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drawings/drawing8.xml" ContentType="application/vnd.openxmlformats-officedocument.drawingml.chartshap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ppt/drawings/drawing10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Micromegas\Foam%20panel\foam%20board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E:\Micromegas\large%20honey%20comb%20panel\large%20honey%20comb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Micromegas\Foam%20panel\foam%20board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E:\Micromegas\Foam%20panel\foam%20board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E:\Micromegas\Foam%20panel\foam%20board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E:\Micromegas\large%20honey%20comb%20panel\large%20honey%20comb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E:\Micromegas\large%20honey%20comb%20panel\large%20honey%20comb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E:\Micromegas\large%20honey%20comb%20panel\large%20honey%20comb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E:\Micromegas\large%20honey%20comb%20panel\large%20honey%20comb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E:\Micromegas\large%20honey%20comb%20panel\large%20honey%20com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8.4082383271935804E-2"/>
          <c:y val="0.14075056407422756"/>
          <c:w val="0.64484010452130291"/>
          <c:h val="0.76158217064972145"/>
        </c:manualLayout>
      </c:layout>
      <c:scatterChart>
        <c:scatterStyle val="lineMarker"/>
        <c:ser>
          <c:idx val="0"/>
          <c:order val="0"/>
          <c:tx>
            <c:v>ref. - Z(136)</c:v>
          </c:tx>
          <c:spPr>
            <a:ln w="28575">
              <a:noFill/>
            </a:ln>
          </c:spPr>
          <c:xVal>
            <c:numRef>
              <c:f>side1AC!$G$33:$G$1318</c:f>
              <c:numCache>
                <c:formatCode>General</c:formatCode>
                <c:ptCount val="1286"/>
                <c:pt idx="0">
                  <c:v>482.16399999999999</c:v>
                </c:pt>
                <c:pt idx="1">
                  <c:v>482.93299999999999</c:v>
                </c:pt>
                <c:pt idx="2">
                  <c:v>483.74400000000003</c:v>
                </c:pt>
                <c:pt idx="3">
                  <c:v>484.553</c:v>
                </c:pt>
                <c:pt idx="4">
                  <c:v>485.32100000000003</c:v>
                </c:pt>
                <c:pt idx="5">
                  <c:v>486.11399999999998</c:v>
                </c:pt>
                <c:pt idx="6">
                  <c:v>486.92099999999999</c:v>
                </c:pt>
                <c:pt idx="7">
                  <c:v>487.71199999999999</c:v>
                </c:pt>
                <c:pt idx="8">
                  <c:v>488.512</c:v>
                </c:pt>
                <c:pt idx="9">
                  <c:v>489.31299999999999</c:v>
                </c:pt>
                <c:pt idx="10">
                  <c:v>490.09399999999999</c:v>
                </c:pt>
                <c:pt idx="11">
                  <c:v>490.89400000000001</c:v>
                </c:pt>
                <c:pt idx="12">
                  <c:v>491.65899999999999</c:v>
                </c:pt>
                <c:pt idx="13">
                  <c:v>492.46300000000002</c:v>
                </c:pt>
                <c:pt idx="14">
                  <c:v>493.26</c:v>
                </c:pt>
                <c:pt idx="15">
                  <c:v>494.05399999999997</c:v>
                </c:pt>
                <c:pt idx="16">
                  <c:v>494.86399999999998</c:v>
                </c:pt>
                <c:pt idx="17">
                  <c:v>495.65100000000001</c:v>
                </c:pt>
                <c:pt idx="18">
                  <c:v>496.43900000000002</c:v>
                </c:pt>
                <c:pt idx="19">
                  <c:v>497.23599999999999</c:v>
                </c:pt>
                <c:pt idx="20">
                  <c:v>498.024</c:v>
                </c:pt>
                <c:pt idx="21">
                  <c:v>498.81700000000001</c:v>
                </c:pt>
                <c:pt idx="22">
                  <c:v>499.61500000000001</c:v>
                </c:pt>
                <c:pt idx="23">
                  <c:v>500.39400000000001</c:v>
                </c:pt>
                <c:pt idx="24">
                  <c:v>501.19400000000002</c:v>
                </c:pt>
                <c:pt idx="25">
                  <c:v>501.99</c:v>
                </c:pt>
                <c:pt idx="26">
                  <c:v>502.78800000000001</c:v>
                </c:pt>
                <c:pt idx="27">
                  <c:v>503.57100000000003</c:v>
                </c:pt>
                <c:pt idx="28">
                  <c:v>504.36599999999999</c:v>
                </c:pt>
                <c:pt idx="29">
                  <c:v>505.15</c:v>
                </c:pt>
                <c:pt idx="30">
                  <c:v>505.96300000000002</c:v>
                </c:pt>
                <c:pt idx="31">
                  <c:v>506.75099999999998</c:v>
                </c:pt>
                <c:pt idx="32">
                  <c:v>507.53899999999999</c:v>
                </c:pt>
                <c:pt idx="33">
                  <c:v>508.34</c:v>
                </c:pt>
                <c:pt idx="34">
                  <c:v>509.12599999999998</c:v>
                </c:pt>
                <c:pt idx="35">
                  <c:v>509.91199999999998</c:v>
                </c:pt>
                <c:pt idx="36">
                  <c:v>510.71</c:v>
                </c:pt>
                <c:pt idx="37">
                  <c:v>511.50700000000001</c:v>
                </c:pt>
                <c:pt idx="38">
                  <c:v>512.30600000000004</c:v>
                </c:pt>
                <c:pt idx="39">
                  <c:v>513.09299999999996</c:v>
                </c:pt>
                <c:pt idx="40">
                  <c:v>513.899</c:v>
                </c:pt>
                <c:pt idx="41">
                  <c:v>514.71100000000001</c:v>
                </c:pt>
                <c:pt idx="42">
                  <c:v>515.48199999999997</c:v>
                </c:pt>
                <c:pt idx="43">
                  <c:v>516.29899999999998</c:v>
                </c:pt>
                <c:pt idx="44">
                  <c:v>517.08299999999997</c:v>
                </c:pt>
                <c:pt idx="45">
                  <c:v>517.87199999999996</c:v>
                </c:pt>
                <c:pt idx="46">
                  <c:v>518.649</c:v>
                </c:pt>
                <c:pt idx="47">
                  <c:v>519.45799999999997</c:v>
                </c:pt>
                <c:pt idx="48">
                  <c:v>520.25699999999995</c:v>
                </c:pt>
                <c:pt idx="49">
                  <c:v>521.04999999999995</c:v>
                </c:pt>
                <c:pt idx="50">
                  <c:v>521.85</c:v>
                </c:pt>
                <c:pt idx="51">
                  <c:v>522.66200000000003</c:v>
                </c:pt>
                <c:pt idx="52">
                  <c:v>523.44299999999998</c:v>
                </c:pt>
                <c:pt idx="53">
                  <c:v>524.221</c:v>
                </c:pt>
                <c:pt idx="54">
                  <c:v>525.01199999999994</c:v>
                </c:pt>
                <c:pt idx="55">
                  <c:v>525.79</c:v>
                </c:pt>
                <c:pt idx="56">
                  <c:v>526.6</c:v>
                </c:pt>
                <c:pt idx="57">
                  <c:v>527.4</c:v>
                </c:pt>
                <c:pt idx="58">
                  <c:v>528.18200000000002</c:v>
                </c:pt>
                <c:pt idx="59">
                  <c:v>528.98900000000003</c:v>
                </c:pt>
                <c:pt idx="60">
                  <c:v>529.78800000000001</c:v>
                </c:pt>
                <c:pt idx="61">
                  <c:v>530.56200000000001</c:v>
                </c:pt>
                <c:pt idx="62">
                  <c:v>531.37400000000002</c:v>
                </c:pt>
                <c:pt idx="63">
                  <c:v>532.154</c:v>
                </c:pt>
                <c:pt idx="64">
                  <c:v>532.96100000000001</c:v>
                </c:pt>
                <c:pt idx="65">
                  <c:v>533.745</c:v>
                </c:pt>
                <c:pt idx="66">
                  <c:v>534.529</c:v>
                </c:pt>
                <c:pt idx="67">
                  <c:v>535.322</c:v>
                </c:pt>
                <c:pt idx="68">
                  <c:v>536.10599999999999</c:v>
                </c:pt>
                <c:pt idx="69">
                  <c:v>536.875</c:v>
                </c:pt>
                <c:pt idx="70">
                  <c:v>537.70500000000004</c:v>
                </c:pt>
                <c:pt idx="71">
                  <c:v>538.47500000000002</c:v>
                </c:pt>
                <c:pt idx="72">
                  <c:v>539.27700000000004</c:v>
                </c:pt>
                <c:pt idx="73">
                  <c:v>540.07399999999996</c:v>
                </c:pt>
                <c:pt idx="74">
                  <c:v>540.87099999999998</c:v>
                </c:pt>
                <c:pt idx="75">
                  <c:v>541.66499999999996</c:v>
                </c:pt>
                <c:pt idx="76">
                  <c:v>542.447</c:v>
                </c:pt>
                <c:pt idx="77">
                  <c:v>543.24</c:v>
                </c:pt>
                <c:pt idx="78">
                  <c:v>544.03800000000001</c:v>
                </c:pt>
                <c:pt idx="79">
                  <c:v>544.81899999999996</c:v>
                </c:pt>
                <c:pt idx="80">
                  <c:v>545.60299999999995</c:v>
                </c:pt>
                <c:pt idx="81">
                  <c:v>546.41200000000003</c:v>
                </c:pt>
                <c:pt idx="82">
                  <c:v>547.20600000000002</c:v>
                </c:pt>
                <c:pt idx="83">
                  <c:v>548.01499999999999</c:v>
                </c:pt>
                <c:pt idx="84">
                  <c:v>548.82799999999997</c:v>
                </c:pt>
                <c:pt idx="85">
                  <c:v>549.60699999999997</c:v>
                </c:pt>
                <c:pt idx="86">
                  <c:v>550.41200000000003</c:v>
                </c:pt>
                <c:pt idx="87">
                  <c:v>551.18899999999996</c:v>
                </c:pt>
                <c:pt idx="88">
                  <c:v>551.98299999999995</c:v>
                </c:pt>
                <c:pt idx="89">
                  <c:v>552.78099999999995</c:v>
                </c:pt>
                <c:pt idx="90">
                  <c:v>553.57600000000002</c:v>
                </c:pt>
                <c:pt idx="91">
                  <c:v>554.38499999999999</c:v>
                </c:pt>
                <c:pt idx="92">
                  <c:v>555.17200000000003</c:v>
                </c:pt>
                <c:pt idx="93">
                  <c:v>555.96600000000001</c:v>
                </c:pt>
                <c:pt idx="94">
                  <c:v>556.77</c:v>
                </c:pt>
                <c:pt idx="95">
                  <c:v>557.55499999999995</c:v>
                </c:pt>
                <c:pt idx="96">
                  <c:v>558.35599999999999</c:v>
                </c:pt>
                <c:pt idx="97">
                  <c:v>559.13699999999994</c:v>
                </c:pt>
                <c:pt idx="98">
                  <c:v>559.94000000000005</c:v>
                </c:pt>
                <c:pt idx="99">
                  <c:v>560.72</c:v>
                </c:pt>
                <c:pt idx="100">
                  <c:v>561.51900000000001</c:v>
                </c:pt>
                <c:pt idx="101">
                  <c:v>562.29999999999995</c:v>
                </c:pt>
                <c:pt idx="102">
                  <c:v>563.09100000000001</c:v>
                </c:pt>
                <c:pt idx="103">
                  <c:v>563.87099999999998</c:v>
                </c:pt>
                <c:pt idx="104">
                  <c:v>564.678</c:v>
                </c:pt>
                <c:pt idx="105">
                  <c:v>565.48599999999999</c:v>
                </c:pt>
                <c:pt idx="106">
                  <c:v>566.25900000000001</c:v>
                </c:pt>
                <c:pt idx="107">
                  <c:v>567.06399999999996</c:v>
                </c:pt>
                <c:pt idx="108">
                  <c:v>567.85599999999999</c:v>
                </c:pt>
                <c:pt idx="109">
                  <c:v>568.62800000000004</c:v>
                </c:pt>
                <c:pt idx="110">
                  <c:v>569.43499999999995</c:v>
                </c:pt>
                <c:pt idx="111">
                  <c:v>570.21500000000003</c:v>
                </c:pt>
                <c:pt idx="112">
                  <c:v>571.02200000000005</c:v>
                </c:pt>
                <c:pt idx="113">
                  <c:v>571.803</c:v>
                </c:pt>
                <c:pt idx="114">
                  <c:v>572.59500000000003</c:v>
                </c:pt>
                <c:pt idx="115">
                  <c:v>573.38400000000001</c:v>
                </c:pt>
                <c:pt idx="116">
                  <c:v>574.20699999999999</c:v>
                </c:pt>
                <c:pt idx="117">
                  <c:v>574.99300000000005</c:v>
                </c:pt>
                <c:pt idx="118">
                  <c:v>575.79999999999995</c:v>
                </c:pt>
                <c:pt idx="119">
                  <c:v>576.58500000000004</c:v>
                </c:pt>
                <c:pt idx="120">
                  <c:v>577.37400000000002</c:v>
                </c:pt>
                <c:pt idx="121">
                  <c:v>578.16499999999996</c:v>
                </c:pt>
                <c:pt idx="122">
                  <c:v>578.94600000000003</c:v>
                </c:pt>
                <c:pt idx="123">
                  <c:v>579.73599999999999</c:v>
                </c:pt>
                <c:pt idx="124">
                  <c:v>580.53700000000003</c:v>
                </c:pt>
                <c:pt idx="125">
                  <c:v>581.34</c:v>
                </c:pt>
                <c:pt idx="126">
                  <c:v>582.13800000000003</c:v>
                </c:pt>
                <c:pt idx="127">
                  <c:v>582.94200000000001</c:v>
                </c:pt>
                <c:pt idx="128">
                  <c:v>583.72500000000002</c:v>
                </c:pt>
                <c:pt idx="129">
                  <c:v>584.52099999999996</c:v>
                </c:pt>
                <c:pt idx="130">
                  <c:v>585.30600000000004</c:v>
                </c:pt>
                <c:pt idx="131">
                  <c:v>586.10900000000004</c:v>
                </c:pt>
                <c:pt idx="132">
                  <c:v>586.92100000000005</c:v>
                </c:pt>
                <c:pt idx="133">
                  <c:v>587.69100000000003</c:v>
                </c:pt>
                <c:pt idx="134">
                  <c:v>588.50699999999995</c:v>
                </c:pt>
                <c:pt idx="135">
                  <c:v>589.29300000000001</c:v>
                </c:pt>
                <c:pt idx="136">
                  <c:v>590.07299999999998</c:v>
                </c:pt>
                <c:pt idx="137">
                  <c:v>590.87</c:v>
                </c:pt>
                <c:pt idx="138">
                  <c:v>591.673</c:v>
                </c:pt>
                <c:pt idx="139">
                  <c:v>592.47699999999998</c:v>
                </c:pt>
                <c:pt idx="140">
                  <c:v>593.25699999999995</c:v>
                </c:pt>
                <c:pt idx="141">
                  <c:v>594.05799999999999</c:v>
                </c:pt>
                <c:pt idx="142">
                  <c:v>594.84699999999998</c:v>
                </c:pt>
                <c:pt idx="143">
                  <c:v>595.63199999999995</c:v>
                </c:pt>
                <c:pt idx="144">
                  <c:v>596.42700000000002</c:v>
                </c:pt>
                <c:pt idx="145">
                  <c:v>597.21199999999999</c:v>
                </c:pt>
                <c:pt idx="146">
                  <c:v>598.01099999999997</c:v>
                </c:pt>
                <c:pt idx="147">
                  <c:v>598.79</c:v>
                </c:pt>
                <c:pt idx="148">
                  <c:v>599.60799999999995</c:v>
                </c:pt>
                <c:pt idx="149">
                  <c:v>600.38</c:v>
                </c:pt>
                <c:pt idx="150">
                  <c:v>601.18399999999997</c:v>
                </c:pt>
                <c:pt idx="151">
                  <c:v>601.98</c:v>
                </c:pt>
                <c:pt idx="152">
                  <c:v>602.75599999999997</c:v>
                </c:pt>
                <c:pt idx="153">
                  <c:v>603.55200000000002</c:v>
                </c:pt>
                <c:pt idx="154">
                  <c:v>604.34799999999996</c:v>
                </c:pt>
                <c:pt idx="155">
                  <c:v>605.12400000000002</c:v>
                </c:pt>
                <c:pt idx="156">
                  <c:v>605.92499999999995</c:v>
                </c:pt>
                <c:pt idx="157">
                  <c:v>606.70899999999995</c:v>
                </c:pt>
                <c:pt idx="158">
                  <c:v>607.51300000000003</c:v>
                </c:pt>
                <c:pt idx="159">
                  <c:v>608.29600000000005</c:v>
                </c:pt>
                <c:pt idx="160">
                  <c:v>609.08900000000006</c:v>
                </c:pt>
                <c:pt idx="161">
                  <c:v>609.88499999999999</c:v>
                </c:pt>
                <c:pt idx="162">
                  <c:v>610.678</c:v>
                </c:pt>
                <c:pt idx="163">
                  <c:v>611.45899999999995</c:v>
                </c:pt>
                <c:pt idx="164">
                  <c:v>612.26099999999997</c:v>
                </c:pt>
                <c:pt idx="165">
                  <c:v>613.04</c:v>
                </c:pt>
                <c:pt idx="166">
                  <c:v>613.86099999999999</c:v>
                </c:pt>
                <c:pt idx="167">
                  <c:v>614.63699999999994</c:v>
                </c:pt>
                <c:pt idx="168">
                  <c:v>615.43700000000001</c:v>
                </c:pt>
                <c:pt idx="169">
                  <c:v>616.24</c:v>
                </c:pt>
                <c:pt idx="170">
                  <c:v>617.01800000000003</c:v>
                </c:pt>
                <c:pt idx="171">
                  <c:v>617.798</c:v>
                </c:pt>
                <c:pt idx="172">
                  <c:v>618.60400000000004</c:v>
                </c:pt>
                <c:pt idx="173">
                  <c:v>619.404</c:v>
                </c:pt>
                <c:pt idx="174">
                  <c:v>620.19799999999998</c:v>
                </c:pt>
                <c:pt idx="175">
                  <c:v>621.00599999999997</c:v>
                </c:pt>
                <c:pt idx="176">
                  <c:v>621.78599999999994</c:v>
                </c:pt>
                <c:pt idx="177">
                  <c:v>622.572</c:v>
                </c:pt>
                <c:pt idx="178">
                  <c:v>623.37900000000002</c:v>
                </c:pt>
                <c:pt idx="179">
                  <c:v>624.16</c:v>
                </c:pt>
                <c:pt idx="180">
                  <c:v>624.98199999999997</c:v>
                </c:pt>
                <c:pt idx="181">
                  <c:v>625.76099999999997</c:v>
                </c:pt>
                <c:pt idx="182">
                  <c:v>626.56600000000003</c:v>
                </c:pt>
                <c:pt idx="183">
                  <c:v>627.35</c:v>
                </c:pt>
                <c:pt idx="184">
                  <c:v>628.13900000000001</c:v>
                </c:pt>
                <c:pt idx="185">
                  <c:v>628.952</c:v>
                </c:pt>
                <c:pt idx="186">
                  <c:v>629.72299999999996</c:v>
                </c:pt>
                <c:pt idx="187">
                  <c:v>630.51599999999996</c:v>
                </c:pt>
                <c:pt idx="188">
                  <c:v>631.32899999999995</c:v>
                </c:pt>
                <c:pt idx="189">
                  <c:v>632.10400000000004</c:v>
                </c:pt>
                <c:pt idx="190">
                  <c:v>632.91</c:v>
                </c:pt>
                <c:pt idx="191">
                  <c:v>633.69799999999998</c:v>
                </c:pt>
                <c:pt idx="192">
                  <c:v>634.48500000000001</c:v>
                </c:pt>
                <c:pt idx="193">
                  <c:v>635.27800000000002</c:v>
                </c:pt>
                <c:pt idx="194">
                  <c:v>636.06299999999999</c:v>
                </c:pt>
                <c:pt idx="195">
                  <c:v>636.85199999999998</c:v>
                </c:pt>
                <c:pt idx="196">
                  <c:v>637.66</c:v>
                </c:pt>
                <c:pt idx="197">
                  <c:v>638.44299999999998</c:v>
                </c:pt>
                <c:pt idx="198">
                  <c:v>639.23</c:v>
                </c:pt>
                <c:pt idx="199">
                  <c:v>640.02499999999998</c:v>
                </c:pt>
                <c:pt idx="200">
                  <c:v>640.83900000000006</c:v>
                </c:pt>
                <c:pt idx="201">
                  <c:v>641.61599999999999</c:v>
                </c:pt>
                <c:pt idx="202">
                  <c:v>642.42399999999998</c:v>
                </c:pt>
                <c:pt idx="203">
                  <c:v>643.20699999999999</c:v>
                </c:pt>
                <c:pt idx="204">
                  <c:v>643.98099999999999</c:v>
                </c:pt>
                <c:pt idx="205">
                  <c:v>644.75800000000004</c:v>
                </c:pt>
                <c:pt idx="206">
                  <c:v>645.56600000000003</c:v>
                </c:pt>
                <c:pt idx="207">
                  <c:v>646.36099999999999</c:v>
                </c:pt>
                <c:pt idx="208">
                  <c:v>647.14599999999996</c:v>
                </c:pt>
                <c:pt idx="209">
                  <c:v>647.94200000000001</c:v>
                </c:pt>
                <c:pt idx="210">
                  <c:v>648.73599999999999</c:v>
                </c:pt>
                <c:pt idx="211">
                  <c:v>649.51499999999999</c:v>
                </c:pt>
                <c:pt idx="212">
                  <c:v>650.31600000000003</c:v>
                </c:pt>
                <c:pt idx="213">
                  <c:v>651.10699999999997</c:v>
                </c:pt>
                <c:pt idx="214">
                  <c:v>651.89</c:v>
                </c:pt>
                <c:pt idx="215">
                  <c:v>652.70100000000002</c:v>
                </c:pt>
                <c:pt idx="216">
                  <c:v>653.48400000000004</c:v>
                </c:pt>
                <c:pt idx="217">
                  <c:v>654.25900000000001</c:v>
                </c:pt>
                <c:pt idx="218">
                  <c:v>655.07399999999996</c:v>
                </c:pt>
                <c:pt idx="219">
                  <c:v>655.86900000000003</c:v>
                </c:pt>
                <c:pt idx="220">
                  <c:v>656.65200000000004</c:v>
                </c:pt>
                <c:pt idx="221">
                  <c:v>657.44899999999996</c:v>
                </c:pt>
                <c:pt idx="222">
                  <c:v>658.23800000000006</c:v>
                </c:pt>
                <c:pt idx="223">
                  <c:v>659.06500000000005</c:v>
                </c:pt>
                <c:pt idx="224">
                  <c:v>659.83500000000004</c:v>
                </c:pt>
                <c:pt idx="225">
                  <c:v>660.63199999999995</c:v>
                </c:pt>
                <c:pt idx="226">
                  <c:v>661.41099999999994</c:v>
                </c:pt>
                <c:pt idx="227">
                  <c:v>662.19799999999998</c:v>
                </c:pt>
                <c:pt idx="228">
                  <c:v>662.98699999999997</c:v>
                </c:pt>
                <c:pt idx="229">
                  <c:v>663.78</c:v>
                </c:pt>
                <c:pt idx="230">
                  <c:v>664.56899999999996</c:v>
                </c:pt>
                <c:pt idx="231">
                  <c:v>665.36300000000006</c:v>
                </c:pt>
                <c:pt idx="232">
                  <c:v>666.15599999999995</c:v>
                </c:pt>
                <c:pt idx="233">
                  <c:v>666.95399999999995</c:v>
                </c:pt>
                <c:pt idx="234">
                  <c:v>667.73400000000004</c:v>
                </c:pt>
                <c:pt idx="235">
                  <c:v>668.53899999999999</c:v>
                </c:pt>
                <c:pt idx="236">
                  <c:v>669.33299999999997</c:v>
                </c:pt>
                <c:pt idx="237">
                  <c:v>670.12400000000002</c:v>
                </c:pt>
                <c:pt idx="238">
                  <c:v>670.89300000000003</c:v>
                </c:pt>
                <c:pt idx="239">
                  <c:v>671.69399999999996</c:v>
                </c:pt>
                <c:pt idx="240">
                  <c:v>672.48500000000001</c:v>
                </c:pt>
                <c:pt idx="241">
                  <c:v>673.279</c:v>
                </c:pt>
                <c:pt idx="242">
                  <c:v>674.08299999999997</c:v>
                </c:pt>
                <c:pt idx="243">
                  <c:v>674.85299999999995</c:v>
                </c:pt>
                <c:pt idx="244">
                  <c:v>675.65200000000004</c:v>
                </c:pt>
                <c:pt idx="245">
                  <c:v>676.46400000000006</c:v>
                </c:pt>
                <c:pt idx="246">
                  <c:v>677.22400000000005</c:v>
                </c:pt>
                <c:pt idx="247">
                  <c:v>678.02099999999996</c:v>
                </c:pt>
                <c:pt idx="248">
                  <c:v>678.79899999999998</c:v>
                </c:pt>
                <c:pt idx="249">
                  <c:v>679.60599999999999</c:v>
                </c:pt>
                <c:pt idx="250">
                  <c:v>680.39099999999996</c:v>
                </c:pt>
                <c:pt idx="251">
                  <c:v>681.18399999999997</c:v>
                </c:pt>
                <c:pt idx="252">
                  <c:v>681.98099999999999</c:v>
                </c:pt>
                <c:pt idx="253">
                  <c:v>682.77300000000002</c:v>
                </c:pt>
                <c:pt idx="254">
                  <c:v>683.55799999999999</c:v>
                </c:pt>
                <c:pt idx="255">
                  <c:v>684.35900000000004</c:v>
                </c:pt>
                <c:pt idx="256">
                  <c:v>685.13699999999994</c:v>
                </c:pt>
                <c:pt idx="257">
                  <c:v>685.96699999999998</c:v>
                </c:pt>
                <c:pt idx="258">
                  <c:v>686.74300000000005</c:v>
                </c:pt>
                <c:pt idx="259">
                  <c:v>687.53</c:v>
                </c:pt>
                <c:pt idx="260">
                  <c:v>688.32</c:v>
                </c:pt>
                <c:pt idx="261">
                  <c:v>689.10799999999995</c:v>
                </c:pt>
                <c:pt idx="262">
                  <c:v>689.86599999999999</c:v>
                </c:pt>
                <c:pt idx="263">
                  <c:v>690.69299999999998</c:v>
                </c:pt>
                <c:pt idx="264">
                  <c:v>691.48699999999997</c:v>
                </c:pt>
                <c:pt idx="265">
                  <c:v>692.27499999999998</c:v>
                </c:pt>
                <c:pt idx="266">
                  <c:v>693.08799999999997</c:v>
                </c:pt>
                <c:pt idx="267">
                  <c:v>693.88099999999997</c:v>
                </c:pt>
                <c:pt idx="268">
                  <c:v>694.65300000000002</c:v>
                </c:pt>
                <c:pt idx="269">
                  <c:v>695.45500000000004</c:v>
                </c:pt>
                <c:pt idx="270">
                  <c:v>696.245</c:v>
                </c:pt>
                <c:pt idx="271">
                  <c:v>697.05200000000002</c:v>
                </c:pt>
                <c:pt idx="272">
                  <c:v>697.827</c:v>
                </c:pt>
                <c:pt idx="273">
                  <c:v>698.63099999999997</c:v>
                </c:pt>
                <c:pt idx="274">
                  <c:v>699.41099999999994</c:v>
                </c:pt>
                <c:pt idx="275">
                  <c:v>700.21299999999997</c:v>
                </c:pt>
                <c:pt idx="276">
                  <c:v>701.01099999999997</c:v>
                </c:pt>
                <c:pt idx="277">
                  <c:v>701.81100000000004</c:v>
                </c:pt>
                <c:pt idx="278">
                  <c:v>702.59400000000005</c:v>
                </c:pt>
                <c:pt idx="279">
                  <c:v>703.39200000000005</c:v>
                </c:pt>
                <c:pt idx="280">
                  <c:v>704.173</c:v>
                </c:pt>
                <c:pt idx="281">
                  <c:v>704.95500000000004</c:v>
                </c:pt>
                <c:pt idx="282">
                  <c:v>705.75</c:v>
                </c:pt>
                <c:pt idx="283">
                  <c:v>706.54200000000003</c:v>
                </c:pt>
                <c:pt idx="284">
                  <c:v>707.33100000000002</c:v>
                </c:pt>
                <c:pt idx="285">
                  <c:v>708.12400000000002</c:v>
                </c:pt>
                <c:pt idx="286">
                  <c:v>708.91600000000005</c:v>
                </c:pt>
                <c:pt idx="287">
                  <c:v>709.71</c:v>
                </c:pt>
                <c:pt idx="288">
                  <c:v>710.49800000000005</c:v>
                </c:pt>
                <c:pt idx="289">
                  <c:v>711.29200000000003</c:v>
                </c:pt>
                <c:pt idx="290">
                  <c:v>712.08600000000001</c:v>
                </c:pt>
                <c:pt idx="291">
                  <c:v>712.86099999999999</c:v>
                </c:pt>
                <c:pt idx="292">
                  <c:v>713.67100000000005</c:v>
                </c:pt>
                <c:pt idx="293">
                  <c:v>714.45799999999997</c:v>
                </c:pt>
                <c:pt idx="294">
                  <c:v>715.24900000000002</c:v>
                </c:pt>
                <c:pt idx="295">
                  <c:v>716.02700000000004</c:v>
                </c:pt>
                <c:pt idx="296">
                  <c:v>716.80600000000004</c:v>
                </c:pt>
                <c:pt idx="297">
                  <c:v>717.6</c:v>
                </c:pt>
                <c:pt idx="298">
                  <c:v>718.41399999999999</c:v>
                </c:pt>
                <c:pt idx="299">
                  <c:v>719.21500000000003</c:v>
                </c:pt>
                <c:pt idx="300">
                  <c:v>719.99599999999998</c:v>
                </c:pt>
                <c:pt idx="301">
                  <c:v>720.78899999999999</c:v>
                </c:pt>
                <c:pt idx="302">
                  <c:v>721.57500000000005</c:v>
                </c:pt>
                <c:pt idx="303">
                  <c:v>722.36099999999999</c:v>
                </c:pt>
                <c:pt idx="304">
                  <c:v>723.15700000000004</c:v>
                </c:pt>
                <c:pt idx="305">
                  <c:v>723.95</c:v>
                </c:pt>
                <c:pt idx="306">
                  <c:v>724.74400000000003</c:v>
                </c:pt>
                <c:pt idx="307">
                  <c:v>725.54</c:v>
                </c:pt>
                <c:pt idx="308">
                  <c:v>726.33500000000004</c:v>
                </c:pt>
                <c:pt idx="309">
                  <c:v>727.14</c:v>
                </c:pt>
                <c:pt idx="310">
                  <c:v>727.93</c:v>
                </c:pt>
                <c:pt idx="311">
                  <c:v>728.72799999999995</c:v>
                </c:pt>
                <c:pt idx="312">
                  <c:v>729.524</c:v>
                </c:pt>
                <c:pt idx="313">
                  <c:v>730.30799999999999</c:v>
                </c:pt>
                <c:pt idx="314">
                  <c:v>731.10599999999999</c:v>
                </c:pt>
                <c:pt idx="315">
                  <c:v>731.89499999999998</c:v>
                </c:pt>
                <c:pt idx="316">
                  <c:v>732.67899999999997</c:v>
                </c:pt>
                <c:pt idx="317">
                  <c:v>733.48599999999999</c:v>
                </c:pt>
                <c:pt idx="318">
                  <c:v>734.27300000000002</c:v>
                </c:pt>
                <c:pt idx="319">
                  <c:v>735.05100000000004</c:v>
                </c:pt>
                <c:pt idx="320">
                  <c:v>735.88</c:v>
                </c:pt>
                <c:pt idx="321">
                  <c:v>736.66499999999996</c:v>
                </c:pt>
                <c:pt idx="322">
                  <c:v>737.45399999999995</c:v>
                </c:pt>
                <c:pt idx="323">
                  <c:v>738.23599999999999</c:v>
                </c:pt>
                <c:pt idx="324">
                  <c:v>739.04300000000001</c:v>
                </c:pt>
                <c:pt idx="325">
                  <c:v>739.83600000000001</c:v>
                </c:pt>
                <c:pt idx="326">
                  <c:v>740.61900000000003</c:v>
                </c:pt>
                <c:pt idx="327">
                  <c:v>741.41800000000001</c:v>
                </c:pt>
                <c:pt idx="328">
                  <c:v>742.21100000000001</c:v>
                </c:pt>
                <c:pt idx="329">
                  <c:v>742.98199999999997</c:v>
                </c:pt>
                <c:pt idx="330">
                  <c:v>743.77499999999998</c:v>
                </c:pt>
                <c:pt idx="331">
                  <c:v>744.57899999999995</c:v>
                </c:pt>
                <c:pt idx="332">
                  <c:v>745.36400000000003</c:v>
                </c:pt>
                <c:pt idx="333">
                  <c:v>746.16800000000001</c:v>
                </c:pt>
                <c:pt idx="334">
                  <c:v>746.95799999999997</c:v>
                </c:pt>
                <c:pt idx="335">
                  <c:v>747.73400000000004</c:v>
                </c:pt>
                <c:pt idx="336">
                  <c:v>748.53700000000003</c:v>
                </c:pt>
                <c:pt idx="337">
                  <c:v>749.30700000000002</c:v>
                </c:pt>
                <c:pt idx="338">
                  <c:v>750.10299999999995</c:v>
                </c:pt>
                <c:pt idx="339">
                  <c:v>750.89200000000005</c:v>
                </c:pt>
                <c:pt idx="340">
                  <c:v>751.71</c:v>
                </c:pt>
                <c:pt idx="341">
                  <c:v>752.505</c:v>
                </c:pt>
                <c:pt idx="342">
                  <c:v>753.29300000000001</c:v>
                </c:pt>
                <c:pt idx="343">
                  <c:v>754.096</c:v>
                </c:pt>
                <c:pt idx="344">
                  <c:v>754.87800000000004</c:v>
                </c:pt>
                <c:pt idx="345">
                  <c:v>755.65499999999997</c:v>
                </c:pt>
                <c:pt idx="346">
                  <c:v>756.46699999999998</c:v>
                </c:pt>
                <c:pt idx="347">
                  <c:v>757.25199999999995</c:v>
                </c:pt>
                <c:pt idx="348">
                  <c:v>758.05</c:v>
                </c:pt>
                <c:pt idx="349">
                  <c:v>758.84500000000003</c:v>
                </c:pt>
                <c:pt idx="350">
                  <c:v>759.64599999999996</c:v>
                </c:pt>
                <c:pt idx="351">
                  <c:v>760.43399999999997</c:v>
                </c:pt>
                <c:pt idx="352">
                  <c:v>761.23199999999997</c:v>
                </c:pt>
                <c:pt idx="353">
                  <c:v>762.00800000000004</c:v>
                </c:pt>
                <c:pt idx="354">
                  <c:v>762.82100000000003</c:v>
                </c:pt>
                <c:pt idx="355">
                  <c:v>763.61</c:v>
                </c:pt>
                <c:pt idx="356">
                  <c:v>764.39099999999996</c:v>
                </c:pt>
                <c:pt idx="357">
                  <c:v>765.19200000000001</c:v>
                </c:pt>
                <c:pt idx="358">
                  <c:v>765.99099999999999</c:v>
                </c:pt>
                <c:pt idx="359">
                  <c:v>766.78300000000002</c:v>
                </c:pt>
                <c:pt idx="360">
                  <c:v>767.58100000000002</c:v>
                </c:pt>
                <c:pt idx="361">
                  <c:v>768.37699999999995</c:v>
                </c:pt>
                <c:pt idx="362">
                  <c:v>769.18499999999995</c:v>
                </c:pt>
                <c:pt idx="363">
                  <c:v>769.96299999999997</c:v>
                </c:pt>
                <c:pt idx="364">
                  <c:v>770.74699999999996</c:v>
                </c:pt>
                <c:pt idx="365">
                  <c:v>771.55399999999997</c:v>
                </c:pt>
                <c:pt idx="366">
                  <c:v>772.33699999999999</c:v>
                </c:pt>
                <c:pt idx="367">
                  <c:v>773.14099999999996</c:v>
                </c:pt>
                <c:pt idx="368">
                  <c:v>773.952</c:v>
                </c:pt>
                <c:pt idx="369">
                  <c:v>774.71600000000001</c:v>
                </c:pt>
                <c:pt idx="370">
                  <c:v>775.51599999999996</c:v>
                </c:pt>
                <c:pt idx="371">
                  <c:v>776.298</c:v>
                </c:pt>
                <c:pt idx="372">
                  <c:v>777.10199999999998</c:v>
                </c:pt>
                <c:pt idx="373">
                  <c:v>777.88499999999999</c:v>
                </c:pt>
                <c:pt idx="374">
                  <c:v>778.70500000000004</c:v>
                </c:pt>
                <c:pt idx="375">
                  <c:v>779.48699999999997</c:v>
                </c:pt>
                <c:pt idx="376">
                  <c:v>780.26700000000005</c:v>
                </c:pt>
                <c:pt idx="377">
                  <c:v>781.06399999999996</c:v>
                </c:pt>
                <c:pt idx="378">
                  <c:v>781.85199999999998</c:v>
                </c:pt>
                <c:pt idx="379">
                  <c:v>782.63400000000001</c:v>
                </c:pt>
                <c:pt idx="380">
                  <c:v>783.43399999999997</c:v>
                </c:pt>
                <c:pt idx="381">
                  <c:v>784.22</c:v>
                </c:pt>
                <c:pt idx="382">
                  <c:v>785.03300000000002</c:v>
                </c:pt>
                <c:pt idx="383">
                  <c:v>785.80499999999995</c:v>
                </c:pt>
                <c:pt idx="384">
                  <c:v>786.63</c:v>
                </c:pt>
                <c:pt idx="385">
                  <c:v>787.39300000000003</c:v>
                </c:pt>
                <c:pt idx="386">
                  <c:v>788.197</c:v>
                </c:pt>
                <c:pt idx="387">
                  <c:v>788.97500000000002</c:v>
                </c:pt>
                <c:pt idx="388">
                  <c:v>789.78599999999994</c:v>
                </c:pt>
                <c:pt idx="389">
                  <c:v>790.57299999999998</c:v>
                </c:pt>
                <c:pt idx="390">
                  <c:v>791.36500000000001</c:v>
                </c:pt>
                <c:pt idx="391">
                  <c:v>792.15499999999997</c:v>
                </c:pt>
                <c:pt idx="392">
                  <c:v>792.94500000000005</c:v>
                </c:pt>
                <c:pt idx="393">
                  <c:v>793.72500000000002</c:v>
                </c:pt>
                <c:pt idx="394">
                  <c:v>794.52599999999995</c:v>
                </c:pt>
                <c:pt idx="395">
                  <c:v>795.33500000000004</c:v>
                </c:pt>
                <c:pt idx="396">
                  <c:v>796.13199999999995</c:v>
                </c:pt>
                <c:pt idx="397">
                  <c:v>796.92</c:v>
                </c:pt>
                <c:pt idx="398">
                  <c:v>797.69799999999998</c:v>
                </c:pt>
                <c:pt idx="399">
                  <c:v>798.48699999999997</c:v>
                </c:pt>
                <c:pt idx="400">
                  <c:v>799.30399999999997</c:v>
                </c:pt>
                <c:pt idx="401">
                  <c:v>800.09900000000005</c:v>
                </c:pt>
                <c:pt idx="402">
                  <c:v>800.88599999999997</c:v>
                </c:pt>
                <c:pt idx="403">
                  <c:v>801.67499999999995</c:v>
                </c:pt>
                <c:pt idx="404">
                  <c:v>802.47699999999998</c:v>
                </c:pt>
                <c:pt idx="405">
                  <c:v>803.26900000000001</c:v>
                </c:pt>
                <c:pt idx="406">
                  <c:v>804.06500000000005</c:v>
                </c:pt>
                <c:pt idx="407">
                  <c:v>804.85599999999999</c:v>
                </c:pt>
                <c:pt idx="408">
                  <c:v>805.66399999999999</c:v>
                </c:pt>
                <c:pt idx="409">
                  <c:v>806.45500000000004</c:v>
                </c:pt>
                <c:pt idx="410">
                  <c:v>807.23800000000006</c:v>
                </c:pt>
                <c:pt idx="411">
                  <c:v>808.03399999999999</c:v>
                </c:pt>
                <c:pt idx="412">
                  <c:v>808.82399999999996</c:v>
                </c:pt>
                <c:pt idx="413">
                  <c:v>809.61800000000005</c:v>
                </c:pt>
                <c:pt idx="414">
                  <c:v>810.41800000000001</c:v>
                </c:pt>
                <c:pt idx="415">
                  <c:v>811.18299999999999</c:v>
                </c:pt>
                <c:pt idx="416">
                  <c:v>812.02300000000002</c:v>
                </c:pt>
                <c:pt idx="417">
                  <c:v>812.80100000000004</c:v>
                </c:pt>
                <c:pt idx="418">
                  <c:v>813.60199999999998</c:v>
                </c:pt>
                <c:pt idx="419">
                  <c:v>814.37599999999998</c:v>
                </c:pt>
                <c:pt idx="420">
                  <c:v>815.16399999999999</c:v>
                </c:pt>
                <c:pt idx="421">
                  <c:v>815.94100000000003</c:v>
                </c:pt>
                <c:pt idx="422">
                  <c:v>816.76599999999996</c:v>
                </c:pt>
                <c:pt idx="423">
                  <c:v>817.54600000000005</c:v>
                </c:pt>
                <c:pt idx="424">
                  <c:v>818.33500000000004</c:v>
                </c:pt>
                <c:pt idx="425">
                  <c:v>819.12699999999995</c:v>
                </c:pt>
                <c:pt idx="426">
                  <c:v>819.92600000000004</c:v>
                </c:pt>
                <c:pt idx="427">
                  <c:v>820.69899999999996</c:v>
                </c:pt>
                <c:pt idx="428">
                  <c:v>821.50199999999995</c:v>
                </c:pt>
                <c:pt idx="429">
                  <c:v>822.29700000000003</c:v>
                </c:pt>
                <c:pt idx="430">
                  <c:v>823.09799999999996</c:v>
                </c:pt>
                <c:pt idx="431">
                  <c:v>823.87199999999996</c:v>
                </c:pt>
                <c:pt idx="432">
                  <c:v>824.66600000000005</c:v>
                </c:pt>
                <c:pt idx="433">
                  <c:v>825.43799999999999</c:v>
                </c:pt>
                <c:pt idx="434">
                  <c:v>826.24900000000002</c:v>
                </c:pt>
                <c:pt idx="435">
                  <c:v>827.048</c:v>
                </c:pt>
                <c:pt idx="436">
                  <c:v>827.83799999999997</c:v>
                </c:pt>
                <c:pt idx="437">
                  <c:v>828.61300000000006</c:v>
                </c:pt>
                <c:pt idx="438">
                  <c:v>829.42899999999997</c:v>
                </c:pt>
                <c:pt idx="439">
                  <c:v>830.21199999999999</c:v>
                </c:pt>
                <c:pt idx="440">
                  <c:v>831.00199999999995</c:v>
                </c:pt>
                <c:pt idx="441">
                  <c:v>831.79300000000001</c:v>
                </c:pt>
                <c:pt idx="442">
                  <c:v>832.58600000000001</c:v>
                </c:pt>
                <c:pt idx="443">
                  <c:v>833.39200000000005</c:v>
                </c:pt>
                <c:pt idx="444">
                  <c:v>834.17100000000005</c:v>
                </c:pt>
                <c:pt idx="445">
                  <c:v>834.971</c:v>
                </c:pt>
                <c:pt idx="446">
                  <c:v>835.76800000000003</c:v>
                </c:pt>
                <c:pt idx="447">
                  <c:v>836.55499999999995</c:v>
                </c:pt>
                <c:pt idx="448">
                  <c:v>837.36199999999997</c:v>
                </c:pt>
                <c:pt idx="449">
                  <c:v>838.15200000000004</c:v>
                </c:pt>
                <c:pt idx="450">
                  <c:v>838.95699999999999</c:v>
                </c:pt>
                <c:pt idx="451">
                  <c:v>839.75599999999997</c:v>
                </c:pt>
                <c:pt idx="452">
                  <c:v>840.548</c:v>
                </c:pt>
                <c:pt idx="453">
                  <c:v>841.33500000000004</c:v>
                </c:pt>
                <c:pt idx="454">
                  <c:v>842.13599999999997</c:v>
                </c:pt>
                <c:pt idx="455">
                  <c:v>842.90800000000002</c:v>
                </c:pt>
                <c:pt idx="456">
                  <c:v>843.73400000000004</c:v>
                </c:pt>
                <c:pt idx="457">
                  <c:v>844.52499999999998</c:v>
                </c:pt>
                <c:pt idx="458">
                  <c:v>845.31500000000005</c:v>
                </c:pt>
                <c:pt idx="459">
                  <c:v>846.10799999999995</c:v>
                </c:pt>
                <c:pt idx="460">
                  <c:v>846.90200000000004</c:v>
                </c:pt>
                <c:pt idx="461">
                  <c:v>847.68399999999997</c:v>
                </c:pt>
                <c:pt idx="462">
                  <c:v>848.47699999999998</c:v>
                </c:pt>
                <c:pt idx="463">
                  <c:v>849.26199999999994</c:v>
                </c:pt>
                <c:pt idx="464">
                  <c:v>850.07399999999996</c:v>
                </c:pt>
                <c:pt idx="465">
                  <c:v>850.85</c:v>
                </c:pt>
                <c:pt idx="466">
                  <c:v>851.64200000000005</c:v>
                </c:pt>
                <c:pt idx="467">
                  <c:v>852.41700000000003</c:v>
                </c:pt>
                <c:pt idx="468">
                  <c:v>853.23199999999997</c:v>
                </c:pt>
                <c:pt idx="469">
                  <c:v>854.01800000000003</c:v>
                </c:pt>
                <c:pt idx="470">
                  <c:v>854.82299999999998</c:v>
                </c:pt>
                <c:pt idx="471">
                  <c:v>855.59799999999996</c:v>
                </c:pt>
                <c:pt idx="472">
                  <c:v>856.39800000000002</c:v>
                </c:pt>
                <c:pt idx="473">
                  <c:v>857.19100000000003</c:v>
                </c:pt>
                <c:pt idx="474">
                  <c:v>857.96699999999998</c:v>
                </c:pt>
                <c:pt idx="475">
                  <c:v>858.75699999999995</c:v>
                </c:pt>
                <c:pt idx="476">
                  <c:v>859.55200000000002</c:v>
                </c:pt>
                <c:pt idx="477">
                  <c:v>860.34100000000001</c:v>
                </c:pt>
                <c:pt idx="478">
                  <c:v>861.13599999999997</c:v>
                </c:pt>
                <c:pt idx="479">
                  <c:v>861.93100000000004</c:v>
                </c:pt>
                <c:pt idx="480">
                  <c:v>862.73400000000004</c:v>
                </c:pt>
                <c:pt idx="481">
                  <c:v>863.50900000000001</c:v>
                </c:pt>
                <c:pt idx="482">
                  <c:v>864.30200000000002</c:v>
                </c:pt>
                <c:pt idx="483">
                  <c:v>865.1</c:v>
                </c:pt>
                <c:pt idx="484">
                  <c:v>865.88599999999997</c:v>
                </c:pt>
                <c:pt idx="485">
                  <c:v>866.68</c:v>
                </c:pt>
                <c:pt idx="486">
                  <c:v>867.48599999999999</c:v>
                </c:pt>
                <c:pt idx="487">
                  <c:v>868.27800000000002</c:v>
                </c:pt>
                <c:pt idx="488">
                  <c:v>869.05700000000002</c:v>
                </c:pt>
                <c:pt idx="489">
                  <c:v>869.83799999999997</c:v>
                </c:pt>
                <c:pt idx="490">
                  <c:v>870.64499999999998</c:v>
                </c:pt>
                <c:pt idx="491">
                  <c:v>871.452</c:v>
                </c:pt>
                <c:pt idx="492">
                  <c:v>872.24699999999996</c:v>
                </c:pt>
                <c:pt idx="493">
                  <c:v>873.03</c:v>
                </c:pt>
                <c:pt idx="494">
                  <c:v>873.81100000000004</c:v>
                </c:pt>
                <c:pt idx="495">
                  <c:v>874.61400000000003</c:v>
                </c:pt>
                <c:pt idx="496">
                  <c:v>875.38300000000004</c:v>
                </c:pt>
                <c:pt idx="497">
                  <c:v>876.17399999999998</c:v>
                </c:pt>
                <c:pt idx="498">
                  <c:v>876.971</c:v>
                </c:pt>
                <c:pt idx="499">
                  <c:v>877.77800000000002</c:v>
                </c:pt>
                <c:pt idx="500">
                  <c:v>878.58199999999999</c:v>
                </c:pt>
                <c:pt idx="501">
                  <c:v>879.35299999999995</c:v>
                </c:pt>
                <c:pt idx="502">
                  <c:v>880.17100000000005</c:v>
                </c:pt>
                <c:pt idx="503">
                  <c:v>880.96199999999999</c:v>
                </c:pt>
                <c:pt idx="504">
                  <c:v>881.74800000000005</c:v>
                </c:pt>
                <c:pt idx="505">
                  <c:v>882.55200000000002</c:v>
                </c:pt>
                <c:pt idx="506">
                  <c:v>883.322</c:v>
                </c:pt>
                <c:pt idx="507">
                  <c:v>884.13300000000004</c:v>
                </c:pt>
                <c:pt idx="508">
                  <c:v>884.91099999999994</c:v>
                </c:pt>
                <c:pt idx="509">
                  <c:v>885.70299999999997</c:v>
                </c:pt>
                <c:pt idx="510">
                  <c:v>886.49</c:v>
                </c:pt>
                <c:pt idx="511">
                  <c:v>887.274</c:v>
                </c:pt>
                <c:pt idx="512">
                  <c:v>888.06100000000004</c:v>
                </c:pt>
                <c:pt idx="513">
                  <c:v>888.88800000000003</c:v>
                </c:pt>
                <c:pt idx="514">
                  <c:v>889.67100000000005</c:v>
                </c:pt>
                <c:pt idx="515">
                  <c:v>890.45399999999995</c:v>
                </c:pt>
                <c:pt idx="516">
                  <c:v>891.24400000000003</c:v>
                </c:pt>
                <c:pt idx="517">
                  <c:v>892.03399999999999</c:v>
                </c:pt>
                <c:pt idx="518">
                  <c:v>892.82600000000002</c:v>
                </c:pt>
                <c:pt idx="519">
                  <c:v>893.61400000000003</c:v>
                </c:pt>
                <c:pt idx="520">
                  <c:v>894.4</c:v>
                </c:pt>
                <c:pt idx="521">
                  <c:v>895.221</c:v>
                </c:pt>
                <c:pt idx="522">
                  <c:v>895.97900000000004</c:v>
                </c:pt>
                <c:pt idx="523">
                  <c:v>896.77200000000005</c:v>
                </c:pt>
                <c:pt idx="524">
                  <c:v>897.56600000000003</c:v>
                </c:pt>
                <c:pt idx="525">
                  <c:v>898.37199999999996</c:v>
                </c:pt>
                <c:pt idx="526">
                  <c:v>899.16</c:v>
                </c:pt>
                <c:pt idx="527">
                  <c:v>899.94399999999996</c:v>
                </c:pt>
                <c:pt idx="528">
                  <c:v>900.72500000000002</c:v>
                </c:pt>
                <c:pt idx="529">
                  <c:v>901.53300000000002</c:v>
                </c:pt>
                <c:pt idx="530">
                  <c:v>902.29499999999996</c:v>
                </c:pt>
                <c:pt idx="531">
                  <c:v>903.07899999999995</c:v>
                </c:pt>
                <c:pt idx="532">
                  <c:v>903.87300000000005</c:v>
                </c:pt>
                <c:pt idx="533">
                  <c:v>904.67899999999997</c:v>
                </c:pt>
                <c:pt idx="534">
                  <c:v>905.47699999999998</c:v>
                </c:pt>
                <c:pt idx="535">
                  <c:v>906.274</c:v>
                </c:pt>
                <c:pt idx="536">
                  <c:v>907.05200000000002</c:v>
                </c:pt>
                <c:pt idx="537">
                  <c:v>907.84900000000005</c:v>
                </c:pt>
                <c:pt idx="538">
                  <c:v>908.62900000000002</c:v>
                </c:pt>
                <c:pt idx="539">
                  <c:v>909.428</c:v>
                </c:pt>
                <c:pt idx="540">
                  <c:v>910.202</c:v>
                </c:pt>
                <c:pt idx="541">
                  <c:v>911.024</c:v>
                </c:pt>
                <c:pt idx="542">
                  <c:v>911.81500000000005</c:v>
                </c:pt>
                <c:pt idx="543">
                  <c:v>912.61300000000006</c:v>
                </c:pt>
                <c:pt idx="544">
                  <c:v>913.39599999999996</c:v>
                </c:pt>
                <c:pt idx="545">
                  <c:v>914.20100000000002</c:v>
                </c:pt>
                <c:pt idx="546">
                  <c:v>914.97199999999998</c:v>
                </c:pt>
                <c:pt idx="547">
                  <c:v>915.78399999999999</c:v>
                </c:pt>
                <c:pt idx="548">
                  <c:v>916.58500000000004</c:v>
                </c:pt>
                <c:pt idx="549">
                  <c:v>917.35400000000004</c:v>
                </c:pt>
                <c:pt idx="550">
                  <c:v>918.16399999999999</c:v>
                </c:pt>
                <c:pt idx="551">
                  <c:v>918.95899999999995</c:v>
                </c:pt>
                <c:pt idx="552">
                  <c:v>919.72</c:v>
                </c:pt>
                <c:pt idx="553">
                  <c:v>920.51599999999996</c:v>
                </c:pt>
                <c:pt idx="554">
                  <c:v>921.29899999999998</c:v>
                </c:pt>
                <c:pt idx="555">
                  <c:v>922.10400000000004</c:v>
                </c:pt>
                <c:pt idx="556">
                  <c:v>922.89300000000003</c:v>
                </c:pt>
                <c:pt idx="557">
                  <c:v>923.67600000000004</c:v>
                </c:pt>
                <c:pt idx="558">
                  <c:v>924.46400000000006</c:v>
                </c:pt>
                <c:pt idx="559">
                  <c:v>925.24599999999998</c:v>
                </c:pt>
                <c:pt idx="560">
                  <c:v>926.04</c:v>
                </c:pt>
                <c:pt idx="561">
                  <c:v>926.83199999999999</c:v>
                </c:pt>
                <c:pt idx="562">
                  <c:v>927.61199999999997</c:v>
                </c:pt>
                <c:pt idx="563">
                  <c:v>928.40200000000004</c:v>
                </c:pt>
                <c:pt idx="564">
                  <c:v>929.202</c:v>
                </c:pt>
                <c:pt idx="565">
                  <c:v>929.99199999999996</c:v>
                </c:pt>
                <c:pt idx="566">
                  <c:v>930.78399999999999</c:v>
                </c:pt>
                <c:pt idx="567">
                  <c:v>931.57600000000002</c:v>
                </c:pt>
                <c:pt idx="568">
                  <c:v>932.36800000000005</c:v>
                </c:pt>
                <c:pt idx="569">
                  <c:v>933.15700000000004</c:v>
                </c:pt>
                <c:pt idx="570">
                  <c:v>933.95399999999995</c:v>
                </c:pt>
                <c:pt idx="571">
                  <c:v>934.75900000000001</c:v>
                </c:pt>
                <c:pt idx="572">
                  <c:v>935.52800000000002</c:v>
                </c:pt>
                <c:pt idx="573">
                  <c:v>936.31700000000001</c:v>
                </c:pt>
                <c:pt idx="574">
                  <c:v>937.11900000000003</c:v>
                </c:pt>
                <c:pt idx="575">
                  <c:v>937.91399999999999</c:v>
                </c:pt>
                <c:pt idx="576">
                  <c:v>938.71100000000001</c:v>
                </c:pt>
                <c:pt idx="577">
                  <c:v>939.51800000000003</c:v>
                </c:pt>
                <c:pt idx="578">
                  <c:v>940.32</c:v>
                </c:pt>
                <c:pt idx="579">
                  <c:v>941.10400000000004</c:v>
                </c:pt>
                <c:pt idx="580">
                  <c:v>941.87199999999996</c:v>
                </c:pt>
                <c:pt idx="581">
                  <c:v>942.66700000000003</c:v>
                </c:pt>
                <c:pt idx="582">
                  <c:v>943.47500000000002</c:v>
                </c:pt>
                <c:pt idx="583">
                  <c:v>944.27800000000002</c:v>
                </c:pt>
                <c:pt idx="584">
                  <c:v>945.08199999999999</c:v>
                </c:pt>
                <c:pt idx="585">
                  <c:v>945.86</c:v>
                </c:pt>
                <c:pt idx="586">
                  <c:v>946.65499999999997</c:v>
                </c:pt>
                <c:pt idx="587">
                  <c:v>947.45100000000002</c:v>
                </c:pt>
                <c:pt idx="588">
                  <c:v>948.24599999999998</c:v>
                </c:pt>
                <c:pt idx="589">
                  <c:v>949.04200000000003</c:v>
                </c:pt>
                <c:pt idx="590">
                  <c:v>949.84299999999996</c:v>
                </c:pt>
                <c:pt idx="591">
                  <c:v>950.62400000000002</c:v>
                </c:pt>
                <c:pt idx="592">
                  <c:v>951.41300000000001</c:v>
                </c:pt>
                <c:pt idx="593">
                  <c:v>952.20899999999995</c:v>
                </c:pt>
                <c:pt idx="594">
                  <c:v>952.99099999999999</c:v>
                </c:pt>
                <c:pt idx="595">
                  <c:v>953.78399999999999</c:v>
                </c:pt>
                <c:pt idx="596">
                  <c:v>954.59900000000005</c:v>
                </c:pt>
                <c:pt idx="597">
                  <c:v>955.38099999999997</c:v>
                </c:pt>
                <c:pt idx="598">
                  <c:v>956.197</c:v>
                </c:pt>
                <c:pt idx="599">
                  <c:v>956.98099999999999</c:v>
                </c:pt>
                <c:pt idx="600">
                  <c:v>957.779</c:v>
                </c:pt>
                <c:pt idx="601">
                  <c:v>958.56200000000001</c:v>
                </c:pt>
                <c:pt idx="602">
                  <c:v>959.36699999999996</c:v>
                </c:pt>
                <c:pt idx="603">
                  <c:v>960.14800000000002</c:v>
                </c:pt>
                <c:pt idx="604">
                  <c:v>960.95100000000002</c:v>
                </c:pt>
                <c:pt idx="605">
                  <c:v>961.73400000000004</c:v>
                </c:pt>
                <c:pt idx="606">
                  <c:v>962.524</c:v>
                </c:pt>
                <c:pt idx="607">
                  <c:v>963.30799999999999</c:v>
                </c:pt>
                <c:pt idx="608">
                  <c:v>964.10299999999995</c:v>
                </c:pt>
                <c:pt idx="609">
                  <c:v>964.90099999999995</c:v>
                </c:pt>
                <c:pt idx="610">
                  <c:v>965.70399999999995</c:v>
                </c:pt>
                <c:pt idx="611">
                  <c:v>966.49300000000005</c:v>
                </c:pt>
                <c:pt idx="612">
                  <c:v>967.29700000000003</c:v>
                </c:pt>
                <c:pt idx="613">
                  <c:v>968.05899999999997</c:v>
                </c:pt>
                <c:pt idx="614">
                  <c:v>968.84</c:v>
                </c:pt>
                <c:pt idx="615">
                  <c:v>969.65200000000004</c:v>
                </c:pt>
                <c:pt idx="616">
                  <c:v>970.43700000000001</c:v>
                </c:pt>
                <c:pt idx="617">
                  <c:v>971.255</c:v>
                </c:pt>
                <c:pt idx="618">
                  <c:v>972.05100000000004</c:v>
                </c:pt>
                <c:pt idx="619">
                  <c:v>972.84</c:v>
                </c:pt>
                <c:pt idx="620">
                  <c:v>973.64200000000005</c:v>
                </c:pt>
                <c:pt idx="621">
                  <c:v>974.41800000000001</c:v>
                </c:pt>
                <c:pt idx="622">
                  <c:v>975.202</c:v>
                </c:pt>
                <c:pt idx="623">
                  <c:v>976</c:v>
                </c:pt>
                <c:pt idx="624">
                  <c:v>976.80100000000004</c:v>
                </c:pt>
                <c:pt idx="625">
                  <c:v>977.60299999999995</c:v>
                </c:pt>
                <c:pt idx="626">
                  <c:v>978.37</c:v>
                </c:pt>
                <c:pt idx="627">
                  <c:v>979.17</c:v>
                </c:pt>
                <c:pt idx="628">
                  <c:v>979.96400000000006</c:v>
                </c:pt>
                <c:pt idx="629">
                  <c:v>980.75699999999995</c:v>
                </c:pt>
                <c:pt idx="630">
                  <c:v>981.56600000000003</c:v>
                </c:pt>
                <c:pt idx="631">
                  <c:v>982.35699999999997</c:v>
                </c:pt>
                <c:pt idx="632">
                  <c:v>983.16300000000001</c:v>
                </c:pt>
                <c:pt idx="633">
                  <c:v>983.94799999999998</c:v>
                </c:pt>
                <c:pt idx="634">
                  <c:v>984.74599999999998</c:v>
                </c:pt>
                <c:pt idx="635">
                  <c:v>985.52499999999998</c:v>
                </c:pt>
                <c:pt idx="636">
                  <c:v>986.33199999999999</c:v>
                </c:pt>
                <c:pt idx="637">
                  <c:v>987.11300000000006</c:v>
                </c:pt>
                <c:pt idx="638">
                  <c:v>987.92700000000002</c:v>
                </c:pt>
                <c:pt idx="639">
                  <c:v>988.72799999999995</c:v>
                </c:pt>
                <c:pt idx="640">
                  <c:v>989.51400000000001</c:v>
                </c:pt>
                <c:pt idx="641">
                  <c:v>990.31200000000001</c:v>
                </c:pt>
                <c:pt idx="642">
                  <c:v>991.12300000000005</c:v>
                </c:pt>
                <c:pt idx="643">
                  <c:v>991.9</c:v>
                </c:pt>
                <c:pt idx="644">
                  <c:v>992.71199999999999</c:v>
                </c:pt>
                <c:pt idx="645">
                  <c:v>993.49099999999999</c:v>
                </c:pt>
                <c:pt idx="646">
                  <c:v>994.29300000000001</c:v>
                </c:pt>
                <c:pt idx="647">
                  <c:v>995.07</c:v>
                </c:pt>
                <c:pt idx="648">
                  <c:v>995.84500000000003</c:v>
                </c:pt>
                <c:pt idx="649">
                  <c:v>996.64599999999996</c:v>
                </c:pt>
                <c:pt idx="650">
                  <c:v>997.44</c:v>
                </c:pt>
                <c:pt idx="651">
                  <c:v>998.23500000000001</c:v>
                </c:pt>
                <c:pt idx="652">
                  <c:v>999.03300000000002</c:v>
                </c:pt>
                <c:pt idx="653">
                  <c:v>999.81600000000003</c:v>
                </c:pt>
                <c:pt idx="654">
                  <c:v>1000.6180000000001</c:v>
                </c:pt>
                <c:pt idx="655">
                  <c:v>1001.384</c:v>
                </c:pt>
                <c:pt idx="656">
                  <c:v>1002.174</c:v>
                </c:pt>
                <c:pt idx="657">
                  <c:v>1002.965</c:v>
                </c:pt>
                <c:pt idx="658">
                  <c:v>1003.78</c:v>
                </c:pt>
                <c:pt idx="659">
                  <c:v>1004.561</c:v>
                </c:pt>
                <c:pt idx="660">
                  <c:v>1005.3390000000001</c:v>
                </c:pt>
                <c:pt idx="661">
                  <c:v>1006.146</c:v>
                </c:pt>
                <c:pt idx="662">
                  <c:v>1006.936</c:v>
                </c:pt>
                <c:pt idx="663">
                  <c:v>1007.7380000000001</c:v>
                </c:pt>
                <c:pt idx="664">
                  <c:v>1008.529</c:v>
                </c:pt>
                <c:pt idx="665">
                  <c:v>1009.318</c:v>
                </c:pt>
                <c:pt idx="666">
                  <c:v>1010.127</c:v>
                </c:pt>
                <c:pt idx="667">
                  <c:v>1010.904</c:v>
                </c:pt>
                <c:pt idx="668">
                  <c:v>1011.708</c:v>
                </c:pt>
                <c:pt idx="669">
                  <c:v>1012.49</c:v>
                </c:pt>
                <c:pt idx="670">
                  <c:v>1013.28</c:v>
                </c:pt>
                <c:pt idx="671">
                  <c:v>1014.075</c:v>
                </c:pt>
                <c:pt idx="672">
                  <c:v>1014.885</c:v>
                </c:pt>
                <c:pt idx="673">
                  <c:v>1015.675</c:v>
                </c:pt>
                <c:pt idx="674">
                  <c:v>1016.475</c:v>
                </c:pt>
                <c:pt idx="675">
                  <c:v>1017.274</c:v>
                </c:pt>
                <c:pt idx="676">
                  <c:v>1018.076</c:v>
                </c:pt>
                <c:pt idx="677">
                  <c:v>1018.853</c:v>
                </c:pt>
                <c:pt idx="678">
                  <c:v>1019.655</c:v>
                </c:pt>
                <c:pt idx="679">
                  <c:v>1020.439</c:v>
                </c:pt>
                <c:pt idx="680">
                  <c:v>1021.248</c:v>
                </c:pt>
                <c:pt idx="681">
                  <c:v>1022.027</c:v>
                </c:pt>
                <c:pt idx="682">
                  <c:v>1022.795</c:v>
                </c:pt>
                <c:pt idx="683">
                  <c:v>1023.6</c:v>
                </c:pt>
                <c:pt idx="684">
                  <c:v>1024.414</c:v>
                </c:pt>
                <c:pt idx="685">
                  <c:v>1025.21</c:v>
                </c:pt>
                <c:pt idx="686">
                  <c:v>1025.999</c:v>
                </c:pt>
                <c:pt idx="687">
                  <c:v>1026.787</c:v>
                </c:pt>
                <c:pt idx="688">
                  <c:v>1027.5989999999999</c:v>
                </c:pt>
                <c:pt idx="689">
                  <c:v>1028.3489999999999</c:v>
                </c:pt>
                <c:pt idx="690">
                  <c:v>1029.1579999999999</c:v>
                </c:pt>
                <c:pt idx="691">
                  <c:v>1029.934</c:v>
                </c:pt>
                <c:pt idx="692">
                  <c:v>1030.751</c:v>
                </c:pt>
                <c:pt idx="693">
                  <c:v>1031.539</c:v>
                </c:pt>
                <c:pt idx="694">
                  <c:v>1032.3209999999999</c:v>
                </c:pt>
                <c:pt idx="695">
                  <c:v>1033.126</c:v>
                </c:pt>
                <c:pt idx="696">
                  <c:v>1033.915</c:v>
                </c:pt>
                <c:pt idx="697">
                  <c:v>1034.7180000000001</c:v>
                </c:pt>
                <c:pt idx="698">
                  <c:v>1035.5070000000001</c:v>
                </c:pt>
                <c:pt idx="699">
                  <c:v>1036.2850000000001</c:v>
                </c:pt>
                <c:pt idx="700">
                  <c:v>1037.1010000000001</c:v>
                </c:pt>
                <c:pt idx="701">
                  <c:v>1037.8789999999999</c:v>
                </c:pt>
                <c:pt idx="702">
                  <c:v>1038.68</c:v>
                </c:pt>
                <c:pt idx="703">
                  <c:v>1039.473</c:v>
                </c:pt>
                <c:pt idx="704">
                  <c:v>1040.26</c:v>
                </c:pt>
                <c:pt idx="705">
                  <c:v>1041.0219999999999</c:v>
                </c:pt>
                <c:pt idx="706">
                  <c:v>1041.867</c:v>
                </c:pt>
                <c:pt idx="707">
                  <c:v>1042.654</c:v>
                </c:pt>
                <c:pt idx="708">
                  <c:v>1043.433</c:v>
                </c:pt>
                <c:pt idx="709">
                  <c:v>1044.2439999999999</c:v>
                </c:pt>
                <c:pt idx="710">
                  <c:v>1045.039</c:v>
                </c:pt>
                <c:pt idx="711">
                  <c:v>1045.816</c:v>
                </c:pt>
                <c:pt idx="712">
                  <c:v>1046.615</c:v>
                </c:pt>
                <c:pt idx="713">
                  <c:v>1047.403</c:v>
                </c:pt>
                <c:pt idx="714">
                  <c:v>1048.1990000000001</c:v>
                </c:pt>
                <c:pt idx="715">
                  <c:v>1048.9870000000001</c:v>
                </c:pt>
                <c:pt idx="716">
                  <c:v>1049.769</c:v>
                </c:pt>
                <c:pt idx="717">
                  <c:v>1050.569</c:v>
                </c:pt>
                <c:pt idx="718">
                  <c:v>1051.376</c:v>
                </c:pt>
                <c:pt idx="719">
                  <c:v>1052.171</c:v>
                </c:pt>
                <c:pt idx="720">
                  <c:v>1052.96</c:v>
                </c:pt>
                <c:pt idx="721">
                  <c:v>1053.7380000000001</c:v>
                </c:pt>
                <c:pt idx="722">
                  <c:v>1054.556</c:v>
                </c:pt>
                <c:pt idx="723">
                  <c:v>1055.318</c:v>
                </c:pt>
                <c:pt idx="724">
                  <c:v>1056.116</c:v>
                </c:pt>
                <c:pt idx="725">
                  <c:v>1056.923</c:v>
                </c:pt>
                <c:pt idx="726">
                  <c:v>1057.721</c:v>
                </c:pt>
                <c:pt idx="727">
                  <c:v>1058.508</c:v>
                </c:pt>
                <c:pt idx="728">
                  <c:v>1059.3109999999999</c:v>
                </c:pt>
                <c:pt idx="729">
                  <c:v>1060.1020000000001</c:v>
                </c:pt>
                <c:pt idx="730">
                  <c:v>1060.8869999999999</c:v>
                </c:pt>
                <c:pt idx="731">
                  <c:v>1061.675</c:v>
                </c:pt>
                <c:pt idx="732">
                  <c:v>1062.4839999999999</c:v>
                </c:pt>
                <c:pt idx="733">
                  <c:v>1063.252</c:v>
                </c:pt>
                <c:pt idx="734">
                  <c:v>1064.0640000000001</c:v>
                </c:pt>
                <c:pt idx="735">
                  <c:v>1064.847</c:v>
                </c:pt>
                <c:pt idx="736">
                  <c:v>1065.6579999999999</c:v>
                </c:pt>
                <c:pt idx="737">
                  <c:v>1066.44</c:v>
                </c:pt>
                <c:pt idx="738">
                  <c:v>1067.248</c:v>
                </c:pt>
                <c:pt idx="739">
                  <c:v>1068.002</c:v>
                </c:pt>
                <c:pt idx="740">
                  <c:v>1068.8130000000001</c:v>
                </c:pt>
                <c:pt idx="741">
                  <c:v>1069.615</c:v>
                </c:pt>
                <c:pt idx="742">
                  <c:v>1070.393</c:v>
                </c:pt>
                <c:pt idx="743">
                  <c:v>1071.174</c:v>
                </c:pt>
                <c:pt idx="744">
                  <c:v>1071.9749999999999</c:v>
                </c:pt>
                <c:pt idx="745">
                  <c:v>1072.752</c:v>
                </c:pt>
                <c:pt idx="746">
                  <c:v>1073.5319999999999</c:v>
                </c:pt>
                <c:pt idx="747">
                  <c:v>1074.319</c:v>
                </c:pt>
                <c:pt idx="748">
                  <c:v>1075.1189999999999</c:v>
                </c:pt>
                <c:pt idx="749">
                  <c:v>1075.9179999999999</c:v>
                </c:pt>
                <c:pt idx="750">
                  <c:v>1076.7080000000001</c:v>
                </c:pt>
                <c:pt idx="751">
                  <c:v>1077.49</c:v>
                </c:pt>
                <c:pt idx="752">
                  <c:v>1078.2929999999999</c:v>
                </c:pt>
                <c:pt idx="753">
                  <c:v>1079.0550000000001</c:v>
                </c:pt>
                <c:pt idx="754">
                  <c:v>1079.866</c:v>
                </c:pt>
                <c:pt idx="755">
                  <c:v>1080.6569999999999</c:v>
                </c:pt>
                <c:pt idx="756">
                  <c:v>1081.443</c:v>
                </c:pt>
                <c:pt idx="757">
                  <c:v>1082.2339999999999</c:v>
                </c:pt>
                <c:pt idx="758">
                  <c:v>1083.0260000000001</c:v>
                </c:pt>
                <c:pt idx="759">
                  <c:v>1083.8240000000001</c:v>
                </c:pt>
                <c:pt idx="760">
                  <c:v>1084.614</c:v>
                </c:pt>
                <c:pt idx="761">
                  <c:v>1085.4179999999999</c:v>
                </c:pt>
                <c:pt idx="762">
                  <c:v>1086.1969999999999</c:v>
                </c:pt>
                <c:pt idx="763">
                  <c:v>1086.9960000000001</c:v>
                </c:pt>
                <c:pt idx="764">
                  <c:v>1087.789</c:v>
                </c:pt>
                <c:pt idx="765">
                  <c:v>1088.5730000000001</c:v>
                </c:pt>
                <c:pt idx="766">
                  <c:v>1089.375</c:v>
                </c:pt>
                <c:pt idx="767">
                  <c:v>1090.164</c:v>
                </c:pt>
                <c:pt idx="768">
                  <c:v>1090.973</c:v>
                </c:pt>
                <c:pt idx="769">
                  <c:v>1091.761</c:v>
                </c:pt>
                <c:pt idx="770">
                  <c:v>1092.5709999999999</c:v>
                </c:pt>
                <c:pt idx="771">
                  <c:v>1093.376</c:v>
                </c:pt>
                <c:pt idx="772">
                  <c:v>1094.152</c:v>
                </c:pt>
                <c:pt idx="773">
                  <c:v>1094.9190000000001</c:v>
                </c:pt>
                <c:pt idx="774">
                  <c:v>1095.749</c:v>
                </c:pt>
                <c:pt idx="775">
                  <c:v>1096.5450000000001</c:v>
                </c:pt>
                <c:pt idx="776">
                  <c:v>1097.337</c:v>
                </c:pt>
                <c:pt idx="777">
                  <c:v>1098.127</c:v>
                </c:pt>
                <c:pt idx="778">
                  <c:v>1098.914</c:v>
                </c:pt>
                <c:pt idx="779">
                  <c:v>1099.701</c:v>
                </c:pt>
                <c:pt idx="780">
                  <c:v>1100.481</c:v>
                </c:pt>
                <c:pt idx="781">
                  <c:v>1101.28</c:v>
                </c:pt>
                <c:pt idx="782">
                  <c:v>1102.078</c:v>
                </c:pt>
                <c:pt idx="783">
                  <c:v>1102.8710000000001</c:v>
                </c:pt>
                <c:pt idx="784">
                  <c:v>1103.671</c:v>
                </c:pt>
                <c:pt idx="785">
                  <c:v>1104.4390000000001</c:v>
                </c:pt>
                <c:pt idx="786">
                  <c:v>1105.248</c:v>
                </c:pt>
                <c:pt idx="787">
                  <c:v>1106.0160000000001</c:v>
                </c:pt>
                <c:pt idx="788">
                  <c:v>1106.806</c:v>
                </c:pt>
                <c:pt idx="789">
                  <c:v>1107.6189999999999</c:v>
                </c:pt>
                <c:pt idx="790">
                  <c:v>1108.393</c:v>
                </c:pt>
                <c:pt idx="791">
                  <c:v>1109.2059999999999</c:v>
                </c:pt>
                <c:pt idx="792">
                  <c:v>1109.991</c:v>
                </c:pt>
                <c:pt idx="793">
                  <c:v>1110.7919999999999</c:v>
                </c:pt>
                <c:pt idx="794">
                  <c:v>1111.568</c:v>
                </c:pt>
                <c:pt idx="795">
                  <c:v>1112.3630000000001</c:v>
                </c:pt>
                <c:pt idx="796">
                  <c:v>1113.1289999999999</c:v>
                </c:pt>
                <c:pt idx="797">
                  <c:v>1113.953</c:v>
                </c:pt>
                <c:pt idx="798">
                  <c:v>1114.7529999999999</c:v>
                </c:pt>
                <c:pt idx="799">
                  <c:v>1115.519</c:v>
                </c:pt>
                <c:pt idx="800">
                  <c:v>1116.318</c:v>
                </c:pt>
                <c:pt idx="801">
                  <c:v>1117.1189999999999</c:v>
                </c:pt>
                <c:pt idx="802">
                  <c:v>1117.9000000000001</c:v>
                </c:pt>
                <c:pt idx="803">
                  <c:v>1118.71</c:v>
                </c:pt>
                <c:pt idx="804">
                  <c:v>1119.4949999999999</c:v>
                </c:pt>
                <c:pt idx="805">
                  <c:v>1120.306</c:v>
                </c:pt>
                <c:pt idx="806">
                  <c:v>1121.0719999999999</c:v>
                </c:pt>
                <c:pt idx="807">
                  <c:v>1121.8510000000001</c:v>
                </c:pt>
                <c:pt idx="808">
                  <c:v>1122.6690000000001</c:v>
                </c:pt>
                <c:pt idx="809">
                  <c:v>1123.4549999999999</c:v>
                </c:pt>
                <c:pt idx="810">
                  <c:v>1124.2439999999999</c:v>
                </c:pt>
                <c:pt idx="811">
                  <c:v>1125.0440000000001</c:v>
                </c:pt>
                <c:pt idx="812">
                  <c:v>1125.828</c:v>
                </c:pt>
                <c:pt idx="813">
                  <c:v>1126.6310000000001</c:v>
                </c:pt>
                <c:pt idx="814">
                  <c:v>1127.4110000000001</c:v>
                </c:pt>
                <c:pt idx="815">
                  <c:v>1128.1969999999999</c:v>
                </c:pt>
                <c:pt idx="816">
                  <c:v>1128.982</c:v>
                </c:pt>
                <c:pt idx="817">
                  <c:v>1129.798</c:v>
                </c:pt>
                <c:pt idx="818">
                  <c:v>1130.5930000000001</c:v>
                </c:pt>
                <c:pt idx="819">
                  <c:v>1131.3689999999999</c:v>
                </c:pt>
                <c:pt idx="820">
                  <c:v>1132.1659999999999</c:v>
                </c:pt>
                <c:pt idx="821">
                  <c:v>1132.9590000000001</c:v>
                </c:pt>
                <c:pt idx="822">
                  <c:v>1133.75</c:v>
                </c:pt>
                <c:pt idx="823">
                  <c:v>1134.5519999999999</c:v>
                </c:pt>
                <c:pt idx="824">
                  <c:v>1135.335</c:v>
                </c:pt>
                <c:pt idx="825">
                  <c:v>1136.162</c:v>
                </c:pt>
                <c:pt idx="826">
                  <c:v>1136.93</c:v>
                </c:pt>
                <c:pt idx="827">
                  <c:v>1137.729</c:v>
                </c:pt>
                <c:pt idx="828">
                  <c:v>1138.501</c:v>
                </c:pt>
                <c:pt idx="829">
                  <c:v>1139.2940000000001</c:v>
                </c:pt>
                <c:pt idx="830">
                  <c:v>1140.075</c:v>
                </c:pt>
                <c:pt idx="831">
                  <c:v>1140.8810000000001</c:v>
                </c:pt>
                <c:pt idx="832">
                  <c:v>1141.6790000000001</c:v>
                </c:pt>
                <c:pt idx="833">
                  <c:v>1142.46</c:v>
                </c:pt>
                <c:pt idx="834">
                  <c:v>1143.2550000000001</c:v>
                </c:pt>
                <c:pt idx="835">
                  <c:v>1144.069</c:v>
                </c:pt>
                <c:pt idx="836">
                  <c:v>1144.8399999999999</c:v>
                </c:pt>
                <c:pt idx="837">
                  <c:v>1145.6379999999999</c:v>
                </c:pt>
                <c:pt idx="838">
                  <c:v>1146.424</c:v>
                </c:pt>
                <c:pt idx="839">
                  <c:v>1147.213</c:v>
                </c:pt>
                <c:pt idx="840">
                  <c:v>1148.0039999999999</c:v>
                </c:pt>
                <c:pt idx="841">
                  <c:v>1148.7909999999999</c:v>
                </c:pt>
                <c:pt idx="842">
                  <c:v>1149.5820000000001</c:v>
                </c:pt>
                <c:pt idx="843">
                  <c:v>1150.393</c:v>
                </c:pt>
                <c:pt idx="844">
                  <c:v>1151.1669999999999</c:v>
                </c:pt>
                <c:pt idx="845">
                  <c:v>1151.973</c:v>
                </c:pt>
                <c:pt idx="846">
                  <c:v>1152.7650000000001</c:v>
                </c:pt>
                <c:pt idx="847">
                  <c:v>1153.5609999999999</c:v>
                </c:pt>
                <c:pt idx="848">
                  <c:v>1154.3409999999999</c:v>
                </c:pt>
                <c:pt idx="849">
                  <c:v>1155.1189999999999</c:v>
                </c:pt>
                <c:pt idx="850">
                  <c:v>1155.9059999999999</c:v>
                </c:pt>
                <c:pt idx="851">
                  <c:v>1156.7080000000001</c:v>
                </c:pt>
                <c:pt idx="852">
                  <c:v>1157.5150000000001</c:v>
                </c:pt>
                <c:pt idx="853">
                  <c:v>1158.3</c:v>
                </c:pt>
                <c:pt idx="854">
                  <c:v>1159.0899999999999</c:v>
                </c:pt>
                <c:pt idx="855">
                  <c:v>1159.8920000000001</c:v>
                </c:pt>
                <c:pt idx="856">
                  <c:v>1160.671</c:v>
                </c:pt>
                <c:pt idx="857">
                  <c:v>1161.4780000000001</c:v>
                </c:pt>
                <c:pt idx="858">
                  <c:v>1162.2729999999999</c:v>
                </c:pt>
                <c:pt idx="859">
                  <c:v>1163.0920000000001</c:v>
                </c:pt>
                <c:pt idx="860">
                  <c:v>1163.874</c:v>
                </c:pt>
                <c:pt idx="861">
                  <c:v>1164.6679999999999</c:v>
                </c:pt>
                <c:pt idx="862">
                  <c:v>1165.463</c:v>
                </c:pt>
                <c:pt idx="863">
                  <c:v>1166.239</c:v>
                </c:pt>
                <c:pt idx="864">
                  <c:v>1167.027</c:v>
                </c:pt>
                <c:pt idx="865">
                  <c:v>1167.847</c:v>
                </c:pt>
                <c:pt idx="866">
                  <c:v>1168.653</c:v>
                </c:pt>
                <c:pt idx="867">
                  <c:v>1169.4490000000001</c:v>
                </c:pt>
                <c:pt idx="868">
                  <c:v>1170.2570000000001</c:v>
                </c:pt>
                <c:pt idx="869">
                  <c:v>1171.037</c:v>
                </c:pt>
                <c:pt idx="870">
                  <c:v>1171.818</c:v>
                </c:pt>
                <c:pt idx="871">
                  <c:v>1172.607</c:v>
                </c:pt>
                <c:pt idx="872">
                  <c:v>1173.4079999999999</c:v>
                </c:pt>
                <c:pt idx="873">
                  <c:v>1174.203</c:v>
                </c:pt>
                <c:pt idx="874">
                  <c:v>1174.9860000000001</c:v>
                </c:pt>
                <c:pt idx="875">
                  <c:v>1175.7819999999999</c:v>
                </c:pt>
                <c:pt idx="876">
                  <c:v>1176.577</c:v>
                </c:pt>
                <c:pt idx="877">
                  <c:v>1177.3679999999999</c:v>
                </c:pt>
                <c:pt idx="878">
                  <c:v>1178.1590000000001</c:v>
                </c:pt>
                <c:pt idx="879">
                  <c:v>1178.95</c:v>
                </c:pt>
                <c:pt idx="880">
                  <c:v>1179.749</c:v>
                </c:pt>
                <c:pt idx="881">
                  <c:v>1180.5360000000001</c:v>
                </c:pt>
                <c:pt idx="882">
                  <c:v>1181.3119999999999</c:v>
                </c:pt>
                <c:pt idx="883">
                  <c:v>1182.1010000000001</c:v>
                </c:pt>
                <c:pt idx="884">
                  <c:v>1182.8879999999999</c:v>
                </c:pt>
                <c:pt idx="885">
                  <c:v>1183.682</c:v>
                </c:pt>
                <c:pt idx="886">
                  <c:v>1184.471</c:v>
                </c:pt>
                <c:pt idx="887">
                  <c:v>1185.261</c:v>
                </c:pt>
                <c:pt idx="888">
                  <c:v>1186.0609999999999</c:v>
                </c:pt>
                <c:pt idx="889">
                  <c:v>1186.877</c:v>
                </c:pt>
                <c:pt idx="890">
                  <c:v>1187.636</c:v>
                </c:pt>
                <c:pt idx="891">
                  <c:v>1188.444</c:v>
                </c:pt>
                <c:pt idx="892">
                  <c:v>1189.23</c:v>
                </c:pt>
                <c:pt idx="893">
                  <c:v>1190.038</c:v>
                </c:pt>
                <c:pt idx="894">
                  <c:v>1190.826</c:v>
                </c:pt>
                <c:pt idx="895">
                  <c:v>1191.624</c:v>
                </c:pt>
                <c:pt idx="896">
                  <c:v>1192.4259999999999</c:v>
                </c:pt>
                <c:pt idx="897">
                  <c:v>1193.2080000000001</c:v>
                </c:pt>
                <c:pt idx="898">
                  <c:v>1193.9780000000001</c:v>
                </c:pt>
                <c:pt idx="899">
                  <c:v>1194.807</c:v>
                </c:pt>
                <c:pt idx="900">
                  <c:v>1195.617</c:v>
                </c:pt>
                <c:pt idx="901">
                  <c:v>1196.395</c:v>
                </c:pt>
                <c:pt idx="902">
                  <c:v>1197.184</c:v>
                </c:pt>
                <c:pt idx="903">
                  <c:v>1197.961</c:v>
                </c:pt>
                <c:pt idx="904">
                  <c:v>1198.751</c:v>
                </c:pt>
                <c:pt idx="905">
                  <c:v>1199.537</c:v>
                </c:pt>
                <c:pt idx="906">
                  <c:v>1200.3109999999999</c:v>
                </c:pt>
                <c:pt idx="907">
                  <c:v>1201.1110000000001</c:v>
                </c:pt>
                <c:pt idx="908">
                  <c:v>1201.924</c:v>
                </c:pt>
                <c:pt idx="909">
                  <c:v>1202.721</c:v>
                </c:pt>
                <c:pt idx="910">
                  <c:v>1203.508</c:v>
                </c:pt>
                <c:pt idx="911">
                  <c:v>1204.296</c:v>
                </c:pt>
                <c:pt idx="912">
                  <c:v>1205.087</c:v>
                </c:pt>
                <c:pt idx="913">
                  <c:v>1205.885</c:v>
                </c:pt>
                <c:pt idx="914">
                  <c:v>1206.6880000000001</c:v>
                </c:pt>
                <c:pt idx="915">
                  <c:v>1207.462</c:v>
                </c:pt>
                <c:pt idx="916">
                  <c:v>1208.2650000000001</c:v>
                </c:pt>
                <c:pt idx="917">
                  <c:v>1209.05</c:v>
                </c:pt>
                <c:pt idx="918">
                  <c:v>1209.848</c:v>
                </c:pt>
                <c:pt idx="919">
                  <c:v>1210.6220000000001</c:v>
                </c:pt>
                <c:pt idx="920">
                  <c:v>1211.4079999999999</c:v>
                </c:pt>
                <c:pt idx="921">
                  <c:v>1212.22</c:v>
                </c:pt>
                <c:pt idx="922">
                  <c:v>1213.01</c:v>
                </c:pt>
                <c:pt idx="923">
                  <c:v>1213.81</c:v>
                </c:pt>
                <c:pt idx="924">
                  <c:v>1214.5830000000001</c:v>
                </c:pt>
                <c:pt idx="925">
                  <c:v>1215.374</c:v>
                </c:pt>
                <c:pt idx="926">
                  <c:v>1216.1869999999999</c:v>
                </c:pt>
                <c:pt idx="927">
                  <c:v>1216.9670000000001</c:v>
                </c:pt>
                <c:pt idx="928">
                  <c:v>1217.7619999999999</c:v>
                </c:pt>
                <c:pt idx="929">
                  <c:v>1218.5519999999999</c:v>
                </c:pt>
                <c:pt idx="930">
                  <c:v>1219.3699999999999</c:v>
                </c:pt>
                <c:pt idx="931">
                  <c:v>1220.1500000000001</c:v>
                </c:pt>
                <c:pt idx="932">
                  <c:v>1220.931</c:v>
                </c:pt>
                <c:pt idx="933">
                  <c:v>1221.7349999999999</c:v>
                </c:pt>
                <c:pt idx="934">
                  <c:v>1222.5429999999999</c:v>
                </c:pt>
                <c:pt idx="935">
                  <c:v>1223.327</c:v>
                </c:pt>
                <c:pt idx="936">
                  <c:v>1224.116</c:v>
                </c:pt>
                <c:pt idx="937">
                  <c:v>1224.896</c:v>
                </c:pt>
                <c:pt idx="938">
                  <c:v>1225.674</c:v>
                </c:pt>
                <c:pt idx="939">
                  <c:v>1226.47</c:v>
                </c:pt>
                <c:pt idx="940">
                  <c:v>1227.2650000000001</c:v>
                </c:pt>
                <c:pt idx="941">
                  <c:v>1228.0340000000001</c:v>
                </c:pt>
                <c:pt idx="942">
                  <c:v>1228.865</c:v>
                </c:pt>
                <c:pt idx="943">
                  <c:v>1229.6659999999999</c:v>
                </c:pt>
                <c:pt idx="944">
                  <c:v>1230.441</c:v>
                </c:pt>
                <c:pt idx="945">
                  <c:v>1231.231</c:v>
                </c:pt>
                <c:pt idx="946">
                  <c:v>1232.0309999999999</c:v>
                </c:pt>
                <c:pt idx="947">
                  <c:v>1232.81</c:v>
                </c:pt>
                <c:pt idx="948">
                  <c:v>1233.6279999999999</c:v>
                </c:pt>
                <c:pt idx="949">
                  <c:v>1234.4110000000001</c:v>
                </c:pt>
                <c:pt idx="950">
                  <c:v>1235.2239999999999</c:v>
                </c:pt>
                <c:pt idx="951">
                  <c:v>1236.01</c:v>
                </c:pt>
                <c:pt idx="952">
                  <c:v>1236.8130000000001</c:v>
                </c:pt>
                <c:pt idx="953">
                  <c:v>1237.614</c:v>
                </c:pt>
                <c:pt idx="954">
                  <c:v>1238.383</c:v>
                </c:pt>
                <c:pt idx="955">
                  <c:v>1239.191</c:v>
                </c:pt>
                <c:pt idx="956">
                  <c:v>1240.001</c:v>
                </c:pt>
                <c:pt idx="957">
                  <c:v>1240.7850000000001</c:v>
                </c:pt>
                <c:pt idx="958">
                  <c:v>1241.576</c:v>
                </c:pt>
                <c:pt idx="959">
                  <c:v>1242.3689999999999</c:v>
                </c:pt>
                <c:pt idx="960">
                  <c:v>1243.171</c:v>
                </c:pt>
                <c:pt idx="961">
                  <c:v>1243.9570000000001</c:v>
                </c:pt>
                <c:pt idx="962">
                  <c:v>1244.758</c:v>
                </c:pt>
                <c:pt idx="963">
                  <c:v>1245.5429999999999</c:v>
                </c:pt>
                <c:pt idx="964">
                  <c:v>1246.3589999999999</c:v>
                </c:pt>
                <c:pt idx="965">
                  <c:v>1247.146</c:v>
                </c:pt>
                <c:pt idx="966">
                  <c:v>1247.9110000000001</c:v>
                </c:pt>
                <c:pt idx="967">
                  <c:v>1248.723</c:v>
                </c:pt>
                <c:pt idx="968">
                  <c:v>1249.5250000000001</c:v>
                </c:pt>
                <c:pt idx="969">
                  <c:v>1250.3219999999999</c:v>
                </c:pt>
                <c:pt idx="970">
                  <c:v>1251.0930000000001</c:v>
                </c:pt>
                <c:pt idx="971">
                  <c:v>1251.8820000000001</c:v>
                </c:pt>
                <c:pt idx="972">
                  <c:v>1252.68</c:v>
                </c:pt>
                <c:pt idx="973">
                  <c:v>1253.4480000000001</c:v>
                </c:pt>
                <c:pt idx="974">
                  <c:v>1254.268</c:v>
                </c:pt>
                <c:pt idx="975">
                  <c:v>1255.0509999999999</c:v>
                </c:pt>
                <c:pt idx="976">
                  <c:v>1255.8520000000001</c:v>
                </c:pt>
                <c:pt idx="977">
                  <c:v>1256.652</c:v>
                </c:pt>
                <c:pt idx="978">
                  <c:v>1257.423</c:v>
                </c:pt>
                <c:pt idx="979">
                  <c:v>1258.213</c:v>
                </c:pt>
                <c:pt idx="980">
                  <c:v>1259.009</c:v>
                </c:pt>
                <c:pt idx="981">
                  <c:v>1259.8030000000001</c:v>
                </c:pt>
                <c:pt idx="982">
                  <c:v>1260.5920000000001</c:v>
                </c:pt>
                <c:pt idx="983">
                  <c:v>1261.3720000000001</c:v>
                </c:pt>
                <c:pt idx="984">
                  <c:v>1262.194</c:v>
                </c:pt>
                <c:pt idx="985">
                  <c:v>1262.981</c:v>
                </c:pt>
                <c:pt idx="986">
                  <c:v>1263.759</c:v>
                </c:pt>
                <c:pt idx="987">
                  <c:v>1264.55</c:v>
                </c:pt>
                <c:pt idx="988">
                  <c:v>1265.336</c:v>
                </c:pt>
                <c:pt idx="989">
                  <c:v>1266.0940000000001</c:v>
                </c:pt>
                <c:pt idx="990">
                  <c:v>1266.9369999999999</c:v>
                </c:pt>
                <c:pt idx="991">
                  <c:v>1267.7349999999999</c:v>
                </c:pt>
                <c:pt idx="992">
                  <c:v>1268.508</c:v>
                </c:pt>
                <c:pt idx="993">
                  <c:v>1269.289</c:v>
                </c:pt>
                <c:pt idx="994">
                  <c:v>1270.1030000000001</c:v>
                </c:pt>
                <c:pt idx="995">
                  <c:v>1270.8630000000001</c:v>
                </c:pt>
                <c:pt idx="996">
                  <c:v>1271.6769999999999</c:v>
                </c:pt>
                <c:pt idx="997">
                  <c:v>1272.4770000000001</c:v>
                </c:pt>
                <c:pt idx="998">
                  <c:v>1273.2829999999999</c:v>
                </c:pt>
                <c:pt idx="999">
                  <c:v>1274.07</c:v>
                </c:pt>
                <c:pt idx="1000">
                  <c:v>1274.856</c:v>
                </c:pt>
                <c:pt idx="1001">
                  <c:v>1275.653</c:v>
                </c:pt>
                <c:pt idx="1002">
                  <c:v>1276.444</c:v>
                </c:pt>
                <c:pt idx="1003">
                  <c:v>1277.2360000000001</c:v>
                </c:pt>
                <c:pt idx="1004">
                  <c:v>1278.0329999999999</c:v>
                </c:pt>
                <c:pt idx="1005">
                  <c:v>1278.81</c:v>
                </c:pt>
                <c:pt idx="1006">
                  <c:v>1279.627</c:v>
                </c:pt>
                <c:pt idx="1007">
                  <c:v>1280.4179999999999</c:v>
                </c:pt>
                <c:pt idx="1008">
                  <c:v>1281.213</c:v>
                </c:pt>
                <c:pt idx="1009">
                  <c:v>1281.9829999999999</c:v>
                </c:pt>
                <c:pt idx="1010">
                  <c:v>1282.7909999999999</c:v>
                </c:pt>
                <c:pt idx="1011">
                  <c:v>1283.5730000000001</c:v>
                </c:pt>
                <c:pt idx="1012">
                  <c:v>1284.3510000000001</c:v>
                </c:pt>
                <c:pt idx="1013">
                  <c:v>1285.1410000000001</c:v>
                </c:pt>
                <c:pt idx="1014">
                  <c:v>1285.9349999999999</c:v>
                </c:pt>
                <c:pt idx="1015">
                  <c:v>1286.7260000000001</c:v>
                </c:pt>
                <c:pt idx="1016">
                  <c:v>1287.52</c:v>
                </c:pt>
                <c:pt idx="1017">
                  <c:v>1288.3230000000001</c:v>
                </c:pt>
                <c:pt idx="1018">
                  <c:v>1289.1300000000001</c:v>
                </c:pt>
                <c:pt idx="1019">
                  <c:v>1289.9090000000001</c:v>
                </c:pt>
                <c:pt idx="1020">
                  <c:v>1290.7070000000001</c:v>
                </c:pt>
                <c:pt idx="1021">
                  <c:v>1291.4860000000001</c:v>
                </c:pt>
                <c:pt idx="1022">
                  <c:v>1292.2850000000001</c:v>
                </c:pt>
                <c:pt idx="1023">
                  <c:v>1293.0519999999999</c:v>
                </c:pt>
                <c:pt idx="1024">
                  <c:v>1293.8689999999999</c:v>
                </c:pt>
                <c:pt idx="1025">
                  <c:v>1294.662</c:v>
                </c:pt>
                <c:pt idx="1026">
                  <c:v>1295.4580000000001</c:v>
                </c:pt>
                <c:pt idx="1027">
                  <c:v>1296.2439999999999</c:v>
                </c:pt>
                <c:pt idx="1028">
                  <c:v>1297.038</c:v>
                </c:pt>
                <c:pt idx="1029">
                  <c:v>1297.8230000000001</c:v>
                </c:pt>
                <c:pt idx="1030">
                  <c:v>1298.607</c:v>
                </c:pt>
                <c:pt idx="1031">
                  <c:v>1299.4100000000001</c:v>
                </c:pt>
                <c:pt idx="1032">
                  <c:v>1300.1949999999999</c:v>
                </c:pt>
                <c:pt idx="1033">
                  <c:v>1300.9960000000001</c:v>
                </c:pt>
                <c:pt idx="1034">
                  <c:v>1301.7840000000001</c:v>
                </c:pt>
                <c:pt idx="1035">
                  <c:v>1302.5630000000001</c:v>
                </c:pt>
                <c:pt idx="1036">
                  <c:v>1303.3689999999999</c:v>
                </c:pt>
                <c:pt idx="1037">
                  <c:v>1304.152</c:v>
                </c:pt>
                <c:pt idx="1038">
                  <c:v>1304.9559999999999</c:v>
                </c:pt>
                <c:pt idx="1039">
                  <c:v>1305.7539999999999</c:v>
                </c:pt>
                <c:pt idx="1040">
                  <c:v>1306.54</c:v>
                </c:pt>
                <c:pt idx="1041">
                  <c:v>1307.3409999999999</c:v>
                </c:pt>
                <c:pt idx="1042">
                  <c:v>1308.1389999999999</c:v>
                </c:pt>
                <c:pt idx="1043">
                  <c:v>1308.912</c:v>
                </c:pt>
                <c:pt idx="1044">
                  <c:v>1309.7</c:v>
                </c:pt>
                <c:pt idx="1045">
                  <c:v>1310.499</c:v>
                </c:pt>
                <c:pt idx="1046">
                  <c:v>1311.2729999999999</c:v>
                </c:pt>
                <c:pt idx="1047">
                  <c:v>1312.069</c:v>
                </c:pt>
                <c:pt idx="1048">
                  <c:v>1312.8689999999999</c:v>
                </c:pt>
                <c:pt idx="1049">
                  <c:v>1313.652</c:v>
                </c:pt>
                <c:pt idx="1050">
                  <c:v>1314.463</c:v>
                </c:pt>
                <c:pt idx="1051">
                  <c:v>1315.258</c:v>
                </c:pt>
                <c:pt idx="1052">
                  <c:v>1316.039</c:v>
                </c:pt>
                <c:pt idx="1053">
                  <c:v>1316.818</c:v>
                </c:pt>
                <c:pt idx="1054">
                  <c:v>1317.6210000000001</c:v>
                </c:pt>
                <c:pt idx="1055">
                  <c:v>1318.434</c:v>
                </c:pt>
                <c:pt idx="1056">
                  <c:v>1319.202</c:v>
                </c:pt>
                <c:pt idx="1057">
                  <c:v>1319.9780000000001</c:v>
                </c:pt>
                <c:pt idx="1058">
                  <c:v>1320.807</c:v>
                </c:pt>
                <c:pt idx="1059">
                  <c:v>1321.59</c:v>
                </c:pt>
                <c:pt idx="1060">
                  <c:v>1322.3879999999999</c:v>
                </c:pt>
                <c:pt idx="1061">
                  <c:v>1323.183</c:v>
                </c:pt>
                <c:pt idx="1062">
                  <c:v>1323.95</c:v>
                </c:pt>
                <c:pt idx="1063">
                  <c:v>1324.752</c:v>
                </c:pt>
                <c:pt idx="1064">
                  <c:v>1325.5219999999999</c:v>
                </c:pt>
                <c:pt idx="1065">
                  <c:v>1326.3340000000001</c:v>
                </c:pt>
                <c:pt idx="1066">
                  <c:v>1327.0930000000001</c:v>
                </c:pt>
                <c:pt idx="1067">
                  <c:v>1327.913</c:v>
                </c:pt>
                <c:pt idx="1068">
                  <c:v>1328.704</c:v>
                </c:pt>
                <c:pt idx="1069">
                  <c:v>1329.47</c:v>
                </c:pt>
                <c:pt idx="1070">
                  <c:v>1330.2660000000001</c:v>
                </c:pt>
                <c:pt idx="1071">
                  <c:v>1331.057</c:v>
                </c:pt>
                <c:pt idx="1072">
                  <c:v>1331.8520000000001</c:v>
                </c:pt>
                <c:pt idx="1073">
                  <c:v>1332.65</c:v>
                </c:pt>
                <c:pt idx="1074">
                  <c:v>1333.422</c:v>
                </c:pt>
                <c:pt idx="1075">
                  <c:v>1334.2280000000001</c:v>
                </c:pt>
                <c:pt idx="1076">
                  <c:v>1335.0170000000001</c:v>
                </c:pt>
                <c:pt idx="1077">
                  <c:v>1335.8150000000001</c:v>
                </c:pt>
                <c:pt idx="1078">
                  <c:v>1336.5830000000001</c:v>
                </c:pt>
                <c:pt idx="1079">
                  <c:v>1337.3879999999999</c:v>
                </c:pt>
                <c:pt idx="1080">
                  <c:v>1338.1590000000001</c:v>
                </c:pt>
                <c:pt idx="1081">
                  <c:v>1338.9829999999999</c:v>
                </c:pt>
                <c:pt idx="1082">
                  <c:v>1339.789</c:v>
                </c:pt>
                <c:pt idx="1083">
                  <c:v>1340.575</c:v>
                </c:pt>
                <c:pt idx="1084">
                  <c:v>1341.374</c:v>
                </c:pt>
                <c:pt idx="1085">
                  <c:v>1342.1769999999999</c:v>
                </c:pt>
                <c:pt idx="1086">
                  <c:v>1342.9480000000001</c:v>
                </c:pt>
                <c:pt idx="1087">
                  <c:v>1343.7439999999999</c:v>
                </c:pt>
                <c:pt idx="1088">
                  <c:v>1344.5450000000001</c:v>
                </c:pt>
                <c:pt idx="1089">
                  <c:v>1345.348</c:v>
                </c:pt>
                <c:pt idx="1090">
                  <c:v>1346.1210000000001</c:v>
                </c:pt>
                <c:pt idx="1091">
                  <c:v>1346.896</c:v>
                </c:pt>
                <c:pt idx="1092">
                  <c:v>1347.731</c:v>
                </c:pt>
                <c:pt idx="1093">
                  <c:v>1348.537</c:v>
                </c:pt>
                <c:pt idx="1094">
                  <c:v>1349.326</c:v>
                </c:pt>
                <c:pt idx="1095">
                  <c:v>1350.1130000000001</c:v>
                </c:pt>
                <c:pt idx="1096">
                  <c:v>1350.874</c:v>
                </c:pt>
                <c:pt idx="1097">
                  <c:v>1351.6890000000001</c:v>
                </c:pt>
                <c:pt idx="1098">
                  <c:v>1352.472</c:v>
                </c:pt>
                <c:pt idx="1099">
                  <c:v>1353.2760000000001</c:v>
                </c:pt>
                <c:pt idx="1100">
                  <c:v>1354.0609999999999</c:v>
                </c:pt>
                <c:pt idx="1101">
                  <c:v>1354.873</c:v>
                </c:pt>
                <c:pt idx="1102">
                  <c:v>1355.6669999999999</c:v>
                </c:pt>
                <c:pt idx="1103">
                  <c:v>1356.4380000000001</c:v>
                </c:pt>
                <c:pt idx="1104">
                  <c:v>1357.2280000000001</c:v>
                </c:pt>
                <c:pt idx="1105">
                  <c:v>1358.0329999999999</c:v>
                </c:pt>
                <c:pt idx="1106">
                  <c:v>1358.8240000000001</c:v>
                </c:pt>
                <c:pt idx="1107">
                  <c:v>1359.6210000000001</c:v>
                </c:pt>
                <c:pt idx="1108">
                  <c:v>1360.3920000000001</c:v>
                </c:pt>
                <c:pt idx="1109">
                  <c:v>1361.2090000000001</c:v>
                </c:pt>
                <c:pt idx="1110">
                  <c:v>1361.9829999999999</c:v>
                </c:pt>
                <c:pt idx="1111">
                  <c:v>1362.8019999999999</c:v>
                </c:pt>
                <c:pt idx="1112">
                  <c:v>1363.5650000000001</c:v>
                </c:pt>
                <c:pt idx="1113">
                  <c:v>1364.367</c:v>
                </c:pt>
                <c:pt idx="1114">
                  <c:v>1365.144</c:v>
                </c:pt>
                <c:pt idx="1115">
                  <c:v>1365.9649999999999</c:v>
                </c:pt>
                <c:pt idx="1116">
                  <c:v>1366.75</c:v>
                </c:pt>
                <c:pt idx="1117">
                  <c:v>1367.54</c:v>
                </c:pt>
                <c:pt idx="1118">
                  <c:v>1368.325</c:v>
                </c:pt>
                <c:pt idx="1119">
                  <c:v>1369.1189999999999</c:v>
                </c:pt>
                <c:pt idx="1120">
                  <c:v>1369.886</c:v>
                </c:pt>
                <c:pt idx="1121">
                  <c:v>1370.6890000000001</c:v>
                </c:pt>
                <c:pt idx="1122">
                  <c:v>1371.4849999999999</c:v>
                </c:pt>
                <c:pt idx="1123">
                  <c:v>1372.2940000000001</c:v>
                </c:pt>
                <c:pt idx="1124">
                  <c:v>1373.077</c:v>
                </c:pt>
                <c:pt idx="1125">
                  <c:v>1373.8620000000001</c:v>
                </c:pt>
                <c:pt idx="1126">
                  <c:v>1374.6379999999999</c:v>
                </c:pt>
                <c:pt idx="1127">
                  <c:v>1375.45</c:v>
                </c:pt>
                <c:pt idx="1128">
                  <c:v>1376.2550000000001</c:v>
                </c:pt>
                <c:pt idx="1129">
                  <c:v>1377.0429999999999</c:v>
                </c:pt>
                <c:pt idx="1130">
                  <c:v>1377.8309999999999</c:v>
                </c:pt>
                <c:pt idx="1131">
                  <c:v>1378.63</c:v>
                </c:pt>
                <c:pt idx="1132">
                  <c:v>1379.425</c:v>
                </c:pt>
                <c:pt idx="1133">
                  <c:v>1380.2190000000001</c:v>
                </c:pt>
                <c:pt idx="1134">
                  <c:v>1381</c:v>
                </c:pt>
                <c:pt idx="1135">
                  <c:v>1381.806</c:v>
                </c:pt>
                <c:pt idx="1136">
                  <c:v>1382.6130000000001</c:v>
                </c:pt>
                <c:pt idx="1137">
                  <c:v>1383.3879999999999</c:v>
                </c:pt>
                <c:pt idx="1138">
                  <c:v>1384.19</c:v>
                </c:pt>
                <c:pt idx="1139">
                  <c:v>1384.9739999999999</c:v>
                </c:pt>
                <c:pt idx="1140">
                  <c:v>1385.7650000000001</c:v>
                </c:pt>
                <c:pt idx="1141">
                  <c:v>1386.567</c:v>
                </c:pt>
                <c:pt idx="1142">
                  <c:v>1387.3430000000001</c:v>
                </c:pt>
                <c:pt idx="1143">
                  <c:v>1388.155</c:v>
                </c:pt>
                <c:pt idx="1144">
                  <c:v>1388.9349999999999</c:v>
                </c:pt>
                <c:pt idx="1145">
                  <c:v>1389.748</c:v>
                </c:pt>
                <c:pt idx="1146">
                  <c:v>1390.538</c:v>
                </c:pt>
                <c:pt idx="1147">
                  <c:v>1391.335</c:v>
                </c:pt>
                <c:pt idx="1148">
                  <c:v>1392.0889999999999</c:v>
                </c:pt>
                <c:pt idx="1149">
                  <c:v>1392.915</c:v>
                </c:pt>
                <c:pt idx="1150">
                  <c:v>1393.713</c:v>
                </c:pt>
                <c:pt idx="1151">
                  <c:v>1394.499</c:v>
                </c:pt>
                <c:pt idx="1152">
                  <c:v>1395.2850000000001</c:v>
                </c:pt>
                <c:pt idx="1153">
                  <c:v>1396.076</c:v>
                </c:pt>
                <c:pt idx="1154">
                  <c:v>1396.86</c:v>
                </c:pt>
                <c:pt idx="1155">
                  <c:v>1397.6679999999999</c:v>
                </c:pt>
                <c:pt idx="1156">
                  <c:v>1398.4670000000001</c:v>
                </c:pt>
                <c:pt idx="1157">
                  <c:v>1399.2760000000001</c:v>
                </c:pt>
                <c:pt idx="1158">
                  <c:v>1400.0440000000001</c:v>
                </c:pt>
                <c:pt idx="1159">
                  <c:v>1400.8489999999999</c:v>
                </c:pt>
                <c:pt idx="1160">
                  <c:v>1401.6210000000001</c:v>
                </c:pt>
                <c:pt idx="1161">
                  <c:v>1402.414</c:v>
                </c:pt>
                <c:pt idx="1162">
                  <c:v>1403.2070000000001</c:v>
                </c:pt>
                <c:pt idx="1163">
                  <c:v>1403.998</c:v>
                </c:pt>
                <c:pt idx="1164">
                  <c:v>1404.788</c:v>
                </c:pt>
                <c:pt idx="1165">
                  <c:v>1405.5730000000001</c:v>
                </c:pt>
                <c:pt idx="1166">
                  <c:v>1406.366</c:v>
                </c:pt>
                <c:pt idx="1167">
                  <c:v>1407.16</c:v>
                </c:pt>
                <c:pt idx="1168">
                  <c:v>1407.962</c:v>
                </c:pt>
                <c:pt idx="1169">
                  <c:v>1408.7439999999999</c:v>
                </c:pt>
                <c:pt idx="1170">
                  <c:v>1409.54</c:v>
                </c:pt>
                <c:pt idx="1171">
                  <c:v>1410.307</c:v>
                </c:pt>
                <c:pt idx="1172">
                  <c:v>1411.11</c:v>
                </c:pt>
                <c:pt idx="1173">
                  <c:v>1411.9259999999999</c:v>
                </c:pt>
                <c:pt idx="1174">
                  <c:v>1412.684</c:v>
                </c:pt>
                <c:pt idx="1175">
                  <c:v>1413.489</c:v>
                </c:pt>
                <c:pt idx="1176">
                  <c:v>1414.2840000000001</c:v>
                </c:pt>
                <c:pt idx="1177">
                  <c:v>1415.088</c:v>
                </c:pt>
                <c:pt idx="1178">
                  <c:v>1415.8820000000001</c:v>
                </c:pt>
                <c:pt idx="1179">
                  <c:v>1416.6880000000001</c:v>
                </c:pt>
                <c:pt idx="1180">
                  <c:v>1417.4780000000001</c:v>
                </c:pt>
                <c:pt idx="1181">
                  <c:v>1418.2729999999999</c:v>
                </c:pt>
                <c:pt idx="1182">
                  <c:v>1419.0409999999999</c:v>
                </c:pt>
                <c:pt idx="1183">
                  <c:v>1419.8510000000001</c:v>
                </c:pt>
                <c:pt idx="1184">
                  <c:v>1420.6469999999999</c:v>
                </c:pt>
                <c:pt idx="1185">
                  <c:v>1421.4449999999999</c:v>
                </c:pt>
                <c:pt idx="1186">
                  <c:v>1422.2439999999999</c:v>
                </c:pt>
                <c:pt idx="1187">
                  <c:v>1423.021</c:v>
                </c:pt>
                <c:pt idx="1188">
                  <c:v>1423.8130000000001</c:v>
                </c:pt>
                <c:pt idx="1189">
                  <c:v>1424.6179999999999</c:v>
                </c:pt>
                <c:pt idx="1190">
                  <c:v>1425.41</c:v>
                </c:pt>
                <c:pt idx="1191">
                  <c:v>1426.212</c:v>
                </c:pt>
                <c:pt idx="1192">
                  <c:v>1426.992</c:v>
                </c:pt>
                <c:pt idx="1193">
                  <c:v>1427.7729999999999</c:v>
                </c:pt>
                <c:pt idx="1194">
                  <c:v>1428.5550000000001</c:v>
                </c:pt>
                <c:pt idx="1195">
                  <c:v>1429.355</c:v>
                </c:pt>
                <c:pt idx="1196">
                  <c:v>1430.13</c:v>
                </c:pt>
                <c:pt idx="1197">
                  <c:v>1430.932</c:v>
                </c:pt>
                <c:pt idx="1198">
                  <c:v>1431.742</c:v>
                </c:pt>
                <c:pt idx="1199">
                  <c:v>1432.5139999999999</c:v>
                </c:pt>
                <c:pt idx="1200">
                  <c:v>1433.327</c:v>
                </c:pt>
                <c:pt idx="1201">
                  <c:v>1434.1110000000001</c:v>
                </c:pt>
                <c:pt idx="1202">
                  <c:v>1434.9090000000001</c:v>
                </c:pt>
                <c:pt idx="1203">
                  <c:v>1435.6780000000001</c:v>
                </c:pt>
                <c:pt idx="1204">
                  <c:v>1436.48</c:v>
                </c:pt>
                <c:pt idx="1205">
                  <c:v>1437.2660000000001</c:v>
                </c:pt>
                <c:pt idx="1206">
                  <c:v>1438.0650000000001</c:v>
                </c:pt>
                <c:pt idx="1207">
                  <c:v>1438.873</c:v>
                </c:pt>
                <c:pt idx="1208">
                  <c:v>1439.635</c:v>
                </c:pt>
                <c:pt idx="1209">
                  <c:v>1440.433</c:v>
                </c:pt>
                <c:pt idx="1210">
                  <c:v>1441.239</c:v>
                </c:pt>
                <c:pt idx="1211">
                  <c:v>1442.037</c:v>
                </c:pt>
                <c:pt idx="1212">
                  <c:v>1442.8320000000001</c:v>
                </c:pt>
                <c:pt idx="1213">
                  <c:v>1443.6279999999999</c:v>
                </c:pt>
                <c:pt idx="1214">
                  <c:v>1444.4259999999999</c:v>
                </c:pt>
                <c:pt idx="1215">
                  <c:v>1445.191</c:v>
                </c:pt>
                <c:pt idx="1216">
                  <c:v>1445.979</c:v>
                </c:pt>
                <c:pt idx="1217">
                  <c:v>1446.7760000000001</c:v>
                </c:pt>
                <c:pt idx="1218">
                  <c:v>1447.5709999999999</c:v>
                </c:pt>
                <c:pt idx="1219">
                  <c:v>1448.3820000000001</c:v>
                </c:pt>
                <c:pt idx="1220">
                  <c:v>1449.18</c:v>
                </c:pt>
                <c:pt idx="1221">
                  <c:v>1449.982</c:v>
                </c:pt>
                <c:pt idx="1222">
                  <c:v>1450.779</c:v>
                </c:pt>
                <c:pt idx="1223">
                  <c:v>1451.57</c:v>
                </c:pt>
                <c:pt idx="1224">
                  <c:v>1452.3720000000001</c:v>
                </c:pt>
                <c:pt idx="1225">
                  <c:v>1453.165</c:v>
                </c:pt>
                <c:pt idx="1226">
                  <c:v>1453.97</c:v>
                </c:pt>
                <c:pt idx="1227">
                  <c:v>1454.7619999999999</c:v>
                </c:pt>
                <c:pt idx="1228">
                  <c:v>1455.529</c:v>
                </c:pt>
                <c:pt idx="1229">
                  <c:v>1456.3409999999999</c:v>
                </c:pt>
                <c:pt idx="1230">
                  <c:v>1457.127</c:v>
                </c:pt>
                <c:pt idx="1231">
                  <c:v>1457.912</c:v>
                </c:pt>
                <c:pt idx="1232">
                  <c:v>1458.739</c:v>
                </c:pt>
                <c:pt idx="1233">
                  <c:v>1459.5139999999999</c:v>
                </c:pt>
                <c:pt idx="1234">
                  <c:v>1460.3219999999999</c:v>
                </c:pt>
                <c:pt idx="1235">
                  <c:v>1461.098</c:v>
                </c:pt>
                <c:pt idx="1236">
                  <c:v>1461.8879999999999</c:v>
                </c:pt>
                <c:pt idx="1237">
                  <c:v>1462.672</c:v>
                </c:pt>
                <c:pt idx="1238">
                  <c:v>1463.4590000000001</c:v>
                </c:pt>
                <c:pt idx="1239">
                  <c:v>1464.2449999999999</c:v>
                </c:pt>
                <c:pt idx="1240">
                  <c:v>1465.046</c:v>
                </c:pt>
                <c:pt idx="1241">
                  <c:v>1465.866</c:v>
                </c:pt>
                <c:pt idx="1242">
                  <c:v>1466.6410000000001</c:v>
                </c:pt>
                <c:pt idx="1243">
                  <c:v>1467.43</c:v>
                </c:pt>
                <c:pt idx="1244">
                  <c:v>1468.222</c:v>
                </c:pt>
                <c:pt idx="1245">
                  <c:v>1469.001</c:v>
                </c:pt>
                <c:pt idx="1246">
                  <c:v>1469.8119999999999</c:v>
                </c:pt>
                <c:pt idx="1247">
                  <c:v>1470.6089999999999</c:v>
                </c:pt>
                <c:pt idx="1248">
                  <c:v>1471.412</c:v>
                </c:pt>
                <c:pt idx="1249">
                  <c:v>1472.175</c:v>
                </c:pt>
                <c:pt idx="1250">
                  <c:v>1472.9559999999999</c:v>
                </c:pt>
                <c:pt idx="1251">
                  <c:v>1473.777</c:v>
                </c:pt>
                <c:pt idx="1252">
                  <c:v>1474.547</c:v>
                </c:pt>
                <c:pt idx="1253">
                  <c:v>1475.3589999999999</c:v>
                </c:pt>
                <c:pt idx="1254">
                  <c:v>1476.162</c:v>
                </c:pt>
                <c:pt idx="1255">
                  <c:v>1476.9480000000001</c:v>
                </c:pt>
                <c:pt idx="1256">
                  <c:v>1477.7439999999999</c:v>
                </c:pt>
                <c:pt idx="1257">
                  <c:v>1478.528</c:v>
                </c:pt>
                <c:pt idx="1258">
                  <c:v>1479.31</c:v>
                </c:pt>
                <c:pt idx="1259">
                  <c:v>1480.1</c:v>
                </c:pt>
                <c:pt idx="1260">
                  <c:v>1480.904</c:v>
                </c:pt>
                <c:pt idx="1261">
                  <c:v>1481.6849999999999</c:v>
                </c:pt>
                <c:pt idx="1262">
                  <c:v>1482.4639999999999</c:v>
                </c:pt>
                <c:pt idx="1263">
                  <c:v>1483.2429999999999</c:v>
                </c:pt>
                <c:pt idx="1264">
                  <c:v>1484.068</c:v>
                </c:pt>
                <c:pt idx="1265">
                  <c:v>1484.8409999999999</c:v>
                </c:pt>
                <c:pt idx="1266">
                  <c:v>1485.644</c:v>
                </c:pt>
                <c:pt idx="1267">
                  <c:v>1486.4290000000001</c:v>
                </c:pt>
                <c:pt idx="1268">
                  <c:v>1487.239</c:v>
                </c:pt>
                <c:pt idx="1269">
                  <c:v>1488.0239999999999</c:v>
                </c:pt>
                <c:pt idx="1270">
                  <c:v>1488.8140000000001</c:v>
                </c:pt>
                <c:pt idx="1271">
                  <c:v>1489.6030000000001</c:v>
                </c:pt>
                <c:pt idx="1272">
                  <c:v>1490.3810000000001</c:v>
                </c:pt>
                <c:pt idx="1273">
                  <c:v>1491.172</c:v>
                </c:pt>
                <c:pt idx="1274">
                  <c:v>1491.99</c:v>
                </c:pt>
                <c:pt idx="1275">
                  <c:v>1492.7940000000001</c:v>
                </c:pt>
                <c:pt idx="1276">
                  <c:v>1493.5830000000001</c:v>
                </c:pt>
                <c:pt idx="1277">
                  <c:v>1494.3679999999999</c:v>
                </c:pt>
                <c:pt idx="1278">
                  <c:v>1495.1769999999999</c:v>
                </c:pt>
                <c:pt idx="1279">
                  <c:v>1495.94</c:v>
                </c:pt>
                <c:pt idx="1280">
                  <c:v>1496.7470000000001</c:v>
                </c:pt>
                <c:pt idx="1281">
                  <c:v>1497.5550000000001</c:v>
                </c:pt>
                <c:pt idx="1282">
                  <c:v>1498.3510000000001</c:v>
                </c:pt>
                <c:pt idx="1283">
                  <c:v>1499.144</c:v>
                </c:pt>
                <c:pt idx="1284">
                  <c:v>1499.9169999999999</c:v>
                </c:pt>
                <c:pt idx="1285">
                  <c:v>1500.1089999999999</c:v>
                </c:pt>
              </c:numCache>
            </c:numRef>
          </c:xVal>
          <c:yVal>
            <c:numRef>
              <c:f>side1AC!$I$33:$I$1318</c:f>
              <c:numCache>
                <c:formatCode>General</c:formatCode>
                <c:ptCount val="1286"/>
                <c:pt idx="0">
                  <c:v>0.30520300000000056</c:v>
                </c:pt>
                <c:pt idx="1">
                  <c:v>0.31373799999999985</c:v>
                </c:pt>
                <c:pt idx="2">
                  <c:v>0.3246519999999995</c:v>
                </c:pt>
                <c:pt idx="3">
                  <c:v>0.31174400000000002</c:v>
                </c:pt>
                <c:pt idx="4">
                  <c:v>0.34347900000000031</c:v>
                </c:pt>
                <c:pt idx="5">
                  <c:v>0.34367000000000036</c:v>
                </c:pt>
                <c:pt idx="6">
                  <c:v>0.32198299999999946</c:v>
                </c:pt>
                <c:pt idx="7">
                  <c:v>0.33230700000000013</c:v>
                </c:pt>
                <c:pt idx="8">
                  <c:v>0.3229760000000006</c:v>
                </c:pt>
                <c:pt idx="9">
                  <c:v>0.32323699999999977</c:v>
                </c:pt>
                <c:pt idx="10">
                  <c:v>0.33205400000000029</c:v>
                </c:pt>
                <c:pt idx="11">
                  <c:v>0.33227199999999968</c:v>
                </c:pt>
                <c:pt idx="12">
                  <c:v>0.35301000000000027</c:v>
                </c:pt>
                <c:pt idx="13">
                  <c:v>0.34190200000000015</c:v>
                </c:pt>
                <c:pt idx="14">
                  <c:v>0.33571200000000001</c:v>
                </c:pt>
                <c:pt idx="15">
                  <c:v>0.33270499999999981</c:v>
                </c:pt>
                <c:pt idx="16">
                  <c:v>0.33453100000000013</c:v>
                </c:pt>
                <c:pt idx="17">
                  <c:v>0.34263499999999958</c:v>
                </c:pt>
                <c:pt idx="18">
                  <c:v>0.35038199999999975</c:v>
                </c:pt>
                <c:pt idx="19">
                  <c:v>0.33900800000000064</c:v>
                </c:pt>
                <c:pt idx="74">
                  <c:v>0.45173899999999989</c:v>
                </c:pt>
                <c:pt idx="75">
                  <c:v>0.43322699999999958</c:v>
                </c:pt>
                <c:pt idx="76">
                  <c:v>0.4329799999999997</c:v>
                </c:pt>
                <c:pt idx="77">
                  <c:v>0.43333399999999944</c:v>
                </c:pt>
                <c:pt idx="78">
                  <c:v>0.43699900000000014</c:v>
                </c:pt>
                <c:pt idx="79">
                  <c:v>0.45300299999999982</c:v>
                </c:pt>
                <c:pt idx="80">
                  <c:v>0.43967799999999979</c:v>
                </c:pt>
                <c:pt idx="81">
                  <c:v>0.44514100000000045</c:v>
                </c:pt>
                <c:pt idx="82">
                  <c:v>0.46206700000000023</c:v>
                </c:pt>
                <c:pt idx="83">
                  <c:v>0.45932700000000004</c:v>
                </c:pt>
                <c:pt idx="84">
                  <c:v>0.44155199999999972</c:v>
                </c:pt>
                <c:pt idx="85">
                  <c:v>0.45373099999999944</c:v>
                </c:pt>
                <c:pt idx="86">
                  <c:v>0.45425100000000018</c:v>
                </c:pt>
                <c:pt idx="87">
                  <c:v>0.47223900000000008</c:v>
                </c:pt>
                <c:pt idx="88">
                  <c:v>0.46975000000000033</c:v>
                </c:pt>
                <c:pt idx="89">
                  <c:v>0.4691749999999999</c:v>
                </c:pt>
                <c:pt idx="90">
                  <c:v>0.45575400000000066</c:v>
                </c:pt>
                <c:pt idx="91">
                  <c:v>0.45183899999999966</c:v>
                </c:pt>
                <c:pt idx="92">
                  <c:v>0.45809000000000033</c:v>
                </c:pt>
                <c:pt idx="93">
                  <c:v>0.46851599999999927</c:v>
                </c:pt>
                <c:pt idx="94">
                  <c:v>0.4654790000000002</c:v>
                </c:pt>
                <c:pt idx="95">
                  <c:v>0.46084800000000037</c:v>
                </c:pt>
                <c:pt idx="96">
                  <c:v>0.46782799999999991</c:v>
                </c:pt>
                <c:pt idx="97">
                  <c:v>0.46925599999999967</c:v>
                </c:pt>
                <c:pt idx="98">
                  <c:v>0.46113599999999977</c:v>
                </c:pt>
                <c:pt idx="99">
                  <c:v>0.46773500000000023</c:v>
                </c:pt>
                <c:pt idx="100">
                  <c:v>0.47907999999999973</c:v>
                </c:pt>
                <c:pt idx="101">
                  <c:v>0.4651209999999999</c:v>
                </c:pt>
                <c:pt idx="102">
                  <c:v>0.47483599999999981</c:v>
                </c:pt>
                <c:pt idx="103">
                  <c:v>0.47778300000000051</c:v>
                </c:pt>
                <c:pt idx="104">
                  <c:v>0.47552600000000034</c:v>
                </c:pt>
                <c:pt idx="105">
                  <c:v>0.49520900000000001</c:v>
                </c:pt>
                <c:pt idx="106">
                  <c:v>0.47816100000000006</c:v>
                </c:pt>
                <c:pt idx="107">
                  <c:v>0.49279699999999949</c:v>
                </c:pt>
                <c:pt idx="108">
                  <c:v>0.48884500000000042</c:v>
                </c:pt>
                <c:pt idx="109">
                  <c:v>0.48645899999999997</c:v>
                </c:pt>
                <c:pt idx="110">
                  <c:v>0.48700300000000052</c:v>
                </c:pt>
                <c:pt idx="111">
                  <c:v>0.49502500000000005</c:v>
                </c:pt>
                <c:pt idx="112">
                  <c:v>0.49517400000000045</c:v>
                </c:pt>
                <c:pt idx="113">
                  <c:v>0.50735600000000058</c:v>
                </c:pt>
                <c:pt idx="114">
                  <c:v>0.50161099999999958</c:v>
                </c:pt>
                <c:pt idx="115">
                  <c:v>0.52052999999999994</c:v>
                </c:pt>
                <c:pt idx="116">
                  <c:v>0.49868600000000018</c:v>
                </c:pt>
                <c:pt idx="117">
                  <c:v>0.51452799999999943</c:v>
                </c:pt>
                <c:pt idx="118">
                  <c:v>0.50388200000000083</c:v>
                </c:pt>
                <c:pt idx="119">
                  <c:v>0.49258699999999944</c:v>
                </c:pt>
                <c:pt idx="120">
                  <c:v>0.51417900000000039</c:v>
                </c:pt>
                <c:pt idx="121">
                  <c:v>0.53196999999999939</c:v>
                </c:pt>
                <c:pt idx="122">
                  <c:v>0.51447600000000016</c:v>
                </c:pt>
                <c:pt idx="123">
                  <c:v>0.50845399999999952</c:v>
                </c:pt>
                <c:pt idx="124">
                  <c:v>0.50832299999999986</c:v>
                </c:pt>
                <c:pt idx="125">
                  <c:v>0.50560000000000027</c:v>
                </c:pt>
                <c:pt idx="126">
                  <c:v>0.51070499999999974</c:v>
                </c:pt>
                <c:pt idx="127">
                  <c:v>0.50649500000000014</c:v>
                </c:pt>
                <c:pt idx="128">
                  <c:v>0.51004700000000014</c:v>
                </c:pt>
                <c:pt idx="129">
                  <c:v>0.50632500000000036</c:v>
                </c:pt>
                <c:pt idx="130">
                  <c:v>0.50367099999999976</c:v>
                </c:pt>
                <c:pt idx="131">
                  <c:v>0.51284900000000011</c:v>
                </c:pt>
                <c:pt idx="132">
                  <c:v>0.51765300000000014</c:v>
                </c:pt>
                <c:pt idx="133">
                  <c:v>0.50999100000000031</c:v>
                </c:pt>
                <c:pt idx="134">
                  <c:v>0.51324599999999965</c:v>
                </c:pt>
                <c:pt idx="135">
                  <c:v>0.52525699999999986</c:v>
                </c:pt>
                <c:pt idx="136">
                  <c:v>0.52027399999999968</c:v>
                </c:pt>
                <c:pt idx="137">
                  <c:v>0.51671900000000015</c:v>
                </c:pt>
                <c:pt idx="138">
                  <c:v>0.51831899999999997</c:v>
                </c:pt>
                <c:pt idx="139">
                  <c:v>0.52120500000000014</c:v>
                </c:pt>
                <c:pt idx="140">
                  <c:v>0.5244579999999992</c:v>
                </c:pt>
                <c:pt idx="141">
                  <c:v>0.52316500000000055</c:v>
                </c:pt>
                <c:pt idx="142">
                  <c:v>0.52548800000000018</c:v>
                </c:pt>
                <c:pt idx="143">
                  <c:v>0.52721499999999999</c:v>
                </c:pt>
                <c:pt idx="144">
                  <c:v>0.52105900000000016</c:v>
                </c:pt>
                <c:pt idx="145">
                  <c:v>0.53361600000000031</c:v>
                </c:pt>
                <c:pt idx="146">
                  <c:v>0.55216799999999999</c:v>
                </c:pt>
                <c:pt idx="147">
                  <c:v>0.5459309999999995</c:v>
                </c:pt>
                <c:pt idx="148">
                  <c:v>0.53118100000000013</c:v>
                </c:pt>
                <c:pt idx="149">
                  <c:v>0.54023299999999974</c:v>
                </c:pt>
                <c:pt idx="150">
                  <c:v>0.54398799999999969</c:v>
                </c:pt>
                <c:pt idx="151">
                  <c:v>0.54129799999999939</c:v>
                </c:pt>
                <c:pt idx="152">
                  <c:v>0.55344099999999941</c:v>
                </c:pt>
                <c:pt idx="153">
                  <c:v>0.54411400000000043</c:v>
                </c:pt>
                <c:pt idx="154">
                  <c:v>0.54222999999999999</c:v>
                </c:pt>
                <c:pt idx="155">
                  <c:v>0.54860799999999976</c:v>
                </c:pt>
                <c:pt idx="156">
                  <c:v>0.54851900000000064</c:v>
                </c:pt>
                <c:pt idx="157">
                  <c:v>0.55873599999999968</c:v>
                </c:pt>
                <c:pt idx="158">
                  <c:v>0.54815099999999983</c:v>
                </c:pt>
                <c:pt idx="159">
                  <c:v>0.56818299999999944</c:v>
                </c:pt>
                <c:pt idx="160">
                  <c:v>0.55176299999999934</c:v>
                </c:pt>
                <c:pt idx="161">
                  <c:v>0.57151599999999991</c:v>
                </c:pt>
                <c:pt idx="162">
                  <c:v>0.56295699999999993</c:v>
                </c:pt>
                <c:pt idx="163">
                  <c:v>0.59239800000000109</c:v>
                </c:pt>
                <c:pt idx="164">
                  <c:v>0.56195700000000048</c:v>
                </c:pt>
                <c:pt idx="165">
                  <c:v>0.5553720000000002</c:v>
                </c:pt>
                <c:pt idx="166">
                  <c:v>0.57078300000000048</c:v>
                </c:pt>
                <c:pt idx="167">
                  <c:v>0.58203099999999974</c:v>
                </c:pt>
                <c:pt idx="168">
                  <c:v>0.56964699999999979</c:v>
                </c:pt>
                <c:pt idx="169">
                  <c:v>0.57037199999999988</c:v>
                </c:pt>
                <c:pt idx="170">
                  <c:v>0.59416000000000047</c:v>
                </c:pt>
                <c:pt idx="171">
                  <c:v>0.60173600000000071</c:v>
                </c:pt>
                <c:pt idx="172">
                  <c:v>0.58209700000000009</c:v>
                </c:pt>
                <c:pt idx="173">
                  <c:v>0.59277900000000017</c:v>
                </c:pt>
                <c:pt idx="174">
                  <c:v>0.58486300000000035</c:v>
                </c:pt>
                <c:pt idx="175">
                  <c:v>0.57987500000000036</c:v>
                </c:pt>
                <c:pt idx="176">
                  <c:v>0.58598699999999937</c:v>
                </c:pt>
                <c:pt idx="177">
                  <c:v>0.56996499999999983</c:v>
                </c:pt>
                <c:pt idx="178">
                  <c:v>0.56369100000000039</c:v>
                </c:pt>
                <c:pt idx="179">
                  <c:v>0.58006500000000027</c:v>
                </c:pt>
                <c:pt idx="180">
                  <c:v>0.57813400000000037</c:v>
                </c:pt>
                <c:pt idx="181">
                  <c:v>0.58011700000000044</c:v>
                </c:pt>
                <c:pt idx="182">
                  <c:v>0.58046299999999995</c:v>
                </c:pt>
                <c:pt idx="183">
                  <c:v>0.60344199999999937</c:v>
                </c:pt>
                <c:pt idx="184">
                  <c:v>0.58512999999999948</c:v>
                </c:pt>
                <c:pt idx="185">
                  <c:v>0.59998400000000007</c:v>
                </c:pt>
                <c:pt idx="186">
                  <c:v>0.58215100000000053</c:v>
                </c:pt>
                <c:pt idx="187">
                  <c:v>0.59473600000000015</c:v>
                </c:pt>
                <c:pt idx="188">
                  <c:v>0.61379400000000039</c:v>
                </c:pt>
                <c:pt idx="189">
                  <c:v>0.58108599999999999</c:v>
                </c:pt>
                <c:pt idx="190">
                  <c:v>0.59159100000000109</c:v>
                </c:pt>
                <c:pt idx="191">
                  <c:v>0.58306900000000095</c:v>
                </c:pt>
                <c:pt idx="192">
                  <c:v>0.59746199999999927</c:v>
                </c:pt>
                <c:pt idx="193">
                  <c:v>0.59073599999999882</c:v>
                </c:pt>
                <c:pt idx="194">
                  <c:v>0.58412199999999981</c:v>
                </c:pt>
                <c:pt idx="195">
                  <c:v>0.59538700000000055</c:v>
                </c:pt>
                <c:pt idx="196">
                  <c:v>0.61073400000000078</c:v>
                </c:pt>
                <c:pt idx="197">
                  <c:v>0.60151999999999983</c:v>
                </c:pt>
                <c:pt idx="198">
                  <c:v>0.58754599999999968</c:v>
                </c:pt>
                <c:pt idx="199">
                  <c:v>0.58726500000000037</c:v>
                </c:pt>
                <c:pt idx="200">
                  <c:v>0.6117449999999991</c:v>
                </c:pt>
                <c:pt idx="201">
                  <c:v>0.59352699999999992</c:v>
                </c:pt>
                <c:pt idx="202">
                  <c:v>0.58804699999999954</c:v>
                </c:pt>
                <c:pt idx="203">
                  <c:v>0.58838699999999999</c:v>
                </c:pt>
                <c:pt idx="204">
                  <c:v>0.59671099999999999</c:v>
                </c:pt>
                <c:pt idx="205">
                  <c:v>0.5824069999999999</c:v>
                </c:pt>
                <c:pt idx="206">
                  <c:v>0.58179499999999962</c:v>
                </c:pt>
                <c:pt idx="207">
                  <c:v>0.59203399999999995</c:v>
                </c:pt>
                <c:pt idx="208">
                  <c:v>0.58521899999999949</c:v>
                </c:pt>
                <c:pt idx="209">
                  <c:v>0.59017099999999889</c:v>
                </c:pt>
                <c:pt idx="210">
                  <c:v>0.5943890000000005</c:v>
                </c:pt>
                <c:pt idx="211">
                  <c:v>0.5952579999999994</c:v>
                </c:pt>
                <c:pt idx="212">
                  <c:v>0.61050000000000004</c:v>
                </c:pt>
                <c:pt idx="213">
                  <c:v>0.59610699999999905</c:v>
                </c:pt>
                <c:pt idx="214">
                  <c:v>0.60015000000000018</c:v>
                </c:pt>
                <c:pt idx="215">
                  <c:v>0.61599499999999985</c:v>
                </c:pt>
                <c:pt idx="216">
                  <c:v>0.58362400000000036</c:v>
                </c:pt>
                <c:pt idx="217">
                  <c:v>0.59573000000000054</c:v>
                </c:pt>
                <c:pt idx="218">
                  <c:v>0.59598400000000051</c:v>
                </c:pt>
                <c:pt idx="219">
                  <c:v>0.62185700000000033</c:v>
                </c:pt>
                <c:pt idx="220">
                  <c:v>0.61407100000000003</c:v>
                </c:pt>
                <c:pt idx="221">
                  <c:v>0.62829699999999988</c:v>
                </c:pt>
                <c:pt idx="222">
                  <c:v>0.59684900000000063</c:v>
                </c:pt>
                <c:pt idx="223">
                  <c:v>0.62560999999999911</c:v>
                </c:pt>
                <c:pt idx="224">
                  <c:v>0.59677199999999964</c:v>
                </c:pt>
                <c:pt idx="225">
                  <c:v>0.60812499999999936</c:v>
                </c:pt>
                <c:pt idx="226">
                  <c:v>0.61248399999999936</c:v>
                </c:pt>
                <c:pt idx="227">
                  <c:v>0.62338000000000005</c:v>
                </c:pt>
                <c:pt idx="228">
                  <c:v>0.59988899999999923</c:v>
                </c:pt>
                <c:pt idx="229">
                  <c:v>0.59624900000000114</c:v>
                </c:pt>
                <c:pt idx="230">
                  <c:v>0.60852499999999932</c:v>
                </c:pt>
                <c:pt idx="231">
                  <c:v>0.62086000000000041</c:v>
                </c:pt>
                <c:pt idx="232">
                  <c:v>0.61224499999999971</c:v>
                </c:pt>
                <c:pt idx="233">
                  <c:v>0.61941500000000005</c:v>
                </c:pt>
                <c:pt idx="234">
                  <c:v>0.62643999999999878</c:v>
                </c:pt>
                <c:pt idx="235">
                  <c:v>0.60266100000000034</c:v>
                </c:pt>
                <c:pt idx="236">
                  <c:v>0.613232</c:v>
                </c:pt>
                <c:pt idx="237">
                  <c:v>0.62232899999999969</c:v>
                </c:pt>
                <c:pt idx="238">
                  <c:v>0.63966199999999951</c:v>
                </c:pt>
                <c:pt idx="239">
                  <c:v>0.61870400000000014</c:v>
                </c:pt>
                <c:pt idx="240">
                  <c:v>0.61376700000000017</c:v>
                </c:pt>
                <c:pt idx="241">
                  <c:v>0.61469099999999965</c:v>
                </c:pt>
                <c:pt idx="242">
                  <c:v>0.61721499999999985</c:v>
                </c:pt>
                <c:pt idx="243">
                  <c:v>0.6216159999999995</c:v>
                </c:pt>
                <c:pt idx="244">
                  <c:v>0.62045499999999976</c:v>
                </c:pt>
                <c:pt idx="245">
                  <c:v>0.62141000000000002</c:v>
                </c:pt>
                <c:pt idx="246">
                  <c:v>0.638243000000001</c:v>
                </c:pt>
                <c:pt idx="247">
                  <c:v>0.63715100000000024</c:v>
                </c:pt>
                <c:pt idx="248">
                  <c:v>0.63032399999999988</c:v>
                </c:pt>
                <c:pt idx="249">
                  <c:v>0.63049999999999962</c:v>
                </c:pt>
                <c:pt idx="250">
                  <c:v>0.63029300000000088</c:v>
                </c:pt>
                <c:pt idx="251">
                  <c:v>0.63058700000000023</c:v>
                </c:pt>
                <c:pt idx="252">
                  <c:v>0.63820999999999994</c:v>
                </c:pt>
                <c:pt idx="253">
                  <c:v>0.63824699999999979</c:v>
                </c:pt>
                <c:pt idx="254">
                  <c:v>0.62950200000000045</c:v>
                </c:pt>
                <c:pt idx="255">
                  <c:v>0.63710000000000022</c:v>
                </c:pt>
                <c:pt idx="256">
                  <c:v>0.62017300000000031</c:v>
                </c:pt>
                <c:pt idx="257">
                  <c:v>0.63187899999999964</c:v>
                </c:pt>
                <c:pt idx="258">
                  <c:v>0.63387599999999988</c:v>
                </c:pt>
                <c:pt idx="259">
                  <c:v>0.64435299999999973</c:v>
                </c:pt>
                <c:pt idx="260">
                  <c:v>0.64656499999999983</c:v>
                </c:pt>
                <c:pt idx="261">
                  <c:v>0.65321100000000065</c:v>
                </c:pt>
                <c:pt idx="262">
                  <c:v>0.66105199999999886</c:v>
                </c:pt>
                <c:pt idx="263">
                  <c:v>0.66318599999999961</c:v>
                </c:pt>
                <c:pt idx="264">
                  <c:v>0.65589299999999895</c:v>
                </c:pt>
                <c:pt idx="265">
                  <c:v>0.65324300000000068</c:v>
                </c:pt>
                <c:pt idx="266">
                  <c:v>0.63346700000000045</c:v>
                </c:pt>
                <c:pt idx="267">
                  <c:v>0.64097199999999965</c:v>
                </c:pt>
                <c:pt idx="268">
                  <c:v>0.65531199999999945</c:v>
                </c:pt>
                <c:pt idx="269">
                  <c:v>0.67956799999999884</c:v>
                </c:pt>
                <c:pt idx="270">
                  <c:v>0.6616559999999998</c:v>
                </c:pt>
                <c:pt idx="271">
                  <c:v>0.65714500000000076</c:v>
                </c:pt>
                <c:pt idx="272">
                  <c:v>0.64671099999999981</c:v>
                </c:pt>
                <c:pt idx="273">
                  <c:v>0.67895700000000048</c:v>
                </c:pt>
                <c:pt idx="274">
                  <c:v>0.66146299999999947</c:v>
                </c:pt>
                <c:pt idx="275">
                  <c:v>0.66782599999999892</c:v>
                </c:pt>
                <c:pt idx="276">
                  <c:v>0.6733109999999991</c:v>
                </c:pt>
                <c:pt idx="277">
                  <c:v>0.66526399999999963</c:v>
                </c:pt>
                <c:pt idx="278">
                  <c:v>0.65883300000000045</c:v>
                </c:pt>
                <c:pt idx="279">
                  <c:v>0.69302600000000059</c:v>
                </c:pt>
                <c:pt idx="280">
                  <c:v>0.67606399999999933</c:v>
                </c:pt>
                <c:pt idx="281">
                  <c:v>0.67841199999999979</c:v>
                </c:pt>
                <c:pt idx="282">
                  <c:v>0.67508400000000002</c:v>
                </c:pt>
                <c:pt idx="283">
                  <c:v>0.6914839999999991</c:v>
                </c:pt>
                <c:pt idx="284">
                  <c:v>0.67753200000000025</c:v>
                </c:pt>
                <c:pt idx="285">
                  <c:v>0.67943100000000101</c:v>
                </c:pt>
                <c:pt idx="286">
                  <c:v>0.68555799999999945</c:v>
                </c:pt>
                <c:pt idx="287">
                  <c:v>0.68986700000000045</c:v>
                </c:pt>
                <c:pt idx="288">
                  <c:v>0.68456100000000042</c:v>
                </c:pt>
                <c:pt idx="289">
                  <c:v>0.69182699999999997</c:v>
                </c:pt>
                <c:pt idx="290">
                  <c:v>0.73192199999999996</c:v>
                </c:pt>
                <c:pt idx="291">
                  <c:v>0.70580299999999951</c:v>
                </c:pt>
                <c:pt idx="292">
                  <c:v>0.69614200000000004</c:v>
                </c:pt>
                <c:pt idx="293">
                  <c:v>0.71638700000000011</c:v>
                </c:pt>
                <c:pt idx="294">
                  <c:v>0.70887100000000025</c:v>
                </c:pt>
                <c:pt idx="295">
                  <c:v>0.71873200000000104</c:v>
                </c:pt>
                <c:pt idx="296">
                  <c:v>0.71418999999999944</c:v>
                </c:pt>
                <c:pt idx="297">
                  <c:v>0.71324399999999955</c:v>
                </c:pt>
                <c:pt idx="298">
                  <c:v>0.70706600000000019</c:v>
                </c:pt>
                <c:pt idx="299">
                  <c:v>0.72433899999999962</c:v>
                </c:pt>
                <c:pt idx="300">
                  <c:v>0.71413599999999988</c:v>
                </c:pt>
                <c:pt idx="301">
                  <c:v>0.71436499999999992</c:v>
                </c:pt>
                <c:pt idx="302">
                  <c:v>0.71139799999999997</c:v>
                </c:pt>
                <c:pt idx="303">
                  <c:v>0.71119500000000002</c:v>
                </c:pt>
                <c:pt idx="304">
                  <c:v>0.71638100000000016</c:v>
                </c:pt>
                <c:pt idx="305">
                  <c:v>0.71745499999999929</c:v>
                </c:pt>
                <c:pt idx="306">
                  <c:v>0.72750299999999957</c:v>
                </c:pt>
                <c:pt idx="307">
                  <c:v>0.72740899999999975</c:v>
                </c:pt>
                <c:pt idx="308">
                  <c:v>0.73404199999999964</c:v>
                </c:pt>
                <c:pt idx="309">
                  <c:v>0.72857599999999945</c:v>
                </c:pt>
                <c:pt idx="310">
                  <c:v>0.76693999999999907</c:v>
                </c:pt>
                <c:pt idx="311">
                  <c:v>0.72562800000000038</c:v>
                </c:pt>
                <c:pt idx="312">
                  <c:v>0.73107700000000087</c:v>
                </c:pt>
                <c:pt idx="313">
                  <c:v>0.74293399999999998</c:v>
                </c:pt>
                <c:pt idx="314">
                  <c:v>0.74108399999999985</c:v>
                </c:pt>
                <c:pt idx="315">
                  <c:v>0.72915500000000044</c:v>
                </c:pt>
                <c:pt idx="316">
                  <c:v>0.73760500000000029</c:v>
                </c:pt>
                <c:pt idx="317">
                  <c:v>0.75549000000000088</c:v>
                </c:pt>
                <c:pt idx="318">
                  <c:v>0.7554419999999995</c:v>
                </c:pt>
                <c:pt idx="319">
                  <c:v>0.75458999999999943</c:v>
                </c:pt>
                <c:pt idx="320">
                  <c:v>0.75406700000000004</c:v>
                </c:pt>
                <c:pt idx="321">
                  <c:v>0.74686999999999948</c:v>
                </c:pt>
                <c:pt idx="322">
                  <c:v>0.76212100000000049</c:v>
                </c:pt>
                <c:pt idx="323">
                  <c:v>0.74894600000000011</c:v>
                </c:pt>
                <c:pt idx="324">
                  <c:v>0.76578100000000049</c:v>
                </c:pt>
                <c:pt idx="325">
                  <c:v>0.76719900000000063</c:v>
                </c:pt>
                <c:pt idx="326">
                  <c:v>0.77280199999999954</c:v>
                </c:pt>
                <c:pt idx="327">
                  <c:v>0.76914500000000086</c:v>
                </c:pt>
                <c:pt idx="328">
                  <c:v>0.77123800000000031</c:v>
                </c:pt>
                <c:pt idx="329">
                  <c:v>0.76593400000000056</c:v>
                </c:pt>
                <c:pt idx="330">
                  <c:v>0.77630599999999994</c:v>
                </c:pt>
                <c:pt idx="331">
                  <c:v>0.76581399999999888</c:v>
                </c:pt>
                <c:pt idx="332">
                  <c:v>0.7730769999999989</c:v>
                </c:pt>
                <c:pt idx="333">
                  <c:v>0.77823599999999882</c:v>
                </c:pt>
                <c:pt idx="334">
                  <c:v>0.7795930000000002</c:v>
                </c:pt>
                <c:pt idx="335">
                  <c:v>0.7787380000000006</c:v>
                </c:pt>
                <c:pt idx="336">
                  <c:v>0.76728199999999891</c:v>
                </c:pt>
                <c:pt idx="337">
                  <c:v>0.78340299999999985</c:v>
                </c:pt>
                <c:pt idx="338">
                  <c:v>0.78139099999999928</c:v>
                </c:pt>
                <c:pt idx="339">
                  <c:v>0.78659299999999899</c:v>
                </c:pt>
                <c:pt idx="340">
                  <c:v>0.81606100000000037</c:v>
                </c:pt>
                <c:pt idx="341">
                  <c:v>0.78809800000000063</c:v>
                </c:pt>
                <c:pt idx="342">
                  <c:v>0.79417199999999966</c:v>
                </c:pt>
                <c:pt idx="343">
                  <c:v>0.80482100000000045</c:v>
                </c:pt>
                <c:pt idx="344">
                  <c:v>0.80094699999999897</c:v>
                </c:pt>
                <c:pt idx="345">
                  <c:v>0.7937240000000001</c:v>
                </c:pt>
                <c:pt idx="346">
                  <c:v>0.78675799999999896</c:v>
                </c:pt>
                <c:pt idx="347">
                  <c:v>0.80589300000000019</c:v>
                </c:pt>
                <c:pt idx="348">
                  <c:v>0.82285200000000103</c:v>
                </c:pt>
                <c:pt idx="349">
                  <c:v>0.80828799999999923</c:v>
                </c:pt>
                <c:pt idx="350">
                  <c:v>0.82054100000000041</c:v>
                </c:pt>
                <c:pt idx="351">
                  <c:v>0.80142500000000094</c:v>
                </c:pt>
                <c:pt idx="352">
                  <c:v>0.79549100000000017</c:v>
                </c:pt>
                <c:pt idx="353">
                  <c:v>0.80250999999999895</c:v>
                </c:pt>
                <c:pt idx="354">
                  <c:v>0.82471600000000045</c:v>
                </c:pt>
                <c:pt idx="355">
                  <c:v>0.81480799999999931</c:v>
                </c:pt>
                <c:pt idx="356">
                  <c:v>0.80675499999999989</c:v>
                </c:pt>
                <c:pt idx="357">
                  <c:v>0.80967699999999976</c:v>
                </c:pt>
                <c:pt idx="358">
                  <c:v>0.82750900000000005</c:v>
                </c:pt>
                <c:pt idx="359">
                  <c:v>0.80041899999999977</c:v>
                </c:pt>
                <c:pt idx="360">
                  <c:v>0.80433600000000105</c:v>
                </c:pt>
                <c:pt idx="361">
                  <c:v>0.83738000000000046</c:v>
                </c:pt>
                <c:pt idx="362">
                  <c:v>0.81067300000000042</c:v>
                </c:pt>
                <c:pt idx="363">
                  <c:v>0.80735899999999994</c:v>
                </c:pt>
                <c:pt idx="364">
                  <c:v>0.80615299999999923</c:v>
                </c:pt>
                <c:pt idx="365">
                  <c:v>0.81276699999999913</c:v>
                </c:pt>
                <c:pt idx="366">
                  <c:v>0.84744399999999942</c:v>
                </c:pt>
                <c:pt idx="367">
                  <c:v>0.81385900000000078</c:v>
                </c:pt>
                <c:pt idx="368">
                  <c:v>0.82187299999999919</c:v>
                </c:pt>
                <c:pt idx="369">
                  <c:v>0.80862900000000071</c:v>
                </c:pt>
                <c:pt idx="370">
                  <c:v>0.82547900000000052</c:v>
                </c:pt>
                <c:pt idx="371">
                  <c:v>0.81308199999999964</c:v>
                </c:pt>
                <c:pt idx="372">
                  <c:v>0.80640699999999921</c:v>
                </c:pt>
                <c:pt idx="373">
                  <c:v>0.82266900000000032</c:v>
                </c:pt>
                <c:pt idx="374">
                  <c:v>0.81010400000000082</c:v>
                </c:pt>
                <c:pt idx="375">
                  <c:v>0.80879700000000021</c:v>
                </c:pt>
                <c:pt idx="376">
                  <c:v>0.81652899999999917</c:v>
                </c:pt>
                <c:pt idx="377">
                  <c:v>0.81944999999999979</c:v>
                </c:pt>
                <c:pt idx="378">
                  <c:v>0.81776199999999921</c:v>
                </c:pt>
                <c:pt idx="379">
                  <c:v>0.81597599999999915</c:v>
                </c:pt>
                <c:pt idx="380">
                  <c:v>0.80901999999999941</c:v>
                </c:pt>
                <c:pt idx="381">
                  <c:v>0.82439900000000055</c:v>
                </c:pt>
                <c:pt idx="382">
                  <c:v>0.81728799999999957</c:v>
                </c:pt>
                <c:pt idx="383">
                  <c:v>0.82112300000000094</c:v>
                </c:pt>
                <c:pt idx="384">
                  <c:v>0.83927599999999991</c:v>
                </c:pt>
                <c:pt idx="385">
                  <c:v>0.82834900000000022</c:v>
                </c:pt>
                <c:pt idx="386">
                  <c:v>0.82817300000000049</c:v>
                </c:pt>
                <c:pt idx="387">
                  <c:v>0.83872400000000003</c:v>
                </c:pt>
                <c:pt idx="388">
                  <c:v>0.82574399999999937</c:v>
                </c:pt>
                <c:pt idx="389">
                  <c:v>0.82589099999999949</c:v>
                </c:pt>
                <c:pt idx="390">
                  <c:v>0.81565999999999939</c:v>
                </c:pt>
                <c:pt idx="391">
                  <c:v>0.84865800000000036</c:v>
                </c:pt>
                <c:pt idx="392">
                  <c:v>0.84927900000000012</c:v>
                </c:pt>
                <c:pt idx="393">
                  <c:v>0.82120999999999977</c:v>
                </c:pt>
                <c:pt idx="394">
                  <c:v>0.81661000000000072</c:v>
                </c:pt>
                <c:pt idx="395">
                  <c:v>0.86224200000000017</c:v>
                </c:pt>
                <c:pt idx="396">
                  <c:v>0.84808899999999898</c:v>
                </c:pt>
                <c:pt idx="397">
                  <c:v>0.83979700000000079</c:v>
                </c:pt>
                <c:pt idx="398">
                  <c:v>0.83075600000000094</c:v>
                </c:pt>
                <c:pt idx="399">
                  <c:v>0.81798699999999958</c:v>
                </c:pt>
                <c:pt idx="400">
                  <c:v>0.83444900000000111</c:v>
                </c:pt>
                <c:pt idx="401">
                  <c:v>0.81833100000000059</c:v>
                </c:pt>
                <c:pt idx="402">
                  <c:v>0.81809799999999999</c:v>
                </c:pt>
                <c:pt idx="403">
                  <c:v>0.82651800000000009</c:v>
                </c:pt>
                <c:pt idx="404">
                  <c:v>0.83315599999999979</c:v>
                </c:pt>
                <c:pt idx="405">
                  <c:v>0.82938900000000082</c:v>
                </c:pt>
                <c:pt idx="406">
                  <c:v>0.83917900000000056</c:v>
                </c:pt>
                <c:pt idx="407">
                  <c:v>0.81949199999999944</c:v>
                </c:pt>
                <c:pt idx="408">
                  <c:v>0.8241650000000007</c:v>
                </c:pt>
                <c:pt idx="409">
                  <c:v>0.82922100000000043</c:v>
                </c:pt>
                <c:pt idx="410">
                  <c:v>0.8232810000000006</c:v>
                </c:pt>
                <c:pt idx="411">
                  <c:v>0.84448999999999952</c:v>
                </c:pt>
                <c:pt idx="412">
                  <c:v>0.8574250000000001</c:v>
                </c:pt>
                <c:pt idx="413">
                  <c:v>0.84796100000000063</c:v>
                </c:pt>
                <c:pt idx="414">
                  <c:v>0.85227599999999981</c:v>
                </c:pt>
                <c:pt idx="415">
                  <c:v>0.84595799999999954</c:v>
                </c:pt>
                <c:pt idx="416">
                  <c:v>0.83506099999999872</c:v>
                </c:pt>
                <c:pt idx="417">
                  <c:v>0.85393700000000017</c:v>
                </c:pt>
                <c:pt idx="418">
                  <c:v>0.84989300000000068</c:v>
                </c:pt>
                <c:pt idx="419">
                  <c:v>0.86775999999999964</c:v>
                </c:pt>
                <c:pt idx="420">
                  <c:v>0.86039500000000046</c:v>
                </c:pt>
                <c:pt idx="421">
                  <c:v>0.8454000000000006</c:v>
                </c:pt>
                <c:pt idx="422">
                  <c:v>0.84877199999999942</c:v>
                </c:pt>
                <c:pt idx="423">
                  <c:v>0.8401449999999997</c:v>
                </c:pt>
                <c:pt idx="424">
                  <c:v>0.8447420000000001</c:v>
                </c:pt>
                <c:pt idx="425">
                  <c:v>0.8539519999999996</c:v>
                </c:pt>
                <c:pt idx="426">
                  <c:v>0.90167999999999981</c:v>
                </c:pt>
                <c:pt idx="427">
                  <c:v>0.86651699999999909</c:v>
                </c:pt>
                <c:pt idx="428">
                  <c:v>0.85097799999999957</c:v>
                </c:pt>
                <c:pt idx="429">
                  <c:v>0.84646799999999978</c:v>
                </c:pt>
                <c:pt idx="430">
                  <c:v>0.85224800000000034</c:v>
                </c:pt>
                <c:pt idx="431">
                  <c:v>0.89518199999999926</c:v>
                </c:pt>
                <c:pt idx="432">
                  <c:v>0.89470100000000041</c:v>
                </c:pt>
                <c:pt idx="433">
                  <c:v>0.88284599999999891</c:v>
                </c:pt>
                <c:pt idx="434">
                  <c:v>0.87433800000000073</c:v>
                </c:pt>
                <c:pt idx="435">
                  <c:v>0.86075300000000077</c:v>
                </c:pt>
                <c:pt idx="436">
                  <c:v>0.86779800000000051</c:v>
                </c:pt>
                <c:pt idx="437">
                  <c:v>0.86730999999999892</c:v>
                </c:pt>
                <c:pt idx="438">
                  <c:v>0.86493800000000043</c:v>
                </c:pt>
                <c:pt idx="439">
                  <c:v>0.88285500000000106</c:v>
                </c:pt>
                <c:pt idx="440">
                  <c:v>0.89607999999999954</c:v>
                </c:pt>
                <c:pt idx="441">
                  <c:v>0.86946800000000035</c:v>
                </c:pt>
                <c:pt idx="442">
                  <c:v>0.88371899999999926</c:v>
                </c:pt>
                <c:pt idx="443">
                  <c:v>0.87078100000000003</c:v>
                </c:pt>
                <c:pt idx="444">
                  <c:v>0.88538899999999909</c:v>
                </c:pt>
                <c:pt idx="445">
                  <c:v>0.89001300000000061</c:v>
                </c:pt>
                <c:pt idx="446">
                  <c:v>0.86447799999999919</c:v>
                </c:pt>
                <c:pt idx="447">
                  <c:v>0.87292200000000086</c:v>
                </c:pt>
                <c:pt idx="448">
                  <c:v>0.90282599999999924</c:v>
                </c:pt>
                <c:pt idx="449">
                  <c:v>0.88192299999999957</c:v>
                </c:pt>
                <c:pt idx="450">
                  <c:v>0.88911499999999943</c:v>
                </c:pt>
                <c:pt idx="451">
                  <c:v>0.90135099999999913</c:v>
                </c:pt>
                <c:pt idx="452">
                  <c:v>0.91764300000000087</c:v>
                </c:pt>
                <c:pt idx="453">
                  <c:v>0.89632400000000079</c:v>
                </c:pt>
                <c:pt idx="454">
                  <c:v>0.90067200000000014</c:v>
                </c:pt>
                <c:pt idx="455">
                  <c:v>0.89344000000000001</c:v>
                </c:pt>
                <c:pt idx="456">
                  <c:v>0.90876899999999949</c:v>
                </c:pt>
                <c:pt idx="457">
                  <c:v>0.89999900000000022</c:v>
                </c:pt>
                <c:pt idx="458">
                  <c:v>0.94865199999999916</c:v>
                </c:pt>
                <c:pt idx="459">
                  <c:v>0.93108599999999964</c:v>
                </c:pt>
                <c:pt idx="460">
                  <c:v>0.91631899999999966</c:v>
                </c:pt>
                <c:pt idx="461">
                  <c:v>0.95553400000000099</c:v>
                </c:pt>
                <c:pt idx="462">
                  <c:v>0.9089539999999996</c:v>
                </c:pt>
                <c:pt idx="463">
                  <c:v>0.90576499999999971</c:v>
                </c:pt>
                <c:pt idx="464">
                  <c:v>0.93523699999999899</c:v>
                </c:pt>
                <c:pt idx="465">
                  <c:v>0.916601</c:v>
                </c:pt>
                <c:pt idx="466">
                  <c:v>0.92271999999999998</c:v>
                </c:pt>
                <c:pt idx="467">
                  <c:v>0.92348300000000094</c:v>
                </c:pt>
                <c:pt idx="468">
                  <c:v>0.91004299999999905</c:v>
                </c:pt>
                <c:pt idx="469">
                  <c:v>0.92473200000000055</c:v>
                </c:pt>
                <c:pt idx="470">
                  <c:v>0.92259700000000056</c:v>
                </c:pt>
                <c:pt idx="471">
                  <c:v>0.93407500000000088</c:v>
                </c:pt>
                <c:pt idx="472">
                  <c:v>0.92319900000000032</c:v>
                </c:pt>
                <c:pt idx="473">
                  <c:v>0.92131399999999974</c:v>
                </c:pt>
                <c:pt idx="474">
                  <c:v>0.92618800000000068</c:v>
                </c:pt>
                <c:pt idx="475">
                  <c:v>0.91796399999999956</c:v>
                </c:pt>
                <c:pt idx="476">
                  <c:v>0.92472399999999944</c:v>
                </c:pt>
                <c:pt idx="477">
                  <c:v>0.91674100000000003</c:v>
                </c:pt>
                <c:pt idx="478">
                  <c:v>0.909999</c:v>
                </c:pt>
                <c:pt idx="479">
                  <c:v>0.91651099999999985</c:v>
                </c:pt>
                <c:pt idx="480">
                  <c:v>0.93623499999999904</c:v>
                </c:pt>
                <c:pt idx="481">
                  <c:v>0.93262699999999921</c:v>
                </c:pt>
                <c:pt idx="482">
                  <c:v>0.93988200000000077</c:v>
                </c:pt>
                <c:pt idx="483">
                  <c:v>0.92510999999999921</c:v>
                </c:pt>
                <c:pt idx="484">
                  <c:v>0.94326700000000052</c:v>
                </c:pt>
                <c:pt idx="485">
                  <c:v>0.92901800000000101</c:v>
                </c:pt>
                <c:pt idx="486">
                  <c:v>0.92940600000000106</c:v>
                </c:pt>
                <c:pt idx="487">
                  <c:v>0.93337299999999956</c:v>
                </c:pt>
                <c:pt idx="488">
                  <c:v>0.94252999999999965</c:v>
                </c:pt>
                <c:pt idx="489">
                  <c:v>0.95233900000000027</c:v>
                </c:pt>
                <c:pt idx="490">
                  <c:v>0.94197600000000037</c:v>
                </c:pt>
                <c:pt idx="491">
                  <c:v>0.92159899999999961</c:v>
                </c:pt>
                <c:pt idx="492">
                  <c:v>0.92021400000000053</c:v>
                </c:pt>
                <c:pt idx="493">
                  <c:v>0.9313880000000001</c:v>
                </c:pt>
                <c:pt idx="494">
                  <c:v>0.91634999999999955</c:v>
                </c:pt>
                <c:pt idx="495">
                  <c:v>0.90927700000000033</c:v>
                </c:pt>
                <c:pt idx="496">
                  <c:v>0.91711900000000046</c:v>
                </c:pt>
                <c:pt idx="497">
                  <c:v>0.91749200000000108</c:v>
                </c:pt>
                <c:pt idx="498">
                  <c:v>0.91360699999999984</c:v>
                </c:pt>
                <c:pt idx="499">
                  <c:v>0.92898999999999976</c:v>
                </c:pt>
                <c:pt idx="500">
                  <c:v>0.92648900000000012</c:v>
                </c:pt>
                <c:pt idx="501">
                  <c:v>0.92155300000000029</c:v>
                </c:pt>
                <c:pt idx="502">
                  <c:v>0.92419999999999991</c:v>
                </c:pt>
                <c:pt idx="503">
                  <c:v>0.93327500000000008</c:v>
                </c:pt>
                <c:pt idx="504">
                  <c:v>0.92374999999999918</c:v>
                </c:pt>
                <c:pt idx="505">
                  <c:v>0.93594899999999992</c:v>
                </c:pt>
                <c:pt idx="506">
                  <c:v>0.91903500000000093</c:v>
                </c:pt>
                <c:pt idx="507">
                  <c:v>0.92054999999999954</c:v>
                </c:pt>
                <c:pt idx="508">
                  <c:v>0.91743500000000022</c:v>
                </c:pt>
                <c:pt idx="509">
                  <c:v>0.9258860000000011</c:v>
                </c:pt>
                <c:pt idx="510">
                  <c:v>0.9221440000000003</c:v>
                </c:pt>
                <c:pt idx="511">
                  <c:v>0.92904499999999945</c:v>
                </c:pt>
                <c:pt idx="512">
                  <c:v>0.91799799999999987</c:v>
                </c:pt>
                <c:pt idx="513">
                  <c:v>0.95056700000000038</c:v>
                </c:pt>
                <c:pt idx="514">
                  <c:v>0.94066799999999962</c:v>
                </c:pt>
                <c:pt idx="515">
                  <c:v>0.93597900000000056</c:v>
                </c:pt>
                <c:pt idx="516">
                  <c:v>0.94014199999999981</c:v>
                </c:pt>
                <c:pt idx="517">
                  <c:v>0.93550499999999914</c:v>
                </c:pt>
                <c:pt idx="518">
                  <c:v>0.97466800000000031</c:v>
                </c:pt>
                <c:pt idx="519">
                  <c:v>0.95367499999999961</c:v>
                </c:pt>
                <c:pt idx="520">
                  <c:v>0.95115699999999936</c:v>
                </c:pt>
                <c:pt idx="521">
                  <c:v>0.95732499999999909</c:v>
                </c:pt>
                <c:pt idx="522">
                  <c:v>0.95031899999999947</c:v>
                </c:pt>
                <c:pt idx="523">
                  <c:v>0.9340610000000007</c:v>
                </c:pt>
                <c:pt idx="524">
                  <c:v>0.93413799999999902</c:v>
                </c:pt>
                <c:pt idx="525">
                  <c:v>0.94277099999999958</c:v>
                </c:pt>
                <c:pt idx="526">
                  <c:v>0.92220899999999961</c:v>
                </c:pt>
                <c:pt idx="527">
                  <c:v>0.94555099999999914</c:v>
                </c:pt>
                <c:pt idx="528">
                  <c:v>0.93044800000000016</c:v>
                </c:pt>
                <c:pt idx="529">
                  <c:v>0.92319800000000019</c:v>
                </c:pt>
                <c:pt idx="530">
                  <c:v>0.92602000000000029</c:v>
                </c:pt>
                <c:pt idx="531">
                  <c:v>0.95146599999999992</c:v>
                </c:pt>
                <c:pt idx="532">
                  <c:v>0.93696099999999927</c:v>
                </c:pt>
                <c:pt idx="533">
                  <c:v>0.93933799999999934</c:v>
                </c:pt>
                <c:pt idx="534">
                  <c:v>0.93953600000000037</c:v>
                </c:pt>
                <c:pt idx="535">
                  <c:v>0.95747600000000066</c:v>
                </c:pt>
                <c:pt idx="536">
                  <c:v>0.95185899999999979</c:v>
                </c:pt>
                <c:pt idx="537">
                  <c:v>0.95034499999999955</c:v>
                </c:pt>
                <c:pt idx="538">
                  <c:v>0.93423700000000043</c:v>
                </c:pt>
                <c:pt idx="539">
                  <c:v>0.93283600000000089</c:v>
                </c:pt>
                <c:pt idx="540">
                  <c:v>0.95441099999999945</c:v>
                </c:pt>
                <c:pt idx="541">
                  <c:v>0.9453200000000006</c:v>
                </c:pt>
                <c:pt idx="542">
                  <c:v>0.93726499999999913</c:v>
                </c:pt>
                <c:pt idx="543">
                  <c:v>0.9596650000000011</c:v>
                </c:pt>
                <c:pt idx="544">
                  <c:v>0.97590900000000058</c:v>
                </c:pt>
                <c:pt idx="545">
                  <c:v>0.94200599999999923</c:v>
                </c:pt>
                <c:pt idx="546">
                  <c:v>0.9497460000000002</c:v>
                </c:pt>
                <c:pt idx="547">
                  <c:v>0.95745900000000006</c:v>
                </c:pt>
                <c:pt idx="548">
                  <c:v>0.95083300000000115</c:v>
                </c:pt>
                <c:pt idx="549">
                  <c:v>0.95387500000000092</c:v>
                </c:pt>
                <c:pt idx="550">
                  <c:v>0.94962299999999988</c:v>
                </c:pt>
                <c:pt idx="551">
                  <c:v>0.95314399999999999</c:v>
                </c:pt>
                <c:pt idx="552">
                  <c:v>0.98648200000000053</c:v>
                </c:pt>
                <c:pt idx="553">
                  <c:v>0.97625699999999949</c:v>
                </c:pt>
                <c:pt idx="554">
                  <c:v>0.953291000000001</c:v>
                </c:pt>
                <c:pt idx="555">
                  <c:v>0.95121300000000097</c:v>
                </c:pt>
                <c:pt idx="556">
                  <c:v>0.95007000000000019</c:v>
                </c:pt>
                <c:pt idx="557">
                  <c:v>0.96809000000000012</c:v>
                </c:pt>
                <c:pt idx="558">
                  <c:v>0.9661470000000012</c:v>
                </c:pt>
                <c:pt idx="559">
                  <c:v>0.96151899999999912</c:v>
                </c:pt>
                <c:pt idx="560">
                  <c:v>0.94849999999999923</c:v>
                </c:pt>
                <c:pt idx="561">
                  <c:v>0.95961300000000005</c:v>
                </c:pt>
                <c:pt idx="562">
                  <c:v>0.94901900000000072</c:v>
                </c:pt>
                <c:pt idx="563">
                  <c:v>0.96262699999999946</c:v>
                </c:pt>
                <c:pt idx="564">
                  <c:v>0.93698999999999888</c:v>
                </c:pt>
                <c:pt idx="565">
                  <c:v>0.96537300000000048</c:v>
                </c:pt>
                <c:pt idx="566">
                  <c:v>0.96123599999999954</c:v>
                </c:pt>
                <c:pt idx="567">
                  <c:v>0.94000399999999917</c:v>
                </c:pt>
                <c:pt idx="568">
                  <c:v>0.93653999999999993</c:v>
                </c:pt>
                <c:pt idx="569">
                  <c:v>0.94672000000000001</c:v>
                </c:pt>
                <c:pt idx="570">
                  <c:v>0.93985400000000041</c:v>
                </c:pt>
                <c:pt idx="571">
                  <c:v>0.95258300000000062</c:v>
                </c:pt>
                <c:pt idx="572">
                  <c:v>0.93939999999999912</c:v>
                </c:pt>
                <c:pt idx="573">
                  <c:v>0.94907199999999925</c:v>
                </c:pt>
                <c:pt idx="574">
                  <c:v>0.94759099999999918</c:v>
                </c:pt>
                <c:pt idx="575">
                  <c:v>0.9393009999999995</c:v>
                </c:pt>
                <c:pt idx="576">
                  <c:v>0.95020400000000027</c:v>
                </c:pt>
                <c:pt idx="577">
                  <c:v>0.93609199999999948</c:v>
                </c:pt>
                <c:pt idx="578">
                  <c:v>0.94661699999999982</c:v>
                </c:pt>
                <c:pt idx="579">
                  <c:v>0.96113100000000085</c:v>
                </c:pt>
                <c:pt idx="580">
                  <c:v>0.96684699999999957</c:v>
                </c:pt>
                <c:pt idx="581">
                  <c:v>0.96316099999999949</c:v>
                </c:pt>
                <c:pt idx="582">
                  <c:v>0.96410999999999891</c:v>
                </c:pt>
                <c:pt idx="583">
                  <c:v>0.96901700000000002</c:v>
                </c:pt>
                <c:pt idx="584">
                  <c:v>0.96560899999999972</c:v>
                </c:pt>
                <c:pt idx="585">
                  <c:v>0.97606100000000051</c:v>
                </c:pt>
                <c:pt idx="586">
                  <c:v>0.95877900000000071</c:v>
                </c:pt>
                <c:pt idx="587">
                  <c:v>0.9596309999999999</c:v>
                </c:pt>
                <c:pt idx="588">
                  <c:v>0.97943299999999933</c:v>
                </c:pt>
                <c:pt idx="589">
                  <c:v>0.99595300000000098</c:v>
                </c:pt>
                <c:pt idx="590">
                  <c:v>0.96399400000000046</c:v>
                </c:pt>
                <c:pt idx="591">
                  <c:v>0.97171200000000102</c:v>
                </c:pt>
                <c:pt idx="592">
                  <c:v>0.9864190000000006</c:v>
                </c:pt>
                <c:pt idx="593">
                  <c:v>0.9855489999999989</c:v>
                </c:pt>
                <c:pt idx="594">
                  <c:v>0.98174100000000042</c:v>
                </c:pt>
                <c:pt idx="595">
                  <c:v>0.97046599999999916</c:v>
                </c:pt>
                <c:pt idx="596">
                  <c:v>0.99133600000000044</c:v>
                </c:pt>
                <c:pt idx="597">
                  <c:v>0.97324100000000069</c:v>
                </c:pt>
                <c:pt idx="598">
                  <c:v>0.97798099999999977</c:v>
                </c:pt>
                <c:pt idx="599">
                  <c:v>1.0255620000000008</c:v>
                </c:pt>
                <c:pt idx="600">
                  <c:v>0.99001100000000086</c:v>
                </c:pt>
                <c:pt idx="601">
                  <c:v>0.96257399999999915</c:v>
                </c:pt>
                <c:pt idx="602">
                  <c:v>0.97753099999999904</c:v>
                </c:pt>
                <c:pt idx="603">
                  <c:v>0.98672399999999971</c:v>
                </c:pt>
                <c:pt idx="604">
                  <c:v>0.98915299999999995</c:v>
                </c:pt>
                <c:pt idx="605">
                  <c:v>0.97333599999999976</c:v>
                </c:pt>
                <c:pt idx="606">
                  <c:v>0.98392300000000077</c:v>
                </c:pt>
                <c:pt idx="607">
                  <c:v>0.97817600000000038</c:v>
                </c:pt>
                <c:pt idx="608">
                  <c:v>0.99768900000000027</c:v>
                </c:pt>
                <c:pt idx="609">
                  <c:v>1.0037289999999999</c:v>
                </c:pt>
                <c:pt idx="610">
                  <c:v>0.99014299999999977</c:v>
                </c:pt>
                <c:pt idx="611">
                  <c:v>1.0048419999999991</c:v>
                </c:pt>
                <c:pt idx="612">
                  <c:v>0.99069999999999947</c:v>
                </c:pt>
                <c:pt idx="613">
                  <c:v>0.98581599999999892</c:v>
                </c:pt>
                <c:pt idx="614">
                  <c:v>0.99923099999999998</c:v>
                </c:pt>
                <c:pt idx="615">
                  <c:v>0.98877599999999966</c:v>
                </c:pt>
                <c:pt idx="616">
                  <c:v>0.98255200000000098</c:v>
                </c:pt>
                <c:pt idx="617">
                  <c:v>0.99134900000000048</c:v>
                </c:pt>
                <c:pt idx="618">
                  <c:v>1.0006490000000001</c:v>
                </c:pt>
                <c:pt idx="619">
                  <c:v>1.0014799999999999</c:v>
                </c:pt>
                <c:pt idx="620">
                  <c:v>0.98679900000000043</c:v>
                </c:pt>
                <c:pt idx="621">
                  <c:v>1.0064809999999991</c:v>
                </c:pt>
                <c:pt idx="622">
                  <c:v>0.99502900000000061</c:v>
                </c:pt>
                <c:pt idx="623">
                  <c:v>0.98625400000000063</c:v>
                </c:pt>
                <c:pt idx="624">
                  <c:v>1.0006180000000002</c:v>
                </c:pt>
                <c:pt idx="625">
                  <c:v>0.99808300000000028</c:v>
                </c:pt>
                <c:pt idx="626">
                  <c:v>0.98651499999999981</c:v>
                </c:pt>
                <c:pt idx="627">
                  <c:v>1.0041659999999997</c:v>
                </c:pt>
                <c:pt idx="628">
                  <c:v>1.0196189999999996</c:v>
                </c:pt>
                <c:pt idx="629">
                  <c:v>1.0100040000000003</c:v>
                </c:pt>
                <c:pt idx="630">
                  <c:v>1.0177959999999988</c:v>
                </c:pt>
                <c:pt idx="631">
                  <c:v>1.0037859999999998</c:v>
                </c:pt>
                <c:pt idx="632">
                  <c:v>1.0045529999999996</c:v>
                </c:pt>
                <c:pt idx="633">
                  <c:v>1.002853</c:v>
                </c:pt>
                <c:pt idx="634">
                  <c:v>1.0102529999999996</c:v>
                </c:pt>
                <c:pt idx="635">
                  <c:v>1.0154750000000003</c:v>
                </c:pt>
                <c:pt idx="636">
                  <c:v>1.0193389999999996</c:v>
                </c:pt>
                <c:pt idx="637">
                  <c:v>1.0348980000000001</c:v>
                </c:pt>
                <c:pt idx="638">
                  <c:v>1.0177109999999994</c:v>
                </c:pt>
                <c:pt idx="639">
                  <c:v>1.0015389999999993</c:v>
                </c:pt>
                <c:pt idx="640">
                  <c:v>1.0106919999999988</c:v>
                </c:pt>
                <c:pt idx="641">
                  <c:v>1.0330500000000002</c:v>
                </c:pt>
                <c:pt idx="642">
                  <c:v>1.0138440000000006</c:v>
                </c:pt>
                <c:pt idx="643">
                  <c:v>1.0271400000000011</c:v>
                </c:pt>
                <c:pt idx="644">
                  <c:v>1.0280550000000002</c:v>
                </c:pt>
                <c:pt idx="645">
                  <c:v>1.0443219999999993</c:v>
                </c:pt>
                <c:pt idx="646">
                  <c:v>1.0498299999999992</c:v>
                </c:pt>
                <c:pt idx="647">
                  <c:v>1.0201720000000005</c:v>
                </c:pt>
                <c:pt idx="648">
                  <c:v>1.0195770000000008</c:v>
                </c:pt>
                <c:pt idx="649">
                  <c:v>1.0370299999999997</c:v>
                </c:pt>
                <c:pt idx="650">
                  <c:v>1.0231769999999996</c:v>
                </c:pt>
                <c:pt idx="651">
                  <c:v>1.0352310000000005</c:v>
                </c:pt>
                <c:pt idx="652">
                  <c:v>1.0408859999999995</c:v>
                </c:pt>
                <c:pt idx="653">
                  <c:v>1.0379119999999995</c:v>
                </c:pt>
                <c:pt idx="654">
                  <c:v>1.0315909999999988</c:v>
                </c:pt>
                <c:pt idx="655">
                  <c:v>1.0327239999999991</c:v>
                </c:pt>
                <c:pt idx="656">
                  <c:v>1.0487820000000001</c:v>
                </c:pt>
                <c:pt idx="657">
                  <c:v>1.0266540000000006</c:v>
                </c:pt>
                <c:pt idx="658">
                  <c:v>1.0373449999999993</c:v>
                </c:pt>
                <c:pt idx="659">
                  <c:v>1.0420580000000008</c:v>
                </c:pt>
                <c:pt idx="660">
                  <c:v>1.04725</c:v>
                </c:pt>
                <c:pt idx="661">
                  <c:v>1.0813369999999995</c:v>
                </c:pt>
                <c:pt idx="662">
                  <c:v>1.0514929999999998</c:v>
                </c:pt>
                <c:pt idx="663">
                  <c:v>1.0221870000000006</c:v>
                </c:pt>
                <c:pt idx="664">
                  <c:v>1.0330619999999993</c:v>
                </c:pt>
                <c:pt idx="665">
                  <c:v>1.0319639999999994</c:v>
                </c:pt>
                <c:pt idx="666">
                  <c:v>1.039199</c:v>
                </c:pt>
                <c:pt idx="667">
                  <c:v>1.033957</c:v>
                </c:pt>
                <c:pt idx="668">
                  <c:v>1.0377909999999995</c:v>
                </c:pt>
                <c:pt idx="669">
                  <c:v>1.0226530000000009</c:v>
                </c:pt>
                <c:pt idx="670">
                  <c:v>1.040102000000001</c:v>
                </c:pt>
                <c:pt idx="671">
                  <c:v>1.036079</c:v>
                </c:pt>
                <c:pt idx="672">
                  <c:v>1.0385099999999996</c:v>
                </c:pt>
                <c:pt idx="673">
                  <c:v>1.0351069999999991</c:v>
                </c:pt>
                <c:pt idx="674">
                  <c:v>1.0305119999999999</c:v>
                </c:pt>
                <c:pt idx="675">
                  <c:v>1.0223869999999993</c:v>
                </c:pt>
                <c:pt idx="676">
                  <c:v>1.0283160000000002</c:v>
                </c:pt>
                <c:pt idx="677">
                  <c:v>1.0290400000000002</c:v>
                </c:pt>
                <c:pt idx="678">
                  <c:v>1.0352559999999995</c:v>
                </c:pt>
                <c:pt idx="679">
                  <c:v>1.0323149999999988</c:v>
                </c:pt>
                <c:pt idx="680">
                  <c:v>1.0415259999999993</c:v>
                </c:pt>
                <c:pt idx="681">
                  <c:v>1.0300859999999998</c:v>
                </c:pt>
                <c:pt idx="682">
                  <c:v>1.0304800000000007</c:v>
                </c:pt>
                <c:pt idx="683">
                  <c:v>1.0377029999999996</c:v>
                </c:pt>
                <c:pt idx="684">
                  <c:v>1.0234349999999992</c:v>
                </c:pt>
                <c:pt idx="685">
                  <c:v>1.0275020000000001</c:v>
                </c:pt>
                <c:pt idx="686">
                  <c:v>1.0428920000000002</c:v>
                </c:pt>
                <c:pt idx="687">
                  <c:v>1.0806910000000007</c:v>
                </c:pt>
                <c:pt idx="688">
                  <c:v>1.0433920000000008</c:v>
                </c:pt>
                <c:pt idx="689">
                  <c:v>1.0270089999999996</c:v>
                </c:pt>
                <c:pt idx="690">
                  <c:v>1.0185989999999991</c:v>
                </c:pt>
                <c:pt idx="691">
                  <c:v>1.0251169999999998</c:v>
                </c:pt>
                <c:pt idx="692">
                  <c:v>1.0276500000000004</c:v>
                </c:pt>
                <c:pt idx="693">
                  <c:v>1.0361779999999996</c:v>
                </c:pt>
                <c:pt idx="694">
                  <c:v>1.0272739999999994</c:v>
                </c:pt>
                <c:pt idx="695">
                  <c:v>1.052276</c:v>
                </c:pt>
                <c:pt idx="696">
                  <c:v>1.041411000000001</c:v>
                </c:pt>
                <c:pt idx="697">
                  <c:v>1.0381530000000003</c:v>
                </c:pt>
                <c:pt idx="698">
                  <c:v>1.0280619999999994</c:v>
                </c:pt>
                <c:pt idx="699">
                  <c:v>1.0171980000000005</c:v>
                </c:pt>
                <c:pt idx="700">
                  <c:v>1.0206009999999992</c:v>
                </c:pt>
                <c:pt idx="701">
                  <c:v>1.0190419999999998</c:v>
                </c:pt>
                <c:pt idx="702">
                  <c:v>1.0155729999999998</c:v>
                </c:pt>
                <c:pt idx="703">
                  <c:v>1.0142189999999998</c:v>
                </c:pt>
                <c:pt idx="704">
                  <c:v>1.0312189999999992</c:v>
                </c:pt>
                <c:pt idx="705">
                  <c:v>1.0147339999999998</c:v>
                </c:pt>
                <c:pt idx="706">
                  <c:v>1.0133089999999996</c:v>
                </c:pt>
                <c:pt idx="707">
                  <c:v>1.032654</c:v>
                </c:pt>
                <c:pt idx="708">
                  <c:v>1.0254430000000001</c:v>
                </c:pt>
                <c:pt idx="709">
                  <c:v>1.0115690000000006</c:v>
                </c:pt>
                <c:pt idx="710">
                  <c:v>1.0205290000000007</c:v>
                </c:pt>
                <c:pt idx="711">
                  <c:v>1.0318630000000004</c:v>
                </c:pt>
                <c:pt idx="712">
                  <c:v>1.0284729999999991</c:v>
                </c:pt>
                <c:pt idx="713">
                  <c:v>1.0369430000000008</c:v>
                </c:pt>
                <c:pt idx="714">
                  <c:v>1.0316670000000006</c:v>
                </c:pt>
                <c:pt idx="715">
                  <c:v>1.0019470000000004</c:v>
                </c:pt>
                <c:pt idx="716">
                  <c:v>1.008006</c:v>
                </c:pt>
                <c:pt idx="717">
                  <c:v>1.0136620000000001</c:v>
                </c:pt>
                <c:pt idx="718">
                  <c:v>1.0076369999999999</c:v>
                </c:pt>
                <c:pt idx="719">
                  <c:v>1.0019489999999998</c:v>
                </c:pt>
                <c:pt idx="720">
                  <c:v>1.0303789999999999</c:v>
                </c:pt>
                <c:pt idx="721">
                  <c:v>1.0214049999999988</c:v>
                </c:pt>
                <c:pt idx="722">
                  <c:v>1.024044</c:v>
                </c:pt>
                <c:pt idx="723">
                  <c:v>1.0042850000000003</c:v>
                </c:pt>
                <c:pt idx="724">
                  <c:v>0.9943199999999992</c:v>
                </c:pt>
                <c:pt idx="725">
                  <c:v>0.99351700000000065</c:v>
                </c:pt>
                <c:pt idx="726">
                  <c:v>1.0205169999999999</c:v>
                </c:pt>
                <c:pt idx="727">
                  <c:v>1.0144370000000009</c:v>
                </c:pt>
                <c:pt idx="728">
                  <c:v>1.0121889999999993</c:v>
                </c:pt>
                <c:pt idx="729">
                  <c:v>1.0034539999999996</c:v>
                </c:pt>
                <c:pt idx="730">
                  <c:v>1.007903999999999</c:v>
                </c:pt>
                <c:pt idx="731">
                  <c:v>1.0066680000000003</c:v>
                </c:pt>
                <c:pt idx="732">
                  <c:v>0.9958720000000012</c:v>
                </c:pt>
                <c:pt idx="733">
                  <c:v>1.0096109999999987</c:v>
                </c:pt>
                <c:pt idx="734">
                  <c:v>1.0110450000000002</c:v>
                </c:pt>
                <c:pt idx="735">
                  <c:v>0.9956460000000007</c:v>
                </c:pt>
                <c:pt idx="736">
                  <c:v>1.0134910000000001</c:v>
                </c:pt>
                <c:pt idx="737">
                  <c:v>1.0024149999999992</c:v>
                </c:pt>
                <c:pt idx="738">
                  <c:v>1.021272999999999</c:v>
                </c:pt>
                <c:pt idx="739">
                  <c:v>1.0141370000000007</c:v>
                </c:pt>
                <c:pt idx="740">
                  <c:v>1.0049040000000007</c:v>
                </c:pt>
                <c:pt idx="741">
                  <c:v>1.0071060000000003</c:v>
                </c:pt>
                <c:pt idx="742">
                  <c:v>0.98935400000000051</c:v>
                </c:pt>
                <c:pt idx="743">
                  <c:v>1.0115369999999997</c:v>
                </c:pt>
                <c:pt idx="744">
                  <c:v>1.0051709999999998</c:v>
                </c:pt>
                <c:pt idx="745">
                  <c:v>1.0041319999999994</c:v>
                </c:pt>
                <c:pt idx="746">
                  <c:v>1.0411729999999997</c:v>
                </c:pt>
                <c:pt idx="747">
                  <c:v>0.9884700000000004</c:v>
                </c:pt>
                <c:pt idx="748">
                  <c:v>1.0353300000000001</c:v>
                </c:pt>
                <c:pt idx="749">
                  <c:v>0.98860699999999913</c:v>
                </c:pt>
                <c:pt idx="750">
                  <c:v>0.98921399999999959</c:v>
                </c:pt>
                <c:pt idx="751">
                  <c:v>0.98877900000000007</c:v>
                </c:pt>
                <c:pt idx="752">
                  <c:v>0.98041999999999963</c:v>
                </c:pt>
                <c:pt idx="753">
                  <c:v>1.0110929999999989</c:v>
                </c:pt>
                <c:pt idx="754">
                  <c:v>1.0025999999999993</c:v>
                </c:pt>
                <c:pt idx="755">
                  <c:v>1.0009240000000004</c:v>
                </c:pt>
                <c:pt idx="756">
                  <c:v>0.98800500000000024</c:v>
                </c:pt>
                <c:pt idx="757">
                  <c:v>0.98444000000000109</c:v>
                </c:pt>
                <c:pt idx="758">
                  <c:v>0.99077600000000032</c:v>
                </c:pt>
                <c:pt idx="759">
                  <c:v>1.0037220000000007</c:v>
                </c:pt>
                <c:pt idx="760">
                  <c:v>0.98872499999999963</c:v>
                </c:pt>
                <c:pt idx="761">
                  <c:v>0.98368399999999934</c:v>
                </c:pt>
                <c:pt idx="762">
                  <c:v>0.98616599999999988</c:v>
                </c:pt>
                <c:pt idx="763">
                  <c:v>0.97457200000000022</c:v>
                </c:pt>
                <c:pt idx="764">
                  <c:v>0.98878699999999942</c:v>
                </c:pt>
                <c:pt idx="765">
                  <c:v>0.98307599999999962</c:v>
                </c:pt>
                <c:pt idx="766">
                  <c:v>0.99326400000000081</c:v>
                </c:pt>
                <c:pt idx="767">
                  <c:v>0.97876299999999983</c:v>
                </c:pt>
                <c:pt idx="768">
                  <c:v>0.98007500000000114</c:v>
                </c:pt>
                <c:pt idx="769">
                  <c:v>0.98961499999999969</c:v>
                </c:pt>
                <c:pt idx="770">
                  <c:v>0.99305399999999988</c:v>
                </c:pt>
                <c:pt idx="771">
                  <c:v>0.98818600000000067</c:v>
                </c:pt>
                <c:pt idx="772">
                  <c:v>0.97863100000000003</c:v>
                </c:pt>
                <c:pt idx="773">
                  <c:v>1.0056110000000009</c:v>
                </c:pt>
                <c:pt idx="774">
                  <c:v>0.99894399999999983</c:v>
                </c:pt>
                <c:pt idx="775">
                  <c:v>1.0099770000000001</c:v>
                </c:pt>
                <c:pt idx="776">
                  <c:v>0.99574100000000065</c:v>
                </c:pt>
                <c:pt idx="777">
                  <c:v>0.98502499999999937</c:v>
                </c:pt>
                <c:pt idx="778">
                  <c:v>0.98160999999999898</c:v>
                </c:pt>
                <c:pt idx="779">
                  <c:v>0.99877200000000066</c:v>
                </c:pt>
                <c:pt idx="780">
                  <c:v>0.97814300000000021</c:v>
                </c:pt>
                <c:pt idx="781">
                  <c:v>0.99893100000000068</c:v>
                </c:pt>
                <c:pt idx="782">
                  <c:v>0.97884200000000021</c:v>
                </c:pt>
                <c:pt idx="783">
                  <c:v>0.97920599999999958</c:v>
                </c:pt>
                <c:pt idx="784">
                  <c:v>1.0014459999999996</c:v>
                </c:pt>
                <c:pt idx="785">
                  <c:v>0.97638300000000111</c:v>
                </c:pt>
                <c:pt idx="786">
                  <c:v>0.97626599999999986</c:v>
                </c:pt>
                <c:pt idx="787">
                  <c:v>0.9866880000000009</c:v>
                </c:pt>
                <c:pt idx="788">
                  <c:v>1.0055060000000005</c:v>
                </c:pt>
                <c:pt idx="789">
                  <c:v>1.0773059999999992</c:v>
                </c:pt>
                <c:pt idx="790">
                  <c:v>0.98443200000000086</c:v>
                </c:pt>
                <c:pt idx="791">
                  <c:v>0.98456999999999972</c:v>
                </c:pt>
                <c:pt idx="792">
                  <c:v>0.99123099999999997</c:v>
                </c:pt>
                <c:pt idx="793">
                  <c:v>0.98710999999999949</c:v>
                </c:pt>
                <c:pt idx="794">
                  <c:v>1.0121049999999991</c:v>
                </c:pt>
                <c:pt idx="795">
                  <c:v>1.0008619999999997</c:v>
                </c:pt>
                <c:pt idx="796">
                  <c:v>0.98729099999999992</c:v>
                </c:pt>
                <c:pt idx="797">
                  <c:v>0.98526300000000067</c:v>
                </c:pt>
                <c:pt idx="798">
                  <c:v>0.97856599999999982</c:v>
                </c:pt>
                <c:pt idx="799">
                  <c:v>0.98539799999999911</c:v>
                </c:pt>
                <c:pt idx="800">
                  <c:v>1.0087380000000001</c:v>
                </c:pt>
                <c:pt idx="801">
                  <c:v>0.99661300000000086</c:v>
                </c:pt>
                <c:pt idx="802">
                  <c:v>1.0229430000000006</c:v>
                </c:pt>
                <c:pt idx="803">
                  <c:v>0.99852600000000091</c:v>
                </c:pt>
                <c:pt idx="804">
                  <c:v>1.0243059999999993</c:v>
                </c:pt>
                <c:pt idx="805">
                  <c:v>0.99744299999999964</c:v>
                </c:pt>
                <c:pt idx="806">
                  <c:v>1.0077390000000008</c:v>
                </c:pt>
                <c:pt idx="807">
                  <c:v>0.9947140000000001</c:v>
                </c:pt>
                <c:pt idx="808">
                  <c:v>1.0000619999999998</c:v>
                </c:pt>
                <c:pt idx="809">
                  <c:v>1.0242400000000007</c:v>
                </c:pt>
                <c:pt idx="810">
                  <c:v>1.0073740000000004</c:v>
                </c:pt>
                <c:pt idx="811">
                  <c:v>1.0002839999999997</c:v>
                </c:pt>
                <c:pt idx="812">
                  <c:v>1.0227710000000005</c:v>
                </c:pt>
                <c:pt idx="813">
                  <c:v>1.0100530000000001</c:v>
                </c:pt>
                <c:pt idx="814">
                  <c:v>1.0389969999999993</c:v>
                </c:pt>
                <c:pt idx="815">
                  <c:v>1.0137990000000006</c:v>
                </c:pt>
                <c:pt idx="816">
                  <c:v>1.0121730000000007</c:v>
                </c:pt>
                <c:pt idx="817">
                  <c:v>1.014107000000001</c:v>
                </c:pt>
                <c:pt idx="818">
                  <c:v>0.99948899999999963</c:v>
                </c:pt>
                <c:pt idx="819">
                  <c:v>1.0032889999999997</c:v>
                </c:pt>
                <c:pt idx="820">
                  <c:v>1.0100439999999997</c:v>
                </c:pt>
                <c:pt idx="821">
                  <c:v>1.0139769999999997</c:v>
                </c:pt>
                <c:pt idx="822">
                  <c:v>1.0210489999999997</c:v>
                </c:pt>
                <c:pt idx="823">
                  <c:v>1.0185650000000006</c:v>
                </c:pt>
                <c:pt idx="824">
                  <c:v>1.0065070000000009</c:v>
                </c:pt>
                <c:pt idx="825">
                  <c:v>1.0115829999999999</c:v>
                </c:pt>
                <c:pt idx="826">
                  <c:v>1.0119600000000002</c:v>
                </c:pt>
                <c:pt idx="827">
                  <c:v>1.0358809999999998</c:v>
                </c:pt>
                <c:pt idx="828">
                  <c:v>1.0094370000000001</c:v>
                </c:pt>
                <c:pt idx="829">
                  <c:v>1.0220029999999989</c:v>
                </c:pt>
                <c:pt idx="830">
                  <c:v>1.0300889999999994</c:v>
                </c:pt>
                <c:pt idx="831">
                  <c:v>1.0166109999999993</c:v>
                </c:pt>
                <c:pt idx="832">
                  <c:v>1.0273400000000006</c:v>
                </c:pt>
                <c:pt idx="833">
                  <c:v>0.98977200000000121</c:v>
                </c:pt>
                <c:pt idx="834">
                  <c:v>1.0093360000000002</c:v>
                </c:pt>
                <c:pt idx="835">
                  <c:v>1.0187280000000003</c:v>
                </c:pt>
                <c:pt idx="836">
                  <c:v>1.0310000000000006</c:v>
                </c:pt>
                <c:pt idx="837">
                  <c:v>1.0319840000000005</c:v>
                </c:pt>
                <c:pt idx="838">
                  <c:v>1.032076</c:v>
                </c:pt>
                <c:pt idx="839">
                  <c:v>1.0536859999999999</c:v>
                </c:pt>
                <c:pt idx="840">
                  <c:v>1.0436690000000004</c:v>
                </c:pt>
                <c:pt idx="841">
                  <c:v>1.0178849999999997</c:v>
                </c:pt>
                <c:pt idx="842">
                  <c:v>1.0325150000000001</c:v>
                </c:pt>
                <c:pt idx="843">
                  <c:v>1.0395779999999997</c:v>
                </c:pt>
                <c:pt idx="844">
                  <c:v>1.0251310000000009</c:v>
                </c:pt>
                <c:pt idx="845">
                  <c:v>1.0354389999999993</c:v>
                </c:pt>
                <c:pt idx="846">
                  <c:v>1.0207330000000008</c:v>
                </c:pt>
                <c:pt idx="847">
                  <c:v>1.0230729999999992</c:v>
                </c:pt>
                <c:pt idx="848">
                  <c:v>1.0153140000000009</c:v>
                </c:pt>
                <c:pt idx="849">
                  <c:v>1.0240990000000005</c:v>
                </c:pt>
                <c:pt idx="850">
                  <c:v>1.0217729999999996</c:v>
                </c:pt>
                <c:pt idx="851">
                  <c:v>1.0093959999999988</c:v>
                </c:pt>
                <c:pt idx="852">
                  <c:v>1.0143939999999994</c:v>
                </c:pt>
                <c:pt idx="853">
                  <c:v>1.0196939999999994</c:v>
                </c:pt>
                <c:pt idx="854">
                  <c:v>1.0015559999999999</c:v>
                </c:pt>
                <c:pt idx="855">
                  <c:v>1.0356799999999993</c:v>
                </c:pt>
                <c:pt idx="856">
                  <c:v>1.0293969999999995</c:v>
                </c:pt>
                <c:pt idx="857">
                  <c:v>1.0014350000000007</c:v>
                </c:pt>
                <c:pt idx="858">
                  <c:v>1.0048079999999997</c:v>
                </c:pt>
                <c:pt idx="859">
                  <c:v>1.0047000000000006</c:v>
                </c:pt>
                <c:pt idx="860">
                  <c:v>1.0015030000000005</c:v>
                </c:pt>
                <c:pt idx="861">
                  <c:v>0.98752499999999976</c:v>
                </c:pt>
                <c:pt idx="862">
                  <c:v>0.99882600000000021</c:v>
                </c:pt>
                <c:pt idx="863">
                  <c:v>0.99531500000000062</c:v>
                </c:pt>
                <c:pt idx="864">
                  <c:v>1.0077110000000005</c:v>
                </c:pt>
                <c:pt idx="865">
                  <c:v>0.97732299999999928</c:v>
                </c:pt>
                <c:pt idx="866">
                  <c:v>0.99745199999999912</c:v>
                </c:pt>
                <c:pt idx="867">
                  <c:v>0.98105800000000087</c:v>
                </c:pt>
                <c:pt idx="868">
                  <c:v>0.97795399999999955</c:v>
                </c:pt>
                <c:pt idx="869">
                  <c:v>0.96726899999999993</c:v>
                </c:pt>
                <c:pt idx="870">
                  <c:v>0.9787429999999997</c:v>
                </c:pt>
                <c:pt idx="871">
                  <c:v>0.97012799999999899</c:v>
                </c:pt>
                <c:pt idx="872">
                  <c:v>0.98750499999999963</c:v>
                </c:pt>
                <c:pt idx="873">
                  <c:v>0.99424899999999994</c:v>
                </c:pt>
                <c:pt idx="874">
                  <c:v>0.98441499999999937</c:v>
                </c:pt>
                <c:pt idx="875">
                  <c:v>0.96488300000000038</c:v>
                </c:pt>
                <c:pt idx="876">
                  <c:v>0.97097400000000089</c:v>
                </c:pt>
                <c:pt idx="877">
                  <c:v>0.94918499999999995</c:v>
                </c:pt>
                <c:pt idx="878">
                  <c:v>0.95436100000000046</c:v>
                </c:pt>
                <c:pt idx="879">
                  <c:v>0.93935600000000097</c:v>
                </c:pt>
                <c:pt idx="880">
                  <c:v>0.98202500000000104</c:v>
                </c:pt>
                <c:pt idx="881">
                  <c:v>0.93410200000000021</c:v>
                </c:pt>
                <c:pt idx="882">
                  <c:v>0.93831199999999981</c:v>
                </c:pt>
                <c:pt idx="883">
                  <c:v>0.93155500000000035</c:v>
                </c:pt>
                <c:pt idx="884">
                  <c:v>0.93355099999999958</c:v>
                </c:pt>
                <c:pt idx="885">
                  <c:v>0.92281699999999933</c:v>
                </c:pt>
                <c:pt idx="886">
                  <c:v>0.91562300000000008</c:v>
                </c:pt>
                <c:pt idx="887">
                  <c:v>0.91298299999999966</c:v>
                </c:pt>
                <c:pt idx="888">
                  <c:v>0.94117400000000018</c:v>
                </c:pt>
                <c:pt idx="889">
                  <c:v>0.92386400000000091</c:v>
                </c:pt>
                <c:pt idx="890">
                  <c:v>0.90718800000000055</c:v>
                </c:pt>
                <c:pt idx="891">
                  <c:v>0.91096200000000049</c:v>
                </c:pt>
                <c:pt idx="892">
                  <c:v>0.95818600000000043</c:v>
                </c:pt>
                <c:pt idx="893">
                  <c:v>0.92525000000000013</c:v>
                </c:pt>
                <c:pt idx="894">
                  <c:v>0.91973800000000061</c:v>
                </c:pt>
                <c:pt idx="895">
                  <c:v>0.93018799999999935</c:v>
                </c:pt>
                <c:pt idx="896">
                  <c:v>0.93175800000000031</c:v>
                </c:pt>
                <c:pt idx="897">
                  <c:v>0.9286089999999998</c:v>
                </c:pt>
                <c:pt idx="898">
                  <c:v>0.90763000000000105</c:v>
                </c:pt>
                <c:pt idx="899">
                  <c:v>0.89506500000000067</c:v>
                </c:pt>
                <c:pt idx="900">
                  <c:v>0.90255699999999983</c:v>
                </c:pt>
                <c:pt idx="901">
                  <c:v>0.89880399999999927</c:v>
                </c:pt>
                <c:pt idx="902">
                  <c:v>0.91353899999999921</c:v>
                </c:pt>
                <c:pt idx="903">
                  <c:v>0.90917400000000015</c:v>
                </c:pt>
                <c:pt idx="904">
                  <c:v>0.92566599999999966</c:v>
                </c:pt>
                <c:pt idx="905">
                  <c:v>0.90930700000000098</c:v>
                </c:pt>
                <c:pt idx="906">
                  <c:v>0.89303500000000113</c:v>
                </c:pt>
                <c:pt idx="907">
                  <c:v>0.89827699999999933</c:v>
                </c:pt>
                <c:pt idx="908">
                  <c:v>0.90224199999999932</c:v>
                </c:pt>
                <c:pt idx="909">
                  <c:v>0.9256979999999988</c:v>
                </c:pt>
                <c:pt idx="910">
                  <c:v>0.9080339999999989</c:v>
                </c:pt>
                <c:pt idx="911">
                  <c:v>0.90869900000000037</c:v>
                </c:pt>
                <c:pt idx="912">
                  <c:v>0.90805000000000113</c:v>
                </c:pt>
                <c:pt idx="913">
                  <c:v>0.92732700000000001</c:v>
                </c:pt>
                <c:pt idx="914">
                  <c:v>0.90165499999999987</c:v>
                </c:pt>
                <c:pt idx="915">
                  <c:v>0.92912900000000054</c:v>
                </c:pt>
                <c:pt idx="916">
                  <c:v>0.89095899999999961</c:v>
                </c:pt>
                <c:pt idx="917">
                  <c:v>0.91091199999999972</c:v>
                </c:pt>
                <c:pt idx="918">
                  <c:v>0.88978099999999927</c:v>
                </c:pt>
                <c:pt idx="919">
                  <c:v>0.90178700000000056</c:v>
                </c:pt>
                <c:pt idx="920">
                  <c:v>0.91118099999999913</c:v>
                </c:pt>
                <c:pt idx="921">
                  <c:v>0.90036000000000005</c:v>
                </c:pt>
                <c:pt idx="922">
                  <c:v>0.89580599999999944</c:v>
                </c:pt>
                <c:pt idx="923">
                  <c:v>0.89641900000000074</c:v>
                </c:pt>
                <c:pt idx="924">
                  <c:v>0.91991799999999913</c:v>
                </c:pt>
                <c:pt idx="925">
                  <c:v>0.91237300000000054</c:v>
                </c:pt>
                <c:pt idx="926">
                  <c:v>0.88947500000000002</c:v>
                </c:pt>
                <c:pt idx="927">
                  <c:v>0.88075599999999898</c:v>
                </c:pt>
                <c:pt idx="928">
                  <c:v>0.87690600000000085</c:v>
                </c:pt>
                <c:pt idx="929">
                  <c:v>0.8749709999999995</c:v>
                </c:pt>
                <c:pt idx="930">
                  <c:v>0.88600800000000035</c:v>
                </c:pt>
                <c:pt idx="931">
                  <c:v>0.90046999999999944</c:v>
                </c:pt>
                <c:pt idx="932">
                  <c:v>0.90323400000000031</c:v>
                </c:pt>
                <c:pt idx="933">
                  <c:v>0.8765180000000008</c:v>
                </c:pt>
                <c:pt idx="934">
                  <c:v>0.88298500000000057</c:v>
                </c:pt>
                <c:pt idx="935">
                  <c:v>0.88338700000000081</c:v>
                </c:pt>
                <c:pt idx="936">
                  <c:v>0.88750499999999999</c:v>
                </c:pt>
                <c:pt idx="937">
                  <c:v>0.89224999999999977</c:v>
                </c:pt>
                <c:pt idx="938">
                  <c:v>0.88426899999999975</c:v>
                </c:pt>
                <c:pt idx="939">
                  <c:v>0.87788000000000022</c:v>
                </c:pt>
                <c:pt idx="940">
                  <c:v>0.87789400000000128</c:v>
                </c:pt>
                <c:pt idx="941">
                  <c:v>0.87524600000000063</c:v>
                </c:pt>
                <c:pt idx="942">
                  <c:v>0.88238899999999898</c:v>
                </c:pt>
                <c:pt idx="943">
                  <c:v>0.87655299999999947</c:v>
                </c:pt>
                <c:pt idx="944">
                  <c:v>0.87986599999999981</c:v>
                </c:pt>
                <c:pt idx="945">
                  <c:v>0.87029400000000123</c:v>
                </c:pt>
                <c:pt idx="946">
                  <c:v>0.90502800000000061</c:v>
                </c:pt>
                <c:pt idx="947">
                  <c:v>0.89104699999999948</c:v>
                </c:pt>
                <c:pt idx="948">
                  <c:v>0.88190499999999972</c:v>
                </c:pt>
                <c:pt idx="949">
                  <c:v>0.89205499999999915</c:v>
                </c:pt>
                <c:pt idx="950">
                  <c:v>0.8791500000000001</c:v>
                </c:pt>
                <c:pt idx="951">
                  <c:v>0.88933099999999943</c:v>
                </c:pt>
                <c:pt idx="952">
                  <c:v>0.8754540000000004</c:v>
                </c:pt>
                <c:pt idx="953">
                  <c:v>0.904971999999999</c:v>
                </c:pt>
                <c:pt idx="954">
                  <c:v>0.91111899999999935</c:v>
                </c:pt>
                <c:pt idx="955">
                  <c:v>0.89349800000000013</c:v>
                </c:pt>
                <c:pt idx="956">
                  <c:v>0.87396099999999954</c:v>
                </c:pt>
                <c:pt idx="957">
                  <c:v>0.8840899999999996</c:v>
                </c:pt>
                <c:pt idx="958">
                  <c:v>0.87737000000000087</c:v>
                </c:pt>
                <c:pt idx="959">
                  <c:v>0.87698700000000063</c:v>
                </c:pt>
                <c:pt idx="960">
                  <c:v>0.8914610000000005</c:v>
                </c:pt>
                <c:pt idx="961">
                  <c:v>0.88196100000000044</c:v>
                </c:pt>
                <c:pt idx="962">
                  <c:v>0.87984500000000043</c:v>
                </c:pt>
                <c:pt idx="963">
                  <c:v>0.88168799999999958</c:v>
                </c:pt>
                <c:pt idx="964">
                  <c:v>0.89105599999999896</c:v>
                </c:pt>
                <c:pt idx="965">
                  <c:v>0.89843700000000126</c:v>
                </c:pt>
                <c:pt idx="966">
                  <c:v>0.89003600000000027</c:v>
                </c:pt>
                <c:pt idx="967">
                  <c:v>0.88720599999999905</c:v>
                </c:pt>
                <c:pt idx="968">
                  <c:v>0.88147999999999893</c:v>
                </c:pt>
                <c:pt idx="969">
                  <c:v>0.8826679999999989</c:v>
                </c:pt>
                <c:pt idx="970">
                  <c:v>0.89247300000000074</c:v>
                </c:pt>
                <c:pt idx="971">
                  <c:v>0.89566100000000048</c:v>
                </c:pt>
                <c:pt idx="972">
                  <c:v>0.91378599999999999</c:v>
                </c:pt>
                <c:pt idx="973">
                  <c:v>0.90307599999999955</c:v>
                </c:pt>
                <c:pt idx="974">
                  <c:v>0.89563300000000012</c:v>
                </c:pt>
                <c:pt idx="975">
                  <c:v>0.89433600000000091</c:v>
                </c:pt>
                <c:pt idx="976">
                  <c:v>0.92643399999999954</c:v>
                </c:pt>
                <c:pt idx="977">
                  <c:v>0.90291900000000069</c:v>
                </c:pt>
                <c:pt idx="978">
                  <c:v>0.89727800000000002</c:v>
                </c:pt>
                <c:pt idx="979">
                  <c:v>0.9071290000000003</c:v>
                </c:pt>
                <c:pt idx="980">
                  <c:v>0.91804699999999961</c:v>
                </c:pt>
                <c:pt idx="981">
                  <c:v>0.90562799999999921</c:v>
                </c:pt>
                <c:pt idx="982">
                  <c:v>0.93876600000000021</c:v>
                </c:pt>
                <c:pt idx="983">
                  <c:v>0.90282199999999957</c:v>
                </c:pt>
                <c:pt idx="984">
                  <c:v>0.91155100000000022</c:v>
                </c:pt>
                <c:pt idx="985">
                  <c:v>0.91682000000000041</c:v>
                </c:pt>
                <c:pt idx="986">
                  <c:v>0.92832299999999979</c:v>
                </c:pt>
                <c:pt idx="987">
                  <c:v>0.91058700000000048</c:v>
                </c:pt>
                <c:pt idx="988">
                  <c:v>0.92390099999999986</c:v>
                </c:pt>
                <c:pt idx="989">
                  <c:v>0.90866700000000034</c:v>
                </c:pt>
                <c:pt idx="990">
                  <c:v>0.9033370000000005</c:v>
                </c:pt>
                <c:pt idx="991">
                  <c:v>0.90742100000000026</c:v>
                </c:pt>
                <c:pt idx="992">
                  <c:v>0.93667600000000029</c:v>
                </c:pt>
                <c:pt idx="993">
                  <c:v>0.91915299999999878</c:v>
                </c:pt>
                <c:pt idx="994">
                  <c:v>0.92007399999999961</c:v>
                </c:pt>
                <c:pt idx="995">
                  <c:v>0.91750699999999963</c:v>
                </c:pt>
                <c:pt idx="996">
                  <c:v>0.91036699999999993</c:v>
                </c:pt>
                <c:pt idx="997">
                  <c:v>0.9092760000000002</c:v>
                </c:pt>
                <c:pt idx="998">
                  <c:v>0.92504899999999957</c:v>
                </c:pt>
                <c:pt idx="999">
                  <c:v>0.91373300000000057</c:v>
                </c:pt>
                <c:pt idx="1000">
                  <c:v>0.91554099999999927</c:v>
                </c:pt>
                <c:pt idx="1001">
                  <c:v>0.91401799999999955</c:v>
                </c:pt>
                <c:pt idx="1002">
                  <c:v>0.917103</c:v>
                </c:pt>
                <c:pt idx="1003">
                  <c:v>0.90931799999999985</c:v>
                </c:pt>
                <c:pt idx="1004">
                  <c:v>0.91821900000000056</c:v>
                </c:pt>
                <c:pt idx="1005">
                  <c:v>0.9288110000000005</c:v>
                </c:pt>
                <c:pt idx="1006">
                  <c:v>0.92609600000000025</c:v>
                </c:pt>
                <c:pt idx="1007">
                  <c:v>0.92378800000000005</c:v>
                </c:pt>
                <c:pt idx="1008">
                  <c:v>0.93719199999999958</c:v>
                </c:pt>
                <c:pt idx="1009">
                  <c:v>0.94792599999999982</c:v>
                </c:pt>
                <c:pt idx="1010">
                  <c:v>0.90337199999999918</c:v>
                </c:pt>
                <c:pt idx="1011">
                  <c:v>0.9020810000000008</c:v>
                </c:pt>
                <c:pt idx="1012">
                  <c:v>0.91336700000000093</c:v>
                </c:pt>
                <c:pt idx="1013">
                  <c:v>0.92268199999999911</c:v>
                </c:pt>
                <c:pt idx="1014">
                  <c:v>0.92351800000000051</c:v>
                </c:pt>
                <c:pt idx="1015">
                  <c:v>0.93714500000000012</c:v>
                </c:pt>
                <c:pt idx="1016">
                  <c:v>0.91076699999999899</c:v>
                </c:pt>
                <c:pt idx="1017">
                  <c:v>0.92532299999999967</c:v>
                </c:pt>
                <c:pt idx="1018">
                  <c:v>0.91743799999999975</c:v>
                </c:pt>
                <c:pt idx="1019">
                  <c:v>0.9153330000000004</c:v>
                </c:pt>
                <c:pt idx="1020">
                  <c:v>0.91310400000000058</c:v>
                </c:pt>
                <c:pt idx="1021">
                  <c:v>0.9279149999999996</c:v>
                </c:pt>
                <c:pt idx="1022">
                  <c:v>0.91422299999999979</c:v>
                </c:pt>
                <c:pt idx="1023">
                  <c:v>0.91289299999999951</c:v>
                </c:pt>
                <c:pt idx="1024">
                  <c:v>0.92736999999999981</c:v>
                </c:pt>
                <c:pt idx="1025">
                  <c:v>0.92149199999999976</c:v>
                </c:pt>
                <c:pt idx="1026">
                  <c:v>0.91594399999999965</c:v>
                </c:pt>
                <c:pt idx="1027">
                  <c:v>0.93362699999999954</c:v>
                </c:pt>
                <c:pt idx="1028">
                  <c:v>0.9288779999999992</c:v>
                </c:pt>
                <c:pt idx="1029">
                  <c:v>0.94031600000000015</c:v>
                </c:pt>
                <c:pt idx="1030">
                  <c:v>0.93700699999999948</c:v>
                </c:pt>
                <c:pt idx="1031">
                  <c:v>0.9163869999999994</c:v>
                </c:pt>
                <c:pt idx="1032">
                  <c:v>0.90735300000000052</c:v>
                </c:pt>
                <c:pt idx="1033">
                  <c:v>0.91269500000000026</c:v>
                </c:pt>
                <c:pt idx="1034">
                  <c:v>0.91379499999999947</c:v>
                </c:pt>
                <c:pt idx="1035">
                  <c:v>0.91402699999999992</c:v>
                </c:pt>
                <c:pt idx="1036">
                  <c:v>0.9164860000000008</c:v>
                </c:pt>
                <c:pt idx="1037">
                  <c:v>0.92556199999999933</c:v>
                </c:pt>
                <c:pt idx="1038">
                  <c:v>0.92261399999999938</c:v>
                </c:pt>
                <c:pt idx="1039">
                  <c:v>0.92596200000000017</c:v>
                </c:pt>
                <c:pt idx="1040">
                  <c:v>0.90714299999999959</c:v>
                </c:pt>
                <c:pt idx="1041">
                  <c:v>0.93277799999999989</c:v>
                </c:pt>
                <c:pt idx="1042">
                  <c:v>0.91284299999999963</c:v>
                </c:pt>
                <c:pt idx="1043">
                  <c:v>0.91535600000000006</c:v>
                </c:pt>
                <c:pt idx="1044">
                  <c:v>0.89889399999999942</c:v>
                </c:pt>
                <c:pt idx="1045">
                  <c:v>0.89579499999999967</c:v>
                </c:pt>
                <c:pt idx="1046">
                  <c:v>0.9168219999999998</c:v>
                </c:pt>
                <c:pt idx="1047">
                  <c:v>0.89841000000000104</c:v>
                </c:pt>
                <c:pt idx="1048">
                  <c:v>0.91430400000000045</c:v>
                </c:pt>
                <c:pt idx="1049">
                  <c:v>0.90468799999999927</c:v>
                </c:pt>
                <c:pt idx="1050">
                  <c:v>0.9253600000000004</c:v>
                </c:pt>
                <c:pt idx="1051">
                  <c:v>0.93553700000000006</c:v>
                </c:pt>
                <c:pt idx="1052">
                  <c:v>0.90530299999999997</c:v>
                </c:pt>
                <c:pt idx="1053">
                  <c:v>0.90833700000000039</c:v>
                </c:pt>
                <c:pt idx="1054">
                  <c:v>0.89522700000000022</c:v>
                </c:pt>
                <c:pt idx="1055">
                  <c:v>0.90344499999999961</c:v>
                </c:pt>
                <c:pt idx="1056">
                  <c:v>0.89373600000000053</c:v>
                </c:pt>
                <c:pt idx="1057">
                  <c:v>0.87689300000000081</c:v>
                </c:pt>
                <c:pt idx="1058">
                  <c:v>0.88078699999999976</c:v>
                </c:pt>
                <c:pt idx="1059">
                  <c:v>0.8906780000000003</c:v>
                </c:pt>
                <c:pt idx="1060">
                  <c:v>0.90101299999999984</c:v>
                </c:pt>
                <c:pt idx="1061">
                  <c:v>0.89539599999999986</c:v>
                </c:pt>
                <c:pt idx="1062">
                  <c:v>0.89771200000000029</c:v>
                </c:pt>
                <c:pt idx="1063">
                  <c:v>0.86914800000000092</c:v>
                </c:pt>
                <c:pt idx="1064">
                  <c:v>0.88817000000000057</c:v>
                </c:pt>
                <c:pt idx="1065">
                  <c:v>0.87625699999999984</c:v>
                </c:pt>
                <c:pt idx="1066">
                  <c:v>0.86948899999999973</c:v>
                </c:pt>
                <c:pt idx="1067">
                  <c:v>0.87526200000000109</c:v>
                </c:pt>
                <c:pt idx="1068">
                  <c:v>0.8716709999999992</c:v>
                </c:pt>
                <c:pt idx="1069">
                  <c:v>0.8853800000000005</c:v>
                </c:pt>
                <c:pt idx="1070">
                  <c:v>0.86894799999999961</c:v>
                </c:pt>
                <c:pt idx="1071">
                  <c:v>0.855656999999999</c:v>
                </c:pt>
                <c:pt idx="1072">
                  <c:v>0.86057399999999884</c:v>
                </c:pt>
                <c:pt idx="1073">
                  <c:v>0.8652299999999995</c:v>
                </c:pt>
                <c:pt idx="1074">
                  <c:v>0.88495399999999957</c:v>
                </c:pt>
                <c:pt idx="1075">
                  <c:v>0.85861900000000002</c:v>
                </c:pt>
                <c:pt idx="1076">
                  <c:v>0.84696299999999969</c:v>
                </c:pt>
                <c:pt idx="1077">
                  <c:v>0.87138300000000068</c:v>
                </c:pt>
                <c:pt idx="1078">
                  <c:v>0.87720700000000118</c:v>
                </c:pt>
                <c:pt idx="1079">
                  <c:v>0.83848199999999995</c:v>
                </c:pt>
                <c:pt idx="1080">
                  <c:v>0.84062000000000037</c:v>
                </c:pt>
                <c:pt idx="1081">
                  <c:v>0.85247200000000056</c:v>
                </c:pt>
                <c:pt idx="1082">
                  <c:v>0.82276400000000027</c:v>
                </c:pt>
                <c:pt idx="1083">
                  <c:v>0.85073299999999907</c:v>
                </c:pt>
                <c:pt idx="1084">
                  <c:v>0.87466000000000133</c:v>
                </c:pt>
                <c:pt idx="1085">
                  <c:v>0.82986000000000093</c:v>
                </c:pt>
                <c:pt idx="1086">
                  <c:v>0.83268500000000145</c:v>
                </c:pt>
                <c:pt idx="1087">
                  <c:v>0.83340799999999859</c:v>
                </c:pt>
                <c:pt idx="1088">
                  <c:v>0.8192699999999995</c:v>
                </c:pt>
                <c:pt idx="1089">
                  <c:v>0.82618800000000014</c:v>
                </c:pt>
                <c:pt idx="1090">
                  <c:v>0.82664300000000068</c:v>
                </c:pt>
                <c:pt idx="1091">
                  <c:v>0.80496099999999871</c:v>
                </c:pt>
                <c:pt idx="1092">
                  <c:v>0.8110620000000015</c:v>
                </c:pt>
                <c:pt idx="1093">
                  <c:v>0.83055200000000085</c:v>
                </c:pt>
                <c:pt idx="1094">
                  <c:v>0.80245599999999939</c:v>
                </c:pt>
                <c:pt idx="1095">
                  <c:v>0.83301599999999887</c:v>
                </c:pt>
                <c:pt idx="1096">
                  <c:v>0.80371599999999965</c:v>
                </c:pt>
                <c:pt idx="1097">
                  <c:v>0.78288899999999906</c:v>
                </c:pt>
                <c:pt idx="1098">
                  <c:v>0.79415799999999948</c:v>
                </c:pt>
                <c:pt idx="1099">
                  <c:v>0.80879299999999965</c:v>
                </c:pt>
                <c:pt idx="1100">
                  <c:v>0.79603200000000029</c:v>
                </c:pt>
                <c:pt idx="1101">
                  <c:v>0.80934499999999865</c:v>
                </c:pt>
                <c:pt idx="1102">
                  <c:v>0.79491600000000062</c:v>
                </c:pt>
                <c:pt idx="1103">
                  <c:v>0.77533900000000067</c:v>
                </c:pt>
                <c:pt idx="1104">
                  <c:v>0.77014500000000119</c:v>
                </c:pt>
                <c:pt idx="1105">
                  <c:v>0.76158000000000037</c:v>
                </c:pt>
                <c:pt idx="1106">
                  <c:v>0.77083100000000115</c:v>
                </c:pt>
                <c:pt idx="1107">
                  <c:v>0.76335000000000086</c:v>
                </c:pt>
                <c:pt idx="1108">
                  <c:v>0.80899400000000021</c:v>
                </c:pt>
                <c:pt idx="1109">
                  <c:v>0.78727699999999956</c:v>
                </c:pt>
                <c:pt idx="1110">
                  <c:v>0.79119299999999981</c:v>
                </c:pt>
                <c:pt idx="1111">
                  <c:v>0.77313299999999963</c:v>
                </c:pt>
                <c:pt idx="1112">
                  <c:v>0.76617099999999994</c:v>
                </c:pt>
                <c:pt idx="1113">
                  <c:v>0.73649599999999893</c:v>
                </c:pt>
                <c:pt idx="1114">
                  <c:v>0.74651899999999927</c:v>
                </c:pt>
                <c:pt idx="1115">
                  <c:v>0.7536050000000003</c:v>
                </c:pt>
                <c:pt idx="1116">
                  <c:v>0.72542499999999954</c:v>
                </c:pt>
                <c:pt idx="1117">
                  <c:v>0.72165500000000016</c:v>
                </c:pt>
                <c:pt idx="1118">
                  <c:v>0.71227499999999999</c:v>
                </c:pt>
                <c:pt idx="1119">
                  <c:v>0.70871499999999976</c:v>
                </c:pt>
                <c:pt idx="1120">
                  <c:v>0.69656600000000068</c:v>
                </c:pt>
                <c:pt idx="1121">
                  <c:v>0.71748700000000021</c:v>
                </c:pt>
                <c:pt idx="1122">
                  <c:v>0.70731100000000069</c:v>
                </c:pt>
                <c:pt idx="1123">
                  <c:v>0.70120900000000042</c:v>
                </c:pt>
                <c:pt idx="1124">
                  <c:v>0.71118099999999984</c:v>
                </c:pt>
                <c:pt idx="1125">
                  <c:v>0.74366799999999955</c:v>
                </c:pt>
                <c:pt idx="1126">
                  <c:v>0.73096899999999998</c:v>
                </c:pt>
                <c:pt idx="1127">
                  <c:v>0.69263100000000044</c:v>
                </c:pt>
                <c:pt idx="1128">
                  <c:v>0.67815099999999973</c:v>
                </c:pt>
                <c:pt idx="1129">
                  <c:v>0.68608200000000075</c:v>
                </c:pt>
                <c:pt idx="1130">
                  <c:v>0.68377100000000013</c:v>
                </c:pt>
                <c:pt idx="1131">
                  <c:v>0.66671400000000069</c:v>
                </c:pt>
                <c:pt idx="1132">
                  <c:v>0.66733399999999854</c:v>
                </c:pt>
                <c:pt idx="1133">
                  <c:v>0.66266300000000022</c:v>
                </c:pt>
                <c:pt idx="1134">
                  <c:v>0.67616800000000055</c:v>
                </c:pt>
                <c:pt idx="1135">
                  <c:v>0.67767199999999939</c:v>
                </c:pt>
                <c:pt idx="1136">
                  <c:v>0.68389599999999895</c:v>
                </c:pt>
                <c:pt idx="1137">
                  <c:v>0.64493400000000101</c:v>
                </c:pt>
                <c:pt idx="1138">
                  <c:v>0.70771400000000106</c:v>
                </c:pt>
                <c:pt idx="1139">
                  <c:v>0.66671999999999976</c:v>
                </c:pt>
                <c:pt idx="1140">
                  <c:v>0.65471199999999996</c:v>
                </c:pt>
                <c:pt idx="1141">
                  <c:v>0.65804699999999983</c:v>
                </c:pt>
                <c:pt idx="1142">
                  <c:v>0.66653999999999947</c:v>
                </c:pt>
                <c:pt idx="1143">
                  <c:v>0.65656599999999976</c:v>
                </c:pt>
                <c:pt idx="1144">
                  <c:v>0.6505030000000005</c:v>
                </c:pt>
                <c:pt idx="1145">
                  <c:v>0.66518199999999972</c:v>
                </c:pt>
                <c:pt idx="1146">
                  <c:v>0.66880200000000123</c:v>
                </c:pt>
                <c:pt idx="1147">
                  <c:v>0.6583900000000007</c:v>
                </c:pt>
                <c:pt idx="1148">
                  <c:v>0.63841399999999915</c:v>
                </c:pt>
                <c:pt idx="1149">
                  <c:v>0.63473199999999963</c:v>
                </c:pt>
                <c:pt idx="1150">
                  <c:v>0.63845399999999941</c:v>
                </c:pt>
                <c:pt idx="1151">
                  <c:v>0.6393570000000004</c:v>
                </c:pt>
                <c:pt idx="1152">
                  <c:v>0.6265319999999992</c:v>
                </c:pt>
                <c:pt idx="1153">
                  <c:v>0.61883800000000022</c:v>
                </c:pt>
                <c:pt idx="1154">
                  <c:v>0.61124400000000101</c:v>
                </c:pt>
                <c:pt idx="1155">
                  <c:v>0.63004399999999983</c:v>
                </c:pt>
                <c:pt idx="1156">
                  <c:v>0.64112899999999939</c:v>
                </c:pt>
                <c:pt idx="1157">
                  <c:v>0.65033599999999936</c:v>
                </c:pt>
                <c:pt idx="1158">
                  <c:v>0.62293599999999927</c:v>
                </c:pt>
                <c:pt idx="1159">
                  <c:v>0.59927899999999923</c:v>
                </c:pt>
                <c:pt idx="1160">
                  <c:v>0.59412700000000029</c:v>
                </c:pt>
                <c:pt idx="1161">
                  <c:v>0.61536100000000005</c:v>
                </c:pt>
                <c:pt idx="1162">
                  <c:v>0.605105</c:v>
                </c:pt>
                <c:pt idx="1163">
                  <c:v>0.61475599999999986</c:v>
                </c:pt>
                <c:pt idx="1164">
                  <c:v>0.58967499999999973</c:v>
                </c:pt>
                <c:pt idx="1165">
                  <c:v>0.60099900000000162</c:v>
                </c:pt>
                <c:pt idx="1166">
                  <c:v>0.59642900000000054</c:v>
                </c:pt>
                <c:pt idx="1167">
                  <c:v>0.59919400000000067</c:v>
                </c:pt>
                <c:pt idx="1168">
                  <c:v>0.61100399999999944</c:v>
                </c:pt>
                <c:pt idx="1169">
                  <c:v>0.62060199999999988</c:v>
                </c:pt>
                <c:pt idx="1170">
                  <c:v>0.60897899999999971</c:v>
                </c:pt>
                <c:pt idx="1171">
                  <c:v>0.60026099999999971</c:v>
                </c:pt>
                <c:pt idx="1172">
                  <c:v>0.59789999999999921</c:v>
                </c:pt>
                <c:pt idx="1173">
                  <c:v>0.60898300000000027</c:v>
                </c:pt>
                <c:pt idx="1174">
                  <c:v>0.60068599999999961</c:v>
                </c:pt>
                <c:pt idx="1175">
                  <c:v>0.5874290000000002</c:v>
                </c:pt>
                <c:pt idx="1176">
                  <c:v>0.59553599999999918</c:v>
                </c:pt>
                <c:pt idx="1177">
                  <c:v>0.60219999999999985</c:v>
                </c:pt>
                <c:pt idx="1178">
                  <c:v>0.58189000000000135</c:v>
                </c:pt>
                <c:pt idx="1179">
                  <c:v>0.57791499999999907</c:v>
                </c:pt>
                <c:pt idx="1180">
                  <c:v>0.56586599999999976</c:v>
                </c:pt>
                <c:pt idx="1181">
                  <c:v>0.57891500000000029</c:v>
                </c:pt>
                <c:pt idx="1182">
                  <c:v>0.57547800000000038</c:v>
                </c:pt>
                <c:pt idx="1183">
                  <c:v>0.56784100000000137</c:v>
                </c:pt>
                <c:pt idx="1245">
                  <c:v>0.60900400000000054</c:v>
                </c:pt>
                <c:pt idx="1246">
                  <c:v>0.60608499999999843</c:v>
                </c:pt>
                <c:pt idx="1247">
                  <c:v>0.59749500000000033</c:v>
                </c:pt>
                <c:pt idx="1248">
                  <c:v>0.59170699999999954</c:v>
                </c:pt>
                <c:pt idx="1249">
                  <c:v>0.60226899999999972</c:v>
                </c:pt>
                <c:pt idx="1250">
                  <c:v>0.59827099999999866</c:v>
                </c:pt>
                <c:pt idx="1251">
                  <c:v>0.59045899999999918</c:v>
                </c:pt>
                <c:pt idx="1252">
                  <c:v>0.59779299999999935</c:v>
                </c:pt>
                <c:pt idx="1253">
                  <c:v>0.5666689999999992</c:v>
                </c:pt>
                <c:pt idx="1254">
                  <c:v>0.57609499999999869</c:v>
                </c:pt>
                <c:pt idx="1255">
                  <c:v>0.60063000000000066</c:v>
                </c:pt>
                <c:pt idx="1256">
                  <c:v>0.58080700000000007</c:v>
                </c:pt>
                <c:pt idx="1257">
                  <c:v>0.58756499999999967</c:v>
                </c:pt>
                <c:pt idx="1258">
                  <c:v>0.6135540000000006</c:v>
                </c:pt>
                <c:pt idx="1259">
                  <c:v>0.59055700000000044</c:v>
                </c:pt>
                <c:pt idx="1260">
                  <c:v>0.59544499999999978</c:v>
                </c:pt>
                <c:pt idx="1261">
                  <c:v>0.58027500000000032</c:v>
                </c:pt>
                <c:pt idx="1262">
                  <c:v>0.60814700000000066</c:v>
                </c:pt>
                <c:pt idx="1263">
                  <c:v>0.59088499999999833</c:v>
                </c:pt>
                <c:pt idx="1264">
                  <c:v>0.58786399999999972</c:v>
                </c:pt>
                <c:pt idx="1265">
                  <c:v>0.58887499999999982</c:v>
                </c:pt>
                <c:pt idx="1266">
                  <c:v>0.57060500000000047</c:v>
                </c:pt>
                <c:pt idx="1267">
                  <c:v>0.5898690000000002</c:v>
                </c:pt>
                <c:pt idx="1268">
                  <c:v>0.59171300000000038</c:v>
                </c:pt>
                <c:pt idx="1269">
                  <c:v>0.60017000000000031</c:v>
                </c:pt>
                <c:pt idx="1270">
                  <c:v>0.57806200000000096</c:v>
                </c:pt>
                <c:pt idx="1271">
                  <c:v>0.61959500000000034</c:v>
                </c:pt>
                <c:pt idx="1272">
                  <c:v>0.60052299999999903</c:v>
                </c:pt>
                <c:pt idx="1273">
                  <c:v>0.56217300000000137</c:v>
                </c:pt>
                <c:pt idx="1274">
                  <c:v>0.57167399999999979</c:v>
                </c:pt>
                <c:pt idx="1275">
                  <c:v>0.5667150000000003</c:v>
                </c:pt>
                <c:pt idx="1276">
                  <c:v>0.56004199999999926</c:v>
                </c:pt>
                <c:pt idx="1277">
                  <c:v>0.564585000000001</c:v>
                </c:pt>
                <c:pt idx="1278">
                  <c:v>0.55494299999999974</c:v>
                </c:pt>
                <c:pt idx="1279">
                  <c:v>0.57170299999999941</c:v>
                </c:pt>
              </c:numCache>
            </c:numRef>
          </c:yVal>
        </c:ser>
        <c:ser>
          <c:idx val="1"/>
          <c:order val="1"/>
          <c:tx>
            <c:v>ref. - Z(288)</c:v>
          </c:tx>
          <c:spPr>
            <a:ln w="28575">
              <a:noFill/>
            </a:ln>
          </c:spPr>
          <c:xVal>
            <c:numRef>
              <c:f>side1AC!$M$33:$M$1317</c:f>
              <c:numCache>
                <c:formatCode>General</c:formatCode>
                <c:ptCount val="1285"/>
                <c:pt idx="0">
                  <c:v>482.71100000000001</c:v>
                </c:pt>
                <c:pt idx="1">
                  <c:v>483.53100000000001</c:v>
                </c:pt>
                <c:pt idx="2">
                  <c:v>484.32299999999998</c:v>
                </c:pt>
                <c:pt idx="3">
                  <c:v>485.11200000000002</c:v>
                </c:pt>
                <c:pt idx="4">
                  <c:v>485.91500000000002</c:v>
                </c:pt>
                <c:pt idx="5">
                  <c:v>486.69600000000003</c:v>
                </c:pt>
                <c:pt idx="6">
                  <c:v>487.48500000000001</c:v>
                </c:pt>
                <c:pt idx="7">
                  <c:v>488.28500000000003</c:v>
                </c:pt>
                <c:pt idx="8">
                  <c:v>489.08499999999998</c:v>
                </c:pt>
                <c:pt idx="9">
                  <c:v>489.87900000000002</c:v>
                </c:pt>
                <c:pt idx="10">
                  <c:v>490.67700000000002</c:v>
                </c:pt>
                <c:pt idx="11">
                  <c:v>491.476</c:v>
                </c:pt>
                <c:pt idx="12">
                  <c:v>492.24400000000003</c:v>
                </c:pt>
                <c:pt idx="13">
                  <c:v>493.04199999999997</c:v>
                </c:pt>
                <c:pt idx="14">
                  <c:v>493.83499999999998</c:v>
                </c:pt>
                <c:pt idx="15">
                  <c:v>494.63499999999999</c:v>
                </c:pt>
                <c:pt idx="16">
                  <c:v>495.43099999999998</c:v>
                </c:pt>
                <c:pt idx="17">
                  <c:v>496.21199999999999</c:v>
                </c:pt>
                <c:pt idx="18">
                  <c:v>497.01400000000001</c:v>
                </c:pt>
                <c:pt idx="19">
                  <c:v>497.786</c:v>
                </c:pt>
                <c:pt idx="20">
                  <c:v>498.60899999999998</c:v>
                </c:pt>
                <c:pt idx="21">
                  <c:v>499.387</c:v>
                </c:pt>
                <c:pt idx="22">
                  <c:v>500.18099999999998</c:v>
                </c:pt>
                <c:pt idx="23">
                  <c:v>500.971</c:v>
                </c:pt>
                <c:pt idx="24">
                  <c:v>501.75799999999998</c:v>
                </c:pt>
                <c:pt idx="25">
                  <c:v>502.55900000000003</c:v>
                </c:pt>
                <c:pt idx="26">
                  <c:v>503.34699999999998</c:v>
                </c:pt>
                <c:pt idx="27">
                  <c:v>504.11900000000003</c:v>
                </c:pt>
                <c:pt idx="28">
                  <c:v>504.91</c:v>
                </c:pt>
                <c:pt idx="29">
                  <c:v>505.71699999999998</c:v>
                </c:pt>
                <c:pt idx="30">
                  <c:v>506.51499999999999</c:v>
                </c:pt>
                <c:pt idx="31">
                  <c:v>507.31200000000001</c:v>
                </c:pt>
                <c:pt idx="32">
                  <c:v>508.10500000000002</c:v>
                </c:pt>
                <c:pt idx="33">
                  <c:v>508.89499999999998</c:v>
                </c:pt>
                <c:pt idx="34">
                  <c:v>509.67899999999997</c:v>
                </c:pt>
                <c:pt idx="35">
                  <c:v>510.48</c:v>
                </c:pt>
                <c:pt idx="36">
                  <c:v>511.29</c:v>
                </c:pt>
                <c:pt idx="37">
                  <c:v>512.072</c:v>
                </c:pt>
                <c:pt idx="38">
                  <c:v>512.87800000000004</c:v>
                </c:pt>
                <c:pt idx="39">
                  <c:v>513.67399999999998</c:v>
                </c:pt>
                <c:pt idx="40">
                  <c:v>514.47</c:v>
                </c:pt>
                <c:pt idx="41">
                  <c:v>515.26800000000003</c:v>
                </c:pt>
                <c:pt idx="42">
                  <c:v>516.05999999999995</c:v>
                </c:pt>
                <c:pt idx="43">
                  <c:v>516.846</c:v>
                </c:pt>
                <c:pt idx="44">
                  <c:v>517.64800000000002</c:v>
                </c:pt>
                <c:pt idx="45">
                  <c:v>518.44100000000003</c:v>
                </c:pt>
                <c:pt idx="46">
                  <c:v>519.21900000000005</c:v>
                </c:pt>
                <c:pt idx="47">
                  <c:v>520.02099999999996</c:v>
                </c:pt>
                <c:pt idx="48">
                  <c:v>520.81500000000005</c:v>
                </c:pt>
                <c:pt idx="49">
                  <c:v>521.59699999999998</c:v>
                </c:pt>
                <c:pt idx="50">
                  <c:v>522.41600000000005</c:v>
                </c:pt>
                <c:pt idx="51">
                  <c:v>523.19000000000005</c:v>
                </c:pt>
                <c:pt idx="52">
                  <c:v>524.00300000000004</c:v>
                </c:pt>
                <c:pt idx="53">
                  <c:v>524.78099999999995</c:v>
                </c:pt>
                <c:pt idx="54">
                  <c:v>525.57799999999997</c:v>
                </c:pt>
                <c:pt idx="55">
                  <c:v>526.36900000000003</c:v>
                </c:pt>
                <c:pt idx="56">
                  <c:v>527.15599999999995</c:v>
                </c:pt>
                <c:pt idx="57">
                  <c:v>527.94000000000005</c:v>
                </c:pt>
                <c:pt idx="58">
                  <c:v>528.755</c:v>
                </c:pt>
                <c:pt idx="59">
                  <c:v>529.53700000000003</c:v>
                </c:pt>
                <c:pt idx="60">
                  <c:v>530.33299999999997</c:v>
                </c:pt>
                <c:pt idx="61">
                  <c:v>531.11500000000001</c:v>
                </c:pt>
                <c:pt idx="62">
                  <c:v>531.90700000000004</c:v>
                </c:pt>
                <c:pt idx="63">
                  <c:v>532.71</c:v>
                </c:pt>
                <c:pt idx="64">
                  <c:v>533.50800000000004</c:v>
                </c:pt>
                <c:pt idx="65">
                  <c:v>534.28399999999999</c:v>
                </c:pt>
                <c:pt idx="66">
                  <c:v>535.09299999999996</c:v>
                </c:pt>
                <c:pt idx="67">
                  <c:v>535.85400000000004</c:v>
                </c:pt>
                <c:pt idx="68">
                  <c:v>536.654</c:v>
                </c:pt>
                <c:pt idx="69">
                  <c:v>537.45600000000002</c:v>
                </c:pt>
                <c:pt idx="70">
                  <c:v>538.24099999999999</c:v>
                </c:pt>
                <c:pt idx="71">
                  <c:v>539.03899999999999</c:v>
                </c:pt>
                <c:pt idx="72">
                  <c:v>539.83500000000004</c:v>
                </c:pt>
                <c:pt idx="73">
                  <c:v>540.63300000000004</c:v>
                </c:pt>
                <c:pt idx="74">
                  <c:v>541.43299999999999</c:v>
                </c:pt>
                <c:pt idx="75">
                  <c:v>542.21400000000006</c:v>
                </c:pt>
                <c:pt idx="76">
                  <c:v>543.01099999999997</c:v>
                </c:pt>
                <c:pt idx="77">
                  <c:v>543.81399999999996</c:v>
                </c:pt>
                <c:pt idx="78">
                  <c:v>544.59199999999998</c:v>
                </c:pt>
                <c:pt idx="79">
                  <c:v>545.399</c:v>
                </c:pt>
                <c:pt idx="80">
                  <c:v>546.173</c:v>
                </c:pt>
                <c:pt idx="81">
                  <c:v>546.96600000000001</c:v>
                </c:pt>
                <c:pt idx="82">
                  <c:v>547.76800000000003</c:v>
                </c:pt>
                <c:pt idx="83">
                  <c:v>548.55600000000004</c:v>
                </c:pt>
                <c:pt idx="84">
                  <c:v>549.36800000000005</c:v>
                </c:pt>
                <c:pt idx="85">
                  <c:v>550.16399999999999</c:v>
                </c:pt>
                <c:pt idx="86">
                  <c:v>550.96299999999997</c:v>
                </c:pt>
                <c:pt idx="87">
                  <c:v>551.74099999999999</c:v>
                </c:pt>
                <c:pt idx="88">
                  <c:v>552.54399999999998</c:v>
                </c:pt>
                <c:pt idx="89">
                  <c:v>553.34199999999998</c:v>
                </c:pt>
                <c:pt idx="90">
                  <c:v>554.13800000000003</c:v>
                </c:pt>
                <c:pt idx="91">
                  <c:v>554.91499999999996</c:v>
                </c:pt>
                <c:pt idx="92">
                  <c:v>555.72500000000002</c:v>
                </c:pt>
                <c:pt idx="93">
                  <c:v>556.529</c:v>
                </c:pt>
                <c:pt idx="94">
                  <c:v>557.303</c:v>
                </c:pt>
                <c:pt idx="95">
                  <c:v>558.10599999999999</c:v>
                </c:pt>
                <c:pt idx="96">
                  <c:v>558.90200000000004</c:v>
                </c:pt>
                <c:pt idx="97">
                  <c:v>559.68200000000002</c:v>
                </c:pt>
                <c:pt idx="98">
                  <c:v>560.49199999999996</c:v>
                </c:pt>
                <c:pt idx="99">
                  <c:v>561.27</c:v>
                </c:pt>
                <c:pt idx="100">
                  <c:v>562.06799999999998</c:v>
                </c:pt>
                <c:pt idx="101">
                  <c:v>562.85</c:v>
                </c:pt>
                <c:pt idx="102">
                  <c:v>563.64400000000001</c:v>
                </c:pt>
                <c:pt idx="103">
                  <c:v>564.44000000000005</c:v>
                </c:pt>
                <c:pt idx="104">
                  <c:v>565.23800000000006</c:v>
                </c:pt>
                <c:pt idx="105">
                  <c:v>566.02499999999998</c:v>
                </c:pt>
                <c:pt idx="106">
                  <c:v>566.84199999999998</c:v>
                </c:pt>
                <c:pt idx="107">
                  <c:v>567.625</c:v>
                </c:pt>
                <c:pt idx="108">
                  <c:v>568.41600000000005</c:v>
                </c:pt>
                <c:pt idx="109">
                  <c:v>569.202</c:v>
                </c:pt>
                <c:pt idx="110">
                  <c:v>569.98</c:v>
                </c:pt>
                <c:pt idx="111">
                  <c:v>570.77700000000004</c:v>
                </c:pt>
                <c:pt idx="112">
                  <c:v>571.58100000000002</c:v>
                </c:pt>
                <c:pt idx="113">
                  <c:v>572.36099999999999</c:v>
                </c:pt>
                <c:pt idx="114">
                  <c:v>573.15300000000002</c:v>
                </c:pt>
                <c:pt idx="115">
                  <c:v>573.95100000000002</c:v>
                </c:pt>
                <c:pt idx="116">
                  <c:v>574.75</c:v>
                </c:pt>
                <c:pt idx="117">
                  <c:v>575.54</c:v>
                </c:pt>
                <c:pt idx="118">
                  <c:v>576.34400000000005</c:v>
                </c:pt>
                <c:pt idx="119">
                  <c:v>577.12800000000004</c:v>
                </c:pt>
                <c:pt idx="120">
                  <c:v>577.92999999999995</c:v>
                </c:pt>
                <c:pt idx="121">
                  <c:v>578.70699999999999</c:v>
                </c:pt>
                <c:pt idx="122">
                  <c:v>579.51300000000003</c:v>
                </c:pt>
                <c:pt idx="123">
                  <c:v>580.30499999999995</c:v>
                </c:pt>
                <c:pt idx="124">
                  <c:v>581.09100000000001</c:v>
                </c:pt>
                <c:pt idx="125">
                  <c:v>581.87800000000004</c:v>
                </c:pt>
                <c:pt idx="126">
                  <c:v>582.678</c:v>
                </c:pt>
                <c:pt idx="127">
                  <c:v>583.48800000000006</c:v>
                </c:pt>
                <c:pt idx="128">
                  <c:v>584.27800000000002</c:v>
                </c:pt>
                <c:pt idx="129">
                  <c:v>585.06299999999999</c:v>
                </c:pt>
                <c:pt idx="130">
                  <c:v>585.86599999999999</c:v>
                </c:pt>
                <c:pt idx="131">
                  <c:v>586.65200000000004</c:v>
                </c:pt>
                <c:pt idx="132">
                  <c:v>587.452</c:v>
                </c:pt>
                <c:pt idx="133">
                  <c:v>588.255</c:v>
                </c:pt>
                <c:pt idx="134">
                  <c:v>589.048</c:v>
                </c:pt>
                <c:pt idx="135">
                  <c:v>589.83100000000002</c:v>
                </c:pt>
                <c:pt idx="136">
                  <c:v>590.63099999999997</c:v>
                </c:pt>
                <c:pt idx="137">
                  <c:v>591.42700000000002</c:v>
                </c:pt>
                <c:pt idx="138">
                  <c:v>592.23</c:v>
                </c:pt>
                <c:pt idx="139">
                  <c:v>593.02800000000002</c:v>
                </c:pt>
                <c:pt idx="140">
                  <c:v>593.82899999999995</c:v>
                </c:pt>
                <c:pt idx="141">
                  <c:v>594.62300000000005</c:v>
                </c:pt>
                <c:pt idx="142">
                  <c:v>595.39300000000003</c:v>
                </c:pt>
                <c:pt idx="143">
                  <c:v>596.19200000000001</c:v>
                </c:pt>
                <c:pt idx="144">
                  <c:v>596.97500000000002</c:v>
                </c:pt>
                <c:pt idx="145">
                  <c:v>597.76300000000003</c:v>
                </c:pt>
                <c:pt idx="146">
                  <c:v>598.57000000000005</c:v>
                </c:pt>
                <c:pt idx="147">
                  <c:v>599.35799999999995</c:v>
                </c:pt>
                <c:pt idx="148">
                  <c:v>600.13800000000003</c:v>
                </c:pt>
                <c:pt idx="149">
                  <c:v>600.94500000000005</c:v>
                </c:pt>
                <c:pt idx="150">
                  <c:v>601.74599999999998</c:v>
                </c:pt>
                <c:pt idx="151">
                  <c:v>602.51400000000001</c:v>
                </c:pt>
                <c:pt idx="152">
                  <c:v>603.29899999999998</c:v>
                </c:pt>
                <c:pt idx="153">
                  <c:v>604.10599999999999</c:v>
                </c:pt>
                <c:pt idx="154">
                  <c:v>604.89</c:v>
                </c:pt>
                <c:pt idx="155">
                  <c:v>605.69000000000005</c:v>
                </c:pt>
                <c:pt idx="156">
                  <c:v>606.46799999999996</c:v>
                </c:pt>
                <c:pt idx="157">
                  <c:v>607.27200000000005</c:v>
                </c:pt>
                <c:pt idx="158">
                  <c:v>608.05100000000004</c:v>
                </c:pt>
                <c:pt idx="159">
                  <c:v>608.83299999999997</c:v>
                </c:pt>
                <c:pt idx="160">
                  <c:v>609.64</c:v>
                </c:pt>
                <c:pt idx="161">
                  <c:v>610.43899999999996</c:v>
                </c:pt>
                <c:pt idx="162">
                  <c:v>611.22900000000004</c:v>
                </c:pt>
                <c:pt idx="163">
                  <c:v>612.03099999999995</c:v>
                </c:pt>
                <c:pt idx="164">
                  <c:v>612.79899999999998</c:v>
                </c:pt>
                <c:pt idx="165">
                  <c:v>613.60400000000004</c:v>
                </c:pt>
                <c:pt idx="166">
                  <c:v>614.39</c:v>
                </c:pt>
                <c:pt idx="167">
                  <c:v>615.18600000000004</c:v>
                </c:pt>
                <c:pt idx="168">
                  <c:v>615.99099999999999</c:v>
                </c:pt>
                <c:pt idx="169">
                  <c:v>617.57899999999995</c:v>
                </c:pt>
                <c:pt idx="170">
                  <c:v>618.37900000000002</c:v>
                </c:pt>
                <c:pt idx="171">
                  <c:v>619.15200000000004</c:v>
                </c:pt>
                <c:pt idx="172">
                  <c:v>619.96400000000006</c:v>
                </c:pt>
                <c:pt idx="173">
                  <c:v>620.74900000000002</c:v>
                </c:pt>
                <c:pt idx="174">
                  <c:v>621.55100000000004</c:v>
                </c:pt>
                <c:pt idx="175">
                  <c:v>622.33399999999995</c:v>
                </c:pt>
                <c:pt idx="176">
                  <c:v>623.13</c:v>
                </c:pt>
                <c:pt idx="177">
                  <c:v>623.91999999999996</c:v>
                </c:pt>
                <c:pt idx="178">
                  <c:v>624.72299999999996</c:v>
                </c:pt>
                <c:pt idx="179">
                  <c:v>625.52499999999998</c:v>
                </c:pt>
                <c:pt idx="180">
                  <c:v>626.32299999999998</c:v>
                </c:pt>
                <c:pt idx="181">
                  <c:v>627.09900000000005</c:v>
                </c:pt>
                <c:pt idx="182">
                  <c:v>627.91</c:v>
                </c:pt>
                <c:pt idx="183">
                  <c:v>628.71500000000003</c:v>
                </c:pt>
                <c:pt idx="184">
                  <c:v>629.48199999999997</c:v>
                </c:pt>
                <c:pt idx="185">
                  <c:v>630.26099999999997</c:v>
                </c:pt>
                <c:pt idx="186">
                  <c:v>631.08199999999999</c:v>
                </c:pt>
                <c:pt idx="187">
                  <c:v>631.86800000000005</c:v>
                </c:pt>
                <c:pt idx="188">
                  <c:v>632.66300000000001</c:v>
                </c:pt>
                <c:pt idx="189">
                  <c:v>633.44899999999996</c:v>
                </c:pt>
                <c:pt idx="190">
                  <c:v>634.24199999999996</c:v>
                </c:pt>
                <c:pt idx="191">
                  <c:v>635.04399999999998</c:v>
                </c:pt>
                <c:pt idx="192">
                  <c:v>635.81500000000005</c:v>
                </c:pt>
                <c:pt idx="193">
                  <c:v>636.62099999999998</c:v>
                </c:pt>
                <c:pt idx="194">
                  <c:v>637.41999999999996</c:v>
                </c:pt>
                <c:pt idx="195">
                  <c:v>638.21</c:v>
                </c:pt>
                <c:pt idx="196">
                  <c:v>639.01900000000001</c:v>
                </c:pt>
                <c:pt idx="197">
                  <c:v>639.78</c:v>
                </c:pt>
                <c:pt idx="198">
                  <c:v>640.57600000000002</c:v>
                </c:pt>
                <c:pt idx="199">
                  <c:v>641.37400000000002</c:v>
                </c:pt>
                <c:pt idx="200">
                  <c:v>642.16999999999996</c:v>
                </c:pt>
                <c:pt idx="201">
                  <c:v>642.96699999999998</c:v>
                </c:pt>
                <c:pt idx="202">
                  <c:v>643.76300000000003</c:v>
                </c:pt>
                <c:pt idx="203">
                  <c:v>644.55100000000004</c:v>
                </c:pt>
                <c:pt idx="204">
                  <c:v>645.35400000000004</c:v>
                </c:pt>
                <c:pt idx="205">
                  <c:v>646.12400000000002</c:v>
                </c:pt>
                <c:pt idx="206">
                  <c:v>646.923</c:v>
                </c:pt>
                <c:pt idx="207">
                  <c:v>647.71199999999999</c:v>
                </c:pt>
                <c:pt idx="208">
                  <c:v>648.51800000000003</c:v>
                </c:pt>
                <c:pt idx="209">
                  <c:v>649.28499999999997</c:v>
                </c:pt>
                <c:pt idx="210">
                  <c:v>650.09</c:v>
                </c:pt>
                <c:pt idx="211">
                  <c:v>650.87599999999998</c:v>
                </c:pt>
                <c:pt idx="212">
                  <c:v>651.67999999999995</c:v>
                </c:pt>
                <c:pt idx="213">
                  <c:v>652.47900000000004</c:v>
                </c:pt>
                <c:pt idx="214">
                  <c:v>653.26300000000003</c:v>
                </c:pt>
                <c:pt idx="215">
                  <c:v>654.03899999999999</c:v>
                </c:pt>
                <c:pt idx="216">
                  <c:v>654.85599999999999</c:v>
                </c:pt>
                <c:pt idx="217">
                  <c:v>655.64400000000001</c:v>
                </c:pt>
                <c:pt idx="218">
                  <c:v>656.43299999999999</c:v>
                </c:pt>
                <c:pt idx="219">
                  <c:v>657.19600000000003</c:v>
                </c:pt>
                <c:pt idx="220">
                  <c:v>658.01</c:v>
                </c:pt>
                <c:pt idx="221">
                  <c:v>658.80200000000002</c:v>
                </c:pt>
                <c:pt idx="222">
                  <c:v>659.58900000000006</c:v>
                </c:pt>
                <c:pt idx="223">
                  <c:v>660.39499999999998</c:v>
                </c:pt>
                <c:pt idx="224">
                  <c:v>661.19299999999998</c:v>
                </c:pt>
                <c:pt idx="225">
                  <c:v>661.96</c:v>
                </c:pt>
                <c:pt idx="226">
                  <c:v>662.75599999999997</c:v>
                </c:pt>
                <c:pt idx="227">
                  <c:v>663.55600000000004</c:v>
                </c:pt>
                <c:pt idx="228">
                  <c:v>664.34799999999996</c:v>
                </c:pt>
                <c:pt idx="229">
                  <c:v>665.13900000000001</c:v>
                </c:pt>
                <c:pt idx="230">
                  <c:v>665.94299999999998</c:v>
                </c:pt>
                <c:pt idx="231">
                  <c:v>666.721</c:v>
                </c:pt>
                <c:pt idx="232">
                  <c:v>667.50900000000001</c:v>
                </c:pt>
                <c:pt idx="233">
                  <c:v>668.30399999999997</c:v>
                </c:pt>
                <c:pt idx="234">
                  <c:v>669.10500000000002</c:v>
                </c:pt>
                <c:pt idx="235">
                  <c:v>669.88699999999994</c:v>
                </c:pt>
                <c:pt idx="236">
                  <c:v>670.68600000000004</c:v>
                </c:pt>
                <c:pt idx="237">
                  <c:v>671.48099999999999</c:v>
                </c:pt>
                <c:pt idx="238">
                  <c:v>672.24</c:v>
                </c:pt>
                <c:pt idx="239">
                  <c:v>673.05200000000002</c:v>
                </c:pt>
                <c:pt idx="240">
                  <c:v>673.84299999999996</c:v>
                </c:pt>
                <c:pt idx="241">
                  <c:v>674.61400000000003</c:v>
                </c:pt>
                <c:pt idx="242">
                  <c:v>675.423</c:v>
                </c:pt>
                <c:pt idx="243">
                  <c:v>676.221</c:v>
                </c:pt>
                <c:pt idx="244">
                  <c:v>677.00800000000004</c:v>
                </c:pt>
                <c:pt idx="245">
                  <c:v>677.80100000000004</c:v>
                </c:pt>
                <c:pt idx="246">
                  <c:v>678.59500000000003</c:v>
                </c:pt>
                <c:pt idx="247">
                  <c:v>679.38099999999997</c:v>
                </c:pt>
                <c:pt idx="248">
                  <c:v>680.16600000000005</c:v>
                </c:pt>
                <c:pt idx="249">
                  <c:v>680.93899999999996</c:v>
                </c:pt>
                <c:pt idx="250">
                  <c:v>681.75300000000004</c:v>
                </c:pt>
                <c:pt idx="251">
                  <c:v>682.53499999999997</c:v>
                </c:pt>
                <c:pt idx="252">
                  <c:v>683.32399999999996</c:v>
                </c:pt>
                <c:pt idx="253">
                  <c:v>684.12400000000002</c:v>
                </c:pt>
                <c:pt idx="254">
                  <c:v>684.90200000000004</c:v>
                </c:pt>
                <c:pt idx="255">
                  <c:v>685.70799999999997</c:v>
                </c:pt>
                <c:pt idx="256">
                  <c:v>686.50699999999995</c:v>
                </c:pt>
                <c:pt idx="257">
                  <c:v>687.29399999999998</c:v>
                </c:pt>
                <c:pt idx="258">
                  <c:v>688.1</c:v>
                </c:pt>
                <c:pt idx="259">
                  <c:v>688.86599999999999</c:v>
                </c:pt>
                <c:pt idx="260">
                  <c:v>689.65700000000004</c:v>
                </c:pt>
                <c:pt idx="261">
                  <c:v>690.46100000000001</c:v>
                </c:pt>
                <c:pt idx="262">
                  <c:v>691.25</c:v>
                </c:pt>
                <c:pt idx="263">
                  <c:v>692.04200000000003</c:v>
                </c:pt>
                <c:pt idx="264">
                  <c:v>692.84199999999998</c:v>
                </c:pt>
                <c:pt idx="265">
                  <c:v>693.64099999999996</c:v>
                </c:pt>
                <c:pt idx="266">
                  <c:v>694.44</c:v>
                </c:pt>
                <c:pt idx="267">
                  <c:v>695.21900000000005</c:v>
                </c:pt>
                <c:pt idx="268">
                  <c:v>696.02099999999996</c:v>
                </c:pt>
                <c:pt idx="269">
                  <c:v>696.81700000000001</c:v>
                </c:pt>
                <c:pt idx="270">
                  <c:v>697.61199999999997</c:v>
                </c:pt>
                <c:pt idx="271">
                  <c:v>698.40700000000004</c:v>
                </c:pt>
                <c:pt idx="272">
                  <c:v>699.18200000000002</c:v>
                </c:pt>
                <c:pt idx="273">
                  <c:v>699.98199999999997</c:v>
                </c:pt>
                <c:pt idx="274">
                  <c:v>700.77200000000005</c:v>
                </c:pt>
                <c:pt idx="275">
                  <c:v>701.55799999999999</c:v>
                </c:pt>
                <c:pt idx="276">
                  <c:v>702.35</c:v>
                </c:pt>
                <c:pt idx="277">
                  <c:v>703.16700000000003</c:v>
                </c:pt>
                <c:pt idx="278">
                  <c:v>703.947</c:v>
                </c:pt>
                <c:pt idx="279">
                  <c:v>704.74099999999999</c:v>
                </c:pt>
                <c:pt idx="280">
                  <c:v>705.53200000000004</c:v>
                </c:pt>
                <c:pt idx="281">
                  <c:v>706.31</c:v>
                </c:pt>
                <c:pt idx="282">
                  <c:v>707.10799999999995</c:v>
                </c:pt>
                <c:pt idx="283">
                  <c:v>707.87400000000002</c:v>
                </c:pt>
                <c:pt idx="284">
                  <c:v>708.67399999999998</c:v>
                </c:pt>
                <c:pt idx="285">
                  <c:v>709.47500000000002</c:v>
                </c:pt>
                <c:pt idx="286">
                  <c:v>710.26499999999999</c:v>
                </c:pt>
                <c:pt idx="287">
                  <c:v>711.07299999999998</c:v>
                </c:pt>
                <c:pt idx="288">
                  <c:v>711.85299999999995</c:v>
                </c:pt>
                <c:pt idx="289">
                  <c:v>712.63800000000003</c:v>
                </c:pt>
                <c:pt idx="290">
                  <c:v>713.42899999999997</c:v>
                </c:pt>
                <c:pt idx="291">
                  <c:v>714.21600000000001</c:v>
                </c:pt>
                <c:pt idx="292">
                  <c:v>715.01499999999999</c:v>
                </c:pt>
                <c:pt idx="293">
                  <c:v>715.79600000000005</c:v>
                </c:pt>
                <c:pt idx="294">
                  <c:v>716.59100000000001</c:v>
                </c:pt>
                <c:pt idx="295">
                  <c:v>717.37900000000002</c:v>
                </c:pt>
                <c:pt idx="296">
                  <c:v>718.16099999999994</c:v>
                </c:pt>
                <c:pt idx="297">
                  <c:v>718.95699999999999</c:v>
                </c:pt>
                <c:pt idx="298">
                  <c:v>719.75800000000004</c:v>
                </c:pt>
                <c:pt idx="299">
                  <c:v>720.56</c:v>
                </c:pt>
                <c:pt idx="300">
                  <c:v>721.34699999999998</c:v>
                </c:pt>
                <c:pt idx="301">
                  <c:v>722.14</c:v>
                </c:pt>
                <c:pt idx="302">
                  <c:v>722.91399999999999</c:v>
                </c:pt>
                <c:pt idx="303">
                  <c:v>723.71199999999999</c:v>
                </c:pt>
                <c:pt idx="304">
                  <c:v>724.51300000000003</c:v>
                </c:pt>
                <c:pt idx="305">
                  <c:v>725.30100000000004</c:v>
                </c:pt>
                <c:pt idx="306">
                  <c:v>726.08299999999997</c:v>
                </c:pt>
                <c:pt idx="307">
                  <c:v>726.89200000000005</c:v>
                </c:pt>
                <c:pt idx="308">
                  <c:v>727.67899999999997</c:v>
                </c:pt>
                <c:pt idx="309">
                  <c:v>728.47900000000004</c:v>
                </c:pt>
                <c:pt idx="310">
                  <c:v>729.28099999999995</c:v>
                </c:pt>
                <c:pt idx="311">
                  <c:v>730.07299999999998</c:v>
                </c:pt>
                <c:pt idx="312">
                  <c:v>730.87199999999996</c:v>
                </c:pt>
                <c:pt idx="313">
                  <c:v>731.66399999999999</c:v>
                </c:pt>
                <c:pt idx="314">
                  <c:v>732.46</c:v>
                </c:pt>
                <c:pt idx="315">
                  <c:v>733.245</c:v>
                </c:pt>
                <c:pt idx="316">
                  <c:v>734.03499999999997</c:v>
                </c:pt>
                <c:pt idx="317">
                  <c:v>734.81200000000001</c:v>
                </c:pt>
                <c:pt idx="318">
                  <c:v>735.62800000000004</c:v>
                </c:pt>
                <c:pt idx="319">
                  <c:v>736.423</c:v>
                </c:pt>
                <c:pt idx="320">
                  <c:v>737.23</c:v>
                </c:pt>
                <c:pt idx="321">
                  <c:v>738.024</c:v>
                </c:pt>
                <c:pt idx="322">
                  <c:v>738.80700000000002</c:v>
                </c:pt>
                <c:pt idx="323">
                  <c:v>739.60400000000004</c:v>
                </c:pt>
                <c:pt idx="324">
                  <c:v>740.38499999999999</c:v>
                </c:pt>
                <c:pt idx="325">
                  <c:v>741.19299999999998</c:v>
                </c:pt>
                <c:pt idx="326">
                  <c:v>741.971</c:v>
                </c:pt>
                <c:pt idx="327">
                  <c:v>742.77</c:v>
                </c:pt>
                <c:pt idx="328">
                  <c:v>743.56399999999996</c:v>
                </c:pt>
                <c:pt idx="329">
                  <c:v>744.32799999999997</c:v>
                </c:pt>
                <c:pt idx="330">
                  <c:v>745.14599999999996</c:v>
                </c:pt>
                <c:pt idx="331">
                  <c:v>745.93899999999996</c:v>
                </c:pt>
                <c:pt idx="332">
                  <c:v>746.73800000000006</c:v>
                </c:pt>
                <c:pt idx="333">
                  <c:v>747.53300000000002</c:v>
                </c:pt>
                <c:pt idx="334">
                  <c:v>748.30799999999999</c:v>
                </c:pt>
                <c:pt idx="335">
                  <c:v>749.11</c:v>
                </c:pt>
                <c:pt idx="336">
                  <c:v>749.88599999999997</c:v>
                </c:pt>
                <c:pt idx="337">
                  <c:v>750.68499999999995</c:v>
                </c:pt>
                <c:pt idx="338">
                  <c:v>751.47699999999998</c:v>
                </c:pt>
                <c:pt idx="339">
                  <c:v>752.27300000000002</c:v>
                </c:pt>
                <c:pt idx="340">
                  <c:v>753.05200000000002</c:v>
                </c:pt>
                <c:pt idx="341">
                  <c:v>753.85900000000004</c:v>
                </c:pt>
                <c:pt idx="342">
                  <c:v>754.66</c:v>
                </c:pt>
                <c:pt idx="343">
                  <c:v>755.43100000000004</c:v>
                </c:pt>
                <c:pt idx="344">
                  <c:v>756.23400000000004</c:v>
                </c:pt>
                <c:pt idx="345">
                  <c:v>757.01400000000001</c:v>
                </c:pt>
                <c:pt idx="346">
                  <c:v>757.81399999999996</c:v>
                </c:pt>
                <c:pt idx="347">
                  <c:v>758.60900000000004</c:v>
                </c:pt>
                <c:pt idx="348">
                  <c:v>759.399</c:v>
                </c:pt>
                <c:pt idx="349">
                  <c:v>760.19899999999996</c:v>
                </c:pt>
                <c:pt idx="350">
                  <c:v>760.98599999999999</c:v>
                </c:pt>
                <c:pt idx="351">
                  <c:v>761.76800000000003</c:v>
                </c:pt>
                <c:pt idx="352">
                  <c:v>762.58600000000001</c:v>
                </c:pt>
                <c:pt idx="353">
                  <c:v>763.37199999999996</c:v>
                </c:pt>
                <c:pt idx="354">
                  <c:v>764.16300000000001</c:v>
                </c:pt>
                <c:pt idx="355">
                  <c:v>764.97299999999996</c:v>
                </c:pt>
                <c:pt idx="356">
                  <c:v>765.74199999999996</c:v>
                </c:pt>
                <c:pt idx="357">
                  <c:v>766.54100000000005</c:v>
                </c:pt>
                <c:pt idx="358">
                  <c:v>767.32799999999997</c:v>
                </c:pt>
                <c:pt idx="359">
                  <c:v>768.11900000000003</c:v>
                </c:pt>
                <c:pt idx="360">
                  <c:v>768.91600000000005</c:v>
                </c:pt>
                <c:pt idx="361">
                  <c:v>769.72299999999996</c:v>
                </c:pt>
                <c:pt idx="362">
                  <c:v>770.51800000000003</c:v>
                </c:pt>
                <c:pt idx="363">
                  <c:v>771.30499999999995</c:v>
                </c:pt>
                <c:pt idx="364">
                  <c:v>772.10400000000004</c:v>
                </c:pt>
                <c:pt idx="365">
                  <c:v>772.89700000000005</c:v>
                </c:pt>
                <c:pt idx="366">
                  <c:v>773.68600000000004</c:v>
                </c:pt>
                <c:pt idx="367">
                  <c:v>774.49099999999999</c:v>
                </c:pt>
                <c:pt idx="368">
                  <c:v>775.27499999999998</c:v>
                </c:pt>
                <c:pt idx="369">
                  <c:v>776.06899999999996</c:v>
                </c:pt>
                <c:pt idx="370">
                  <c:v>776.851</c:v>
                </c:pt>
                <c:pt idx="371">
                  <c:v>777.66700000000003</c:v>
                </c:pt>
                <c:pt idx="372">
                  <c:v>778.44</c:v>
                </c:pt>
                <c:pt idx="373">
                  <c:v>779.24300000000005</c:v>
                </c:pt>
                <c:pt idx="374">
                  <c:v>780.02200000000005</c:v>
                </c:pt>
                <c:pt idx="375">
                  <c:v>780.81600000000003</c:v>
                </c:pt>
                <c:pt idx="376">
                  <c:v>781.62800000000004</c:v>
                </c:pt>
                <c:pt idx="377">
                  <c:v>782.39599999999996</c:v>
                </c:pt>
                <c:pt idx="378">
                  <c:v>783.18799999999999</c:v>
                </c:pt>
                <c:pt idx="379">
                  <c:v>783.97400000000005</c:v>
                </c:pt>
                <c:pt idx="380">
                  <c:v>784.76400000000001</c:v>
                </c:pt>
                <c:pt idx="381">
                  <c:v>785.56</c:v>
                </c:pt>
                <c:pt idx="382">
                  <c:v>786.35699999999997</c:v>
                </c:pt>
                <c:pt idx="383">
                  <c:v>787.15099999999995</c:v>
                </c:pt>
                <c:pt idx="384">
                  <c:v>787.94200000000001</c:v>
                </c:pt>
                <c:pt idx="385">
                  <c:v>788.73299999999995</c:v>
                </c:pt>
                <c:pt idx="386">
                  <c:v>789.53899999999999</c:v>
                </c:pt>
                <c:pt idx="387">
                  <c:v>790.31899999999996</c:v>
                </c:pt>
                <c:pt idx="388">
                  <c:v>791.11199999999997</c:v>
                </c:pt>
                <c:pt idx="389">
                  <c:v>791.91800000000001</c:v>
                </c:pt>
                <c:pt idx="390">
                  <c:v>792.70299999999997</c:v>
                </c:pt>
                <c:pt idx="391">
                  <c:v>793.47900000000004</c:v>
                </c:pt>
                <c:pt idx="392">
                  <c:v>794.28200000000004</c:v>
                </c:pt>
                <c:pt idx="393">
                  <c:v>795.06799999999998</c:v>
                </c:pt>
                <c:pt idx="394">
                  <c:v>795.87</c:v>
                </c:pt>
                <c:pt idx="395">
                  <c:v>796.68399999999997</c:v>
                </c:pt>
                <c:pt idx="396">
                  <c:v>797.47500000000002</c:v>
                </c:pt>
                <c:pt idx="397">
                  <c:v>798.24099999999999</c:v>
                </c:pt>
                <c:pt idx="398">
                  <c:v>799.05399999999997</c:v>
                </c:pt>
                <c:pt idx="399">
                  <c:v>799.83799999999997</c:v>
                </c:pt>
                <c:pt idx="400">
                  <c:v>800.63199999999995</c:v>
                </c:pt>
                <c:pt idx="401">
                  <c:v>801.42899999999997</c:v>
                </c:pt>
                <c:pt idx="402">
                  <c:v>802.23199999999997</c:v>
                </c:pt>
                <c:pt idx="403">
                  <c:v>803.02700000000004</c:v>
                </c:pt>
                <c:pt idx="404">
                  <c:v>803.81600000000003</c:v>
                </c:pt>
                <c:pt idx="405">
                  <c:v>804.63099999999997</c:v>
                </c:pt>
                <c:pt idx="406">
                  <c:v>805.41300000000001</c:v>
                </c:pt>
                <c:pt idx="407">
                  <c:v>806.202</c:v>
                </c:pt>
                <c:pt idx="408">
                  <c:v>806.98900000000003</c:v>
                </c:pt>
                <c:pt idx="409">
                  <c:v>807.78099999999995</c:v>
                </c:pt>
                <c:pt idx="410">
                  <c:v>808.59299999999996</c:v>
                </c:pt>
                <c:pt idx="411">
                  <c:v>809.38199999999995</c:v>
                </c:pt>
                <c:pt idx="412">
                  <c:v>810.16800000000001</c:v>
                </c:pt>
                <c:pt idx="413">
                  <c:v>810.94799999999998</c:v>
                </c:pt>
                <c:pt idx="414">
                  <c:v>811.74</c:v>
                </c:pt>
                <c:pt idx="415">
                  <c:v>812.54100000000005</c:v>
                </c:pt>
                <c:pt idx="416">
                  <c:v>813.33299999999997</c:v>
                </c:pt>
                <c:pt idx="417">
                  <c:v>814.14200000000005</c:v>
                </c:pt>
                <c:pt idx="418">
                  <c:v>814.91499999999996</c:v>
                </c:pt>
                <c:pt idx="419">
                  <c:v>815.71</c:v>
                </c:pt>
                <c:pt idx="420">
                  <c:v>816.51199999999994</c:v>
                </c:pt>
                <c:pt idx="421">
                  <c:v>817.28099999999995</c:v>
                </c:pt>
                <c:pt idx="422">
                  <c:v>818.08799999999997</c:v>
                </c:pt>
                <c:pt idx="423">
                  <c:v>818.87300000000005</c:v>
                </c:pt>
                <c:pt idx="424">
                  <c:v>819.67200000000003</c:v>
                </c:pt>
                <c:pt idx="425">
                  <c:v>820.45500000000004</c:v>
                </c:pt>
                <c:pt idx="426">
                  <c:v>821.25099999999998</c:v>
                </c:pt>
                <c:pt idx="427">
                  <c:v>822.04499999999996</c:v>
                </c:pt>
                <c:pt idx="428">
                  <c:v>822.84299999999996</c:v>
                </c:pt>
                <c:pt idx="429">
                  <c:v>823.62699999999995</c:v>
                </c:pt>
                <c:pt idx="430">
                  <c:v>824.43</c:v>
                </c:pt>
                <c:pt idx="431">
                  <c:v>825.18499999999995</c:v>
                </c:pt>
                <c:pt idx="432">
                  <c:v>825.99099999999999</c:v>
                </c:pt>
                <c:pt idx="433">
                  <c:v>826.78899999999999</c:v>
                </c:pt>
                <c:pt idx="434">
                  <c:v>827.57399999999996</c:v>
                </c:pt>
                <c:pt idx="435">
                  <c:v>828.36099999999999</c:v>
                </c:pt>
                <c:pt idx="436">
                  <c:v>829.16499999999996</c:v>
                </c:pt>
                <c:pt idx="437">
                  <c:v>829.95699999999999</c:v>
                </c:pt>
                <c:pt idx="438">
                  <c:v>830.77</c:v>
                </c:pt>
                <c:pt idx="439">
                  <c:v>831.55899999999997</c:v>
                </c:pt>
                <c:pt idx="440">
                  <c:v>832.35799999999995</c:v>
                </c:pt>
                <c:pt idx="441">
                  <c:v>833.13300000000004</c:v>
                </c:pt>
                <c:pt idx="442">
                  <c:v>833.92700000000002</c:v>
                </c:pt>
                <c:pt idx="443">
                  <c:v>834.73</c:v>
                </c:pt>
                <c:pt idx="444">
                  <c:v>835.53399999999999</c:v>
                </c:pt>
                <c:pt idx="445">
                  <c:v>836.31500000000005</c:v>
                </c:pt>
                <c:pt idx="446">
                  <c:v>837.12099999999998</c:v>
                </c:pt>
                <c:pt idx="447">
                  <c:v>837.88800000000003</c:v>
                </c:pt>
                <c:pt idx="448">
                  <c:v>838.68299999999999</c:v>
                </c:pt>
                <c:pt idx="449">
                  <c:v>839.50199999999995</c:v>
                </c:pt>
                <c:pt idx="450">
                  <c:v>840.274</c:v>
                </c:pt>
                <c:pt idx="451">
                  <c:v>841.08500000000004</c:v>
                </c:pt>
                <c:pt idx="452">
                  <c:v>841.87599999999998</c:v>
                </c:pt>
                <c:pt idx="453">
                  <c:v>842.66600000000005</c:v>
                </c:pt>
                <c:pt idx="454">
                  <c:v>843.46400000000006</c:v>
                </c:pt>
                <c:pt idx="455">
                  <c:v>844.24300000000005</c:v>
                </c:pt>
                <c:pt idx="456">
                  <c:v>845.04200000000003</c:v>
                </c:pt>
                <c:pt idx="457">
                  <c:v>845.83900000000006</c:v>
                </c:pt>
                <c:pt idx="458">
                  <c:v>846.64400000000001</c:v>
                </c:pt>
                <c:pt idx="459">
                  <c:v>847.43600000000004</c:v>
                </c:pt>
                <c:pt idx="460">
                  <c:v>848.22900000000004</c:v>
                </c:pt>
                <c:pt idx="461">
                  <c:v>849.00800000000004</c:v>
                </c:pt>
                <c:pt idx="462">
                  <c:v>849.81299999999999</c:v>
                </c:pt>
                <c:pt idx="463">
                  <c:v>850.60400000000004</c:v>
                </c:pt>
                <c:pt idx="464">
                  <c:v>851.38900000000001</c:v>
                </c:pt>
                <c:pt idx="465">
                  <c:v>852.17</c:v>
                </c:pt>
                <c:pt idx="466">
                  <c:v>852.96600000000001</c:v>
                </c:pt>
                <c:pt idx="467">
                  <c:v>853.77300000000002</c:v>
                </c:pt>
                <c:pt idx="468">
                  <c:v>854.56399999999996</c:v>
                </c:pt>
                <c:pt idx="469">
                  <c:v>855.34500000000003</c:v>
                </c:pt>
                <c:pt idx="470">
                  <c:v>856.14599999999996</c:v>
                </c:pt>
                <c:pt idx="471">
                  <c:v>856.93700000000001</c:v>
                </c:pt>
                <c:pt idx="472">
                  <c:v>857.74699999999996</c:v>
                </c:pt>
                <c:pt idx="473">
                  <c:v>858.52300000000002</c:v>
                </c:pt>
                <c:pt idx="474">
                  <c:v>859.31200000000001</c:v>
                </c:pt>
                <c:pt idx="475">
                  <c:v>860.09299999999996</c:v>
                </c:pt>
                <c:pt idx="476">
                  <c:v>860.87800000000004</c:v>
                </c:pt>
                <c:pt idx="477">
                  <c:v>861.68700000000001</c:v>
                </c:pt>
                <c:pt idx="478">
                  <c:v>862.48800000000006</c:v>
                </c:pt>
                <c:pt idx="479">
                  <c:v>863.26900000000001</c:v>
                </c:pt>
                <c:pt idx="480">
                  <c:v>864.07100000000003</c:v>
                </c:pt>
                <c:pt idx="481">
                  <c:v>864.85400000000004</c:v>
                </c:pt>
                <c:pt idx="482">
                  <c:v>865.64</c:v>
                </c:pt>
                <c:pt idx="483">
                  <c:v>866.43100000000004</c:v>
                </c:pt>
                <c:pt idx="484">
                  <c:v>867.221</c:v>
                </c:pt>
                <c:pt idx="485">
                  <c:v>868.01599999999996</c:v>
                </c:pt>
                <c:pt idx="486">
                  <c:v>868.80899999999997</c:v>
                </c:pt>
                <c:pt idx="487">
                  <c:v>869.59299999999996</c:v>
                </c:pt>
                <c:pt idx="488">
                  <c:v>870.36800000000005</c:v>
                </c:pt>
                <c:pt idx="489">
                  <c:v>871.17899999999997</c:v>
                </c:pt>
                <c:pt idx="490">
                  <c:v>871.96699999999998</c:v>
                </c:pt>
                <c:pt idx="491">
                  <c:v>872.76</c:v>
                </c:pt>
                <c:pt idx="492">
                  <c:v>873.57899999999995</c:v>
                </c:pt>
                <c:pt idx="493">
                  <c:v>874.36300000000006</c:v>
                </c:pt>
                <c:pt idx="494">
                  <c:v>875.16899999999998</c:v>
                </c:pt>
                <c:pt idx="495">
                  <c:v>875.94899999999996</c:v>
                </c:pt>
                <c:pt idx="496">
                  <c:v>876.74800000000005</c:v>
                </c:pt>
                <c:pt idx="497">
                  <c:v>877.55399999999997</c:v>
                </c:pt>
                <c:pt idx="498">
                  <c:v>878.33699999999999</c:v>
                </c:pt>
                <c:pt idx="499">
                  <c:v>879.125</c:v>
                </c:pt>
                <c:pt idx="500">
                  <c:v>879.92499999999995</c:v>
                </c:pt>
                <c:pt idx="501">
                  <c:v>880.73699999999997</c:v>
                </c:pt>
                <c:pt idx="502">
                  <c:v>881.53</c:v>
                </c:pt>
                <c:pt idx="503">
                  <c:v>882.31</c:v>
                </c:pt>
                <c:pt idx="504">
                  <c:v>883.09699999999998</c:v>
                </c:pt>
                <c:pt idx="505">
                  <c:v>883.88699999999994</c:v>
                </c:pt>
                <c:pt idx="506">
                  <c:v>884.68200000000002</c:v>
                </c:pt>
                <c:pt idx="507">
                  <c:v>885.46900000000005</c:v>
                </c:pt>
                <c:pt idx="508">
                  <c:v>886.25800000000004</c:v>
                </c:pt>
                <c:pt idx="509">
                  <c:v>887.04200000000003</c:v>
                </c:pt>
                <c:pt idx="510">
                  <c:v>887.81500000000005</c:v>
                </c:pt>
                <c:pt idx="511">
                  <c:v>888.63900000000001</c:v>
                </c:pt>
                <c:pt idx="512">
                  <c:v>889.42200000000003</c:v>
                </c:pt>
                <c:pt idx="513">
                  <c:v>890.21299999999997</c:v>
                </c:pt>
                <c:pt idx="514">
                  <c:v>891.01499999999999</c:v>
                </c:pt>
                <c:pt idx="515">
                  <c:v>891.79300000000001</c:v>
                </c:pt>
                <c:pt idx="516">
                  <c:v>892.59500000000003</c:v>
                </c:pt>
                <c:pt idx="517">
                  <c:v>893.36900000000003</c:v>
                </c:pt>
                <c:pt idx="518">
                  <c:v>894.15899999999999</c:v>
                </c:pt>
                <c:pt idx="519">
                  <c:v>894.95899999999995</c:v>
                </c:pt>
                <c:pt idx="520">
                  <c:v>895.75599999999997</c:v>
                </c:pt>
                <c:pt idx="521">
                  <c:v>896.52800000000002</c:v>
                </c:pt>
                <c:pt idx="522">
                  <c:v>897.32500000000005</c:v>
                </c:pt>
                <c:pt idx="523">
                  <c:v>898.11599999999999</c:v>
                </c:pt>
                <c:pt idx="524">
                  <c:v>898.92</c:v>
                </c:pt>
                <c:pt idx="525">
                  <c:v>899.68700000000001</c:v>
                </c:pt>
                <c:pt idx="526">
                  <c:v>900.49800000000005</c:v>
                </c:pt>
                <c:pt idx="527">
                  <c:v>901.28</c:v>
                </c:pt>
                <c:pt idx="528">
                  <c:v>902.07799999999997</c:v>
                </c:pt>
                <c:pt idx="529">
                  <c:v>902.86800000000005</c:v>
                </c:pt>
                <c:pt idx="530">
                  <c:v>903.65599999999995</c:v>
                </c:pt>
                <c:pt idx="531">
                  <c:v>904.45500000000004</c:v>
                </c:pt>
                <c:pt idx="532">
                  <c:v>905.24099999999999</c:v>
                </c:pt>
                <c:pt idx="533">
                  <c:v>906.02300000000002</c:v>
                </c:pt>
                <c:pt idx="534">
                  <c:v>906.83500000000004</c:v>
                </c:pt>
                <c:pt idx="535">
                  <c:v>907.63</c:v>
                </c:pt>
                <c:pt idx="536">
                  <c:v>908.40499999999997</c:v>
                </c:pt>
                <c:pt idx="537">
                  <c:v>909.202</c:v>
                </c:pt>
                <c:pt idx="538">
                  <c:v>909.995</c:v>
                </c:pt>
                <c:pt idx="539">
                  <c:v>910.78200000000004</c:v>
                </c:pt>
                <c:pt idx="540">
                  <c:v>911.57600000000002</c:v>
                </c:pt>
                <c:pt idx="541">
                  <c:v>912.35799999999995</c:v>
                </c:pt>
                <c:pt idx="542">
                  <c:v>913.15499999999997</c:v>
                </c:pt>
                <c:pt idx="543">
                  <c:v>913.93100000000004</c:v>
                </c:pt>
                <c:pt idx="544">
                  <c:v>914.73099999999999</c:v>
                </c:pt>
                <c:pt idx="545">
                  <c:v>915.53899999999999</c:v>
                </c:pt>
                <c:pt idx="546">
                  <c:v>916.31799999999998</c:v>
                </c:pt>
                <c:pt idx="547">
                  <c:v>917.11199999999997</c:v>
                </c:pt>
                <c:pt idx="548">
                  <c:v>917.91399999999999</c:v>
                </c:pt>
                <c:pt idx="549">
                  <c:v>918.68499999999995</c:v>
                </c:pt>
                <c:pt idx="550">
                  <c:v>919.48199999999997</c:v>
                </c:pt>
                <c:pt idx="551">
                  <c:v>920.26400000000001</c:v>
                </c:pt>
                <c:pt idx="552">
                  <c:v>921.03599999999994</c:v>
                </c:pt>
                <c:pt idx="553">
                  <c:v>921.83199999999999</c:v>
                </c:pt>
                <c:pt idx="554">
                  <c:v>922.63400000000001</c:v>
                </c:pt>
                <c:pt idx="555">
                  <c:v>923.41899999999998</c:v>
                </c:pt>
                <c:pt idx="556">
                  <c:v>924.20799999999997</c:v>
                </c:pt>
                <c:pt idx="557">
                  <c:v>925.00099999999998</c:v>
                </c:pt>
                <c:pt idx="558">
                  <c:v>925.80899999999997</c:v>
                </c:pt>
                <c:pt idx="559">
                  <c:v>926.59799999999996</c:v>
                </c:pt>
                <c:pt idx="560">
                  <c:v>927.38199999999995</c:v>
                </c:pt>
                <c:pt idx="561">
                  <c:v>928.17499999999995</c:v>
                </c:pt>
                <c:pt idx="562">
                  <c:v>928.95500000000004</c:v>
                </c:pt>
                <c:pt idx="563">
                  <c:v>929.75300000000004</c:v>
                </c:pt>
                <c:pt idx="564">
                  <c:v>930.54100000000005</c:v>
                </c:pt>
                <c:pt idx="565">
                  <c:v>931.33</c:v>
                </c:pt>
                <c:pt idx="566">
                  <c:v>932.125</c:v>
                </c:pt>
                <c:pt idx="567">
                  <c:v>932.9</c:v>
                </c:pt>
                <c:pt idx="568">
                  <c:v>933.71799999999996</c:v>
                </c:pt>
                <c:pt idx="569">
                  <c:v>934.51199999999994</c:v>
                </c:pt>
                <c:pt idx="570">
                  <c:v>935.29200000000003</c:v>
                </c:pt>
                <c:pt idx="571">
                  <c:v>936.096</c:v>
                </c:pt>
                <c:pt idx="572">
                  <c:v>936.87099999999998</c:v>
                </c:pt>
                <c:pt idx="573">
                  <c:v>937.66800000000001</c:v>
                </c:pt>
                <c:pt idx="574">
                  <c:v>938.46299999999997</c:v>
                </c:pt>
                <c:pt idx="575">
                  <c:v>939.24</c:v>
                </c:pt>
                <c:pt idx="576">
                  <c:v>940.04600000000005</c:v>
                </c:pt>
                <c:pt idx="577">
                  <c:v>940.84799999999996</c:v>
                </c:pt>
                <c:pt idx="578">
                  <c:v>941.63199999999995</c:v>
                </c:pt>
                <c:pt idx="579">
                  <c:v>942.43200000000002</c:v>
                </c:pt>
                <c:pt idx="580">
                  <c:v>943.21600000000001</c:v>
                </c:pt>
                <c:pt idx="581">
                  <c:v>944.01</c:v>
                </c:pt>
                <c:pt idx="582">
                  <c:v>944.81500000000005</c:v>
                </c:pt>
                <c:pt idx="583">
                  <c:v>945.61599999999999</c:v>
                </c:pt>
                <c:pt idx="584">
                  <c:v>946.39099999999996</c:v>
                </c:pt>
                <c:pt idx="585">
                  <c:v>947.2</c:v>
                </c:pt>
                <c:pt idx="586">
                  <c:v>947.99699999999996</c:v>
                </c:pt>
                <c:pt idx="587">
                  <c:v>948.78899999999999</c:v>
                </c:pt>
                <c:pt idx="588">
                  <c:v>949.601</c:v>
                </c:pt>
                <c:pt idx="589">
                  <c:v>950.40499999999997</c:v>
                </c:pt>
                <c:pt idx="590">
                  <c:v>951.18</c:v>
                </c:pt>
                <c:pt idx="591">
                  <c:v>951.99</c:v>
                </c:pt>
                <c:pt idx="592">
                  <c:v>952.77499999999998</c:v>
                </c:pt>
                <c:pt idx="593">
                  <c:v>953.56500000000005</c:v>
                </c:pt>
                <c:pt idx="594">
                  <c:v>954.346</c:v>
                </c:pt>
                <c:pt idx="595">
                  <c:v>955.15300000000002</c:v>
                </c:pt>
                <c:pt idx="596">
                  <c:v>955.94100000000003</c:v>
                </c:pt>
                <c:pt idx="597">
                  <c:v>956.73</c:v>
                </c:pt>
                <c:pt idx="598">
                  <c:v>957.53899999999999</c:v>
                </c:pt>
                <c:pt idx="599">
                  <c:v>958.327</c:v>
                </c:pt>
                <c:pt idx="600">
                  <c:v>959.10599999999999</c:v>
                </c:pt>
                <c:pt idx="601">
                  <c:v>959.89800000000002</c:v>
                </c:pt>
                <c:pt idx="602">
                  <c:v>960.70899999999995</c:v>
                </c:pt>
                <c:pt idx="603">
                  <c:v>961.48599999999999</c:v>
                </c:pt>
                <c:pt idx="604">
                  <c:v>962.28800000000001</c:v>
                </c:pt>
                <c:pt idx="605">
                  <c:v>963.08</c:v>
                </c:pt>
                <c:pt idx="606">
                  <c:v>963.84799999999996</c:v>
                </c:pt>
                <c:pt idx="607">
                  <c:v>964.65</c:v>
                </c:pt>
                <c:pt idx="608">
                  <c:v>965.45299999999997</c:v>
                </c:pt>
                <c:pt idx="609">
                  <c:v>966.23299999999995</c:v>
                </c:pt>
                <c:pt idx="610">
                  <c:v>967.03099999999995</c:v>
                </c:pt>
                <c:pt idx="611">
                  <c:v>967.82600000000002</c:v>
                </c:pt>
                <c:pt idx="612">
                  <c:v>968.61199999999997</c:v>
                </c:pt>
                <c:pt idx="613">
                  <c:v>969.37800000000004</c:v>
                </c:pt>
                <c:pt idx="614">
                  <c:v>970.19</c:v>
                </c:pt>
                <c:pt idx="615">
                  <c:v>970.98699999999997</c:v>
                </c:pt>
                <c:pt idx="616">
                  <c:v>971.77499999999998</c:v>
                </c:pt>
                <c:pt idx="617">
                  <c:v>972.59699999999998</c:v>
                </c:pt>
                <c:pt idx="618">
                  <c:v>973.38199999999995</c:v>
                </c:pt>
                <c:pt idx="619">
                  <c:v>974.16600000000005</c:v>
                </c:pt>
                <c:pt idx="620">
                  <c:v>974.96500000000003</c:v>
                </c:pt>
                <c:pt idx="621">
                  <c:v>975.76300000000003</c:v>
                </c:pt>
                <c:pt idx="622">
                  <c:v>976.55200000000002</c:v>
                </c:pt>
                <c:pt idx="623">
                  <c:v>977.35900000000004</c:v>
                </c:pt>
                <c:pt idx="624">
                  <c:v>978.13300000000004</c:v>
                </c:pt>
                <c:pt idx="625">
                  <c:v>978.93299999999999</c:v>
                </c:pt>
                <c:pt idx="626">
                  <c:v>979.73900000000003</c:v>
                </c:pt>
                <c:pt idx="627">
                  <c:v>980.524</c:v>
                </c:pt>
                <c:pt idx="628">
                  <c:v>981.298</c:v>
                </c:pt>
                <c:pt idx="629">
                  <c:v>982.10400000000004</c:v>
                </c:pt>
                <c:pt idx="630">
                  <c:v>982.90599999999995</c:v>
                </c:pt>
                <c:pt idx="631">
                  <c:v>983.702</c:v>
                </c:pt>
                <c:pt idx="632">
                  <c:v>984.50400000000002</c:v>
                </c:pt>
                <c:pt idx="633">
                  <c:v>985.29499999999996</c:v>
                </c:pt>
                <c:pt idx="634">
                  <c:v>986.08</c:v>
                </c:pt>
                <c:pt idx="635">
                  <c:v>986.86199999999997</c:v>
                </c:pt>
                <c:pt idx="636">
                  <c:v>987.68899999999996</c:v>
                </c:pt>
                <c:pt idx="637">
                  <c:v>988.46500000000003</c:v>
                </c:pt>
                <c:pt idx="638">
                  <c:v>989.26499999999999</c:v>
                </c:pt>
                <c:pt idx="639">
                  <c:v>990.07299999999998</c:v>
                </c:pt>
                <c:pt idx="640">
                  <c:v>990.84799999999996</c:v>
                </c:pt>
                <c:pt idx="641">
                  <c:v>991.65099999999995</c:v>
                </c:pt>
                <c:pt idx="642">
                  <c:v>992.447</c:v>
                </c:pt>
                <c:pt idx="643">
                  <c:v>993.226</c:v>
                </c:pt>
                <c:pt idx="644">
                  <c:v>994.024</c:v>
                </c:pt>
                <c:pt idx="645">
                  <c:v>994.83399999999995</c:v>
                </c:pt>
                <c:pt idx="646">
                  <c:v>995.60900000000004</c:v>
                </c:pt>
                <c:pt idx="647">
                  <c:v>996.39</c:v>
                </c:pt>
                <c:pt idx="648">
                  <c:v>997.19299999999998</c:v>
                </c:pt>
                <c:pt idx="649">
                  <c:v>997.97199999999998</c:v>
                </c:pt>
                <c:pt idx="650">
                  <c:v>998.77200000000005</c:v>
                </c:pt>
                <c:pt idx="651">
                  <c:v>999.58100000000002</c:v>
                </c:pt>
                <c:pt idx="652">
                  <c:v>1000.372</c:v>
                </c:pt>
                <c:pt idx="653">
                  <c:v>1001.173</c:v>
                </c:pt>
                <c:pt idx="654">
                  <c:v>1001.954</c:v>
                </c:pt>
                <c:pt idx="655">
                  <c:v>1002.753</c:v>
                </c:pt>
                <c:pt idx="656">
                  <c:v>1003.533</c:v>
                </c:pt>
                <c:pt idx="657">
                  <c:v>1004.332</c:v>
                </c:pt>
                <c:pt idx="658">
                  <c:v>1005.1130000000001</c:v>
                </c:pt>
                <c:pt idx="659">
                  <c:v>1005.904</c:v>
                </c:pt>
                <c:pt idx="660">
                  <c:v>1006.723</c:v>
                </c:pt>
                <c:pt idx="661">
                  <c:v>1007.513</c:v>
                </c:pt>
                <c:pt idx="662">
                  <c:v>1008.282</c:v>
                </c:pt>
                <c:pt idx="663">
                  <c:v>1009.076</c:v>
                </c:pt>
                <c:pt idx="664">
                  <c:v>1009.873</c:v>
                </c:pt>
                <c:pt idx="665">
                  <c:v>1010.66</c:v>
                </c:pt>
                <c:pt idx="666">
                  <c:v>1011.461</c:v>
                </c:pt>
                <c:pt idx="667">
                  <c:v>1012.2569999999999</c:v>
                </c:pt>
                <c:pt idx="668">
                  <c:v>1013.029</c:v>
                </c:pt>
                <c:pt idx="669">
                  <c:v>1013.802</c:v>
                </c:pt>
                <c:pt idx="670">
                  <c:v>1014.624</c:v>
                </c:pt>
                <c:pt idx="671">
                  <c:v>1015.4059999999999</c:v>
                </c:pt>
                <c:pt idx="672">
                  <c:v>1016.186</c:v>
                </c:pt>
                <c:pt idx="673">
                  <c:v>1017.009</c:v>
                </c:pt>
                <c:pt idx="674">
                  <c:v>1017.804</c:v>
                </c:pt>
                <c:pt idx="675">
                  <c:v>1018.605</c:v>
                </c:pt>
                <c:pt idx="676">
                  <c:v>1019.397</c:v>
                </c:pt>
                <c:pt idx="677">
                  <c:v>1020.191</c:v>
                </c:pt>
                <c:pt idx="678">
                  <c:v>1020.961</c:v>
                </c:pt>
                <c:pt idx="679">
                  <c:v>1021.779</c:v>
                </c:pt>
                <c:pt idx="680">
                  <c:v>1022.571</c:v>
                </c:pt>
                <c:pt idx="681">
                  <c:v>1023.331</c:v>
                </c:pt>
                <c:pt idx="682">
                  <c:v>1024.1500000000001</c:v>
                </c:pt>
                <c:pt idx="683">
                  <c:v>1024.9480000000001</c:v>
                </c:pt>
                <c:pt idx="684">
                  <c:v>1025.731</c:v>
                </c:pt>
                <c:pt idx="685">
                  <c:v>1026.548</c:v>
                </c:pt>
                <c:pt idx="686">
                  <c:v>1027.3340000000001</c:v>
                </c:pt>
                <c:pt idx="687">
                  <c:v>1028.1379999999999</c:v>
                </c:pt>
                <c:pt idx="688">
                  <c:v>1028.914</c:v>
                </c:pt>
                <c:pt idx="689">
                  <c:v>1029.7170000000001</c:v>
                </c:pt>
                <c:pt idx="690">
                  <c:v>1030.501</c:v>
                </c:pt>
                <c:pt idx="691">
                  <c:v>1031.2919999999999</c:v>
                </c:pt>
                <c:pt idx="692">
                  <c:v>1032.08</c:v>
                </c:pt>
                <c:pt idx="693">
                  <c:v>1032.8820000000001</c:v>
                </c:pt>
                <c:pt idx="694">
                  <c:v>1033.6859999999999</c:v>
                </c:pt>
                <c:pt idx="695">
                  <c:v>1034.4870000000001</c:v>
                </c:pt>
                <c:pt idx="696">
                  <c:v>1035.278</c:v>
                </c:pt>
                <c:pt idx="697">
                  <c:v>1036.048</c:v>
                </c:pt>
                <c:pt idx="698">
                  <c:v>1036.8530000000001</c:v>
                </c:pt>
                <c:pt idx="699">
                  <c:v>1037.635</c:v>
                </c:pt>
                <c:pt idx="700">
                  <c:v>1038.4280000000001</c:v>
                </c:pt>
                <c:pt idx="701">
                  <c:v>1039.242</c:v>
                </c:pt>
                <c:pt idx="702">
                  <c:v>1040.0139999999999</c:v>
                </c:pt>
                <c:pt idx="703">
                  <c:v>1040.7650000000001</c:v>
                </c:pt>
                <c:pt idx="704">
                  <c:v>1041.597</c:v>
                </c:pt>
                <c:pt idx="705">
                  <c:v>1042.3900000000001</c:v>
                </c:pt>
                <c:pt idx="706">
                  <c:v>1043.181</c:v>
                </c:pt>
                <c:pt idx="707">
                  <c:v>1043.9829999999999</c:v>
                </c:pt>
                <c:pt idx="708">
                  <c:v>1044.78</c:v>
                </c:pt>
                <c:pt idx="709">
                  <c:v>1045.5709999999999</c:v>
                </c:pt>
                <c:pt idx="710">
                  <c:v>1046.3510000000001</c:v>
                </c:pt>
                <c:pt idx="711">
                  <c:v>1047.1500000000001</c:v>
                </c:pt>
                <c:pt idx="712">
                  <c:v>1047.9349999999999</c:v>
                </c:pt>
                <c:pt idx="713">
                  <c:v>1048.731</c:v>
                </c:pt>
                <c:pt idx="714">
                  <c:v>1049.5340000000001</c:v>
                </c:pt>
                <c:pt idx="715">
                  <c:v>1050.3030000000001</c:v>
                </c:pt>
                <c:pt idx="716">
                  <c:v>1051.1120000000001</c:v>
                </c:pt>
                <c:pt idx="717">
                  <c:v>1051.924</c:v>
                </c:pt>
                <c:pt idx="718">
                  <c:v>1052.71</c:v>
                </c:pt>
                <c:pt idx="719">
                  <c:v>1053.501</c:v>
                </c:pt>
                <c:pt idx="720">
                  <c:v>1054.2929999999999</c:v>
                </c:pt>
                <c:pt idx="721">
                  <c:v>1055.0920000000001</c:v>
                </c:pt>
                <c:pt idx="722">
                  <c:v>1055.8689999999999</c:v>
                </c:pt>
                <c:pt idx="723">
                  <c:v>1056.683</c:v>
                </c:pt>
                <c:pt idx="724">
                  <c:v>1057.4739999999999</c:v>
                </c:pt>
                <c:pt idx="725">
                  <c:v>1058.27</c:v>
                </c:pt>
                <c:pt idx="726">
                  <c:v>1059.0419999999999</c:v>
                </c:pt>
                <c:pt idx="727">
                  <c:v>1059.8489999999999</c:v>
                </c:pt>
                <c:pt idx="728">
                  <c:v>1060.663</c:v>
                </c:pt>
                <c:pt idx="729">
                  <c:v>1061.442</c:v>
                </c:pt>
                <c:pt idx="730">
                  <c:v>1062.2529999999999</c:v>
                </c:pt>
                <c:pt idx="731">
                  <c:v>1063.0329999999999</c:v>
                </c:pt>
                <c:pt idx="732">
                  <c:v>1063.8130000000001</c:v>
                </c:pt>
                <c:pt idx="733">
                  <c:v>1064.616</c:v>
                </c:pt>
                <c:pt idx="734">
                  <c:v>1065.396</c:v>
                </c:pt>
                <c:pt idx="735">
                  <c:v>1066.193</c:v>
                </c:pt>
                <c:pt idx="736">
                  <c:v>1066.973</c:v>
                </c:pt>
                <c:pt idx="737">
                  <c:v>1067.7650000000001</c:v>
                </c:pt>
                <c:pt idx="738">
                  <c:v>1068.56</c:v>
                </c:pt>
                <c:pt idx="739">
                  <c:v>1069.3630000000001</c:v>
                </c:pt>
                <c:pt idx="740">
                  <c:v>1070.144</c:v>
                </c:pt>
                <c:pt idx="741">
                  <c:v>1070.93</c:v>
                </c:pt>
                <c:pt idx="742">
                  <c:v>1071.732</c:v>
                </c:pt>
                <c:pt idx="743">
                  <c:v>1072.51</c:v>
                </c:pt>
                <c:pt idx="744">
                  <c:v>1073.306</c:v>
                </c:pt>
                <c:pt idx="745">
                  <c:v>1074.0830000000001</c:v>
                </c:pt>
                <c:pt idx="746">
                  <c:v>1074.8810000000001</c:v>
                </c:pt>
                <c:pt idx="747">
                  <c:v>1075.6669999999999</c:v>
                </c:pt>
                <c:pt idx="748">
                  <c:v>1076.4649999999999</c:v>
                </c:pt>
                <c:pt idx="749">
                  <c:v>1077.2529999999999</c:v>
                </c:pt>
                <c:pt idx="750">
                  <c:v>1078.0509999999999</c:v>
                </c:pt>
                <c:pt idx="751">
                  <c:v>1078.8420000000001</c:v>
                </c:pt>
                <c:pt idx="752">
                  <c:v>1079.6379999999999</c:v>
                </c:pt>
                <c:pt idx="753">
                  <c:v>1080.414</c:v>
                </c:pt>
                <c:pt idx="754">
                  <c:v>1081.211</c:v>
                </c:pt>
                <c:pt idx="755">
                  <c:v>1081.9949999999999</c:v>
                </c:pt>
                <c:pt idx="756">
                  <c:v>1082.7919999999999</c:v>
                </c:pt>
                <c:pt idx="757">
                  <c:v>1083.5920000000001</c:v>
                </c:pt>
                <c:pt idx="758">
                  <c:v>1084.3889999999999</c:v>
                </c:pt>
                <c:pt idx="759">
                  <c:v>1085.1659999999999</c:v>
                </c:pt>
                <c:pt idx="760">
                  <c:v>1085.94</c:v>
                </c:pt>
                <c:pt idx="761">
                  <c:v>1086.7560000000001</c:v>
                </c:pt>
                <c:pt idx="762">
                  <c:v>1087.567</c:v>
                </c:pt>
                <c:pt idx="763">
                  <c:v>1088.3389999999999</c:v>
                </c:pt>
                <c:pt idx="764">
                  <c:v>1089.145</c:v>
                </c:pt>
                <c:pt idx="765">
                  <c:v>1089.9380000000001</c:v>
                </c:pt>
                <c:pt idx="766">
                  <c:v>1090.7249999999999</c:v>
                </c:pt>
                <c:pt idx="767">
                  <c:v>1091.5170000000001</c:v>
                </c:pt>
                <c:pt idx="768">
                  <c:v>1092.3040000000001</c:v>
                </c:pt>
                <c:pt idx="769">
                  <c:v>1093.098</c:v>
                </c:pt>
                <c:pt idx="770">
                  <c:v>1093.903</c:v>
                </c:pt>
                <c:pt idx="771">
                  <c:v>1094.7070000000001</c:v>
                </c:pt>
                <c:pt idx="772">
                  <c:v>1095.489</c:v>
                </c:pt>
                <c:pt idx="773">
                  <c:v>1096.2929999999999</c:v>
                </c:pt>
                <c:pt idx="774">
                  <c:v>1097.077</c:v>
                </c:pt>
                <c:pt idx="775">
                  <c:v>1097.8489999999999</c:v>
                </c:pt>
                <c:pt idx="776">
                  <c:v>1098.6690000000001</c:v>
                </c:pt>
                <c:pt idx="777">
                  <c:v>1099.443</c:v>
                </c:pt>
                <c:pt idx="778">
                  <c:v>1100.241</c:v>
                </c:pt>
                <c:pt idx="779">
                  <c:v>1101.039</c:v>
                </c:pt>
                <c:pt idx="780">
                  <c:v>1101.838</c:v>
                </c:pt>
                <c:pt idx="781">
                  <c:v>1102.6320000000001</c:v>
                </c:pt>
                <c:pt idx="782">
                  <c:v>1103.432</c:v>
                </c:pt>
                <c:pt idx="783">
                  <c:v>1104.2149999999999</c:v>
                </c:pt>
                <c:pt idx="784">
                  <c:v>1105.0150000000001</c:v>
                </c:pt>
                <c:pt idx="785">
                  <c:v>1105.807</c:v>
                </c:pt>
                <c:pt idx="786">
                  <c:v>1106.588</c:v>
                </c:pt>
                <c:pt idx="787">
                  <c:v>1107.3710000000001</c:v>
                </c:pt>
                <c:pt idx="788">
                  <c:v>1108.164</c:v>
                </c:pt>
                <c:pt idx="789">
                  <c:v>1108.9549999999999</c:v>
                </c:pt>
                <c:pt idx="790">
                  <c:v>1109.742</c:v>
                </c:pt>
                <c:pt idx="791">
                  <c:v>1110.5329999999999</c:v>
                </c:pt>
                <c:pt idx="792">
                  <c:v>1111.3510000000001</c:v>
                </c:pt>
                <c:pt idx="793">
                  <c:v>1112.1099999999999</c:v>
                </c:pt>
                <c:pt idx="794">
                  <c:v>1112.8900000000001</c:v>
                </c:pt>
                <c:pt idx="795">
                  <c:v>1113.71</c:v>
                </c:pt>
                <c:pt idx="796">
                  <c:v>1114.4970000000001</c:v>
                </c:pt>
                <c:pt idx="797">
                  <c:v>1115.2739999999999</c:v>
                </c:pt>
                <c:pt idx="798">
                  <c:v>1116.0650000000001</c:v>
                </c:pt>
                <c:pt idx="799">
                  <c:v>1116.854</c:v>
                </c:pt>
                <c:pt idx="800">
                  <c:v>1117.654</c:v>
                </c:pt>
                <c:pt idx="801">
                  <c:v>1118.4390000000001</c:v>
                </c:pt>
                <c:pt idx="802">
                  <c:v>1119.2239999999999</c:v>
                </c:pt>
                <c:pt idx="803">
                  <c:v>1120.0070000000001</c:v>
                </c:pt>
                <c:pt idx="804">
                  <c:v>1120.8230000000001</c:v>
                </c:pt>
                <c:pt idx="805">
                  <c:v>1121.617</c:v>
                </c:pt>
                <c:pt idx="806">
                  <c:v>1122.4010000000001</c:v>
                </c:pt>
                <c:pt idx="807">
                  <c:v>1123.1869999999999</c:v>
                </c:pt>
                <c:pt idx="808">
                  <c:v>1123.9870000000001</c:v>
                </c:pt>
                <c:pt idx="809">
                  <c:v>1124.7660000000001</c:v>
                </c:pt>
                <c:pt idx="810">
                  <c:v>1125.569</c:v>
                </c:pt>
                <c:pt idx="811">
                  <c:v>1126.354</c:v>
                </c:pt>
                <c:pt idx="812">
                  <c:v>1127.1510000000001</c:v>
                </c:pt>
                <c:pt idx="813">
                  <c:v>1127.9449999999999</c:v>
                </c:pt>
                <c:pt idx="814">
                  <c:v>1128.7550000000001</c:v>
                </c:pt>
                <c:pt idx="815">
                  <c:v>1129.5509999999999</c:v>
                </c:pt>
                <c:pt idx="816">
                  <c:v>1130.3430000000001</c:v>
                </c:pt>
                <c:pt idx="817">
                  <c:v>1131.105</c:v>
                </c:pt>
                <c:pt idx="818">
                  <c:v>1131.9100000000001</c:v>
                </c:pt>
                <c:pt idx="819">
                  <c:v>1132.722</c:v>
                </c:pt>
                <c:pt idx="820">
                  <c:v>1133.508</c:v>
                </c:pt>
                <c:pt idx="821">
                  <c:v>1134.297</c:v>
                </c:pt>
                <c:pt idx="822">
                  <c:v>1135.0999999999999</c:v>
                </c:pt>
                <c:pt idx="823">
                  <c:v>1135.8869999999999</c:v>
                </c:pt>
                <c:pt idx="824">
                  <c:v>1136.6880000000001</c:v>
                </c:pt>
                <c:pt idx="825">
                  <c:v>1137.4839999999999</c:v>
                </c:pt>
                <c:pt idx="826">
                  <c:v>1138.2739999999999</c:v>
                </c:pt>
                <c:pt idx="827">
                  <c:v>1139.049</c:v>
                </c:pt>
                <c:pt idx="828">
                  <c:v>1139.838</c:v>
                </c:pt>
                <c:pt idx="829">
                  <c:v>1140.6400000000001</c:v>
                </c:pt>
                <c:pt idx="830">
                  <c:v>1141.4159999999999</c:v>
                </c:pt>
                <c:pt idx="831">
                  <c:v>1142.2059999999999</c:v>
                </c:pt>
                <c:pt idx="832">
                  <c:v>1143.0060000000001</c:v>
                </c:pt>
                <c:pt idx="833">
                  <c:v>1143.788</c:v>
                </c:pt>
                <c:pt idx="834">
                  <c:v>1144.5840000000001</c:v>
                </c:pt>
                <c:pt idx="835">
                  <c:v>1145.383</c:v>
                </c:pt>
                <c:pt idx="836">
                  <c:v>1146.17</c:v>
                </c:pt>
                <c:pt idx="837">
                  <c:v>1146.9659999999999</c:v>
                </c:pt>
                <c:pt idx="838">
                  <c:v>1147.779</c:v>
                </c:pt>
                <c:pt idx="839">
                  <c:v>1148.5360000000001</c:v>
                </c:pt>
                <c:pt idx="840">
                  <c:v>1149.3330000000001</c:v>
                </c:pt>
                <c:pt idx="841">
                  <c:v>1150.1389999999999</c:v>
                </c:pt>
                <c:pt idx="842">
                  <c:v>1150.9190000000001</c:v>
                </c:pt>
                <c:pt idx="843">
                  <c:v>1151.7090000000001</c:v>
                </c:pt>
                <c:pt idx="844">
                  <c:v>1152.511</c:v>
                </c:pt>
                <c:pt idx="845">
                  <c:v>1153.3030000000001</c:v>
                </c:pt>
                <c:pt idx="846">
                  <c:v>1154.0909999999999</c:v>
                </c:pt>
                <c:pt idx="847">
                  <c:v>1154.8979999999999</c:v>
                </c:pt>
                <c:pt idx="848">
                  <c:v>1155.6859999999999</c:v>
                </c:pt>
                <c:pt idx="849">
                  <c:v>1156.48</c:v>
                </c:pt>
                <c:pt idx="850">
                  <c:v>1157.278</c:v>
                </c:pt>
                <c:pt idx="851">
                  <c:v>1158.048</c:v>
                </c:pt>
                <c:pt idx="852">
                  <c:v>1158.8440000000001</c:v>
                </c:pt>
                <c:pt idx="853">
                  <c:v>1159.6569999999999</c:v>
                </c:pt>
                <c:pt idx="854">
                  <c:v>1160.4380000000001</c:v>
                </c:pt>
                <c:pt idx="855">
                  <c:v>1161.2339999999999</c:v>
                </c:pt>
                <c:pt idx="856">
                  <c:v>1162.0319999999999</c:v>
                </c:pt>
                <c:pt idx="857">
                  <c:v>1162.838</c:v>
                </c:pt>
                <c:pt idx="858">
                  <c:v>1163.623</c:v>
                </c:pt>
                <c:pt idx="859">
                  <c:v>1164.4169999999999</c:v>
                </c:pt>
                <c:pt idx="860">
                  <c:v>1165.222</c:v>
                </c:pt>
                <c:pt idx="861">
                  <c:v>1165.9960000000001</c:v>
                </c:pt>
                <c:pt idx="862">
                  <c:v>1166.7909999999999</c:v>
                </c:pt>
                <c:pt idx="863">
                  <c:v>1167.605</c:v>
                </c:pt>
                <c:pt idx="864">
                  <c:v>1168.373</c:v>
                </c:pt>
                <c:pt idx="865">
                  <c:v>1169.1869999999999</c:v>
                </c:pt>
                <c:pt idx="866">
                  <c:v>1169.9760000000001</c:v>
                </c:pt>
                <c:pt idx="867">
                  <c:v>1170.778</c:v>
                </c:pt>
                <c:pt idx="868">
                  <c:v>1171.5719999999999</c:v>
                </c:pt>
                <c:pt idx="869">
                  <c:v>1172.3599999999999</c:v>
                </c:pt>
                <c:pt idx="870">
                  <c:v>1173.152</c:v>
                </c:pt>
                <c:pt idx="871">
                  <c:v>1173.9349999999999</c:v>
                </c:pt>
                <c:pt idx="872">
                  <c:v>1174.7539999999999</c:v>
                </c:pt>
                <c:pt idx="873">
                  <c:v>1175.54</c:v>
                </c:pt>
                <c:pt idx="874">
                  <c:v>1176.317</c:v>
                </c:pt>
                <c:pt idx="875">
                  <c:v>1177.1289999999999</c:v>
                </c:pt>
                <c:pt idx="876">
                  <c:v>1177.9169999999999</c:v>
                </c:pt>
                <c:pt idx="877">
                  <c:v>1178.7059999999999</c:v>
                </c:pt>
                <c:pt idx="878">
                  <c:v>1179.5060000000001</c:v>
                </c:pt>
                <c:pt idx="879">
                  <c:v>1180.299</c:v>
                </c:pt>
                <c:pt idx="880">
                  <c:v>1181.0820000000001</c:v>
                </c:pt>
                <c:pt idx="881">
                  <c:v>1181.8779999999999</c:v>
                </c:pt>
                <c:pt idx="882">
                  <c:v>1182.6679999999999</c:v>
                </c:pt>
                <c:pt idx="883">
                  <c:v>1183.4559999999999</c:v>
                </c:pt>
                <c:pt idx="884">
                  <c:v>1184.2449999999999</c:v>
                </c:pt>
                <c:pt idx="885">
                  <c:v>1185.0150000000001</c:v>
                </c:pt>
                <c:pt idx="886">
                  <c:v>1185.83</c:v>
                </c:pt>
                <c:pt idx="887">
                  <c:v>1186.6289999999999</c:v>
                </c:pt>
                <c:pt idx="888">
                  <c:v>1187.4069999999999</c:v>
                </c:pt>
                <c:pt idx="889">
                  <c:v>1188.2170000000001</c:v>
                </c:pt>
                <c:pt idx="890">
                  <c:v>1188.9870000000001</c:v>
                </c:pt>
                <c:pt idx="891">
                  <c:v>1189.798</c:v>
                </c:pt>
                <c:pt idx="892">
                  <c:v>1190.577</c:v>
                </c:pt>
                <c:pt idx="893">
                  <c:v>1191.366</c:v>
                </c:pt>
                <c:pt idx="894">
                  <c:v>1192.174</c:v>
                </c:pt>
                <c:pt idx="895">
                  <c:v>1192.9639999999999</c:v>
                </c:pt>
                <c:pt idx="896">
                  <c:v>1193.7339999999999</c:v>
                </c:pt>
                <c:pt idx="897">
                  <c:v>1194.54</c:v>
                </c:pt>
                <c:pt idx="898">
                  <c:v>1195.3230000000001</c:v>
                </c:pt>
                <c:pt idx="899">
                  <c:v>1196.124</c:v>
                </c:pt>
                <c:pt idx="900">
                  <c:v>1196.914</c:v>
                </c:pt>
                <c:pt idx="901">
                  <c:v>1197.7159999999999</c:v>
                </c:pt>
                <c:pt idx="902">
                  <c:v>1198.4939999999999</c:v>
                </c:pt>
                <c:pt idx="903">
                  <c:v>1199.2940000000001</c:v>
                </c:pt>
                <c:pt idx="904">
                  <c:v>1200.068</c:v>
                </c:pt>
                <c:pt idx="905">
                  <c:v>1200.8589999999999</c:v>
                </c:pt>
                <c:pt idx="906">
                  <c:v>1201.653</c:v>
                </c:pt>
                <c:pt idx="907">
                  <c:v>1202.463</c:v>
                </c:pt>
                <c:pt idx="908">
                  <c:v>1203.2560000000001</c:v>
                </c:pt>
                <c:pt idx="909">
                  <c:v>1204.0440000000001</c:v>
                </c:pt>
                <c:pt idx="910">
                  <c:v>1204.8489999999999</c:v>
                </c:pt>
                <c:pt idx="911">
                  <c:v>1205.6400000000001</c:v>
                </c:pt>
                <c:pt idx="912">
                  <c:v>1206.4280000000001</c:v>
                </c:pt>
                <c:pt idx="913">
                  <c:v>1207.229</c:v>
                </c:pt>
                <c:pt idx="914">
                  <c:v>1208.008</c:v>
                </c:pt>
                <c:pt idx="915">
                  <c:v>1208.808</c:v>
                </c:pt>
                <c:pt idx="916">
                  <c:v>1209.614</c:v>
                </c:pt>
                <c:pt idx="917">
                  <c:v>1210.402</c:v>
                </c:pt>
                <c:pt idx="918">
                  <c:v>1211.182</c:v>
                </c:pt>
                <c:pt idx="919">
                  <c:v>1211.9549999999999</c:v>
                </c:pt>
                <c:pt idx="920">
                  <c:v>1212.7840000000001</c:v>
                </c:pt>
                <c:pt idx="921">
                  <c:v>1213.568</c:v>
                </c:pt>
                <c:pt idx="922">
                  <c:v>1214.3620000000001</c:v>
                </c:pt>
                <c:pt idx="923">
                  <c:v>1215.1590000000001</c:v>
                </c:pt>
                <c:pt idx="924">
                  <c:v>1215.943</c:v>
                </c:pt>
                <c:pt idx="925">
                  <c:v>1216.722</c:v>
                </c:pt>
                <c:pt idx="926">
                  <c:v>1217.5170000000001</c:v>
                </c:pt>
                <c:pt idx="927">
                  <c:v>1218.3040000000001</c:v>
                </c:pt>
                <c:pt idx="928">
                  <c:v>1219.0899999999999</c:v>
                </c:pt>
                <c:pt idx="929">
                  <c:v>1219.9069999999999</c:v>
                </c:pt>
                <c:pt idx="930">
                  <c:v>1220.691</c:v>
                </c:pt>
                <c:pt idx="931">
                  <c:v>1221.4749999999999</c:v>
                </c:pt>
                <c:pt idx="932">
                  <c:v>1222.2750000000001</c:v>
                </c:pt>
                <c:pt idx="933">
                  <c:v>1223.06</c:v>
                </c:pt>
                <c:pt idx="934">
                  <c:v>1223.8440000000001</c:v>
                </c:pt>
                <c:pt idx="935">
                  <c:v>1224.652</c:v>
                </c:pt>
                <c:pt idx="936">
                  <c:v>1225.425</c:v>
                </c:pt>
                <c:pt idx="937">
                  <c:v>1226.2249999999999</c:v>
                </c:pt>
                <c:pt idx="938">
                  <c:v>1227.0160000000001</c:v>
                </c:pt>
                <c:pt idx="939">
                  <c:v>1227.8140000000001</c:v>
                </c:pt>
                <c:pt idx="940">
                  <c:v>1228.598</c:v>
                </c:pt>
                <c:pt idx="941">
                  <c:v>1229.4000000000001</c:v>
                </c:pt>
                <c:pt idx="942">
                  <c:v>1230.1969999999999</c:v>
                </c:pt>
                <c:pt idx="943">
                  <c:v>1231.001</c:v>
                </c:pt>
                <c:pt idx="944">
                  <c:v>1231.8009999999999</c:v>
                </c:pt>
                <c:pt idx="945">
                  <c:v>1232.5889999999999</c:v>
                </c:pt>
                <c:pt idx="946">
                  <c:v>1233.357</c:v>
                </c:pt>
                <c:pt idx="947">
                  <c:v>1234.165</c:v>
                </c:pt>
                <c:pt idx="948">
                  <c:v>1234.97</c:v>
                </c:pt>
                <c:pt idx="949">
                  <c:v>1235.7629999999999</c:v>
                </c:pt>
                <c:pt idx="950">
                  <c:v>1236.56</c:v>
                </c:pt>
                <c:pt idx="951">
                  <c:v>1237.373</c:v>
                </c:pt>
                <c:pt idx="952">
                  <c:v>1238.145</c:v>
                </c:pt>
                <c:pt idx="953">
                  <c:v>1238.9290000000001</c:v>
                </c:pt>
                <c:pt idx="954">
                  <c:v>1239.7660000000001</c:v>
                </c:pt>
                <c:pt idx="955">
                  <c:v>1240.5429999999999</c:v>
                </c:pt>
                <c:pt idx="956">
                  <c:v>1241.3420000000001</c:v>
                </c:pt>
                <c:pt idx="957">
                  <c:v>1242.146</c:v>
                </c:pt>
                <c:pt idx="958">
                  <c:v>1242.9349999999999</c:v>
                </c:pt>
                <c:pt idx="959">
                  <c:v>1243.7180000000001</c:v>
                </c:pt>
                <c:pt idx="960">
                  <c:v>1244.5039999999999</c:v>
                </c:pt>
                <c:pt idx="961">
                  <c:v>1245.3040000000001</c:v>
                </c:pt>
                <c:pt idx="962">
                  <c:v>1246.085</c:v>
                </c:pt>
                <c:pt idx="963">
                  <c:v>1246.904</c:v>
                </c:pt>
                <c:pt idx="964">
                  <c:v>1247.703</c:v>
                </c:pt>
                <c:pt idx="965">
                  <c:v>1248.472</c:v>
                </c:pt>
                <c:pt idx="966">
                  <c:v>1249.277</c:v>
                </c:pt>
                <c:pt idx="967">
                  <c:v>1250.067</c:v>
                </c:pt>
                <c:pt idx="968">
                  <c:v>1250.8389999999999</c:v>
                </c:pt>
                <c:pt idx="969">
                  <c:v>1251.6400000000001</c:v>
                </c:pt>
                <c:pt idx="970">
                  <c:v>1252.431</c:v>
                </c:pt>
                <c:pt idx="971">
                  <c:v>1253.213</c:v>
                </c:pt>
                <c:pt idx="972">
                  <c:v>1254.0139999999999</c:v>
                </c:pt>
                <c:pt idx="973">
                  <c:v>1254.8209999999999</c:v>
                </c:pt>
                <c:pt idx="974">
                  <c:v>1255.595</c:v>
                </c:pt>
                <c:pt idx="975">
                  <c:v>1256.3910000000001</c:v>
                </c:pt>
                <c:pt idx="976">
                  <c:v>1257.173</c:v>
                </c:pt>
                <c:pt idx="977">
                  <c:v>1257.9690000000001</c:v>
                </c:pt>
                <c:pt idx="978">
                  <c:v>1258.7719999999999</c:v>
                </c:pt>
                <c:pt idx="979">
                  <c:v>1259.5609999999999</c:v>
                </c:pt>
                <c:pt idx="980">
                  <c:v>1260.345</c:v>
                </c:pt>
                <c:pt idx="981">
                  <c:v>1261.127</c:v>
                </c:pt>
                <c:pt idx="982">
                  <c:v>1261.9259999999999</c:v>
                </c:pt>
                <c:pt idx="983">
                  <c:v>1262.7159999999999</c:v>
                </c:pt>
                <c:pt idx="984">
                  <c:v>1263.491</c:v>
                </c:pt>
                <c:pt idx="985">
                  <c:v>1264.3119999999999</c:v>
                </c:pt>
                <c:pt idx="986">
                  <c:v>1265.1030000000001</c:v>
                </c:pt>
                <c:pt idx="987">
                  <c:v>1265.8689999999999</c:v>
                </c:pt>
                <c:pt idx="988">
                  <c:v>1266.693</c:v>
                </c:pt>
                <c:pt idx="989">
                  <c:v>1267.473</c:v>
                </c:pt>
                <c:pt idx="990">
                  <c:v>1268.26</c:v>
                </c:pt>
                <c:pt idx="991">
                  <c:v>1269.0619999999999</c:v>
                </c:pt>
                <c:pt idx="992">
                  <c:v>1269.848</c:v>
                </c:pt>
                <c:pt idx="993">
                  <c:v>1270.636</c:v>
                </c:pt>
                <c:pt idx="994">
                  <c:v>1271.42</c:v>
                </c:pt>
                <c:pt idx="995">
                  <c:v>1272.223</c:v>
                </c:pt>
                <c:pt idx="996">
                  <c:v>1273.0129999999999</c:v>
                </c:pt>
                <c:pt idx="997">
                  <c:v>1273.818</c:v>
                </c:pt>
                <c:pt idx="998">
                  <c:v>1274.624</c:v>
                </c:pt>
                <c:pt idx="999">
                  <c:v>1275.393</c:v>
                </c:pt>
                <c:pt idx="1000">
                  <c:v>1276.1959999999999</c:v>
                </c:pt>
                <c:pt idx="1001">
                  <c:v>1276.9829999999999</c:v>
                </c:pt>
                <c:pt idx="1002">
                  <c:v>1277.7650000000001</c:v>
                </c:pt>
                <c:pt idx="1003">
                  <c:v>1278.55</c:v>
                </c:pt>
                <c:pt idx="1004">
                  <c:v>1279.3610000000001</c:v>
                </c:pt>
                <c:pt idx="1005">
                  <c:v>1280.175</c:v>
                </c:pt>
                <c:pt idx="1006">
                  <c:v>1280.953</c:v>
                </c:pt>
                <c:pt idx="1007">
                  <c:v>1281.7660000000001</c:v>
                </c:pt>
                <c:pt idx="1008">
                  <c:v>1282.5440000000001</c:v>
                </c:pt>
                <c:pt idx="1009">
                  <c:v>1283.3219999999999</c:v>
                </c:pt>
                <c:pt idx="1010">
                  <c:v>1284.097</c:v>
                </c:pt>
                <c:pt idx="1011">
                  <c:v>1284.9159999999999</c:v>
                </c:pt>
                <c:pt idx="1012">
                  <c:v>1285.729</c:v>
                </c:pt>
                <c:pt idx="1013">
                  <c:v>1286.5029999999999</c:v>
                </c:pt>
                <c:pt idx="1014">
                  <c:v>1287.3</c:v>
                </c:pt>
                <c:pt idx="1015">
                  <c:v>1288.085</c:v>
                </c:pt>
                <c:pt idx="1016">
                  <c:v>1288.8699999999999</c:v>
                </c:pt>
                <c:pt idx="1017">
                  <c:v>1289.6690000000001</c:v>
                </c:pt>
                <c:pt idx="1018">
                  <c:v>1290.463</c:v>
                </c:pt>
                <c:pt idx="1019">
                  <c:v>1291.2560000000001</c:v>
                </c:pt>
                <c:pt idx="1020">
                  <c:v>1292.0540000000001</c:v>
                </c:pt>
                <c:pt idx="1021">
                  <c:v>1292.835</c:v>
                </c:pt>
                <c:pt idx="1022">
                  <c:v>1293.6379999999999</c:v>
                </c:pt>
                <c:pt idx="1023">
                  <c:v>1294.4169999999999</c:v>
                </c:pt>
                <c:pt idx="1024">
                  <c:v>1295.1990000000001</c:v>
                </c:pt>
                <c:pt idx="1025">
                  <c:v>1296.0060000000001</c:v>
                </c:pt>
                <c:pt idx="1026">
                  <c:v>1296.7919999999999</c:v>
                </c:pt>
                <c:pt idx="1027">
                  <c:v>1297.575</c:v>
                </c:pt>
                <c:pt idx="1028">
                  <c:v>1298.3589999999999</c:v>
                </c:pt>
                <c:pt idx="1029">
                  <c:v>1299.1669999999999</c:v>
                </c:pt>
                <c:pt idx="1030">
                  <c:v>1299.95</c:v>
                </c:pt>
                <c:pt idx="1031">
                  <c:v>1300.7429999999999</c:v>
                </c:pt>
                <c:pt idx="1032">
                  <c:v>1301.5260000000001</c:v>
                </c:pt>
                <c:pt idx="1033">
                  <c:v>1302.3150000000001</c:v>
                </c:pt>
                <c:pt idx="1034">
                  <c:v>1303.1179999999999</c:v>
                </c:pt>
                <c:pt idx="1035">
                  <c:v>1303.9069999999999</c:v>
                </c:pt>
                <c:pt idx="1036">
                  <c:v>1304.6859999999999</c:v>
                </c:pt>
                <c:pt idx="1037">
                  <c:v>1305.4960000000001</c:v>
                </c:pt>
                <c:pt idx="1038">
                  <c:v>1306.2819999999999</c:v>
                </c:pt>
                <c:pt idx="1039">
                  <c:v>1307.105</c:v>
                </c:pt>
                <c:pt idx="1040">
                  <c:v>1307.8699999999999</c:v>
                </c:pt>
                <c:pt idx="1041">
                  <c:v>1308.6679999999999</c:v>
                </c:pt>
                <c:pt idx="1042">
                  <c:v>1309.4590000000001</c:v>
                </c:pt>
                <c:pt idx="1043">
                  <c:v>1310.2429999999999</c:v>
                </c:pt>
                <c:pt idx="1044">
                  <c:v>1311.001</c:v>
                </c:pt>
                <c:pt idx="1045">
                  <c:v>1311.829</c:v>
                </c:pt>
                <c:pt idx="1046">
                  <c:v>1312.6179999999999</c:v>
                </c:pt>
                <c:pt idx="1047">
                  <c:v>1313.4179999999999</c:v>
                </c:pt>
                <c:pt idx="1048">
                  <c:v>1314.223</c:v>
                </c:pt>
                <c:pt idx="1049">
                  <c:v>1315.0060000000001</c:v>
                </c:pt>
                <c:pt idx="1050">
                  <c:v>1315.7940000000001</c:v>
                </c:pt>
                <c:pt idx="1051">
                  <c:v>1316.5820000000001</c:v>
                </c:pt>
                <c:pt idx="1052">
                  <c:v>1317.375</c:v>
                </c:pt>
                <c:pt idx="1053">
                  <c:v>1318.162</c:v>
                </c:pt>
                <c:pt idx="1054">
                  <c:v>1318.953</c:v>
                </c:pt>
                <c:pt idx="1055">
                  <c:v>1319.7670000000001</c:v>
                </c:pt>
                <c:pt idx="1056">
                  <c:v>1320.5509999999999</c:v>
                </c:pt>
                <c:pt idx="1057">
                  <c:v>1321.326</c:v>
                </c:pt>
                <c:pt idx="1058">
                  <c:v>1322.115</c:v>
                </c:pt>
                <c:pt idx="1059">
                  <c:v>1322.9059999999999</c:v>
                </c:pt>
                <c:pt idx="1060">
                  <c:v>1323.7059999999999</c:v>
                </c:pt>
                <c:pt idx="1061">
                  <c:v>1324.4880000000001</c:v>
                </c:pt>
                <c:pt idx="1062">
                  <c:v>1325.2919999999999</c:v>
                </c:pt>
                <c:pt idx="1063">
                  <c:v>1326.0820000000001</c:v>
                </c:pt>
                <c:pt idx="1064">
                  <c:v>1326.866</c:v>
                </c:pt>
                <c:pt idx="1065">
                  <c:v>1327.6379999999999</c:v>
                </c:pt>
                <c:pt idx="1066">
                  <c:v>1328.4280000000001</c:v>
                </c:pt>
                <c:pt idx="1067">
                  <c:v>1329.1859999999999</c:v>
                </c:pt>
                <c:pt idx="1068">
                  <c:v>1330.0050000000001</c:v>
                </c:pt>
                <c:pt idx="1069">
                  <c:v>1330.809</c:v>
                </c:pt>
                <c:pt idx="1070">
                  <c:v>1331.5940000000001</c:v>
                </c:pt>
                <c:pt idx="1071">
                  <c:v>1332.4069999999999</c:v>
                </c:pt>
                <c:pt idx="1072">
                  <c:v>1333.1890000000001</c:v>
                </c:pt>
                <c:pt idx="1073">
                  <c:v>1333.9770000000001</c:v>
                </c:pt>
                <c:pt idx="1074">
                  <c:v>1334.7660000000001</c:v>
                </c:pt>
                <c:pt idx="1075">
                  <c:v>1335.5550000000001</c:v>
                </c:pt>
                <c:pt idx="1076">
                  <c:v>1336.3520000000001</c:v>
                </c:pt>
                <c:pt idx="1077">
                  <c:v>1337.136</c:v>
                </c:pt>
                <c:pt idx="1078">
                  <c:v>1337.922</c:v>
                </c:pt>
                <c:pt idx="1079">
                  <c:v>1338.7360000000001</c:v>
                </c:pt>
                <c:pt idx="1080">
                  <c:v>1339.5309999999999</c:v>
                </c:pt>
                <c:pt idx="1081">
                  <c:v>1340.326</c:v>
                </c:pt>
                <c:pt idx="1082">
                  <c:v>1341.1389999999999</c:v>
                </c:pt>
                <c:pt idx="1083">
                  <c:v>1341.9259999999999</c:v>
                </c:pt>
                <c:pt idx="1084">
                  <c:v>1342.702</c:v>
                </c:pt>
                <c:pt idx="1085">
                  <c:v>1343.4880000000001</c:v>
                </c:pt>
                <c:pt idx="1086">
                  <c:v>1344.2819999999999</c:v>
                </c:pt>
                <c:pt idx="1087">
                  <c:v>1345.069</c:v>
                </c:pt>
                <c:pt idx="1088">
                  <c:v>1345.874</c:v>
                </c:pt>
                <c:pt idx="1089">
                  <c:v>1346.67</c:v>
                </c:pt>
                <c:pt idx="1090">
                  <c:v>1347.4570000000001</c:v>
                </c:pt>
                <c:pt idx="1091">
                  <c:v>1348.252</c:v>
                </c:pt>
                <c:pt idx="1092">
                  <c:v>1349.046</c:v>
                </c:pt>
                <c:pt idx="1093">
                  <c:v>1349.845</c:v>
                </c:pt>
                <c:pt idx="1094">
                  <c:v>1350.6420000000001</c:v>
                </c:pt>
                <c:pt idx="1095">
                  <c:v>1351.4269999999999</c:v>
                </c:pt>
                <c:pt idx="1096">
                  <c:v>1352.2329999999999</c:v>
                </c:pt>
                <c:pt idx="1097">
                  <c:v>1353.0150000000001</c:v>
                </c:pt>
                <c:pt idx="1098">
                  <c:v>1353.83</c:v>
                </c:pt>
                <c:pt idx="1099">
                  <c:v>1354.604</c:v>
                </c:pt>
                <c:pt idx="1100">
                  <c:v>1355.3910000000001</c:v>
                </c:pt>
                <c:pt idx="1101">
                  <c:v>1356.171</c:v>
                </c:pt>
                <c:pt idx="1102">
                  <c:v>1356.971</c:v>
                </c:pt>
                <c:pt idx="1103">
                  <c:v>1357.787</c:v>
                </c:pt>
                <c:pt idx="1104">
                  <c:v>1358.587</c:v>
                </c:pt>
                <c:pt idx="1105">
                  <c:v>1359.38</c:v>
                </c:pt>
                <c:pt idx="1106">
                  <c:v>1360.1690000000001</c:v>
                </c:pt>
                <c:pt idx="1107">
                  <c:v>1360.9490000000001</c:v>
                </c:pt>
                <c:pt idx="1108">
                  <c:v>1361.7470000000001</c:v>
                </c:pt>
                <c:pt idx="1109">
                  <c:v>1362.5309999999999</c:v>
                </c:pt>
                <c:pt idx="1110">
                  <c:v>1363.3309999999999</c:v>
                </c:pt>
                <c:pt idx="1111">
                  <c:v>1364.1089999999999</c:v>
                </c:pt>
                <c:pt idx="1112">
                  <c:v>1364.894</c:v>
                </c:pt>
                <c:pt idx="1113">
                  <c:v>1365.704</c:v>
                </c:pt>
                <c:pt idx="1114">
                  <c:v>1366.4949999999999</c:v>
                </c:pt>
                <c:pt idx="1115">
                  <c:v>1367.2840000000001</c:v>
                </c:pt>
                <c:pt idx="1116">
                  <c:v>1368.0740000000001</c:v>
                </c:pt>
                <c:pt idx="1117">
                  <c:v>1368.875</c:v>
                </c:pt>
                <c:pt idx="1118">
                  <c:v>1369.635</c:v>
                </c:pt>
                <c:pt idx="1119">
                  <c:v>1370.4459999999999</c:v>
                </c:pt>
                <c:pt idx="1120">
                  <c:v>1371.2329999999999</c:v>
                </c:pt>
                <c:pt idx="1121">
                  <c:v>1372.018</c:v>
                </c:pt>
                <c:pt idx="1122">
                  <c:v>1372.818</c:v>
                </c:pt>
                <c:pt idx="1123">
                  <c:v>1373.6020000000001</c:v>
                </c:pt>
                <c:pt idx="1124">
                  <c:v>1374.385</c:v>
                </c:pt>
                <c:pt idx="1125">
                  <c:v>1375.204</c:v>
                </c:pt>
                <c:pt idx="1126">
                  <c:v>1375.9929999999999</c:v>
                </c:pt>
                <c:pt idx="1127">
                  <c:v>1376.779</c:v>
                </c:pt>
                <c:pt idx="1128">
                  <c:v>1377.5840000000001</c:v>
                </c:pt>
                <c:pt idx="1129">
                  <c:v>1378.37</c:v>
                </c:pt>
                <c:pt idx="1130">
                  <c:v>1379.171</c:v>
                </c:pt>
                <c:pt idx="1131">
                  <c:v>1379.9580000000001</c:v>
                </c:pt>
                <c:pt idx="1132">
                  <c:v>1380.7470000000001</c:v>
                </c:pt>
                <c:pt idx="1133">
                  <c:v>1381.5429999999999</c:v>
                </c:pt>
                <c:pt idx="1134">
                  <c:v>1382.3440000000001</c:v>
                </c:pt>
                <c:pt idx="1135">
                  <c:v>1383.114</c:v>
                </c:pt>
                <c:pt idx="1136">
                  <c:v>1383.9369999999999</c:v>
                </c:pt>
                <c:pt idx="1137">
                  <c:v>1384.748</c:v>
                </c:pt>
                <c:pt idx="1138">
                  <c:v>1385.5429999999999</c:v>
                </c:pt>
                <c:pt idx="1139">
                  <c:v>1386.328</c:v>
                </c:pt>
                <c:pt idx="1140">
                  <c:v>1387.116</c:v>
                </c:pt>
                <c:pt idx="1141">
                  <c:v>1387.9159999999999</c:v>
                </c:pt>
                <c:pt idx="1142">
                  <c:v>1388.6949999999999</c:v>
                </c:pt>
                <c:pt idx="1143">
                  <c:v>1389.4870000000001</c:v>
                </c:pt>
                <c:pt idx="1144">
                  <c:v>1390.298</c:v>
                </c:pt>
                <c:pt idx="1145">
                  <c:v>1391.08</c:v>
                </c:pt>
                <c:pt idx="1146">
                  <c:v>1391.87</c:v>
                </c:pt>
                <c:pt idx="1147">
                  <c:v>1392.6790000000001</c:v>
                </c:pt>
                <c:pt idx="1148">
                  <c:v>1393.463</c:v>
                </c:pt>
                <c:pt idx="1149">
                  <c:v>1394.261</c:v>
                </c:pt>
                <c:pt idx="1150">
                  <c:v>1395.0509999999999</c:v>
                </c:pt>
                <c:pt idx="1151">
                  <c:v>1395.847</c:v>
                </c:pt>
                <c:pt idx="1152">
                  <c:v>1396.6189999999999</c:v>
                </c:pt>
                <c:pt idx="1153">
                  <c:v>1397.4179999999999</c:v>
                </c:pt>
                <c:pt idx="1154">
                  <c:v>1398.2139999999999</c:v>
                </c:pt>
                <c:pt idx="1155">
                  <c:v>1398.9970000000001</c:v>
                </c:pt>
                <c:pt idx="1156">
                  <c:v>1399.7860000000001</c:v>
                </c:pt>
                <c:pt idx="1157">
                  <c:v>1400.5820000000001</c:v>
                </c:pt>
                <c:pt idx="1158">
                  <c:v>1401.3689999999999</c:v>
                </c:pt>
                <c:pt idx="1159">
                  <c:v>1402.164</c:v>
                </c:pt>
                <c:pt idx="1160">
                  <c:v>1402.9570000000001</c:v>
                </c:pt>
                <c:pt idx="1161">
                  <c:v>1403.7370000000001</c:v>
                </c:pt>
                <c:pt idx="1162">
                  <c:v>1404.5309999999999</c:v>
                </c:pt>
                <c:pt idx="1163">
                  <c:v>1405.3330000000001</c:v>
                </c:pt>
                <c:pt idx="1164">
                  <c:v>1406.1089999999999</c:v>
                </c:pt>
                <c:pt idx="1165">
                  <c:v>1406.9069999999999</c:v>
                </c:pt>
                <c:pt idx="1166">
                  <c:v>1407.7090000000001</c:v>
                </c:pt>
                <c:pt idx="1167">
                  <c:v>1408.5060000000001</c:v>
                </c:pt>
                <c:pt idx="1168">
                  <c:v>1409.297</c:v>
                </c:pt>
                <c:pt idx="1169">
                  <c:v>1410.0519999999999</c:v>
                </c:pt>
                <c:pt idx="1170">
                  <c:v>1410.874</c:v>
                </c:pt>
                <c:pt idx="1171">
                  <c:v>1411.6890000000001</c:v>
                </c:pt>
                <c:pt idx="1172">
                  <c:v>1412.4580000000001</c:v>
                </c:pt>
                <c:pt idx="1173">
                  <c:v>1413.268</c:v>
                </c:pt>
                <c:pt idx="1174">
                  <c:v>1414.0440000000001</c:v>
                </c:pt>
                <c:pt idx="1175">
                  <c:v>1414.83</c:v>
                </c:pt>
                <c:pt idx="1176">
                  <c:v>1415.636</c:v>
                </c:pt>
                <c:pt idx="1177">
                  <c:v>1416.404</c:v>
                </c:pt>
                <c:pt idx="1178">
                  <c:v>1417.2149999999999</c:v>
                </c:pt>
                <c:pt idx="1179">
                  <c:v>1418.0160000000001</c:v>
                </c:pt>
                <c:pt idx="1180">
                  <c:v>1418.8119999999999</c:v>
                </c:pt>
                <c:pt idx="1181">
                  <c:v>1419.6020000000001</c:v>
                </c:pt>
                <c:pt idx="1182">
                  <c:v>1420.39</c:v>
                </c:pt>
                <c:pt idx="1183">
                  <c:v>1421.1849999999999</c:v>
                </c:pt>
                <c:pt idx="1184">
                  <c:v>1421.9780000000001</c:v>
                </c:pt>
                <c:pt idx="1185">
                  <c:v>1422.7819999999999</c:v>
                </c:pt>
                <c:pt idx="1186">
                  <c:v>1423.5540000000001</c:v>
                </c:pt>
                <c:pt idx="1187">
                  <c:v>1424.356</c:v>
                </c:pt>
                <c:pt idx="1188">
                  <c:v>1425.1510000000001</c:v>
                </c:pt>
                <c:pt idx="1189">
                  <c:v>1425.934</c:v>
                </c:pt>
                <c:pt idx="1190">
                  <c:v>1426.731</c:v>
                </c:pt>
                <c:pt idx="1191">
                  <c:v>1427.519</c:v>
                </c:pt>
                <c:pt idx="1192">
                  <c:v>1428.3040000000001</c:v>
                </c:pt>
                <c:pt idx="1193">
                  <c:v>1429.1</c:v>
                </c:pt>
                <c:pt idx="1194">
                  <c:v>1429.8920000000001</c:v>
                </c:pt>
                <c:pt idx="1195">
                  <c:v>1430.69</c:v>
                </c:pt>
                <c:pt idx="1196">
                  <c:v>1431.47</c:v>
                </c:pt>
                <c:pt idx="1197">
                  <c:v>1432.2650000000001</c:v>
                </c:pt>
                <c:pt idx="1198">
                  <c:v>1433.059</c:v>
                </c:pt>
                <c:pt idx="1199">
                  <c:v>1433.854</c:v>
                </c:pt>
                <c:pt idx="1200">
                  <c:v>1434.6669999999999</c:v>
                </c:pt>
                <c:pt idx="1201">
                  <c:v>1435.461</c:v>
                </c:pt>
                <c:pt idx="1202">
                  <c:v>1436.241</c:v>
                </c:pt>
                <c:pt idx="1203">
                  <c:v>1437.0129999999999</c:v>
                </c:pt>
                <c:pt idx="1204">
                  <c:v>1437.8330000000001</c:v>
                </c:pt>
                <c:pt idx="1205">
                  <c:v>1438.6379999999999</c:v>
                </c:pt>
                <c:pt idx="1206">
                  <c:v>1439.42</c:v>
                </c:pt>
                <c:pt idx="1207">
                  <c:v>1440.221</c:v>
                </c:pt>
                <c:pt idx="1208">
                  <c:v>1440.9970000000001</c:v>
                </c:pt>
                <c:pt idx="1209">
                  <c:v>1441.788</c:v>
                </c:pt>
                <c:pt idx="1210">
                  <c:v>1442.586</c:v>
                </c:pt>
                <c:pt idx="1211">
                  <c:v>1443.383</c:v>
                </c:pt>
                <c:pt idx="1212">
                  <c:v>1444.173</c:v>
                </c:pt>
                <c:pt idx="1213">
                  <c:v>1444.9749999999999</c:v>
                </c:pt>
                <c:pt idx="1214">
                  <c:v>1445.752</c:v>
                </c:pt>
                <c:pt idx="1215">
                  <c:v>1446.538</c:v>
                </c:pt>
                <c:pt idx="1216">
                  <c:v>1447.3330000000001</c:v>
                </c:pt>
                <c:pt idx="1217">
                  <c:v>1448.1079999999999</c:v>
                </c:pt>
                <c:pt idx="1218">
                  <c:v>1448.9010000000001</c:v>
                </c:pt>
                <c:pt idx="1219">
                  <c:v>1449.7249999999999</c:v>
                </c:pt>
                <c:pt idx="1220">
                  <c:v>1450.5060000000001</c:v>
                </c:pt>
                <c:pt idx="1221">
                  <c:v>1451.3109999999999</c:v>
                </c:pt>
                <c:pt idx="1222">
                  <c:v>1452.117</c:v>
                </c:pt>
                <c:pt idx="1223">
                  <c:v>1452.9010000000001</c:v>
                </c:pt>
                <c:pt idx="1224">
                  <c:v>1453.6959999999999</c:v>
                </c:pt>
                <c:pt idx="1225">
                  <c:v>1454.4880000000001</c:v>
                </c:pt>
                <c:pt idx="1226">
                  <c:v>1455.2529999999999</c:v>
                </c:pt>
                <c:pt idx="1227">
                  <c:v>1456.07</c:v>
                </c:pt>
                <c:pt idx="1228">
                  <c:v>1456.873</c:v>
                </c:pt>
                <c:pt idx="1229">
                  <c:v>1457.664</c:v>
                </c:pt>
                <c:pt idx="1230">
                  <c:v>1458.4559999999999</c:v>
                </c:pt>
                <c:pt idx="1231">
                  <c:v>1459.2560000000001</c:v>
                </c:pt>
                <c:pt idx="1232">
                  <c:v>1460.0550000000001</c:v>
                </c:pt>
                <c:pt idx="1233">
                  <c:v>1460.8430000000001</c:v>
                </c:pt>
                <c:pt idx="1234">
                  <c:v>1461.6489999999999</c:v>
                </c:pt>
                <c:pt idx="1235">
                  <c:v>1462.453</c:v>
                </c:pt>
                <c:pt idx="1236">
                  <c:v>1463.223</c:v>
                </c:pt>
                <c:pt idx="1237">
                  <c:v>1464.002</c:v>
                </c:pt>
                <c:pt idx="1238">
                  <c:v>1464.8209999999999</c:v>
                </c:pt>
                <c:pt idx="1239">
                  <c:v>1465.6010000000001</c:v>
                </c:pt>
                <c:pt idx="1240">
                  <c:v>1466.395</c:v>
                </c:pt>
                <c:pt idx="1241">
                  <c:v>1467.192</c:v>
                </c:pt>
                <c:pt idx="1242">
                  <c:v>1467.9829999999999</c:v>
                </c:pt>
                <c:pt idx="1243">
                  <c:v>1468.7819999999999</c:v>
                </c:pt>
                <c:pt idx="1244">
                  <c:v>1469.5740000000001</c:v>
                </c:pt>
                <c:pt idx="1245">
                  <c:v>1470.375</c:v>
                </c:pt>
                <c:pt idx="1246">
                  <c:v>1471.162</c:v>
                </c:pt>
                <c:pt idx="1247">
                  <c:v>1471.9559999999999</c:v>
                </c:pt>
                <c:pt idx="1248">
                  <c:v>1472.749</c:v>
                </c:pt>
                <c:pt idx="1249">
                  <c:v>1473.5250000000001</c:v>
                </c:pt>
                <c:pt idx="1250">
                  <c:v>1474.3040000000001</c:v>
                </c:pt>
                <c:pt idx="1251">
                  <c:v>1475.0989999999999</c:v>
                </c:pt>
                <c:pt idx="1252">
                  <c:v>1475.8789999999999</c:v>
                </c:pt>
                <c:pt idx="1253">
                  <c:v>1476.6890000000001</c:v>
                </c:pt>
                <c:pt idx="1254">
                  <c:v>1477.4839999999999</c:v>
                </c:pt>
                <c:pt idx="1255">
                  <c:v>1478.278</c:v>
                </c:pt>
                <c:pt idx="1256">
                  <c:v>1479.0640000000001</c:v>
                </c:pt>
                <c:pt idx="1257">
                  <c:v>1479.855</c:v>
                </c:pt>
                <c:pt idx="1258">
                  <c:v>1480.633</c:v>
                </c:pt>
                <c:pt idx="1259">
                  <c:v>1481.422</c:v>
                </c:pt>
                <c:pt idx="1260">
                  <c:v>1482.1759999999999</c:v>
                </c:pt>
                <c:pt idx="1261">
                  <c:v>1483.0060000000001</c:v>
                </c:pt>
                <c:pt idx="1262">
                  <c:v>1483.819</c:v>
                </c:pt>
                <c:pt idx="1263">
                  <c:v>1484.597</c:v>
                </c:pt>
                <c:pt idx="1264">
                  <c:v>1485.393</c:v>
                </c:pt>
                <c:pt idx="1265">
                  <c:v>1486.1969999999999</c:v>
                </c:pt>
                <c:pt idx="1266">
                  <c:v>1486.973</c:v>
                </c:pt>
                <c:pt idx="1267">
                  <c:v>1487.7829999999999</c:v>
                </c:pt>
                <c:pt idx="1268">
                  <c:v>1488.57</c:v>
                </c:pt>
                <c:pt idx="1269">
                  <c:v>1489.37</c:v>
                </c:pt>
                <c:pt idx="1270">
                  <c:v>1490.1590000000001</c:v>
                </c:pt>
                <c:pt idx="1271">
                  <c:v>1490.9359999999999</c:v>
                </c:pt>
                <c:pt idx="1272">
                  <c:v>1491.7560000000001</c:v>
                </c:pt>
                <c:pt idx="1273">
                  <c:v>1492.5319999999999</c:v>
                </c:pt>
                <c:pt idx="1274">
                  <c:v>1493.329</c:v>
                </c:pt>
                <c:pt idx="1275">
                  <c:v>1494.136</c:v>
                </c:pt>
                <c:pt idx="1276">
                  <c:v>1494.9359999999999</c:v>
                </c:pt>
                <c:pt idx="1277">
                  <c:v>1495.723</c:v>
                </c:pt>
                <c:pt idx="1278">
                  <c:v>1496.5029999999999</c:v>
                </c:pt>
                <c:pt idx="1279">
                  <c:v>1497.298</c:v>
                </c:pt>
                <c:pt idx="1280">
                  <c:v>1498.0930000000001</c:v>
                </c:pt>
                <c:pt idx="1281">
                  <c:v>1498.884</c:v>
                </c:pt>
                <c:pt idx="1282">
                  <c:v>1499.6669999999999</c:v>
                </c:pt>
                <c:pt idx="1283">
                  <c:v>1500.444</c:v>
                </c:pt>
                <c:pt idx="1284">
                  <c:v>1500.769</c:v>
                </c:pt>
              </c:numCache>
            </c:numRef>
          </c:xVal>
          <c:yVal>
            <c:numRef>
              <c:f>side1AC!$O$33:$O$1216</c:f>
              <c:numCache>
                <c:formatCode>General</c:formatCode>
                <c:ptCount val="1184"/>
                <c:pt idx="0">
                  <c:v>0.66163000000000061</c:v>
                </c:pt>
                <c:pt idx="1">
                  <c:v>0.66727799999999959</c:v>
                </c:pt>
                <c:pt idx="2">
                  <c:v>0.66609799999999986</c:v>
                </c:pt>
                <c:pt idx="3">
                  <c:v>0.66950899999999969</c:v>
                </c:pt>
                <c:pt idx="4">
                  <c:v>0.70469399999999993</c:v>
                </c:pt>
                <c:pt idx="5">
                  <c:v>0.69115700000000047</c:v>
                </c:pt>
                <c:pt idx="6">
                  <c:v>0.66400599999999965</c:v>
                </c:pt>
                <c:pt idx="7">
                  <c:v>0.67816100000000024</c:v>
                </c:pt>
                <c:pt idx="8">
                  <c:v>0.68296400000000013</c:v>
                </c:pt>
                <c:pt idx="9">
                  <c:v>0.66346699999999981</c:v>
                </c:pt>
                <c:pt idx="10">
                  <c:v>0.68332400000000071</c:v>
                </c:pt>
                <c:pt idx="11">
                  <c:v>0.67148599999999981</c:v>
                </c:pt>
                <c:pt idx="12">
                  <c:v>0.69167700000000032</c:v>
                </c:pt>
                <c:pt idx="13">
                  <c:v>0.68814400000000031</c:v>
                </c:pt>
                <c:pt idx="14">
                  <c:v>0.67896900000000038</c:v>
                </c:pt>
                <c:pt idx="15">
                  <c:v>0.68248900000000035</c:v>
                </c:pt>
                <c:pt idx="16">
                  <c:v>0.68421399999999988</c:v>
                </c:pt>
                <c:pt idx="17">
                  <c:v>0.68625599999999931</c:v>
                </c:pt>
                <c:pt idx="18">
                  <c:v>0.69858500000000046</c:v>
                </c:pt>
                <c:pt idx="19">
                  <c:v>0.69752900000000029</c:v>
                </c:pt>
                <c:pt idx="74">
                  <c:v>0.78099799999999941</c:v>
                </c:pt>
                <c:pt idx="75">
                  <c:v>0.75683800000000012</c:v>
                </c:pt>
                <c:pt idx="76">
                  <c:v>0.74896399999999996</c:v>
                </c:pt>
                <c:pt idx="77">
                  <c:v>0.75107299999999988</c:v>
                </c:pt>
                <c:pt idx="78">
                  <c:v>0.76666100000000004</c:v>
                </c:pt>
                <c:pt idx="79">
                  <c:v>0.77581399999999956</c:v>
                </c:pt>
                <c:pt idx="80">
                  <c:v>0.76144699999999954</c:v>
                </c:pt>
                <c:pt idx="81">
                  <c:v>0.76241300000000045</c:v>
                </c:pt>
                <c:pt idx="82">
                  <c:v>0.78219499999999975</c:v>
                </c:pt>
                <c:pt idx="83">
                  <c:v>0.76681899999999992</c:v>
                </c:pt>
                <c:pt idx="84">
                  <c:v>0.76092099999999974</c:v>
                </c:pt>
                <c:pt idx="85">
                  <c:v>0.76797700000000013</c:v>
                </c:pt>
                <c:pt idx="86">
                  <c:v>0.76097199999999976</c:v>
                </c:pt>
                <c:pt idx="87">
                  <c:v>0.78916000000000075</c:v>
                </c:pt>
                <c:pt idx="88">
                  <c:v>0.77764399999999956</c:v>
                </c:pt>
                <c:pt idx="89">
                  <c:v>0.78405300000000011</c:v>
                </c:pt>
                <c:pt idx="90">
                  <c:v>0.77559000000000022</c:v>
                </c:pt>
                <c:pt idx="91">
                  <c:v>0.77352699999999963</c:v>
                </c:pt>
                <c:pt idx="92">
                  <c:v>0.76521699999999981</c:v>
                </c:pt>
                <c:pt idx="93">
                  <c:v>0.78117699999999957</c:v>
                </c:pt>
                <c:pt idx="94">
                  <c:v>0.78146900000000041</c:v>
                </c:pt>
                <c:pt idx="95">
                  <c:v>0.77203900000000036</c:v>
                </c:pt>
                <c:pt idx="96">
                  <c:v>0.78753799999999963</c:v>
                </c:pt>
                <c:pt idx="97">
                  <c:v>0.786416</c:v>
                </c:pt>
                <c:pt idx="98">
                  <c:v>0.76310599999999962</c:v>
                </c:pt>
                <c:pt idx="99">
                  <c:v>0.78229400000000027</c:v>
                </c:pt>
                <c:pt idx="100">
                  <c:v>0.80570399999999953</c:v>
                </c:pt>
                <c:pt idx="101">
                  <c:v>0.78843499999999977</c:v>
                </c:pt>
                <c:pt idx="102">
                  <c:v>0.78751299999999969</c:v>
                </c:pt>
                <c:pt idx="103">
                  <c:v>0.79398100000000049</c:v>
                </c:pt>
                <c:pt idx="104">
                  <c:v>0.79331399999999963</c:v>
                </c:pt>
                <c:pt idx="105">
                  <c:v>0.81288300000000024</c:v>
                </c:pt>
                <c:pt idx="106">
                  <c:v>0.80468800000000051</c:v>
                </c:pt>
                <c:pt idx="107">
                  <c:v>0.80403799999999936</c:v>
                </c:pt>
                <c:pt idx="108">
                  <c:v>0.80775099999999966</c:v>
                </c:pt>
                <c:pt idx="109">
                  <c:v>0.80986400000000014</c:v>
                </c:pt>
                <c:pt idx="110">
                  <c:v>0.8015270000000001</c:v>
                </c:pt>
                <c:pt idx="111">
                  <c:v>0.80637500000000006</c:v>
                </c:pt>
                <c:pt idx="112">
                  <c:v>0.8092820000000005</c:v>
                </c:pt>
                <c:pt idx="113">
                  <c:v>0.816465</c:v>
                </c:pt>
                <c:pt idx="114">
                  <c:v>0.82651499999999967</c:v>
                </c:pt>
                <c:pt idx="115">
                  <c:v>0.82734499999999933</c:v>
                </c:pt>
                <c:pt idx="116">
                  <c:v>0.81852999999999998</c:v>
                </c:pt>
                <c:pt idx="117">
                  <c:v>0.82248199999999994</c:v>
                </c:pt>
                <c:pt idx="118">
                  <c:v>0.83751500000000068</c:v>
                </c:pt>
                <c:pt idx="119">
                  <c:v>0.82300799999999974</c:v>
                </c:pt>
                <c:pt idx="120">
                  <c:v>0.83869599999999966</c:v>
                </c:pt>
                <c:pt idx="121">
                  <c:v>0.84648499999999949</c:v>
                </c:pt>
                <c:pt idx="122">
                  <c:v>0.83659399999999984</c:v>
                </c:pt>
                <c:pt idx="123">
                  <c:v>0.83528000000000002</c:v>
                </c:pt>
                <c:pt idx="124">
                  <c:v>0.82755199999999984</c:v>
                </c:pt>
                <c:pt idx="125">
                  <c:v>0.83524200000000004</c:v>
                </c:pt>
                <c:pt idx="126">
                  <c:v>0.84011499999999995</c:v>
                </c:pt>
                <c:pt idx="127">
                  <c:v>0.83027799999999985</c:v>
                </c:pt>
                <c:pt idx="128">
                  <c:v>0.83074500000000029</c:v>
                </c:pt>
                <c:pt idx="129">
                  <c:v>0.83600299999999983</c:v>
                </c:pt>
                <c:pt idx="130">
                  <c:v>0.83009999999999984</c:v>
                </c:pt>
                <c:pt idx="131">
                  <c:v>0.84055300000000077</c:v>
                </c:pt>
                <c:pt idx="132">
                  <c:v>0.83954700000000049</c:v>
                </c:pt>
                <c:pt idx="133">
                  <c:v>0.83091800000000049</c:v>
                </c:pt>
                <c:pt idx="134">
                  <c:v>0.83976700000000015</c:v>
                </c:pt>
                <c:pt idx="135">
                  <c:v>0.85318000000000005</c:v>
                </c:pt>
                <c:pt idx="136">
                  <c:v>0.848001</c:v>
                </c:pt>
                <c:pt idx="137">
                  <c:v>0.84814800000000012</c:v>
                </c:pt>
                <c:pt idx="138">
                  <c:v>0.84651999999999994</c:v>
                </c:pt>
                <c:pt idx="139">
                  <c:v>0.85339800000000032</c:v>
                </c:pt>
                <c:pt idx="140">
                  <c:v>0.85021299999999922</c:v>
                </c:pt>
                <c:pt idx="141">
                  <c:v>0.85761600000000016</c:v>
                </c:pt>
                <c:pt idx="142">
                  <c:v>0.86079500000000042</c:v>
                </c:pt>
                <c:pt idx="143">
                  <c:v>0.86177599999999988</c:v>
                </c:pt>
                <c:pt idx="144">
                  <c:v>0.85431900000000027</c:v>
                </c:pt>
                <c:pt idx="145">
                  <c:v>0.86528500000000008</c:v>
                </c:pt>
                <c:pt idx="146">
                  <c:v>0.8868520000000002</c:v>
                </c:pt>
                <c:pt idx="147">
                  <c:v>0.88331399999999949</c:v>
                </c:pt>
                <c:pt idx="148">
                  <c:v>0.87342200000000059</c:v>
                </c:pt>
                <c:pt idx="149">
                  <c:v>0.87964399999999987</c:v>
                </c:pt>
                <c:pt idx="150">
                  <c:v>0.87338000000000005</c:v>
                </c:pt>
                <c:pt idx="151">
                  <c:v>0.8706479999999992</c:v>
                </c:pt>
                <c:pt idx="152">
                  <c:v>0.88535900000000023</c:v>
                </c:pt>
                <c:pt idx="153">
                  <c:v>0.87493100000000013</c:v>
                </c:pt>
                <c:pt idx="154">
                  <c:v>0.87717299999999998</c:v>
                </c:pt>
                <c:pt idx="155">
                  <c:v>0.88286200000000026</c:v>
                </c:pt>
                <c:pt idx="156">
                  <c:v>0.88009599999999999</c:v>
                </c:pt>
                <c:pt idx="157">
                  <c:v>0.89269399999999965</c:v>
                </c:pt>
                <c:pt idx="158">
                  <c:v>0.87947100000000056</c:v>
                </c:pt>
                <c:pt idx="159">
                  <c:v>0.89252199999999959</c:v>
                </c:pt>
                <c:pt idx="160">
                  <c:v>0.88788899999999948</c:v>
                </c:pt>
                <c:pt idx="161">
                  <c:v>0.92894900000000025</c:v>
                </c:pt>
                <c:pt idx="162">
                  <c:v>0.89198199999999961</c:v>
                </c:pt>
                <c:pt idx="163">
                  <c:v>0.9282900000000005</c:v>
                </c:pt>
                <c:pt idx="164">
                  <c:v>0.90286400000000011</c:v>
                </c:pt>
                <c:pt idx="165">
                  <c:v>0.89408300000000018</c:v>
                </c:pt>
                <c:pt idx="166">
                  <c:v>0.90310200000000052</c:v>
                </c:pt>
                <c:pt idx="167">
                  <c:v>0.9204529999999993</c:v>
                </c:pt>
                <c:pt idx="168">
                  <c:v>0.90964400000000012</c:v>
                </c:pt>
                <c:pt idx="169">
                  <c:v>0.90866500000000006</c:v>
                </c:pt>
                <c:pt idx="170">
                  <c:v>0.9294929999999999</c:v>
                </c:pt>
                <c:pt idx="171">
                  <c:v>0.94047500000000017</c:v>
                </c:pt>
                <c:pt idx="172">
                  <c:v>0.91535099999999936</c:v>
                </c:pt>
                <c:pt idx="173">
                  <c:v>0.92056000000000004</c:v>
                </c:pt>
                <c:pt idx="174">
                  <c:v>0.91480599999999956</c:v>
                </c:pt>
                <c:pt idx="175">
                  <c:v>0.91521400000000064</c:v>
                </c:pt>
                <c:pt idx="176">
                  <c:v>0.92270099999999999</c:v>
                </c:pt>
                <c:pt idx="177">
                  <c:v>0.90600499999999951</c:v>
                </c:pt>
                <c:pt idx="178">
                  <c:v>0.91184500000000046</c:v>
                </c:pt>
                <c:pt idx="179">
                  <c:v>0.91902200000000001</c:v>
                </c:pt>
                <c:pt idx="180">
                  <c:v>0.91739000000000015</c:v>
                </c:pt>
                <c:pt idx="181">
                  <c:v>0.91997399999999985</c:v>
                </c:pt>
                <c:pt idx="182">
                  <c:v>0.92216100000000001</c:v>
                </c:pt>
                <c:pt idx="183">
                  <c:v>0.94777399999999901</c:v>
                </c:pt>
                <c:pt idx="184">
                  <c:v>0.93375599999999981</c:v>
                </c:pt>
                <c:pt idx="185">
                  <c:v>0.94493200000000055</c:v>
                </c:pt>
                <c:pt idx="186">
                  <c:v>0.93095200000000045</c:v>
                </c:pt>
                <c:pt idx="187">
                  <c:v>0.94522499999999976</c:v>
                </c:pt>
                <c:pt idx="188">
                  <c:v>0.96135600000000032</c:v>
                </c:pt>
                <c:pt idx="189">
                  <c:v>0.9341159999999995</c:v>
                </c:pt>
                <c:pt idx="190">
                  <c:v>0.94713900000000084</c:v>
                </c:pt>
                <c:pt idx="191">
                  <c:v>0.94409100000000112</c:v>
                </c:pt>
                <c:pt idx="192">
                  <c:v>0.95317699999999927</c:v>
                </c:pt>
                <c:pt idx="193">
                  <c:v>0.95345699999999933</c:v>
                </c:pt>
                <c:pt idx="194">
                  <c:v>0.94270799999999966</c:v>
                </c:pt>
                <c:pt idx="195">
                  <c:v>0.9523470000000005</c:v>
                </c:pt>
                <c:pt idx="196">
                  <c:v>0.96478800000000042</c:v>
                </c:pt>
                <c:pt idx="197">
                  <c:v>0.96956699999999962</c:v>
                </c:pt>
                <c:pt idx="198">
                  <c:v>0.94644499999999976</c:v>
                </c:pt>
                <c:pt idx="199">
                  <c:v>0.94987099999999991</c:v>
                </c:pt>
                <c:pt idx="200">
                  <c:v>0.97418199999999899</c:v>
                </c:pt>
                <c:pt idx="201">
                  <c:v>0.95632699999999993</c:v>
                </c:pt>
                <c:pt idx="202">
                  <c:v>0.95551999999999904</c:v>
                </c:pt>
                <c:pt idx="203">
                  <c:v>0.95719300000000018</c:v>
                </c:pt>
                <c:pt idx="204">
                  <c:v>0.96221899999999927</c:v>
                </c:pt>
                <c:pt idx="205">
                  <c:v>0.96487799999999968</c:v>
                </c:pt>
                <c:pt idx="206">
                  <c:v>0.95716999999999963</c:v>
                </c:pt>
                <c:pt idx="207">
                  <c:v>0.96450399999999981</c:v>
                </c:pt>
                <c:pt idx="208">
                  <c:v>0.96180899999999969</c:v>
                </c:pt>
                <c:pt idx="209">
                  <c:v>0.96531199999999906</c:v>
                </c:pt>
                <c:pt idx="210">
                  <c:v>0.98048800000000025</c:v>
                </c:pt>
                <c:pt idx="211">
                  <c:v>0.977606999999999</c:v>
                </c:pt>
                <c:pt idx="212">
                  <c:v>0.99253400000000003</c:v>
                </c:pt>
                <c:pt idx="213">
                  <c:v>0.98177899999999951</c:v>
                </c:pt>
                <c:pt idx="214">
                  <c:v>0.98444300000000062</c:v>
                </c:pt>
                <c:pt idx="215">
                  <c:v>0.99686699999999995</c:v>
                </c:pt>
                <c:pt idx="216">
                  <c:v>0.97454000000000018</c:v>
                </c:pt>
                <c:pt idx="217">
                  <c:v>0.98746799999999979</c:v>
                </c:pt>
                <c:pt idx="218">
                  <c:v>0.99486600000000003</c:v>
                </c:pt>
                <c:pt idx="219">
                  <c:v>1.0159090000000006</c:v>
                </c:pt>
                <c:pt idx="220">
                  <c:v>1.0102120000000001</c:v>
                </c:pt>
                <c:pt idx="221">
                  <c:v>1.0388849999999996</c:v>
                </c:pt>
                <c:pt idx="222">
                  <c:v>1.0003950000000001</c:v>
                </c:pt>
                <c:pt idx="223">
                  <c:v>1.0237449999999999</c:v>
                </c:pt>
                <c:pt idx="224">
                  <c:v>0.99565699999999957</c:v>
                </c:pt>
                <c:pt idx="225">
                  <c:v>1.0036949999999996</c:v>
                </c:pt>
                <c:pt idx="226">
                  <c:v>1.0040519999999988</c:v>
                </c:pt>
                <c:pt idx="227">
                  <c:v>1.0189580000000005</c:v>
                </c:pt>
                <c:pt idx="228">
                  <c:v>1.0052829999999995</c:v>
                </c:pt>
                <c:pt idx="229">
                  <c:v>0.99722100000000058</c:v>
                </c:pt>
                <c:pt idx="230">
                  <c:v>1.0163219999999988</c:v>
                </c:pt>
                <c:pt idx="231">
                  <c:v>1.0272350000000001</c:v>
                </c:pt>
                <c:pt idx="232">
                  <c:v>1.0241839999999991</c:v>
                </c:pt>
                <c:pt idx="233">
                  <c:v>1.0352459999999999</c:v>
                </c:pt>
                <c:pt idx="234">
                  <c:v>1.0451929999999994</c:v>
                </c:pt>
                <c:pt idx="235">
                  <c:v>1.025614</c:v>
                </c:pt>
                <c:pt idx="236">
                  <c:v>1.0385420000000005</c:v>
                </c:pt>
                <c:pt idx="237">
                  <c:v>1.0393679999999996</c:v>
                </c:pt>
                <c:pt idx="238">
                  <c:v>1.0548479999999989</c:v>
                </c:pt>
                <c:pt idx="239">
                  <c:v>1.0212310000000002</c:v>
                </c:pt>
                <c:pt idx="240">
                  <c:v>1.0208810000000001</c:v>
                </c:pt>
                <c:pt idx="241">
                  <c:v>1.0215089999999991</c:v>
                </c:pt>
                <c:pt idx="242">
                  <c:v>1.0206369999999998</c:v>
                </c:pt>
                <c:pt idx="243">
                  <c:v>1.0279139999999991</c:v>
                </c:pt>
                <c:pt idx="244">
                  <c:v>1.0276139999999998</c:v>
                </c:pt>
                <c:pt idx="245">
                  <c:v>1.0339840000000002</c:v>
                </c:pt>
                <c:pt idx="246">
                  <c:v>1.0451440000000005</c:v>
                </c:pt>
                <c:pt idx="247">
                  <c:v>1.0496650000000001</c:v>
                </c:pt>
                <c:pt idx="248">
                  <c:v>1.0417809999999994</c:v>
                </c:pt>
                <c:pt idx="249">
                  <c:v>1.0408369999999989</c:v>
                </c:pt>
                <c:pt idx="250">
                  <c:v>1.0404210000000003</c:v>
                </c:pt>
                <c:pt idx="251">
                  <c:v>1.0446930000000005</c:v>
                </c:pt>
                <c:pt idx="252">
                  <c:v>1.0503029999999995</c:v>
                </c:pt>
                <c:pt idx="253">
                  <c:v>1.0500679999999996</c:v>
                </c:pt>
                <c:pt idx="254">
                  <c:v>1.0463469999999999</c:v>
                </c:pt>
                <c:pt idx="255">
                  <c:v>1.0503800000000005</c:v>
                </c:pt>
                <c:pt idx="256">
                  <c:v>1.0473660000000002</c:v>
                </c:pt>
                <c:pt idx="257">
                  <c:v>1.0489939999999995</c:v>
                </c:pt>
                <c:pt idx="258">
                  <c:v>1.0533779999999995</c:v>
                </c:pt>
                <c:pt idx="259">
                  <c:v>1.062233</c:v>
                </c:pt>
                <c:pt idx="260">
                  <c:v>1.0597649999999996</c:v>
                </c:pt>
                <c:pt idx="261">
                  <c:v>1.0652290000000004</c:v>
                </c:pt>
                <c:pt idx="262">
                  <c:v>1.0697079999999994</c:v>
                </c:pt>
                <c:pt idx="263">
                  <c:v>1.0706129999999989</c:v>
                </c:pt>
                <c:pt idx="264">
                  <c:v>1.064055999999999</c:v>
                </c:pt>
                <c:pt idx="265">
                  <c:v>1.0587580000000001</c:v>
                </c:pt>
                <c:pt idx="266">
                  <c:v>1.057576000000001</c:v>
                </c:pt>
                <c:pt idx="267">
                  <c:v>1.0586249999999993</c:v>
                </c:pt>
                <c:pt idx="268">
                  <c:v>1.0657049999999995</c:v>
                </c:pt>
                <c:pt idx="269">
                  <c:v>1.102441999999999</c:v>
                </c:pt>
                <c:pt idx="270">
                  <c:v>1.0772190000000004</c:v>
                </c:pt>
                <c:pt idx="271">
                  <c:v>1.061738000000001</c:v>
                </c:pt>
                <c:pt idx="272">
                  <c:v>1.0608839999999997</c:v>
                </c:pt>
                <c:pt idx="273">
                  <c:v>1.0880660000000004</c:v>
                </c:pt>
                <c:pt idx="274">
                  <c:v>1.0723979999999997</c:v>
                </c:pt>
                <c:pt idx="275">
                  <c:v>1.0846839999999993</c:v>
                </c:pt>
                <c:pt idx="276">
                  <c:v>1.0886799999999992</c:v>
                </c:pt>
                <c:pt idx="277">
                  <c:v>1.0794069999999998</c:v>
                </c:pt>
                <c:pt idx="278">
                  <c:v>1.0725500000000006</c:v>
                </c:pt>
                <c:pt idx="279">
                  <c:v>1.1074790000000005</c:v>
                </c:pt>
                <c:pt idx="280">
                  <c:v>1.0823289999999997</c:v>
                </c:pt>
                <c:pt idx="281">
                  <c:v>1.0848089999999999</c:v>
                </c:pt>
                <c:pt idx="282">
                  <c:v>1.0977900000000007</c:v>
                </c:pt>
                <c:pt idx="283">
                  <c:v>1.0863459999999998</c:v>
                </c:pt>
                <c:pt idx="284">
                  <c:v>1.0870839999999999</c:v>
                </c:pt>
                <c:pt idx="285">
                  <c:v>1.0913720000000007</c:v>
                </c:pt>
                <c:pt idx="286">
                  <c:v>1.0919289999999995</c:v>
                </c:pt>
                <c:pt idx="287">
                  <c:v>1.091412</c:v>
                </c:pt>
                <c:pt idx="288">
                  <c:v>1.0988420000000003</c:v>
                </c:pt>
                <c:pt idx="289">
                  <c:v>1.1042119999999995</c:v>
                </c:pt>
                <c:pt idx="290">
                  <c:v>1.1253169999999999</c:v>
                </c:pt>
                <c:pt idx="291">
                  <c:v>1.1070819999999992</c:v>
                </c:pt>
                <c:pt idx="292">
                  <c:v>1.0978659999999998</c:v>
                </c:pt>
                <c:pt idx="293">
                  <c:v>1.1045439999999997</c:v>
                </c:pt>
                <c:pt idx="294">
                  <c:v>1.1050450000000005</c:v>
                </c:pt>
                <c:pt idx="295">
                  <c:v>1.1141050000000012</c:v>
                </c:pt>
                <c:pt idx="296">
                  <c:v>1.1073309999999994</c:v>
                </c:pt>
                <c:pt idx="297">
                  <c:v>1.1016870000000001</c:v>
                </c:pt>
                <c:pt idx="298">
                  <c:v>1.113175</c:v>
                </c:pt>
                <c:pt idx="299">
                  <c:v>1.1184469999999997</c:v>
                </c:pt>
                <c:pt idx="300">
                  <c:v>1.1096619999999993</c:v>
                </c:pt>
                <c:pt idx="301">
                  <c:v>1.1258280000000003</c:v>
                </c:pt>
                <c:pt idx="302">
                  <c:v>1.1165079999999996</c:v>
                </c:pt>
                <c:pt idx="303">
                  <c:v>1.1051869999999999</c:v>
                </c:pt>
                <c:pt idx="304">
                  <c:v>1.1101920000000005</c:v>
                </c:pt>
                <c:pt idx="305">
                  <c:v>1.1074109999999999</c:v>
                </c:pt>
                <c:pt idx="306">
                  <c:v>1.1141220000000001</c:v>
                </c:pt>
                <c:pt idx="307">
                  <c:v>1.1173950000000001</c:v>
                </c:pt>
                <c:pt idx="308">
                  <c:v>1.1222219999999998</c:v>
                </c:pt>
                <c:pt idx="309">
                  <c:v>1.1209309999999997</c:v>
                </c:pt>
                <c:pt idx="310">
                  <c:v>1.149125999999999</c:v>
                </c:pt>
                <c:pt idx="311">
                  <c:v>1.1302840000000005</c:v>
                </c:pt>
                <c:pt idx="312">
                  <c:v>1.1198780000000008</c:v>
                </c:pt>
                <c:pt idx="313">
                  <c:v>1.1281379999999999</c:v>
                </c:pt>
                <c:pt idx="314">
                  <c:v>1.1232769999999999</c:v>
                </c:pt>
                <c:pt idx="315">
                  <c:v>1.1243340000000002</c:v>
                </c:pt>
                <c:pt idx="316">
                  <c:v>1.1248210000000007</c:v>
                </c:pt>
                <c:pt idx="317">
                  <c:v>1.1464850000000011</c:v>
                </c:pt>
                <c:pt idx="318">
                  <c:v>1.1418759999999999</c:v>
                </c:pt>
                <c:pt idx="319">
                  <c:v>1.1447779999999996</c:v>
                </c:pt>
                <c:pt idx="320">
                  <c:v>1.1256440000000003</c:v>
                </c:pt>
                <c:pt idx="321">
                  <c:v>1.1302659999999998</c:v>
                </c:pt>
                <c:pt idx="322">
                  <c:v>1.1356650000000004</c:v>
                </c:pt>
                <c:pt idx="323">
                  <c:v>1.1294379999999995</c:v>
                </c:pt>
                <c:pt idx="324">
                  <c:v>1.1475150000000003</c:v>
                </c:pt>
                <c:pt idx="325">
                  <c:v>1.1464660000000011</c:v>
                </c:pt>
                <c:pt idx="326">
                  <c:v>1.1472879999999996</c:v>
                </c:pt>
                <c:pt idx="327">
                  <c:v>1.1456280000000003</c:v>
                </c:pt>
                <c:pt idx="328">
                  <c:v>1.1482470000000005</c:v>
                </c:pt>
                <c:pt idx="329">
                  <c:v>1.1373650000000008</c:v>
                </c:pt>
                <c:pt idx="330">
                  <c:v>1.1499110000000003</c:v>
                </c:pt>
                <c:pt idx="331">
                  <c:v>1.1394119999999992</c:v>
                </c:pt>
                <c:pt idx="332">
                  <c:v>1.1412829999999996</c:v>
                </c:pt>
                <c:pt idx="333">
                  <c:v>1.1507959999999988</c:v>
                </c:pt>
                <c:pt idx="334">
                  <c:v>1.160812</c:v>
                </c:pt>
                <c:pt idx="335">
                  <c:v>1.1465870000000002</c:v>
                </c:pt>
                <c:pt idx="336">
                  <c:v>1.1403059999999989</c:v>
                </c:pt>
                <c:pt idx="337">
                  <c:v>1.1556669999999993</c:v>
                </c:pt>
                <c:pt idx="338">
                  <c:v>1.1523669999999999</c:v>
                </c:pt>
                <c:pt idx="339">
                  <c:v>1.1670309999999988</c:v>
                </c:pt>
                <c:pt idx="340">
                  <c:v>1.1905739999999998</c:v>
                </c:pt>
                <c:pt idx="341">
                  <c:v>1.1593240000000007</c:v>
                </c:pt>
                <c:pt idx="342">
                  <c:v>1.1682490000000003</c:v>
                </c:pt>
                <c:pt idx="343">
                  <c:v>1.1694720000000007</c:v>
                </c:pt>
                <c:pt idx="344">
                  <c:v>1.1627129999999992</c:v>
                </c:pt>
                <c:pt idx="345">
                  <c:v>1.1525750000000006</c:v>
                </c:pt>
                <c:pt idx="346">
                  <c:v>1.1549509999999996</c:v>
                </c:pt>
                <c:pt idx="347">
                  <c:v>1.1700100000000004</c:v>
                </c:pt>
                <c:pt idx="348">
                  <c:v>1.1789310000000004</c:v>
                </c:pt>
                <c:pt idx="349">
                  <c:v>1.1723179999999997</c:v>
                </c:pt>
                <c:pt idx="350">
                  <c:v>1.1853740000000004</c:v>
                </c:pt>
                <c:pt idx="351">
                  <c:v>1.164073000000001</c:v>
                </c:pt>
                <c:pt idx="352">
                  <c:v>1.1707780000000003</c:v>
                </c:pt>
                <c:pt idx="353">
                  <c:v>1.1674809999999995</c:v>
                </c:pt>
                <c:pt idx="354">
                  <c:v>1.1873060000000004</c:v>
                </c:pt>
                <c:pt idx="355">
                  <c:v>1.1845549999999996</c:v>
                </c:pt>
                <c:pt idx="356">
                  <c:v>1.1848209999999995</c:v>
                </c:pt>
                <c:pt idx="357">
                  <c:v>1.1713199999999997</c:v>
                </c:pt>
                <c:pt idx="358">
                  <c:v>1.1888190000000005</c:v>
                </c:pt>
                <c:pt idx="359">
                  <c:v>1.1688119999999991</c:v>
                </c:pt>
                <c:pt idx="360">
                  <c:v>1.164734000000001</c:v>
                </c:pt>
                <c:pt idx="361">
                  <c:v>1.2082200000000007</c:v>
                </c:pt>
                <c:pt idx="362">
                  <c:v>1.1860160000000004</c:v>
                </c:pt>
                <c:pt idx="363">
                  <c:v>1.1807469999999993</c:v>
                </c:pt>
                <c:pt idx="364">
                  <c:v>1.1740479999999991</c:v>
                </c:pt>
                <c:pt idx="365">
                  <c:v>1.178634999999999</c:v>
                </c:pt>
                <c:pt idx="366">
                  <c:v>1.2129499999999993</c:v>
                </c:pt>
                <c:pt idx="367">
                  <c:v>1.1898380000000008</c:v>
                </c:pt>
                <c:pt idx="368">
                  <c:v>1.1941779999999991</c:v>
                </c:pt>
                <c:pt idx="369">
                  <c:v>1.1890370000000008</c:v>
                </c:pt>
                <c:pt idx="370">
                  <c:v>1.2007640000000004</c:v>
                </c:pt>
                <c:pt idx="371">
                  <c:v>1.1958379999999993</c:v>
                </c:pt>
                <c:pt idx="372">
                  <c:v>1.190936999999999</c:v>
                </c:pt>
                <c:pt idx="373">
                  <c:v>1.2008340000000004</c:v>
                </c:pt>
                <c:pt idx="374">
                  <c:v>1.1907080000000008</c:v>
                </c:pt>
                <c:pt idx="375">
                  <c:v>1.1982309999999998</c:v>
                </c:pt>
                <c:pt idx="376">
                  <c:v>1.1980329999999988</c:v>
                </c:pt>
                <c:pt idx="377">
                  <c:v>1.2042979999999996</c:v>
                </c:pt>
                <c:pt idx="378">
                  <c:v>1.2111929999999997</c:v>
                </c:pt>
                <c:pt idx="379">
                  <c:v>1.1962159999999988</c:v>
                </c:pt>
                <c:pt idx="380">
                  <c:v>1.2150289999999995</c:v>
                </c:pt>
                <c:pt idx="381">
                  <c:v>1.2141920000000006</c:v>
                </c:pt>
                <c:pt idx="382">
                  <c:v>1.2078509999999998</c:v>
                </c:pt>
                <c:pt idx="383">
                  <c:v>1.2149690000000009</c:v>
                </c:pt>
                <c:pt idx="384">
                  <c:v>1.2269459999999999</c:v>
                </c:pt>
                <c:pt idx="385">
                  <c:v>1.2112570000000007</c:v>
                </c:pt>
                <c:pt idx="386">
                  <c:v>1.2282960000000003</c:v>
                </c:pt>
                <c:pt idx="387">
                  <c:v>1.2494100000000001</c:v>
                </c:pt>
                <c:pt idx="388">
                  <c:v>1.2237439999999991</c:v>
                </c:pt>
                <c:pt idx="389">
                  <c:v>1.229927</c:v>
                </c:pt>
                <c:pt idx="390">
                  <c:v>1.216361</c:v>
                </c:pt>
                <c:pt idx="391">
                  <c:v>1.2432790000000002</c:v>
                </c:pt>
                <c:pt idx="392">
                  <c:v>1.2462460000000002</c:v>
                </c:pt>
                <c:pt idx="393">
                  <c:v>1.2204009999999998</c:v>
                </c:pt>
                <c:pt idx="394">
                  <c:v>1.222462000000001</c:v>
                </c:pt>
                <c:pt idx="395">
                  <c:v>1.2686840000000004</c:v>
                </c:pt>
                <c:pt idx="396">
                  <c:v>1.2352729999999994</c:v>
                </c:pt>
                <c:pt idx="397">
                  <c:v>1.2528740000000012</c:v>
                </c:pt>
                <c:pt idx="398">
                  <c:v>1.2399560000000003</c:v>
                </c:pt>
                <c:pt idx="399">
                  <c:v>1.2212079999999998</c:v>
                </c:pt>
                <c:pt idx="400">
                  <c:v>1.2274170000000009</c:v>
                </c:pt>
                <c:pt idx="401">
                  <c:v>1.230341000000001</c:v>
                </c:pt>
                <c:pt idx="402">
                  <c:v>1.249333</c:v>
                </c:pt>
                <c:pt idx="403">
                  <c:v>1.2361740000000001</c:v>
                </c:pt>
                <c:pt idx="404">
                  <c:v>1.2506070000000005</c:v>
                </c:pt>
                <c:pt idx="405">
                  <c:v>1.2453000000000003</c:v>
                </c:pt>
                <c:pt idx="406">
                  <c:v>1.239026</c:v>
                </c:pt>
                <c:pt idx="407">
                  <c:v>1.252610999999999</c:v>
                </c:pt>
                <c:pt idx="408">
                  <c:v>1.2434010000000004</c:v>
                </c:pt>
                <c:pt idx="409">
                  <c:v>1.2423640000000002</c:v>
                </c:pt>
                <c:pt idx="410">
                  <c:v>1.2433839999999998</c:v>
                </c:pt>
                <c:pt idx="411">
                  <c:v>1.2569169999999996</c:v>
                </c:pt>
                <c:pt idx="412">
                  <c:v>1.2581629999999997</c:v>
                </c:pt>
                <c:pt idx="413">
                  <c:v>1.2540600000000008</c:v>
                </c:pt>
                <c:pt idx="414">
                  <c:v>1.2854539999999997</c:v>
                </c:pt>
                <c:pt idx="415">
                  <c:v>1.2588509999999991</c:v>
                </c:pt>
                <c:pt idx="416">
                  <c:v>1.2477929999999988</c:v>
                </c:pt>
                <c:pt idx="417">
                  <c:v>1.2611990000000004</c:v>
                </c:pt>
                <c:pt idx="418">
                  <c:v>1.2587160000000006</c:v>
                </c:pt>
                <c:pt idx="419">
                  <c:v>1.2702919999999995</c:v>
                </c:pt>
                <c:pt idx="420">
                  <c:v>1.2792710000000005</c:v>
                </c:pt>
                <c:pt idx="421">
                  <c:v>1.2644930000000008</c:v>
                </c:pt>
                <c:pt idx="422">
                  <c:v>1.2580279999999995</c:v>
                </c:pt>
                <c:pt idx="423">
                  <c:v>1.2599999999999998</c:v>
                </c:pt>
                <c:pt idx="424">
                  <c:v>1.2682539999999998</c:v>
                </c:pt>
                <c:pt idx="425">
                  <c:v>1.2635620000000003</c:v>
                </c:pt>
                <c:pt idx="426">
                  <c:v>1.312881</c:v>
                </c:pt>
                <c:pt idx="427">
                  <c:v>1.2927199999999992</c:v>
                </c:pt>
                <c:pt idx="428">
                  <c:v>1.2501379999999997</c:v>
                </c:pt>
                <c:pt idx="429">
                  <c:v>1.2521589999999998</c:v>
                </c:pt>
                <c:pt idx="430">
                  <c:v>1.2675730000000005</c:v>
                </c:pt>
                <c:pt idx="431">
                  <c:v>1.28742</c:v>
                </c:pt>
                <c:pt idx="432">
                  <c:v>1.3010720000000005</c:v>
                </c:pt>
                <c:pt idx="433">
                  <c:v>1.2891069999999996</c:v>
                </c:pt>
                <c:pt idx="434">
                  <c:v>1.2701920000000007</c:v>
                </c:pt>
                <c:pt idx="435">
                  <c:v>1.2652200000000011</c:v>
                </c:pt>
                <c:pt idx="436">
                  <c:v>1.2704390000000005</c:v>
                </c:pt>
                <c:pt idx="437">
                  <c:v>1.264848999999999</c:v>
                </c:pt>
                <c:pt idx="438">
                  <c:v>1.2676080000000001</c:v>
                </c:pt>
                <c:pt idx="439">
                  <c:v>1.2947270000000008</c:v>
                </c:pt>
                <c:pt idx="440">
                  <c:v>1.3042639999999999</c:v>
                </c:pt>
                <c:pt idx="441">
                  <c:v>1.2786070000000009</c:v>
                </c:pt>
                <c:pt idx="442">
                  <c:v>1.2716849999999988</c:v>
                </c:pt>
                <c:pt idx="443">
                  <c:v>1.2670050000000002</c:v>
                </c:pt>
                <c:pt idx="444">
                  <c:v>1.2771039999999996</c:v>
                </c:pt>
                <c:pt idx="445">
                  <c:v>1.2794700000000008</c:v>
                </c:pt>
                <c:pt idx="446">
                  <c:v>1.2757579999999997</c:v>
                </c:pt>
                <c:pt idx="447">
                  <c:v>1.2726880000000005</c:v>
                </c:pt>
                <c:pt idx="448">
                  <c:v>1.3064019999999994</c:v>
                </c:pt>
                <c:pt idx="449">
                  <c:v>1.2825699999999998</c:v>
                </c:pt>
                <c:pt idx="450">
                  <c:v>1.2843659999999995</c:v>
                </c:pt>
                <c:pt idx="451">
                  <c:v>1.2922179999999992</c:v>
                </c:pt>
                <c:pt idx="452">
                  <c:v>1.307157000000001</c:v>
                </c:pt>
                <c:pt idx="453">
                  <c:v>1.2828240000000006</c:v>
                </c:pt>
                <c:pt idx="454">
                  <c:v>1.2851419999999996</c:v>
                </c:pt>
                <c:pt idx="455">
                  <c:v>1.2836929999999995</c:v>
                </c:pt>
                <c:pt idx="456">
                  <c:v>1.2833989999999993</c:v>
                </c:pt>
                <c:pt idx="457">
                  <c:v>1.2883659999999999</c:v>
                </c:pt>
                <c:pt idx="458">
                  <c:v>1.3190549999999996</c:v>
                </c:pt>
                <c:pt idx="459">
                  <c:v>1.3162419999999999</c:v>
                </c:pt>
                <c:pt idx="460">
                  <c:v>1.3037509999999992</c:v>
                </c:pt>
                <c:pt idx="461">
                  <c:v>1.332561000000001</c:v>
                </c:pt>
                <c:pt idx="462">
                  <c:v>1.2825219999999993</c:v>
                </c:pt>
                <c:pt idx="463">
                  <c:v>1.2976779999999994</c:v>
                </c:pt>
                <c:pt idx="464">
                  <c:v>1.3040519999999995</c:v>
                </c:pt>
                <c:pt idx="465">
                  <c:v>1.2993770000000007</c:v>
                </c:pt>
                <c:pt idx="466">
                  <c:v>1.3053309999999998</c:v>
                </c:pt>
                <c:pt idx="467">
                  <c:v>1.2939930000000004</c:v>
                </c:pt>
                <c:pt idx="468">
                  <c:v>1.2929229999999992</c:v>
                </c:pt>
                <c:pt idx="469">
                  <c:v>1.2934260000000002</c:v>
                </c:pt>
                <c:pt idx="470">
                  <c:v>1.3039700000000005</c:v>
                </c:pt>
                <c:pt idx="471">
                  <c:v>1.310830000000001</c:v>
                </c:pt>
                <c:pt idx="472">
                  <c:v>1.3066030000000008</c:v>
                </c:pt>
                <c:pt idx="473">
                  <c:v>1.2985809999999995</c:v>
                </c:pt>
                <c:pt idx="474">
                  <c:v>1.3105720000000005</c:v>
                </c:pt>
                <c:pt idx="475">
                  <c:v>1.3117309999999991</c:v>
                </c:pt>
                <c:pt idx="476">
                  <c:v>1.3047969999999998</c:v>
                </c:pt>
                <c:pt idx="477">
                  <c:v>1.3056209999999995</c:v>
                </c:pt>
                <c:pt idx="478">
                  <c:v>1.3015879999999997</c:v>
                </c:pt>
                <c:pt idx="479">
                  <c:v>1.3012370000000004</c:v>
                </c:pt>
                <c:pt idx="480">
                  <c:v>1.316476999999999</c:v>
                </c:pt>
                <c:pt idx="481">
                  <c:v>1.3170959999999994</c:v>
                </c:pt>
                <c:pt idx="482">
                  <c:v>1.3321360000000002</c:v>
                </c:pt>
                <c:pt idx="483">
                  <c:v>1.3169259999999996</c:v>
                </c:pt>
                <c:pt idx="484">
                  <c:v>1.3317230000000002</c:v>
                </c:pt>
                <c:pt idx="485">
                  <c:v>1.3215780000000006</c:v>
                </c:pt>
                <c:pt idx="486">
                  <c:v>1.3105140000000004</c:v>
                </c:pt>
                <c:pt idx="487">
                  <c:v>1.3148529999999994</c:v>
                </c:pt>
                <c:pt idx="488">
                  <c:v>1.3206059999999997</c:v>
                </c:pt>
                <c:pt idx="489">
                  <c:v>1.3286240000000005</c:v>
                </c:pt>
                <c:pt idx="490">
                  <c:v>1.3295750000000002</c:v>
                </c:pt>
                <c:pt idx="491">
                  <c:v>1.3344969999999989</c:v>
                </c:pt>
                <c:pt idx="492">
                  <c:v>1.3145300000000004</c:v>
                </c:pt>
                <c:pt idx="493">
                  <c:v>1.3223630000000002</c:v>
                </c:pt>
                <c:pt idx="494">
                  <c:v>1.3236189999999999</c:v>
                </c:pt>
                <c:pt idx="495">
                  <c:v>1.3176670000000001</c:v>
                </c:pt>
                <c:pt idx="496">
                  <c:v>1.3207599999999999</c:v>
                </c:pt>
                <c:pt idx="497">
                  <c:v>1.3241030000000009</c:v>
                </c:pt>
                <c:pt idx="498">
                  <c:v>1.3152979999999994</c:v>
                </c:pt>
                <c:pt idx="499">
                  <c:v>1.3204329999999995</c:v>
                </c:pt>
                <c:pt idx="500">
                  <c:v>1.3263319999999998</c:v>
                </c:pt>
                <c:pt idx="501">
                  <c:v>1.3193609999999998</c:v>
                </c:pt>
                <c:pt idx="502">
                  <c:v>1.3157519999999998</c:v>
                </c:pt>
                <c:pt idx="503">
                  <c:v>1.3250500000000001</c:v>
                </c:pt>
                <c:pt idx="504">
                  <c:v>1.3204469999999997</c:v>
                </c:pt>
                <c:pt idx="505">
                  <c:v>1.3259039999999995</c:v>
                </c:pt>
                <c:pt idx="506">
                  <c:v>1.3180980000000009</c:v>
                </c:pt>
                <c:pt idx="507">
                  <c:v>1.3265499999999992</c:v>
                </c:pt>
                <c:pt idx="508">
                  <c:v>1.3132380000000001</c:v>
                </c:pt>
                <c:pt idx="509">
                  <c:v>1.3187650000000009</c:v>
                </c:pt>
                <c:pt idx="510">
                  <c:v>1.3234090000000007</c:v>
                </c:pt>
                <c:pt idx="511">
                  <c:v>1.3200879999999993</c:v>
                </c:pt>
                <c:pt idx="512">
                  <c:v>1.3117020000000004</c:v>
                </c:pt>
                <c:pt idx="513">
                  <c:v>1.3496790000000001</c:v>
                </c:pt>
                <c:pt idx="514">
                  <c:v>1.3265919999999998</c:v>
                </c:pt>
                <c:pt idx="515">
                  <c:v>1.3176270000000008</c:v>
                </c:pt>
                <c:pt idx="516">
                  <c:v>1.3305379999999998</c:v>
                </c:pt>
                <c:pt idx="517">
                  <c:v>1.3160909999999992</c:v>
                </c:pt>
                <c:pt idx="518">
                  <c:v>1.3575740000000005</c:v>
                </c:pt>
                <c:pt idx="519">
                  <c:v>1.3424539999999991</c:v>
                </c:pt>
                <c:pt idx="520">
                  <c:v>1.3501759999999994</c:v>
                </c:pt>
                <c:pt idx="521">
                  <c:v>1.3515259999999998</c:v>
                </c:pt>
                <c:pt idx="522">
                  <c:v>1.3403199999999993</c:v>
                </c:pt>
                <c:pt idx="523">
                  <c:v>1.3358350000000003</c:v>
                </c:pt>
                <c:pt idx="524">
                  <c:v>1.3316679999999987</c:v>
                </c:pt>
                <c:pt idx="525">
                  <c:v>1.3462569999999996</c:v>
                </c:pt>
                <c:pt idx="526">
                  <c:v>1.326312999999999</c:v>
                </c:pt>
                <c:pt idx="527">
                  <c:v>1.3372849999999996</c:v>
                </c:pt>
                <c:pt idx="528">
                  <c:v>1.3228970000000002</c:v>
                </c:pt>
                <c:pt idx="529">
                  <c:v>1.3163660000000004</c:v>
                </c:pt>
                <c:pt idx="530">
                  <c:v>1.320011</c:v>
                </c:pt>
                <c:pt idx="531">
                  <c:v>1.3417859999999999</c:v>
                </c:pt>
                <c:pt idx="532">
                  <c:v>1.3271279999999992</c:v>
                </c:pt>
                <c:pt idx="533">
                  <c:v>1.3333349999999999</c:v>
                </c:pt>
                <c:pt idx="534">
                  <c:v>1.3271530000000009</c:v>
                </c:pt>
                <c:pt idx="535">
                  <c:v>1.334886</c:v>
                </c:pt>
                <c:pt idx="536">
                  <c:v>1.3322579999999995</c:v>
                </c:pt>
                <c:pt idx="537">
                  <c:v>1.3287420000000001</c:v>
                </c:pt>
                <c:pt idx="538">
                  <c:v>1.3256209999999999</c:v>
                </c:pt>
                <c:pt idx="539">
                  <c:v>1.3236370000000006</c:v>
                </c:pt>
                <c:pt idx="540">
                  <c:v>1.3428889999999996</c:v>
                </c:pt>
                <c:pt idx="541">
                  <c:v>1.3293530000000002</c:v>
                </c:pt>
                <c:pt idx="542">
                  <c:v>1.322684999999999</c:v>
                </c:pt>
                <c:pt idx="543">
                  <c:v>1.3554830000000004</c:v>
                </c:pt>
                <c:pt idx="544">
                  <c:v>1.3525750000000007</c:v>
                </c:pt>
                <c:pt idx="545">
                  <c:v>1.3231209999999995</c:v>
                </c:pt>
                <c:pt idx="546">
                  <c:v>1.334613</c:v>
                </c:pt>
                <c:pt idx="547">
                  <c:v>1.3295569999999994</c:v>
                </c:pt>
                <c:pt idx="548">
                  <c:v>1.3340210000000008</c:v>
                </c:pt>
                <c:pt idx="549">
                  <c:v>1.3388370000000007</c:v>
                </c:pt>
                <c:pt idx="550">
                  <c:v>1.3258260000000002</c:v>
                </c:pt>
                <c:pt idx="551">
                  <c:v>1.3271120000000005</c:v>
                </c:pt>
                <c:pt idx="552">
                  <c:v>1.3754100000000005</c:v>
                </c:pt>
                <c:pt idx="553">
                  <c:v>1.3656009999999998</c:v>
                </c:pt>
                <c:pt idx="554">
                  <c:v>1.3301410000000011</c:v>
                </c:pt>
                <c:pt idx="555">
                  <c:v>1.3332560000000004</c:v>
                </c:pt>
                <c:pt idx="556">
                  <c:v>1.3327490000000006</c:v>
                </c:pt>
                <c:pt idx="557">
                  <c:v>1.3499410000000003</c:v>
                </c:pt>
                <c:pt idx="558">
                  <c:v>1.3425070000000012</c:v>
                </c:pt>
                <c:pt idx="559">
                  <c:v>1.3543519999999996</c:v>
                </c:pt>
                <c:pt idx="560">
                  <c:v>1.3332509999999989</c:v>
                </c:pt>
                <c:pt idx="561">
                  <c:v>1.3471520000000003</c:v>
                </c:pt>
                <c:pt idx="562">
                  <c:v>1.3408830000000007</c:v>
                </c:pt>
                <c:pt idx="563">
                  <c:v>1.345127999999999</c:v>
                </c:pt>
                <c:pt idx="564">
                  <c:v>1.3335209999999993</c:v>
                </c:pt>
                <c:pt idx="565">
                  <c:v>1.3594890000000008</c:v>
                </c:pt>
                <c:pt idx="566">
                  <c:v>1.3622809999999994</c:v>
                </c:pt>
                <c:pt idx="567">
                  <c:v>1.3455289999999991</c:v>
                </c:pt>
                <c:pt idx="568">
                  <c:v>1.3424139999999998</c:v>
                </c:pt>
                <c:pt idx="569">
                  <c:v>1.3359310000000004</c:v>
                </c:pt>
                <c:pt idx="570">
                  <c:v>1.3478440000000003</c:v>
                </c:pt>
                <c:pt idx="571">
                  <c:v>1.3589830000000012</c:v>
                </c:pt>
                <c:pt idx="572">
                  <c:v>1.352511999999999</c:v>
                </c:pt>
                <c:pt idx="573">
                  <c:v>1.3446669999999994</c:v>
                </c:pt>
                <c:pt idx="574">
                  <c:v>1.3434479999999995</c:v>
                </c:pt>
                <c:pt idx="575">
                  <c:v>1.3432519999999997</c:v>
                </c:pt>
                <c:pt idx="576">
                  <c:v>1.3479869999999998</c:v>
                </c:pt>
                <c:pt idx="577">
                  <c:v>1.3470289999999991</c:v>
                </c:pt>
                <c:pt idx="578">
                  <c:v>1.347118</c:v>
                </c:pt>
                <c:pt idx="579">
                  <c:v>1.3568970000000009</c:v>
                </c:pt>
                <c:pt idx="580">
                  <c:v>1.3566839999999996</c:v>
                </c:pt>
                <c:pt idx="581">
                  <c:v>1.3587429999999996</c:v>
                </c:pt>
                <c:pt idx="582">
                  <c:v>1.3638469999999989</c:v>
                </c:pt>
                <c:pt idx="583">
                  <c:v>1.3659150000000002</c:v>
                </c:pt>
                <c:pt idx="584">
                  <c:v>1.3714929999999992</c:v>
                </c:pt>
                <c:pt idx="585">
                  <c:v>1.3523230000000011</c:v>
                </c:pt>
                <c:pt idx="586">
                  <c:v>1.3552490000000006</c:v>
                </c:pt>
                <c:pt idx="587">
                  <c:v>1.3674670000000004</c:v>
                </c:pt>
                <c:pt idx="588">
                  <c:v>1.3761969999999994</c:v>
                </c:pt>
                <c:pt idx="589">
                  <c:v>1.3969190000000005</c:v>
                </c:pt>
                <c:pt idx="590">
                  <c:v>1.3689100000000005</c:v>
                </c:pt>
                <c:pt idx="591">
                  <c:v>1.3673780000000004</c:v>
                </c:pt>
                <c:pt idx="592">
                  <c:v>1.3806280000000006</c:v>
                </c:pt>
                <c:pt idx="593">
                  <c:v>1.3813869999999993</c:v>
                </c:pt>
                <c:pt idx="594">
                  <c:v>1.3733090000000008</c:v>
                </c:pt>
                <c:pt idx="595">
                  <c:v>1.3778569999999988</c:v>
                </c:pt>
                <c:pt idx="596">
                  <c:v>1.38788</c:v>
                </c:pt>
                <c:pt idx="597">
                  <c:v>1.3643340000000004</c:v>
                </c:pt>
                <c:pt idx="598">
                  <c:v>1.3727409999999995</c:v>
                </c:pt>
                <c:pt idx="599">
                  <c:v>1.4209670000000001</c:v>
                </c:pt>
                <c:pt idx="600">
                  <c:v>1.3825930000000008</c:v>
                </c:pt>
                <c:pt idx="601">
                  <c:v>1.3647869999999989</c:v>
                </c:pt>
                <c:pt idx="602">
                  <c:v>1.375214999999999</c:v>
                </c:pt>
                <c:pt idx="603">
                  <c:v>1.3781839999999992</c:v>
                </c:pt>
                <c:pt idx="604">
                  <c:v>1.3741440000000003</c:v>
                </c:pt>
                <c:pt idx="605">
                  <c:v>1.3684279999999998</c:v>
                </c:pt>
                <c:pt idx="606">
                  <c:v>1.3873060000000006</c:v>
                </c:pt>
                <c:pt idx="607">
                  <c:v>1.3694990000000002</c:v>
                </c:pt>
                <c:pt idx="608">
                  <c:v>1.3867160000000007</c:v>
                </c:pt>
                <c:pt idx="609">
                  <c:v>1.4017169999999997</c:v>
                </c:pt>
                <c:pt idx="610">
                  <c:v>1.3906899999999993</c:v>
                </c:pt>
                <c:pt idx="611">
                  <c:v>1.3967809999999989</c:v>
                </c:pt>
                <c:pt idx="612">
                  <c:v>1.3891179999999999</c:v>
                </c:pt>
                <c:pt idx="613">
                  <c:v>1.395802999999999</c:v>
                </c:pt>
                <c:pt idx="614">
                  <c:v>1.4067150000000002</c:v>
                </c:pt>
                <c:pt idx="615">
                  <c:v>1.3888399999999992</c:v>
                </c:pt>
                <c:pt idx="616">
                  <c:v>1.3844230000000008</c:v>
                </c:pt>
                <c:pt idx="617">
                  <c:v>1.3978040000000007</c:v>
                </c:pt>
                <c:pt idx="618">
                  <c:v>1.4037059999999997</c:v>
                </c:pt>
                <c:pt idx="619">
                  <c:v>1.3952260000000001</c:v>
                </c:pt>
                <c:pt idx="620">
                  <c:v>1.396554000000001</c:v>
                </c:pt>
                <c:pt idx="621">
                  <c:v>1.4019559999999993</c:v>
                </c:pt>
                <c:pt idx="622">
                  <c:v>1.3996580000000005</c:v>
                </c:pt>
                <c:pt idx="623">
                  <c:v>1.3934460000000009</c:v>
                </c:pt>
                <c:pt idx="624">
                  <c:v>1.3939100000000009</c:v>
                </c:pt>
                <c:pt idx="625">
                  <c:v>1.3937150000000003</c:v>
                </c:pt>
                <c:pt idx="626">
                  <c:v>1.3900060000000005</c:v>
                </c:pt>
                <c:pt idx="627">
                  <c:v>1.3965829999999997</c:v>
                </c:pt>
                <c:pt idx="628">
                  <c:v>1.4126019999999997</c:v>
                </c:pt>
                <c:pt idx="629">
                  <c:v>1.3983440000000007</c:v>
                </c:pt>
                <c:pt idx="630">
                  <c:v>1.4084239999999992</c:v>
                </c:pt>
                <c:pt idx="631">
                  <c:v>1.3952559999999998</c:v>
                </c:pt>
                <c:pt idx="632">
                  <c:v>1.4013929999999997</c:v>
                </c:pt>
                <c:pt idx="633">
                  <c:v>1.3926160000000003</c:v>
                </c:pt>
                <c:pt idx="634">
                  <c:v>1.4067599999999993</c:v>
                </c:pt>
                <c:pt idx="635">
                  <c:v>1.4153169999999999</c:v>
                </c:pt>
                <c:pt idx="636">
                  <c:v>1.4006929999999995</c:v>
                </c:pt>
                <c:pt idx="637">
                  <c:v>1.4255089999999999</c:v>
                </c:pt>
                <c:pt idx="638">
                  <c:v>1.4119979999999996</c:v>
                </c:pt>
                <c:pt idx="639">
                  <c:v>1.3903929999999995</c:v>
                </c:pt>
                <c:pt idx="640">
                  <c:v>1.4004149999999989</c:v>
                </c:pt>
                <c:pt idx="641">
                  <c:v>1.4216189999999997</c:v>
                </c:pt>
                <c:pt idx="642">
                  <c:v>1.3969710000000006</c:v>
                </c:pt>
                <c:pt idx="643">
                  <c:v>1.4029110000000005</c:v>
                </c:pt>
                <c:pt idx="644">
                  <c:v>1.401834</c:v>
                </c:pt>
                <c:pt idx="645">
                  <c:v>1.4148879999999995</c:v>
                </c:pt>
                <c:pt idx="646">
                  <c:v>1.4196529999999994</c:v>
                </c:pt>
                <c:pt idx="647">
                  <c:v>1.3995120000000005</c:v>
                </c:pt>
                <c:pt idx="648">
                  <c:v>1.39818</c:v>
                </c:pt>
                <c:pt idx="649">
                  <c:v>1.4211339999999995</c:v>
                </c:pt>
                <c:pt idx="650">
                  <c:v>1.4156609999999992</c:v>
                </c:pt>
                <c:pt idx="651">
                  <c:v>1.422434</c:v>
                </c:pt>
                <c:pt idx="652">
                  <c:v>1.4172349999999998</c:v>
                </c:pt>
                <c:pt idx="653">
                  <c:v>1.4011659999999999</c:v>
                </c:pt>
                <c:pt idx="654">
                  <c:v>1.4078219999999995</c:v>
                </c:pt>
                <c:pt idx="655">
                  <c:v>1.4084359999999991</c:v>
                </c:pt>
                <c:pt idx="656">
                  <c:v>1.4260890000000002</c:v>
                </c:pt>
                <c:pt idx="657">
                  <c:v>1.4017380000000008</c:v>
                </c:pt>
                <c:pt idx="658">
                  <c:v>1.4070379999999991</c:v>
                </c:pt>
                <c:pt idx="659">
                  <c:v>1.4221330000000005</c:v>
                </c:pt>
                <c:pt idx="660">
                  <c:v>1.417179</c:v>
                </c:pt>
                <c:pt idx="661">
                  <c:v>1.4493629999999991</c:v>
                </c:pt>
                <c:pt idx="662">
                  <c:v>1.4309359999999991</c:v>
                </c:pt>
                <c:pt idx="663">
                  <c:v>1.4043430000000008</c:v>
                </c:pt>
                <c:pt idx="664">
                  <c:v>1.4064379999999996</c:v>
                </c:pt>
                <c:pt idx="665">
                  <c:v>1.4071139999999991</c:v>
                </c:pt>
                <c:pt idx="666">
                  <c:v>1.4122069999999995</c:v>
                </c:pt>
                <c:pt idx="667">
                  <c:v>1.4092609999999999</c:v>
                </c:pt>
                <c:pt idx="668">
                  <c:v>1.4168209999999997</c:v>
                </c:pt>
                <c:pt idx="669">
                  <c:v>1.4083360000000003</c:v>
                </c:pt>
                <c:pt idx="670">
                  <c:v>1.4171580000000006</c:v>
                </c:pt>
                <c:pt idx="671">
                  <c:v>1.4102769999999998</c:v>
                </c:pt>
                <c:pt idx="672">
                  <c:v>1.4223499999999998</c:v>
                </c:pt>
                <c:pt idx="673">
                  <c:v>1.4091319999999996</c:v>
                </c:pt>
                <c:pt idx="674">
                  <c:v>1.4093139999999993</c:v>
                </c:pt>
                <c:pt idx="675">
                  <c:v>1.3972599999999993</c:v>
                </c:pt>
                <c:pt idx="676">
                  <c:v>1.4073839999999995</c:v>
                </c:pt>
                <c:pt idx="677">
                  <c:v>1.4116340000000003</c:v>
                </c:pt>
                <c:pt idx="678">
                  <c:v>1.4161489999999999</c:v>
                </c:pt>
                <c:pt idx="679">
                  <c:v>1.4192529999999994</c:v>
                </c:pt>
                <c:pt idx="680">
                  <c:v>1.4294099999999998</c:v>
                </c:pt>
                <c:pt idx="681">
                  <c:v>1.4254899999999999</c:v>
                </c:pt>
                <c:pt idx="682">
                  <c:v>1.4174610000000012</c:v>
                </c:pt>
                <c:pt idx="683">
                  <c:v>1.4192379999999991</c:v>
                </c:pt>
                <c:pt idx="684">
                  <c:v>1.4124489999999996</c:v>
                </c:pt>
                <c:pt idx="685">
                  <c:v>1.4039659999999996</c:v>
                </c:pt>
                <c:pt idx="686">
                  <c:v>1.4277739999999994</c:v>
                </c:pt>
                <c:pt idx="687">
                  <c:v>1.4480880000000003</c:v>
                </c:pt>
                <c:pt idx="688">
                  <c:v>1.4143360000000005</c:v>
                </c:pt>
                <c:pt idx="689">
                  <c:v>1.4174399999999991</c:v>
                </c:pt>
                <c:pt idx="690">
                  <c:v>1.4139869999999997</c:v>
                </c:pt>
                <c:pt idx="691">
                  <c:v>1.4069319999999994</c:v>
                </c:pt>
                <c:pt idx="692">
                  <c:v>1.4080790000000007</c:v>
                </c:pt>
                <c:pt idx="693">
                  <c:v>1.4146589999999994</c:v>
                </c:pt>
                <c:pt idx="694">
                  <c:v>1.4101129999999999</c:v>
                </c:pt>
                <c:pt idx="695">
                  <c:v>1.4321409999999997</c:v>
                </c:pt>
                <c:pt idx="696">
                  <c:v>1.4319780000000009</c:v>
                </c:pt>
                <c:pt idx="697">
                  <c:v>1.4347479999999999</c:v>
                </c:pt>
                <c:pt idx="698">
                  <c:v>1.4185219999999994</c:v>
                </c:pt>
                <c:pt idx="699">
                  <c:v>1.4091279999999999</c:v>
                </c:pt>
                <c:pt idx="700">
                  <c:v>1.4152629999999995</c:v>
                </c:pt>
                <c:pt idx="701">
                  <c:v>1.408976</c:v>
                </c:pt>
                <c:pt idx="702">
                  <c:v>1.4127489999999998</c:v>
                </c:pt>
                <c:pt idx="703">
                  <c:v>1.4203159999999997</c:v>
                </c:pt>
                <c:pt idx="704">
                  <c:v>1.4250719999999992</c:v>
                </c:pt>
                <c:pt idx="705">
                  <c:v>1.4133199999999997</c:v>
                </c:pt>
                <c:pt idx="706">
                  <c:v>1.418444</c:v>
                </c:pt>
                <c:pt idx="707">
                  <c:v>1.4331079999999998</c:v>
                </c:pt>
                <c:pt idx="708">
                  <c:v>1.4146609999999997</c:v>
                </c:pt>
                <c:pt idx="709">
                  <c:v>1.4146830000000001</c:v>
                </c:pt>
                <c:pt idx="710">
                  <c:v>1.4186360000000002</c:v>
                </c:pt>
                <c:pt idx="711">
                  <c:v>1.4230869999999998</c:v>
                </c:pt>
                <c:pt idx="712">
                  <c:v>1.428488999999999</c:v>
                </c:pt>
                <c:pt idx="713">
                  <c:v>1.4347030000000007</c:v>
                </c:pt>
                <c:pt idx="714">
                  <c:v>1.4320020000000007</c:v>
                </c:pt>
                <c:pt idx="715">
                  <c:v>1.4194430000000002</c:v>
                </c:pt>
                <c:pt idx="716">
                  <c:v>1.422612</c:v>
                </c:pt>
                <c:pt idx="717">
                  <c:v>1.4279640000000002</c:v>
                </c:pt>
                <c:pt idx="718">
                  <c:v>1.4203200000000002</c:v>
                </c:pt>
                <c:pt idx="719">
                  <c:v>1.4209639999999997</c:v>
                </c:pt>
                <c:pt idx="720">
                  <c:v>1.4382000000000001</c:v>
                </c:pt>
                <c:pt idx="721">
                  <c:v>1.436399999999999</c:v>
                </c:pt>
                <c:pt idx="722">
                  <c:v>1.4433219999999993</c:v>
                </c:pt>
                <c:pt idx="723">
                  <c:v>1.4229330000000004</c:v>
                </c:pt>
                <c:pt idx="724">
                  <c:v>1.4162639999999991</c:v>
                </c:pt>
                <c:pt idx="725">
                  <c:v>1.4250690000000006</c:v>
                </c:pt>
                <c:pt idx="726">
                  <c:v>1.4383429999999997</c:v>
                </c:pt>
                <c:pt idx="727">
                  <c:v>1.4276950000000008</c:v>
                </c:pt>
                <c:pt idx="728">
                  <c:v>1.4402239999999997</c:v>
                </c:pt>
                <c:pt idx="729">
                  <c:v>1.4198339999999998</c:v>
                </c:pt>
                <c:pt idx="730">
                  <c:v>1.4301659999999998</c:v>
                </c:pt>
                <c:pt idx="731">
                  <c:v>1.4434149999999999</c:v>
                </c:pt>
                <c:pt idx="732">
                  <c:v>1.4238880000000007</c:v>
                </c:pt>
                <c:pt idx="733">
                  <c:v>1.431697999999999</c:v>
                </c:pt>
                <c:pt idx="734">
                  <c:v>1.448887</c:v>
                </c:pt>
                <c:pt idx="735">
                  <c:v>1.4244000000000012</c:v>
                </c:pt>
                <c:pt idx="736">
                  <c:v>1.4514320000000005</c:v>
                </c:pt>
                <c:pt idx="737">
                  <c:v>1.4379679999999988</c:v>
                </c:pt>
                <c:pt idx="738">
                  <c:v>1.4601509999999989</c:v>
                </c:pt>
                <c:pt idx="739">
                  <c:v>1.4506940000000004</c:v>
                </c:pt>
                <c:pt idx="740">
                  <c:v>1.4457900000000006</c:v>
                </c:pt>
                <c:pt idx="741">
                  <c:v>1.4434460000000007</c:v>
                </c:pt>
                <c:pt idx="742">
                  <c:v>1.426101000000001</c:v>
                </c:pt>
                <c:pt idx="743">
                  <c:v>1.4571709999999989</c:v>
                </c:pt>
                <c:pt idx="744">
                  <c:v>1.4558039999999997</c:v>
                </c:pt>
                <c:pt idx="745">
                  <c:v>1.4520699999999991</c:v>
                </c:pt>
                <c:pt idx="746">
                  <c:v>1.4993749999999997</c:v>
                </c:pt>
                <c:pt idx="747">
                  <c:v>1.4355599999999997</c:v>
                </c:pt>
                <c:pt idx="748">
                  <c:v>1.4792110000000003</c:v>
                </c:pt>
                <c:pt idx="749">
                  <c:v>1.4409209999999995</c:v>
                </c:pt>
                <c:pt idx="750">
                  <c:v>1.4465709999999996</c:v>
                </c:pt>
                <c:pt idx="751">
                  <c:v>1.4467550000000005</c:v>
                </c:pt>
                <c:pt idx="752">
                  <c:v>1.4234399999999994</c:v>
                </c:pt>
                <c:pt idx="753">
                  <c:v>1.4603219999999988</c:v>
                </c:pt>
                <c:pt idx="754">
                  <c:v>1.4517989999999994</c:v>
                </c:pt>
                <c:pt idx="755">
                  <c:v>1.4513650000000009</c:v>
                </c:pt>
                <c:pt idx="756">
                  <c:v>1.4458960000000003</c:v>
                </c:pt>
                <c:pt idx="757">
                  <c:v>1.4496920000000006</c:v>
                </c:pt>
                <c:pt idx="758">
                  <c:v>1.4559200000000008</c:v>
                </c:pt>
                <c:pt idx="759">
                  <c:v>1.4714160000000005</c:v>
                </c:pt>
                <c:pt idx="760">
                  <c:v>1.4541489999999992</c:v>
                </c:pt>
                <c:pt idx="761">
                  <c:v>1.4517049999999996</c:v>
                </c:pt>
                <c:pt idx="762">
                  <c:v>1.4503060000000003</c:v>
                </c:pt>
                <c:pt idx="763">
                  <c:v>1.4371450000000001</c:v>
                </c:pt>
                <c:pt idx="764">
                  <c:v>1.461587999999999</c:v>
                </c:pt>
                <c:pt idx="765">
                  <c:v>1.4557649999999995</c:v>
                </c:pt>
                <c:pt idx="766">
                  <c:v>1.4688700000000008</c:v>
                </c:pt>
                <c:pt idx="767">
                  <c:v>1.4611159999999996</c:v>
                </c:pt>
                <c:pt idx="768">
                  <c:v>1.4543540000000004</c:v>
                </c:pt>
                <c:pt idx="769">
                  <c:v>1.4577919999999995</c:v>
                </c:pt>
                <c:pt idx="770">
                  <c:v>1.4681639999999998</c:v>
                </c:pt>
                <c:pt idx="771">
                  <c:v>1.4675140000000004</c:v>
                </c:pt>
                <c:pt idx="772">
                  <c:v>1.4574940000000005</c:v>
                </c:pt>
                <c:pt idx="773">
                  <c:v>1.4727890000000006</c:v>
                </c:pt>
                <c:pt idx="774">
                  <c:v>1.4734749999999996</c:v>
                </c:pt>
                <c:pt idx="775">
                  <c:v>1.4686310000000002</c:v>
                </c:pt>
                <c:pt idx="776">
                  <c:v>1.4676580000000001</c:v>
                </c:pt>
                <c:pt idx="777">
                  <c:v>1.4710819999999991</c:v>
                </c:pt>
                <c:pt idx="778">
                  <c:v>1.4537909999999989</c:v>
                </c:pt>
                <c:pt idx="779">
                  <c:v>1.4661700000000009</c:v>
                </c:pt>
                <c:pt idx="780">
                  <c:v>1.455095</c:v>
                </c:pt>
                <c:pt idx="781">
                  <c:v>1.4770099999999999</c:v>
                </c:pt>
                <c:pt idx="782">
                  <c:v>1.4601579999999998</c:v>
                </c:pt>
                <c:pt idx="783">
                  <c:v>1.4533809999999994</c:v>
                </c:pt>
                <c:pt idx="784">
                  <c:v>1.4662109999999995</c:v>
                </c:pt>
                <c:pt idx="785">
                  <c:v>1.4461950000000003</c:v>
                </c:pt>
                <c:pt idx="786">
                  <c:v>1.4545060000000003</c:v>
                </c:pt>
                <c:pt idx="787">
                  <c:v>1.451728000000001</c:v>
                </c:pt>
                <c:pt idx="788">
                  <c:v>1.4713400000000005</c:v>
                </c:pt>
                <c:pt idx="789">
                  <c:v>1.5520039999999993</c:v>
                </c:pt>
                <c:pt idx="790">
                  <c:v>1.4559990000000003</c:v>
                </c:pt>
                <c:pt idx="791">
                  <c:v>1.4597999999999995</c:v>
                </c:pt>
                <c:pt idx="792">
                  <c:v>1.4663950000000003</c:v>
                </c:pt>
                <c:pt idx="793">
                  <c:v>1.4596609999999997</c:v>
                </c:pt>
                <c:pt idx="794">
                  <c:v>1.4733679999999989</c:v>
                </c:pt>
                <c:pt idx="795">
                  <c:v>1.4642739999999996</c:v>
                </c:pt>
                <c:pt idx="796">
                  <c:v>1.4474299999999998</c:v>
                </c:pt>
                <c:pt idx="797">
                  <c:v>1.4518050000000002</c:v>
                </c:pt>
                <c:pt idx="798">
                  <c:v>1.4519639999999994</c:v>
                </c:pt>
                <c:pt idx="799">
                  <c:v>1.4507549999999991</c:v>
                </c:pt>
                <c:pt idx="800">
                  <c:v>1.4663340000000007</c:v>
                </c:pt>
                <c:pt idx="801">
                  <c:v>1.4585530000000002</c:v>
                </c:pt>
                <c:pt idx="802">
                  <c:v>1.4768920000000003</c:v>
                </c:pt>
                <c:pt idx="803">
                  <c:v>1.450635000000001</c:v>
                </c:pt>
                <c:pt idx="804">
                  <c:v>1.4744319999999993</c:v>
                </c:pt>
                <c:pt idx="805">
                  <c:v>1.4512659999999995</c:v>
                </c:pt>
                <c:pt idx="806">
                  <c:v>1.4561740000000007</c:v>
                </c:pt>
                <c:pt idx="807">
                  <c:v>1.4439510000000002</c:v>
                </c:pt>
                <c:pt idx="808">
                  <c:v>1.4436299999999997</c:v>
                </c:pt>
                <c:pt idx="809">
                  <c:v>1.4563950000000006</c:v>
                </c:pt>
                <c:pt idx="810">
                  <c:v>1.4526660000000007</c:v>
                </c:pt>
                <c:pt idx="811">
                  <c:v>1.4589979999999994</c:v>
                </c:pt>
                <c:pt idx="812">
                  <c:v>1.4695810000000007</c:v>
                </c:pt>
                <c:pt idx="813">
                  <c:v>1.4458399999999996</c:v>
                </c:pt>
                <c:pt idx="814">
                  <c:v>1.4705899999999996</c:v>
                </c:pt>
                <c:pt idx="815">
                  <c:v>1.4484140000000005</c:v>
                </c:pt>
                <c:pt idx="816">
                  <c:v>1.4405890000000001</c:v>
                </c:pt>
                <c:pt idx="817">
                  <c:v>1.4424540000000006</c:v>
                </c:pt>
                <c:pt idx="818">
                  <c:v>1.4415939999999994</c:v>
                </c:pt>
                <c:pt idx="819">
                  <c:v>1.4356330000000002</c:v>
                </c:pt>
                <c:pt idx="820">
                  <c:v>1.4395729999999993</c:v>
                </c:pt>
                <c:pt idx="821">
                  <c:v>1.4409710000000002</c:v>
                </c:pt>
                <c:pt idx="822">
                  <c:v>1.4449889999999996</c:v>
                </c:pt>
                <c:pt idx="823">
                  <c:v>1.4506550000000011</c:v>
                </c:pt>
                <c:pt idx="824">
                  <c:v>1.4312440000000013</c:v>
                </c:pt>
                <c:pt idx="825">
                  <c:v>1.4417279999999995</c:v>
                </c:pt>
                <c:pt idx="826">
                  <c:v>1.4368750000000006</c:v>
                </c:pt>
                <c:pt idx="827">
                  <c:v>1.4615960000000001</c:v>
                </c:pt>
                <c:pt idx="828">
                  <c:v>1.4377269999999998</c:v>
                </c:pt>
                <c:pt idx="829">
                  <c:v>1.4422959999999989</c:v>
                </c:pt>
                <c:pt idx="830">
                  <c:v>1.4545869999999992</c:v>
                </c:pt>
                <c:pt idx="831">
                  <c:v>1.4400689999999994</c:v>
                </c:pt>
                <c:pt idx="832">
                  <c:v>1.4448630000000007</c:v>
                </c:pt>
                <c:pt idx="833">
                  <c:v>1.4067730000000012</c:v>
                </c:pt>
                <c:pt idx="834">
                  <c:v>1.4257359999999997</c:v>
                </c:pt>
                <c:pt idx="835">
                  <c:v>1.4372499999999997</c:v>
                </c:pt>
                <c:pt idx="836">
                  <c:v>1.4458410000000006</c:v>
                </c:pt>
                <c:pt idx="837">
                  <c:v>1.4398710000000001</c:v>
                </c:pt>
                <c:pt idx="838">
                  <c:v>1.4364460000000001</c:v>
                </c:pt>
                <c:pt idx="839">
                  <c:v>1.4642590000000002</c:v>
                </c:pt>
                <c:pt idx="840">
                  <c:v>1.4505660000000002</c:v>
                </c:pt>
                <c:pt idx="841">
                  <c:v>1.4345299999999996</c:v>
                </c:pt>
                <c:pt idx="842">
                  <c:v>1.4465029999999999</c:v>
                </c:pt>
                <c:pt idx="843">
                  <c:v>1.4571879999999995</c:v>
                </c:pt>
                <c:pt idx="844">
                  <c:v>1.4456560000000005</c:v>
                </c:pt>
                <c:pt idx="845">
                  <c:v>1.4546060000000001</c:v>
                </c:pt>
                <c:pt idx="846">
                  <c:v>1.4402790000000003</c:v>
                </c:pt>
                <c:pt idx="847">
                  <c:v>1.4492519999999995</c:v>
                </c:pt>
                <c:pt idx="848">
                  <c:v>1.437768000000001</c:v>
                </c:pt>
                <c:pt idx="849">
                  <c:v>1.4539600000000004</c:v>
                </c:pt>
                <c:pt idx="850">
                  <c:v>1.4543049999999997</c:v>
                </c:pt>
                <c:pt idx="851">
                  <c:v>1.4395849999999992</c:v>
                </c:pt>
                <c:pt idx="852">
                  <c:v>1.4396249999999995</c:v>
                </c:pt>
                <c:pt idx="853">
                  <c:v>1.4533199999999997</c:v>
                </c:pt>
                <c:pt idx="854">
                  <c:v>1.4380089999999992</c:v>
                </c:pt>
                <c:pt idx="855">
                  <c:v>1.4585459999999992</c:v>
                </c:pt>
                <c:pt idx="856">
                  <c:v>1.4678609999999992</c:v>
                </c:pt>
                <c:pt idx="857">
                  <c:v>1.4436460000000011</c:v>
                </c:pt>
                <c:pt idx="858">
                  <c:v>1.445195</c:v>
                </c:pt>
                <c:pt idx="859">
                  <c:v>1.4524010000000001</c:v>
                </c:pt>
                <c:pt idx="860">
                  <c:v>1.4569410000000005</c:v>
                </c:pt>
                <c:pt idx="861">
                  <c:v>1.4469449999999995</c:v>
                </c:pt>
                <c:pt idx="862">
                  <c:v>1.4539340000000003</c:v>
                </c:pt>
                <c:pt idx="863">
                  <c:v>1.449681</c:v>
                </c:pt>
                <c:pt idx="864">
                  <c:v>1.4631820000000006</c:v>
                </c:pt>
                <c:pt idx="865">
                  <c:v>1.4478729999999995</c:v>
                </c:pt>
                <c:pt idx="866">
                  <c:v>1.4760649999999993</c:v>
                </c:pt>
                <c:pt idx="867">
                  <c:v>1.4801490000000008</c:v>
                </c:pt>
                <c:pt idx="868">
                  <c:v>1.4717099999999999</c:v>
                </c:pt>
                <c:pt idx="869">
                  <c:v>1.4500269999999995</c:v>
                </c:pt>
                <c:pt idx="870">
                  <c:v>1.4513349999999994</c:v>
                </c:pt>
                <c:pt idx="871">
                  <c:v>1.4497159999999996</c:v>
                </c:pt>
                <c:pt idx="872">
                  <c:v>1.472645</c:v>
                </c:pt>
                <c:pt idx="873">
                  <c:v>1.4814499999999997</c:v>
                </c:pt>
                <c:pt idx="874">
                  <c:v>1.4700299999999995</c:v>
                </c:pt>
                <c:pt idx="875">
                  <c:v>1.4588520000000003</c:v>
                </c:pt>
                <c:pt idx="876">
                  <c:v>1.4712650000000007</c:v>
                </c:pt>
                <c:pt idx="877">
                  <c:v>1.4558550000000006</c:v>
                </c:pt>
                <c:pt idx="878">
                  <c:v>1.4623320000000009</c:v>
                </c:pt>
                <c:pt idx="879">
                  <c:v>1.4528620000000005</c:v>
                </c:pt>
                <c:pt idx="880">
                  <c:v>1.4974540000000003</c:v>
                </c:pt>
                <c:pt idx="881">
                  <c:v>1.4547229999999995</c:v>
                </c:pt>
                <c:pt idx="882">
                  <c:v>1.4588089999999996</c:v>
                </c:pt>
                <c:pt idx="883">
                  <c:v>1.453723000000001</c:v>
                </c:pt>
                <c:pt idx="884">
                  <c:v>1.4609629999999996</c:v>
                </c:pt>
                <c:pt idx="885">
                  <c:v>1.4498369999999996</c:v>
                </c:pt>
                <c:pt idx="886">
                  <c:v>1.4476209999999998</c:v>
                </c:pt>
                <c:pt idx="887">
                  <c:v>1.4455589999999994</c:v>
                </c:pt>
                <c:pt idx="888">
                  <c:v>1.4807629999999996</c:v>
                </c:pt>
                <c:pt idx="889">
                  <c:v>1.4669040000000004</c:v>
                </c:pt>
                <c:pt idx="890">
                  <c:v>1.4535100000000005</c:v>
                </c:pt>
                <c:pt idx="891">
                  <c:v>1.4556970000000007</c:v>
                </c:pt>
                <c:pt idx="892">
                  <c:v>1.5011570000000001</c:v>
                </c:pt>
                <c:pt idx="893">
                  <c:v>1.470822000000001</c:v>
                </c:pt>
                <c:pt idx="894">
                  <c:v>1.4689140000000007</c:v>
                </c:pt>
                <c:pt idx="895">
                  <c:v>1.4820459999999995</c:v>
                </c:pt>
                <c:pt idx="896">
                  <c:v>1.4809609999999997</c:v>
                </c:pt>
                <c:pt idx="897">
                  <c:v>1.4726479999999995</c:v>
                </c:pt>
                <c:pt idx="898">
                  <c:v>1.4586810000000003</c:v>
                </c:pt>
                <c:pt idx="899">
                  <c:v>1.4516140000000011</c:v>
                </c:pt>
                <c:pt idx="900">
                  <c:v>1.4572609999999999</c:v>
                </c:pt>
                <c:pt idx="901">
                  <c:v>1.4537129999999987</c:v>
                </c:pt>
                <c:pt idx="902">
                  <c:v>1.4701259999999996</c:v>
                </c:pt>
                <c:pt idx="903">
                  <c:v>1.4659879999999994</c:v>
                </c:pt>
                <c:pt idx="904">
                  <c:v>1.483384</c:v>
                </c:pt>
                <c:pt idx="905">
                  <c:v>1.4639950000000006</c:v>
                </c:pt>
                <c:pt idx="906">
                  <c:v>1.4549250000000011</c:v>
                </c:pt>
                <c:pt idx="907">
                  <c:v>1.463906999999999</c:v>
                </c:pt>
                <c:pt idx="908">
                  <c:v>1.4584159999999988</c:v>
                </c:pt>
                <c:pt idx="909">
                  <c:v>1.482378999999999</c:v>
                </c:pt>
                <c:pt idx="910">
                  <c:v>1.4644389999999996</c:v>
                </c:pt>
                <c:pt idx="911">
                  <c:v>1.4699109999999997</c:v>
                </c:pt>
                <c:pt idx="912">
                  <c:v>1.4670450000000006</c:v>
                </c:pt>
                <c:pt idx="913">
                  <c:v>1.499085</c:v>
                </c:pt>
                <c:pt idx="914">
                  <c:v>1.4719050000000005</c:v>
                </c:pt>
                <c:pt idx="915">
                  <c:v>1.5031410000000012</c:v>
                </c:pt>
                <c:pt idx="916">
                  <c:v>1.4586610000000002</c:v>
                </c:pt>
                <c:pt idx="917">
                  <c:v>1.4764319999999991</c:v>
                </c:pt>
                <c:pt idx="918">
                  <c:v>1.4527769999999993</c:v>
                </c:pt>
                <c:pt idx="919">
                  <c:v>1.4676210000000003</c:v>
                </c:pt>
                <c:pt idx="920">
                  <c:v>1.4732849999999997</c:v>
                </c:pt>
                <c:pt idx="921">
                  <c:v>1.4579300000000002</c:v>
                </c:pt>
                <c:pt idx="922">
                  <c:v>1.4564169999999992</c:v>
                </c:pt>
                <c:pt idx="923">
                  <c:v>1.4671440000000011</c:v>
                </c:pt>
                <c:pt idx="924">
                  <c:v>1.4697589999999989</c:v>
                </c:pt>
                <c:pt idx="925">
                  <c:v>1.471210000000001</c:v>
                </c:pt>
                <c:pt idx="926">
                  <c:v>1.4559519999999999</c:v>
                </c:pt>
                <c:pt idx="927">
                  <c:v>1.4406739999999996</c:v>
                </c:pt>
                <c:pt idx="928">
                  <c:v>1.446295000000001</c:v>
                </c:pt>
                <c:pt idx="929">
                  <c:v>1.435408999999999</c:v>
                </c:pt>
                <c:pt idx="930">
                  <c:v>1.4413300000000007</c:v>
                </c:pt>
                <c:pt idx="931">
                  <c:v>1.4636269999999989</c:v>
                </c:pt>
                <c:pt idx="932">
                  <c:v>1.459613</c:v>
                </c:pt>
                <c:pt idx="933">
                  <c:v>1.4402090000000003</c:v>
                </c:pt>
                <c:pt idx="934">
                  <c:v>1.4477200000000003</c:v>
                </c:pt>
                <c:pt idx="935">
                  <c:v>1.4450630000000002</c:v>
                </c:pt>
                <c:pt idx="936">
                  <c:v>1.4479470000000001</c:v>
                </c:pt>
                <c:pt idx="937">
                  <c:v>1.4481659999999996</c:v>
                </c:pt>
                <c:pt idx="938">
                  <c:v>1.4365089999999991</c:v>
                </c:pt>
                <c:pt idx="939">
                  <c:v>1.4388350000000001</c:v>
                </c:pt>
                <c:pt idx="940">
                  <c:v>1.439547000000001</c:v>
                </c:pt>
                <c:pt idx="941">
                  <c:v>1.4307750000000006</c:v>
                </c:pt>
                <c:pt idx="942">
                  <c:v>1.4379409999999995</c:v>
                </c:pt>
                <c:pt idx="943">
                  <c:v>1.4512869999999998</c:v>
                </c:pt>
                <c:pt idx="944">
                  <c:v>1.4383229999999996</c:v>
                </c:pt>
                <c:pt idx="945">
                  <c:v>1.427531000000001</c:v>
                </c:pt>
                <c:pt idx="946">
                  <c:v>1.460109000000001</c:v>
                </c:pt>
                <c:pt idx="947">
                  <c:v>1.4437349999999993</c:v>
                </c:pt>
                <c:pt idx="948">
                  <c:v>1.4357599999999993</c:v>
                </c:pt>
                <c:pt idx="949">
                  <c:v>1.4472789999999991</c:v>
                </c:pt>
                <c:pt idx="950">
                  <c:v>1.4351029999999998</c:v>
                </c:pt>
                <c:pt idx="951">
                  <c:v>1.436439</c:v>
                </c:pt>
                <c:pt idx="952">
                  <c:v>1.4393050000000009</c:v>
                </c:pt>
                <c:pt idx="953">
                  <c:v>1.4529099999999993</c:v>
                </c:pt>
                <c:pt idx="954">
                  <c:v>1.4552679999999993</c:v>
                </c:pt>
                <c:pt idx="955">
                  <c:v>1.452134</c:v>
                </c:pt>
                <c:pt idx="956">
                  <c:v>1.4282589999999997</c:v>
                </c:pt>
                <c:pt idx="957">
                  <c:v>1.4354919999999991</c:v>
                </c:pt>
                <c:pt idx="958">
                  <c:v>1.4268250000000009</c:v>
                </c:pt>
                <c:pt idx="959">
                  <c:v>1.4325230000000007</c:v>
                </c:pt>
                <c:pt idx="960">
                  <c:v>1.4312690000000003</c:v>
                </c:pt>
                <c:pt idx="961">
                  <c:v>1.4308950000000005</c:v>
                </c:pt>
                <c:pt idx="962">
                  <c:v>1.4304200000000007</c:v>
                </c:pt>
                <c:pt idx="963">
                  <c:v>1.4247479999999992</c:v>
                </c:pt>
                <c:pt idx="964">
                  <c:v>1.4286739999999991</c:v>
                </c:pt>
                <c:pt idx="965">
                  <c:v>1.4361230000000011</c:v>
                </c:pt>
                <c:pt idx="966">
                  <c:v>1.4321209999999995</c:v>
                </c:pt>
                <c:pt idx="967">
                  <c:v>1.4269079999999992</c:v>
                </c:pt>
                <c:pt idx="968">
                  <c:v>1.4273319999999989</c:v>
                </c:pt>
                <c:pt idx="969">
                  <c:v>1.4288339999999993</c:v>
                </c:pt>
                <c:pt idx="970">
                  <c:v>1.4323990000000011</c:v>
                </c:pt>
                <c:pt idx="971">
                  <c:v>1.431305</c:v>
                </c:pt>
                <c:pt idx="972">
                  <c:v>1.4526519999999996</c:v>
                </c:pt>
                <c:pt idx="973">
                  <c:v>1.4398539999999995</c:v>
                </c:pt>
                <c:pt idx="974">
                  <c:v>1.4299190000000008</c:v>
                </c:pt>
                <c:pt idx="975">
                  <c:v>1.4346320000000006</c:v>
                </c:pt>
                <c:pt idx="976">
                  <c:v>1.4619169999999997</c:v>
                </c:pt>
                <c:pt idx="977">
                  <c:v>1.4430620000000003</c:v>
                </c:pt>
                <c:pt idx="978">
                  <c:v>1.4265330000000001</c:v>
                </c:pt>
                <c:pt idx="979">
                  <c:v>1.4455530000000003</c:v>
                </c:pt>
                <c:pt idx="980">
                  <c:v>1.4474509999999992</c:v>
                </c:pt>
                <c:pt idx="981">
                  <c:v>1.4384799999999993</c:v>
                </c:pt>
                <c:pt idx="982">
                  <c:v>1.4671580000000004</c:v>
                </c:pt>
                <c:pt idx="983">
                  <c:v>1.4408589999999997</c:v>
                </c:pt>
                <c:pt idx="984">
                  <c:v>1.4427940000000001</c:v>
                </c:pt>
                <c:pt idx="985">
                  <c:v>1.4418820000000006</c:v>
                </c:pt>
                <c:pt idx="986">
                  <c:v>1.4648349999999999</c:v>
                </c:pt>
                <c:pt idx="987">
                  <c:v>1.4446670000000008</c:v>
                </c:pt>
                <c:pt idx="988">
                  <c:v>1.4606190000000003</c:v>
                </c:pt>
                <c:pt idx="989">
                  <c:v>1.4411460000000007</c:v>
                </c:pt>
                <c:pt idx="990">
                  <c:v>1.4284170000000005</c:v>
                </c:pt>
                <c:pt idx="991">
                  <c:v>1.435276</c:v>
                </c:pt>
                <c:pt idx="992">
                  <c:v>1.4626960000000002</c:v>
                </c:pt>
                <c:pt idx="993">
                  <c:v>1.4505969999999992</c:v>
                </c:pt>
                <c:pt idx="994">
                  <c:v>1.4584089999999996</c:v>
                </c:pt>
                <c:pt idx="995">
                  <c:v>1.4451590000000003</c:v>
                </c:pt>
                <c:pt idx="996">
                  <c:v>1.4437139999999999</c:v>
                </c:pt>
                <c:pt idx="997">
                  <c:v>1.4345720000000002</c:v>
                </c:pt>
                <c:pt idx="998">
                  <c:v>1.4418920000000002</c:v>
                </c:pt>
                <c:pt idx="999">
                  <c:v>1.4397770000000003</c:v>
                </c:pt>
                <c:pt idx="1000">
                  <c:v>1.4365929999999993</c:v>
                </c:pt>
                <c:pt idx="1001">
                  <c:v>1.4386339999999995</c:v>
                </c:pt>
                <c:pt idx="1002">
                  <c:v>1.4420400000000004</c:v>
                </c:pt>
                <c:pt idx="1003">
                  <c:v>1.4352390000000002</c:v>
                </c:pt>
                <c:pt idx="1004">
                  <c:v>1.4446409999999998</c:v>
                </c:pt>
                <c:pt idx="1005">
                  <c:v>1.4507160000000008</c:v>
                </c:pt>
                <c:pt idx="1006">
                  <c:v>1.4431520000000004</c:v>
                </c:pt>
                <c:pt idx="1007">
                  <c:v>1.4473089999999997</c:v>
                </c:pt>
                <c:pt idx="1008">
                  <c:v>1.4672249999999991</c:v>
                </c:pt>
                <c:pt idx="1009">
                  <c:v>1.4794320000000001</c:v>
                </c:pt>
                <c:pt idx="1010">
                  <c:v>1.439462999999999</c:v>
                </c:pt>
                <c:pt idx="1011">
                  <c:v>1.4342640000000006</c:v>
                </c:pt>
                <c:pt idx="1012">
                  <c:v>1.4364230000000004</c:v>
                </c:pt>
                <c:pt idx="1013">
                  <c:v>1.4421339999999994</c:v>
                </c:pt>
                <c:pt idx="1014">
                  <c:v>1.4404950000000012</c:v>
                </c:pt>
                <c:pt idx="1015">
                  <c:v>1.4584100000000007</c:v>
                </c:pt>
                <c:pt idx="1016">
                  <c:v>1.4357739999999994</c:v>
                </c:pt>
                <c:pt idx="1017">
                  <c:v>1.4527449999999993</c:v>
                </c:pt>
                <c:pt idx="1018">
                  <c:v>1.4440410000000004</c:v>
                </c:pt>
                <c:pt idx="1019">
                  <c:v>1.4381330000000005</c:v>
                </c:pt>
                <c:pt idx="1020">
                  <c:v>1.4388270000000007</c:v>
                </c:pt>
                <c:pt idx="1021">
                  <c:v>1.4535029999999995</c:v>
                </c:pt>
                <c:pt idx="1022">
                  <c:v>1.4418779999999991</c:v>
                </c:pt>
                <c:pt idx="1023">
                  <c:v>1.4400659999999998</c:v>
                </c:pt>
                <c:pt idx="1024">
                  <c:v>1.4558559999999998</c:v>
                </c:pt>
                <c:pt idx="1025">
                  <c:v>1.4475629999999997</c:v>
                </c:pt>
                <c:pt idx="1026">
                  <c:v>1.4508399999999995</c:v>
                </c:pt>
                <c:pt idx="1027">
                  <c:v>1.4645449999999993</c:v>
                </c:pt>
                <c:pt idx="1028">
                  <c:v>1.4544929999999994</c:v>
                </c:pt>
                <c:pt idx="1029">
                  <c:v>1.4726049999999997</c:v>
                </c:pt>
                <c:pt idx="1030">
                  <c:v>1.4708599999999992</c:v>
                </c:pt>
                <c:pt idx="1031">
                  <c:v>1.4510040000000002</c:v>
                </c:pt>
                <c:pt idx="1032">
                  <c:v>1.4438910000000007</c:v>
                </c:pt>
                <c:pt idx="1033">
                  <c:v>1.4446370000000002</c:v>
                </c:pt>
                <c:pt idx="1034">
                  <c:v>1.4546950000000001</c:v>
                </c:pt>
                <c:pt idx="1035">
                  <c:v>1.4567839999999999</c:v>
                </c:pt>
                <c:pt idx="1036">
                  <c:v>1.4513500000000006</c:v>
                </c:pt>
                <c:pt idx="1037">
                  <c:v>1.4600079999999993</c:v>
                </c:pt>
                <c:pt idx="1038">
                  <c:v>1.4580429999999991</c:v>
                </c:pt>
                <c:pt idx="1039">
                  <c:v>1.463152</c:v>
                </c:pt>
                <c:pt idx="1040">
                  <c:v>1.442569999999999</c:v>
                </c:pt>
                <c:pt idx="1041">
                  <c:v>1.4583770000000005</c:v>
                </c:pt>
                <c:pt idx="1042">
                  <c:v>1.4458690000000001</c:v>
                </c:pt>
                <c:pt idx="1043">
                  <c:v>1.4535640000000001</c:v>
                </c:pt>
                <c:pt idx="1044">
                  <c:v>1.4407759999999996</c:v>
                </c:pt>
                <c:pt idx="1045">
                  <c:v>1.4490039999999995</c:v>
                </c:pt>
                <c:pt idx="1046">
                  <c:v>1.4645219999999997</c:v>
                </c:pt>
                <c:pt idx="1047">
                  <c:v>1.4414760000000006</c:v>
                </c:pt>
                <c:pt idx="1048">
                  <c:v>1.4674430000000012</c:v>
                </c:pt>
                <c:pt idx="1049">
                  <c:v>1.4506629999999996</c:v>
                </c:pt>
                <c:pt idx="1050">
                  <c:v>1.469735</c:v>
                </c:pt>
                <c:pt idx="1051">
                  <c:v>1.4698710000000004</c:v>
                </c:pt>
                <c:pt idx="1052">
                  <c:v>1.4417869999999997</c:v>
                </c:pt>
                <c:pt idx="1053">
                  <c:v>1.444229</c:v>
                </c:pt>
                <c:pt idx="1054">
                  <c:v>1.4548630000000005</c:v>
                </c:pt>
                <c:pt idx="1055">
                  <c:v>1.4625219999999999</c:v>
                </c:pt>
                <c:pt idx="1056">
                  <c:v>1.4317140000000004</c:v>
                </c:pt>
                <c:pt idx="1057">
                  <c:v>1.4353330000000009</c:v>
                </c:pt>
                <c:pt idx="1058">
                  <c:v>1.4441550000000003</c:v>
                </c:pt>
                <c:pt idx="1059">
                  <c:v>1.4450980000000007</c:v>
                </c:pt>
                <c:pt idx="1060">
                  <c:v>1.4543170000000005</c:v>
                </c:pt>
                <c:pt idx="1061">
                  <c:v>1.4416370000000001</c:v>
                </c:pt>
                <c:pt idx="1062">
                  <c:v>1.4476180000000003</c:v>
                </c:pt>
                <c:pt idx="1063">
                  <c:v>1.4405680000000007</c:v>
                </c:pt>
                <c:pt idx="1064">
                  <c:v>1.4584479999999997</c:v>
                </c:pt>
                <c:pt idx="1065">
                  <c:v>1.4415179999999994</c:v>
                </c:pt>
                <c:pt idx="1066">
                  <c:v>1.4355690000000001</c:v>
                </c:pt>
                <c:pt idx="1067">
                  <c:v>1.4489590000000012</c:v>
                </c:pt>
                <c:pt idx="1068">
                  <c:v>1.4409259999999993</c:v>
                </c:pt>
                <c:pt idx="1069">
                  <c:v>1.45669</c:v>
                </c:pt>
                <c:pt idx="1070">
                  <c:v>1.4526880000000002</c:v>
                </c:pt>
                <c:pt idx="1071">
                  <c:v>1.4374379999999993</c:v>
                </c:pt>
                <c:pt idx="1072">
                  <c:v>1.4445929999999993</c:v>
                </c:pt>
                <c:pt idx="1073">
                  <c:v>1.4503019999999998</c:v>
                </c:pt>
                <c:pt idx="1074">
                  <c:v>1.4610760000000003</c:v>
                </c:pt>
                <c:pt idx="1075">
                  <c:v>1.4430260000000006</c:v>
                </c:pt>
                <c:pt idx="1076">
                  <c:v>1.4324129999999995</c:v>
                </c:pt>
                <c:pt idx="1077">
                  <c:v>1.4634619999999998</c:v>
                </c:pt>
                <c:pt idx="1078">
                  <c:v>1.4651210000000008</c:v>
                </c:pt>
                <c:pt idx="1079">
                  <c:v>1.4261309999999998</c:v>
                </c:pt>
                <c:pt idx="1080">
                  <c:v>1.4339110000000002</c:v>
                </c:pt>
                <c:pt idx="1081">
                  <c:v>1.4398780000000002</c:v>
                </c:pt>
                <c:pt idx="1082">
                  <c:v>1.4165010000000002</c:v>
                </c:pt>
                <c:pt idx="1083">
                  <c:v>1.4576149999999988</c:v>
                </c:pt>
                <c:pt idx="1084">
                  <c:v>1.461755000000001</c:v>
                </c:pt>
                <c:pt idx="1085">
                  <c:v>1.4157740000000008</c:v>
                </c:pt>
                <c:pt idx="1086">
                  <c:v>1.4505580000000009</c:v>
                </c:pt>
                <c:pt idx="1087">
                  <c:v>1.4392809999999994</c:v>
                </c:pt>
                <c:pt idx="1088">
                  <c:v>1.418317</c:v>
                </c:pt>
                <c:pt idx="1089">
                  <c:v>1.4437240000000005</c:v>
                </c:pt>
                <c:pt idx="1090">
                  <c:v>1.4123530000000004</c:v>
                </c:pt>
                <c:pt idx="1091">
                  <c:v>1.4123079999999995</c:v>
                </c:pt>
                <c:pt idx="1092">
                  <c:v>1.4286320000000012</c:v>
                </c:pt>
                <c:pt idx="1093">
                  <c:v>1.4483560000000013</c:v>
                </c:pt>
                <c:pt idx="1094">
                  <c:v>1.422911</c:v>
                </c:pt>
                <c:pt idx="1095">
                  <c:v>1.4568989999999991</c:v>
                </c:pt>
                <c:pt idx="1096">
                  <c:v>1.4242660000000003</c:v>
                </c:pt>
                <c:pt idx="1097">
                  <c:v>1.4145349999999999</c:v>
                </c:pt>
                <c:pt idx="1098">
                  <c:v>1.4106429999999994</c:v>
                </c:pt>
                <c:pt idx="1099">
                  <c:v>1.4326869999999996</c:v>
                </c:pt>
                <c:pt idx="1100">
                  <c:v>1.4184549999999998</c:v>
                </c:pt>
                <c:pt idx="1101">
                  <c:v>1.4390199999999993</c:v>
                </c:pt>
                <c:pt idx="1102">
                  <c:v>1.4262040000000011</c:v>
                </c:pt>
                <c:pt idx="1103">
                  <c:v>1.4202190000000012</c:v>
                </c:pt>
                <c:pt idx="1104">
                  <c:v>1.4013080000000011</c:v>
                </c:pt>
                <c:pt idx="1105">
                  <c:v>1.3993500000000001</c:v>
                </c:pt>
                <c:pt idx="1106">
                  <c:v>1.4163770000000007</c:v>
                </c:pt>
                <c:pt idx="1107">
                  <c:v>1.4167620000000003</c:v>
                </c:pt>
                <c:pt idx="1108">
                  <c:v>1.4446410000000007</c:v>
                </c:pt>
                <c:pt idx="1109">
                  <c:v>1.4277879999999996</c:v>
                </c:pt>
                <c:pt idx="1110">
                  <c:v>1.4303509999999999</c:v>
                </c:pt>
                <c:pt idx="1111">
                  <c:v>1.426158</c:v>
                </c:pt>
                <c:pt idx="1112">
                  <c:v>1.4184520000000003</c:v>
                </c:pt>
                <c:pt idx="1113">
                  <c:v>1.387675999999999</c:v>
                </c:pt>
                <c:pt idx="1114">
                  <c:v>1.4012370000000001</c:v>
                </c:pt>
                <c:pt idx="1115">
                  <c:v>1.3986289999999997</c:v>
                </c:pt>
                <c:pt idx="1116">
                  <c:v>1.3998239999999997</c:v>
                </c:pt>
                <c:pt idx="1117">
                  <c:v>1.3894599999999997</c:v>
                </c:pt>
                <c:pt idx="1118">
                  <c:v>1.3768860000000007</c:v>
                </c:pt>
                <c:pt idx="1119">
                  <c:v>1.3857689999999989</c:v>
                </c:pt>
                <c:pt idx="1120">
                  <c:v>1.3765340000000004</c:v>
                </c:pt>
                <c:pt idx="1121">
                  <c:v>1.3950489999999993</c:v>
                </c:pt>
                <c:pt idx="1122">
                  <c:v>1.3853840000000011</c:v>
                </c:pt>
                <c:pt idx="1123">
                  <c:v>1.3871089999999997</c:v>
                </c:pt>
                <c:pt idx="1124">
                  <c:v>1.3877899999999999</c:v>
                </c:pt>
                <c:pt idx="1125">
                  <c:v>1.430993</c:v>
                </c:pt>
                <c:pt idx="1126">
                  <c:v>1.4045470000000009</c:v>
                </c:pt>
                <c:pt idx="1127">
                  <c:v>1.3753770000000003</c:v>
                </c:pt>
                <c:pt idx="1128">
                  <c:v>1.3659280000000003</c:v>
                </c:pt>
                <c:pt idx="1129">
                  <c:v>1.3679369999999995</c:v>
                </c:pt>
                <c:pt idx="1130">
                  <c:v>1.3752659999999999</c:v>
                </c:pt>
                <c:pt idx="1131">
                  <c:v>1.3632890000000009</c:v>
                </c:pt>
                <c:pt idx="1132">
                  <c:v>1.3703549999999991</c:v>
                </c:pt>
                <c:pt idx="1133">
                  <c:v>1.366625</c:v>
                </c:pt>
                <c:pt idx="1134">
                  <c:v>1.374339</c:v>
                </c:pt>
                <c:pt idx="1135">
                  <c:v>1.3668909999999999</c:v>
                </c:pt>
                <c:pt idx="1136">
                  <c:v>1.3818119999999992</c:v>
                </c:pt>
                <c:pt idx="1137">
                  <c:v>1.3628410000000004</c:v>
                </c:pt>
                <c:pt idx="1138">
                  <c:v>1.411436000000001</c:v>
                </c:pt>
                <c:pt idx="1139">
                  <c:v>1.3592589999999998</c:v>
                </c:pt>
                <c:pt idx="1140">
                  <c:v>1.3602460000000001</c:v>
                </c:pt>
                <c:pt idx="1141">
                  <c:v>1.3606979999999993</c:v>
                </c:pt>
                <c:pt idx="1142">
                  <c:v>1.3667249999999997</c:v>
                </c:pt>
                <c:pt idx="1143">
                  <c:v>1.3681619999999999</c:v>
                </c:pt>
                <c:pt idx="1144">
                  <c:v>1.3644200000000009</c:v>
                </c:pt>
                <c:pt idx="1145">
                  <c:v>1.3799130000000002</c:v>
                </c:pt>
                <c:pt idx="1146">
                  <c:v>1.3776480000000006</c:v>
                </c:pt>
                <c:pt idx="1147">
                  <c:v>1.369606000000001</c:v>
                </c:pt>
                <c:pt idx="1148">
                  <c:v>1.352258</c:v>
                </c:pt>
                <c:pt idx="1149">
                  <c:v>1.3478979999999998</c:v>
                </c:pt>
                <c:pt idx="1150">
                  <c:v>1.3575710000000001</c:v>
                </c:pt>
                <c:pt idx="1151">
                  <c:v>1.351248</c:v>
                </c:pt>
                <c:pt idx="1152">
                  <c:v>1.3560129999999999</c:v>
                </c:pt>
                <c:pt idx="1153">
                  <c:v>1.3465600000000002</c:v>
                </c:pt>
                <c:pt idx="1154">
                  <c:v>1.3421220000000007</c:v>
                </c:pt>
                <c:pt idx="1155">
                  <c:v>1.3662230000000006</c:v>
                </c:pt>
                <c:pt idx="1156">
                  <c:v>1.3635129999999993</c:v>
                </c:pt>
                <c:pt idx="1157">
                  <c:v>1.3749049999999992</c:v>
                </c:pt>
                <c:pt idx="1158">
                  <c:v>1.3497969999999997</c:v>
                </c:pt>
                <c:pt idx="1159">
                  <c:v>1.3380919999999996</c:v>
                </c:pt>
                <c:pt idx="1160">
                  <c:v>1.3383450000000003</c:v>
                </c:pt>
                <c:pt idx="1161">
                  <c:v>1.3486229999999999</c:v>
                </c:pt>
                <c:pt idx="1162">
                  <c:v>1.334689</c:v>
                </c:pt>
                <c:pt idx="1163">
                  <c:v>1.3449629999999999</c:v>
                </c:pt>
                <c:pt idx="1164">
                  <c:v>1.32186</c:v>
                </c:pt>
                <c:pt idx="1165">
                  <c:v>1.3278860000000012</c:v>
                </c:pt>
                <c:pt idx="1166">
                  <c:v>1.3232940000000006</c:v>
                </c:pt>
                <c:pt idx="1167">
                  <c:v>1.3290280000000001</c:v>
                </c:pt>
                <c:pt idx="1168">
                  <c:v>1.3428399999999998</c:v>
                </c:pt>
                <c:pt idx="1169">
                  <c:v>1.3548879999999999</c:v>
                </c:pt>
                <c:pt idx="1170">
                  <c:v>1.3402199999999995</c:v>
                </c:pt>
                <c:pt idx="1171">
                  <c:v>1.3329810000000002</c:v>
                </c:pt>
                <c:pt idx="1172">
                  <c:v>1.3324679999999995</c:v>
                </c:pt>
                <c:pt idx="1173">
                  <c:v>1.3475039999999998</c:v>
                </c:pt>
                <c:pt idx="1174">
                  <c:v>1.3466849999999999</c:v>
                </c:pt>
                <c:pt idx="1175">
                  <c:v>1.3359980000000009</c:v>
                </c:pt>
                <c:pt idx="1176">
                  <c:v>1.3475450000000002</c:v>
                </c:pt>
                <c:pt idx="1177">
                  <c:v>1.3526120000000006</c:v>
                </c:pt>
                <c:pt idx="1178">
                  <c:v>1.3228260000000009</c:v>
                </c:pt>
                <c:pt idx="1179">
                  <c:v>1.326420999999999</c:v>
                </c:pt>
                <c:pt idx="1180">
                  <c:v>1.3189920000000006</c:v>
                </c:pt>
                <c:pt idx="1181">
                  <c:v>1.3346269999999993</c:v>
                </c:pt>
                <c:pt idx="1182">
                  <c:v>1.3312120000000007</c:v>
                </c:pt>
                <c:pt idx="1183">
                  <c:v>1.3317790000000009</c:v>
                </c:pt>
              </c:numCache>
            </c:numRef>
          </c:yVal>
        </c:ser>
        <c:ser>
          <c:idx val="2"/>
          <c:order val="2"/>
          <c:tx>
            <c:v>ref. - Z(527)</c:v>
          </c:tx>
          <c:spPr>
            <a:ln w="28575">
              <a:noFill/>
            </a:ln>
          </c:spPr>
          <c:xVal>
            <c:numRef>
              <c:f>side1AC!$S$33:$S$1318</c:f>
              <c:numCache>
                <c:formatCode>General</c:formatCode>
                <c:ptCount val="1286"/>
                <c:pt idx="0">
                  <c:v>483.14100000000002</c:v>
                </c:pt>
                <c:pt idx="1">
                  <c:v>483.94499999999999</c:v>
                </c:pt>
                <c:pt idx="2">
                  <c:v>484.755</c:v>
                </c:pt>
                <c:pt idx="3">
                  <c:v>485.548</c:v>
                </c:pt>
                <c:pt idx="4">
                  <c:v>486.36</c:v>
                </c:pt>
                <c:pt idx="5">
                  <c:v>487.12700000000001</c:v>
                </c:pt>
                <c:pt idx="6">
                  <c:v>487.93400000000003</c:v>
                </c:pt>
                <c:pt idx="7">
                  <c:v>488.709</c:v>
                </c:pt>
                <c:pt idx="8">
                  <c:v>489.50900000000001</c:v>
                </c:pt>
                <c:pt idx="9">
                  <c:v>490.29599999999999</c:v>
                </c:pt>
                <c:pt idx="10">
                  <c:v>491.11</c:v>
                </c:pt>
                <c:pt idx="11">
                  <c:v>491.86599999999999</c:v>
                </c:pt>
                <c:pt idx="12">
                  <c:v>492.70400000000001</c:v>
                </c:pt>
                <c:pt idx="13">
                  <c:v>493.488</c:v>
                </c:pt>
                <c:pt idx="14">
                  <c:v>494.28699999999998</c:v>
                </c:pt>
                <c:pt idx="15">
                  <c:v>495.06799999999998</c:v>
                </c:pt>
                <c:pt idx="16">
                  <c:v>495.85700000000003</c:v>
                </c:pt>
                <c:pt idx="17">
                  <c:v>496.63900000000001</c:v>
                </c:pt>
                <c:pt idx="18">
                  <c:v>497.44799999999998</c:v>
                </c:pt>
                <c:pt idx="19">
                  <c:v>498.21800000000002</c:v>
                </c:pt>
                <c:pt idx="20">
                  <c:v>499.04199999999997</c:v>
                </c:pt>
                <c:pt idx="21">
                  <c:v>499.81</c:v>
                </c:pt>
                <c:pt idx="22">
                  <c:v>500.61599999999999</c:v>
                </c:pt>
                <c:pt idx="23">
                  <c:v>501.4</c:v>
                </c:pt>
                <c:pt idx="24">
                  <c:v>502.19900000000001</c:v>
                </c:pt>
                <c:pt idx="25">
                  <c:v>502.98899999999998</c:v>
                </c:pt>
                <c:pt idx="26">
                  <c:v>503.77800000000002</c:v>
                </c:pt>
                <c:pt idx="27">
                  <c:v>504.55799999999999</c:v>
                </c:pt>
                <c:pt idx="28">
                  <c:v>505.36799999999999</c:v>
                </c:pt>
                <c:pt idx="29">
                  <c:v>506.15199999999999</c:v>
                </c:pt>
                <c:pt idx="30">
                  <c:v>506.94900000000001</c:v>
                </c:pt>
                <c:pt idx="31">
                  <c:v>507.726</c:v>
                </c:pt>
                <c:pt idx="32">
                  <c:v>508.54</c:v>
                </c:pt>
                <c:pt idx="33">
                  <c:v>509.31900000000002</c:v>
                </c:pt>
                <c:pt idx="34">
                  <c:v>510.11599999999999</c:v>
                </c:pt>
                <c:pt idx="35">
                  <c:v>510.91500000000002</c:v>
                </c:pt>
                <c:pt idx="36">
                  <c:v>511.72199999999998</c:v>
                </c:pt>
                <c:pt idx="37">
                  <c:v>512.51</c:v>
                </c:pt>
                <c:pt idx="38">
                  <c:v>513.31799999999998</c:v>
                </c:pt>
                <c:pt idx="39">
                  <c:v>514.11</c:v>
                </c:pt>
                <c:pt idx="40">
                  <c:v>514.904</c:v>
                </c:pt>
                <c:pt idx="41">
                  <c:v>515.68499999999995</c:v>
                </c:pt>
                <c:pt idx="42">
                  <c:v>516.51199999999994</c:v>
                </c:pt>
                <c:pt idx="43">
                  <c:v>517.28300000000002</c:v>
                </c:pt>
                <c:pt idx="44">
                  <c:v>518.101</c:v>
                </c:pt>
                <c:pt idx="45">
                  <c:v>518.87300000000005</c:v>
                </c:pt>
                <c:pt idx="46">
                  <c:v>519.69000000000005</c:v>
                </c:pt>
                <c:pt idx="47">
                  <c:v>520.47900000000004</c:v>
                </c:pt>
                <c:pt idx="48">
                  <c:v>521.26800000000003</c:v>
                </c:pt>
                <c:pt idx="49">
                  <c:v>522.05499999999995</c:v>
                </c:pt>
                <c:pt idx="50">
                  <c:v>522.851</c:v>
                </c:pt>
                <c:pt idx="51">
                  <c:v>523.62900000000002</c:v>
                </c:pt>
                <c:pt idx="52">
                  <c:v>524.44000000000005</c:v>
                </c:pt>
                <c:pt idx="53">
                  <c:v>525.21799999999996</c:v>
                </c:pt>
                <c:pt idx="54">
                  <c:v>526.02700000000004</c:v>
                </c:pt>
                <c:pt idx="55">
                  <c:v>526.81600000000003</c:v>
                </c:pt>
                <c:pt idx="56">
                  <c:v>527.61</c:v>
                </c:pt>
                <c:pt idx="57">
                  <c:v>528.39700000000005</c:v>
                </c:pt>
                <c:pt idx="58">
                  <c:v>529.18700000000001</c:v>
                </c:pt>
                <c:pt idx="59">
                  <c:v>529.97699999999998</c:v>
                </c:pt>
                <c:pt idx="60">
                  <c:v>530.77599999999995</c:v>
                </c:pt>
                <c:pt idx="61">
                  <c:v>531.56500000000005</c:v>
                </c:pt>
                <c:pt idx="62">
                  <c:v>532.36500000000001</c:v>
                </c:pt>
                <c:pt idx="63">
                  <c:v>533.15800000000002</c:v>
                </c:pt>
                <c:pt idx="64">
                  <c:v>533.94600000000003</c:v>
                </c:pt>
                <c:pt idx="65">
                  <c:v>534.71900000000005</c:v>
                </c:pt>
                <c:pt idx="66">
                  <c:v>535.53300000000002</c:v>
                </c:pt>
                <c:pt idx="67">
                  <c:v>536.30999999999995</c:v>
                </c:pt>
                <c:pt idx="68">
                  <c:v>537.09799999999996</c:v>
                </c:pt>
                <c:pt idx="69">
                  <c:v>537.89499999999998</c:v>
                </c:pt>
                <c:pt idx="70">
                  <c:v>538.68700000000001</c:v>
                </c:pt>
                <c:pt idx="71">
                  <c:v>539.47900000000004</c:v>
                </c:pt>
                <c:pt idx="72">
                  <c:v>540.274</c:v>
                </c:pt>
                <c:pt idx="73">
                  <c:v>541.06899999999996</c:v>
                </c:pt>
                <c:pt idx="74">
                  <c:v>541.86500000000001</c:v>
                </c:pt>
                <c:pt idx="75">
                  <c:v>542.65</c:v>
                </c:pt>
                <c:pt idx="76">
                  <c:v>543.45100000000002</c:v>
                </c:pt>
                <c:pt idx="77">
                  <c:v>544.255</c:v>
                </c:pt>
                <c:pt idx="78">
                  <c:v>545.03700000000003</c:v>
                </c:pt>
                <c:pt idx="79">
                  <c:v>545.82899999999995</c:v>
                </c:pt>
                <c:pt idx="80">
                  <c:v>546.63099999999997</c:v>
                </c:pt>
                <c:pt idx="81">
                  <c:v>547.42499999999995</c:v>
                </c:pt>
                <c:pt idx="82">
                  <c:v>548.22500000000002</c:v>
                </c:pt>
                <c:pt idx="83">
                  <c:v>549.00900000000001</c:v>
                </c:pt>
                <c:pt idx="84">
                  <c:v>549.79899999999998</c:v>
                </c:pt>
                <c:pt idx="85">
                  <c:v>550.59900000000005</c:v>
                </c:pt>
                <c:pt idx="86">
                  <c:v>551.40099999999995</c:v>
                </c:pt>
                <c:pt idx="87">
                  <c:v>552.19500000000005</c:v>
                </c:pt>
                <c:pt idx="88">
                  <c:v>552.995</c:v>
                </c:pt>
                <c:pt idx="89">
                  <c:v>553.79200000000003</c:v>
                </c:pt>
                <c:pt idx="90">
                  <c:v>554.58699999999999</c:v>
                </c:pt>
                <c:pt idx="91">
                  <c:v>555.36599999999999</c:v>
                </c:pt>
                <c:pt idx="92">
                  <c:v>556.16200000000003</c:v>
                </c:pt>
                <c:pt idx="93">
                  <c:v>556.96400000000006</c:v>
                </c:pt>
                <c:pt idx="94">
                  <c:v>557.75</c:v>
                </c:pt>
                <c:pt idx="95">
                  <c:v>558.54499999999996</c:v>
                </c:pt>
                <c:pt idx="96">
                  <c:v>559.34100000000001</c:v>
                </c:pt>
                <c:pt idx="97">
                  <c:v>560.13</c:v>
                </c:pt>
                <c:pt idx="98">
                  <c:v>560.94299999999998</c:v>
                </c:pt>
                <c:pt idx="99">
                  <c:v>561.72</c:v>
                </c:pt>
                <c:pt idx="100">
                  <c:v>562.51</c:v>
                </c:pt>
                <c:pt idx="101">
                  <c:v>563.298</c:v>
                </c:pt>
                <c:pt idx="102">
                  <c:v>564.06899999999996</c:v>
                </c:pt>
                <c:pt idx="103">
                  <c:v>564.87599999999998</c:v>
                </c:pt>
                <c:pt idx="104">
                  <c:v>565.67200000000003</c:v>
                </c:pt>
                <c:pt idx="105">
                  <c:v>566.46</c:v>
                </c:pt>
                <c:pt idx="106">
                  <c:v>567.26800000000003</c:v>
                </c:pt>
                <c:pt idx="107">
                  <c:v>568.05100000000004</c:v>
                </c:pt>
                <c:pt idx="108">
                  <c:v>568.846</c:v>
                </c:pt>
                <c:pt idx="109">
                  <c:v>569.64700000000005</c:v>
                </c:pt>
                <c:pt idx="110">
                  <c:v>570.42999999999995</c:v>
                </c:pt>
                <c:pt idx="111">
                  <c:v>571.23500000000001</c:v>
                </c:pt>
                <c:pt idx="112">
                  <c:v>572.02099999999996</c:v>
                </c:pt>
                <c:pt idx="113">
                  <c:v>572.79600000000005</c:v>
                </c:pt>
                <c:pt idx="114">
                  <c:v>573.61400000000003</c:v>
                </c:pt>
                <c:pt idx="115">
                  <c:v>574.40099999999995</c:v>
                </c:pt>
                <c:pt idx="116">
                  <c:v>575.18399999999997</c:v>
                </c:pt>
                <c:pt idx="117">
                  <c:v>575.99900000000002</c:v>
                </c:pt>
                <c:pt idx="118">
                  <c:v>576.77499999999998</c:v>
                </c:pt>
                <c:pt idx="119">
                  <c:v>577.57899999999995</c:v>
                </c:pt>
                <c:pt idx="120">
                  <c:v>578.36900000000003</c:v>
                </c:pt>
                <c:pt idx="121">
                  <c:v>579.16600000000005</c:v>
                </c:pt>
                <c:pt idx="122">
                  <c:v>579.947</c:v>
                </c:pt>
                <c:pt idx="123">
                  <c:v>580.75300000000004</c:v>
                </c:pt>
                <c:pt idx="124">
                  <c:v>581.54</c:v>
                </c:pt>
                <c:pt idx="125">
                  <c:v>582.31200000000001</c:v>
                </c:pt>
                <c:pt idx="126">
                  <c:v>583.10799999999995</c:v>
                </c:pt>
                <c:pt idx="127">
                  <c:v>583.91399999999999</c:v>
                </c:pt>
                <c:pt idx="128">
                  <c:v>584.71600000000001</c:v>
                </c:pt>
                <c:pt idx="129">
                  <c:v>585.50599999999997</c:v>
                </c:pt>
                <c:pt idx="130">
                  <c:v>586.30899999999997</c:v>
                </c:pt>
                <c:pt idx="131">
                  <c:v>587.10500000000002</c:v>
                </c:pt>
                <c:pt idx="132">
                  <c:v>587.9</c:v>
                </c:pt>
                <c:pt idx="133">
                  <c:v>588.69600000000003</c:v>
                </c:pt>
                <c:pt idx="134">
                  <c:v>589.47799999999995</c:v>
                </c:pt>
                <c:pt idx="135">
                  <c:v>590.27</c:v>
                </c:pt>
                <c:pt idx="136">
                  <c:v>591.05700000000002</c:v>
                </c:pt>
                <c:pt idx="137">
                  <c:v>591.851</c:v>
                </c:pt>
                <c:pt idx="138">
                  <c:v>592.65800000000002</c:v>
                </c:pt>
                <c:pt idx="139">
                  <c:v>593.44600000000003</c:v>
                </c:pt>
                <c:pt idx="140">
                  <c:v>594.23800000000006</c:v>
                </c:pt>
                <c:pt idx="141">
                  <c:v>595.04200000000003</c:v>
                </c:pt>
                <c:pt idx="142">
                  <c:v>595.83299999999997</c:v>
                </c:pt>
                <c:pt idx="143">
                  <c:v>596.62699999999995</c:v>
                </c:pt>
                <c:pt idx="144">
                  <c:v>597.41600000000005</c:v>
                </c:pt>
                <c:pt idx="145">
                  <c:v>598.20899999999995</c:v>
                </c:pt>
                <c:pt idx="146">
                  <c:v>598.99800000000005</c:v>
                </c:pt>
                <c:pt idx="147">
                  <c:v>599.77</c:v>
                </c:pt>
                <c:pt idx="148">
                  <c:v>600.57799999999997</c:v>
                </c:pt>
                <c:pt idx="149">
                  <c:v>601.37400000000002</c:v>
                </c:pt>
                <c:pt idx="150">
                  <c:v>602.16</c:v>
                </c:pt>
                <c:pt idx="151">
                  <c:v>602.96600000000001</c:v>
                </c:pt>
                <c:pt idx="152">
                  <c:v>603.75400000000002</c:v>
                </c:pt>
                <c:pt idx="153">
                  <c:v>604.54700000000003</c:v>
                </c:pt>
                <c:pt idx="154">
                  <c:v>605.32799999999997</c:v>
                </c:pt>
                <c:pt idx="155">
                  <c:v>606.125</c:v>
                </c:pt>
                <c:pt idx="156">
                  <c:v>606.89400000000001</c:v>
                </c:pt>
                <c:pt idx="157">
                  <c:v>607.70500000000004</c:v>
                </c:pt>
                <c:pt idx="158">
                  <c:v>608.495</c:v>
                </c:pt>
                <c:pt idx="159">
                  <c:v>609.26400000000001</c:v>
                </c:pt>
                <c:pt idx="160">
                  <c:v>610.07000000000005</c:v>
                </c:pt>
                <c:pt idx="161">
                  <c:v>610.86099999999999</c:v>
                </c:pt>
                <c:pt idx="162">
                  <c:v>611.66</c:v>
                </c:pt>
                <c:pt idx="163">
                  <c:v>612.46400000000006</c:v>
                </c:pt>
                <c:pt idx="164">
                  <c:v>613.23199999999997</c:v>
                </c:pt>
                <c:pt idx="165">
                  <c:v>614.05999999999995</c:v>
                </c:pt>
                <c:pt idx="166">
                  <c:v>614.82799999999997</c:v>
                </c:pt>
                <c:pt idx="167">
                  <c:v>615.63199999999995</c:v>
                </c:pt>
                <c:pt idx="168">
                  <c:v>616.41499999999996</c:v>
                </c:pt>
                <c:pt idx="169">
                  <c:v>617.21799999999996</c:v>
                </c:pt>
                <c:pt idx="170">
                  <c:v>617.99199999999996</c:v>
                </c:pt>
                <c:pt idx="171">
                  <c:v>618.80399999999997</c:v>
                </c:pt>
                <c:pt idx="172">
                  <c:v>619.596</c:v>
                </c:pt>
                <c:pt idx="173">
                  <c:v>620.39700000000005</c:v>
                </c:pt>
                <c:pt idx="174">
                  <c:v>621.18499999999995</c:v>
                </c:pt>
                <c:pt idx="175">
                  <c:v>621.99400000000003</c:v>
                </c:pt>
                <c:pt idx="176">
                  <c:v>622.77700000000004</c:v>
                </c:pt>
                <c:pt idx="177">
                  <c:v>623.572</c:v>
                </c:pt>
                <c:pt idx="178">
                  <c:v>624.36699999999996</c:v>
                </c:pt>
                <c:pt idx="179">
                  <c:v>625.16700000000003</c:v>
                </c:pt>
                <c:pt idx="180">
                  <c:v>625.94299999999998</c:v>
                </c:pt>
                <c:pt idx="181">
                  <c:v>626.74</c:v>
                </c:pt>
                <c:pt idx="182">
                  <c:v>627.54600000000005</c:v>
                </c:pt>
                <c:pt idx="183">
                  <c:v>628.33500000000004</c:v>
                </c:pt>
                <c:pt idx="184">
                  <c:v>629.13300000000004</c:v>
                </c:pt>
                <c:pt idx="185">
                  <c:v>629.95000000000005</c:v>
                </c:pt>
                <c:pt idx="186">
                  <c:v>630.71299999999997</c:v>
                </c:pt>
                <c:pt idx="187">
                  <c:v>631.52499999999998</c:v>
                </c:pt>
                <c:pt idx="188">
                  <c:v>632.29</c:v>
                </c:pt>
                <c:pt idx="189">
                  <c:v>633.09199999999998</c:v>
                </c:pt>
                <c:pt idx="190">
                  <c:v>633.88099999999997</c:v>
                </c:pt>
                <c:pt idx="191">
                  <c:v>634.67200000000003</c:v>
                </c:pt>
                <c:pt idx="192">
                  <c:v>635.476</c:v>
                </c:pt>
                <c:pt idx="193">
                  <c:v>636.24300000000005</c:v>
                </c:pt>
                <c:pt idx="194">
                  <c:v>637.04200000000003</c:v>
                </c:pt>
                <c:pt idx="195">
                  <c:v>637.851</c:v>
                </c:pt>
                <c:pt idx="196">
                  <c:v>638.64</c:v>
                </c:pt>
                <c:pt idx="197">
                  <c:v>639.452</c:v>
                </c:pt>
                <c:pt idx="198">
                  <c:v>640.21299999999997</c:v>
                </c:pt>
                <c:pt idx="199">
                  <c:v>641.03099999999995</c:v>
                </c:pt>
                <c:pt idx="200">
                  <c:v>641.81799999999998</c:v>
                </c:pt>
                <c:pt idx="201">
                  <c:v>642.60799999999995</c:v>
                </c:pt>
                <c:pt idx="202">
                  <c:v>643.38099999999997</c:v>
                </c:pt>
                <c:pt idx="203">
                  <c:v>644.197</c:v>
                </c:pt>
                <c:pt idx="204">
                  <c:v>644.96</c:v>
                </c:pt>
                <c:pt idx="205">
                  <c:v>645.774</c:v>
                </c:pt>
                <c:pt idx="206">
                  <c:v>646.58000000000004</c:v>
                </c:pt>
                <c:pt idx="207">
                  <c:v>647.36099999999999</c:v>
                </c:pt>
                <c:pt idx="208">
                  <c:v>648.13800000000003</c:v>
                </c:pt>
                <c:pt idx="209">
                  <c:v>648.95500000000004</c:v>
                </c:pt>
                <c:pt idx="210">
                  <c:v>649.72299999999996</c:v>
                </c:pt>
                <c:pt idx="211">
                  <c:v>650.52300000000002</c:v>
                </c:pt>
                <c:pt idx="212">
                  <c:v>651.303</c:v>
                </c:pt>
                <c:pt idx="213">
                  <c:v>652.11199999999997</c:v>
                </c:pt>
                <c:pt idx="214">
                  <c:v>652.88400000000001</c:v>
                </c:pt>
                <c:pt idx="215">
                  <c:v>653.67200000000003</c:v>
                </c:pt>
                <c:pt idx="216">
                  <c:v>654.47699999999998</c:v>
                </c:pt>
                <c:pt idx="217">
                  <c:v>655.26</c:v>
                </c:pt>
                <c:pt idx="218">
                  <c:v>656.05399999999997</c:v>
                </c:pt>
                <c:pt idx="219">
                  <c:v>656.86699999999996</c:v>
                </c:pt>
                <c:pt idx="220">
                  <c:v>657.62599999999998</c:v>
                </c:pt>
                <c:pt idx="221">
                  <c:v>658.43799999999999</c:v>
                </c:pt>
                <c:pt idx="222">
                  <c:v>659.22</c:v>
                </c:pt>
                <c:pt idx="223">
                  <c:v>660.00599999999997</c:v>
                </c:pt>
                <c:pt idx="224">
                  <c:v>660.81200000000001</c:v>
                </c:pt>
                <c:pt idx="225">
                  <c:v>661.6</c:v>
                </c:pt>
                <c:pt idx="226">
                  <c:v>662.39599999999996</c:v>
                </c:pt>
                <c:pt idx="227">
                  <c:v>663.19399999999996</c:v>
                </c:pt>
                <c:pt idx="228">
                  <c:v>663.98</c:v>
                </c:pt>
                <c:pt idx="229">
                  <c:v>664.78099999999995</c:v>
                </c:pt>
                <c:pt idx="230">
                  <c:v>665.57600000000002</c:v>
                </c:pt>
                <c:pt idx="231">
                  <c:v>666.36699999999996</c:v>
                </c:pt>
                <c:pt idx="232">
                  <c:v>667.14700000000005</c:v>
                </c:pt>
                <c:pt idx="233">
                  <c:v>667.95100000000002</c:v>
                </c:pt>
                <c:pt idx="234">
                  <c:v>668.73299999999995</c:v>
                </c:pt>
                <c:pt idx="235">
                  <c:v>669.52599999999995</c:v>
                </c:pt>
                <c:pt idx="236">
                  <c:v>670.32</c:v>
                </c:pt>
                <c:pt idx="237">
                  <c:v>671.10199999999998</c:v>
                </c:pt>
                <c:pt idx="238">
                  <c:v>671.88499999999999</c:v>
                </c:pt>
                <c:pt idx="239">
                  <c:v>672.69200000000001</c:v>
                </c:pt>
                <c:pt idx="240">
                  <c:v>673.49199999999996</c:v>
                </c:pt>
                <c:pt idx="241">
                  <c:v>674.27499999999998</c:v>
                </c:pt>
                <c:pt idx="242">
                  <c:v>675.05899999999997</c:v>
                </c:pt>
                <c:pt idx="243">
                  <c:v>675.86099999999999</c:v>
                </c:pt>
                <c:pt idx="244">
                  <c:v>676.63900000000001</c:v>
                </c:pt>
                <c:pt idx="245">
                  <c:v>677.43600000000004</c:v>
                </c:pt>
                <c:pt idx="246">
                  <c:v>678.22299999999996</c:v>
                </c:pt>
                <c:pt idx="247">
                  <c:v>679.02099999999996</c:v>
                </c:pt>
                <c:pt idx="248">
                  <c:v>679.81500000000005</c:v>
                </c:pt>
                <c:pt idx="249">
                  <c:v>680.601</c:v>
                </c:pt>
                <c:pt idx="250">
                  <c:v>681.37400000000002</c:v>
                </c:pt>
                <c:pt idx="251">
                  <c:v>682.18299999999999</c:v>
                </c:pt>
                <c:pt idx="252">
                  <c:v>682.96699999999998</c:v>
                </c:pt>
                <c:pt idx="253">
                  <c:v>683.76700000000005</c:v>
                </c:pt>
                <c:pt idx="254">
                  <c:v>684.54899999999998</c:v>
                </c:pt>
                <c:pt idx="255">
                  <c:v>685.33500000000004</c:v>
                </c:pt>
                <c:pt idx="256">
                  <c:v>686.13099999999997</c:v>
                </c:pt>
                <c:pt idx="257">
                  <c:v>686.92100000000005</c:v>
                </c:pt>
                <c:pt idx="258">
                  <c:v>687.70899999999995</c:v>
                </c:pt>
                <c:pt idx="259">
                  <c:v>688.505</c:v>
                </c:pt>
                <c:pt idx="260">
                  <c:v>689.30899999999997</c:v>
                </c:pt>
                <c:pt idx="261">
                  <c:v>690.08900000000006</c:v>
                </c:pt>
                <c:pt idx="262">
                  <c:v>690.89200000000005</c:v>
                </c:pt>
                <c:pt idx="263">
                  <c:v>691.68700000000001</c:v>
                </c:pt>
                <c:pt idx="264">
                  <c:v>692.47</c:v>
                </c:pt>
                <c:pt idx="265">
                  <c:v>693.27099999999996</c:v>
                </c:pt>
                <c:pt idx="266">
                  <c:v>694.06799999999998</c:v>
                </c:pt>
                <c:pt idx="267">
                  <c:v>694.86500000000001</c:v>
                </c:pt>
                <c:pt idx="268">
                  <c:v>695.65499999999997</c:v>
                </c:pt>
                <c:pt idx="269">
                  <c:v>696.43799999999999</c:v>
                </c:pt>
                <c:pt idx="270">
                  <c:v>697.26800000000003</c:v>
                </c:pt>
                <c:pt idx="271">
                  <c:v>698.03800000000001</c:v>
                </c:pt>
                <c:pt idx="272">
                  <c:v>698.82500000000005</c:v>
                </c:pt>
                <c:pt idx="273">
                  <c:v>699.63300000000004</c:v>
                </c:pt>
                <c:pt idx="274">
                  <c:v>700.42399999999998</c:v>
                </c:pt>
                <c:pt idx="275">
                  <c:v>701.21</c:v>
                </c:pt>
                <c:pt idx="276">
                  <c:v>702.01800000000003</c:v>
                </c:pt>
                <c:pt idx="277">
                  <c:v>702.78899999999999</c:v>
                </c:pt>
                <c:pt idx="278">
                  <c:v>703.596</c:v>
                </c:pt>
                <c:pt idx="279">
                  <c:v>704.37099999999998</c:v>
                </c:pt>
                <c:pt idx="280">
                  <c:v>705.173</c:v>
                </c:pt>
                <c:pt idx="281">
                  <c:v>705.96900000000005</c:v>
                </c:pt>
                <c:pt idx="282">
                  <c:v>706.75599999999997</c:v>
                </c:pt>
                <c:pt idx="283">
                  <c:v>707.548</c:v>
                </c:pt>
                <c:pt idx="284">
                  <c:v>708.31700000000001</c:v>
                </c:pt>
                <c:pt idx="285">
                  <c:v>709.11400000000003</c:v>
                </c:pt>
                <c:pt idx="286">
                  <c:v>709.91099999999994</c:v>
                </c:pt>
                <c:pt idx="287">
                  <c:v>710.697</c:v>
                </c:pt>
                <c:pt idx="288">
                  <c:v>711.49599999999998</c:v>
                </c:pt>
                <c:pt idx="289">
                  <c:v>712.274</c:v>
                </c:pt>
                <c:pt idx="290">
                  <c:v>713.07899999999995</c:v>
                </c:pt>
                <c:pt idx="291">
                  <c:v>713.87900000000002</c:v>
                </c:pt>
                <c:pt idx="292">
                  <c:v>714.66</c:v>
                </c:pt>
                <c:pt idx="293">
                  <c:v>715.44600000000003</c:v>
                </c:pt>
                <c:pt idx="294">
                  <c:v>716.25400000000002</c:v>
                </c:pt>
                <c:pt idx="295">
                  <c:v>717.04100000000005</c:v>
                </c:pt>
                <c:pt idx="296">
                  <c:v>717.83</c:v>
                </c:pt>
                <c:pt idx="297">
                  <c:v>718.63499999999999</c:v>
                </c:pt>
                <c:pt idx="298">
                  <c:v>719.41200000000003</c:v>
                </c:pt>
                <c:pt idx="299">
                  <c:v>720.20600000000002</c:v>
                </c:pt>
                <c:pt idx="300">
                  <c:v>721.00300000000004</c:v>
                </c:pt>
                <c:pt idx="301">
                  <c:v>721.78700000000003</c:v>
                </c:pt>
                <c:pt idx="302">
                  <c:v>722.58399999999995</c:v>
                </c:pt>
                <c:pt idx="303">
                  <c:v>723.37800000000004</c:v>
                </c:pt>
                <c:pt idx="304">
                  <c:v>724.17700000000002</c:v>
                </c:pt>
                <c:pt idx="305">
                  <c:v>724.96500000000003</c:v>
                </c:pt>
                <c:pt idx="306">
                  <c:v>725.72500000000002</c:v>
                </c:pt>
                <c:pt idx="307">
                  <c:v>726.54200000000003</c:v>
                </c:pt>
                <c:pt idx="308">
                  <c:v>727.327</c:v>
                </c:pt>
                <c:pt idx="309">
                  <c:v>728.11800000000005</c:v>
                </c:pt>
                <c:pt idx="310">
                  <c:v>728.94</c:v>
                </c:pt>
                <c:pt idx="311">
                  <c:v>729.71</c:v>
                </c:pt>
                <c:pt idx="312">
                  <c:v>730.505</c:v>
                </c:pt>
                <c:pt idx="313">
                  <c:v>731.30700000000002</c:v>
                </c:pt>
                <c:pt idx="314">
                  <c:v>732.10299999999995</c:v>
                </c:pt>
                <c:pt idx="315">
                  <c:v>732.90300000000002</c:v>
                </c:pt>
                <c:pt idx="316">
                  <c:v>733.68499999999995</c:v>
                </c:pt>
                <c:pt idx="317">
                  <c:v>734.48400000000004</c:v>
                </c:pt>
                <c:pt idx="318">
                  <c:v>735.27099999999996</c:v>
                </c:pt>
                <c:pt idx="319">
                  <c:v>736.06899999999996</c:v>
                </c:pt>
                <c:pt idx="320">
                  <c:v>736.86199999999997</c:v>
                </c:pt>
                <c:pt idx="321">
                  <c:v>737.65099999999995</c:v>
                </c:pt>
                <c:pt idx="322">
                  <c:v>738.46500000000003</c:v>
                </c:pt>
                <c:pt idx="323">
                  <c:v>739.24099999999999</c:v>
                </c:pt>
                <c:pt idx="324">
                  <c:v>740.048</c:v>
                </c:pt>
                <c:pt idx="325">
                  <c:v>740.83500000000004</c:v>
                </c:pt>
                <c:pt idx="326">
                  <c:v>741.62900000000002</c:v>
                </c:pt>
                <c:pt idx="327">
                  <c:v>742.41700000000003</c:v>
                </c:pt>
                <c:pt idx="328">
                  <c:v>743.21299999999997</c:v>
                </c:pt>
                <c:pt idx="329">
                  <c:v>744</c:v>
                </c:pt>
                <c:pt idx="330">
                  <c:v>744.78</c:v>
                </c:pt>
                <c:pt idx="331">
                  <c:v>745.59500000000003</c:v>
                </c:pt>
                <c:pt idx="332">
                  <c:v>746.38099999999997</c:v>
                </c:pt>
                <c:pt idx="333">
                  <c:v>747.16600000000005</c:v>
                </c:pt>
                <c:pt idx="334">
                  <c:v>747.976</c:v>
                </c:pt>
                <c:pt idx="335">
                  <c:v>748.76199999999994</c:v>
                </c:pt>
                <c:pt idx="336">
                  <c:v>749.55899999999997</c:v>
                </c:pt>
                <c:pt idx="337">
                  <c:v>750.34900000000005</c:v>
                </c:pt>
                <c:pt idx="338">
                  <c:v>751.14</c:v>
                </c:pt>
                <c:pt idx="339">
                  <c:v>751.93299999999999</c:v>
                </c:pt>
                <c:pt idx="340">
                  <c:v>752.70399999999995</c:v>
                </c:pt>
                <c:pt idx="341">
                  <c:v>753.51199999999994</c:v>
                </c:pt>
                <c:pt idx="342">
                  <c:v>754.29</c:v>
                </c:pt>
                <c:pt idx="343">
                  <c:v>755.09799999999996</c:v>
                </c:pt>
                <c:pt idx="344">
                  <c:v>755.88099999999997</c:v>
                </c:pt>
                <c:pt idx="345">
                  <c:v>756.68499999999995</c:v>
                </c:pt>
                <c:pt idx="346">
                  <c:v>757.46199999999999</c:v>
                </c:pt>
                <c:pt idx="347">
                  <c:v>758.26499999999999</c:v>
                </c:pt>
                <c:pt idx="348">
                  <c:v>759.05600000000004</c:v>
                </c:pt>
                <c:pt idx="349">
                  <c:v>759.85</c:v>
                </c:pt>
                <c:pt idx="350">
                  <c:v>760.63800000000003</c:v>
                </c:pt>
                <c:pt idx="351">
                  <c:v>761.43700000000001</c:v>
                </c:pt>
                <c:pt idx="352">
                  <c:v>762.21199999999999</c:v>
                </c:pt>
                <c:pt idx="353">
                  <c:v>763.005</c:v>
                </c:pt>
                <c:pt idx="354">
                  <c:v>763.81100000000004</c:v>
                </c:pt>
                <c:pt idx="355">
                  <c:v>764.596</c:v>
                </c:pt>
                <c:pt idx="356">
                  <c:v>765.41200000000003</c:v>
                </c:pt>
                <c:pt idx="357">
                  <c:v>766.19299999999998</c:v>
                </c:pt>
                <c:pt idx="358">
                  <c:v>766.99599999999998</c:v>
                </c:pt>
                <c:pt idx="359">
                  <c:v>767.78800000000001</c:v>
                </c:pt>
                <c:pt idx="360">
                  <c:v>768.57399999999996</c:v>
                </c:pt>
                <c:pt idx="361">
                  <c:v>769.37699999999995</c:v>
                </c:pt>
                <c:pt idx="362">
                  <c:v>770.16499999999996</c:v>
                </c:pt>
                <c:pt idx="363">
                  <c:v>770.947</c:v>
                </c:pt>
                <c:pt idx="364">
                  <c:v>771.76</c:v>
                </c:pt>
                <c:pt idx="365">
                  <c:v>772.55100000000004</c:v>
                </c:pt>
                <c:pt idx="366">
                  <c:v>773.35500000000002</c:v>
                </c:pt>
                <c:pt idx="367">
                  <c:v>774.13300000000004</c:v>
                </c:pt>
                <c:pt idx="368">
                  <c:v>774.94399999999996</c:v>
                </c:pt>
                <c:pt idx="369">
                  <c:v>775.72500000000002</c:v>
                </c:pt>
                <c:pt idx="370">
                  <c:v>776.51800000000003</c:v>
                </c:pt>
                <c:pt idx="371">
                  <c:v>777.31299999999999</c:v>
                </c:pt>
                <c:pt idx="372">
                  <c:v>778.11</c:v>
                </c:pt>
                <c:pt idx="373">
                  <c:v>778.88199999999995</c:v>
                </c:pt>
                <c:pt idx="374">
                  <c:v>779.66899999999998</c:v>
                </c:pt>
                <c:pt idx="375">
                  <c:v>780.46299999999997</c:v>
                </c:pt>
                <c:pt idx="376">
                  <c:v>781.24199999999996</c:v>
                </c:pt>
                <c:pt idx="377">
                  <c:v>782.048</c:v>
                </c:pt>
                <c:pt idx="378">
                  <c:v>782.84900000000005</c:v>
                </c:pt>
                <c:pt idx="379">
                  <c:v>783.62800000000004</c:v>
                </c:pt>
                <c:pt idx="380">
                  <c:v>784.41899999999998</c:v>
                </c:pt>
                <c:pt idx="381">
                  <c:v>785.20600000000002</c:v>
                </c:pt>
                <c:pt idx="382">
                  <c:v>786.00300000000004</c:v>
                </c:pt>
                <c:pt idx="383">
                  <c:v>786.79300000000001</c:v>
                </c:pt>
                <c:pt idx="384">
                  <c:v>787.58199999999999</c:v>
                </c:pt>
                <c:pt idx="385">
                  <c:v>788.38099999999997</c:v>
                </c:pt>
                <c:pt idx="386">
                  <c:v>789.16700000000003</c:v>
                </c:pt>
                <c:pt idx="387">
                  <c:v>789.95399999999995</c:v>
                </c:pt>
                <c:pt idx="388">
                  <c:v>790.77</c:v>
                </c:pt>
                <c:pt idx="389">
                  <c:v>791.553</c:v>
                </c:pt>
                <c:pt idx="390">
                  <c:v>792.351</c:v>
                </c:pt>
                <c:pt idx="391">
                  <c:v>793.154</c:v>
                </c:pt>
                <c:pt idx="392">
                  <c:v>793.93100000000004</c:v>
                </c:pt>
                <c:pt idx="393">
                  <c:v>794.74</c:v>
                </c:pt>
                <c:pt idx="394">
                  <c:v>795.52499999999998</c:v>
                </c:pt>
                <c:pt idx="395">
                  <c:v>796.30799999999999</c:v>
                </c:pt>
                <c:pt idx="396">
                  <c:v>797.10299999999995</c:v>
                </c:pt>
                <c:pt idx="397">
                  <c:v>797.87199999999996</c:v>
                </c:pt>
                <c:pt idx="398">
                  <c:v>798.69</c:v>
                </c:pt>
                <c:pt idx="399">
                  <c:v>799.49099999999999</c:v>
                </c:pt>
                <c:pt idx="400">
                  <c:v>800.28800000000001</c:v>
                </c:pt>
                <c:pt idx="401">
                  <c:v>801.07899999999995</c:v>
                </c:pt>
                <c:pt idx="402">
                  <c:v>801.87400000000002</c:v>
                </c:pt>
                <c:pt idx="403">
                  <c:v>802.65499999999997</c:v>
                </c:pt>
                <c:pt idx="404">
                  <c:v>803.44600000000003</c:v>
                </c:pt>
                <c:pt idx="405">
                  <c:v>804.25</c:v>
                </c:pt>
                <c:pt idx="406">
                  <c:v>805.03899999999999</c:v>
                </c:pt>
                <c:pt idx="407">
                  <c:v>805.84199999999998</c:v>
                </c:pt>
                <c:pt idx="408">
                  <c:v>806.63599999999997</c:v>
                </c:pt>
                <c:pt idx="409">
                  <c:v>807.423</c:v>
                </c:pt>
                <c:pt idx="410">
                  <c:v>808.22699999999998</c:v>
                </c:pt>
                <c:pt idx="411">
                  <c:v>809.01700000000005</c:v>
                </c:pt>
                <c:pt idx="412">
                  <c:v>809.81700000000001</c:v>
                </c:pt>
                <c:pt idx="413">
                  <c:v>810.59500000000003</c:v>
                </c:pt>
                <c:pt idx="414">
                  <c:v>811.38900000000001</c:v>
                </c:pt>
                <c:pt idx="415">
                  <c:v>812.19399999999996</c:v>
                </c:pt>
                <c:pt idx="416">
                  <c:v>812.96400000000006</c:v>
                </c:pt>
                <c:pt idx="417">
                  <c:v>813.75</c:v>
                </c:pt>
                <c:pt idx="418">
                  <c:v>814.553</c:v>
                </c:pt>
                <c:pt idx="419">
                  <c:v>815.34900000000005</c:v>
                </c:pt>
                <c:pt idx="420">
                  <c:v>816.13800000000003</c:v>
                </c:pt>
                <c:pt idx="421">
                  <c:v>816.93200000000002</c:v>
                </c:pt>
                <c:pt idx="422">
                  <c:v>817.73199999999997</c:v>
                </c:pt>
                <c:pt idx="423">
                  <c:v>818.53</c:v>
                </c:pt>
                <c:pt idx="424">
                  <c:v>819.29700000000003</c:v>
                </c:pt>
                <c:pt idx="425">
                  <c:v>820.11599999999999</c:v>
                </c:pt>
                <c:pt idx="426">
                  <c:v>820.88199999999995</c:v>
                </c:pt>
                <c:pt idx="427">
                  <c:v>821.68</c:v>
                </c:pt>
                <c:pt idx="428">
                  <c:v>822.48400000000004</c:v>
                </c:pt>
                <c:pt idx="429">
                  <c:v>823.27800000000002</c:v>
                </c:pt>
                <c:pt idx="430">
                  <c:v>824.05100000000004</c:v>
                </c:pt>
                <c:pt idx="431">
                  <c:v>824.83100000000002</c:v>
                </c:pt>
                <c:pt idx="432">
                  <c:v>825.649</c:v>
                </c:pt>
                <c:pt idx="433">
                  <c:v>826.44299999999998</c:v>
                </c:pt>
                <c:pt idx="434">
                  <c:v>827.23500000000001</c:v>
                </c:pt>
                <c:pt idx="435">
                  <c:v>828.03099999999995</c:v>
                </c:pt>
                <c:pt idx="436">
                  <c:v>828.79399999999998</c:v>
                </c:pt>
                <c:pt idx="437">
                  <c:v>829.60799999999995</c:v>
                </c:pt>
                <c:pt idx="438">
                  <c:v>830.38699999999994</c:v>
                </c:pt>
                <c:pt idx="439">
                  <c:v>831.18299999999999</c:v>
                </c:pt>
                <c:pt idx="440">
                  <c:v>831.97699999999998</c:v>
                </c:pt>
                <c:pt idx="441">
                  <c:v>832.78700000000003</c:v>
                </c:pt>
                <c:pt idx="442">
                  <c:v>833.59100000000001</c:v>
                </c:pt>
                <c:pt idx="443">
                  <c:v>834.36300000000006</c:v>
                </c:pt>
                <c:pt idx="444">
                  <c:v>835.15499999999997</c:v>
                </c:pt>
                <c:pt idx="445">
                  <c:v>835.947</c:v>
                </c:pt>
                <c:pt idx="446">
                  <c:v>836.745</c:v>
                </c:pt>
                <c:pt idx="447">
                  <c:v>837.553</c:v>
                </c:pt>
                <c:pt idx="448">
                  <c:v>838.322</c:v>
                </c:pt>
                <c:pt idx="449">
                  <c:v>839.13599999999997</c:v>
                </c:pt>
                <c:pt idx="450">
                  <c:v>839.93600000000004</c:v>
                </c:pt>
                <c:pt idx="451">
                  <c:v>840.71600000000001</c:v>
                </c:pt>
                <c:pt idx="452">
                  <c:v>841.524</c:v>
                </c:pt>
                <c:pt idx="453">
                  <c:v>842.33199999999999</c:v>
                </c:pt>
                <c:pt idx="454">
                  <c:v>843.11</c:v>
                </c:pt>
                <c:pt idx="455">
                  <c:v>843.90599999999995</c:v>
                </c:pt>
                <c:pt idx="456">
                  <c:v>844.71100000000001</c:v>
                </c:pt>
                <c:pt idx="457">
                  <c:v>845.50099999999998</c:v>
                </c:pt>
                <c:pt idx="458">
                  <c:v>846.28200000000004</c:v>
                </c:pt>
                <c:pt idx="459">
                  <c:v>847.1</c:v>
                </c:pt>
                <c:pt idx="460">
                  <c:v>847.87</c:v>
                </c:pt>
                <c:pt idx="461">
                  <c:v>848.66099999999994</c:v>
                </c:pt>
                <c:pt idx="462">
                  <c:v>849.46199999999999</c:v>
                </c:pt>
                <c:pt idx="463">
                  <c:v>850.274</c:v>
                </c:pt>
                <c:pt idx="464">
                  <c:v>851.04499999999996</c:v>
                </c:pt>
                <c:pt idx="465">
                  <c:v>851.82500000000005</c:v>
                </c:pt>
                <c:pt idx="466">
                  <c:v>852.65</c:v>
                </c:pt>
                <c:pt idx="467">
                  <c:v>853.42499999999995</c:v>
                </c:pt>
                <c:pt idx="468">
                  <c:v>854.21500000000003</c:v>
                </c:pt>
                <c:pt idx="469">
                  <c:v>855.02700000000004</c:v>
                </c:pt>
                <c:pt idx="470">
                  <c:v>855.76599999999996</c:v>
                </c:pt>
                <c:pt idx="471">
                  <c:v>856.58799999999997</c:v>
                </c:pt>
                <c:pt idx="472">
                  <c:v>857.37099999999998</c:v>
                </c:pt>
                <c:pt idx="473">
                  <c:v>858.17200000000003</c:v>
                </c:pt>
                <c:pt idx="474">
                  <c:v>858.95600000000002</c:v>
                </c:pt>
                <c:pt idx="475">
                  <c:v>859.76700000000005</c:v>
                </c:pt>
                <c:pt idx="476">
                  <c:v>860.54899999999998</c:v>
                </c:pt>
                <c:pt idx="477">
                  <c:v>861.31899999999996</c:v>
                </c:pt>
                <c:pt idx="478">
                  <c:v>862.11900000000003</c:v>
                </c:pt>
                <c:pt idx="479">
                  <c:v>862.91099999999994</c:v>
                </c:pt>
                <c:pt idx="480">
                  <c:v>863.69299999999998</c:v>
                </c:pt>
                <c:pt idx="481">
                  <c:v>864.50900000000001</c:v>
                </c:pt>
                <c:pt idx="482">
                  <c:v>865.28</c:v>
                </c:pt>
                <c:pt idx="483">
                  <c:v>866.08500000000004</c:v>
                </c:pt>
                <c:pt idx="484">
                  <c:v>866.87800000000004</c:v>
                </c:pt>
                <c:pt idx="485">
                  <c:v>867.68</c:v>
                </c:pt>
                <c:pt idx="486">
                  <c:v>868.45399999999995</c:v>
                </c:pt>
                <c:pt idx="487">
                  <c:v>869.26499999999999</c:v>
                </c:pt>
                <c:pt idx="488">
                  <c:v>870.03700000000003</c:v>
                </c:pt>
                <c:pt idx="489">
                  <c:v>870.83600000000001</c:v>
                </c:pt>
                <c:pt idx="490">
                  <c:v>871.64200000000005</c:v>
                </c:pt>
                <c:pt idx="491">
                  <c:v>872.43100000000004</c:v>
                </c:pt>
                <c:pt idx="492">
                  <c:v>873.20699999999999</c:v>
                </c:pt>
                <c:pt idx="493">
                  <c:v>874.02099999999996</c:v>
                </c:pt>
                <c:pt idx="494">
                  <c:v>874.8</c:v>
                </c:pt>
                <c:pt idx="495">
                  <c:v>875.60199999999998</c:v>
                </c:pt>
                <c:pt idx="496">
                  <c:v>876.39499999999998</c:v>
                </c:pt>
                <c:pt idx="497">
                  <c:v>877.20500000000004</c:v>
                </c:pt>
                <c:pt idx="498">
                  <c:v>877.99199999999996</c:v>
                </c:pt>
                <c:pt idx="499">
                  <c:v>878.76499999999999</c:v>
                </c:pt>
                <c:pt idx="500">
                  <c:v>879.58600000000001</c:v>
                </c:pt>
                <c:pt idx="501">
                  <c:v>880.37199999999996</c:v>
                </c:pt>
                <c:pt idx="502">
                  <c:v>881.15099999999995</c:v>
                </c:pt>
                <c:pt idx="503">
                  <c:v>881.96</c:v>
                </c:pt>
                <c:pt idx="504">
                  <c:v>882.73</c:v>
                </c:pt>
                <c:pt idx="505">
                  <c:v>883.53099999999995</c:v>
                </c:pt>
                <c:pt idx="506">
                  <c:v>884.32299999999998</c:v>
                </c:pt>
                <c:pt idx="507">
                  <c:v>885.11900000000003</c:v>
                </c:pt>
                <c:pt idx="508">
                  <c:v>885.89599999999996</c:v>
                </c:pt>
                <c:pt idx="509">
                  <c:v>886.70399999999995</c:v>
                </c:pt>
                <c:pt idx="510">
                  <c:v>887.48599999999999</c:v>
                </c:pt>
                <c:pt idx="511">
                  <c:v>888.26800000000003</c:v>
                </c:pt>
                <c:pt idx="512">
                  <c:v>889.05600000000004</c:v>
                </c:pt>
                <c:pt idx="513">
                  <c:v>889.85500000000002</c:v>
                </c:pt>
                <c:pt idx="514">
                  <c:v>890.62400000000002</c:v>
                </c:pt>
                <c:pt idx="515">
                  <c:v>891.44100000000003</c:v>
                </c:pt>
                <c:pt idx="516">
                  <c:v>892.22500000000002</c:v>
                </c:pt>
                <c:pt idx="517">
                  <c:v>893.03599999999994</c:v>
                </c:pt>
                <c:pt idx="518">
                  <c:v>893.79700000000003</c:v>
                </c:pt>
                <c:pt idx="519">
                  <c:v>894.62599999999998</c:v>
                </c:pt>
                <c:pt idx="520">
                  <c:v>895.39300000000003</c:v>
                </c:pt>
                <c:pt idx="521">
                  <c:v>896.18299999999999</c:v>
                </c:pt>
                <c:pt idx="522">
                  <c:v>896.95399999999995</c:v>
                </c:pt>
                <c:pt idx="523">
                  <c:v>897.774</c:v>
                </c:pt>
                <c:pt idx="524">
                  <c:v>898.56100000000004</c:v>
                </c:pt>
                <c:pt idx="525">
                  <c:v>899.34900000000005</c:v>
                </c:pt>
                <c:pt idx="526">
                  <c:v>900.14300000000003</c:v>
                </c:pt>
                <c:pt idx="527">
                  <c:v>900.93100000000004</c:v>
                </c:pt>
                <c:pt idx="528">
                  <c:v>901.71799999999996</c:v>
                </c:pt>
                <c:pt idx="529">
                  <c:v>902.52200000000005</c:v>
                </c:pt>
                <c:pt idx="530">
                  <c:v>903.30399999999997</c:v>
                </c:pt>
                <c:pt idx="531">
                  <c:v>904.08799999999997</c:v>
                </c:pt>
                <c:pt idx="532">
                  <c:v>904.87400000000002</c:v>
                </c:pt>
                <c:pt idx="533">
                  <c:v>905.67200000000003</c:v>
                </c:pt>
                <c:pt idx="534">
                  <c:v>906.45799999999997</c:v>
                </c:pt>
                <c:pt idx="535">
                  <c:v>907.25300000000004</c:v>
                </c:pt>
                <c:pt idx="536">
                  <c:v>908.04600000000005</c:v>
                </c:pt>
                <c:pt idx="537">
                  <c:v>908.83799999999997</c:v>
                </c:pt>
                <c:pt idx="538">
                  <c:v>909.63400000000001</c:v>
                </c:pt>
                <c:pt idx="539">
                  <c:v>910.43200000000002</c:v>
                </c:pt>
                <c:pt idx="540">
                  <c:v>911.22799999999995</c:v>
                </c:pt>
                <c:pt idx="541">
                  <c:v>912.03300000000002</c:v>
                </c:pt>
                <c:pt idx="542">
                  <c:v>912.80899999999997</c:v>
                </c:pt>
                <c:pt idx="543">
                  <c:v>913.60199999999998</c:v>
                </c:pt>
                <c:pt idx="544">
                  <c:v>914.39700000000005</c:v>
                </c:pt>
                <c:pt idx="545">
                  <c:v>915.16800000000001</c:v>
                </c:pt>
                <c:pt idx="546">
                  <c:v>915.98099999999999</c:v>
                </c:pt>
                <c:pt idx="547">
                  <c:v>916.78800000000001</c:v>
                </c:pt>
                <c:pt idx="548">
                  <c:v>917.57899999999995</c:v>
                </c:pt>
                <c:pt idx="549">
                  <c:v>918.37900000000002</c:v>
                </c:pt>
                <c:pt idx="550">
                  <c:v>919.16600000000005</c:v>
                </c:pt>
                <c:pt idx="551">
                  <c:v>919.96900000000005</c:v>
                </c:pt>
                <c:pt idx="552">
                  <c:v>920.73699999999997</c:v>
                </c:pt>
                <c:pt idx="553">
                  <c:v>921.53700000000003</c:v>
                </c:pt>
                <c:pt idx="554">
                  <c:v>922.33299999999997</c:v>
                </c:pt>
                <c:pt idx="555">
                  <c:v>923.11400000000003</c:v>
                </c:pt>
                <c:pt idx="556">
                  <c:v>923.89200000000005</c:v>
                </c:pt>
                <c:pt idx="557">
                  <c:v>924.71199999999999</c:v>
                </c:pt>
                <c:pt idx="558">
                  <c:v>925.50099999999998</c:v>
                </c:pt>
                <c:pt idx="559">
                  <c:v>926.28899999999999</c:v>
                </c:pt>
                <c:pt idx="560">
                  <c:v>927.09799999999996</c:v>
                </c:pt>
                <c:pt idx="561">
                  <c:v>927.875</c:v>
                </c:pt>
                <c:pt idx="562">
                  <c:v>928.66099999999994</c:v>
                </c:pt>
                <c:pt idx="563">
                  <c:v>929.45799999999997</c:v>
                </c:pt>
                <c:pt idx="564">
                  <c:v>930.23699999999997</c:v>
                </c:pt>
                <c:pt idx="565">
                  <c:v>931.03200000000004</c:v>
                </c:pt>
                <c:pt idx="566">
                  <c:v>931.81299999999999</c:v>
                </c:pt>
                <c:pt idx="567">
                  <c:v>932.61400000000003</c:v>
                </c:pt>
                <c:pt idx="568">
                  <c:v>933.38800000000003</c:v>
                </c:pt>
                <c:pt idx="569">
                  <c:v>934.18799999999999</c:v>
                </c:pt>
                <c:pt idx="570">
                  <c:v>934.98</c:v>
                </c:pt>
                <c:pt idx="571">
                  <c:v>935.78599999999994</c:v>
                </c:pt>
                <c:pt idx="572">
                  <c:v>936.57600000000002</c:v>
                </c:pt>
                <c:pt idx="573">
                  <c:v>937.36099999999999</c:v>
                </c:pt>
                <c:pt idx="574">
                  <c:v>938.17</c:v>
                </c:pt>
                <c:pt idx="575">
                  <c:v>938.93799999999999</c:v>
                </c:pt>
                <c:pt idx="576">
                  <c:v>939.74</c:v>
                </c:pt>
                <c:pt idx="577">
                  <c:v>940.51199999999994</c:v>
                </c:pt>
                <c:pt idx="578">
                  <c:v>941.30799999999999</c:v>
                </c:pt>
                <c:pt idx="579">
                  <c:v>942.09299999999996</c:v>
                </c:pt>
                <c:pt idx="580">
                  <c:v>942.89499999999998</c:v>
                </c:pt>
                <c:pt idx="581">
                  <c:v>943.70600000000002</c:v>
                </c:pt>
                <c:pt idx="582">
                  <c:v>944.48699999999997</c:v>
                </c:pt>
                <c:pt idx="583">
                  <c:v>945.28300000000002</c:v>
                </c:pt>
                <c:pt idx="584">
                  <c:v>946.08299999999997</c:v>
                </c:pt>
                <c:pt idx="585">
                  <c:v>946.86199999999997</c:v>
                </c:pt>
                <c:pt idx="586">
                  <c:v>947.66300000000001</c:v>
                </c:pt>
                <c:pt idx="587">
                  <c:v>948.45500000000004</c:v>
                </c:pt>
                <c:pt idx="588">
                  <c:v>949.25800000000004</c:v>
                </c:pt>
                <c:pt idx="589">
                  <c:v>950.04100000000005</c:v>
                </c:pt>
                <c:pt idx="590">
                  <c:v>950.83</c:v>
                </c:pt>
                <c:pt idx="591">
                  <c:v>951.64599999999996</c:v>
                </c:pt>
                <c:pt idx="592">
                  <c:v>952.44100000000003</c:v>
                </c:pt>
                <c:pt idx="593">
                  <c:v>953.22699999999998</c:v>
                </c:pt>
                <c:pt idx="594">
                  <c:v>954.03099999999995</c:v>
                </c:pt>
                <c:pt idx="595">
                  <c:v>954.81</c:v>
                </c:pt>
                <c:pt idx="596">
                  <c:v>955.61400000000003</c:v>
                </c:pt>
                <c:pt idx="597">
                  <c:v>956.39499999999998</c:v>
                </c:pt>
                <c:pt idx="598">
                  <c:v>957.18499999999995</c:v>
                </c:pt>
                <c:pt idx="599">
                  <c:v>957.98</c:v>
                </c:pt>
                <c:pt idx="600">
                  <c:v>958.75599999999997</c:v>
                </c:pt>
                <c:pt idx="601">
                  <c:v>959.56500000000005</c:v>
                </c:pt>
                <c:pt idx="602">
                  <c:v>960.34</c:v>
                </c:pt>
                <c:pt idx="603">
                  <c:v>961.13900000000001</c:v>
                </c:pt>
                <c:pt idx="604">
                  <c:v>961.93499999999995</c:v>
                </c:pt>
                <c:pt idx="605">
                  <c:v>962.73400000000004</c:v>
                </c:pt>
                <c:pt idx="606">
                  <c:v>963.52300000000002</c:v>
                </c:pt>
                <c:pt idx="607">
                  <c:v>964.30399999999997</c:v>
                </c:pt>
                <c:pt idx="608">
                  <c:v>965.11300000000006</c:v>
                </c:pt>
                <c:pt idx="609">
                  <c:v>965.88400000000001</c:v>
                </c:pt>
                <c:pt idx="610">
                  <c:v>966.673</c:v>
                </c:pt>
                <c:pt idx="611">
                  <c:v>967.46699999999998</c:v>
                </c:pt>
                <c:pt idx="612">
                  <c:v>968.25099999999998</c:v>
                </c:pt>
                <c:pt idx="613">
                  <c:v>969.053</c:v>
                </c:pt>
                <c:pt idx="614">
                  <c:v>969.85199999999998</c:v>
                </c:pt>
                <c:pt idx="615">
                  <c:v>970.66</c:v>
                </c:pt>
                <c:pt idx="616">
                  <c:v>971.44600000000003</c:v>
                </c:pt>
                <c:pt idx="617">
                  <c:v>972.24400000000003</c:v>
                </c:pt>
                <c:pt idx="618">
                  <c:v>973.04100000000005</c:v>
                </c:pt>
                <c:pt idx="619">
                  <c:v>973.82399999999996</c:v>
                </c:pt>
                <c:pt idx="620">
                  <c:v>974.62099999999998</c:v>
                </c:pt>
                <c:pt idx="621">
                  <c:v>975.41600000000005</c:v>
                </c:pt>
                <c:pt idx="622">
                  <c:v>976.21299999999997</c:v>
                </c:pt>
                <c:pt idx="623">
                  <c:v>976.99199999999996</c:v>
                </c:pt>
                <c:pt idx="624">
                  <c:v>977.79</c:v>
                </c:pt>
                <c:pt idx="625">
                  <c:v>978.59100000000001</c:v>
                </c:pt>
                <c:pt idx="626">
                  <c:v>979.36900000000003</c:v>
                </c:pt>
                <c:pt idx="627">
                  <c:v>980.17700000000002</c:v>
                </c:pt>
                <c:pt idx="628">
                  <c:v>980.96699999999998</c:v>
                </c:pt>
                <c:pt idx="629">
                  <c:v>981.74300000000005</c:v>
                </c:pt>
                <c:pt idx="630">
                  <c:v>982.553</c:v>
                </c:pt>
                <c:pt idx="631">
                  <c:v>983.32799999999997</c:v>
                </c:pt>
                <c:pt idx="632">
                  <c:v>984.13699999999994</c:v>
                </c:pt>
                <c:pt idx="633">
                  <c:v>984.93299999999999</c:v>
                </c:pt>
                <c:pt idx="634">
                  <c:v>985.726</c:v>
                </c:pt>
                <c:pt idx="635">
                  <c:v>986.529</c:v>
                </c:pt>
                <c:pt idx="636">
                  <c:v>987.303</c:v>
                </c:pt>
                <c:pt idx="637">
                  <c:v>988.10299999999995</c:v>
                </c:pt>
                <c:pt idx="638">
                  <c:v>988.91200000000003</c:v>
                </c:pt>
                <c:pt idx="639">
                  <c:v>989.69799999999998</c:v>
                </c:pt>
                <c:pt idx="640">
                  <c:v>990.51800000000003</c:v>
                </c:pt>
                <c:pt idx="641">
                  <c:v>991.28899999999999</c:v>
                </c:pt>
                <c:pt idx="642">
                  <c:v>992.10699999999997</c:v>
                </c:pt>
                <c:pt idx="643">
                  <c:v>992.89400000000001</c:v>
                </c:pt>
                <c:pt idx="644">
                  <c:v>993.66499999999996</c:v>
                </c:pt>
                <c:pt idx="645">
                  <c:v>994.47199999999998</c:v>
                </c:pt>
                <c:pt idx="646">
                  <c:v>995.26700000000005</c:v>
                </c:pt>
                <c:pt idx="647">
                  <c:v>996.04200000000003</c:v>
                </c:pt>
                <c:pt idx="648">
                  <c:v>996.85</c:v>
                </c:pt>
                <c:pt idx="649">
                  <c:v>997.64200000000005</c:v>
                </c:pt>
                <c:pt idx="650">
                  <c:v>998.42700000000002</c:v>
                </c:pt>
                <c:pt idx="651">
                  <c:v>999.21799999999996</c:v>
                </c:pt>
                <c:pt idx="652">
                  <c:v>1000.018</c:v>
                </c:pt>
                <c:pt idx="653">
                  <c:v>1000.801</c:v>
                </c:pt>
                <c:pt idx="654">
                  <c:v>1001.59</c:v>
                </c:pt>
                <c:pt idx="655">
                  <c:v>1002.3869999999999</c:v>
                </c:pt>
                <c:pt idx="656">
                  <c:v>1003.1950000000001</c:v>
                </c:pt>
                <c:pt idx="657">
                  <c:v>1003.974</c:v>
                </c:pt>
                <c:pt idx="658">
                  <c:v>1004.754</c:v>
                </c:pt>
                <c:pt idx="659">
                  <c:v>1005.556</c:v>
                </c:pt>
                <c:pt idx="660">
                  <c:v>1006.336</c:v>
                </c:pt>
                <c:pt idx="661">
                  <c:v>1007.147</c:v>
                </c:pt>
                <c:pt idx="662">
                  <c:v>1007.9349999999999</c:v>
                </c:pt>
                <c:pt idx="663">
                  <c:v>1008.71</c:v>
                </c:pt>
                <c:pt idx="664">
                  <c:v>1009.502</c:v>
                </c:pt>
                <c:pt idx="665">
                  <c:v>1010.31</c:v>
                </c:pt>
                <c:pt idx="666">
                  <c:v>1011.092</c:v>
                </c:pt>
                <c:pt idx="667">
                  <c:v>1011.896</c:v>
                </c:pt>
                <c:pt idx="668">
                  <c:v>1012.688</c:v>
                </c:pt>
                <c:pt idx="669">
                  <c:v>1013.476</c:v>
                </c:pt>
                <c:pt idx="670">
                  <c:v>1014.263</c:v>
                </c:pt>
                <c:pt idx="671">
                  <c:v>1015.053</c:v>
                </c:pt>
                <c:pt idx="672">
                  <c:v>1015.865</c:v>
                </c:pt>
                <c:pt idx="673">
                  <c:v>1016.638</c:v>
                </c:pt>
                <c:pt idx="674">
                  <c:v>1017.452</c:v>
                </c:pt>
                <c:pt idx="675">
                  <c:v>1018.248</c:v>
                </c:pt>
                <c:pt idx="676">
                  <c:v>1019.046</c:v>
                </c:pt>
                <c:pt idx="677">
                  <c:v>1019.843</c:v>
                </c:pt>
                <c:pt idx="678">
                  <c:v>1020.627</c:v>
                </c:pt>
                <c:pt idx="679">
                  <c:v>1021.413</c:v>
                </c:pt>
                <c:pt idx="680">
                  <c:v>1022.205</c:v>
                </c:pt>
                <c:pt idx="681">
                  <c:v>1022.99</c:v>
                </c:pt>
                <c:pt idx="682">
                  <c:v>1023.797</c:v>
                </c:pt>
                <c:pt idx="683">
                  <c:v>1024.597</c:v>
                </c:pt>
                <c:pt idx="684">
                  <c:v>1025.395</c:v>
                </c:pt>
                <c:pt idx="685">
                  <c:v>1026.183</c:v>
                </c:pt>
                <c:pt idx="686">
                  <c:v>1026.9749999999999</c:v>
                </c:pt>
                <c:pt idx="687">
                  <c:v>1027.7570000000001</c:v>
                </c:pt>
                <c:pt idx="688">
                  <c:v>1028.557</c:v>
                </c:pt>
                <c:pt idx="689">
                  <c:v>1029.357</c:v>
                </c:pt>
                <c:pt idx="690">
                  <c:v>1030.1610000000001</c:v>
                </c:pt>
                <c:pt idx="691">
                  <c:v>1030.951</c:v>
                </c:pt>
                <c:pt idx="692">
                  <c:v>1031.723</c:v>
                </c:pt>
                <c:pt idx="693">
                  <c:v>1032.5139999999999</c:v>
                </c:pt>
                <c:pt idx="694">
                  <c:v>1033.319</c:v>
                </c:pt>
                <c:pt idx="695">
                  <c:v>1034.115</c:v>
                </c:pt>
                <c:pt idx="696">
                  <c:v>1034.8979999999999</c:v>
                </c:pt>
                <c:pt idx="697">
                  <c:v>1035.702</c:v>
                </c:pt>
                <c:pt idx="698">
                  <c:v>1036.492</c:v>
                </c:pt>
                <c:pt idx="699">
                  <c:v>1037.3119999999999</c:v>
                </c:pt>
                <c:pt idx="700">
                  <c:v>1038.097</c:v>
                </c:pt>
                <c:pt idx="701">
                  <c:v>1038.8530000000001</c:v>
                </c:pt>
                <c:pt idx="702">
                  <c:v>1039.6659999999999</c:v>
                </c:pt>
                <c:pt idx="703">
                  <c:v>1040.453</c:v>
                </c:pt>
                <c:pt idx="704">
                  <c:v>1041.2239999999999</c:v>
                </c:pt>
                <c:pt idx="705">
                  <c:v>1042.03</c:v>
                </c:pt>
                <c:pt idx="706">
                  <c:v>1042.8399999999999</c:v>
                </c:pt>
                <c:pt idx="707">
                  <c:v>1043.615</c:v>
                </c:pt>
                <c:pt idx="708">
                  <c:v>1044.4169999999999</c:v>
                </c:pt>
                <c:pt idx="709">
                  <c:v>1045.212</c:v>
                </c:pt>
                <c:pt idx="710">
                  <c:v>1046.0119999999999</c:v>
                </c:pt>
                <c:pt idx="711">
                  <c:v>1046.8009999999999</c:v>
                </c:pt>
                <c:pt idx="712">
                  <c:v>1047.588</c:v>
                </c:pt>
                <c:pt idx="713">
                  <c:v>1048.3869999999999</c:v>
                </c:pt>
                <c:pt idx="714">
                  <c:v>1049.171</c:v>
                </c:pt>
                <c:pt idx="715">
                  <c:v>1049.9469999999999</c:v>
                </c:pt>
                <c:pt idx="716">
                  <c:v>1050.768</c:v>
                </c:pt>
                <c:pt idx="717">
                  <c:v>1051.549</c:v>
                </c:pt>
                <c:pt idx="718">
                  <c:v>1052.3630000000001</c:v>
                </c:pt>
                <c:pt idx="719">
                  <c:v>1053.1420000000001</c:v>
                </c:pt>
                <c:pt idx="720">
                  <c:v>1053.942</c:v>
                </c:pt>
                <c:pt idx="721">
                  <c:v>1054.7370000000001</c:v>
                </c:pt>
                <c:pt idx="722">
                  <c:v>1055.529</c:v>
                </c:pt>
                <c:pt idx="723">
                  <c:v>1056.328</c:v>
                </c:pt>
                <c:pt idx="724">
                  <c:v>1057.1220000000001</c:v>
                </c:pt>
                <c:pt idx="725">
                  <c:v>1057.9090000000001</c:v>
                </c:pt>
                <c:pt idx="726">
                  <c:v>1058.691</c:v>
                </c:pt>
                <c:pt idx="727">
                  <c:v>1059.471</c:v>
                </c:pt>
                <c:pt idx="728">
                  <c:v>1060.2670000000001</c:v>
                </c:pt>
                <c:pt idx="729">
                  <c:v>1061.0730000000001</c:v>
                </c:pt>
                <c:pt idx="730">
                  <c:v>1061.8579999999999</c:v>
                </c:pt>
                <c:pt idx="731">
                  <c:v>1062.6690000000001</c:v>
                </c:pt>
                <c:pt idx="732">
                  <c:v>1063.452</c:v>
                </c:pt>
                <c:pt idx="733">
                  <c:v>1064.268</c:v>
                </c:pt>
                <c:pt idx="734">
                  <c:v>1065.059</c:v>
                </c:pt>
                <c:pt idx="735">
                  <c:v>1065.825</c:v>
                </c:pt>
                <c:pt idx="736">
                  <c:v>1066.605</c:v>
                </c:pt>
                <c:pt idx="737">
                  <c:v>1067.413</c:v>
                </c:pt>
                <c:pt idx="738">
                  <c:v>1068.184</c:v>
                </c:pt>
                <c:pt idx="739">
                  <c:v>1068.9829999999999</c:v>
                </c:pt>
                <c:pt idx="740">
                  <c:v>1069.7919999999999</c:v>
                </c:pt>
                <c:pt idx="741">
                  <c:v>1070.577</c:v>
                </c:pt>
                <c:pt idx="742">
                  <c:v>1071.3499999999999</c:v>
                </c:pt>
                <c:pt idx="743">
                  <c:v>1072.17</c:v>
                </c:pt>
                <c:pt idx="744">
                  <c:v>1072.94</c:v>
                </c:pt>
                <c:pt idx="745">
                  <c:v>1073.7349999999999</c:v>
                </c:pt>
                <c:pt idx="746">
                  <c:v>1074.5250000000001</c:v>
                </c:pt>
                <c:pt idx="747">
                  <c:v>1075.3320000000001</c:v>
                </c:pt>
                <c:pt idx="748">
                  <c:v>1076.1030000000001</c:v>
                </c:pt>
                <c:pt idx="749">
                  <c:v>1076.8689999999999</c:v>
                </c:pt>
                <c:pt idx="750">
                  <c:v>1077.6980000000001</c:v>
                </c:pt>
                <c:pt idx="751">
                  <c:v>1078.4639999999999</c:v>
                </c:pt>
                <c:pt idx="752">
                  <c:v>1079.261</c:v>
                </c:pt>
                <c:pt idx="753">
                  <c:v>1080.079</c:v>
                </c:pt>
                <c:pt idx="754">
                  <c:v>1080.8520000000001</c:v>
                </c:pt>
                <c:pt idx="755">
                  <c:v>1081.655</c:v>
                </c:pt>
                <c:pt idx="756">
                  <c:v>1082.44</c:v>
                </c:pt>
                <c:pt idx="757">
                  <c:v>1083.2339999999999</c:v>
                </c:pt>
                <c:pt idx="758">
                  <c:v>1084.0239999999999</c:v>
                </c:pt>
                <c:pt idx="759">
                  <c:v>1084.8240000000001</c:v>
                </c:pt>
                <c:pt idx="760">
                  <c:v>1085.606</c:v>
                </c:pt>
                <c:pt idx="761">
                  <c:v>1086.374</c:v>
                </c:pt>
                <c:pt idx="762">
                  <c:v>1087.1949999999999</c:v>
                </c:pt>
                <c:pt idx="763">
                  <c:v>1087.9880000000001</c:v>
                </c:pt>
                <c:pt idx="764">
                  <c:v>1088.771</c:v>
                </c:pt>
                <c:pt idx="765">
                  <c:v>1089.579</c:v>
                </c:pt>
                <c:pt idx="766">
                  <c:v>1090.3710000000001</c:v>
                </c:pt>
                <c:pt idx="767">
                  <c:v>1091.1610000000001</c:v>
                </c:pt>
                <c:pt idx="768">
                  <c:v>1091.951</c:v>
                </c:pt>
                <c:pt idx="769">
                  <c:v>1092.7349999999999</c:v>
                </c:pt>
                <c:pt idx="770">
                  <c:v>1093.5229999999999</c:v>
                </c:pt>
                <c:pt idx="771">
                  <c:v>1094.3130000000001</c:v>
                </c:pt>
                <c:pt idx="772">
                  <c:v>1095.114</c:v>
                </c:pt>
                <c:pt idx="773">
                  <c:v>1095.915</c:v>
                </c:pt>
                <c:pt idx="774">
                  <c:v>1096.723</c:v>
                </c:pt>
                <c:pt idx="775">
                  <c:v>1097.5309999999999</c:v>
                </c:pt>
                <c:pt idx="776">
                  <c:v>1098.3040000000001</c:v>
                </c:pt>
                <c:pt idx="777">
                  <c:v>1099.1099999999999</c:v>
                </c:pt>
                <c:pt idx="778">
                  <c:v>1099.8879999999999</c:v>
                </c:pt>
                <c:pt idx="779">
                  <c:v>1100.682</c:v>
                </c:pt>
                <c:pt idx="780">
                  <c:v>1101.4880000000001</c:v>
                </c:pt>
                <c:pt idx="781">
                  <c:v>1102.2850000000001</c:v>
                </c:pt>
                <c:pt idx="782">
                  <c:v>1103.075</c:v>
                </c:pt>
                <c:pt idx="783">
                  <c:v>1103.837</c:v>
                </c:pt>
                <c:pt idx="784">
                  <c:v>1104.6489999999999</c:v>
                </c:pt>
                <c:pt idx="785">
                  <c:v>1105.444</c:v>
                </c:pt>
                <c:pt idx="786">
                  <c:v>1106.2380000000001</c:v>
                </c:pt>
                <c:pt idx="787">
                  <c:v>1107.0319999999999</c:v>
                </c:pt>
                <c:pt idx="788">
                  <c:v>1107.816</c:v>
                </c:pt>
                <c:pt idx="789">
                  <c:v>1108.615</c:v>
                </c:pt>
                <c:pt idx="790">
                  <c:v>1109.3979999999999</c:v>
                </c:pt>
                <c:pt idx="791">
                  <c:v>1110.184</c:v>
                </c:pt>
                <c:pt idx="792">
                  <c:v>1110.963</c:v>
                </c:pt>
                <c:pt idx="793">
                  <c:v>1111.7629999999999</c:v>
                </c:pt>
                <c:pt idx="794">
                  <c:v>1112.556</c:v>
                </c:pt>
                <c:pt idx="795">
                  <c:v>1113.3209999999999</c:v>
                </c:pt>
                <c:pt idx="796">
                  <c:v>1114.1320000000001</c:v>
                </c:pt>
                <c:pt idx="797">
                  <c:v>1114.934</c:v>
                </c:pt>
                <c:pt idx="798">
                  <c:v>1115.713</c:v>
                </c:pt>
                <c:pt idx="799">
                  <c:v>1116.5029999999999</c:v>
                </c:pt>
                <c:pt idx="800">
                  <c:v>1117.2739999999999</c:v>
                </c:pt>
                <c:pt idx="801">
                  <c:v>1118.087</c:v>
                </c:pt>
                <c:pt idx="802">
                  <c:v>1118.8720000000001</c:v>
                </c:pt>
                <c:pt idx="803">
                  <c:v>1119.652</c:v>
                </c:pt>
                <c:pt idx="804">
                  <c:v>1120.453</c:v>
                </c:pt>
                <c:pt idx="805">
                  <c:v>1121.239</c:v>
                </c:pt>
                <c:pt idx="806">
                  <c:v>1122.021</c:v>
                </c:pt>
                <c:pt idx="807">
                  <c:v>1122.847</c:v>
                </c:pt>
                <c:pt idx="808">
                  <c:v>1123.625</c:v>
                </c:pt>
                <c:pt idx="809">
                  <c:v>1124.423</c:v>
                </c:pt>
                <c:pt idx="810">
                  <c:v>1125.222</c:v>
                </c:pt>
                <c:pt idx="811">
                  <c:v>1126.001</c:v>
                </c:pt>
                <c:pt idx="812">
                  <c:v>1126.7909999999999</c:v>
                </c:pt>
                <c:pt idx="813">
                  <c:v>1127.5709999999999</c:v>
                </c:pt>
                <c:pt idx="814">
                  <c:v>1128.383</c:v>
                </c:pt>
                <c:pt idx="815">
                  <c:v>1129.18</c:v>
                </c:pt>
                <c:pt idx="816">
                  <c:v>1129.9749999999999</c:v>
                </c:pt>
                <c:pt idx="817">
                  <c:v>1130.761</c:v>
                </c:pt>
                <c:pt idx="818">
                  <c:v>1131.5509999999999</c:v>
                </c:pt>
                <c:pt idx="819">
                  <c:v>1132.364</c:v>
                </c:pt>
                <c:pt idx="820">
                  <c:v>1133.162</c:v>
                </c:pt>
                <c:pt idx="821">
                  <c:v>1133.9480000000001</c:v>
                </c:pt>
                <c:pt idx="822">
                  <c:v>1134.75</c:v>
                </c:pt>
                <c:pt idx="823">
                  <c:v>1135.5640000000001</c:v>
                </c:pt>
                <c:pt idx="824">
                  <c:v>1136.3399999999999</c:v>
                </c:pt>
                <c:pt idx="825">
                  <c:v>1137.1410000000001</c:v>
                </c:pt>
                <c:pt idx="826">
                  <c:v>1137.92</c:v>
                </c:pt>
                <c:pt idx="827">
                  <c:v>1138.704</c:v>
                </c:pt>
                <c:pt idx="828">
                  <c:v>1139.511</c:v>
                </c:pt>
                <c:pt idx="829">
                  <c:v>1140.299</c:v>
                </c:pt>
                <c:pt idx="830">
                  <c:v>1141.0909999999999</c:v>
                </c:pt>
                <c:pt idx="831">
                  <c:v>1141.904</c:v>
                </c:pt>
                <c:pt idx="832">
                  <c:v>1142.663</c:v>
                </c:pt>
                <c:pt idx="833">
                  <c:v>1143.454</c:v>
                </c:pt>
                <c:pt idx="834">
                  <c:v>1144.2339999999999</c:v>
                </c:pt>
                <c:pt idx="835">
                  <c:v>1145.0319999999999</c:v>
                </c:pt>
                <c:pt idx="836">
                  <c:v>1145.8230000000001</c:v>
                </c:pt>
                <c:pt idx="837">
                  <c:v>1146.626</c:v>
                </c:pt>
                <c:pt idx="838">
                  <c:v>1147.42</c:v>
                </c:pt>
                <c:pt idx="839">
                  <c:v>1148.2239999999999</c:v>
                </c:pt>
                <c:pt idx="840">
                  <c:v>1148.9749999999999</c:v>
                </c:pt>
                <c:pt idx="841">
                  <c:v>1149.808</c:v>
                </c:pt>
                <c:pt idx="842">
                  <c:v>1150.586</c:v>
                </c:pt>
                <c:pt idx="843">
                  <c:v>1151.366</c:v>
                </c:pt>
                <c:pt idx="844">
                  <c:v>1152.1849999999999</c:v>
                </c:pt>
                <c:pt idx="845">
                  <c:v>1152.9670000000001</c:v>
                </c:pt>
                <c:pt idx="846">
                  <c:v>1153.7470000000001</c:v>
                </c:pt>
                <c:pt idx="847">
                  <c:v>1154.5429999999999</c:v>
                </c:pt>
                <c:pt idx="848">
                  <c:v>1155.3420000000001</c:v>
                </c:pt>
                <c:pt idx="849">
                  <c:v>1156.136</c:v>
                </c:pt>
                <c:pt idx="850">
                  <c:v>1156.942</c:v>
                </c:pt>
                <c:pt idx="851">
                  <c:v>1157.7280000000001</c:v>
                </c:pt>
                <c:pt idx="852">
                  <c:v>1158.5160000000001</c:v>
                </c:pt>
                <c:pt idx="853">
                  <c:v>1159.307</c:v>
                </c:pt>
                <c:pt idx="854">
                  <c:v>1160.114</c:v>
                </c:pt>
                <c:pt idx="855">
                  <c:v>1160.8879999999999</c:v>
                </c:pt>
                <c:pt idx="856">
                  <c:v>1161.68</c:v>
                </c:pt>
                <c:pt idx="857">
                  <c:v>1162.481</c:v>
                </c:pt>
                <c:pt idx="858">
                  <c:v>1163.289</c:v>
                </c:pt>
                <c:pt idx="859">
                  <c:v>1164.0630000000001</c:v>
                </c:pt>
                <c:pt idx="860">
                  <c:v>1164.875</c:v>
                </c:pt>
                <c:pt idx="861">
                  <c:v>1165.655</c:v>
                </c:pt>
                <c:pt idx="862">
                  <c:v>1166.4549999999999</c:v>
                </c:pt>
                <c:pt idx="863">
                  <c:v>1167.251</c:v>
                </c:pt>
                <c:pt idx="864">
                  <c:v>1168.0429999999999</c:v>
                </c:pt>
                <c:pt idx="865">
                  <c:v>1168.838</c:v>
                </c:pt>
                <c:pt idx="866">
                  <c:v>1169.6320000000001</c:v>
                </c:pt>
                <c:pt idx="867">
                  <c:v>1170.4169999999999</c:v>
                </c:pt>
                <c:pt idx="868">
                  <c:v>1171.204</c:v>
                </c:pt>
                <c:pt idx="869">
                  <c:v>1172.001</c:v>
                </c:pt>
                <c:pt idx="870">
                  <c:v>1172.796</c:v>
                </c:pt>
                <c:pt idx="871">
                  <c:v>1173.606</c:v>
                </c:pt>
                <c:pt idx="872">
                  <c:v>1174.3910000000001</c:v>
                </c:pt>
                <c:pt idx="873">
                  <c:v>1175.193</c:v>
                </c:pt>
                <c:pt idx="874">
                  <c:v>1175.953</c:v>
                </c:pt>
                <c:pt idx="875">
                  <c:v>1176.76</c:v>
                </c:pt>
                <c:pt idx="876">
                  <c:v>1177.558</c:v>
                </c:pt>
                <c:pt idx="877">
                  <c:v>1178.326</c:v>
                </c:pt>
                <c:pt idx="878">
                  <c:v>1179.133</c:v>
                </c:pt>
                <c:pt idx="879">
                  <c:v>1179.9179999999999</c:v>
                </c:pt>
                <c:pt idx="880">
                  <c:v>1180.7180000000001</c:v>
                </c:pt>
                <c:pt idx="881">
                  <c:v>1181.5</c:v>
                </c:pt>
                <c:pt idx="882">
                  <c:v>1182.3009999999999</c:v>
                </c:pt>
                <c:pt idx="883">
                  <c:v>1183.098</c:v>
                </c:pt>
                <c:pt idx="884">
                  <c:v>1183.883</c:v>
                </c:pt>
                <c:pt idx="885">
                  <c:v>1184.673</c:v>
                </c:pt>
                <c:pt idx="886">
                  <c:v>1185.4480000000001</c:v>
                </c:pt>
                <c:pt idx="887">
                  <c:v>1186.242</c:v>
                </c:pt>
                <c:pt idx="888">
                  <c:v>1187.037</c:v>
                </c:pt>
                <c:pt idx="889">
                  <c:v>1187.83</c:v>
                </c:pt>
                <c:pt idx="890">
                  <c:v>1188.634</c:v>
                </c:pt>
                <c:pt idx="891">
                  <c:v>1189.415</c:v>
                </c:pt>
                <c:pt idx="892">
                  <c:v>1190.229</c:v>
                </c:pt>
                <c:pt idx="893">
                  <c:v>1191.0170000000001</c:v>
                </c:pt>
                <c:pt idx="894">
                  <c:v>1191.798</c:v>
                </c:pt>
                <c:pt idx="895">
                  <c:v>1192.5820000000001</c:v>
                </c:pt>
                <c:pt idx="896">
                  <c:v>1193.3810000000001</c:v>
                </c:pt>
                <c:pt idx="897">
                  <c:v>1194.155</c:v>
                </c:pt>
                <c:pt idx="898">
                  <c:v>1194.9680000000001</c:v>
                </c:pt>
                <c:pt idx="899">
                  <c:v>1195.76</c:v>
                </c:pt>
                <c:pt idx="900">
                  <c:v>1196.546</c:v>
                </c:pt>
                <c:pt idx="901">
                  <c:v>1197.3340000000001</c:v>
                </c:pt>
                <c:pt idx="902">
                  <c:v>1198.1300000000001</c:v>
                </c:pt>
                <c:pt idx="903">
                  <c:v>1198.9169999999999</c:v>
                </c:pt>
                <c:pt idx="904">
                  <c:v>1199.723</c:v>
                </c:pt>
                <c:pt idx="905">
                  <c:v>1200.518</c:v>
                </c:pt>
                <c:pt idx="906">
                  <c:v>1201.32</c:v>
                </c:pt>
                <c:pt idx="907">
                  <c:v>1202.1010000000001</c:v>
                </c:pt>
                <c:pt idx="908">
                  <c:v>1202.8920000000001</c:v>
                </c:pt>
                <c:pt idx="909">
                  <c:v>1203.694</c:v>
                </c:pt>
                <c:pt idx="910">
                  <c:v>1204.489</c:v>
                </c:pt>
                <c:pt idx="911">
                  <c:v>1205.2819999999999</c:v>
                </c:pt>
                <c:pt idx="912">
                  <c:v>1206.0709999999999</c:v>
                </c:pt>
                <c:pt idx="913">
                  <c:v>1206.857</c:v>
                </c:pt>
                <c:pt idx="914">
                  <c:v>1207.6759999999999</c:v>
                </c:pt>
                <c:pt idx="915">
                  <c:v>1208.451</c:v>
                </c:pt>
                <c:pt idx="916">
                  <c:v>1209.2370000000001</c:v>
                </c:pt>
                <c:pt idx="917">
                  <c:v>1210.046</c:v>
                </c:pt>
                <c:pt idx="918">
                  <c:v>1210.826</c:v>
                </c:pt>
                <c:pt idx="919">
                  <c:v>1211.6189999999999</c:v>
                </c:pt>
                <c:pt idx="920">
                  <c:v>1212.393</c:v>
                </c:pt>
                <c:pt idx="921">
                  <c:v>1213.183</c:v>
                </c:pt>
                <c:pt idx="922">
                  <c:v>1213.991</c:v>
                </c:pt>
                <c:pt idx="923">
                  <c:v>1214.7729999999999</c:v>
                </c:pt>
                <c:pt idx="924">
                  <c:v>1215.5940000000001</c:v>
                </c:pt>
                <c:pt idx="925">
                  <c:v>1216.366</c:v>
                </c:pt>
                <c:pt idx="926">
                  <c:v>1217.18</c:v>
                </c:pt>
                <c:pt idx="927">
                  <c:v>1217.9570000000001</c:v>
                </c:pt>
                <c:pt idx="928">
                  <c:v>1218.741</c:v>
                </c:pt>
                <c:pt idx="929">
                  <c:v>1219.527</c:v>
                </c:pt>
                <c:pt idx="930">
                  <c:v>1220.3320000000001</c:v>
                </c:pt>
                <c:pt idx="931">
                  <c:v>1221.1120000000001</c:v>
                </c:pt>
                <c:pt idx="932">
                  <c:v>1221.92</c:v>
                </c:pt>
                <c:pt idx="933">
                  <c:v>1222.723</c:v>
                </c:pt>
                <c:pt idx="934">
                  <c:v>1223.4949999999999</c:v>
                </c:pt>
                <c:pt idx="935">
                  <c:v>1224.2850000000001</c:v>
                </c:pt>
                <c:pt idx="936">
                  <c:v>1225.098</c:v>
                </c:pt>
                <c:pt idx="937">
                  <c:v>1225.876</c:v>
                </c:pt>
                <c:pt idx="938">
                  <c:v>1226.6859999999999</c:v>
                </c:pt>
                <c:pt idx="939">
                  <c:v>1227.4670000000001</c:v>
                </c:pt>
                <c:pt idx="940">
                  <c:v>1228.2760000000001</c:v>
                </c:pt>
                <c:pt idx="941">
                  <c:v>1229.0550000000001</c:v>
                </c:pt>
                <c:pt idx="942">
                  <c:v>1229.8330000000001</c:v>
                </c:pt>
                <c:pt idx="943">
                  <c:v>1230.627</c:v>
                </c:pt>
                <c:pt idx="944">
                  <c:v>1231.4159999999999</c:v>
                </c:pt>
                <c:pt idx="945">
                  <c:v>1232.2249999999999</c:v>
                </c:pt>
                <c:pt idx="946">
                  <c:v>1233.0329999999999</c:v>
                </c:pt>
                <c:pt idx="947">
                  <c:v>1233.8240000000001</c:v>
                </c:pt>
                <c:pt idx="948">
                  <c:v>1234.624</c:v>
                </c:pt>
                <c:pt idx="949">
                  <c:v>1235.4159999999999</c:v>
                </c:pt>
                <c:pt idx="950">
                  <c:v>1236.1849999999999</c:v>
                </c:pt>
                <c:pt idx="951">
                  <c:v>1236.9960000000001</c:v>
                </c:pt>
                <c:pt idx="952">
                  <c:v>1237.7909999999999</c:v>
                </c:pt>
                <c:pt idx="953">
                  <c:v>1238.587</c:v>
                </c:pt>
                <c:pt idx="954">
                  <c:v>1239.377</c:v>
                </c:pt>
                <c:pt idx="955">
                  <c:v>1240.1790000000001</c:v>
                </c:pt>
                <c:pt idx="956">
                  <c:v>1240.981</c:v>
                </c:pt>
                <c:pt idx="957">
                  <c:v>1241.77</c:v>
                </c:pt>
                <c:pt idx="958">
                  <c:v>1242.578</c:v>
                </c:pt>
                <c:pt idx="959">
                  <c:v>1243.355</c:v>
                </c:pt>
                <c:pt idx="960">
                  <c:v>1244.1510000000001</c:v>
                </c:pt>
                <c:pt idx="961">
                  <c:v>1244.943</c:v>
                </c:pt>
                <c:pt idx="962">
                  <c:v>1245.7329999999999</c:v>
                </c:pt>
                <c:pt idx="963">
                  <c:v>1246.5229999999999</c:v>
                </c:pt>
                <c:pt idx="964">
                  <c:v>1247.3009999999999</c:v>
                </c:pt>
                <c:pt idx="965">
                  <c:v>1248.105</c:v>
                </c:pt>
                <c:pt idx="966">
                  <c:v>1248.902</c:v>
                </c:pt>
                <c:pt idx="967">
                  <c:v>1249.7190000000001</c:v>
                </c:pt>
                <c:pt idx="968">
                  <c:v>1250.502</c:v>
                </c:pt>
                <c:pt idx="969">
                  <c:v>1251.2940000000001</c:v>
                </c:pt>
                <c:pt idx="970">
                  <c:v>1252.0709999999999</c:v>
                </c:pt>
                <c:pt idx="971">
                  <c:v>1252.867</c:v>
                </c:pt>
                <c:pt idx="972">
                  <c:v>1253.6600000000001</c:v>
                </c:pt>
                <c:pt idx="973">
                  <c:v>1254.444</c:v>
                </c:pt>
                <c:pt idx="974">
                  <c:v>1255.2439999999999</c:v>
                </c:pt>
                <c:pt idx="975">
                  <c:v>1256.03</c:v>
                </c:pt>
                <c:pt idx="976">
                  <c:v>1256.809</c:v>
                </c:pt>
                <c:pt idx="977">
                  <c:v>1257.5999999999999</c:v>
                </c:pt>
                <c:pt idx="978">
                  <c:v>1258.4059999999999</c:v>
                </c:pt>
                <c:pt idx="979">
                  <c:v>1259.1990000000001</c:v>
                </c:pt>
                <c:pt idx="980">
                  <c:v>1259.9880000000001</c:v>
                </c:pt>
                <c:pt idx="981">
                  <c:v>1260.797</c:v>
                </c:pt>
                <c:pt idx="982">
                  <c:v>1261.57</c:v>
                </c:pt>
                <c:pt idx="983">
                  <c:v>1262.3630000000001</c:v>
                </c:pt>
                <c:pt idx="984">
                  <c:v>1263.145</c:v>
                </c:pt>
                <c:pt idx="985">
                  <c:v>1263.933</c:v>
                </c:pt>
                <c:pt idx="986">
                  <c:v>1264.7329999999999</c:v>
                </c:pt>
                <c:pt idx="987">
                  <c:v>1265.5239999999999</c:v>
                </c:pt>
                <c:pt idx="988">
                  <c:v>1266.31</c:v>
                </c:pt>
                <c:pt idx="989">
                  <c:v>1267.1130000000001</c:v>
                </c:pt>
                <c:pt idx="990">
                  <c:v>1267.931</c:v>
                </c:pt>
                <c:pt idx="991">
                  <c:v>1268.69</c:v>
                </c:pt>
                <c:pt idx="992">
                  <c:v>1269.49</c:v>
                </c:pt>
                <c:pt idx="993">
                  <c:v>1270.26</c:v>
                </c:pt>
                <c:pt idx="994">
                  <c:v>1271.0650000000001</c:v>
                </c:pt>
                <c:pt idx="995">
                  <c:v>1271.867</c:v>
                </c:pt>
                <c:pt idx="996">
                  <c:v>1272.6590000000001</c:v>
                </c:pt>
                <c:pt idx="997">
                  <c:v>1273.452</c:v>
                </c:pt>
                <c:pt idx="998">
                  <c:v>1274.229</c:v>
                </c:pt>
                <c:pt idx="999">
                  <c:v>1275.0129999999999</c:v>
                </c:pt>
                <c:pt idx="1000">
                  <c:v>1275.8530000000001</c:v>
                </c:pt>
                <c:pt idx="1001">
                  <c:v>1276.644</c:v>
                </c:pt>
                <c:pt idx="1002">
                  <c:v>1277.434</c:v>
                </c:pt>
                <c:pt idx="1003">
                  <c:v>1278.231</c:v>
                </c:pt>
                <c:pt idx="1004">
                  <c:v>1279.0060000000001</c:v>
                </c:pt>
                <c:pt idx="1005">
                  <c:v>1279.8130000000001</c:v>
                </c:pt>
                <c:pt idx="1006">
                  <c:v>1280.5940000000001</c:v>
                </c:pt>
                <c:pt idx="1007">
                  <c:v>1281.3879999999999</c:v>
                </c:pt>
                <c:pt idx="1008">
                  <c:v>1282.2049999999999</c:v>
                </c:pt>
                <c:pt idx="1009">
                  <c:v>1282.9939999999999</c:v>
                </c:pt>
                <c:pt idx="1010">
                  <c:v>1283.771</c:v>
                </c:pt>
                <c:pt idx="1011">
                  <c:v>1284.5740000000001</c:v>
                </c:pt>
                <c:pt idx="1012">
                  <c:v>1285.348</c:v>
                </c:pt>
                <c:pt idx="1013">
                  <c:v>1286.1590000000001</c:v>
                </c:pt>
                <c:pt idx="1014">
                  <c:v>1286.943</c:v>
                </c:pt>
                <c:pt idx="1015">
                  <c:v>1287.742</c:v>
                </c:pt>
                <c:pt idx="1016">
                  <c:v>1288.509</c:v>
                </c:pt>
                <c:pt idx="1017">
                  <c:v>1289.296</c:v>
                </c:pt>
                <c:pt idx="1018">
                  <c:v>1290.0999999999999</c:v>
                </c:pt>
                <c:pt idx="1019">
                  <c:v>1290.8789999999999</c:v>
                </c:pt>
                <c:pt idx="1020">
                  <c:v>1291.662</c:v>
                </c:pt>
                <c:pt idx="1021">
                  <c:v>1292.482</c:v>
                </c:pt>
                <c:pt idx="1022">
                  <c:v>1293.2809999999999</c:v>
                </c:pt>
                <c:pt idx="1023">
                  <c:v>1294.0530000000001</c:v>
                </c:pt>
                <c:pt idx="1024">
                  <c:v>1294.867</c:v>
                </c:pt>
                <c:pt idx="1025">
                  <c:v>1295.6279999999999</c:v>
                </c:pt>
                <c:pt idx="1026">
                  <c:v>1296.412</c:v>
                </c:pt>
                <c:pt idx="1027">
                  <c:v>1297.2190000000001</c:v>
                </c:pt>
                <c:pt idx="1028">
                  <c:v>1298.0170000000001</c:v>
                </c:pt>
                <c:pt idx="1029">
                  <c:v>1298.8150000000001</c:v>
                </c:pt>
                <c:pt idx="1030">
                  <c:v>1299.597</c:v>
                </c:pt>
                <c:pt idx="1031">
                  <c:v>1300.4069999999999</c:v>
                </c:pt>
                <c:pt idx="1032">
                  <c:v>1301.1790000000001</c:v>
                </c:pt>
                <c:pt idx="1033">
                  <c:v>1301.9469999999999</c:v>
                </c:pt>
                <c:pt idx="1034">
                  <c:v>1302.787</c:v>
                </c:pt>
                <c:pt idx="1035">
                  <c:v>1303.5650000000001</c:v>
                </c:pt>
                <c:pt idx="1036">
                  <c:v>1304.355</c:v>
                </c:pt>
                <c:pt idx="1037">
                  <c:v>1305.1510000000001</c:v>
                </c:pt>
                <c:pt idx="1038">
                  <c:v>1305.941</c:v>
                </c:pt>
                <c:pt idx="1039">
                  <c:v>1306.722</c:v>
                </c:pt>
                <c:pt idx="1040">
                  <c:v>1307.5060000000001</c:v>
                </c:pt>
                <c:pt idx="1041">
                  <c:v>1308.3</c:v>
                </c:pt>
                <c:pt idx="1042">
                  <c:v>1309.0999999999999</c:v>
                </c:pt>
                <c:pt idx="1043">
                  <c:v>1309.9169999999999</c:v>
                </c:pt>
                <c:pt idx="1044">
                  <c:v>1310.6980000000001</c:v>
                </c:pt>
                <c:pt idx="1045">
                  <c:v>1311.4739999999999</c:v>
                </c:pt>
                <c:pt idx="1046">
                  <c:v>1312.2660000000001</c:v>
                </c:pt>
                <c:pt idx="1047">
                  <c:v>1313.0709999999999</c:v>
                </c:pt>
                <c:pt idx="1048">
                  <c:v>1313.856</c:v>
                </c:pt>
                <c:pt idx="1049">
                  <c:v>1314.6569999999999</c:v>
                </c:pt>
                <c:pt idx="1050">
                  <c:v>1315.423</c:v>
                </c:pt>
                <c:pt idx="1051">
                  <c:v>1316.2339999999999</c:v>
                </c:pt>
                <c:pt idx="1052">
                  <c:v>1317.0360000000001</c:v>
                </c:pt>
                <c:pt idx="1053">
                  <c:v>1317.8320000000001</c:v>
                </c:pt>
                <c:pt idx="1054">
                  <c:v>1318.606</c:v>
                </c:pt>
                <c:pt idx="1055">
                  <c:v>1319.3979999999999</c:v>
                </c:pt>
                <c:pt idx="1056">
                  <c:v>1320.201</c:v>
                </c:pt>
                <c:pt idx="1057">
                  <c:v>1320.992</c:v>
                </c:pt>
                <c:pt idx="1058">
                  <c:v>1321.7829999999999</c:v>
                </c:pt>
                <c:pt idx="1059">
                  <c:v>1322.5640000000001</c:v>
                </c:pt>
                <c:pt idx="1060">
                  <c:v>1323.335</c:v>
                </c:pt>
                <c:pt idx="1061">
                  <c:v>1324.134</c:v>
                </c:pt>
                <c:pt idx="1062">
                  <c:v>1324.9290000000001</c:v>
                </c:pt>
                <c:pt idx="1063">
                  <c:v>1325.712</c:v>
                </c:pt>
                <c:pt idx="1064">
                  <c:v>1326.518</c:v>
                </c:pt>
                <c:pt idx="1065">
                  <c:v>1327.3219999999999</c:v>
                </c:pt>
                <c:pt idx="1066">
                  <c:v>1328.106</c:v>
                </c:pt>
                <c:pt idx="1067">
                  <c:v>1328.865</c:v>
                </c:pt>
                <c:pt idx="1068">
                  <c:v>1329.6669999999999</c:v>
                </c:pt>
                <c:pt idx="1069">
                  <c:v>1330.4580000000001</c:v>
                </c:pt>
                <c:pt idx="1070">
                  <c:v>1331.2550000000001</c:v>
                </c:pt>
                <c:pt idx="1071">
                  <c:v>1332.0429999999999</c:v>
                </c:pt>
                <c:pt idx="1072">
                  <c:v>1332.8409999999999</c:v>
                </c:pt>
                <c:pt idx="1073">
                  <c:v>1333.6210000000001</c:v>
                </c:pt>
                <c:pt idx="1074">
                  <c:v>1334.4110000000001</c:v>
                </c:pt>
                <c:pt idx="1075">
                  <c:v>1335.2070000000001</c:v>
                </c:pt>
                <c:pt idx="1076">
                  <c:v>1335.999</c:v>
                </c:pt>
                <c:pt idx="1077">
                  <c:v>1336.7829999999999</c:v>
                </c:pt>
                <c:pt idx="1078">
                  <c:v>1337.598</c:v>
                </c:pt>
                <c:pt idx="1079">
                  <c:v>1338.377</c:v>
                </c:pt>
                <c:pt idx="1080">
                  <c:v>1339.1659999999999</c:v>
                </c:pt>
                <c:pt idx="1081">
                  <c:v>1339.973</c:v>
                </c:pt>
                <c:pt idx="1082">
                  <c:v>1340.751</c:v>
                </c:pt>
                <c:pt idx="1083">
                  <c:v>1341.549</c:v>
                </c:pt>
                <c:pt idx="1084">
                  <c:v>1342.33</c:v>
                </c:pt>
                <c:pt idx="1085">
                  <c:v>1343.143</c:v>
                </c:pt>
                <c:pt idx="1086">
                  <c:v>1343.9459999999999</c:v>
                </c:pt>
                <c:pt idx="1087">
                  <c:v>1344.7429999999999</c:v>
                </c:pt>
                <c:pt idx="1088">
                  <c:v>1345.539</c:v>
                </c:pt>
                <c:pt idx="1089">
                  <c:v>1346.3119999999999</c:v>
                </c:pt>
                <c:pt idx="1090">
                  <c:v>1347.088</c:v>
                </c:pt>
                <c:pt idx="1091">
                  <c:v>1347.9190000000001</c:v>
                </c:pt>
                <c:pt idx="1092">
                  <c:v>1348.694</c:v>
                </c:pt>
                <c:pt idx="1093">
                  <c:v>1349.499</c:v>
                </c:pt>
                <c:pt idx="1094">
                  <c:v>1350.288</c:v>
                </c:pt>
                <c:pt idx="1095">
                  <c:v>1351.0909999999999</c:v>
                </c:pt>
                <c:pt idx="1096">
                  <c:v>1351.8820000000001</c:v>
                </c:pt>
                <c:pt idx="1097">
                  <c:v>1352.6869999999999</c:v>
                </c:pt>
                <c:pt idx="1098">
                  <c:v>1353.4680000000001</c:v>
                </c:pt>
                <c:pt idx="1099">
                  <c:v>1354.288</c:v>
                </c:pt>
                <c:pt idx="1100">
                  <c:v>1355.0619999999999</c:v>
                </c:pt>
                <c:pt idx="1101">
                  <c:v>1355.85</c:v>
                </c:pt>
                <c:pt idx="1102">
                  <c:v>1356.6310000000001</c:v>
                </c:pt>
                <c:pt idx="1103">
                  <c:v>1357.4269999999999</c:v>
                </c:pt>
                <c:pt idx="1104">
                  <c:v>1358.222</c:v>
                </c:pt>
                <c:pt idx="1105">
                  <c:v>1359.019</c:v>
                </c:pt>
                <c:pt idx="1106">
                  <c:v>1359.8109999999999</c:v>
                </c:pt>
                <c:pt idx="1107">
                  <c:v>1360.604</c:v>
                </c:pt>
                <c:pt idx="1108">
                  <c:v>1361.3979999999999</c:v>
                </c:pt>
                <c:pt idx="1109">
                  <c:v>1362.194</c:v>
                </c:pt>
                <c:pt idx="1110">
                  <c:v>1362.9690000000001</c:v>
                </c:pt>
                <c:pt idx="1111">
                  <c:v>1363.7550000000001</c:v>
                </c:pt>
                <c:pt idx="1112">
                  <c:v>1364.5619999999999</c:v>
                </c:pt>
                <c:pt idx="1113">
                  <c:v>1365.355</c:v>
                </c:pt>
                <c:pt idx="1114">
                  <c:v>1366.1289999999999</c:v>
                </c:pt>
                <c:pt idx="1115">
                  <c:v>1366.9280000000001</c:v>
                </c:pt>
                <c:pt idx="1116">
                  <c:v>1367.713</c:v>
                </c:pt>
                <c:pt idx="1117">
                  <c:v>1368.502</c:v>
                </c:pt>
                <c:pt idx="1118">
                  <c:v>1369.306</c:v>
                </c:pt>
                <c:pt idx="1119">
                  <c:v>1370.106</c:v>
                </c:pt>
                <c:pt idx="1120">
                  <c:v>1370.893</c:v>
                </c:pt>
                <c:pt idx="1121">
                  <c:v>1371.684</c:v>
                </c:pt>
                <c:pt idx="1122">
                  <c:v>1372.482</c:v>
                </c:pt>
                <c:pt idx="1123">
                  <c:v>1373.268</c:v>
                </c:pt>
                <c:pt idx="1124">
                  <c:v>1374.0260000000001</c:v>
                </c:pt>
                <c:pt idx="1125">
                  <c:v>1374.8420000000001</c:v>
                </c:pt>
                <c:pt idx="1126">
                  <c:v>1375.635</c:v>
                </c:pt>
                <c:pt idx="1127">
                  <c:v>1376.425</c:v>
                </c:pt>
                <c:pt idx="1128">
                  <c:v>1377.2249999999999</c:v>
                </c:pt>
                <c:pt idx="1129">
                  <c:v>1378.0129999999999</c:v>
                </c:pt>
                <c:pt idx="1130">
                  <c:v>1378.8050000000001</c:v>
                </c:pt>
                <c:pt idx="1131">
                  <c:v>1379.5889999999999</c:v>
                </c:pt>
                <c:pt idx="1132">
                  <c:v>1380.3969999999999</c:v>
                </c:pt>
                <c:pt idx="1133">
                  <c:v>1381.181</c:v>
                </c:pt>
                <c:pt idx="1134">
                  <c:v>1381.991</c:v>
                </c:pt>
                <c:pt idx="1135">
                  <c:v>1382.769</c:v>
                </c:pt>
                <c:pt idx="1136">
                  <c:v>1383.56</c:v>
                </c:pt>
                <c:pt idx="1137">
                  <c:v>1384.357</c:v>
                </c:pt>
                <c:pt idx="1138">
                  <c:v>1385.1559999999999</c:v>
                </c:pt>
                <c:pt idx="1139">
                  <c:v>1385.9680000000001</c:v>
                </c:pt>
                <c:pt idx="1140">
                  <c:v>1386.7739999999999</c:v>
                </c:pt>
                <c:pt idx="1141">
                  <c:v>1387.549</c:v>
                </c:pt>
                <c:pt idx="1142">
                  <c:v>1388.3520000000001</c:v>
                </c:pt>
                <c:pt idx="1143">
                  <c:v>1389.14</c:v>
                </c:pt>
                <c:pt idx="1144">
                  <c:v>1389.9179999999999</c:v>
                </c:pt>
                <c:pt idx="1145">
                  <c:v>1390.713</c:v>
                </c:pt>
                <c:pt idx="1146">
                  <c:v>1391.51</c:v>
                </c:pt>
                <c:pt idx="1147">
                  <c:v>1392.299</c:v>
                </c:pt>
                <c:pt idx="1148">
                  <c:v>1393.0820000000001</c:v>
                </c:pt>
                <c:pt idx="1149">
                  <c:v>1393.885</c:v>
                </c:pt>
                <c:pt idx="1150">
                  <c:v>1394.68</c:v>
                </c:pt>
                <c:pt idx="1151">
                  <c:v>1395.4659999999999</c:v>
                </c:pt>
                <c:pt idx="1152">
                  <c:v>1396.2670000000001</c:v>
                </c:pt>
                <c:pt idx="1153">
                  <c:v>1397.047</c:v>
                </c:pt>
                <c:pt idx="1154">
                  <c:v>1397.8320000000001</c:v>
                </c:pt>
                <c:pt idx="1155">
                  <c:v>1398.634</c:v>
                </c:pt>
                <c:pt idx="1156">
                  <c:v>1399.4359999999999</c:v>
                </c:pt>
                <c:pt idx="1157">
                  <c:v>1400.2190000000001</c:v>
                </c:pt>
                <c:pt idx="1158">
                  <c:v>1400.9849999999999</c:v>
                </c:pt>
                <c:pt idx="1159">
                  <c:v>1401.8019999999999</c:v>
                </c:pt>
                <c:pt idx="1160">
                  <c:v>1402.5840000000001</c:v>
                </c:pt>
                <c:pt idx="1161">
                  <c:v>1403.395</c:v>
                </c:pt>
                <c:pt idx="1162">
                  <c:v>1404.1959999999999</c:v>
                </c:pt>
                <c:pt idx="1163">
                  <c:v>1404.9670000000001</c:v>
                </c:pt>
                <c:pt idx="1164">
                  <c:v>1405.7760000000001</c:v>
                </c:pt>
                <c:pt idx="1165">
                  <c:v>1406.538</c:v>
                </c:pt>
                <c:pt idx="1166">
                  <c:v>1407.3320000000001</c:v>
                </c:pt>
                <c:pt idx="1167">
                  <c:v>1408.1179999999999</c:v>
                </c:pt>
                <c:pt idx="1168">
                  <c:v>1408.915</c:v>
                </c:pt>
                <c:pt idx="1169">
                  <c:v>1409.7170000000001</c:v>
                </c:pt>
                <c:pt idx="1170">
                  <c:v>1410.4949999999999</c:v>
                </c:pt>
                <c:pt idx="1171">
                  <c:v>1411.296</c:v>
                </c:pt>
                <c:pt idx="1172">
                  <c:v>1412.0930000000001</c:v>
                </c:pt>
                <c:pt idx="1173">
                  <c:v>1412.886</c:v>
                </c:pt>
                <c:pt idx="1174">
                  <c:v>1413.69</c:v>
                </c:pt>
                <c:pt idx="1175">
                  <c:v>1414.453</c:v>
                </c:pt>
                <c:pt idx="1176">
                  <c:v>1415.268</c:v>
                </c:pt>
                <c:pt idx="1177">
                  <c:v>1416.06</c:v>
                </c:pt>
                <c:pt idx="1178">
                  <c:v>1416.8409999999999</c:v>
                </c:pt>
                <c:pt idx="1179">
                  <c:v>1417.6310000000001</c:v>
                </c:pt>
                <c:pt idx="1180">
                  <c:v>1418.4459999999999</c:v>
                </c:pt>
                <c:pt idx="1181">
                  <c:v>1419.223</c:v>
                </c:pt>
                <c:pt idx="1182">
                  <c:v>1420.027</c:v>
                </c:pt>
                <c:pt idx="1183">
                  <c:v>1420.838</c:v>
                </c:pt>
                <c:pt idx="1184">
                  <c:v>1421.623</c:v>
                </c:pt>
                <c:pt idx="1185">
                  <c:v>1422.414</c:v>
                </c:pt>
                <c:pt idx="1186">
                  <c:v>1423.211</c:v>
                </c:pt>
                <c:pt idx="1187">
                  <c:v>1423.9939999999999</c:v>
                </c:pt>
                <c:pt idx="1188">
                  <c:v>1424.788</c:v>
                </c:pt>
                <c:pt idx="1189">
                  <c:v>1425.59</c:v>
                </c:pt>
                <c:pt idx="1190">
                  <c:v>1426.3969999999999</c:v>
                </c:pt>
                <c:pt idx="1191">
                  <c:v>1427.175</c:v>
                </c:pt>
                <c:pt idx="1192">
                  <c:v>1427.9259999999999</c:v>
                </c:pt>
                <c:pt idx="1193">
                  <c:v>1428.7550000000001</c:v>
                </c:pt>
                <c:pt idx="1194">
                  <c:v>1429.55</c:v>
                </c:pt>
                <c:pt idx="1195">
                  <c:v>1430.337</c:v>
                </c:pt>
                <c:pt idx="1196">
                  <c:v>1431.15</c:v>
                </c:pt>
                <c:pt idx="1197">
                  <c:v>1431.915</c:v>
                </c:pt>
                <c:pt idx="1198">
                  <c:v>1432.731</c:v>
                </c:pt>
                <c:pt idx="1199">
                  <c:v>1433.5029999999999</c:v>
                </c:pt>
                <c:pt idx="1200">
                  <c:v>1434.2919999999999</c:v>
                </c:pt>
                <c:pt idx="1201">
                  <c:v>1435.077</c:v>
                </c:pt>
                <c:pt idx="1202">
                  <c:v>1435.88</c:v>
                </c:pt>
                <c:pt idx="1203">
                  <c:v>1436.684</c:v>
                </c:pt>
                <c:pt idx="1204">
                  <c:v>1437.472</c:v>
                </c:pt>
                <c:pt idx="1205">
                  <c:v>1438.261</c:v>
                </c:pt>
                <c:pt idx="1206">
                  <c:v>1439.0530000000001</c:v>
                </c:pt>
                <c:pt idx="1207">
                  <c:v>1439.82</c:v>
                </c:pt>
                <c:pt idx="1208">
                  <c:v>1440.65</c:v>
                </c:pt>
                <c:pt idx="1209">
                  <c:v>1441.4290000000001</c:v>
                </c:pt>
                <c:pt idx="1210">
                  <c:v>1442.2280000000001</c:v>
                </c:pt>
                <c:pt idx="1211">
                  <c:v>1443.0260000000001</c:v>
                </c:pt>
                <c:pt idx="1212">
                  <c:v>1443.8150000000001</c:v>
                </c:pt>
                <c:pt idx="1213">
                  <c:v>1444.5830000000001</c:v>
                </c:pt>
                <c:pt idx="1214">
                  <c:v>1445.4090000000001</c:v>
                </c:pt>
                <c:pt idx="1215">
                  <c:v>1446.19</c:v>
                </c:pt>
                <c:pt idx="1216">
                  <c:v>1446.9770000000001</c:v>
                </c:pt>
                <c:pt idx="1217">
                  <c:v>1447.788</c:v>
                </c:pt>
                <c:pt idx="1218">
                  <c:v>1448.58</c:v>
                </c:pt>
                <c:pt idx="1219">
                  <c:v>1449.366</c:v>
                </c:pt>
                <c:pt idx="1220">
                  <c:v>1450.16</c:v>
                </c:pt>
                <c:pt idx="1221">
                  <c:v>1450.954</c:v>
                </c:pt>
                <c:pt idx="1222">
                  <c:v>1451.72</c:v>
                </c:pt>
                <c:pt idx="1223">
                  <c:v>1452.5329999999999</c:v>
                </c:pt>
                <c:pt idx="1224">
                  <c:v>1453.34</c:v>
                </c:pt>
                <c:pt idx="1225">
                  <c:v>1454.1389999999999</c:v>
                </c:pt>
                <c:pt idx="1226">
                  <c:v>1454.903</c:v>
                </c:pt>
                <c:pt idx="1227">
                  <c:v>1455.7190000000001</c:v>
                </c:pt>
                <c:pt idx="1228">
                  <c:v>1456.5250000000001</c:v>
                </c:pt>
                <c:pt idx="1229">
                  <c:v>1457.306</c:v>
                </c:pt>
                <c:pt idx="1230">
                  <c:v>1458.117</c:v>
                </c:pt>
                <c:pt idx="1231">
                  <c:v>1458.8969999999999</c:v>
                </c:pt>
                <c:pt idx="1232">
                  <c:v>1459.6980000000001</c:v>
                </c:pt>
                <c:pt idx="1233">
                  <c:v>1460.4929999999999</c:v>
                </c:pt>
                <c:pt idx="1234">
                  <c:v>1461.268</c:v>
                </c:pt>
                <c:pt idx="1235">
                  <c:v>1462.0650000000001</c:v>
                </c:pt>
                <c:pt idx="1236">
                  <c:v>1462.864</c:v>
                </c:pt>
                <c:pt idx="1237">
                  <c:v>1463.6849999999999</c:v>
                </c:pt>
                <c:pt idx="1238">
                  <c:v>1464.463</c:v>
                </c:pt>
                <c:pt idx="1239">
                  <c:v>1465.251</c:v>
                </c:pt>
                <c:pt idx="1240">
                  <c:v>1466.0409999999999</c:v>
                </c:pt>
                <c:pt idx="1241">
                  <c:v>1466.8119999999999</c:v>
                </c:pt>
                <c:pt idx="1242">
                  <c:v>1467.6320000000001</c:v>
                </c:pt>
                <c:pt idx="1243">
                  <c:v>1468.405</c:v>
                </c:pt>
                <c:pt idx="1244">
                  <c:v>1469.2170000000001</c:v>
                </c:pt>
                <c:pt idx="1245">
                  <c:v>1470.01</c:v>
                </c:pt>
                <c:pt idx="1246">
                  <c:v>1470.8019999999999</c:v>
                </c:pt>
                <c:pt idx="1247">
                  <c:v>1471.5889999999999</c:v>
                </c:pt>
                <c:pt idx="1248">
                  <c:v>1472.3869999999999</c:v>
                </c:pt>
                <c:pt idx="1249">
                  <c:v>1473.1579999999999</c:v>
                </c:pt>
                <c:pt idx="1250">
                  <c:v>1473.9590000000001</c:v>
                </c:pt>
                <c:pt idx="1251">
                  <c:v>1474.7529999999999</c:v>
                </c:pt>
                <c:pt idx="1252">
                  <c:v>1475.5429999999999</c:v>
                </c:pt>
                <c:pt idx="1253">
                  <c:v>1476.337</c:v>
                </c:pt>
                <c:pt idx="1254">
                  <c:v>1477.123</c:v>
                </c:pt>
                <c:pt idx="1255">
                  <c:v>1477.9079999999999</c:v>
                </c:pt>
                <c:pt idx="1256">
                  <c:v>1478.6880000000001</c:v>
                </c:pt>
                <c:pt idx="1257">
                  <c:v>1479.4870000000001</c:v>
                </c:pt>
                <c:pt idx="1258">
                  <c:v>1480.308</c:v>
                </c:pt>
                <c:pt idx="1259">
                  <c:v>1481.08</c:v>
                </c:pt>
                <c:pt idx="1260">
                  <c:v>1481.8630000000001</c:v>
                </c:pt>
                <c:pt idx="1261">
                  <c:v>1482.654</c:v>
                </c:pt>
                <c:pt idx="1262">
                  <c:v>1483.443</c:v>
                </c:pt>
                <c:pt idx="1263">
                  <c:v>1484.2339999999999</c:v>
                </c:pt>
                <c:pt idx="1264">
                  <c:v>1485.018</c:v>
                </c:pt>
                <c:pt idx="1265">
                  <c:v>1485.8320000000001</c:v>
                </c:pt>
                <c:pt idx="1266">
                  <c:v>1486.614</c:v>
                </c:pt>
                <c:pt idx="1267">
                  <c:v>1487.414</c:v>
                </c:pt>
                <c:pt idx="1268">
                  <c:v>1488.212</c:v>
                </c:pt>
                <c:pt idx="1269">
                  <c:v>1489.0050000000001</c:v>
                </c:pt>
                <c:pt idx="1270">
                  <c:v>1489.78</c:v>
                </c:pt>
                <c:pt idx="1271">
                  <c:v>1490.606</c:v>
                </c:pt>
                <c:pt idx="1272">
                  <c:v>1491.385</c:v>
                </c:pt>
                <c:pt idx="1273">
                  <c:v>1492.1569999999999</c:v>
                </c:pt>
                <c:pt idx="1274">
                  <c:v>1492.9649999999999</c:v>
                </c:pt>
                <c:pt idx="1275">
                  <c:v>1493.7529999999999</c:v>
                </c:pt>
                <c:pt idx="1276">
                  <c:v>1494.5450000000001</c:v>
                </c:pt>
                <c:pt idx="1277">
                  <c:v>1495.3430000000001</c:v>
                </c:pt>
                <c:pt idx="1278">
                  <c:v>1496.1489999999999</c:v>
                </c:pt>
                <c:pt idx="1279">
                  <c:v>1496.95</c:v>
                </c:pt>
                <c:pt idx="1280">
                  <c:v>1497.7550000000001</c:v>
                </c:pt>
                <c:pt idx="1281">
                  <c:v>1498.5509999999999</c:v>
                </c:pt>
                <c:pt idx="1282">
                  <c:v>1499.327</c:v>
                </c:pt>
                <c:pt idx="1283">
                  <c:v>1500.076</c:v>
                </c:pt>
                <c:pt idx="1284">
                  <c:v>1500.914</c:v>
                </c:pt>
                <c:pt idx="1285">
                  <c:v>1501.3630000000001</c:v>
                </c:pt>
              </c:numCache>
            </c:numRef>
          </c:xVal>
          <c:yVal>
            <c:numRef>
              <c:f>side1AC!$U$33:$U$1216</c:f>
              <c:numCache>
                <c:formatCode>General</c:formatCode>
                <c:ptCount val="1184"/>
                <c:pt idx="0">
                  <c:v>1.4321870000000008</c:v>
                </c:pt>
                <c:pt idx="1">
                  <c:v>1.4402509999999999</c:v>
                </c:pt>
                <c:pt idx="2">
                  <c:v>1.4409169999999998</c:v>
                </c:pt>
                <c:pt idx="3">
                  <c:v>1.4402569999999999</c:v>
                </c:pt>
                <c:pt idx="4">
                  <c:v>1.4617610000000001</c:v>
                </c:pt>
                <c:pt idx="5">
                  <c:v>1.4583010000000005</c:v>
                </c:pt>
                <c:pt idx="6">
                  <c:v>1.4322249999999999</c:v>
                </c:pt>
                <c:pt idx="7">
                  <c:v>1.4454780000000005</c:v>
                </c:pt>
                <c:pt idx="8">
                  <c:v>1.4383290000000004</c:v>
                </c:pt>
                <c:pt idx="9">
                  <c:v>1.429081</c:v>
                </c:pt>
                <c:pt idx="10">
                  <c:v>1.4407399999999999</c:v>
                </c:pt>
                <c:pt idx="11">
                  <c:v>1.4379739999999996</c:v>
                </c:pt>
                <c:pt idx="12">
                  <c:v>1.4602750000000002</c:v>
                </c:pt>
                <c:pt idx="13">
                  <c:v>1.4433509999999998</c:v>
                </c:pt>
                <c:pt idx="14">
                  <c:v>1.4451050000000008</c:v>
                </c:pt>
                <c:pt idx="15">
                  <c:v>1.4361060000000005</c:v>
                </c:pt>
                <c:pt idx="16">
                  <c:v>1.4355019999999996</c:v>
                </c:pt>
                <c:pt idx="17">
                  <c:v>1.4426749999999995</c:v>
                </c:pt>
                <c:pt idx="18">
                  <c:v>1.4434690000000003</c:v>
                </c:pt>
                <c:pt idx="19">
                  <c:v>1.4382799999999998</c:v>
                </c:pt>
                <c:pt idx="74">
                  <c:v>1.471749</c:v>
                </c:pt>
                <c:pt idx="75">
                  <c:v>1.4475040000000003</c:v>
                </c:pt>
                <c:pt idx="76">
                  <c:v>1.4396130000000005</c:v>
                </c:pt>
                <c:pt idx="77">
                  <c:v>1.449757</c:v>
                </c:pt>
                <c:pt idx="78">
                  <c:v>1.4541690000000003</c:v>
                </c:pt>
                <c:pt idx="79">
                  <c:v>1.4622299999999999</c:v>
                </c:pt>
                <c:pt idx="80">
                  <c:v>1.4579550000000001</c:v>
                </c:pt>
                <c:pt idx="81">
                  <c:v>1.4547439999999998</c:v>
                </c:pt>
                <c:pt idx="82">
                  <c:v>1.4711829999999999</c:v>
                </c:pt>
                <c:pt idx="83">
                  <c:v>1.4755419999999999</c:v>
                </c:pt>
                <c:pt idx="84">
                  <c:v>1.4588299999999998</c:v>
                </c:pt>
                <c:pt idx="85">
                  <c:v>1.458958</c:v>
                </c:pt>
                <c:pt idx="86">
                  <c:v>1.4738639999999998</c:v>
                </c:pt>
                <c:pt idx="87">
                  <c:v>1.4902930000000003</c:v>
                </c:pt>
                <c:pt idx="88">
                  <c:v>1.4834230000000002</c:v>
                </c:pt>
                <c:pt idx="89">
                  <c:v>1.4877370000000001</c:v>
                </c:pt>
                <c:pt idx="90">
                  <c:v>1.4704940000000004</c:v>
                </c:pt>
                <c:pt idx="91">
                  <c:v>1.4997309999999997</c:v>
                </c:pt>
                <c:pt idx="92">
                  <c:v>1.4784280000000001</c:v>
                </c:pt>
                <c:pt idx="93">
                  <c:v>1.4794079999999994</c:v>
                </c:pt>
                <c:pt idx="94">
                  <c:v>1.4825610000000005</c:v>
                </c:pt>
                <c:pt idx="95">
                  <c:v>1.4854599999999998</c:v>
                </c:pt>
                <c:pt idx="96">
                  <c:v>1.4861569999999995</c:v>
                </c:pt>
                <c:pt idx="97">
                  <c:v>1.4937689999999995</c:v>
                </c:pt>
                <c:pt idx="98">
                  <c:v>1.4696899999999999</c:v>
                </c:pt>
                <c:pt idx="99">
                  <c:v>1.4886569999999999</c:v>
                </c:pt>
                <c:pt idx="100">
                  <c:v>1.507555</c:v>
                </c:pt>
                <c:pt idx="101">
                  <c:v>1.489109</c:v>
                </c:pt>
                <c:pt idx="102">
                  <c:v>1.5026729999999997</c:v>
                </c:pt>
                <c:pt idx="103">
                  <c:v>1.5032769999999998</c:v>
                </c:pt>
                <c:pt idx="104">
                  <c:v>1.4963220000000002</c:v>
                </c:pt>
                <c:pt idx="105">
                  <c:v>1.5353710000000005</c:v>
                </c:pt>
                <c:pt idx="106">
                  <c:v>1.5159070000000003</c:v>
                </c:pt>
                <c:pt idx="107">
                  <c:v>1.5274279999999996</c:v>
                </c:pt>
                <c:pt idx="108">
                  <c:v>1.5343770000000001</c:v>
                </c:pt>
                <c:pt idx="109">
                  <c:v>1.5179939999999998</c:v>
                </c:pt>
                <c:pt idx="110">
                  <c:v>1.5307729999999999</c:v>
                </c:pt>
                <c:pt idx="111">
                  <c:v>1.5264059999999997</c:v>
                </c:pt>
                <c:pt idx="112">
                  <c:v>1.5260240000000005</c:v>
                </c:pt>
                <c:pt idx="113">
                  <c:v>1.5445160000000007</c:v>
                </c:pt>
                <c:pt idx="114">
                  <c:v>1.5379119999999995</c:v>
                </c:pt>
                <c:pt idx="115">
                  <c:v>1.5463239999999994</c:v>
                </c:pt>
                <c:pt idx="116">
                  <c:v>1.5469559999999998</c:v>
                </c:pt>
                <c:pt idx="117">
                  <c:v>1.5480510000000001</c:v>
                </c:pt>
                <c:pt idx="118">
                  <c:v>1.5582900000000004</c:v>
                </c:pt>
                <c:pt idx="119">
                  <c:v>1.5529339999999996</c:v>
                </c:pt>
                <c:pt idx="120">
                  <c:v>1.5680610000000001</c:v>
                </c:pt>
                <c:pt idx="121">
                  <c:v>1.5731909999999996</c:v>
                </c:pt>
                <c:pt idx="122">
                  <c:v>1.5690470000000003</c:v>
                </c:pt>
                <c:pt idx="123">
                  <c:v>1.5650699999999995</c:v>
                </c:pt>
                <c:pt idx="124">
                  <c:v>1.5476330000000003</c:v>
                </c:pt>
                <c:pt idx="125">
                  <c:v>1.5682130000000001</c:v>
                </c:pt>
                <c:pt idx="126">
                  <c:v>1.5656689999999998</c:v>
                </c:pt>
                <c:pt idx="127">
                  <c:v>1.5619320000000005</c:v>
                </c:pt>
                <c:pt idx="128">
                  <c:v>1.5694869999999996</c:v>
                </c:pt>
                <c:pt idx="129">
                  <c:v>1.5645439999999997</c:v>
                </c:pt>
                <c:pt idx="130">
                  <c:v>1.5537299999999998</c:v>
                </c:pt>
                <c:pt idx="131">
                  <c:v>1.5627190000000004</c:v>
                </c:pt>
                <c:pt idx="132">
                  <c:v>1.5634610000000002</c:v>
                </c:pt>
                <c:pt idx="133">
                  <c:v>1.5610819999999999</c:v>
                </c:pt>
                <c:pt idx="134">
                  <c:v>1.5658139999999996</c:v>
                </c:pt>
                <c:pt idx="135">
                  <c:v>1.5796299999999999</c:v>
                </c:pt>
                <c:pt idx="136">
                  <c:v>1.5878869999999994</c:v>
                </c:pt>
                <c:pt idx="137">
                  <c:v>1.5716290000000006</c:v>
                </c:pt>
                <c:pt idx="138">
                  <c:v>1.5748090000000001</c:v>
                </c:pt>
                <c:pt idx="139">
                  <c:v>1.5820530000000002</c:v>
                </c:pt>
                <c:pt idx="140">
                  <c:v>1.5788509999999993</c:v>
                </c:pt>
                <c:pt idx="141">
                  <c:v>1.5852019999999998</c:v>
                </c:pt>
                <c:pt idx="142">
                  <c:v>1.5907500000000008</c:v>
                </c:pt>
                <c:pt idx="143">
                  <c:v>1.5886649999999998</c:v>
                </c:pt>
                <c:pt idx="144">
                  <c:v>1.5857970000000003</c:v>
                </c:pt>
                <c:pt idx="145">
                  <c:v>1.5956000000000001</c:v>
                </c:pt>
                <c:pt idx="146">
                  <c:v>1.6094629999999999</c:v>
                </c:pt>
                <c:pt idx="147">
                  <c:v>1.612628</c:v>
                </c:pt>
                <c:pt idx="148">
                  <c:v>1.6025990000000006</c:v>
                </c:pt>
                <c:pt idx="149">
                  <c:v>1.6097869999999999</c:v>
                </c:pt>
                <c:pt idx="150">
                  <c:v>1.6075669999999995</c:v>
                </c:pt>
                <c:pt idx="151">
                  <c:v>1.6040489999999998</c:v>
                </c:pt>
                <c:pt idx="152">
                  <c:v>1.6224429999999996</c:v>
                </c:pt>
                <c:pt idx="153">
                  <c:v>1.611008</c:v>
                </c:pt>
                <c:pt idx="154">
                  <c:v>1.6130569999999995</c:v>
                </c:pt>
                <c:pt idx="155">
                  <c:v>1.6327490000000004</c:v>
                </c:pt>
                <c:pt idx="156">
                  <c:v>1.6327070000000008</c:v>
                </c:pt>
                <c:pt idx="157">
                  <c:v>1.6390969999999996</c:v>
                </c:pt>
                <c:pt idx="158">
                  <c:v>1.62643</c:v>
                </c:pt>
                <c:pt idx="159">
                  <c:v>1.6452999999999998</c:v>
                </c:pt>
                <c:pt idx="160">
                  <c:v>1.6268279999999997</c:v>
                </c:pt>
                <c:pt idx="161">
                  <c:v>1.6632600000000002</c:v>
                </c:pt>
                <c:pt idx="162">
                  <c:v>1.6384400000000001</c:v>
                </c:pt>
                <c:pt idx="163">
                  <c:v>1.6681250000000007</c:v>
                </c:pt>
                <c:pt idx="164">
                  <c:v>1.6370519999999997</c:v>
                </c:pt>
                <c:pt idx="165">
                  <c:v>1.644158</c:v>
                </c:pt>
                <c:pt idx="166">
                  <c:v>1.6525270000000001</c:v>
                </c:pt>
                <c:pt idx="167">
                  <c:v>1.6644969999999999</c:v>
                </c:pt>
                <c:pt idx="168">
                  <c:v>1.6629829999999997</c:v>
                </c:pt>
                <c:pt idx="169">
                  <c:v>1.6551489999999998</c:v>
                </c:pt>
                <c:pt idx="170">
                  <c:v>1.6744210000000006</c:v>
                </c:pt>
                <c:pt idx="171">
                  <c:v>1.6926670000000001</c:v>
                </c:pt>
                <c:pt idx="172">
                  <c:v>1.6731340000000001</c:v>
                </c:pt>
                <c:pt idx="173">
                  <c:v>1.6742249999999999</c:v>
                </c:pt>
                <c:pt idx="174">
                  <c:v>1.6662910000000002</c:v>
                </c:pt>
                <c:pt idx="175">
                  <c:v>1.6699980000000005</c:v>
                </c:pt>
                <c:pt idx="176">
                  <c:v>1.6757219999999995</c:v>
                </c:pt>
                <c:pt idx="177">
                  <c:v>1.6577419999999998</c:v>
                </c:pt>
                <c:pt idx="178">
                  <c:v>1.660469</c:v>
                </c:pt>
                <c:pt idx="179">
                  <c:v>1.6703020000000004</c:v>
                </c:pt>
                <c:pt idx="180">
                  <c:v>1.6661400000000004</c:v>
                </c:pt>
                <c:pt idx="181">
                  <c:v>1.6752099999999999</c:v>
                </c:pt>
                <c:pt idx="182">
                  <c:v>1.6717870000000001</c:v>
                </c:pt>
                <c:pt idx="183">
                  <c:v>1.697042999999999</c:v>
                </c:pt>
                <c:pt idx="184">
                  <c:v>1.6883079999999993</c:v>
                </c:pt>
                <c:pt idx="185">
                  <c:v>1.7002639999999998</c:v>
                </c:pt>
                <c:pt idx="186">
                  <c:v>1.6821450000000002</c:v>
                </c:pt>
                <c:pt idx="187">
                  <c:v>1.6969159999999999</c:v>
                </c:pt>
                <c:pt idx="188">
                  <c:v>1.7145210000000004</c:v>
                </c:pt>
                <c:pt idx="189">
                  <c:v>1.6889859999999999</c:v>
                </c:pt>
                <c:pt idx="190">
                  <c:v>1.7019930000000008</c:v>
                </c:pt>
                <c:pt idx="191">
                  <c:v>1.7038150000000005</c:v>
                </c:pt>
                <c:pt idx="192">
                  <c:v>1.7014389999999988</c:v>
                </c:pt>
                <c:pt idx="193">
                  <c:v>1.7038889999999993</c:v>
                </c:pt>
                <c:pt idx="194">
                  <c:v>1.6978289999999996</c:v>
                </c:pt>
                <c:pt idx="195">
                  <c:v>1.7005250000000007</c:v>
                </c:pt>
                <c:pt idx="196">
                  <c:v>1.7170390000000006</c:v>
                </c:pt>
                <c:pt idx="197">
                  <c:v>1.7253079999999992</c:v>
                </c:pt>
                <c:pt idx="198">
                  <c:v>1.7105359999999994</c:v>
                </c:pt>
                <c:pt idx="199">
                  <c:v>1.7019700000000002</c:v>
                </c:pt>
                <c:pt idx="200">
                  <c:v>1.7376269999999998</c:v>
                </c:pt>
                <c:pt idx="201">
                  <c:v>1.7141209999999996</c:v>
                </c:pt>
                <c:pt idx="202">
                  <c:v>1.7173439999999989</c:v>
                </c:pt>
                <c:pt idx="203">
                  <c:v>1.7189320000000006</c:v>
                </c:pt>
                <c:pt idx="204">
                  <c:v>1.7343489999999999</c:v>
                </c:pt>
                <c:pt idx="205">
                  <c:v>1.7297250000000002</c:v>
                </c:pt>
                <c:pt idx="206">
                  <c:v>1.7160179999999992</c:v>
                </c:pt>
                <c:pt idx="207">
                  <c:v>1.7221799999999998</c:v>
                </c:pt>
                <c:pt idx="208">
                  <c:v>1.7182729999999991</c:v>
                </c:pt>
                <c:pt idx="209">
                  <c:v>1.7288089999999992</c:v>
                </c:pt>
                <c:pt idx="210">
                  <c:v>1.7331170000000009</c:v>
                </c:pt>
                <c:pt idx="211">
                  <c:v>1.728235999999999</c:v>
                </c:pt>
                <c:pt idx="212">
                  <c:v>1.7470420000000004</c:v>
                </c:pt>
                <c:pt idx="213">
                  <c:v>1.7409099999999995</c:v>
                </c:pt>
                <c:pt idx="214">
                  <c:v>1.7387140000000008</c:v>
                </c:pt>
                <c:pt idx="215">
                  <c:v>1.7569599999999994</c:v>
                </c:pt>
                <c:pt idx="216">
                  <c:v>1.7334580000000006</c:v>
                </c:pt>
                <c:pt idx="217">
                  <c:v>1.7509690000000004</c:v>
                </c:pt>
                <c:pt idx="218">
                  <c:v>1.7572020000000004</c:v>
                </c:pt>
                <c:pt idx="219">
                  <c:v>1.7713480000000006</c:v>
                </c:pt>
                <c:pt idx="220">
                  <c:v>1.7710629999999998</c:v>
                </c:pt>
                <c:pt idx="221">
                  <c:v>1.797606</c:v>
                </c:pt>
                <c:pt idx="222">
                  <c:v>1.7567110000000001</c:v>
                </c:pt>
                <c:pt idx="223">
                  <c:v>1.7790429999999997</c:v>
                </c:pt>
                <c:pt idx="224">
                  <c:v>1.7632249999999994</c:v>
                </c:pt>
                <c:pt idx="225">
                  <c:v>1.7687479999999995</c:v>
                </c:pt>
                <c:pt idx="226">
                  <c:v>1.7683429999999989</c:v>
                </c:pt>
                <c:pt idx="227">
                  <c:v>1.7849300000000001</c:v>
                </c:pt>
                <c:pt idx="228">
                  <c:v>1.7677329999999989</c:v>
                </c:pt>
                <c:pt idx="229">
                  <c:v>1.7568970000000004</c:v>
                </c:pt>
                <c:pt idx="230">
                  <c:v>1.7824469999999994</c:v>
                </c:pt>
                <c:pt idx="231">
                  <c:v>1.790133</c:v>
                </c:pt>
                <c:pt idx="232">
                  <c:v>1.7926629999999992</c:v>
                </c:pt>
                <c:pt idx="233">
                  <c:v>1.7861019999999996</c:v>
                </c:pt>
                <c:pt idx="234">
                  <c:v>1.7943339999999992</c:v>
                </c:pt>
                <c:pt idx="235">
                  <c:v>1.7851939999999997</c:v>
                </c:pt>
                <c:pt idx="236">
                  <c:v>1.79528</c:v>
                </c:pt>
                <c:pt idx="237">
                  <c:v>1.8043119999999995</c:v>
                </c:pt>
                <c:pt idx="238">
                  <c:v>1.8151919999999988</c:v>
                </c:pt>
                <c:pt idx="239">
                  <c:v>1.788049</c:v>
                </c:pt>
                <c:pt idx="240">
                  <c:v>1.7934169999999998</c:v>
                </c:pt>
                <c:pt idx="241">
                  <c:v>1.7886159999999993</c:v>
                </c:pt>
                <c:pt idx="242">
                  <c:v>1.7916489999999996</c:v>
                </c:pt>
                <c:pt idx="243">
                  <c:v>1.8009299999999993</c:v>
                </c:pt>
                <c:pt idx="244">
                  <c:v>1.7965289999999996</c:v>
                </c:pt>
                <c:pt idx="245">
                  <c:v>1.8042860000000003</c:v>
                </c:pt>
                <c:pt idx="246">
                  <c:v>1.8144710000000011</c:v>
                </c:pt>
                <c:pt idx="247">
                  <c:v>1.818295</c:v>
                </c:pt>
                <c:pt idx="248">
                  <c:v>1.8163769999999992</c:v>
                </c:pt>
                <c:pt idx="249">
                  <c:v>1.8127679999999993</c:v>
                </c:pt>
                <c:pt idx="250">
                  <c:v>1.8164860000000003</c:v>
                </c:pt>
                <c:pt idx="251">
                  <c:v>1.8258600000000005</c:v>
                </c:pt>
                <c:pt idx="252">
                  <c:v>1.8239149999999995</c:v>
                </c:pt>
                <c:pt idx="253">
                  <c:v>1.8262769999999993</c:v>
                </c:pt>
                <c:pt idx="254">
                  <c:v>1.8285560000000007</c:v>
                </c:pt>
                <c:pt idx="255">
                  <c:v>1.8321490000000002</c:v>
                </c:pt>
                <c:pt idx="256">
                  <c:v>1.8354640000000009</c:v>
                </c:pt>
                <c:pt idx="257">
                  <c:v>1.8375479999999991</c:v>
                </c:pt>
                <c:pt idx="258">
                  <c:v>1.840706</c:v>
                </c:pt>
                <c:pt idx="259">
                  <c:v>1.8446920000000002</c:v>
                </c:pt>
                <c:pt idx="260">
                  <c:v>1.8459539999999999</c:v>
                </c:pt>
                <c:pt idx="261">
                  <c:v>1.8485399999999998</c:v>
                </c:pt>
                <c:pt idx="262">
                  <c:v>1.861972999999999</c:v>
                </c:pt>
                <c:pt idx="263">
                  <c:v>1.8612829999999994</c:v>
                </c:pt>
                <c:pt idx="264">
                  <c:v>1.8503179999999997</c:v>
                </c:pt>
                <c:pt idx="265">
                  <c:v>1.8400720000000002</c:v>
                </c:pt>
                <c:pt idx="266">
                  <c:v>1.8436480000000008</c:v>
                </c:pt>
                <c:pt idx="267">
                  <c:v>1.8464969999999994</c:v>
                </c:pt>
                <c:pt idx="268">
                  <c:v>1.8463089999999998</c:v>
                </c:pt>
                <c:pt idx="269">
                  <c:v>1.8800779999999992</c:v>
                </c:pt>
                <c:pt idx="270">
                  <c:v>1.8714659999999999</c:v>
                </c:pt>
                <c:pt idx="271">
                  <c:v>1.8590030000000013</c:v>
                </c:pt>
                <c:pt idx="272">
                  <c:v>1.8487489999999998</c:v>
                </c:pt>
                <c:pt idx="273">
                  <c:v>1.8799270000000003</c:v>
                </c:pt>
                <c:pt idx="274">
                  <c:v>1.8632419999999996</c:v>
                </c:pt>
                <c:pt idx="275">
                  <c:v>1.8721759999999996</c:v>
                </c:pt>
                <c:pt idx="276">
                  <c:v>1.8796609999999996</c:v>
                </c:pt>
                <c:pt idx="277">
                  <c:v>1.8703219999999998</c:v>
                </c:pt>
                <c:pt idx="278">
                  <c:v>1.8572230000000003</c:v>
                </c:pt>
                <c:pt idx="279">
                  <c:v>1.8917090000000005</c:v>
                </c:pt>
                <c:pt idx="280">
                  <c:v>1.8746149999999995</c:v>
                </c:pt>
                <c:pt idx="281">
                  <c:v>1.8731949999999999</c:v>
                </c:pt>
                <c:pt idx="282">
                  <c:v>1.8719280000000005</c:v>
                </c:pt>
                <c:pt idx="283">
                  <c:v>1.8901569999999994</c:v>
                </c:pt>
                <c:pt idx="284">
                  <c:v>1.8846030000000003</c:v>
                </c:pt>
                <c:pt idx="285">
                  <c:v>1.8778250000000005</c:v>
                </c:pt>
                <c:pt idx="286">
                  <c:v>1.8901809999999992</c:v>
                </c:pt>
                <c:pt idx="287">
                  <c:v>1.8900820000000005</c:v>
                </c:pt>
                <c:pt idx="288">
                  <c:v>1.8839490000000003</c:v>
                </c:pt>
                <c:pt idx="289">
                  <c:v>1.8946459999999998</c:v>
                </c:pt>
                <c:pt idx="290">
                  <c:v>1.9267329999999996</c:v>
                </c:pt>
                <c:pt idx="291">
                  <c:v>1.9000889999999995</c:v>
                </c:pt>
                <c:pt idx="292">
                  <c:v>1.8827090000000002</c:v>
                </c:pt>
                <c:pt idx="293">
                  <c:v>1.9057329999999997</c:v>
                </c:pt>
                <c:pt idx="294">
                  <c:v>1.9012500000000001</c:v>
                </c:pt>
                <c:pt idx="295">
                  <c:v>1.9054700000000011</c:v>
                </c:pt>
                <c:pt idx="296">
                  <c:v>1.9093739999999997</c:v>
                </c:pt>
                <c:pt idx="297">
                  <c:v>1.8995049999999996</c:v>
                </c:pt>
                <c:pt idx="298">
                  <c:v>1.9048739999999995</c:v>
                </c:pt>
                <c:pt idx="299">
                  <c:v>1.9141899999999996</c:v>
                </c:pt>
                <c:pt idx="300">
                  <c:v>1.9092329999999995</c:v>
                </c:pt>
                <c:pt idx="301">
                  <c:v>1.9135210000000002</c:v>
                </c:pt>
                <c:pt idx="302">
                  <c:v>1.9110629999999995</c:v>
                </c:pt>
                <c:pt idx="303">
                  <c:v>1.9144180000000004</c:v>
                </c:pt>
                <c:pt idx="304">
                  <c:v>1.9242699999999999</c:v>
                </c:pt>
                <c:pt idx="305">
                  <c:v>1.9304589999999999</c:v>
                </c:pt>
                <c:pt idx="306">
                  <c:v>1.9276850000000003</c:v>
                </c:pt>
                <c:pt idx="307">
                  <c:v>1.9335110000000002</c:v>
                </c:pt>
                <c:pt idx="308">
                  <c:v>1.9319579999999998</c:v>
                </c:pt>
                <c:pt idx="309">
                  <c:v>1.9318339999999994</c:v>
                </c:pt>
                <c:pt idx="310">
                  <c:v>1.9528209999999993</c:v>
                </c:pt>
                <c:pt idx="311">
                  <c:v>1.9282900000000005</c:v>
                </c:pt>
                <c:pt idx="312">
                  <c:v>1.9346530000000008</c:v>
                </c:pt>
                <c:pt idx="313">
                  <c:v>1.9394369999999999</c:v>
                </c:pt>
                <c:pt idx="314">
                  <c:v>1.932358999999999</c:v>
                </c:pt>
                <c:pt idx="315">
                  <c:v>1.9332900000000004</c:v>
                </c:pt>
                <c:pt idx="316">
                  <c:v>1.9349490000000005</c:v>
                </c:pt>
                <c:pt idx="317">
                  <c:v>1.949955000000001</c:v>
                </c:pt>
                <c:pt idx="318">
                  <c:v>1.9560619999999993</c:v>
                </c:pt>
                <c:pt idx="319">
                  <c:v>1.9496009999999995</c:v>
                </c:pt>
                <c:pt idx="320">
                  <c:v>1.9404250000000003</c:v>
                </c:pt>
                <c:pt idx="321">
                  <c:v>1.9436119999999999</c:v>
                </c:pt>
                <c:pt idx="322">
                  <c:v>1.9459790000000003</c:v>
                </c:pt>
                <c:pt idx="323">
                  <c:v>1.9462429999999999</c:v>
                </c:pt>
                <c:pt idx="324">
                  <c:v>1.9644840000000006</c:v>
                </c:pt>
                <c:pt idx="325">
                  <c:v>1.9571070000000006</c:v>
                </c:pt>
                <c:pt idx="326">
                  <c:v>1.9707669999999995</c:v>
                </c:pt>
                <c:pt idx="327">
                  <c:v>1.9539290000000005</c:v>
                </c:pt>
                <c:pt idx="328">
                  <c:v>1.9645150000000005</c:v>
                </c:pt>
                <c:pt idx="329">
                  <c:v>1.9648880000000002</c:v>
                </c:pt>
                <c:pt idx="330">
                  <c:v>1.9702969999999995</c:v>
                </c:pt>
                <c:pt idx="331">
                  <c:v>1.9499709999999988</c:v>
                </c:pt>
                <c:pt idx="332">
                  <c:v>1.9539539999999995</c:v>
                </c:pt>
                <c:pt idx="333">
                  <c:v>1.9691909999999995</c:v>
                </c:pt>
                <c:pt idx="334">
                  <c:v>1.9685410000000001</c:v>
                </c:pt>
                <c:pt idx="335">
                  <c:v>1.9598490000000011</c:v>
                </c:pt>
                <c:pt idx="336">
                  <c:v>1.9591779999999988</c:v>
                </c:pt>
                <c:pt idx="337">
                  <c:v>1.9640439999999995</c:v>
                </c:pt>
                <c:pt idx="338">
                  <c:v>1.9585059999999999</c:v>
                </c:pt>
                <c:pt idx="339">
                  <c:v>1.9763979999999997</c:v>
                </c:pt>
                <c:pt idx="340">
                  <c:v>2.0020180000000005</c:v>
                </c:pt>
                <c:pt idx="341">
                  <c:v>1.9691800000000006</c:v>
                </c:pt>
                <c:pt idx="342">
                  <c:v>1.9800420000000001</c:v>
                </c:pt>
                <c:pt idx="343">
                  <c:v>1.9850270000000005</c:v>
                </c:pt>
                <c:pt idx="344">
                  <c:v>1.9744439999999992</c:v>
                </c:pt>
                <c:pt idx="345">
                  <c:v>1.9786160000000006</c:v>
                </c:pt>
                <c:pt idx="346">
                  <c:v>1.9614759999999993</c:v>
                </c:pt>
                <c:pt idx="347">
                  <c:v>1.9736210000000005</c:v>
                </c:pt>
                <c:pt idx="348">
                  <c:v>1.9927980000000005</c:v>
                </c:pt>
                <c:pt idx="349">
                  <c:v>1.9795079999999992</c:v>
                </c:pt>
                <c:pt idx="350">
                  <c:v>2.0003710000000003</c:v>
                </c:pt>
                <c:pt idx="351">
                  <c:v>1.9709440000000003</c:v>
                </c:pt>
                <c:pt idx="352">
                  <c:v>1.9756340000000003</c:v>
                </c:pt>
                <c:pt idx="353">
                  <c:v>1.9775419999999988</c:v>
                </c:pt>
                <c:pt idx="354">
                  <c:v>1.9999540000000007</c:v>
                </c:pt>
                <c:pt idx="355">
                  <c:v>1.9872249999999996</c:v>
                </c:pt>
                <c:pt idx="356">
                  <c:v>1.9892289999999999</c:v>
                </c:pt>
                <c:pt idx="357">
                  <c:v>1.9879709999999999</c:v>
                </c:pt>
                <c:pt idx="358">
                  <c:v>2.0041740000000008</c:v>
                </c:pt>
                <c:pt idx="359">
                  <c:v>1.9828139999999994</c:v>
                </c:pt>
                <c:pt idx="360">
                  <c:v>1.9826960000000007</c:v>
                </c:pt>
                <c:pt idx="361">
                  <c:v>2.0208220000000008</c:v>
                </c:pt>
                <c:pt idx="362">
                  <c:v>1.9933390000000006</c:v>
                </c:pt>
                <c:pt idx="363">
                  <c:v>1.989293</c:v>
                </c:pt>
                <c:pt idx="364">
                  <c:v>1.9851799999999997</c:v>
                </c:pt>
                <c:pt idx="365">
                  <c:v>1.9821099999999996</c:v>
                </c:pt>
                <c:pt idx="366">
                  <c:v>2.0246879999999994</c:v>
                </c:pt>
                <c:pt idx="367">
                  <c:v>1.9956720000000008</c:v>
                </c:pt>
                <c:pt idx="368">
                  <c:v>1.996497999999999</c:v>
                </c:pt>
                <c:pt idx="369">
                  <c:v>1.9943940000000007</c:v>
                </c:pt>
                <c:pt idx="370">
                  <c:v>2.0084290000000005</c:v>
                </c:pt>
                <c:pt idx="371">
                  <c:v>1.9953429999999992</c:v>
                </c:pt>
                <c:pt idx="372">
                  <c:v>1.9902059999999988</c:v>
                </c:pt>
                <c:pt idx="373">
                  <c:v>1.9997560000000005</c:v>
                </c:pt>
                <c:pt idx="374">
                  <c:v>1.9933010000000007</c:v>
                </c:pt>
                <c:pt idx="375">
                  <c:v>1.9949330000000005</c:v>
                </c:pt>
                <c:pt idx="376">
                  <c:v>1.9939609999999988</c:v>
                </c:pt>
                <c:pt idx="377">
                  <c:v>1.9974279999999993</c:v>
                </c:pt>
                <c:pt idx="378">
                  <c:v>2.0098889999999994</c:v>
                </c:pt>
                <c:pt idx="379">
                  <c:v>1.994985999999999</c:v>
                </c:pt>
                <c:pt idx="380">
                  <c:v>1.9951429999999997</c:v>
                </c:pt>
                <c:pt idx="381">
                  <c:v>1.9976320000000012</c:v>
                </c:pt>
                <c:pt idx="382">
                  <c:v>2.0015979999999995</c:v>
                </c:pt>
                <c:pt idx="383">
                  <c:v>1.9973230000000006</c:v>
                </c:pt>
                <c:pt idx="384">
                  <c:v>2.0164780000000002</c:v>
                </c:pt>
                <c:pt idx="385">
                  <c:v>2.0044730000000008</c:v>
                </c:pt>
                <c:pt idx="386">
                  <c:v>2.0167990000000007</c:v>
                </c:pt>
                <c:pt idx="387">
                  <c:v>2.0245299999999995</c:v>
                </c:pt>
                <c:pt idx="388">
                  <c:v>2.0050669999999995</c:v>
                </c:pt>
                <c:pt idx="389">
                  <c:v>2.0141580000000001</c:v>
                </c:pt>
                <c:pt idx="390">
                  <c:v>2.0051410000000001</c:v>
                </c:pt>
                <c:pt idx="391">
                  <c:v>2.0298590000000001</c:v>
                </c:pt>
                <c:pt idx="392">
                  <c:v>2.0313100000000004</c:v>
                </c:pt>
                <c:pt idx="393">
                  <c:v>2.0037799999999999</c:v>
                </c:pt>
                <c:pt idx="394">
                  <c:v>2.0027300000000006</c:v>
                </c:pt>
                <c:pt idx="395">
                  <c:v>2.0520709999999998</c:v>
                </c:pt>
                <c:pt idx="396">
                  <c:v>2.0280749999999994</c:v>
                </c:pt>
                <c:pt idx="397">
                  <c:v>2.0470320000000006</c:v>
                </c:pt>
                <c:pt idx="398">
                  <c:v>2.0237630000000006</c:v>
                </c:pt>
                <c:pt idx="399">
                  <c:v>2.0140789999999997</c:v>
                </c:pt>
                <c:pt idx="400">
                  <c:v>2.019724000000001</c:v>
                </c:pt>
                <c:pt idx="401">
                  <c:v>2.0166050000000011</c:v>
                </c:pt>
                <c:pt idx="402">
                  <c:v>2.0222320000000007</c:v>
                </c:pt>
                <c:pt idx="403">
                  <c:v>2.0189729999999999</c:v>
                </c:pt>
                <c:pt idx="404">
                  <c:v>2.0367030000000002</c:v>
                </c:pt>
                <c:pt idx="405">
                  <c:v>2.0266910000000005</c:v>
                </c:pt>
                <c:pt idx="406">
                  <c:v>2.0273700000000003</c:v>
                </c:pt>
                <c:pt idx="407">
                  <c:v>2.0240869999999989</c:v>
                </c:pt>
                <c:pt idx="408">
                  <c:v>2.0267180000000007</c:v>
                </c:pt>
                <c:pt idx="409">
                  <c:v>2.027444</c:v>
                </c:pt>
                <c:pt idx="410">
                  <c:v>2.0264630000000006</c:v>
                </c:pt>
                <c:pt idx="411">
                  <c:v>2.0371329999999999</c:v>
                </c:pt>
                <c:pt idx="412">
                  <c:v>2.051336</c:v>
                </c:pt>
                <c:pt idx="413">
                  <c:v>2.044315000000001</c:v>
                </c:pt>
                <c:pt idx="414">
                  <c:v>2.0584509999999998</c:v>
                </c:pt>
                <c:pt idx="415">
                  <c:v>2.050228999999999</c:v>
                </c:pt>
                <c:pt idx="416">
                  <c:v>2.0364499999999994</c:v>
                </c:pt>
                <c:pt idx="417">
                  <c:v>2.0531070000000007</c:v>
                </c:pt>
                <c:pt idx="418">
                  <c:v>2.044131000000001</c:v>
                </c:pt>
                <c:pt idx="419">
                  <c:v>2.0643879999999992</c:v>
                </c:pt>
                <c:pt idx="420">
                  <c:v>2.0663090000000004</c:v>
                </c:pt>
                <c:pt idx="421">
                  <c:v>2.0513310000000011</c:v>
                </c:pt>
                <c:pt idx="422">
                  <c:v>2.0489879999999996</c:v>
                </c:pt>
                <c:pt idx="423">
                  <c:v>2.0426949999999993</c:v>
                </c:pt>
                <c:pt idx="424">
                  <c:v>2.0608110000000002</c:v>
                </c:pt>
                <c:pt idx="425">
                  <c:v>2.0605070000000003</c:v>
                </c:pt>
                <c:pt idx="426">
                  <c:v>2.1061569999999996</c:v>
                </c:pt>
                <c:pt idx="427">
                  <c:v>2.0812539999999995</c:v>
                </c:pt>
                <c:pt idx="428">
                  <c:v>2.0572989999999995</c:v>
                </c:pt>
                <c:pt idx="429">
                  <c:v>2.0528420000000001</c:v>
                </c:pt>
                <c:pt idx="430">
                  <c:v>2.0714770000000007</c:v>
                </c:pt>
                <c:pt idx="431">
                  <c:v>2.096241</c:v>
                </c:pt>
                <c:pt idx="432">
                  <c:v>2.1036490000000008</c:v>
                </c:pt>
                <c:pt idx="433">
                  <c:v>2.0890119999999994</c:v>
                </c:pt>
                <c:pt idx="434">
                  <c:v>2.0878110000000003</c:v>
                </c:pt>
                <c:pt idx="435">
                  <c:v>2.0700890000000012</c:v>
                </c:pt>
                <c:pt idx="436">
                  <c:v>2.0664100000000012</c:v>
                </c:pt>
                <c:pt idx="437">
                  <c:v>2.0734839999999997</c:v>
                </c:pt>
                <c:pt idx="438">
                  <c:v>2.0805120000000006</c:v>
                </c:pt>
                <c:pt idx="439">
                  <c:v>2.0895030000000006</c:v>
                </c:pt>
                <c:pt idx="440">
                  <c:v>2.1058129999999995</c:v>
                </c:pt>
                <c:pt idx="441">
                  <c:v>2.0889360000000003</c:v>
                </c:pt>
                <c:pt idx="442">
                  <c:v>2.0810069999999996</c:v>
                </c:pt>
                <c:pt idx="443">
                  <c:v>2.0853200000000003</c:v>
                </c:pt>
                <c:pt idx="444">
                  <c:v>2.0908999999999995</c:v>
                </c:pt>
                <c:pt idx="445">
                  <c:v>2.0837720000000006</c:v>
                </c:pt>
                <c:pt idx="446">
                  <c:v>2.100765</c:v>
                </c:pt>
                <c:pt idx="447">
                  <c:v>2.0976890000000008</c:v>
                </c:pt>
                <c:pt idx="448">
                  <c:v>2.1222029999999998</c:v>
                </c:pt>
                <c:pt idx="449">
                  <c:v>2.0975919999999997</c:v>
                </c:pt>
                <c:pt idx="450">
                  <c:v>2.1047429999999991</c:v>
                </c:pt>
                <c:pt idx="451">
                  <c:v>2.1193789999999995</c:v>
                </c:pt>
                <c:pt idx="452">
                  <c:v>2.1350680000000004</c:v>
                </c:pt>
                <c:pt idx="453">
                  <c:v>2.1070240000000009</c:v>
                </c:pt>
                <c:pt idx="454">
                  <c:v>2.1128609999999997</c:v>
                </c:pt>
                <c:pt idx="455">
                  <c:v>2.1122059999999996</c:v>
                </c:pt>
                <c:pt idx="456">
                  <c:v>2.1216229999999996</c:v>
                </c:pt>
                <c:pt idx="457">
                  <c:v>2.124784</c:v>
                </c:pt>
                <c:pt idx="458">
                  <c:v>2.1549269999999998</c:v>
                </c:pt>
                <c:pt idx="459">
                  <c:v>2.1459510000000002</c:v>
                </c:pt>
                <c:pt idx="460">
                  <c:v>2.1288909999999994</c:v>
                </c:pt>
                <c:pt idx="461">
                  <c:v>2.1622360000000009</c:v>
                </c:pt>
                <c:pt idx="462">
                  <c:v>2.1158429999999999</c:v>
                </c:pt>
                <c:pt idx="463">
                  <c:v>2.1246939999999999</c:v>
                </c:pt>
                <c:pt idx="464">
                  <c:v>2.1395549999999997</c:v>
                </c:pt>
                <c:pt idx="465">
                  <c:v>2.1327690000000006</c:v>
                </c:pt>
                <c:pt idx="466">
                  <c:v>2.1378969999999997</c:v>
                </c:pt>
                <c:pt idx="467">
                  <c:v>2.133795000000001</c:v>
                </c:pt>
                <c:pt idx="468">
                  <c:v>2.1390339999999997</c:v>
                </c:pt>
                <c:pt idx="469">
                  <c:v>2.1441860000000004</c:v>
                </c:pt>
                <c:pt idx="470">
                  <c:v>2.1550440000000002</c:v>
                </c:pt>
                <c:pt idx="471">
                  <c:v>2.1611170000000008</c:v>
                </c:pt>
                <c:pt idx="472">
                  <c:v>2.1500730000000008</c:v>
                </c:pt>
                <c:pt idx="473">
                  <c:v>2.1444439999999991</c:v>
                </c:pt>
                <c:pt idx="474">
                  <c:v>2.1495000000000006</c:v>
                </c:pt>
                <c:pt idx="475">
                  <c:v>2.1467099999999988</c:v>
                </c:pt>
                <c:pt idx="476">
                  <c:v>2.1496259999999996</c:v>
                </c:pt>
                <c:pt idx="477">
                  <c:v>2.1639349999999995</c:v>
                </c:pt>
                <c:pt idx="478">
                  <c:v>2.1521809999999997</c:v>
                </c:pt>
                <c:pt idx="479">
                  <c:v>2.1541670000000002</c:v>
                </c:pt>
                <c:pt idx="480">
                  <c:v>2.1882609999999989</c:v>
                </c:pt>
                <c:pt idx="481">
                  <c:v>2.1720929999999994</c:v>
                </c:pt>
                <c:pt idx="482">
                  <c:v>2.201175000000001</c:v>
                </c:pt>
                <c:pt idx="483">
                  <c:v>2.1802829999999993</c:v>
                </c:pt>
                <c:pt idx="484">
                  <c:v>2.1931950000000002</c:v>
                </c:pt>
                <c:pt idx="485">
                  <c:v>2.1750840000000009</c:v>
                </c:pt>
                <c:pt idx="486">
                  <c:v>2.1815450000000007</c:v>
                </c:pt>
                <c:pt idx="487">
                  <c:v>2.1891279999999993</c:v>
                </c:pt>
                <c:pt idx="488">
                  <c:v>2.1833389999999993</c:v>
                </c:pt>
                <c:pt idx="489">
                  <c:v>2.1926610000000002</c:v>
                </c:pt>
                <c:pt idx="490">
                  <c:v>2.191732</c:v>
                </c:pt>
                <c:pt idx="491">
                  <c:v>2.1809829999999994</c:v>
                </c:pt>
                <c:pt idx="492">
                  <c:v>2.173388000000001</c:v>
                </c:pt>
                <c:pt idx="493">
                  <c:v>2.1836280000000006</c:v>
                </c:pt>
                <c:pt idx="494">
                  <c:v>2.1794309999999992</c:v>
                </c:pt>
                <c:pt idx="495">
                  <c:v>2.1762400000000008</c:v>
                </c:pt>
                <c:pt idx="496">
                  <c:v>2.1816010000000006</c:v>
                </c:pt>
                <c:pt idx="497">
                  <c:v>2.1901460000000004</c:v>
                </c:pt>
                <c:pt idx="498">
                  <c:v>2.1799239999999998</c:v>
                </c:pt>
                <c:pt idx="499">
                  <c:v>2.1911499999999995</c:v>
                </c:pt>
                <c:pt idx="500">
                  <c:v>2.1868259999999999</c:v>
                </c:pt>
                <c:pt idx="501">
                  <c:v>2.185543</c:v>
                </c:pt>
                <c:pt idx="502">
                  <c:v>2.1943460000000004</c:v>
                </c:pt>
                <c:pt idx="503">
                  <c:v>2.2013350000000003</c:v>
                </c:pt>
                <c:pt idx="504">
                  <c:v>2.1990539999999994</c:v>
                </c:pt>
                <c:pt idx="505">
                  <c:v>2.2011939999999992</c:v>
                </c:pt>
                <c:pt idx="506">
                  <c:v>2.1957410000000008</c:v>
                </c:pt>
                <c:pt idx="507">
                  <c:v>2.2049049999999992</c:v>
                </c:pt>
                <c:pt idx="508">
                  <c:v>2.1946769999999995</c:v>
                </c:pt>
                <c:pt idx="509">
                  <c:v>2.1967600000000003</c:v>
                </c:pt>
                <c:pt idx="510">
                  <c:v>2.2080770000000003</c:v>
                </c:pt>
                <c:pt idx="511">
                  <c:v>2.2181059999999997</c:v>
                </c:pt>
                <c:pt idx="512">
                  <c:v>2.2070439999999998</c:v>
                </c:pt>
                <c:pt idx="513">
                  <c:v>2.241187</c:v>
                </c:pt>
                <c:pt idx="514">
                  <c:v>2.2199450000000001</c:v>
                </c:pt>
                <c:pt idx="515">
                  <c:v>2.2160920000000006</c:v>
                </c:pt>
                <c:pt idx="516">
                  <c:v>2.2398090000000002</c:v>
                </c:pt>
                <c:pt idx="517">
                  <c:v>2.2252839999999994</c:v>
                </c:pt>
                <c:pt idx="518">
                  <c:v>2.2504020000000011</c:v>
                </c:pt>
                <c:pt idx="519">
                  <c:v>2.2345609999999994</c:v>
                </c:pt>
                <c:pt idx="520">
                  <c:v>2.2466159999999995</c:v>
                </c:pt>
                <c:pt idx="521">
                  <c:v>2.2526319999999993</c:v>
                </c:pt>
                <c:pt idx="522">
                  <c:v>2.2439519999999993</c:v>
                </c:pt>
                <c:pt idx="523">
                  <c:v>2.2408030000000005</c:v>
                </c:pt>
                <c:pt idx="524">
                  <c:v>2.2505039999999994</c:v>
                </c:pt>
                <c:pt idx="525">
                  <c:v>2.2732469999999996</c:v>
                </c:pt>
                <c:pt idx="526">
                  <c:v>2.2395489999999993</c:v>
                </c:pt>
                <c:pt idx="527">
                  <c:v>2.2518359999999991</c:v>
                </c:pt>
                <c:pt idx="528">
                  <c:v>2.2389279999999996</c:v>
                </c:pt>
                <c:pt idx="529">
                  <c:v>2.2294530000000004</c:v>
                </c:pt>
                <c:pt idx="530">
                  <c:v>2.224685</c:v>
                </c:pt>
                <c:pt idx="531">
                  <c:v>2.2563019999999998</c:v>
                </c:pt>
                <c:pt idx="532">
                  <c:v>2.2467359999999994</c:v>
                </c:pt>
                <c:pt idx="533">
                  <c:v>2.2443579999999992</c:v>
                </c:pt>
                <c:pt idx="534">
                  <c:v>2.2400650000000004</c:v>
                </c:pt>
                <c:pt idx="535">
                  <c:v>2.2556540000000007</c:v>
                </c:pt>
                <c:pt idx="536">
                  <c:v>2.2524829999999998</c:v>
                </c:pt>
                <c:pt idx="537">
                  <c:v>2.2522469999999997</c:v>
                </c:pt>
                <c:pt idx="538">
                  <c:v>2.2423340000000005</c:v>
                </c:pt>
                <c:pt idx="539">
                  <c:v>2.2436480000000003</c:v>
                </c:pt>
                <c:pt idx="540">
                  <c:v>2.2697859999999999</c:v>
                </c:pt>
                <c:pt idx="541">
                  <c:v>2.2515600000000004</c:v>
                </c:pt>
                <c:pt idx="542">
                  <c:v>2.2452149999999991</c:v>
                </c:pt>
                <c:pt idx="543">
                  <c:v>2.2705770000000012</c:v>
                </c:pt>
                <c:pt idx="544">
                  <c:v>2.2737130000000008</c:v>
                </c:pt>
                <c:pt idx="545">
                  <c:v>2.2501369999999996</c:v>
                </c:pt>
                <c:pt idx="546">
                  <c:v>2.252497</c:v>
                </c:pt>
                <c:pt idx="547">
                  <c:v>2.2577039999999995</c:v>
                </c:pt>
                <c:pt idx="548">
                  <c:v>2.2506020000000007</c:v>
                </c:pt>
                <c:pt idx="549">
                  <c:v>2.256959000000001</c:v>
                </c:pt>
                <c:pt idx="550">
                  <c:v>2.2531020000000002</c:v>
                </c:pt>
                <c:pt idx="551">
                  <c:v>2.252688</c:v>
                </c:pt>
                <c:pt idx="552">
                  <c:v>2.2840420000000003</c:v>
                </c:pt>
                <c:pt idx="553">
                  <c:v>2.2848249999999997</c:v>
                </c:pt>
                <c:pt idx="554">
                  <c:v>2.2497010000000008</c:v>
                </c:pt>
                <c:pt idx="555">
                  <c:v>2.2589300000000003</c:v>
                </c:pt>
                <c:pt idx="556">
                  <c:v>2.2618600000000004</c:v>
                </c:pt>
                <c:pt idx="557">
                  <c:v>2.2758640000000003</c:v>
                </c:pt>
                <c:pt idx="558">
                  <c:v>2.2600640000000007</c:v>
                </c:pt>
                <c:pt idx="559">
                  <c:v>2.2759519999999993</c:v>
                </c:pt>
                <c:pt idx="560">
                  <c:v>2.2535429999999996</c:v>
                </c:pt>
                <c:pt idx="561">
                  <c:v>2.2612589999999999</c:v>
                </c:pt>
                <c:pt idx="562">
                  <c:v>2.2666020000000007</c:v>
                </c:pt>
                <c:pt idx="563">
                  <c:v>2.2641719999999994</c:v>
                </c:pt>
                <c:pt idx="564">
                  <c:v>2.2512249999999989</c:v>
                </c:pt>
                <c:pt idx="565">
                  <c:v>2.2751880000000009</c:v>
                </c:pt>
                <c:pt idx="566">
                  <c:v>2.2834649999999996</c:v>
                </c:pt>
                <c:pt idx="567">
                  <c:v>2.2646429999999995</c:v>
                </c:pt>
                <c:pt idx="568">
                  <c:v>2.2689859999999999</c:v>
                </c:pt>
                <c:pt idx="569">
                  <c:v>2.2597240000000003</c:v>
                </c:pt>
                <c:pt idx="570">
                  <c:v>2.259582</c:v>
                </c:pt>
                <c:pt idx="571">
                  <c:v>2.2769930000000009</c:v>
                </c:pt>
                <c:pt idx="572">
                  <c:v>2.2592999999999996</c:v>
                </c:pt>
                <c:pt idx="573">
                  <c:v>2.2675989999999997</c:v>
                </c:pt>
                <c:pt idx="574">
                  <c:v>2.2654869999999994</c:v>
                </c:pt>
                <c:pt idx="575">
                  <c:v>2.2573079999999992</c:v>
                </c:pt>
                <c:pt idx="576">
                  <c:v>2.2677209999999999</c:v>
                </c:pt>
                <c:pt idx="577">
                  <c:v>2.2598569999999993</c:v>
                </c:pt>
                <c:pt idx="578">
                  <c:v>2.262683</c:v>
                </c:pt>
                <c:pt idx="579">
                  <c:v>2.2764410000000002</c:v>
                </c:pt>
                <c:pt idx="580">
                  <c:v>2.2831279999999996</c:v>
                </c:pt>
                <c:pt idx="581">
                  <c:v>2.2842399999999996</c:v>
                </c:pt>
                <c:pt idx="582">
                  <c:v>2.2824609999999996</c:v>
                </c:pt>
                <c:pt idx="583">
                  <c:v>2.2804730000000006</c:v>
                </c:pt>
                <c:pt idx="584">
                  <c:v>2.2890259999999998</c:v>
                </c:pt>
                <c:pt idx="585">
                  <c:v>2.2774250000000009</c:v>
                </c:pt>
                <c:pt idx="586">
                  <c:v>2.2693700000000003</c:v>
                </c:pt>
                <c:pt idx="587">
                  <c:v>2.2787379999999997</c:v>
                </c:pt>
                <c:pt idx="588">
                  <c:v>2.2914379999999994</c:v>
                </c:pt>
                <c:pt idx="589">
                  <c:v>2.3105290000000007</c:v>
                </c:pt>
                <c:pt idx="590">
                  <c:v>2.2816980000000004</c:v>
                </c:pt>
                <c:pt idx="591">
                  <c:v>2.2700310000000004</c:v>
                </c:pt>
                <c:pt idx="592">
                  <c:v>2.2901390000000008</c:v>
                </c:pt>
                <c:pt idx="593">
                  <c:v>2.2986039999999992</c:v>
                </c:pt>
                <c:pt idx="594">
                  <c:v>2.2830440000000003</c:v>
                </c:pt>
                <c:pt idx="595">
                  <c:v>2.2981749999999987</c:v>
                </c:pt>
                <c:pt idx="596">
                  <c:v>2.3089680000000001</c:v>
                </c:pt>
                <c:pt idx="597">
                  <c:v>2.2785840000000004</c:v>
                </c:pt>
                <c:pt idx="598">
                  <c:v>2.2896069999999993</c:v>
                </c:pt>
                <c:pt idx="599">
                  <c:v>2.3337880000000002</c:v>
                </c:pt>
                <c:pt idx="600">
                  <c:v>2.3079430000000007</c:v>
                </c:pt>
                <c:pt idx="601">
                  <c:v>2.279456999999999</c:v>
                </c:pt>
                <c:pt idx="602">
                  <c:v>2.2764659999999992</c:v>
                </c:pt>
                <c:pt idx="603">
                  <c:v>2.2939619999999996</c:v>
                </c:pt>
                <c:pt idx="604">
                  <c:v>2.292243</c:v>
                </c:pt>
                <c:pt idx="605">
                  <c:v>2.2758589999999996</c:v>
                </c:pt>
                <c:pt idx="606">
                  <c:v>2.2882490000000004</c:v>
                </c:pt>
                <c:pt idx="607">
                  <c:v>2.2868820000000003</c:v>
                </c:pt>
                <c:pt idx="608">
                  <c:v>2.2971210000000006</c:v>
                </c:pt>
                <c:pt idx="609">
                  <c:v>2.2934489999999998</c:v>
                </c:pt>
                <c:pt idx="610">
                  <c:v>2.3262689999999999</c:v>
                </c:pt>
                <c:pt idx="611">
                  <c:v>2.3063979999999988</c:v>
                </c:pt>
                <c:pt idx="612">
                  <c:v>2.2917939999999994</c:v>
                </c:pt>
                <c:pt idx="613">
                  <c:v>2.2901719999999992</c:v>
                </c:pt>
                <c:pt idx="614">
                  <c:v>2.3087920000000004</c:v>
                </c:pt>
                <c:pt idx="615">
                  <c:v>2.2898779999999999</c:v>
                </c:pt>
                <c:pt idx="616">
                  <c:v>2.2848650000000008</c:v>
                </c:pt>
                <c:pt idx="617">
                  <c:v>2.3150080000000006</c:v>
                </c:pt>
                <c:pt idx="618">
                  <c:v>2.3049859999999995</c:v>
                </c:pt>
                <c:pt idx="619">
                  <c:v>2.299696</c:v>
                </c:pt>
                <c:pt idx="620">
                  <c:v>2.301705000000001</c:v>
                </c:pt>
                <c:pt idx="621">
                  <c:v>2.3128659999999996</c:v>
                </c:pt>
                <c:pt idx="622">
                  <c:v>2.3030280000000012</c:v>
                </c:pt>
                <c:pt idx="623">
                  <c:v>2.2920130000000007</c:v>
                </c:pt>
                <c:pt idx="624">
                  <c:v>2.2974120000000005</c:v>
                </c:pt>
                <c:pt idx="625">
                  <c:v>2.2940660000000008</c:v>
                </c:pt>
                <c:pt idx="626">
                  <c:v>2.2952599999999999</c:v>
                </c:pt>
                <c:pt idx="627">
                  <c:v>2.3003159999999996</c:v>
                </c:pt>
                <c:pt idx="628">
                  <c:v>2.3159529999999995</c:v>
                </c:pt>
                <c:pt idx="629">
                  <c:v>2.3098140000000003</c:v>
                </c:pt>
                <c:pt idx="630">
                  <c:v>2.3132389999999994</c:v>
                </c:pt>
                <c:pt idx="631">
                  <c:v>2.3110399999999993</c:v>
                </c:pt>
                <c:pt idx="632">
                  <c:v>2.3020399999999999</c:v>
                </c:pt>
                <c:pt idx="633">
                  <c:v>2.3025710000000004</c:v>
                </c:pt>
                <c:pt idx="634">
                  <c:v>2.315669999999999</c:v>
                </c:pt>
                <c:pt idx="635">
                  <c:v>2.3194179999999998</c:v>
                </c:pt>
                <c:pt idx="636">
                  <c:v>2.314489</c:v>
                </c:pt>
                <c:pt idx="637">
                  <c:v>2.3455079999999997</c:v>
                </c:pt>
                <c:pt idx="638">
                  <c:v>2.3172149999999991</c:v>
                </c:pt>
                <c:pt idx="639">
                  <c:v>2.3169259999999996</c:v>
                </c:pt>
                <c:pt idx="640">
                  <c:v>2.3162449999999994</c:v>
                </c:pt>
                <c:pt idx="641">
                  <c:v>2.3402669999999999</c:v>
                </c:pt>
                <c:pt idx="642">
                  <c:v>2.3164290000000003</c:v>
                </c:pt>
                <c:pt idx="643">
                  <c:v>2.3283560000000012</c:v>
                </c:pt>
                <c:pt idx="644">
                  <c:v>2.3266290000000005</c:v>
                </c:pt>
                <c:pt idx="645">
                  <c:v>2.3359549999999993</c:v>
                </c:pt>
                <c:pt idx="646">
                  <c:v>2.3429059999999993</c:v>
                </c:pt>
                <c:pt idx="647">
                  <c:v>2.3254600000000005</c:v>
                </c:pt>
                <c:pt idx="648">
                  <c:v>2.3308670000000005</c:v>
                </c:pt>
                <c:pt idx="649">
                  <c:v>2.3382469999999991</c:v>
                </c:pt>
                <c:pt idx="650">
                  <c:v>2.3290649999999991</c:v>
                </c:pt>
                <c:pt idx="651">
                  <c:v>2.3401519999999998</c:v>
                </c:pt>
                <c:pt idx="652">
                  <c:v>2.3328499999999996</c:v>
                </c:pt>
                <c:pt idx="653">
                  <c:v>2.3291999999999993</c:v>
                </c:pt>
                <c:pt idx="654">
                  <c:v>2.3286019999999992</c:v>
                </c:pt>
                <c:pt idx="655">
                  <c:v>2.3370339999999992</c:v>
                </c:pt>
                <c:pt idx="656">
                  <c:v>2.3576680000000003</c:v>
                </c:pt>
                <c:pt idx="657">
                  <c:v>2.3262460000000011</c:v>
                </c:pt>
                <c:pt idx="658">
                  <c:v>2.3294089999999992</c:v>
                </c:pt>
                <c:pt idx="659">
                  <c:v>2.3512330000000006</c:v>
                </c:pt>
                <c:pt idx="660">
                  <c:v>2.3448190000000002</c:v>
                </c:pt>
                <c:pt idx="661">
                  <c:v>2.382515999999999</c:v>
                </c:pt>
                <c:pt idx="662">
                  <c:v>2.3526939999999996</c:v>
                </c:pt>
                <c:pt idx="663">
                  <c:v>2.3249780000000007</c:v>
                </c:pt>
                <c:pt idx="664">
                  <c:v>2.3279039999999993</c:v>
                </c:pt>
                <c:pt idx="665">
                  <c:v>2.3271999999999995</c:v>
                </c:pt>
                <c:pt idx="666">
                  <c:v>2.3350520000000001</c:v>
                </c:pt>
                <c:pt idx="667">
                  <c:v>2.3281649999999994</c:v>
                </c:pt>
                <c:pt idx="668">
                  <c:v>2.3295819999999994</c:v>
                </c:pt>
                <c:pt idx="669">
                  <c:v>2.3151140000000003</c:v>
                </c:pt>
                <c:pt idx="670">
                  <c:v>2.3312530000000002</c:v>
                </c:pt>
                <c:pt idx="671">
                  <c:v>2.32531</c:v>
                </c:pt>
                <c:pt idx="672">
                  <c:v>2.3488149999999992</c:v>
                </c:pt>
                <c:pt idx="673">
                  <c:v>2.3304439999999991</c:v>
                </c:pt>
                <c:pt idx="674">
                  <c:v>2.3221109999999996</c:v>
                </c:pt>
                <c:pt idx="675">
                  <c:v>2.3200959999999995</c:v>
                </c:pt>
                <c:pt idx="676">
                  <c:v>2.3190289999999996</c:v>
                </c:pt>
                <c:pt idx="677">
                  <c:v>2.3265080000000005</c:v>
                </c:pt>
                <c:pt idx="678">
                  <c:v>2.3407659999999995</c:v>
                </c:pt>
                <c:pt idx="679">
                  <c:v>2.3306189999999996</c:v>
                </c:pt>
                <c:pt idx="680">
                  <c:v>2.3410409999999997</c:v>
                </c:pt>
                <c:pt idx="681">
                  <c:v>2.3379409999999998</c:v>
                </c:pt>
                <c:pt idx="682">
                  <c:v>2.3279380000000005</c:v>
                </c:pt>
                <c:pt idx="683">
                  <c:v>2.3397229999999993</c:v>
                </c:pt>
                <c:pt idx="684">
                  <c:v>2.3255009999999992</c:v>
                </c:pt>
                <c:pt idx="685">
                  <c:v>2.3190179999999998</c:v>
                </c:pt>
                <c:pt idx="686">
                  <c:v>2.3419679999999996</c:v>
                </c:pt>
                <c:pt idx="687">
                  <c:v>2.3565580000000006</c:v>
                </c:pt>
                <c:pt idx="688">
                  <c:v>2.3300570000000009</c:v>
                </c:pt>
                <c:pt idx="689">
                  <c:v>2.3310759999999995</c:v>
                </c:pt>
                <c:pt idx="690">
                  <c:v>2.3197059999999992</c:v>
                </c:pt>
                <c:pt idx="691">
                  <c:v>2.3191369999999996</c:v>
                </c:pt>
                <c:pt idx="692">
                  <c:v>2.3219080000000005</c:v>
                </c:pt>
                <c:pt idx="693">
                  <c:v>2.3345789999999997</c:v>
                </c:pt>
                <c:pt idx="694">
                  <c:v>2.3284579999999995</c:v>
                </c:pt>
                <c:pt idx="695">
                  <c:v>2.3462439999999996</c:v>
                </c:pt>
                <c:pt idx="696">
                  <c:v>2.3417280000000007</c:v>
                </c:pt>
                <c:pt idx="697">
                  <c:v>2.3432890000000004</c:v>
                </c:pt>
                <c:pt idx="698">
                  <c:v>2.325081</c:v>
                </c:pt>
                <c:pt idx="699">
                  <c:v>2.3162010000000004</c:v>
                </c:pt>
                <c:pt idx="700">
                  <c:v>2.3181809999999992</c:v>
                </c:pt>
                <c:pt idx="701">
                  <c:v>2.3211940000000002</c:v>
                </c:pt>
                <c:pt idx="702">
                  <c:v>2.3153459999999999</c:v>
                </c:pt>
                <c:pt idx="703">
                  <c:v>2.3338139999999994</c:v>
                </c:pt>
                <c:pt idx="704">
                  <c:v>2.3382319999999996</c:v>
                </c:pt>
                <c:pt idx="705">
                  <c:v>2.3241389999999997</c:v>
                </c:pt>
                <c:pt idx="706">
                  <c:v>2.325189</c:v>
                </c:pt>
                <c:pt idx="707">
                  <c:v>2.3464859999999996</c:v>
                </c:pt>
                <c:pt idx="708">
                  <c:v>2.3227079999999996</c:v>
                </c:pt>
                <c:pt idx="709">
                  <c:v>2.3317300000000003</c:v>
                </c:pt>
                <c:pt idx="710">
                  <c:v>2.3236280000000002</c:v>
                </c:pt>
                <c:pt idx="711">
                  <c:v>2.3324069999999999</c:v>
                </c:pt>
                <c:pt idx="712">
                  <c:v>2.3336979999999992</c:v>
                </c:pt>
                <c:pt idx="713">
                  <c:v>2.3436580000000005</c:v>
                </c:pt>
                <c:pt idx="714">
                  <c:v>2.3398780000000006</c:v>
                </c:pt>
                <c:pt idx="715">
                  <c:v>2.3294940000000004</c:v>
                </c:pt>
                <c:pt idx="716">
                  <c:v>2.3321589999999999</c:v>
                </c:pt>
                <c:pt idx="717">
                  <c:v>2.3475419999999998</c:v>
                </c:pt>
                <c:pt idx="718">
                  <c:v>2.3375060000000003</c:v>
                </c:pt>
                <c:pt idx="719">
                  <c:v>2.3372659999999996</c:v>
                </c:pt>
                <c:pt idx="720">
                  <c:v>2.3590790000000004</c:v>
                </c:pt>
                <c:pt idx="721">
                  <c:v>2.3558989999999991</c:v>
                </c:pt>
                <c:pt idx="722">
                  <c:v>2.3615149999999998</c:v>
                </c:pt>
                <c:pt idx="723">
                  <c:v>2.3456549999999998</c:v>
                </c:pt>
                <c:pt idx="724">
                  <c:v>2.3331849999999994</c:v>
                </c:pt>
                <c:pt idx="725">
                  <c:v>2.3396260000000009</c:v>
                </c:pt>
                <c:pt idx="726">
                  <c:v>2.3707080000000005</c:v>
                </c:pt>
                <c:pt idx="727">
                  <c:v>2.3552810000000006</c:v>
                </c:pt>
                <c:pt idx="728">
                  <c:v>2.3550449999999996</c:v>
                </c:pt>
                <c:pt idx="729">
                  <c:v>2.3517689999999991</c:v>
                </c:pt>
                <c:pt idx="730">
                  <c:v>2.3535159999999991</c:v>
                </c:pt>
                <c:pt idx="731">
                  <c:v>2.3644040000000004</c:v>
                </c:pt>
                <c:pt idx="732">
                  <c:v>2.3513170000000008</c:v>
                </c:pt>
                <c:pt idx="733">
                  <c:v>2.3649359999999993</c:v>
                </c:pt>
                <c:pt idx="734">
                  <c:v>2.3738080000000004</c:v>
                </c:pt>
                <c:pt idx="735">
                  <c:v>2.3595230000000011</c:v>
                </c:pt>
                <c:pt idx="736">
                  <c:v>2.386825</c:v>
                </c:pt>
                <c:pt idx="737">
                  <c:v>2.3696049999999991</c:v>
                </c:pt>
                <c:pt idx="738">
                  <c:v>2.3911799999999994</c:v>
                </c:pt>
                <c:pt idx="739">
                  <c:v>2.3892190000000006</c:v>
                </c:pt>
                <c:pt idx="740">
                  <c:v>2.3762320000000008</c:v>
                </c:pt>
                <c:pt idx="741">
                  <c:v>2.3800850000000002</c:v>
                </c:pt>
                <c:pt idx="742">
                  <c:v>2.3742310000000009</c:v>
                </c:pt>
                <c:pt idx="743">
                  <c:v>2.3882759999999994</c:v>
                </c:pt>
                <c:pt idx="744">
                  <c:v>2.3856630000000001</c:v>
                </c:pt>
                <c:pt idx="745">
                  <c:v>2.3850119999999997</c:v>
                </c:pt>
                <c:pt idx="746">
                  <c:v>2.4336289999999998</c:v>
                </c:pt>
                <c:pt idx="747">
                  <c:v>2.3735400000000002</c:v>
                </c:pt>
                <c:pt idx="748">
                  <c:v>2.4176040000000008</c:v>
                </c:pt>
                <c:pt idx="749">
                  <c:v>2.3855159999999991</c:v>
                </c:pt>
                <c:pt idx="750">
                  <c:v>2.385993</c:v>
                </c:pt>
                <c:pt idx="751">
                  <c:v>2.3901690000000002</c:v>
                </c:pt>
                <c:pt idx="752">
                  <c:v>2.378417999999999</c:v>
                </c:pt>
                <c:pt idx="753">
                  <c:v>2.4018949999999988</c:v>
                </c:pt>
                <c:pt idx="754">
                  <c:v>2.4075229999999994</c:v>
                </c:pt>
                <c:pt idx="755">
                  <c:v>2.3959970000000004</c:v>
                </c:pt>
                <c:pt idx="756">
                  <c:v>2.3928910000000005</c:v>
                </c:pt>
                <c:pt idx="757">
                  <c:v>2.4016810000000008</c:v>
                </c:pt>
                <c:pt idx="758">
                  <c:v>2.4017840000000001</c:v>
                </c:pt>
                <c:pt idx="759">
                  <c:v>2.4168190000000012</c:v>
                </c:pt>
                <c:pt idx="760">
                  <c:v>2.3956289999999996</c:v>
                </c:pt>
                <c:pt idx="761">
                  <c:v>2.4035279999999997</c:v>
                </c:pt>
                <c:pt idx="762">
                  <c:v>2.4132170000000004</c:v>
                </c:pt>
                <c:pt idx="763">
                  <c:v>2.3947130000000003</c:v>
                </c:pt>
                <c:pt idx="764">
                  <c:v>2.413041999999999</c:v>
                </c:pt>
                <c:pt idx="765">
                  <c:v>2.4132199999999999</c:v>
                </c:pt>
                <c:pt idx="766">
                  <c:v>2.4200699999999999</c:v>
                </c:pt>
                <c:pt idx="767">
                  <c:v>2.412922</c:v>
                </c:pt>
                <c:pt idx="768">
                  <c:v>2.408462000000001</c:v>
                </c:pt>
                <c:pt idx="769">
                  <c:v>2.4208799999999995</c:v>
                </c:pt>
                <c:pt idx="770">
                  <c:v>2.4245579999999993</c:v>
                </c:pt>
                <c:pt idx="771">
                  <c:v>2.432868</c:v>
                </c:pt>
                <c:pt idx="772">
                  <c:v>2.4154960000000001</c:v>
                </c:pt>
                <c:pt idx="773">
                  <c:v>2.4394810000000007</c:v>
                </c:pt>
                <c:pt idx="774">
                  <c:v>2.4412279999999997</c:v>
                </c:pt>
                <c:pt idx="775">
                  <c:v>2.4382440000000001</c:v>
                </c:pt>
                <c:pt idx="776">
                  <c:v>2.4382660000000005</c:v>
                </c:pt>
                <c:pt idx="777">
                  <c:v>2.4308979999999991</c:v>
                </c:pt>
                <c:pt idx="778">
                  <c:v>2.4211739999999988</c:v>
                </c:pt>
                <c:pt idx="779">
                  <c:v>2.4367150000000004</c:v>
                </c:pt>
                <c:pt idx="780">
                  <c:v>2.4239320000000006</c:v>
                </c:pt>
                <c:pt idx="781">
                  <c:v>2.4535600000000004</c:v>
                </c:pt>
                <c:pt idx="782">
                  <c:v>2.4270969999999998</c:v>
                </c:pt>
                <c:pt idx="783">
                  <c:v>2.4281699999999997</c:v>
                </c:pt>
                <c:pt idx="784">
                  <c:v>2.4408129999999995</c:v>
                </c:pt>
                <c:pt idx="785">
                  <c:v>2.4295880000000007</c:v>
                </c:pt>
                <c:pt idx="786">
                  <c:v>2.4295480000000005</c:v>
                </c:pt>
                <c:pt idx="787">
                  <c:v>2.4313480000000007</c:v>
                </c:pt>
                <c:pt idx="788">
                  <c:v>2.4571390000000006</c:v>
                </c:pt>
                <c:pt idx="789">
                  <c:v>2.5240539999999996</c:v>
                </c:pt>
                <c:pt idx="790">
                  <c:v>2.4357300000000004</c:v>
                </c:pt>
                <c:pt idx="791">
                  <c:v>2.4446250000000003</c:v>
                </c:pt>
                <c:pt idx="792">
                  <c:v>2.437856</c:v>
                </c:pt>
                <c:pt idx="793">
                  <c:v>2.4408750000000001</c:v>
                </c:pt>
                <c:pt idx="794">
                  <c:v>2.4616289999999994</c:v>
                </c:pt>
                <c:pt idx="795">
                  <c:v>2.4516590000000003</c:v>
                </c:pt>
                <c:pt idx="796">
                  <c:v>2.431959</c:v>
                </c:pt>
                <c:pt idx="797">
                  <c:v>2.4389740000000009</c:v>
                </c:pt>
                <c:pt idx="798">
                  <c:v>2.4365679999999994</c:v>
                </c:pt>
                <c:pt idx="799">
                  <c:v>2.4363939999999991</c:v>
                </c:pt>
                <c:pt idx="800">
                  <c:v>2.4644270000000006</c:v>
                </c:pt>
                <c:pt idx="801">
                  <c:v>2.4530420000000008</c:v>
                </c:pt>
                <c:pt idx="802">
                  <c:v>2.4681220000000001</c:v>
                </c:pt>
                <c:pt idx="803">
                  <c:v>2.4481320000000011</c:v>
                </c:pt>
                <c:pt idx="804">
                  <c:v>2.4710589999999995</c:v>
                </c:pt>
                <c:pt idx="805">
                  <c:v>2.4457519999999997</c:v>
                </c:pt>
                <c:pt idx="806">
                  <c:v>2.4566850000000011</c:v>
                </c:pt>
                <c:pt idx="807">
                  <c:v>2.4469340000000006</c:v>
                </c:pt>
                <c:pt idx="808">
                  <c:v>2.4460749999999996</c:v>
                </c:pt>
                <c:pt idx="809">
                  <c:v>2.4435390000000003</c:v>
                </c:pt>
                <c:pt idx="810">
                  <c:v>2.4477000000000011</c:v>
                </c:pt>
                <c:pt idx="811">
                  <c:v>2.4522579999999996</c:v>
                </c:pt>
                <c:pt idx="812">
                  <c:v>2.4703430000000006</c:v>
                </c:pt>
                <c:pt idx="813">
                  <c:v>2.4471590000000001</c:v>
                </c:pt>
                <c:pt idx="814">
                  <c:v>2.4718539999999996</c:v>
                </c:pt>
                <c:pt idx="815">
                  <c:v>2.4534810000000009</c:v>
                </c:pt>
                <c:pt idx="816">
                  <c:v>2.4440670000000004</c:v>
                </c:pt>
                <c:pt idx="817">
                  <c:v>2.4507680000000009</c:v>
                </c:pt>
                <c:pt idx="818">
                  <c:v>2.448777999999999</c:v>
                </c:pt>
                <c:pt idx="819">
                  <c:v>2.4515139999999995</c:v>
                </c:pt>
                <c:pt idx="820">
                  <c:v>2.4574289999999994</c:v>
                </c:pt>
                <c:pt idx="821">
                  <c:v>2.4550879999999999</c:v>
                </c:pt>
                <c:pt idx="822">
                  <c:v>2.4587820000000002</c:v>
                </c:pt>
                <c:pt idx="823">
                  <c:v>2.458489000000001</c:v>
                </c:pt>
                <c:pt idx="824">
                  <c:v>2.4487550000000011</c:v>
                </c:pt>
                <c:pt idx="825">
                  <c:v>2.4544170000000003</c:v>
                </c:pt>
                <c:pt idx="826">
                  <c:v>2.4544360000000003</c:v>
                </c:pt>
                <c:pt idx="827">
                  <c:v>2.4865969999999997</c:v>
                </c:pt>
                <c:pt idx="828">
                  <c:v>2.4516590000000003</c:v>
                </c:pt>
                <c:pt idx="829">
                  <c:v>2.4609469999999991</c:v>
                </c:pt>
                <c:pt idx="830">
                  <c:v>2.4821589999999993</c:v>
                </c:pt>
                <c:pt idx="831">
                  <c:v>2.457050999999999</c:v>
                </c:pt>
                <c:pt idx="832">
                  <c:v>2.470434</c:v>
                </c:pt>
                <c:pt idx="833">
                  <c:v>2.4299380000000008</c:v>
                </c:pt>
                <c:pt idx="834">
                  <c:v>2.4472240000000003</c:v>
                </c:pt>
                <c:pt idx="835">
                  <c:v>2.4533509999999996</c:v>
                </c:pt>
                <c:pt idx="836">
                  <c:v>2.4697280000000008</c:v>
                </c:pt>
                <c:pt idx="837">
                  <c:v>2.4597800000000003</c:v>
                </c:pt>
                <c:pt idx="838">
                  <c:v>2.4603000000000002</c:v>
                </c:pt>
                <c:pt idx="839">
                  <c:v>2.4844170000000005</c:v>
                </c:pt>
                <c:pt idx="840">
                  <c:v>2.4696290000000003</c:v>
                </c:pt>
                <c:pt idx="841">
                  <c:v>2.4598949999999995</c:v>
                </c:pt>
                <c:pt idx="842">
                  <c:v>2.4811879999999995</c:v>
                </c:pt>
                <c:pt idx="843">
                  <c:v>2.4953159999999999</c:v>
                </c:pt>
                <c:pt idx="844">
                  <c:v>2.486282000000001</c:v>
                </c:pt>
                <c:pt idx="845">
                  <c:v>2.487444</c:v>
                </c:pt>
                <c:pt idx="846">
                  <c:v>2.4720910000000007</c:v>
                </c:pt>
                <c:pt idx="847">
                  <c:v>2.4785199999999996</c:v>
                </c:pt>
                <c:pt idx="848">
                  <c:v>2.469437000000001</c:v>
                </c:pt>
                <c:pt idx="849">
                  <c:v>2.482577</c:v>
                </c:pt>
                <c:pt idx="850">
                  <c:v>2.4924869999999997</c:v>
                </c:pt>
                <c:pt idx="851">
                  <c:v>2.4718719999999994</c:v>
                </c:pt>
                <c:pt idx="852">
                  <c:v>2.4737199999999993</c:v>
                </c:pt>
                <c:pt idx="853">
                  <c:v>2.4873899999999995</c:v>
                </c:pt>
                <c:pt idx="854">
                  <c:v>2.4754789999999991</c:v>
                </c:pt>
                <c:pt idx="855">
                  <c:v>2.4948759999999996</c:v>
                </c:pt>
                <c:pt idx="856">
                  <c:v>2.5016399999999992</c:v>
                </c:pt>
                <c:pt idx="857">
                  <c:v>2.4860140000000008</c:v>
                </c:pt>
                <c:pt idx="858">
                  <c:v>2.4850569999999994</c:v>
                </c:pt>
                <c:pt idx="859">
                  <c:v>2.4888890000000004</c:v>
                </c:pt>
                <c:pt idx="860">
                  <c:v>2.5035940000000005</c:v>
                </c:pt>
                <c:pt idx="861">
                  <c:v>2.4858759999999993</c:v>
                </c:pt>
                <c:pt idx="862">
                  <c:v>2.4887790000000001</c:v>
                </c:pt>
                <c:pt idx="863">
                  <c:v>2.4876280000000008</c:v>
                </c:pt>
                <c:pt idx="864">
                  <c:v>2.4985480000000004</c:v>
                </c:pt>
                <c:pt idx="865">
                  <c:v>2.4892109999999992</c:v>
                </c:pt>
                <c:pt idx="866">
                  <c:v>2.4914389999999997</c:v>
                </c:pt>
                <c:pt idx="867">
                  <c:v>2.4863500000000007</c:v>
                </c:pt>
                <c:pt idx="868">
                  <c:v>2.4870489999999998</c:v>
                </c:pt>
                <c:pt idx="869">
                  <c:v>2.4847429999999999</c:v>
                </c:pt>
                <c:pt idx="870">
                  <c:v>2.4866849999999996</c:v>
                </c:pt>
                <c:pt idx="871">
                  <c:v>2.4915639999999994</c:v>
                </c:pt>
                <c:pt idx="872">
                  <c:v>2.5099749999999998</c:v>
                </c:pt>
                <c:pt idx="873">
                  <c:v>2.5210549999999996</c:v>
                </c:pt>
                <c:pt idx="874">
                  <c:v>2.5105129999999996</c:v>
                </c:pt>
                <c:pt idx="875">
                  <c:v>2.4986950000000006</c:v>
                </c:pt>
                <c:pt idx="876">
                  <c:v>2.5101660000000008</c:v>
                </c:pt>
                <c:pt idx="877">
                  <c:v>2.5006180000000002</c:v>
                </c:pt>
                <c:pt idx="878">
                  <c:v>2.5043720000000009</c:v>
                </c:pt>
                <c:pt idx="879">
                  <c:v>2.4887020000000009</c:v>
                </c:pt>
                <c:pt idx="880">
                  <c:v>2.5364770000000005</c:v>
                </c:pt>
                <c:pt idx="881">
                  <c:v>2.492324</c:v>
                </c:pt>
                <c:pt idx="882">
                  <c:v>2.4971690000000004</c:v>
                </c:pt>
                <c:pt idx="883">
                  <c:v>2.4908080000000004</c:v>
                </c:pt>
                <c:pt idx="884">
                  <c:v>2.4978179999999996</c:v>
                </c:pt>
                <c:pt idx="885">
                  <c:v>2.4867209999999993</c:v>
                </c:pt>
                <c:pt idx="886">
                  <c:v>2.4822680000000004</c:v>
                </c:pt>
                <c:pt idx="887">
                  <c:v>2.48956</c:v>
                </c:pt>
                <c:pt idx="888">
                  <c:v>2.5114479999999997</c:v>
                </c:pt>
                <c:pt idx="889">
                  <c:v>2.4991550000000009</c:v>
                </c:pt>
                <c:pt idx="890">
                  <c:v>2.4934360000000009</c:v>
                </c:pt>
                <c:pt idx="891">
                  <c:v>2.4956400000000007</c:v>
                </c:pt>
                <c:pt idx="892">
                  <c:v>2.5430520000000003</c:v>
                </c:pt>
                <c:pt idx="893">
                  <c:v>2.512868000000001</c:v>
                </c:pt>
                <c:pt idx="894">
                  <c:v>2.5071060000000003</c:v>
                </c:pt>
                <c:pt idx="895">
                  <c:v>2.5281069999999994</c:v>
                </c:pt>
                <c:pt idx="896">
                  <c:v>2.5259539999999996</c:v>
                </c:pt>
                <c:pt idx="897">
                  <c:v>2.5358979999999995</c:v>
                </c:pt>
                <c:pt idx="898">
                  <c:v>2.5170890000000004</c:v>
                </c:pt>
                <c:pt idx="899">
                  <c:v>2.4859740000000006</c:v>
                </c:pt>
                <c:pt idx="900">
                  <c:v>2.493436</c:v>
                </c:pt>
                <c:pt idx="901">
                  <c:v>2.4964249999999995</c:v>
                </c:pt>
                <c:pt idx="902">
                  <c:v>2.505482999999999</c:v>
                </c:pt>
                <c:pt idx="903">
                  <c:v>2.5068269999999995</c:v>
                </c:pt>
                <c:pt idx="904">
                  <c:v>2.5239560000000001</c:v>
                </c:pt>
                <c:pt idx="905">
                  <c:v>2.5073910000000001</c:v>
                </c:pt>
                <c:pt idx="906">
                  <c:v>2.5018900000000004</c:v>
                </c:pt>
                <c:pt idx="907">
                  <c:v>2.5068719999999995</c:v>
                </c:pt>
                <c:pt idx="908">
                  <c:v>2.5128239999999993</c:v>
                </c:pt>
                <c:pt idx="909">
                  <c:v>2.5324459999999993</c:v>
                </c:pt>
                <c:pt idx="910">
                  <c:v>2.5094069999999995</c:v>
                </c:pt>
                <c:pt idx="911">
                  <c:v>2.5254880000000002</c:v>
                </c:pt>
                <c:pt idx="912">
                  <c:v>2.5301100000000005</c:v>
                </c:pt>
                <c:pt idx="913">
                  <c:v>2.5414190000000003</c:v>
                </c:pt>
                <c:pt idx="914">
                  <c:v>2.5236350000000005</c:v>
                </c:pt>
                <c:pt idx="915">
                  <c:v>2.5521390000000013</c:v>
                </c:pt>
                <c:pt idx="916">
                  <c:v>2.5062470000000001</c:v>
                </c:pt>
                <c:pt idx="917">
                  <c:v>2.5380879999999992</c:v>
                </c:pt>
                <c:pt idx="918">
                  <c:v>2.514068</c:v>
                </c:pt>
                <c:pt idx="919">
                  <c:v>2.5372590000000006</c:v>
                </c:pt>
                <c:pt idx="920">
                  <c:v>2.5372679999999992</c:v>
                </c:pt>
                <c:pt idx="921">
                  <c:v>2.5271929999999996</c:v>
                </c:pt>
                <c:pt idx="922">
                  <c:v>2.5300109999999991</c:v>
                </c:pt>
                <c:pt idx="923">
                  <c:v>2.5538170000000004</c:v>
                </c:pt>
                <c:pt idx="924">
                  <c:v>2.5482939999999994</c:v>
                </c:pt>
                <c:pt idx="925">
                  <c:v>2.5458660000000011</c:v>
                </c:pt>
                <c:pt idx="926">
                  <c:v>2.529846</c:v>
                </c:pt>
                <c:pt idx="927">
                  <c:v>2.5156649999999994</c:v>
                </c:pt>
                <c:pt idx="928">
                  <c:v>2.5284810000000002</c:v>
                </c:pt>
                <c:pt idx="929">
                  <c:v>2.5258189999999994</c:v>
                </c:pt>
                <c:pt idx="930">
                  <c:v>2.5304770000000003</c:v>
                </c:pt>
                <c:pt idx="931">
                  <c:v>2.5427129999999991</c:v>
                </c:pt>
                <c:pt idx="932">
                  <c:v>2.5502789999999997</c:v>
                </c:pt>
                <c:pt idx="933">
                  <c:v>2.521427000000001</c:v>
                </c:pt>
                <c:pt idx="934">
                  <c:v>2.5338830000000003</c:v>
                </c:pt>
                <c:pt idx="935">
                  <c:v>2.5367710000000008</c:v>
                </c:pt>
                <c:pt idx="936">
                  <c:v>2.54209</c:v>
                </c:pt>
                <c:pt idx="937">
                  <c:v>2.5419700000000001</c:v>
                </c:pt>
                <c:pt idx="938">
                  <c:v>2.5308019999999996</c:v>
                </c:pt>
                <c:pt idx="939">
                  <c:v>2.527603</c:v>
                </c:pt>
                <c:pt idx="940">
                  <c:v>2.5272500000000004</c:v>
                </c:pt>
                <c:pt idx="941">
                  <c:v>2.5249550000000012</c:v>
                </c:pt>
                <c:pt idx="942">
                  <c:v>2.5393219999999994</c:v>
                </c:pt>
                <c:pt idx="943">
                  <c:v>2.5404419999999996</c:v>
                </c:pt>
                <c:pt idx="944">
                  <c:v>2.5429810000000002</c:v>
                </c:pt>
                <c:pt idx="945">
                  <c:v>2.5300570000000011</c:v>
                </c:pt>
                <c:pt idx="946">
                  <c:v>2.5590540000000006</c:v>
                </c:pt>
                <c:pt idx="947">
                  <c:v>2.5574049999999993</c:v>
                </c:pt>
                <c:pt idx="948">
                  <c:v>2.5472089999999996</c:v>
                </c:pt>
                <c:pt idx="949">
                  <c:v>2.5549069999999992</c:v>
                </c:pt>
                <c:pt idx="950">
                  <c:v>2.5414649999999996</c:v>
                </c:pt>
                <c:pt idx="951">
                  <c:v>2.5416469999999993</c:v>
                </c:pt>
                <c:pt idx="952">
                  <c:v>2.5427050000000007</c:v>
                </c:pt>
                <c:pt idx="953">
                  <c:v>2.5516469999999991</c:v>
                </c:pt>
                <c:pt idx="954">
                  <c:v>2.5675959999999991</c:v>
                </c:pt>
                <c:pt idx="955">
                  <c:v>2.5581860000000001</c:v>
                </c:pt>
                <c:pt idx="956">
                  <c:v>2.5437989999999999</c:v>
                </c:pt>
                <c:pt idx="957">
                  <c:v>2.5490689999999994</c:v>
                </c:pt>
                <c:pt idx="958">
                  <c:v>2.5435900000000009</c:v>
                </c:pt>
                <c:pt idx="959">
                  <c:v>2.5428170000000003</c:v>
                </c:pt>
                <c:pt idx="960">
                  <c:v>2.5438340000000004</c:v>
                </c:pt>
                <c:pt idx="961">
                  <c:v>2.5488430000000006</c:v>
                </c:pt>
                <c:pt idx="962">
                  <c:v>2.5511490000000006</c:v>
                </c:pt>
                <c:pt idx="963">
                  <c:v>2.5455629999999996</c:v>
                </c:pt>
                <c:pt idx="964">
                  <c:v>2.5505189999999995</c:v>
                </c:pt>
                <c:pt idx="965">
                  <c:v>2.5450030000000012</c:v>
                </c:pt>
                <c:pt idx="966">
                  <c:v>2.5498830000000003</c:v>
                </c:pt>
                <c:pt idx="967">
                  <c:v>2.5436699999999997</c:v>
                </c:pt>
                <c:pt idx="968">
                  <c:v>2.5508539999999993</c:v>
                </c:pt>
                <c:pt idx="969">
                  <c:v>2.550883999999999</c:v>
                </c:pt>
                <c:pt idx="970">
                  <c:v>2.5543680000000011</c:v>
                </c:pt>
                <c:pt idx="971">
                  <c:v>2.5603170000000004</c:v>
                </c:pt>
                <c:pt idx="972">
                  <c:v>2.5804329999999993</c:v>
                </c:pt>
                <c:pt idx="973">
                  <c:v>2.5663799999999997</c:v>
                </c:pt>
                <c:pt idx="974">
                  <c:v>2.5596510000000006</c:v>
                </c:pt>
                <c:pt idx="975">
                  <c:v>2.5668230000000003</c:v>
                </c:pt>
                <c:pt idx="976">
                  <c:v>2.5859939999999995</c:v>
                </c:pt>
                <c:pt idx="977">
                  <c:v>2.5755100000000004</c:v>
                </c:pt>
                <c:pt idx="978">
                  <c:v>2.5595910000000002</c:v>
                </c:pt>
                <c:pt idx="979">
                  <c:v>2.571688</c:v>
                </c:pt>
                <c:pt idx="980">
                  <c:v>2.5729169999999995</c:v>
                </c:pt>
                <c:pt idx="981">
                  <c:v>2.5687749999999996</c:v>
                </c:pt>
                <c:pt idx="982">
                  <c:v>2.5906209999999996</c:v>
                </c:pt>
                <c:pt idx="983">
                  <c:v>2.5647659999999997</c:v>
                </c:pt>
                <c:pt idx="984">
                  <c:v>2.5782360000000004</c:v>
                </c:pt>
                <c:pt idx="985">
                  <c:v>2.566802</c:v>
                </c:pt>
                <c:pt idx="986">
                  <c:v>2.5952950000000001</c:v>
                </c:pt>
                <c:pt idx="987">
                  <c:v>2.5742500000000001</c:v>
                </c:pt>
                <c:pt idx="988">
                  <c:v>2.5900150000000002</c:v>
                </c:pt>
                <c:pt idx="989">
                  <c:v>2.5689570000000002</c:v>
                </c:pt>
                <c:pt idx="990">
                  <c:v>2.5628720000000005</c:v>
                </c:pt>
                <c:pt idx="991">
                  <c:v>2.566478</c:v>
                </c:pt>
                <c:pt idx="992">
                  <c:v>2.6063879999999999</c:v>
                </c:pt>
                <c:pt idx="993">
                  <c:v>2.573497999999999</c:v>
                </c:pt>
                <c:pt idx="994">
                  <c:v>2.5779639999999997</c:v>
                </c:pt>
                <c:pt idx="995">
                  <c:v>2.5720400000000003</c:v>
                </c:pt>
                <c:pt idx="996">
                  <c:v>2.572438</c:v>
                </c:pt>
                <c:pt idx="997">
                  <c:v>2.570195</c:v>
                </c:pt>
                <c:pt idx="998">
                  <c:v>2.5816689999999998</c:v>
                </c:pt>
                <c:pt idx="999">
                  <c:v>2.5782249999999998</c:v>
                </c:pt>
                <c:pt idx="1000">
                  <c:v>2.5744029999999993</c:v>
                </c:pt>
                <c:pt idx="1001">
                  <c:v>2.5816419999999995</c:v>
                </c:pt>
                <c:pt idx="1002">
                  <c:v>2.5881830000000008</c:v>
                </c:pt>
                <c:pt idx="1003">
                  <c:v>2.5737049999999995</c:v>
                </c:pt>
                <c:pt idx="1004">
                  <c:v>2.5820280000000002</c:v>
                </c:pt>
                <c:pt idx="1005">
                  <c:v>2.5894660000000007</c:v>
                </c:pt>
                <c:pt idx="1006">
                  <c:v>2.5811980000000005</c:v>
                </c:pt>
                <c:pt idx="1007">
                  <c:v>2.5887700000000002</c:v>
                </c:pt>
                <c:pt idx="1008">
                  <c:v>2.6099519999999998</c:v>
                </c:pt>
                <c:pt idx="1009">
                  <c:v>2.608625</c:v>
                </c:pt>
                <c:pt idx="1010">
                  <c:v>2.575664999999999</c:v>
                </c:pt>
                <c:pt idx="1011">
                  <c:v>2.5811060000000001</c:v>
                </c:pt>
                <c:pt idx="1012">
                  <c:v>2.589373000000001</c:v>
                </c:pt>
                <c:pt idx="1013">
                  <c:v>2.5881789999999993</c:v>
                </c:pt>
                <c:pt idx="1014">
                  <c:v>2.5975970000000013</c:v>
                </c:pt>
                <c:pt idx="1015">
                  <c:v>2.6120939999999999</c:v>
                </c:pt>
                <c:pt idx="1016">
                  <c:v>2.5915489999999997</c:v>
                </c:pt>
                <c:pt idx="1017">
                  <c:v>2.6073989999999991</c:v>
                </c:pt>
                <c:pt idx="1018">
                  <c:v>2.6023709999999998</c:v>
                </c:pt>
                <c:pt idx="1019">
                  <c:v>2.6019070000000006</c:v>
                </c:pt>
                <c:pt idx="1020">
                  <c:v>2.6068120000000006</c:v>
                </c:pt>
                <c:pt idx="1021">
                  <c:v>2.6119919999999999</c:v>
                </c:pt>
                <c:pt idx="1022">
                  <c:v>2.5999519999999992</c:v>
                </c:pt>
                <c:pt idx="1023">
                  <c:v>2.6058499999999993</c:v>
                </c:pt>
                <c:pt idx="1024">
                  <c:v>2.6198159999999993</c:v>
                </c:pt>
                <c:pt idx="1025">
                  <c:v>2.6126359999999993</c:v>
                </c:pt>
                <c:pt idx="1026">
                  <c:v>2.6049999999999995</c:v>
                </c:pt>
                <c:pt idx="1027">
                  <c:v>2.6281469999999993</c:v>
                </c:pt>
                <c:pt idx="1028">
                  <c:v>2.6222939999999992</c:v>
                </c:pt>
                <c:pt idx="1029">
                  <c:v>2.6322859999999997</c:v>
                </c:pt>
                <c:pt idx="1030">
                  <c:v>2.6323639999999999</c:v>
                </c:pt>
                <c:pt idx="1031">
                  <c:v>2.6168550000000002</c:v>
                </c:pt>
                <c:pt idx="1032">
                  <c:v>2.6229920000000009</c:v>
                </c:pt>
                <c:pt idx="1033">
                  <c:v>2.6202959999999997</c:v>
                </c:pt>
                <c:pt idx="1034">
                  <c:v>2.6376369999999998</c:v>
                </c:pt>
                <c:pt idx="1035">
                  <c:v>2.6325859999999999</c:v>
                </c:pt>
                <c:pt idx="1036">
                  <c:v>2.6343560000000004</c:v>
                </c:pt>
                <c:pt idx="1037">
                  <c:v>2.6401789999999989</c:v>
                </c:pt>
                <c:pt idx="1038">
                  <c:v>2.636137999999999</c:v>
                </c:pt>
                <c:pt idx="1039">
                  <c:v>2.6444700000000001</c:v>
                </c:pt>
                <c:pt idx="1040">
                  <c:v>2.6346929999999995</c:v>
                </c:pt>
                <c:pt idx="1041">
                  <c:v>2.6550120000000001</c:v>
                </c:pt>
                <c:pt idx="1042">
                  <c:v>2.6378659999999998</c:v>
                </c:pt>
                <c:pt idx="1043">
                  <c:v>2.6469870000000002</c:v>
                </c:pt>
                <c:pt idx="1044">
                  <c:v>2.6463389999999993</c:v>
                </c:pt>
                <c:pt idx="1045">
                  <c:v>2.6492289999999992</c:v>
                </c:pt>
                <c:pt idx="1046">
                  <c:v>2.6719149999999994</c:v>
                </c:pt>
                <c:pt idx="1047">
                  <c:v>2.6542340000000006</c:v>
                </c:pt>
                <c:pt idx="1048">
                  <c:v>2.6688850000000004</c:v>
                </c:pt>
                <c:pt idx="1049">
                  <c:v>2.6548209999999992</c:v>
                </c:pt>
                <c:pt idx="1050">
                  <c:v>2.6766170000000002</c:v>
                </c:pt>
                <c:pt idx="1051">
                  <c:v>2.6781560000000004</c:v>
                </c:pt>
                <c:pt idx="1052">
                  <c:v>2.6529359999999995</c:v>
                </c:pt>
                <c:pt idx="1053">
                  <c:v>2.6654730000000004</c:v>
                </c:pt>
                <c:pt idx="1054">
                  <c:v>2.6566610000000006</c:v>
                </c:pt>
                <c:pt idx="1055">
                  <c:v>2.6788319999999999</c:v>
                </c:pt>
                <c:pt idx="1056">
                  <c:v>2.6599140000000006</c:v>
                </c:pt>
                <c:pt idx="1057">
                  <c:v>2.6548040000000004</c:v>
                </c:pt>
                <c:pt idx="1058">
                  <c:v>2.6527580000000004</c:v>
                </c:pt>
                <c:pt idx="1059">
                  <c:v>2.6656880000000003</c:v>
                </c:pt>
                <c:pt idx="1060">
                  <c:v>2.6743550000000003</c:v>
                </c:pt>
                <c:pt idx="1061">
                  <c:v>2.6698110000000002</c:v>
                </c:pt>
                <c:pt idx="1062">
                  <c:v>2.6755980000000008</c:v>
                </c:pt>
                <c:pt idx="1063">
                  <c:v>2.6670280000000002</c:v>
                </c:pt>
                <c:pt idx="1064">
                  <c:v>2.6781870000000003</c:v>
                </c:pt>
                <c:pt idx="1065">
                  <c:v>2.6693600000000002</c:v>
                </c:pt>
                <c:pt idx="1066">
                  <c:v>2.6746270000000001</c:v>
                </c:pt>
                <c:pt idx="1067">
                  <c:v>2.674163000000001</c:v>
                </c:pt>
                <c:pt idx="1068">
                  <c:v>2.6809699999999994</c:v>
                </c:pt>
                <c:pt idx="1069">
                  <c:v>2.6990830000000008</c:v>
                </c:pt>
                <c:pt idx="1070">
                  <c:v>2.6800420000000003</c:v>
                </c:pt>
                <c:pt idx="1071">
                  <c:v>2.6688379999999992</c:v>
                </c:pt>
                <c:pt idx="1072">
                  <c:v>2.685401999999999</c:v>
                </c:pt>
                <c:pt idx="1073">
                  <c:v>2.6836779999999996</c:v>
                </c:pt>
                <c:pt idx="1074">
                  <c:v>2.7047080000000001</c:v>
                </c:pt>
                <c:pt idx="1075">
                  <c:v>2.6846690000000004</c:v>
                </c:pt>
                <c:pt idx="1076">
                  <c:v>2.6819129999999998</c:v>
                </c:pt>
                <c:pt idx="1077">
                  <c:v>2.7131150000000002</c:v>
                </c:pt>
                <c:pt idx="1078">
                  <c:v>2.7013520000000009</c:v>
                </c:pt>
                <c:pt idx="1079">
                  <c:v>2.6731659999999993</c:v>
                </c:pt>
                <c:pt idx="1080">
                  <c:v>2.6787770000000002</c:v>
                </c:pt>
                <c:pt idx="1081">
                  <c:v>2.6905540000000006</c:v>
                </c:pt>
                <c:pt idx="1082">
                  <c:v>2.6713500000000003</c:v>
                </c:pt>
                <c:pt idx="1083">
                  <c:v>2.7028069999999991</c:v>
                </c:pt>
                <c:pt idx="1084">
                  <c:v>2.7155770000000006</c:v>
                </c:pt>
                <c:pt idx="1085">
                  <c:v>2.6868280000000002</c:v>
                </c:pt>
                <c:pt idx="1086">
                  <c:v>2.6997090000000004</c:v>
                </c:pt>
                <c:pt idx="1087">
                  <c:v>2.7063849999999992</c:v>
                </c:pt>
                <c:pt idx="1088">
                  <c:v>2.6898939999999998</c:v>
                </c:pt>
                <c:pt idx="1089">
                  <c:v>2.7067909999999999</c:v>
                </c:pt>
                <c:pt idx="1090">
                  <c:v>2.6864509999999999</c:v>
                </c:pt>
                <c:pt idx="1091">
                  <c:v>2.6804579999999989</c:v>
                </c:pt>
                <c:pt idx="1092">
                  <c:v>2.6900920000000008</c:v>
                </c:pt>
                <c:pt idx="1093">
                  <c:v>2.7138720000000012</c:v>
                </c:pt>
                <c:pt idx="1094">
                  <c:v>2.6957749999999994</c:v>
                </c:pt>
                <c:pt idx="1095">
                  <c:v>2.7315379999999996</c:v>
                </c:pt>
                <c:pt idx="1096">
                  <c:v>2.6953080000000007</c:v>
                </c:pt>
                <c:pt idx="1097">
                  <c:v>2.6812819999999995</c:v>
                </c:pt>
                <c:pt idx="1098">
                  <c:v>2.687354</c:v>
                </c:pt>
                <c:pt idx="1099">
                  <c:v>2.7149530000000004</c:v>
                </c:pt>
                <c:pt idx="1100">
                  <c:v>2.703945</c:v>
                </c:pt>
                <c:pt idx="1101">
                  <c:v>2.7213849999999997</c:v>
                </c:pt>
                <c:pt idx="1102">
                  <c:v>2.7139630000000006</c:v>
                </c:pt>
                <c:pt idx="1103">
                  <c:v>2.6943680000000008</c:v>
                </c:pt>
                <c:pt idx="1104">
                  <c:v>2.6962340000000005</c:v>
                </c:pt>
                <c:pt idx="1105">
                  <c:v>2.6892860000000001</c:v>
                </c:pt>
                <c:pt idx="1106">
                  <c:v>2.6951369999999999</c:v>
                </c:pt>
                <c:pt idx="1107">
                  <c:v>2.705362</c:v>
                </c:pt>
                <c:pt idx="1108">
                  <c:v>2.7445640000000004</c:v>
                </c:pt>
                <c:pt idx="1109">
                  <c:v>2.7201009999999997</c:v>
                </c:pt>
                <c:pt idx="1110">
                  <c:v>2.727258</c:v>
                </c:pt>
                <c:pt idx="1111">
                  <c:v>2.7226619999999997</c:v>
                </c:pt>
                <c:pt idx="1112">
                  <c:v>2.7158430000000005</c:v>
                </c:pt>
                <c:pt idx="1113">
                  <c:v>2.6904839999999988</c:v>
                </c:pt>
                <c:pt idx="1114">
                  <c:v>2.7051080000000001</c:v>
                </c:pt>
                <c:pt idx="1115">
                  <c:v>2.7018360000000001</c:v>
                </c:pt>
                <c:pt idx="1116">
                  <c:v>2.6871980000000004</c:v>
                </c:pt>
                <c:pt idx="1117">
                  <c:v>2.6919939999999993</c:v>
                </c:pt>
                <c:pt idx="1118">
                  <c:v>2.6931740000000008</c:v>
                </c:pt>
                <c:pt idx="1119">
                  <c:v>2.7041459999999988</c:v>
                </c:pt>
                <c:pt idx="1120">
                  <c:v>2.6793010000000006</c:v>
                </c:pt>
                <c:pt idx="1121">
                  <c:v>2.7102519999999997</c:v>
                </c:pt>
                <c:pt idx="1122">
                  <c:v>2.7061220000000006</c:v>
                </c:pt>
                <c:pt idx="1123">
                  <c:v>2.7012260000000001</c:v>
                </c:pt>
                <c:pt idx="1124">
                  <c:v>2.702369</c:v>
                </c:pt>
                <c:pt idx="1125">
                  <c:v>2.7416709999999993</c:v>
                </c:pt>
                <c:pt idx="1126">
                  <c:v>2.7310660000000002</c:v>
                </c:pt>
                <c:pt idx="1127">
                  <c:v>2.7167729999999999</c:v>
                </c:pt>
                <c:pt idx="1128">
                  <c:v>2.6948449999999999</c:v>
                </c:pt>
                <c:pt idx="1129">
                  <c:v>2.7032189999999998</c:v>
                </c:pt>
                <c:pt idx="1130">
                  <c:v>2.6985589999999995</c:v>
                </c:pt>
                <c:pt idx="1131">
                  <c:v>2.703939000000001</c:v>
                </c:pt>
                <c:pt idx="1132">
                  <c:v>2.7113969999999989</c:v>
                </c:pt>
                <c:pt idx="1133">
                  <c:v>2.7018959999999996</c:v>
                </c:pt>
                <c:pt idx="1134">
                  <c:v>2.7238020000000001</c:v>
                </c:pt>
                <c:pt idx="1135">
                  <c:v>2.705552</c:v>
                </c:pt>
                <c:pt idx="1136">
                  <c:v>2.7268119999999998</c:v>
                </c:pt>
                <c:pt idx="1137">
                  <c:v>2.7058700000000009</c:v>
                </c:pt>
                <c:pt idx="1138">
                  <c:v>2.7619290000000012</c:v>
                </c:pt>
                <c:pt idx="1139">
                  <c:v>2.710178</c:v>
                </c:pt>
                <c:pt idx="1140">
                  <c:v>2.7124600000000001</c:v>
                </c:pt>
                <c:pt idx="1141">
                  <c:v>2.7139299999999995</c:v>
                </c:pt>
                <c:pt idx="1142">
                  <c:v>2.7152320000000003</c:v>
                </c:pt>
                <c:pt idx="1143">
                  <c:v>2.7241040000000005</c:v>
                </c:pt>
                <c:pt idx="1144">
                  <c:v>2.7199340000000012</c:v>
                </c:pt>
                <c:pt idx="1145">
                  <c:v>2.7298790000000004</c:v>
                </c:pt>
                <c:pt idx="1146">
                  <c:v>2.7338780000000007</c:v>
                </c:pt>
                <c:pt idx="1147">
                  <c:v>2.7311900000000007</c:v>
                </c:pt>
                <c:pt idx="1148">
                  <c:v>2.7249790000000003</c:v>
                </c:pt>
                <c:pt idx="1149">
                  <c:v>2.7185389999999998</c:v>
                </c:pt>
                <c:pt idx="1150">
                  <c:v>2.7210659999999995</c:v>
                </c:pt>
                <c:pt idx="1151">
                  <c:v>2.7386200000000001</c:v>
                </c:pt>
                <c:pt idx="1152">
                  <c:v>2.7236960000000003</c:v>
                </c:pt>
                <c:pt idx="1153">
                  <c:v>2.7208399999999999</c:v>
                </c:pt>
                <c:pt idx="1154">
                  <c:v>2.7207210000000002</c:v>
                </c:pt>
                <c:pt idx="1155">
                  <c:v>2.7534230000000006</c:v>
                </c:pt>
                <c:pt idx="1156">
                  <c:v>2.7458439999999991</c:v>
                </c:pt>
                <c:pt idx="1157">
                  <c:v>2.7655709999999996</c:v>
                </c:pt>
                <c:pt idx="1158">
                  <c:v>2.7415989999999999</c:v>
                </c:pt>
                <c:pt idx="1159">
                  <c:v>2.7504429999999997</c:v>
                </c:pt>
                <c:pt idx="1160">
                  <c:v>2.7552349999999999</c:v>
                </c:pt>
                <c:pt idx="1161">
                  <c:v>2.7728169999999999</c:v>
                </c:pt>
                <c:pt idx="1162">
                  <c:v>2.7596409999999993</c:v>
                </c:pt>
                <c:pt idx="1163">
                  <c:v>2.7854899999999994</c:v>
                </c:pt>
                <c:pt idx="1164">
                  <c:v>2.7482479999999994</c:v>
                </c:pt>
                <c:pt idx="1165">
                  <c:v>2.7473400000000012</c:v>
                </c:pt>
                <c:pt idx="1166">
                  <c:v>2.7459639999999998</c:v>
                </c:pt>
                <c:pt idx="1167">
                  <c:v>2.7488339999999996</c:v>
                </c:pt>
                <c:pt idx="1168">
                  <c:v>2.7761419999999992</c:v>
                </c:pt>
                <c:pt idx="1169">
                  <c:v>2.7883509999999996</c:v>
                </c:pt>
                <c:pt idx="1170">
                  <c:v>2.762473</c:v>
                </c:pt>
                <c:pt idx="1171">
                  <c:v>2.7555140000000007</c:v>
                </c:pt>
                <c:pt idx="1172">
                  <c:v>2.7569719999999993</c:v>
                </c:pt>
                <c:pt idx="1173">
                  <c:v>2.7753310000000004</c:v>
                </c:pt>
                <c:pt idx="1174">
                  <c:v>2.7687599999999994</c:v>
                </c:pt>
                <c:pt idx="1175">
                  <c:v>2.7767180000000007</c:v>
                </c:pt>
                <c:pt idx="1176">
                  <c:v>2.7918639999999995</c:v>
                </c:pt>
                <c:pt idx="1177">
                  <c:v>2.7821800000000003</c:v>
                </c:pt>
                <c:pt idx="1178">
                  <c:v>2.7635120000000013</c:v>
                </c:pt>
                <c:pt idx="1179">
                  <c:v>2.7673219999999992</c:v>
                </c:pt>
                <c:pt idx="1180">
                  <c:v>2.7567400000000006</c:v>
                </c:pt>
                <c:pt idx="1181">
                  <c:v>2.7808099999999998</c:v>
                </c:pt>
                <c:pt idx="1182">
                  <c:v>2.7756730000000003</c:v>
                </c:pt>
                <c:pt idx="1183">
                  <c:v>2.7704530000000007</c:v>
                </c:pt>
              </c:numCache>
            </c:numRef>
          </c:yVal>
        </c:ser>
        <c:ser>
          <c:idx val="3"/>
          <c:order val="3"/>
          <c:tx>
            <c:v>ref. - Z(688)</c:v>
          </c:tx>
          <c:spPr>
            <a:ln w="28575">
              <a:noFill/>
            </a:ln>
          </c:spPr>
          <c:xVal>
            <c:numRef>
              <c:f>side1AC!$Y$33:$Y$1318</c:f>
              <c:numCache>
                <c:formatCode>General</c:formatCode>
                <c:ptCount val="1286"/>
                <c:pt idx="0">
                  <c:v>483.71600000000001</c:v>
                </c:pt>
                <c:pt idx="1">
                  <c:v>484.51499999999999</c:v>
                </c:pt>
                <c:pt idx="2">
                  <c:v>485.315</c:v>
                </c:pt>
                <c:pt idx="3">
                  <c:v>486.12</c:v>
                </c:pt>
                <c:pt idx="4">
                  <c:v>486.89499999999998</c:v>
                </c:pt>
                <c:pt idx="5">
                  <c:v>487.71</c:v>
                </c:pt>
                <c:pt idx="6">
                  <c:v>488.49</c:v>
                </c:pt>
                <c:pt idx="7">
                  <c:v>489.28500000000003</c:v>
                </c:pt>
                <c:pt idx="8">
                  <c:v>490.077</c:v>
                </c:pt>
                <c:pt idx="9">
                  <c:v>490.86799999999999</c:v>
                </c:pt>
                <c:pt idx="10">
                  <c:v>491.64499999999998</c:v>
                </c:pt>
                <c:pt idx="11">
                  <c:v>492.45699999999999</c:v>
                </c:pt>
                <c:pt idx="12">
                  <c:v>493.24799999999999</c:v>
                </c:pt>
                <c:pt idx="13">
                  <c:v>494.065</c:v>
                </c:pt>
                <c:pt idx="14">
                  <c:v>494.84</c:v>
                </c:pt>
                <c:pt idx="15">
                  <c:v>495.63099999999997</c:v>
                </c:pt>
                <c:pt idx="16">
                  <c:v>496.43299999999999</c:v>
                </c:pt>
                <c:pt idx="17">
                  <c:v>497.20699999999999</c:v>
                </c:pt>
                <c:pt idx="18">
                  <c:v>497.995</c:v>
                </c:pt>
                <c:pt idx="19">
                  <c:v>498.80799999999999</c:v>
                </c:pt>
                <c:pt idx="20">
                  <c:v>499.58800000000002</c:v>
                </c:pt>
                <c:pt idx="21">
                  <c:v>500.387</c:v>
                </c:pt>
                <c:pt idx="22">
                  <c:v>501.173</c:v>
                </c:pt>
                <c:pt idx="23">
                  <c:v>501.96499999999997</c:v>
                </c:pt>
                <c:pt idx="24">
                  <c:v>502.76400000000001</c:v>
                </c:pt>
                <c:pt idx="25">
                  <c:v>503.57</c:v>
                </c:pt>
                <c:pt idx="26">
                  <c:v>504.35500000000002</c:v>
                </c:pt>
                <c:pt idx="27">
                  <c:v>505.13499999999999</c:v>
                </c:pt>
                <c:pt idx="28">
                  <c:v>505.935</c:v>
                </c:pt>
                <c:pt idx="29">
                  <c:v>506.72699999999998</c:v>
                </c:pt>
                <c:pt idx="30">
                  <c:v>507.50799999999998</c:v>
                </c:pt>
                <c:pt idx="31">
                  <c:v>508.30200000000002</c:v>
                </c:pt>
                <c:pt idx="32">
                  <c:v>509.11200000000002</c:v>
                </c:pt>
                <c:pt idx="33">
                  <c:v>509.87299999999999</c:v>
                </c:pt>
                <c:pt idx="34">
                  <c:v>510.68200000000002</c:v>
                </c:pt>
                <c:pt idx="35">
                  <c:v>511.49599999999998</c:v>
                </c:pt>
                <c:pt idx="36">
                  <c:v>512.29</c:v>
                </c:pt>
                <c:pt idx="37">
                  <c:v>513.077</c:v>
                </c:pt>
                <c:pt idx="38">
                  <c:v>513.87300000000005</c:v>
                </c:pt>
                <c:pt idx="39">
                  <c:v>514.66800000000001</c:v>
                </c:pt>
                <c:pt idx="40">
                  <c:v>515.46500000000003</c:v>
                </c:pt>
                <c:pt idx="41">
                  <c:v>516.26</c:v>
                </c:pt>
                <c:pt idx="42">
                  <c:v>517.05700000000002</c:v>
                </c:pt>
                <c:pt idx="43">
                  <c:v>517.84699999999998</c:v>
                </c:pt>
                <c:pt idx="44">
                  <c:v>518.63400000000001</c:v>
                </c:pt>
                <c:pt idx="45">
                  <c:v>519.44799999999998</c:v>
                </c:pt>
                <c:pt idx="46">
                  <c:v>520.24800000000005</c:v>
                </c:pt>
                <c:pt idx="47">
                  <c:v>521.04200000000003</c:v>
                </c:pt>
                <c:pt idx="48">
                  <c:v>521.84199999999998</c:v>
                </c:pt>
                <c:pt idx="49">
                  <c:v>522.62300000000005</c:v>
                </c:pt>
                <c:pt idx="50">
                  <c:v>523.41499999999996</c:v>
                </c:pt>
                <c:pt idx="51">
                  <c:v>524.20799999999997</c:v>
                </c:pt>
                <c:pt idx="52">
                  <c:v>524.98599999999999</c:v>
                </c:pt>
                <c:pt idx="53">
                  <c:v>525.79300000000001</c:v>
                </c:pt>
                <c:pt idx="54">
                  <c:v>526.58600000000001</c:v>
                </c:pt>
                <c:pt idx="55">
                  <c:v>527.38499999999999</c:v>
                </c:pt>
                <c:pt idx="56">
                  <c:v>528.16499999999996</c:v>
                </c:pt>
                <c:pt idx="57">
                  <c:v>528.97799999999995</c:v>
                </c:pt>
                <c:pt idx="58">
                  <c:v>529.75300000000004</c:v>
                </c:pt>
                <c:pt idx="59">
                  <c:v>530.55799999999999</c:v>
                </c:pt>
                <c:pt idx="60">
                  <c:v>531.34900000000005</c:v>
                </c:pt>
                <c:pt idx="61">
                  <c:v>532.12400000000002</c:v>
                </c:pt>
                <c:pt idx="62">
                  <c:v>532.93299999999999</c:v>
                </c:pt>
                <c:pt idx="63">
                  <c:v>533.71400000000006</c:v>
                </c:pt>
                <c:pt idx="64">
                  <c:v>534.50800000000004</c:v>
                </c:pt>
                <c:pt idx="65">
                  <c:v>535.29600000000005</c:v>
                </c:pt>
                <c:pt idx="66">
                  <c:v>536.09</c:v>
                </c:pt>
                <c:pt idx="67">
                  <c:v>536.88400000000001</c:v>
                </c:pt>
                <c:pt idx="68">
                  <c:v>537.66800000000001</c:v>
                </c:pt>
                <c:pt idx="69">
                  <c:v>538.47199999999998</c:v>
                </c:pt>
                <c:pt idx="70">
                  <c:v>539.26400000000001</c:v>
                </c:pt>
                <c:pt idx="71">
                  <c:v>540.05600000000004</c:v>
                </c:pt>
                <c:pt idx="72">
                  <c:v>540.84100000000001</c:v>
                </c:pt>
                <c:pt idx="73">
                  <c:v>541.64300000000003</c:v>
                </c:pt>
                <c:pt idx="74">
                  <c:v>542.42499999999995</c:v>
                </c:pt>
                <c:pt idx="75">
                  <c:v>543.221</c:v>
                </c:pt>
                <c:pt idx="76">
                  <c:v>544.01800000000003</c:v>
                </c:pt>
                <c:pt idx="77">
                  <c:v>544.80899999999997</c:v>
                </c:pt>
                <c:pt idx="78">
                  <c:v>545.60599999999999</c:v>
                </c:pt>
                <c:pt idx="79">
                  <c:v>546.40499999999997</c:v>
                </c:pt>
                <c:pt idx="80">
                  <c:v>547.20600000000002</c:v>
                </c:pt>
                <c:pt idx="81">
                  <c:v>547.99199999999996</c:v>
                </c:pt>
                <c:pt idx="82">
                  <c:v>548.77700000000004</c:v>
                </c:pt>
                <c:pt idx="83">
                  <c:v>549.58100000000002</c:v>
                </c:pt>
                <c:pt idx="84">
                  <c:v>550.37400000000002</c:v>
                </c:pt>
                <c:pt idx="85">
                  <c:v>551.16899999999998</c:v>
                </c:pt>
                <c:pt idx="86">
                  <c:v>551.96699999999998</c:v>
                </c:pt>
                <c:pt idx="87">
                  <c:v>552.75699999999995</c:v>
                </c:pt>
                <c:pt idx="88">
                  <c:v>553.55499999999995</c:v>
                </c:pt>
                <c:pt idx="89">
                  <c:v>554.36800000000005</c:v>
                </c:pt>
                <c:pt idx="90">
                  <c:v>555.14499999999998</c:v>
                </c:pt>
                <c:pt idx="91">
                  <c:v>555.952</c:v>
                </c:pt>
                <c:pt idx="92">
                  <c:v>556.73400000000004</c:v>
                </c:pt>
                <c:pt idx="93">
                  <c:v>557.53200000000004</c:v>
                </c:pt>
                <c:pt idx="94">
                  <c:v>558.33799999999997</c:v>
                </c:pt>
                <c:pt idx="95">
                  <c:v>559.10500000000002</c:v>
                </c:pt>
                <c:pt idx="96">
                  <c:v>559.91600000000005</c:v>
                </c:pt>
                <c:pt idx="97">
                  <c:v>560.71</c:v>
                </c:pt>
                <c:pt idx="98">
                  <c:v>561.49599999999998</c:v>
                </c:pt>
                <c:pt idx="99">
                  <c:v>562.30399999999997</c:v>
                </c:pt>
                <c:pt idx="100">
                  <c:v>563.08500000000004</c:v>
                </c:pt>
                <c:pt idx="101">
                  <c:v>563.86099999999999</c:v>
                </c:pt>
                <c:pt idx="102">
                  <c:v>564.65800000000002</c:v>
                </c:pt>
                <c:pt idx="103">
                  <c:v>565.452</c:v>
                </c:pt>
                <c:pt idx="104">
                  <c:v>566.24599999999998</c:v>
                </c:pt>
                <c:pt idx="105">
                  <c:v>567.04300000000001</c:v>
                </c:pt>
                <c:pt idx="106">
                  <c:v>567.822</c:v>
                </c:pt>
                <c:pt idx="107">
                  <c:v>568.61900000000003</c:v>
                </c:pt>
                <c:pt idx="108">
                  <c:v>569.40899999999999</c:v>
                </c:pt>
                <c:pt idx="109">
                  <c:v>570.20000000000005</c:v>
                </c:pt>
                <c:pt idx="110">
                  <c:v>571.01599999999996</c:v>
                </c:pt>
                <c:pt idx="111">
                  <c:v>571.79399999999998</c:v>
                </c:pt>
                <c:pt idx="112">
                  <c:v>572.58900000000006</c:v>
                </c:pt>
                <c:pt idx="113">
                  <c:v>573.38800000000003</c:v>
                </c:pt>
                <c:pt idx="114">
                  <c:v>574.18499999999995</c:v>
                </c:pt>
                <c:pt idx="115">
                  <c:v>574.96900000000005</c:v>
                </c:pt>
                <c:pt idx="116">
                  <c:v>575.75900000000001</c:v>
                </c:pt>
                <c:pt idx="117">
                  <c:v>576.56299999999999</c:v>
                </c:pt>
                <c:pt idx="118">
                  <c:v>577.35500000000002</c:v>
                </c:pt>
                <c:pt idx="119">
                  <c:v>578.13699999999994</c:v>
                </c:pt>
                <c:pt idx="120">
                  <c:v>578.93700000000001</c:v>
                </c:pt>
                <c:pt idx="121">
                  <c:v>579.74</c:v>
                </c:pt>
                <c:pt idx="122">
                  <c:v>580.51700000000005</c:v>
                </c:pt>
                <c:pt idx="123">
                  <c:v>581.33399999999995</c:v>
                </c:pt>
                <c:pt idx="124">
                  <c:v>582.09</c:v>
                </c:pt>
                <c:pt idx="125">
                  <c:v>582.88900000000001</c:v>
                </c:pt>
                <c:pt idx="126">
                  <c:v>583.70299999999997</c:v>
                </c:pt>
                <c:pt idx="127">
                  <c:v>584.48800000000006</c:v>
                </c:pt>
                <c:pt idx="128">
                  <c:v>585.28599999999994</c:v>
                </c:pt>
                <c:pt idx="129">
                  <c:v>586.08399999999995</c:v>
                </c:pt>
                <c:pt idx="130">
                  <c:v>586.88499999999999</c:v>
                </c:pt>
                <c:pt idx="131">
                  <c:v>587.673</c:v>
                </c:pt>
                <c:pt idx="132">
                  <c:v>588.48500000000001</c:v>
                </c:pt>
                <c:pt idx="133">
                  <c:v>589.27499999999998</c:v>
                </c:pt>
                <c:pt idx="134">
                  <c:v>590.06700000000001</c:v>
                </c:pt>
                <c:pt idx="135">
                  <c:v>590.84100000000001</c:v>
                </c:pt>
                <c:pt idx="136">
                  <c:v>591.64400000000001</c:v>
                </c:pt>
                <c:pt idx="137">
                  <c:v>592.44500000000005</c:v>
                </c:pt>
                <c:pt idx="138">
                  <c:v>593.22699999999998</c:v>
                </c:pt>
                <c:pt idx="139">
                  <c:v>594.03499999999997</c:v>
                </c:pt>
                <c:pt idx="140">
                  <c:v>594.80399999999997</c:v>
                </c:pt>
                <c:pt idx="141">
                  <c:v>595.61</c:v>
                </c:pt>
                <c:pt idx="142">
                  <c:v>596.42200000000003</c:v>
                </c:pt>
                <c:pt idx="143">
                  <c:v>597.19299999999998</c:v>
                </c:pt>
                <c:pt idx="144">
                  <c:v>597.99199999999996</c:v>
                </c:pt>
                <c:pt idx="145">
                  <c:v>598.78499999999997</c:v>
                </c:pt>
                <c:pt idx="146">
                  <c:v>599.56799999999998</c:v>
                </c:pt>
                <c:pt idx="147">
                  <c:v>600.36</c:v>
                </c:pt>
                <c:pt idx="148">
                  <c:v>601.15700000000004</c:v>
                </c:pt>
                <c:pt idx="149">
                  <c:v>601.94100000000003</c:v>
                </c:pt>
                <c:pt idx="150">
                  <c:v>602.74099999999999</c:v>
                </c:pt>
                <c:pt idx="151">
                  <c:v>603.54899999999998</c:v>
                </c:pt>
                <c:pt idx="152">
                  <c:v>604.327</c:v>
                </c:pt>
                <c:pt idx="153">
                  <c:v>605.12</c:v>
                </c:pt>
                <c:pt idx="154">
                  <c:v>605.91899999999998</c:v>
                </c:pt>
                <c:pt idx="155">
                  <c:v>606.70100000000002</c:v>
                </c:pt>
                <c:pt idx="156">
                  <c:v>607.48900000000003</c:v>
                </c:pt>
                <c:pt idx="157">
                  <c:v>608.279</c:v>
                </c:pt>
                <c:pt idx="158">
                  <c:v>609.06600000000003</c:v>
                </c:pt>
                <c:pt idx="159">
                  <c:v>609.84699999999998</c:v>
                </c:pt>
                <c:pt idx="160">
                  <c:v>610.64400000000001</c:v>
                </c:pt>
                <c:pt idx="161">
                  <c:v>611.43100000000004</c:v>
                </c:pt>
                <c:pt idx="162">
                  <c:v>612.22199999999998</c:v>
                </c:pt>
                <c:pt idx="163">
                  <c:v>613.01300000000003</c:v>
                </c:pt>
                <c:pt idx="164">
                  <c:v>613.82500000000005</c:v>
                </c:pt>
                <c:pt idx="165">
                  <c:v>614.59900000000005</c:v>
                </c:pt>
                <c:pt idx="166">
                  <c:v>615.40499999999997</c:v>
                </c:pt>
                <c:pt idx="167">
                  <c:v>616.197</c:v>
                </c:pt>
                <c:pt idx="168">
                  <c:v>616.99199999999996</c:v>
                </c:pt>
                <c:pt idx="169">
                  <c:v>617.76900000000001</c:v>
                </c:pt>
                <c:pt idx="170">
                  <c:v>618.55999999999995</c:v>
                </c:pt>
                <c:pt idx="171">
                  <c:v>619.37199999999996</c:v>
                </c:pt>
                <c:pt idx="172">
                  <c:v>620.16399999999999</c:v>
                </c:pt>
                <c:pt idx="173">
                  <c:v>620.95500000000004</c:v>
                </c:pt>
                <c:pt idx="174">
                  <c:v>621.76099999999997</c:v>
                </c:pt>
                <c:pt idx="175">
                  <c:v>622.553</c:v>
                </c:pt>
                <c:pt idx="176">
                  <c:v>623.351</c:v>
                </c:pt>
                <c:pt idx="177">
                  <c:v>624.13199999999995</c:v>
                </c:pt>
                <c:pt idx="178">
                  <c:v>624.92899999999997</c:v>
                </c:pt>
                <c:pt idx="179">
                  <c:v>625.71400000000006</c:v>
                </c:pt>
                <c:pt idx="180">
                  <c:v>626.52800000000002</c:v>
                </c:pt>
                <c:pt idx="181">
                  <c:v>627.31299999999999</c:v>
                </c:pt>
                <c:pt idx="182">
                  <c:v>628.101</c:v>
                </c:pt>
                <c:pt idx="183">
                  <c:v>628.89499999999998</c:v>
                </c:pt>
                <c:pt idx="184">
                  <c:v>629.70100000000002</c:v>
                </c:pt>
                <c:pt idx="185">
                  <c:v>630.51199999999994</c:v>
                </c:pt>
                <c:pt idx="186">
                  <c:v>631.29100000000005</c:v>
                </c:pt>
                <c:pt idx="187">
                  <c:v>632.08699999999999</c:v>
                </c:pt>
                <c:pt idx="188">
                  <c:v>632.87300000000005</c:v>
                </c:pt>
                <c:pt idx="189">
                  <c:v>633.67499999999995</c:v>
                </c:pt>
                <c:pt idx="190">
                  <c:v>634.46699999999998</c:v>
                </c:pt>
                <c:pt idx="191">
                  <c:v>635.24599999999998</c:v>
                </c:pt>
                <c:pt idx="192">
                  <c:v>636.024</c:v>
                </c:pt>
                <c:pt idx="193">
                  <c:v>636.827</c:v>
                </c:pt>
                <c:pt idx="194">
                  <c:v>637.63</c:v>
                </c:pt>
                <c:pt idx="195">
                  <c:v>638.41399999999999</c:v>
                </c:pt>
                <c:pt idx="196">
                  <c:v>639.22500000000002</c:v>
                </c:pt>
                <c:pt idx="197">
                  <c:v>640.01</c:v>
                </c:pt>
                <c:pt idx="198">
                  <c:v>640.80399999999997</c:v>
                </c:pt>
                <c:pt idx="199">
                  <c:v>641.601</c:v>
                </c:pt>
                <c:pt idx="200">
                  <c:v>642.38300000000004</c:v>
                </c:pt>
                <c:pt idx="201">
                  <c:v>643.17899999999997</c:v>
                </c:pt>
                <c:pt idx="202">
                  <c:v>643.96400000000006</c:v>
                </c:pt>
                <c:pt idx="203">
                  <c:v>644.73699999999997</c:v>
                </c:pt>
                <c:pt idx="204">
                  <c:v>645.54399999999998</c:v>
                </c:pt>
                <c:pt idx="205">
                  <c:v>646.34</c:v>
                </c:pt>
                <c:pt idx="206">
                  <c:v>647.14800000000002</c:v>
                </c:pt>
                <c:pt idx="207">
                  <c:v>647.93100000000004</c:v>
                </c:pt>
                <c:pt idx="208">
                  <c:v>648.72900000000004</c:v>
                </c:pt>
                <c:pt idx="209">
                  <c:v>649.52300000000002</c:v>
                </c:pt>
                <c:pt idx="210">
                  <c:v>650.30600000000004</c:v>
                </c:pt>
                <c:pt idx="211">
                  <c:v>651.072</c:v>
                </c:pt>
                <c:pt idx="212">
                  <c:v>651.88300000000004</c:v>
                </c:pt>
                <c:pt idx="213">
                  <c:v>652.66300000000001</c:v>
                </c:pt>
                <c:pt idx="214">
                  <c:v>653.471</c:v>
                </c:pt>
                <c:pt idx="215">
                  <c:v>654.25900000000001</c:v>
                </c:pt>
                <c:pt idx="216">
                  <c:v>655.04100000000005</c:v>
                </c:pt>
                <c:pt idx="217">
                  <c:v>655.83900000000006</c:v>
                </c:pt>
                <c:pt idx="218">
                  <c:v>656.65</c:v>
                </c:pt>
                <c:pt idx="219">
                  <c:v>657.43700000000001</c:v>
                </c:pt>
                <c:pt idx="220">
                  <c:v>658.22</c:v>
                </c:pt>
                <c:pt idx="221">
                  <c:v>659.01099999999997</c:v>
                </c:pt>
                <c:pt idx="222">
                  <c:v>659.81700000000001</c:v>
                </c:pt>
                <c:pt idx="223">
                  <c:v>660.59799999999996</c:v>
                </c:pt>
                <c:pt idx="224">
                  <c:v>661.38599999999997</c:v>
                </c:pt>
                <c:pt idx="225">
                  <c:v>662.18899999999996</c:v>
                </c:pt>
                <c:pt idx="226">
                  <c:v>662.96699999999998</c:v>
                </c:pt>
                <c:pt idx="227">
                  <c:v>663.75900000000001</c:v>
                </c:pt>
                <c:pt idx="228">
                  <c:v>664.58600000000001</c:v>
                </c:pt>
                <c:pt idx="229">
                  <c:v>665.36400000000003</c:v>
                </c:pt>
                <c:pt idx="230">
                  <c:v>666.14599999999996</c:v>
                </c:pt>
                <c:pt idx="231">
                  <c:v>666.94200000000001</c:v>
                </c:pt>
                <c:pt idx="232">
                  <c:v>667.70399999999995</c:v>
                </c:pt>
                <c:pt idx="233">
                  <c:v>668.51700000000005</c:v>
                </c:pt>
                <c:pt idx="234">
                  <c:v>669.29899999999998</c:v>
                </c:pt>
                <c:pt idx="235">
                  <c:v>670.09799999999996</c:v>
                </c:pt>
                <c:pt idx="236">
                  <c:v>670.87099999999998</c:v>
                </c:pt>
                <c:pt idx="237">
                  <c:v>671.65499999999997</c:v>
                </c:pt>
                <c:pt idx="238">
                  <c:v>672.46699999999998</c:v>
                </c:pt>
                <c:pt idx="239">
                  <c:v>673.26499999999999</c:v>
                </c:pt>
                <c:pt idx="240">
                  <c:v>674.048</c:v>
                </c:pt>
                <c:pt idx="241">
                  <c:v>674.84500000000003</c:v>
                </c:pt>
                <c:pt idx="242">
                  <c:v>675.63199999999995</c:v>
                </c:pt>
                <c:pt idx="243">
                  <c:v>676.42200000000003</c:v>
                </c:pt>
                <c:pt idx="244">
                  <c:v>677.21100000000001</c:v>
                </c:pt>
                <c:pt idx="245">
                  <c:v>677.99900000000002</c:v>
                </c:pt>
                <c:pt idx="246">
                  <c:v>678.78099999999995</c:v>
                </c:pt>
                <c:pt idx="247">
                  <c:v>679.58900000000006</c:v>
                </c:pt>
                <c:pt idx="248">
                  <c:v>680.36900000000003</c:v>
                </c:pt>
                <c:pt idx="249">
                  <c:v>681.15800000000002</c:v>
                </c:pt>
                <c:pt idx="250">
                  <c:v>681.95799999999997</c:v>
                </c:pt>
                <c:pt idx="251">
                  <c:v>682.75099999999998</c:v>
                </c:pt>
                <c:pt idx="252">
                  <c:v>683.54399999999998</c:v>
                </c:pt>
                <c:pt idx="253">
                  <c:v>684.33699999999999</c:v>
                </c:pt>
                <c:pt idx="254">
                  <c:v>685.11400000000003</c:v>
                </c:pt>
                <c:pt idx="255">
                  <c:v>685.923</c:v>
                </c:pt>
                <c:pt idx="256">
                  <c:v>686.70699999999999</c:v>
                </c:pt>
                <c:pt idx="257">
                  <c:v>687.495</c:v>
                </c:pt>
                <c:pt idx="258">
                  <c:v>688.28899999999999</c:v>
                </c:pt>
                <c:pt idx="259">
                  <c:v>689.08</c:v>
                </c:pt>
                <c:pt idx="260">
                  <c:v>689.85699999999997</c:v>
                </c:pt>
                <c:pt idx="261">
                  <c:v>690.66099999999994</c:v>
                </c:pt>
                <c:pt idx="262">
                  <c:v>691.46400000000006</c:v>
                </c:pt>
                <c:pt idx="263">
                  <c:v>692.26599999999996</c:v>
                </c:pt>
                <c:pt idx="264">
                  <c:v>693.04100000000005</c:v>
                </c:pt>
                <c:pt idx="265">
                  <c:v>693.846</c:v>
                </c:pt>
                <c:pt idx="266">
                  <c:v>694.63300000000004</c:v>
                </c:pt>
                <c:pt idx="267">
                  <c:v>695.42700000000002</c:v>
                </c:pt>
                <c:pt idx="268">
                  <c:v>696.21</c:v>
                </c:pt>
                <c:pt idx="269">
                  <c:v>697.02200000000005</c:v>
                </c:pt>
                <c:pt idx="270">
                  <c:v>697.80200000000002</c:v>
                </c:pt>
                <c:pt idx="271">
                  <c:v>698.60699999999997</c:v>
                </c:pt>
                <c:pt idx="272">
                  <c:v>699.40700000000004</c:v>
                </c:pt>
                <c:pt idx="273">
                  <c:v>700.202</c:v>
                </c:pt>
                <c:pt idx="274">
                  <c:v>700.98599999999999</c:v>
                </c:pt>
                <c:pt idx="275">
                  <c:v>701.78300000000002</c:v>
                </c:pt>
                <c:pt idx="276">
                  <c:v>702.57899999999995</c:v>
                </c:pt>
                <c:pt idx="277">
                  <c:v>703.36400000000003</c:v>
                </c:pt>
                <c:pt idx="278">
                  <c:v>704.15099999999995</c:v>
                </c:pt>
                <c:pt idx="279">
                  <c:v>704.95500000000004</c:v>
                </c:pt>
                <c:pt idx="280">
                  <c:v>705.72900000000004</c:v>
                </c:pt>
                <c:pt idx="281">
                  <c:v>706.53700000000003</c:v>
                </c:pt>
                <c:pt idx="282">
                  <c:v>707.33600000000001</c:v>
                </c:pt>
                <c:pt idx="283">
                  <c:v>708.10400000000004</c:v>
                </c:pt>
                <c:pt idx="284">
                  <c:v>708.90099999999995</c:v>
                </c:pt>
                <c:pt idx="285">
                  <c:v>709.702</c:v>
                </c:pt>
                <c:pt idx="286">
                  <c:v>710.47500000000002</c:v>
                </c:pt>
                <c:pt idx="287">
                  <c:v>711.27599999999995</c:v>
                </c:pt>
                <c:pt idx="288">
                  <c:v>712.05700000000002</c:v>
                </c:pt>
                <c:pt idx="289">
                  <c:v>712.84799999999996</c:v>
                </c:pt>
                <c:pt idx="290">
                  <c:v>713.65</c:v>
                </c:pt>
                <c:pt idx="291">
                  <c:v>714.43499999999995</c:v>
                </c:pt>
                <c:pt idx="292">
                  <c:v>715.23800000000006</c:v>
                </c:pt>
                <c:pt idx="293">
                  <c:v>716.02300000000002</c:v>
                </c:pt>
                <c:pt idx="294">
                  <c:v>716.798</c:v>
                </c:pt>
                <c:pt idx="295">
                  <c:v>717.60199999999998</c:v>
                </c:pt>
                <c:pt idx="296">
                  <c:v>718.399</c:v>
                </c:pt>
                <c:pt idx="297">
                  <c:v>719.18499999999995</c:v>
                </c:pt>
                <c:pt idx="298">
                  <c:v>719.96799999999996</c:v>
                </c:pt>
                <c:pt idx="299">
                  <c:v>720.77</c:v>
                </c:pt>
                <c:pt idx="300">
                  <c:v>721.56500000000005</c:v>
                </c:pt>
                <c:pt idx="301">
                  <c:v>722.34299999999996</c:v>
                </c:pt>
                <c:pt idx="302">
                  <c:v>723.13099999999997</c:v>
                </c:pt>
                <c:pt idx="303">
                  <c:v>723.92700000000002</c:v>
                </c:pt>
                <c:pt idx="304">
                  <c:v>724.73099999999999</c:v>
                </c:pt>
                <c:pt idx="305">
                  <c:v>725.51300000000003</c:v>
                </c:pt>
                <c:pt idx="306">
                  <c:v>726.31500000000005</c:v>
                </c:pt>
                <c:pt idx="307">
                  <c:v>727.09100000000001</c:v>
                </c:pt>
                <c:pt idx="308">
                  <c:v>727.88699999999994</c:v>
                </c:pt>
                <c:pt idx="309">
                  <c:v>728.68799999999999</c:v>
                </c:pt>
                <c:pt idx="310">
                  <c:v>729.47299999999996</c:v>
                </c:pt>
                <c:pt idx="311">
                  <c:v>730.25800000000004</c:v>
                </c:pt>
                <c:pt idx="312">
                  <c:v>731.06600000000003</c:v>
                </c:pt>
                <c:pt idx="313">
                  <c:v>731.87300000000005</c:v>
                </c:pt>
                <c:pt idx="314">
                  <c:v>732.67200000000003</c:v>
                </c:pt>
                <c:pt idx="315">
                  <c:v>733.452</c:v>
                </c:pt>
                <c:pt idx="316">
                  <c:v>734.26700000000005</c:v>
                </c:pt>
                <c:pt idx="317">
                  <c:v>735.03099999999995</c:v>
                </c:pt>
                <c:pt idx="318">
                  <c:v>735.82899999999995</c:v>
                </c:pt>
                <c:pt idx="319">
                  <c:v>736.64</c:v>
                </c:pt>
                <c:pt idx="320">
                  <c:v>737.42200000000003</c:v>
                </c:pt>
                <c:pt idx="321">
                  <c:v>738.20699999999999</c:v>
                </c:pt>
                <c:pt idx="322">
                  <c:v>739.01099999999997</c:v>
                </c:pt>
                <c:pt idx="323">
                  <c:v>739.78899999999999</c:v>
                </c:pt>
                <c:pt idx="324">
                  <c:v>740.59</c:v>
                </c:pt>
                <c:pt idx="325">
                  <c:v>741.38599999999997</c:v>
                </c:pt>
                <c:pt idx="326">
                  <c:v>742.19</c:v>
                </c:pt>
                <c:pt idx="327">
                  <c:v>742.96699999999998</c:v>
                </c:pt>
                <c:pt idx="328">
                  <c:v>743.73199999999997</c:v>
                </c:pt>
                <c:pt idx="329">
                  <c:v>744.54899999999998</c:v>
                </c:pt>
                <c:pt idx="330">
                  <c:v>745.34100000000001</c:v>
                </c:pt>
                <c:pt idx="331">
                  <c:v>746.11900000000003</c:v>
                </c:pt>
                <c:pt idx="332">
                  <c:v>746.923</c:v>
                </c:pt>
                <c:pt idx="333">
                  <c:v>747.72</c:v>
                </c:pt>
                <c:pt idx="334">
                  <c:v>748.52</c:v>
                </c:pt>
                <c:pt idx="335">
                  <c:v>749.30399999999997</c:v>
                </c:pt>
                <c:pt idx="336">
                  <c:v>750.10299999999995</c:v>
                </c:pt>
                <c:pt idx="337">
                  <c:v>750.88</c:v>
                </c:pt>
                <c:pt idx="338">
                  <c:v>751.69299999999998</c:v>
                </c:pt>
                <c:pt idx="339">
                  <c:v>752.47400000000005</c:v>
                </c:pt>
                <c:pt idx="340">
                  <c:v>753.26199999999994</c:v>
                </c:pt>
                <c:pt idx="341">
                  <c:v>754.05899999999997</c:v>
                </c:pt>
                <c:pt idx="342">
                  <c:v>754.84400000000005</c:v>
                </c:pt>
                <c:pt idx="343">
                  <c:v>755.63900000000001</c:v>
                </c:pt>
                <c:pt idx="344">
                  <c:v>756.43200000000002</c:v>
                </c:pt>
                <c:pt idx="345">
                  <c:v>757.21799999999996</c:v>
                </c:pt>
                <c:pt idx="346">
                  <c:v>758.02099999999996</c:v>
                </c:pt>
                <c:pt idx="347">
                  <c:v>758.82500000000005</c:v>
                </c:pt>
                <c:pt idx="348">
                  <c:v>759.61800000000005</c:v>
                </c:pt>
                <c:pt idx="349">
                  <c:v>760.41300000000001</c:v>
                </c:pt>
                <c:pt idx="350">
                  <c:v>761.19899999999996</c:v>
                </c:pt>
                <c:pt idx="351">
                  <c:v>761.97299999999996</c:v>
                </c:pt>
                <c:pt idx="352">
                  <c:v>762.77800000000002</c:v>
                </c:pt>
                <c:pt idx="353">
                  <c:v>763.56799999999998</c:v>
                </c:pt>
                <c:pt idx="354">
                  <c:v>764.36800000000005</c:v>
                </c:pt>
                <c:pt idx="355">
                  <c:v>765.15899999999999</c:v>
                </c:pt>
                <c:pt idx="356">
                  <c:v>765.95299999999997</c:v>
                </c:pt>
                <c:pt idx="357">
                  <c:v>766.74599999999998</c:v>
                </c:pt>
                <c:pt idx="358">
                  <c:v>767.53599999999994</c:v>
                </c:pt>
                <c:pt idx="359">
                  <c:v>768.33399999999995</c:v>
                </c:pt>
                <c:pt idx="360">
                  <c:v>769.14300000000003</c:v>
                </c:pt>
                <c:pt idx="361">
                  <c:v>769.93</c:v>
                </c:pt>
                <c:pt idx="362">
                  <c:v>770.71199999999999</c:v>
                </c:pt>
                <c:pt idx="363">
                  <c:v>771.52200000000005</c:v>
                </c:pt>
                <c:pt idx="364">
                  <c:v>772.31</c:v>
                </c:pt>
                <c:pt idx="365">
                  <c:v>773.11400000000003</c:v>
                </c:pt>
                <c:pt idx="366">
                  <c:v>773.89</c:v>
                </c:pt>
                <c:pt idx="367">
                  <c:v>774.69399999999996</c:v>
                </c:pt>
                <c:pt idx="368">
                  <c:v>775.50199999999995</c:v>
                </c:pt>
                <c:pt idx="369">
                  <c:v>776.28599999999994</c:v>
                </c:pt>
                <c:pt idx="370">
                  <c:v>777.09</c:v>
                </c:pt>
                <c:pt idx="371">
                  <c:v>777.86300000000006</c:v>
                </c:pt>
                <c:pt idx="372">
                  <c:v>778.65300000000002</c:v>
                </c:pt>
                <c:pt idx="373">
                  <c:v>779.45899999999995</c:v>
                </c:pt>
                <c:pt idx="374">
                  <c:v>780.24099999999999</c:v>
                </c:pt>
                <c:pt idx="375">
                  <c:v>781.03700000000003</c:v>
                </c:pt>
                <c:pt idx="376">
                  <c:v>781.82100000000003</c:v>
                </c:pt>
                <c:pt idx="377">
                  <c:v>782.61099999999999</c:v>
                </c:pt>
                <c:pt idx="378">
                  <c:v>783.41099999999994</c:v>
                </c:pt>
                <c:pt idx="379">
                  <c:v>784.19600000000003</c:v>
                </c:pt>
                <c:pt idx="380">
                  <c:v>784.995</c:v>
                </c:pt>
                <c:pt idx="381">
                  <c:v>785.78599999999994</c:v>
                </c:pt>
                <c:pt idx="382">
                  <c:v>786.58500000000004</c:v>
                </c:pt>
                <c:pt idx="383">
                  <c:v>787.37800000000004</c:v>
                </c:pt>
                <c:pt idx="384">
                  <c:v>788.17700000000002</c:v>
                </c:pt>
                <c:pt idx="385">
                  <c:v>788.93700000000001</c:v>
                </c:pt>
                <c:pt idx="386">
                  <c:v>789.74300000000005</c:v>
                </c:pt>
                <c:pt idx="387">
                  <c:v>790.53800000000001</c:v>
                </c:pt>
                <c:pt idx="388">
                  <c:v>791.33699999999999</c:v>
                </c:pt>
                <c:pt idx="389">
                  <c:v>792.13300000000004</c:v>
                </c:pt>
                <c:pt idx="390">
                  <c:v>792.92</c:v>
                </c:pt>
                <c:pt idx="391">
                  <c:v>793.71799999999996</c:v>
                </c:pt>
                <c:pt idx="392">
                  <c:v>794.505</c:v>
                </c:pt>
                <c:pt idx="393">
                  <c:v>795.29100000000005</c:v>
                </c:pt>
                <c:pt idx="394">
                  <c:v>796.08500000000004</c:v>
                </c:pt>
                <c:pt idx="395">
                  <c:v>796.86900000000003</c:v>
                </c:pt>
                <c:pt idx="396">
                  <c:v>797.65899999999999</c:v>
                </c:pt>
                <c:pt idx="397">
                  <c:v>798.46600000000001</c:v>
                </c:pt>
                <c:pt idx="398">
                  <c:v>799.26400000000001</c:v>
                </c:pt>
                <c:pt idx="399">
                  <c:v>800.05700000000002</c:v>
                </c:pt>
                <c:pt idx="400">
                  <c:v>800.85799999999995</c:v>
                </c:pt>
                <c:pt idx="401">
                  <c:v>801.64700000000005</c:v>
                </c:pt>
                <c:pt idx="402">
                  <c:v>802.44299999999998</c:v>
                </c:pt>
                <c:pt idx="403">
                  <c:v>803.226</c:v>
                </c:pt>
                <c:pt idx="404">
                  <c:v>804.03</c:v>
                </c:pt>
                <c:pt idx="405">
                  <c:v>804.82299999999998</c:v>
                </c:pt>
                <c:pt idx="406">
                  <c:v>805.61199999999997</c:v>
                </c:pt>
                <c:pt idx="407">
                  <c:v>806.41600000000005</c:v>
                </c:pt>
                <c:pt idx="408">
                  <c:v>807.19500000000005</c:v>
                </c:pt>
                <c:pt idx="409">
                  <c:v>807.98800000000006</c:v>
                </c:pt>
                <c:pt idx="410">
                  <c:v>808.78499999999997</c:v>
                </c:pt>
                <c:pt idx="411">
                  <c:v>809.58</c:v>
                </c:pt>
                <c:pt idx="412">
                  <c:v>810.37099999999998</c:v>
                </c:pt>
                <c:pt idx="413">
                  <c:v>811.15599999999995</c:v>
                </c:pt>
                <c:pt idx="414">
                  <c:v>811.95600000000002</c:v>
                </c:pt>
                <c:pt idx="415">
                  <c:v>812.73400000000004</c:v>
                </c:pt>
                <c:pt idx="416">
                  <c:v>813.54100000000005</c:v>
                </c:pt>
                <c:pt idx="417">
                  <c:v>814.32399999999996</c:v>
                </c:pt>
                <c:pt idx="418">
                  <c:v>815.11599999999999</c:v>
                </c:pt>
                <c:pt idx="419">
                  <c:v>815.88</c:v>
                </c:pt>
                <c:pt idx="420">
                  <c:v>816.70100000000002</c:v>
                </c:pt>
                <c:pt idx="421">
                  <c:v>817.50800000000004</c:v>
                </c:pt>
                <c:pt idx="422">
                  <c:v>818.30799999999999</c:v>
                </c:pt>
                <c:pt idx="423">
                  <c:v>819.08699999999999</c:v>
                </c:pt>
                <c:pt idx="424">
                  <c:v>819.88599999999997</c:v>
                </c:pt>
                <c:pt idx="425">
                  <c:v>820.65599999999995</c:v>
                </c:pt>
                <c:pt idx="426">
                  <c:v>821.45100000000002</c:v>
                </c:pt>
                <c:pt idx="427">
                  <c:v>822.24800000000005</c:v>
                </c:pt>
                <c:pt idx="428">
                  <c:v>823.02800000000002</c:v>
                </c:pt>
                <c:pt idx="429">
                  <c:v>823.81399999999996</c:v>
                </c:pt>
                <c:pt idx="430">
                  <c:v>824.62300000000005</c:v>
                </c:pt>
                <c:pt idx="431">
                  <c:v>825.39400000000001</c:v>
                </c:pt>
                <c:pt idx="432">
                  <c:v>826.20600000000002</c:v>
                </c:pt>
                <c:pt idx="433">
                  <c:v>826.99300000000005</c:v>
                </c:pt>
                <c:pt idx="434">
                  <c:v>827.78099999999995</c:v>
                </c:pt>
                <c:pt idx="435">
                  <c:v>828.572</c:v>
                </c:pt>
                <c:pt idx="436">
                  <c:v>829.36400000000003</c:v>
                </c:pt>
                <c:pt idx="437">
                  <c:v>830.16</c:v>
                </c:pt>
                <c:pt idx="438">
                  <c:v>830.952</c:v>
                </c:pt>
                <c:pt idx="439">
                  <c:v>831.745</c:v>
                </c:pt>
                <c:pt idx="440">
                  <c:v>832.54</c:v>
                </c:pt>
                <c:pt idx="441">
                  <c:v>833.34400000000005</c:v>
                </c:pt>
                <c:pt idx="442">
                  <c:v>834.12699999999995</c:v>
                </c:pt>
                <c:pt idx="443">
                  <c:v>834.93</c:v>
                </c:pt>
                <c:pt idx="444">
                  <c:v>835.71400000000006</c:v>
                </c:pt>
                <c:pt idx="445">
                  <c:v>836.51900000000001</c:v>
                </c:pt>
                <c:pt idx="446">
                  <c:v>837.31399999999996</c:v>
                </c:pt>
                <c:pt idx="447">
                  <c:v>838.1</c:v>
                </c:pt>
                <c:pt idx="448">
                  <c:v>838.91399999999999</c:v>
                </c:pt>
                <c:pt idx="449">
                  <c:v>839.69399999999996</c:v>
                </c:pt>
                <c:pt idx="450">
                  <c:v>840.49300000000005</c:v>
                </c:pt>
                <c:pt idx="451">
                  <c:v>841.29300000000001</c:v>
                </c:pt>
                <c:pt idx="452">
                  <c:v>842.07899999999995</c:v>
                </c:pt>
                <c:pt idx="453">
                  <c:v>842.84799999999996</c:v>
                </c:pt>
                <c:pt idx="454">
                  <c:v>843.66499999999996</c:v>
                </c:pt>
                <c:pt idx="455">
                  <c:v>844.48199999999997</c:v>
                </c:pt>
                <c:pt idx="456">
                  <c:v>845.28099999999995</c:v>
                </c:pt>
                <c:pt idx="457">
                  <c:v>846.05899999999997</c:v>
                </c:pt>
                <c:pt idx="458">
                  <c:v>846.85500000000002</c:v>
                </c:pt>
                <c:pt idx="459">
                  <c:v>847.63900000000001</c:v>
                </c:pt>
                <c:pt idx="460">
                  <c:v>848.428</c:v>
                </c:pt>
                <c:pt idx="461">
                  <c:v>849.22199999999998</c:v>
                </c:pt>
                <c:pt idx="462">
                  <c:v>850.02599999999995</c:v>
                </c:pt>
                <c:pt idx="463">
                  <c:v>850.79899999999998</c:v>
                </c:pt>
                <c:pt idx="464">
                  <c:v>851.62</c:v>
                </c:pt>
                <c:pt idx="465">
                  <c:v>852.40499999999997</c:v>
                </c:pt>
                <c:pt idx="466">
                  <c:v>853.18799999999999</c:v>
                </c:pt>
                <c:pt idx="467">
                  <c:v>853.976</c:v>
                </c:pt>
                <c:pt idx="468">
                  <c:v>854.77700000000004</c:v>
                </c:pt>
                <c:pt idx="469">
                  <c:v>855.55600000000004</c:v>
                </c:pt>
                <c:pt idx="470">
                  <c:v>856.33699999999999</c:v>
                </c:pt>
                <c:pt idx="471">
                  <c:v>857.13199999999995</c:v>
                </c:pt>
                <c:pt idx="472">
                  <c:v>857.93</c:v>
                </c:pt>
                <c:pt idx="473">
                  <c:v>858.721</c:v>
                </c:pt>
                <c:pt idx="474">
                  <c:v>859.529</c:v>
                </c:pt>
                <c:pt idx="475">
                  <c:v>860.33</c:v>
                </c:pt>
                <c:pt idx="476">
                  <c:v>861.09799999999996</c:v>
                </c:pt>
                <c:pt idx="477">
                  <c:v>861.89599999999996</c:v>
                </c:pt>
                <c:pt idx="478">
                  <c:v>862.69899999999996</c:v>
                </c:pt>
                <c:pt idx="479">
                  <c:v>863.47299999999996</c:v>
                </c:pt>
                <c:pt idx="480">
                  <c:v>864.28</c:v>
                </c:pt>
                <c:pt idx="481">
                  <c:v>865.07399999999996</c:v>
                </c:pt>
                <c:pt idx="482">
                  <c:v>865.84500000000003</c:v>
                </c:pt>
                <c:pt idx="483">
                  <c:v>866.64200000000005</c:v>
                </c:pt>
                <c:pt idx="484">
                  <c:v>867.44500000000005</c:v>
                </c:pt>
                <c:pt idx="485">
                  <c:v>868.23199999999997</c:v>
                </c:pt>
                <c:pt idx="486">
                  <c:v>869.01599999999996</c:v>
                </c:pt>
                <c:pt idx="487">
                  <c:v>869.79200000000003</c:v>
                </c:pt>
                <c:pt idx="488">
                  <c:v>870.60299999999995</c:v>
                </c:pt>
                <c:pt idx="489">
                  <c:v>871.40899999999999</c:v>
                </c:pt>
                <c:pt idx="490">
                  <c:v>872.19200000000001</c:v>
                </c:pt>
                <c:pt idx="491">
                  <c:v>872.98800000000006</c:v>
                </c:pt>
                <c:pt idx="492">
                  <c:v>873.75599999999997</c:v>
                </c:pt>
                <c:pt idx="493">
                  <c:v>874.57500000000005</c:v>
                </c:pt>
                <c:pt idx="494">
                  <c:v>875.35500000000002</c:v>
                </c:pt>
                <c:pt idx="495">
                  <c:v>876.14400000000001</c:v>
                </c:pt>
                <c:pt idx="496">
                  <c:v>876.94399999999996</c:v>
                </c:pt>
                <c:pt idx="497">
                  <c:v>877.75199999999995</c:v>
                </c:pt>
                <c:pt idx="498">
                  <c:v>878.553</c:v>
                </c:pt>
                <c:pt idx="499">
                  <c:v>879.34500000000003</c:v>
                </c:pt>
                <c:pt idx="500">
                  <c:v>880.12300000000005</c:v>
                </c:pt>
                <c:pt idx="501">
                  <c:v>880.91300000000001</c:v>
                </c:pt>
                <c:pt idx="502">
                  <c:v>881.71299999999997</c:v>
                </c:pt>
                <c:pt idx="503">
                  <c:v>882.50900000000001</c:v>
                </c:pt>
                <c:pt idx="504">
                  <c:v>883.27499999999998</c:v>
                </c:pt>
                <c:pt idx="505">
                  <c:v>884.09100000000001</c:v>
                </c:pt>
                <c:pt idx="506">
                  <c:v>884.88800000000003</c:v>
                </c:pt>
                <c:pt idx="507">
                  <c:v>885.67700000000002</c:v>
                </c:pt>
                <c:pt idx="508">
                  <c:v>886.46699999999998</c:v>
                </c:pt>
                <c:pt idx="509">
                  <c:v>887.25800000000004</c:v>
                </c:pt>
                <c:pt idx="510">
                  <c:v>888.03499999999997</c:v>
                </c:pt>
                <c:pt idx="511">
                  <c:v>888.82600000000002</c:v>
                </c:pt>
                <c:pt idx="512">
                  <c:v>889.63599999999997</c:v>
                </c:pt>
                <c:pt idx="513">
                  <c:v>890.41800000000001</c:v>
                </c:pt>
                <c:pt idx="514">
                  <c:v>891.2</c:v>
                </c:pt>
                <c:pt idx="515">
                  <c:v>892.01300000000003</c:v>
                </c:pt>
                <c:pt idx="516">
                  <c:v>892.79399999999998</c:v>
                </c:pt>
                <c:pt idx="517">
                  <c:v>893.57500000000005</c:v>
                </c:pt>
                <c:pt idx="518">
                  <c:v>894.37699999999995</c:v>
                </c:pt>
                <c:pt idx="519">
                  <c:v>895.178</c:v>
                </c:pt>
                <c:pt idx="520">
                  <c:v>895.95100000000002</c:v>
                </c:pt>
                <c:pt idx="521">
                  <c:v>896.72799999999995</c:v>
                </c:pt>
                <c:pt idx="522">
                  <c:v>897.53</c:v>
                </c:pt>
                <c:pt idx="523">
                  <c:v>898.32500000000005</c:v>
                </c:pt>
                <c:pt idx="524">
                  <c:v>899.10599999999999</c:v>
                </c:pt>
                <c:pt idx="525">
                  <c:v>899.90099999999995</c:v>
                </c:pt>
                <c:pt idx="526">
                  <c:v>900.67600000000004</c:v>
                </c:pt>
                <c:pt idx="527">
                  <c:v>901.47199999999998</c:v>
                </c:pt>
                <c:pt idx="528">
                  <c:v>902.274</c:v>
                </c:pt>
                <c:pt idx="529">
                  <c:v>903.06700000000001</c:v>
                </c:pt>
                <c:pt idx="530">
                  <c:v>903.85</c:v>
                </c:pt>
                <c:pt idx="531">
                  <c:v>904.64599999999996</c:v>
                </c:pt>
                <c:pt idx="532">
                  <c:v>905.44600000000003</c:v>
                </c:pt>
                <c:pt idx="533">
                  <c:v>906.21799999999996</c:v>
                </c:pt>
                <c:pt idx="534">
                  <c:v>907.01</c:v>
                </c:pt>
                <c:pt idx="535">
                  <c:v>907.803</c:v>
                </c:pt>
                <c:pt idx="536">
                  <c:v>908.57899999999995</c:v>
                </c:pt>
                <c:pt idx="537">
                  <c:v>909.38800000000003</c:v>
                </c:pt>
                <c:pt idx="538">
                  <c:v>910.16800000000001</c:v>
                </c:pt>
                <c:pt idx="539">
                  <c:v>910.97299999999996</c:v>
                </c:pt>
                <c:pt idx="540">
                  <c:v>911.75599999999997</c:v>
                </c:pt>
                <c:pt idx="541">
                  <c:v>912.56200000000001</c:v>
                </c:pt>
                <c:pt idx="542">
                  <c:v>913.351</c:v>
                </c:pt>
                <c:pt idx="543">
                  <c:v>914.11099999999999</c:v>
                </c:pt>
                <c:pt idx="544">
                  <c:v>914.89499999999998</c:v>
                </c:pt>
                <c:pt idx="545">
                  <c:v>915.70699999999999</c:v>
                </c:pt>
                <c:pt idx="546">
                  <c:v>916.52200000000005</c:v>
                </c:pt>
                <c:pt idx="547">
                  <c:v>917.31799999999998</c:v>
                </c:pt>
                <c:pt idx="548">
                  <c:v>918.11099999999999</c:v>
                </c:pt>
                <c:pt idx="549">
                  <c:v>918.90700000000004</c:v>
                </c:pt>
                <c:pt idx="550">
                  <c:v>919.70799999999997</c:v>
                </c:pt>
                <c:pt idx="551">
                  <c:v>920.49099999999999</c:v>
                </c:pt>
                <c:pt idx="552">
                  <c:v>921.26900000000001</c:v>
                </c:pt>
                <c:pt idx="553">
                  <c:v>922.06899999999996</c:v>
                </c:pt>
                <c:pt idx="554">
                  <c:v>922.85699999999997</c:v>
                </c:pt>
                <c:pt idx="555">
                  <c:v>923.65800000000002</c:v>
                </c:pt>
                <c:pt idx="556">
                  <c:v>924.42899999999997</c:v>
                </c:pt>
                <c:pt idx="557">
                  <c:v>925.21900000000005</c:v>
                </c:pt>
                <c:pt idx="558">
                  <c:v>926.005</c:v>
                </c:pt>
                <c:pt idx="559">
                  <c:v>926.803</c:v>
                </c:pt>
                <c:pt idx="560">
                  <c:v>927.60900000000004</c:v>
                </c:pt>
                <c:pt idx="561">
                  <c:v>928.38400000000001</c:v>
                </c:pt>
                <c:pt idx="562">
                  <c:v>929.19299999999998</c:v>
                </c:pt>
                <c:pt idx="563">
                  <c:v>929.99</c:v>
                </c:pt>
                <c:pt idx="564">
                  <c:v>930.76199999999994</c:v>
                </c:pt>
                <c:pt idx="565">
                  <c:v>931.53700000000003</c:v>
                </c:pt>
                <c:pt idx="566">
                  <c:v>932.35</c:v>
                </c:pt>
                <c:pt idx="567">
                  <c:v>933.11699999999996</c:v>
                </c:pt>
                <c:pt idx="568">
                  <c:v>933.91700000000003</c:v>
                </c:pt>
                <c:pt idx="569">
                  <c:v>934.721</c:v>
                </c:pt>
                <c:pt idx="570">
                  <c:v>935.51099999999997</c:v>
                </c:pt>
                <c:pt idx="571">
                  <c:v>936.30600000000004</c:v>
                </c:pt>
                <c:pt idx="572">
                  <c:v>937.11699999999996</c:v>
                </c:pt>
                <c:pt idx="573">
                  <c:v>937.90599999999995</c:v>
                </c:pt>
                <c:pt idx="574">
                  <c:v>938.68499999999995</c:v>
                </c:pt>
                <c:pt idx="575">
                  <c:v>939.48400000000004</c:v>
                </c:pt>
                <c:pt idx="576">
                  <c:v>940.28599999999994</c:v>
                </c:pt>
                <c:pt idx="577">
                  <c:v>941.048</c:v>
                </c:pt>
                <c:pt idx="578">
                  <c:v>941.82600000000002</c:v>
                </c:pt>
                <c:pt idx="579">
                  <c:v>942.64400000000001</c:v>
                </c:pt>
                <c:pt idx="580">
                  <c:v>943.43700000000001</c:v>
                </c:pt>
                <c:pt idx="581">
                  <c:v>944.25699999999995</c:v>
                </c:pt>
                <c:pt idx="582">
                  <c:v>945.04499999999996</c:v>
                </c:pt>
                <c:pt idx="583">
                  <c:v>945.83900000000006</c:v>
                </c:pt>
                <c:pt idx="584">
                  <c:v>946.62900000000002</c:v>
                </c:pt>
                <c:pt idx="585">
                  <c:v>947.43299999999999</c:v>
                </c:pt>
                <c:pt idx="586">
                  <c:v>948.19299999999998</c:v>
                </c:pt>
                <c:pt idx="587">
                  <c:v>948.995</c:v>
                </c:pt>
                <c:pt idx="588">
                  <c:v>949.8</c:v>
                </c:pt>
                <c:pt idx="589">
                  <c:v>950.59799999999996</c:v>
                </c:pt>
                <c:pt idx="590">
                  <c:v>951.37599999999998</c:v>
                </c:pt>
                <c:pt idx="591">
                  <c:v>952.17200000000003</c:v>
                </c:pt>
                <c:pt idx="592">
                  <c:v>952.97400000000005</c:v>
                </c:pt>
                <c:pt idx="593">
                  <c:v>953.77</c:v>
                </c:pt>
                <c:pt idx="594">
                  <c:v>954.58500000000004</c:v>
                </c:pt>
                <c:pt idx="595">
                  <c:v>955.36300000000006</c:v>
                </c:pt>
                <c:pt idx="596">
                  <c:v>956.16499999999996</c:v>
                </c:pt>
                <c:pt idx="597">
                  <c:v>956.97199999999998</c:v>
                </c:pt>
                <c:pt idx="598">
                  <c:v>957.75300000000004</c:v>
                </c:pt>
                <c:pt idx="599">
                  <c:v>958.52499999999998</c:v>
                </c:pt>
                <c:pt idx="600">
                  <c:v>959.31299999999999</c:v>
                </c:pt>
                <c:pt idx="601">
                  <c:v>960.1</c:v>
                </c:pt>
                <c:pt idx="602">
                  <c:v>960.90200000000004</c:v>
                </c:pt>
                <c:pt idx="603">
                  <c:v>961.70799999999997</c:v>
                </c:pt>
                <c:pt idx="604">
                  <c:v>962.51099999999997</c:v>
                </c:pt>
                <c:pt idx="605">
                  <c:v>963.28700000000003</c:v>
                </c:pt>
                <c:pt idx="606">
                  <c:v>964.08100000000002</c:v>
                </c:pt>
                <c:pt idx="607">
                  <c:v>964.86599999999999</c:v>
                </c:pt>
                <c:pt idx="608">
                  <c:v>965.65700000000004</c:v>
                </c:pt>
                <c:pt idx="609">
                  <c:v>966.43399999999997</c:v>
                </c:pt>
                <c:pt idx="610">
                  <c:v>967.24699999999996</c:v>
                </c:pt>
                <c:pt idx="611">
                  <c:v>968.024</c:v>
                </c:pt>
                <c:pt idx="612">
                  <c:v>968.80799999999999</c:v>
                </c:pt>
                <c:pt idx="613">
                  <c:v>969.62300000000005</c:v>
                </c:pt>
                <c:pt idx="614">
                  <c:v>970.423</c:v>
                </c:pt>
                <c:pt idx="615">
                  <c:v>971.22199999999998</c:v>
                </c:pt>
                <c:pt idx="616">
                  <c:v>972.01499999999999</c:v>
                </c:pt>
                <c:pt idx="617">
                  <c:v>972.81700000000001</c:v>
                </c:pt>
                <c:pt idx="618">
                  <c:v>973.59</c:v>
                </c:pt>
                <c:pt idx="619">
                  <c:v>974.37699999999995</c:v>
                </c:pt>
                <c:pt idx="620">
                  <c:v>975.17399999999998</c:v>
                </c:pt>
                <c:pt idx="621">
                  <c:v>975.95899999999995</c:v>
                </c:pt>
                <c:pt idx="622">
                  <c:v>976.75900000000001</c:v>
                </c:pt>
                <c:pt idx="623">
                  <c:v>977.57799999999997</c:v>
                </c:pt>
                <c:pt idx="624">
                  <c:v>978.34699999999998</c:v>
                </c:pt>
                <c:pt idx="625">
                  <c:v>979.154</c:v>
                </c:pt>
                <c:pt idx="626">
                  <c:v>979.95500000000004</c:v>
                </c:pt>
                <c:pt idx="627">
                  <c:v>980.74199999999996</c:v>
                </c:pt>
                <c:pt idx="628">
                  <c:v>981.53300000000002</c:v>
                </c:pt>
                <c:pt idx="629">
                  <c:v>982.32299999999998</c:v>
                </c:pt>
                <c:pt idx="630">
                  <c:v>983.12400000000002</c:v>
                </c:pt>
                <c:pt idx="631">
                  <c:v>983.923</c:v>
                </c:pt>
                <c:pt idx="632">
                  <c:v>984.71</c:v>
                </c:pt>
                <c:pt idx="633">
                  <c:v>985.50800000000004</c:v>
                </c:pt>
                <c:pt idx="634">
                  <c:v>986.29899999999998</c:v>
                </c:pt>
                <c:pt idx="635">
                  <c:v>987.08500000000004</c:v>
                </c:pt>
                <c:pt idx="636">
                  <c:v>987.89599999999996</c:v>
                </c:pt>
                <c:pt idx="637">
                  <c:v>988.69899999999996</c:v>
                </c:pt>
                <c:pt idx="638">
                  <c:v>989.505</c:v>
                </c:pt>
                <c:pt idx="639">
                  <c:v>990.29899999999998</c:v>
                </c:pt>
                <c:pt idx="640">
                  <c:v>991.08</c:v>
                </c:pt>
                <c:pt idx="641">
                  <c:v>991.88499999999999</c:v>
                </c:pt>
                <c:pt idx="642">
                  <c:v>992.68100000000004</c:v>
                </c:pt>
                <c:pt idx="643">
                  <c:v>993.46199999999999</c:v>
                </c:pt>
                <c:pt idx="644">
                  <c:v>994.27099999999996</c:v>
                </c:pt>
                <c:pt idx="645">
                  <c:v>995.04700000000003</c:v>
                </c:pt>
                <c:pt idx="646">
                  <c:v>995.83600000000001</c:v>
                </c:pt>
                <c:pt idx="647">
                  <c:v>996.65899999999999</c:v>
                </c:pt>
                <c:pt idx="648">
                  <c:v>997.43200000000002</c:v>
                </c:pt>
                <c:pt idx="649">
                  <c:v>998.23099999999999</c:v>
                </c:pt>
                <c:pt idx="650">
                  <c:v>999.01700000000005</c:v>
                </c:pt>
                <c:pt idx="651">
                  <c:v>999.803</c:v>
                </c:pt>
                <c:pt idx="652">
                  <c:v>1000.596</c:v>
                </c:pt>
                <c:pt idx="653">
                  <c:v>1001.3630000000001</c:v>
                </c:pt>
                <c:pt idx="654">
                  <c:v>1002.176</c:v>
                </c:pt>
                <c:pt idx="655">
                  <c:v>1002.963</c:v>
                </c:pt>
                <c:pt idx="656">
                  <c:v>1003.7619999999999</c:v>
                </c:pt>
                <c:pt idx="657">
                  <c:v>1004.571</c:v>
                </c:pt>
                <c:pt idx="658">
                  <c:v>1005.329</c:v>
                </c:pt>
                <c:pt idx="659">
                  <c:v>1006.124</c:v>
                </c:pt>
                <c:pt idx="660">
                  <c:v>1006.927</c:v>
                </c:pt>
                <c:pt idx="661">
                  <c:v>1007.712</c:v>
                </c:pt>
                <c:pt idx="662">
                  <c:v>1008.502</c:v>
                </c:pt>
                <c:pt idx="663">
                  <c:v>1009.29</c:v>
                </c:pt>
                <c:pt idx="664">
                  <c:v>1010.098</c:v>
                </c:pt>
                <c:pt idx="665">
                  <c:v>1010.875</c:v>
                </c:pt>
                <c:pt idx="666">
                  <c:v>1011.667</c:v>
                </c:pt>
                <c:pt idx="667">
                  <c:v>1012.456</c:v>
                </c:pt>
                <c:pt idx="668">
                  <c:v>1013.254</c:v>
                </c:pt>
                <c:pt idx="669">
                  <c:v>1014.032</c:v>
                </c:pt>
                <c:pt idx="670">
                  <c:v>1014.838</c:v>
                </c:pt>
                <c:pt idx="671">
                  <c:v>1015.636</c:v>
                </c:pt>
                <c:pt idx="672">
                  <c:v>1016.428</c:v>
                </c:pt>
                <c:pt idx="673">
                  <c:v>1017.2190000000001</c:v>
                </c:pt>
                <c:pt idx="674">
                  <c:v>1018.02</c:v>
                </c:pt>
                <c:pt idx="675">
                  <c:v>1018.796</c:v>
                </c:pt>
                <c:pt idx="676">
                  <c:v>1019.607</c:v>
                </c:pt>
                <c:pt idx="677">
                  <c:v>1020.386</c:v>
                </c:pt>
                <c:pt idx="678">
                  <c:v>1021.197</c:v>
                </c:pt>
                <c:pt idx="679">
                  <c:v>1021.985</c:v>
                </c:pt>
                <c:pt idx="680">
                  <c:v>1022.779</c:v>
                </c:pt>
                <c:pt idx="681">
                  <c:v>1023.593</c:v>
                </c:pt>
                <c:pt idx="682">
                  <c:v>1024.3710000000001</c:v>
                </c:pt>
                <c:pt idx="683">
                  <c:v>1025.155</c:v>
                </c:pt>
                <c:pt idx="684">
                  <c:v>1025.9590000000001</c:v>
                </c:pt>
                <c:pt idx="685">
                  <c:v>1026.7370000000001</c:v>
                </c:pt>
                <c:pt idx="686">
                  <c:v>1027.5309999999999</c:v>
                </c:pt>
                <c:pt idx="687">
                  <c:v>1028.3050000000001</c:v>
                </c:pt>
                <c:pt idx="688">
                  <c:v>1029.127</c:v>
                </c:pt>
                <c:pt idx="689">
                  <c:v>1029.912</c:v>
                </c:pt>
                <c:pt idx="690">
                  <c:v>1030.7149999999999</c:v>
                </c:pt>
                <c:pt idx="691">
                  <c:v>1031.4960000000001</c:v>
                </c:pt>
                <c:pt idx="692">
                  <c:v>1032.277</c:v>
                </c:pt>
                <c:pt idx="693">
                  <c:v>1033.0719999999999</c:v>
                </c:pt>
                <c:pt idx="694">
                  <c:v>1033.8779999999999</c:v>
                </c:pt>
                <c:pt idx="695">
                  <c:v>1034.6690000000001</c:v>
                </c:pt>
                <c:pt idx="696">
                  <c:v>1035.4649999999999</c:v>
                </c:pt>
                <c:pt idx="697">
                  <c:v>1036.2449999999999</c:v>
                </c:pt>
                <c:pt idx="698">
                  <c:v>1037.078</c:v>
                </c:pt>
                <c:pt idx="699">
                  <c:v>1037.845</c:v>
                </c:pt>
                <c:pt idx="700">
                  <c:v>1038.645</c:v>
                </c:pt>
                <c:pt idx="701">
                  <c:v>1039.444</c:v>
                </c:pt>
                <c:pt idx="702">
                  <c:v>1040.2270000000001</c:v>
                </c:pt>
                <c:pt idx="703">
                  <c:v>1040.9939999999999</c:v>
                </c:pt>
                <c:pt idx="704">
                  <c:v>1041.8209999999999</c:v>
                </c:pt>
                <c:pt idx="705">
                  <c:v>1042.6010000000001</c:v>
                </c:pt>
                <c:pt idx="706">
                  <c:v>1043.4000000000001</c:v>
                </c:pt>
                <c:pt idx="707">
                  <c:v>1044.184</c:v>
                </c:pt>
                <c:pt idx="708">
                  <c:v>1044.9829999999999</c:v>
                </c:pt>
                <c:pt idx="709">
                  <c:v>1045.758</c:v>
                </c:pt>
                <c:pt idx="710">
                  <c:v>1046.5609999999999</c:v>
                </c:pt>
                <c:pt idx="711">
                  <c:v>1047.345</c:v>
                </c:pt>
                <c:pt idx="712">
                  <c:v>1048.145</c:v>
                </c:pt>
                <c:pt idx="713">
                  <c:v>1048.943</c:v>
                </c:pt>
                <c:pt idx="714">
                  <c:v>1049.752</c:v>
                </c:pt>
                <c:pt idx="715">
                  <c:v>1050.528</c:v>
                </c:pt>
                <c:pt idx="716">
                  <c:v>1051.3040000000001</c:v>
                </c:pt>
                <c:pt idx="717">
                  <c:v>1052.1030000000001</c:v>
                </c:pt>
                <c:pt idx="718">
                  <c:v>1052.9059999999999</c:v>
                </c:pt>
                <c:pt idx="719">
                  <c:v>1053.6790000000001</c:v>
                </c:pt>
                <c:pt idx="720">
                  <c:v>1054.4870000000001</c:v>
                </c:pt>
                <c:pt idx="721">
                  <c:v>1055.271</c:v>
                </c:pt>
                <c:pt idx="722">
                  <c:v>1056.086</c:v>
                </c:pt>
                <c:pt idx="723">
                  <c:v>1056.876</c:v>
                </c:pt>
                <c:pt idx="724">
                  <c:v>1057.664</c:v>
                </c:pt>
                <c:pt idx="725">
                  <c:v>1058.4590000000001</c:v>
                </c:pt>
                <c:pt idx="726">
                  <c:v>1059.2339999999999</c:v>
                </c:pt>
                <c:pt idx="727">
                  <c:v>1060.0350000000001</c:v>
                </c:pt>
                <c:pt idx="728">
                  <c:v>1060.836</c:v>
                </c:pt>
                <c:pt idx="729">
                  <c:v>1061.6210000000001</c:v>
                </c:pt>
                <c:pt idx="730">
                  <c:v>1062.434</c:v>
                </c:pt>
                <c:pt idx="731">
                  <c:v>1063.221</c:v>
                </c:pt>
                <c:pt idx="732">
                  <c:v>1064.029</c:v>
                </c:pt>
                <c:pt idx="733">
                  <c:v>1064.8219999999999</c:v>
                </c:pt>
                <c:pt idx="734">
                  <c:v>1065.6110000000001</c:v>
                </c:pt>
                <c:pt idx="735">
                  <c:v>1066.413</c:v>
                </c:pt>
                <c:pt idx="736">
                  <c:v>1067.192</c:v>
                </c:pt>
                <c:pt idx="737">
                  <c:v>1067.953</c:v>
                </c:pt>
                <c:pt idx="738">
                  <c:v>1068.7809999999999</c:v>
                </c:pt>
                <c:pt idx="739">
                  <c:v>1069.57</c:v>
                </c:pt>
                <c:pt idx="740">
                  <c:v>1070.3720000000001</c:v>
                </c:pt>
                <c:pt idx="741">
                  <c:v>1071.1369999999999</c:v>
                </c:pt>
                <c:pt idx="742">
                  <c:v>1071.931</c:v>
                </c:pt>
                <c:pt idx="743">
                  <c:v>1072.73</c:v>
                </c:pt>
                <c:pt idx="744">
                  <c:v>1073.521</c:v>
                </c:pt>
                <c:pt idx="745">
                  <c:v>1074.3040000000001</c:v>
                </c:pt>
                <c:pt idx="746">
                  <c:v>1075.098</c:v>
                </c:pt>
                <c:pt idx="747">
                  <c:v>1075.8820000000001</c:v>
                </c:pt>
                <c:pt idx="748">
                  <c:v>1076.681</c:v>
                </c:pt>
                <c:pt idx="749">
                  <c:v>1077.4590000000001</c:v>
                </c:pt>
                <c:pt idx="750">
                  <c:v>1078.2370000000001</c:v>
                </c:pt>
                <c:pt idx="751">
                  <c:v>1079.03</c:v>
                </c:pt>
                <c:pt idx="752">
                  <c:v>1079.845</c:v>
                </c:pt>
                <c:pt idx="753">
                  <c:v>1080.624</c:v>
                </c:pt>
                <c:pt idx="754">
                  <c:v>1081.4290000000001</c:v>
                </c:pt>
                <c:pt idx="755">
                  <c:v>1082.221</c:v>
                </c:pt>
                <c:pt idx="756">
                  <c:v>1083.019</c:v>
                </c:pt>
                <c:pt idx="757">
                  <c:v>1083.8030000000001</c:v>
                </c:pt>
                <c:pt idx="758">
                  <c:v>1084.588</c:v>
                </c:pt>
                <c:pt idx="759">
                  <c:v>1085.3889999999999</c:v>
                </c:pt>
                <c:pt idx="760">
                  <c:v>1086.1489999999999</c:v>
                </c:pt>
                <c:pt idx="761">
                  <c:v>1086.9670000000001</c:v>
                </c:pt>
                <c:pt idx="762">
                  <c:v>1087.7670000000001</c:v>
                </c:pt>
                <c:pt idx="763">
                  <c:v>1088.5440000000001</c:v>
                </c:pt>
                <c:pt idx="764">
                  <c:v>1089.3530000000001</c:v>
                </c:pt>
                <c:pt idx="765">
                  <c:v>1090.1579999999999</c:v>
                </c:pt>
                <c:pt idx="766">
                  <c:v>1090.9490000000001</c:v>
                </c:pt>
                <c:pt idx="767">
                  <c:v>1091.7349999999999</c:v>
                </c:pt>
                <c:pt idx="768">
                  <c:v>1092.529</c:v>
                </c:pt>
                <c:pt idx="769">
                  <c:v>1093.3119999999999</c:v>
                </c:pt>
                <c:pt idx="770">
                  <c:v>1094.1089999999999</c:v>
                </c:pt>
                <c:pt idx="771">
                  <c:v>1094.8920000000001</c:v>
                </c:pt>
                <c:pt idx="772">
                  <c:v>1095.7139999999999</c:v>
                </c:pt>
                <c:pt idx="773">
                  <c:v>1096.5060000000001</c:v>
                </c:pt>
                <c:pt idx="774">
                  <c:v>1097.3109999999999</c:v>
                </c:pt>
                <c:pt idx="775">
                  <c:v>1098.0940000000001</c:v>
                </c:pt>
                <c:pt idx="776">
                  <c:v>1098.874</c:v>
                </c:pt>
                <c:pt idx="777">
                  <c:v>1099.67</c:v>
                </c:pt>
                <c:pt idx="778">
                  <c:v>1100.463</c:v>
                </c:pt>
                <c:pt idx="779">
                  <c:v>1101.2460000000001</c:v>
                </c:pt>
                <c:pt idx="780">
                  <c:v>1102.0509999999999</c:v>
                </c:pt>
                <c:pt idx="781">
                  <c:v>1102.8489999999999</c:v>
                </c:pt>
                <c:pt idx="782">
                  <c:v>1103.633</c:v>
                </c:pt>
                <c:pt idx="783">
                  <c:v>1104.4069999999999</c:v>
                </c:pt>
                <c:pt idx="784">
                  <c:v>1105.2090000000001</c:v>
                </c:pt>
                <c:pt idx="785">
                  <c:v>1105.9880000000001</c:v>
                </c:pt>
                <c:pt idx="786">
                  <c:v>1106.7940000000001</c:v>
                </c:pt>
                <c:pt idx="787">
                  <c:v>1107.605</c:v>
                </c:pt>
                <c:pt idx="788">
                  <c:v>1108.385</c:v>
                </c:pt>
                <c:pt idx="789">
                  <c:v>1109.173</c:v>
                </c:pt>
                <c:pt idx="790">
                  <c:v>1109.962</c:v>
                </c:pt>
                <c:pt idx="791">
                  <c:v>1110.748</c:v>
                </c:pt>
                <c:pt idx="792">
                  <c:v>1111.53</c:v>
                </c:pt>
                <c:pt idx="793">
                  <c:v>1112.3209999999999</c:v>
                </c:pt>
                <c:pt idx="794">
                  <c:v>1113.098</c:v>
                </c:pt>
                <c:pt idx="795">
                  <c:v>1113.913</c:v>
                </c:pt>
                <c:pt idx="796">
                  <c:v>1114.711</c:v>
                </c:pt>
                <c:pt idx="797">
                  <c:v>1115.51</c:v>
                </c:pt>
                <c:pt idx="798">
                  <c:v>1116.2809999999999</c:v>
                </c:pt>
                <c:pt idx="799">
                  <c:v>1117.0709999999999</c:v>
                </c:pt>
                <c:pt idx="800">
                  <c:v>1117.8820000000001</c:v>
                </c:pt>
                <c:pt idx="801">
                  <c:v>1118.6489999999999</c:v>
                </c:pt>
                <c:pt idx="802">
                  <c:v>1119.4459999999999</c:v>
                </c:pt>
                <c:pt idx="803">
                  <c:v>1120.249</c:v>
                </c:pt>
                <c:pt idx="804">
                  <c:v>1121.0329999999999</c:v>
                </c:pt>
                <c:pt idx="805">
                  <c:v>1121.828</c:v>
                </c:pt>
                <c:pt idx="806">
                  <c:v>1122.625</c:v>
                </c:pt>
                <c:pt idx="807">
                  <c:v>1123.4169999999999</c:v>
                </c:pt>
                <c:pt idx="808">
                  <c:v>1124.213</c:v>
                </c:pt>
                <c:pt idx="809">
                  <c:v>1125.009</c:v>
                </c:pt>
                <c:pt idx="810">
                  <c:v>1125.7850000000001</c:v>
                </c:pt>
                <c:pt idx="811">
                  <c:v>1126.5719999999999</c:v>
                </c:pt>
                <c:pt idx="812">
                  <c:v>1127.356</c:v>
                </c:pt>
                <c:pt idx="813">
                  <c:v>1128.1590000000001</c:v>
                </c:pt>
                <c:pt idx="814">
                  <c:v>1128.944</c:v>
                </c:pt>
                <c:pt idx="815">
                  <c:v>1129.7270000000001</c:v>
                </c:pt>
                <c:pt idx="816">
                  <c:v>1130.546</c:v>
                </c:pt>
                <c:pt idx="817">
                  <c:v>1131.306</c:v>
                </c:pt>
                <c:pt idx="818">
                  <c:v>1132.124</c:v>
                </c:pt>
                <c:pt idx="819">
                  <c:v>1132.922</c:v>
                </c:pt>
                <c:pt idx="820">
                  <c:v>1133.692</c:v>
                </c:pt>
                <c:pt idx="821">
                  <c:v>1134.511</c:v>
                </c:pt>
                <c:pt idx="822">
                  <c:v>1135.306</c:v>
                </c:pt>
                <c:pt idx="823">
                  <c:v>1136.107</c:v>
                </c:pt>
                <c:pt idx="824">
                  <c:v>1136.8820000000001</c:v>
                </c:pt>
                <c:pt idx="825">
                  <c:v>1137.6780000000001</c:v>
                </c:pt>
                <c:pt idx="826">
                  <c:v>1138.4749999999999</c:v>
                </c:pt>
                <c:pt idx="827">
                  <c:v>1139.2560000000001</c:v>
                </c:pt>
                <c:pt idx="828">
                  <c:v>1140.0419999999999</c:v>
                </c:pt>
                <c:pt idx="829">
                  <c:v>1140.8630000000001</c:v>
                </c:pt>
                <c:pt idx="830">
                  <c:v>1141.664</c:v>
                </c:pt>
                <c:pt idx="831">
                  <c:v>1142.451</c:v>
                </c:pt>
                <c:pt idx="832">
                  <c:v>1143.2349999999999</c:v>
                </c:pt>
                <c:pt idx="833">
                  <c:v>1144.001</c:v>
                </c:pt>
                <c:pt idx="834">
                  <c:v>1144.807</c:v>
                </c:pt>
                <c:pt idx="835">
                  <c:v>1145.604</c:v>
                </c:pt>
                <c:pt idx="836">
                  <c:v>1146.3820000000001</c:v>
                </c:pt>
                <c:pt idx="837">
                  <c:v>1147.192</c:v>
                </c:pt>
                <c:pt idx="838">
                  <c:v>1147.99</c:v>
                </c:pt>
                <c:pt idx="839">
                  <c:v>1148.77</c:v>
                </c:pt>
                <c:pt idx="840">
                  <c:v>1149.58</c:v>
                </c:pt>
                <c:pt idx="841">
                  <c:v>1150.366</c:v>
                </c:pt>
                <c:pt idx="842">
                  <c:v>1151.145</c:v>
                </c:pt>
                <c:pt idx="843">
                  <c:v>1151.952</c:v>
                </c:pt>
                <c:pt idx="844">
                  <c:v>1152.7370000000001</c:v>
                </c:pt>
                <c:pt idx="845">
                  <c:v>1153.527</c:v>
                </c:pt>
                <c:pt idx="846">
                  <c:v>1154.3119999999999</c:v>
                </c:pt>
                <c:pt idx="847">
                  <c:v>1155.1099999999999</c:v>
                </c:pt>
                <c:pt idx="848">
                  <c:v>1155.9000000000001</c:v>
                </c:pt>
                <c:pt idx="849">
                  <c:v>1156.681</c:v>
                </c:pt>
                <c:pt idx="850">
                  <c:v>1157.491</c:v>
                </c:pt>
                <c:pt idx="851">
                  <c:v>1158.271</c:v>
                </c:pt>
                <c:pt idx="852">
                  <c:v>1159.067</c:v>
                </c:pt>
                <c:pt idx="853">
                  <c:v>1159.8800000000001</c:v>
                </c:pt>
                <c:pt idx="854">
                  <c:v>1160.645</c:v>
                </c:pt>
                <c:pt idx="855">
                  <c:v>1161.45</c:v>
                </c:pt>
                <c:pt idx="856">
                  <c:v>1162.2460000000001</c:v>
                </c:pt>
                <c:pt idx="857">
                  <c:v>1163.0450000000001</c:v>
                </c:pt>
                <c:pt idx="858">
                  <c:v>1163.825</c:v>
                </c:pt>
                <c:pt idx="859">
                  <c:v>1164.6369999999999</c:v>
                </c:pt>
                <c:pt idx="860">
                  <c:v>1165.431</c:v>
                </c:pt>
                <c:pt idx="861">
                  <c:v>1166.223</c:v>
                </c:pt>
                <c:pt idx="862">
                  <c:v>1167.0250000000001</c:v>
                </c:pt>
                <c:pt idx="863">
                  <c:v>1167.828</c:v>
                </c:pt>
                <c:pt idx="864">
                  <c:v>1168.633</c:v>
                </c:pt>
                <c:pt idx="865">
                  <c:v>1169.4169999999999</c:v>
                </c:pt>
                <c:pt idx="866">
                  <c:v>1170.2059999999999</c:v>
                </c:pt>
                <c:pt idx="867">
                  <c:v>1170.9849999999999</c:v>
                </c:pt>
                <c:pt idx="868">
                  <c:v>1171.7760000000001</c:v>
                </c:pt>
                <c:pt idx="869">
                  <c:v>1172.5809999999999</c:v>
                </c:pt>
                <c:pt idx="870">
                  <c:v>1173.3620000000001</c:v>
                </c:pt>
                <c:pt idx="871">
                  <c:v>1174.173</c:v>
                </c:pt>
                <c:pt idx="872">
                  <c:v>1174.9839999999999</c:v>
                </c:pt>
                <c:pt idx="873">
                  <c:v>1175.7560000000001</c:v>
                </c:pt>
                <c:pt idx="874">
                  <c:v>1176.56</c:v>
                </c:pt>
                <c:pt idx="875">
                  <c:v>1177.347</c:v>
                </c:pt>
                <c:pt idx="876">
                  <c:v>1178.1099999999999</c:v>
                </c:pt>
                <c:pt idx="877">
                  <c:v>1178.9159999999999</c:v>
                </c:pt>
                <c:pt idx="878">
                  <c:v>1179.7059999999999</c:v>
                </c:pt>
                <c:pt idx="879">
                  <c:v>1180.498</c:v>
                </c:pt>
                <c:pt idx="880">
                  <c:v>1181.2850000000001</c:v>
                </c:pt>
                <c:pt idx="881">
                  <c:v>1182.0719999999999</c:v>
                </c:pt>
                <c:pt idx="882">
                  <c:v>1182.8579999999999</c:v>
                </c:pt>
                <c:pt idx="883">
                  <c:v>1183.652</c:v>
                </c:pt>
                <c:pt idx="884">
                  <c:v>1184.442</c:v>
                </c:pt>
                <c:pt idx="885">
                  <c:v>1185.2380000000001</c:v>
                </c:pt>
                <c:pt idx="886">
                  <c:v>1186.0160000000001</c:v>
                </c:pt>
                <c:pt idx="887">
                  <c:v>1186.8240000000001</c:v>
                </c:pt>
                <c:pt idx="888">
                  <c:v>1187.607</c:v>
                </c:pt>
                <c:pt idx="889">
                  <c:v>1188.4069999999999</c:v>
                </c:pt>
                <c:pt idx="890">
                  <c:v>1189.19</c:v>
                </c:pt>
                <c:pt idx="891">
                  <c:v>1189.992</c:v>
                </c:pt>
                <c:pt idx="892">
                  <c:v>1190.7850000000001</c:v>
                </c:pt>
                <c:pt idx="893">
                  <c:v>1191.576</c:v>
                </c:pt>
                <c:pt idx="894">
                  <c:v>1192.384</c:v>
                </c:pt>
                <c:pt idx="895">
                  <c:v>1193.1579999999999</c:v>
                </c:pt>
                <c:pt idx="896">
                  <c:v>1193.9349999999999</c:v>
                </c:pt>
                <c:pt idx="897">
                  <c:v>1194.7629999999999</c:v>
                </c:pt>
                <c:pt idx="898">
                  <c:v>1195.549</c:v>
                </c:pt>
                <c:pt idx="899">
                  <c:v>1196.335</c:v>
                </c:pt>
                <c:pt idx="900">
                  <c:v>1197.1099999999999</c:v>
                </c:pt>
                <c:pt idx="901">
                  <c:v>1197.905</c:v>
                </c:pt>
                <c:pt idx="902">
                  <c:v>1198.6969999999999</c:v>
                </c:pt>
                <c:pt idx="903">
                  <c:v>1199.4849999999999</c:v>
                </c:pt>
                <c:pt idx="904">
                  <c:v>1200.277</c:v>
                </c:pt>
                <c:pt idx="905">
                  <c:v>1201.078</c:v>
                </c:pt>
                <c:pt idx="906">
                  <c:v>1201.8789999999999</c:v>
                </c:pt>
                <c:pt idx="907">
                  <c:v>1202.6890000000001</c:v>
                </c:pt>
                <c:pt idx="908">
                  <c:v>1203.44</c:v>
                </c:pt>
                <c:pt idx="909">
                  <c:v>1204.23</c:v>
                </c:pt>
                <c:pt idx="910">
                  <c:v>1205.0340000000001</c:v>
                </c:pt>
                <c:pt idx="911">
                  <c:v>1205.818</c:v>
                </c:pt>
                <c:pt idx="912">
                  <c:v>1206.6279999999999</c:v>
                </c:pt>
                <c:pt idx="913">
                  <c:v>1207.415</c:v>
                </c:pt>
                <c:pt idx="914">
                  <c:v>1208.2159999999999</c:v>
                </c:pt>
                <c:pt idx="915">
                  <c:v>1209.0050000000001</c:v>
                </c:pt>
                <c:pt idx="916">
                  <c:v>1209.798</c:v>
                </c:pt>
                <c:pt idx="917">
                  <c:v>1210.586</c:v>
                </c:pt>
                <c:pt idx="918">
                  <c:v>1211.3689999999999</c:v>
                </c:pt>
                <c:pt idx="919">
                  <c:v>1212.154</c:v>
                </c:pt>
                <c:pt idx="920">
                  <c:v>1212.962</c:v>
                </c:pt>
                <c:pt idx="921">
                  <c:v>1213.769</c:v>
                </c:pt>
                <c:pt idx="922">
                  <c:v>1214.546</c:v>
                </c:pt>
                <c:pt idx="923">
                  <c:v>1215.3520000000001</c:v>
                </c:pt>
                <c:pt idx="924">
                  <c:v>1216.1300000000001</c:v>
                </c:pt>
                <c:pt idx="925">
                  <c:v>1216.9069999999999</c:v>
                </c:pt>
                <c:pt idx="926">
                  <c:v>1217.7239999999999</c:v>
                </c:pt>
                <c:pt idx="927">
                  <c:v>1218.5229999999999</c:v>
                </c:pt>
                <c:pt idx="928">
                  <c:v>1219.3150000000001</c:v>
                </c:pt>
                <c:pt idx="929">
                  <c:v>1220.1089999999999</c:v>
                </c:pt>
                <c:pt idx="930">
                  <c:v>1220.8910000000001</c:v>
                </c:pt>
                <c:pt idx="931">
                  <c:v>1221.704</c:v>
                </c:pt>
                <c:pt idx="932">
                  <c:v>1222.4829999999999</c:v>
                </c:pt>
                <c:pt idx="933">
                  <c:v>1223.2750000000001</c:v>
                </c:pt>
                <c:pt idx="934">
                  <c:v>1224.046</c:v>
                </c:pt>
                <c:pt idx="935">
                  <c:v>1224.836</c:v>
                </c:pt>
                <c:pt idx="936">
                  <c:v>1225.653</c:v>
                </c:pt>
                <c:pt idx="937">
                  <c:v>1226.45</c:v>
                </c:pt>
                <c:pt idx="938">
                  <c:v>1227.222</c:v>
                </c:pt>
                <c:pt idx="939">
                  <c:v>1228.0250000000001</c:v>
                </c:pt>
                <c:pt idx="940">
                  <c:v>1228.819</c:v>
                </c:pt>
                <c:pt idx="941">
                  <c:v>1229.6110000000001</c:v>
                </c:pt>
                <c:pt idx="942">
                  <c:v>1230.3889999999999</c:v>
                </c:pt>
                <c:pt idx="943">
                  <c:v>1231.17</c:v>
                </c:pt>
                <c:pt idx="944">
                  <c:v>1231.971</c:v>
                </c:pt>
                <c:pt idx="945">
                  <c:v>1232.761</c:v>
                </c:pt>
                <c:pt idx="946">
                  <c:v>1233.585</c:v>
                </c:pt>
                <c:pt idx="947">
                  <c:v>1234.3710000000001</c:v>
                </c:pt>
                <c:pt idx="948">
                  <c:v>1235.171</c:v>
                </c:pt>
                <c:pt idx="949">
                  <c:v>1235.962</c:v>
                </c:pt>
                <c:pt idx="950">
                  <c:v>1236.7560000000001</c:v>
                </c:pt>
                <c:pt idx="951">
                  <c:v>1237.549</c:v>
                </c:pt>
                <c:pt idx="952">
                  <c:v>1238.326</c:v>
                </c:pt>
                <c:pt idx="953">
                  <c:v>1239.124</c:v>
                </c:pt>
                <c:pt idx="954">
                  <c:v>1239.934</c:v>
                </c:pt>
                <c:pt idx="955">
                  <c:v>1240.7470000000001</c:v>
                </c:pt>
                <c:pt idx="956">
                  <c:v>1241.5329999999999</c:v>
                </c:pt>
                <c:pt idx="957">
                  <c:v>1242.306</c:v>
                </c:pt>
                <c:pt idx="958">
                  <c:v>1243.1110000000001</c:v>
                </c:pt>
                <c:pt idx="959">
                  <c:v>1243.903</c:v>
                </c:pt>
                <c:pt idx="960">
                  <c:v>1244.712</c:v>
                </c:pt>
                <c:pt idx="961">
                  <c:v>1245.5</c:v>
                </c:pt>
                <c:pt idx="962">
                  <c:v>1246.3050000000001</c:v>
                </c:pt>
                <c:pt idx="963">
                  <c:v>1247.0899999999999</c:v>
                </c:pt>
                <c:pt idx="964">
                  <c:v>1247.877</c:v>
                </c:pt>
                <c:pt idx="965">
                  <c:v>1248.6690000000001</c:v>
                </c:pt>
                <c:pt idx="966">
                  <c:v>1249.4639999999999</c:v>
                </c:pt>
                <c:pt idx="967">
                  <c:v>1250.2470000000001</c:v>
                </c:pt>
                <c:pt idx="968">
                  <c:v>1251.0530000000001</c:v>
                </c:pt>
                <c:pt idx="969">
                  <c:v>1251.8440000000001</c:v>
                </c:pt>
                <c:pt idx="970">
                  <c:v>1252.633</c:v>
                </c:pt>
                <c:pt idx="971">
                  <c:v>1253.4190000000001</c:v>
                </c:pt>
                <c:pt idx="972">
                  <c:v>1254.211</c:v>
                </c:pt>
                <c:pt idx="973">
                  <c:v>1254.9880000000001</c:v>
                </c:pt>
                <c:pt idx="974">
                  <c:v>1255.79</c:v>
                </c:pt>
                <c:pt idx="975">
                  <c:v>1256.578</c:v>
                </c:pt>
                <c:pt idx="976">
                  <c:v>1257.348</c:v>
                </c:pt>
                <c:pt idx="977">
                  <c:v>1258.155</c:v>
                </c:pt>
                <c:pt idx="978">
                  <c:v>1258.953</c:v>
                </c:pt>
                <c:pt idx="979">
                  <c:v>1259.7360000000001</c:v>
                </c:pt>
                <c:pt idx="980">
                  <c:v>1260.5530000000001</c:v>
                </c:pt>
                <c:pt idx="981">
                  <c:v>1261.33</c:v>
                </c:pt>
                <c:pt idx="982">
                  <c:v>1262.133</c:v>
                </c:pt>
                <c:pt idx="983">
                  <c:v>1262.903</c:v>
                </c:pt>
                <c:pt idx="984">
                  <c:v>1263.703</c:v>
                </c:pt>
                <c:pt idx="985">
                  <c:v>1264.4960000000001</c:v>
                </c:pt>
                <c:pt idx="986">
                  <c:v>1265.2739999999999</c:v>
                </c:pt>
                <c:pt idx="987">
                  <c:v>1266.0619999999999</c:v>
                </c:pt>
                <c:pt idx="988">
                  <c:v>1266.875</c:v>
                </c:pt>
                <c:pt idx="989">
                  <c:v>1267.6780000000001</c:v>
                </c:pt>
                <c:pt idx="990">
                  <c:v>1268.4849999999999</c:v>
                </c:pt>
                <c:pt idx="991">
                  <c:v>1269.2529999999999</c:v>
                </c:pt>
                <c:pt idx="992">
                  <c:v>1270.0450000000001</c:v>
                </c:pt>
                <c:pt idx="993">
                  <c:v>1270.83</c:v>
                </c:pt>
                <c:pt idx="994">
                  <c:v>1271.633</c:v>
                </c:pt>
                <c:pt idx="995">
                  <c:v>1272.424</c:v>
                </c:pt>
                <c:pt idx="996">
                  <c:v>1273.229</c:v>
                </c:pt>
                <c:pt idx="997">
                  <c:v>1274.02</c:v>
                </c:pt>
                <c:pt idx="998">
                  <c:v>1274.8130000000001</c:v>
                </c:pt>
                <c:pt idx="999">
                  <c:v>1275.6089999999999</c:v>
                </c:pt>
                <c:pt idx="1000">
                  <c:v>1276.3900000000001</c:v>
                </c:pt>
                <c:pt idx="1001">
                  <c:v>1277.1859999999999</c:v>
                </c:pt>
                <c:pt idx="1002">
                  <c:v>1277.991</c:v>
                </c:pt>
                <c:pt idx="1003">
                  <c:v>1278.7809999999999</c:v>
                </c:pt>
                <c:pt idx="1004">
                  <c:v>1279.585</c:v>
                </c:pt>
                <c:pt idx="1005">
                  <c:v>1280.3599999999999</c:v>
                </c:pt>
                <c:pt idx="1006">
                  <c:v>1281.1669999999999</c:v>
                </c:pt>
                <c:pt idx="1007">
                  <c:v>1281.942</c:v>
                </c:pt>
                <c:pt idx="1008">
                  <c:v>1282.7370000000001</c:v>
                </c:pt>
                <c:pt idx="1009">
                  <c:v>1283.5250000000001</c:v>
                </c:pt>
                <c:pt idx="1010">
                  <c:v>1284.2909999999999</c:v>
                </c:pt>
                <c:pt idx="1011">
                  <c:v>1285.107</c:v>
                </c:pt>
                <c:pt idx="1012">
                  <c:v>1285.9190000000001</c:v>
                </c:pt>
                <c:pt idx="1013">
                  <c:v>1286.6890000000001</c:v>
                </c:pt>
                <c:pt idx="1014">
                  <c:v>1287.499</c:v>
                </c:pt>
                <c:pt idx="1015">
                  <c:v>1288.277</c:v>
                </c:pt>
                <c:pt idx="1016">
                  <c:v>1289.07</c:v>
                </c:pt>
                <c:pt idx="1017">
                  <c:v>1289.8530000000001</c:v>
                </c:pt>
                <c:pt idx="1018">
                  <c:v>1290.655</c:v>
                </c:pt>
                <c:pt idx="1019">
                  <c:v>1291.44</c:v>
                </c:pt>
                <c:pt idx="1020">
                  <c:v>1292.2349999999999</c:v>
                </c:pt>
                <c:pt idx="1021">
                  <c:v>1293.0160000000001</c:v>
                </c:pt>
                <c:pt idx="1022">
                  <c:v>1293.836</c:v>
                </c:pt>
                <c:pt idx="1023">
                  <c:v>1294.633</c:v>
                </c:pt>
                <c:pt idx="1024">
                  <c:v>1295.4159999999999</c:v>
                </c:pt>
                <c:pt idx="1025">
                  <c:v>1296.1990000000001</c:v>
                </c:pt>
                <c:pt idx="1026">
                  <c:v>1296.979</c:v>
                </c:pt>
                <c:pt idx="1027">
                  <c:v>1297.771</c:v>
                </c:pt>
                <c:pt idx="1028">
                  <c:v>1298.5840000000001</c:v>
                </c:pt>
                <c:pt idx="1029">
                  <c:v>1299.3599999999999</c:v>
                </c:pt>
                <c:pt idx="1030">
                  <c:v>1300.1579999999999</c:v>
                </c:pt>
                <c:pt idx="1031">
                  <c:v>1300.951</c:v>
                </c:pt>
                <c:pt idx="1032">
                  <c:v>1301.731</c:v>
                </c:pt>
                <c:pt idx="1033">
                  <c:v>1302.5350000000001</c:v>
                </c:pt>
                <c:pt idx="1034">
                  <c:v>1303.317</c:v>
                </c:pt>
                <c:pt idx="1035">
                  <c:v>1304.0940000000001</c:v>
                </c:pt>
                <c:pt idx="1036">
                  <c:v>1304.904</c:v>
                </c:pt>
                <c:pt idx="1037">
                  <c:v>1305.7059999999999</c:v>
                </c:pt>
                <c:pt idx="1038">
                  <c:v>1306.502</c:v>
                </c:pt>
                <c:pt idx="1039">
                  <c:v>1307.271</c:v>
                </c:pt>
                <c:pt idx="1040">
                  <c:v>1308.066</c:v>
                </c:pt>
                <c:pt idx="1041">
                  <c:v>1308.865</c:v>
                </c:pt>
                <c:pt idx="1042">
                  <c:v>1309.654</c:v>
                </c:pt>
                <c:pt idx="1043">
                  <c:v>1310.4549999999999</c:v>
                </c:pt>
                <c:pt idx="1044">
                  <c:v>1311.223</c:v>
                </c:pt>
                <c:pt idx="1045">
                  <c:v>1312.04</c:v>
                </c:pt>
                <c:pt idx="1046">
                  <c:v>1312.848</c:v>
                </c:pt>
                <c:pt idx="1047">
                  <c:v>1313.6310000000001</c:v>
                </c:pt>
                <c:pt idx="1048">
                  <c:v>1314.404</c:v>
                </c:pt>
                <c:pt idx="1049">
                  <c:v>1315.2049999999999</c:v>
                </c:pt>
                <c:pt idx="1050">
                  <c:v>1316.0050000000001</c:v>
                </c:pt>
                <c:pt idx="1051">
                  <c:v>1316.7850000000001</c:v>
                </c:pt>
                <c:pt idx="1052">
                  <c:v>1317.5840000000001</c:v>
                </c:pt>
                <c:pt idx="1053">
                  <c:v>1318.386</c:v>
                </c:pt>
                <c:pt idx="1054">
                  <c:v>1319.18</c:v>
                </c:pt>
                <c:pt idx="1055">
                  <c:v>1319.9680000000001</c:v>
                </c:pt>
                <c:pt idx="1056">
                  <c:v>1320.779</c:v>
                </c:pt>
                <c:pt idx="1057">
                  <c:v>1321.5550000000001</c:v>
                </c:pt>
                <c:pt idx="1058">
                  <c:v>1322.338</c:v>
                </c:pt>
                <c:pt idx="1059">
                  <c:v>1323.13</c:v>
                </c:pt>
                <c:pt idx="1060">
                  <c:v>1323.914</c:v>
                </c:pt>
                <c:pt idx="1061">
                  <c:v>1324.6969999999999</c:v>
                </c:pt>
                <c:pt idx="1062">
                  <c:v>1325.49</c:v>
                </c:pt>
                <c:pt idx="1063">
                  <c:v>1326.2809999999999</c:v>
                </c:pt>
                <c:pt idx="1064">
                  <c:v>1327.0550000000001</c:v>
                </c:pt>
                <c:pt idx="1065">
                  <c:v>1327.8630000000001</c:v>
                </c:pt>
                <c:pt idx="1066">
                  <c:v>1328.662</c:v>
                </c:pt>
                <c:pt idx="1067">
                  <c:v>1329.403</c:v>
                </c:pt>
                <c:pt idx="1068">
                  <c:v>1330.2249999999999</c:v>
                </c:pt>
                <c:pt idx="1069">
                  <c:v>1331.0119999999999</c:v>
                </c:pt>
                <c:pt idx="1070">
                  <c:v>1331.796</c:v>
                </c:pt>
                <c:pt idx="1071">
                  <c:v>1332.606</c:v>
                </c:pt>
                <c:pt idx="1072">
                  <c:v>1333.384</c:v>
                </c:pt>
                <c:pt idx="1073">
                  <c:v>1334.181</c:v>
                </c:pt>
                <c:pt idx="1074">
                  <c:v>1334.9580000000001</c:v>
                </c:pt>
                <c:pt idx="1075">
                  <c:v>1335.7629999999999</c:v>
                </c:pt>
                <c:pt idx="1076">
                  <c:v>1336.559</c:v>
                </c:pt>
                <c:pt idx="1077">
                  <c:v>1337.3510000000001</c:v>
                </c:pt>
                <c:pt idx="1078">
                  <c:v>1338.136</c:v>
                </c:pt>
                <c:pt idx="1079">
                  <c:v>1338.9480000000001</c:v>
                </c:pt>
                <c:pt idx="1080">
                  <c:v>1339.7439999999999</c:v>
                </c:pt>
                <c:pt idx="1081">
                  <c:v>1340.5450000000001</c:v>
                </c:pt>
                <c:pt idx="1082">
                  <c:v>1341.3130000000001</c:v>
                </c:pt>
                <c:pt idx="1083">
                  <c:v>1342.087</c:v>
                </c:pt>
                <c:pt idx="1084">
                  <c:v>1342.91</c:v>
                </c:pt>
                <c:pt idx="1085">
                  <c:v>1343.7159999999999</c:v>
                </c:pt>
                <c:pt idx="1086">
                  <c:v>1344.498</c:v>
                </c:pt>
                <c:pt idx="1087">
                  <c:v>1345.3050000000001</c:v>
                </c:pt>
                <c:pt idx="1088">
                  <c:v>1346.095</c:v>
                </c:pt>
                <c:pt idx="1089">
                  <c:v>1346.886</c:v>
                </c:pt>
                <c:pt idx="1090">
                  <c:v>1347.674</c:v>
                </c:pt>
                <c:pt idx="1091">
                  <c:v>1348.461</c:v>
                </c:pt>
                <c:pt idx="1092">
                  <c:v>1349.252</c:v>
                </c:pt>
                <c:pt idx="1093">
                  <c:v>1350.0509999999999</c:v>
                </c:pt>
                <c:pt idx="1094">
                  <c:v>1350.8530000000001</c:v>
                </c:pt>
                <c:pt idx="1095">
                  <c:v>1351.6510000000001</c:v>
                </c:pt>
                <c:pt idx="1096">
                  <c:v>1352.422</c:v>
                </c:pt>
                <c:pt idx="1097">
                  <c:v>1353.2380000000001</c:v>
                </c:pt>
                <c:pt idx="1098">
                  <c:v>1354.037</c:v>
                </c:pt>
                <c:pt idx="1099">
                  <c:v>1354.828</c:v>
                </c:pt>
                <c:pt idx="1100">
                  <c:v>1355.6320000000001</c:v>
                </c:pt>
                <c:pt idx="1101">
                  <c:v>1356.3979999999999</c:v>
                </c:pt>
                <c:pt idx="1102">
                  <c:v>1357.203</c:v>
                </c:pt>
                <c:pt idx="1103">
                  <c:v>1357.9960000000001</c:v>
                </c:pt>
                <c:pt idx="1104">
                  <c:v>1358.7750000000001</c:v>
                </c:pt>
                <c:pt idx="1105">
                  <c:v>1359.5830000000001</c:v>
                </c:pt>
                <c:pt idx="1106">
                  <c:v>1360.3620000000001</c:v>
                </c:pt>
                <c:pt idx="1107">
                  <c:v>1361.162</c:v>
                </c:pt>
                <c:pt idx="1108">
                  <c:v>1361.942</c:v>
                </c:pt>
                <c:pt idx="1109">
                  <c:v>1362.7570000000001</c:v>
                </c:pt>
                <c:pt idx="1110">
                  <c:v>1363.5409999999999</c:v>
                </c:pt>
                <c:pt idx="1111">
                  <c:v>1364.328</c:v>
                </c:pt>
                <c:pt idx="1112">
                  <c:v>1365.1010000000001</c:v>
                </c:pt>
                <c:pt idx="1113">
                  <c:v>1365.914</c:v>
                </c:pt>
                <c:pt idx="1114">
                  <c:v>1366.712</c:v>
                </c:pt>
                <c:pt idx="1115">
                  <c:v>1367.502</c:v>
                </c:pt>
                <c:pt idx="1116">
                  <c:v>1368.2809999999999</c:v>
                </c:pt>
                <c:pt idx="1117">
                  <c:v>1369.079</c:v>
                </c:pt>
                <c:pt idx="1118">
                  <c:v>1369.873</c:v>
                </c:pt>
                <c:pt idx="1119">
                  <c:v>1370.681</c:v>
                </c:pt>
                <c:pt idx="1120">
                  <c:v>1371.45</c:v>
                </c:pt>
                <c:pt idx="1121">
                  <c:v>1372.2619999999999</c:v>
                </c:pt>
                <c:pt idx="1122">
                  <c:v>1373.047</c:v>
                </c:pt>
                <c:pt idx="1123">
                  <c:v>1373.8330000000001</c:v>
                </c:pt>
                <c:pt idx="1124">
                  <c:v>1374.6130000000001</c:v>
                </c:pt>
                <c:pt idx="1125">
                  <c:v>1375.4059999999999</c:v>
                </c:pt>
                <c:pt idx="1126">
                  <c:v>1376.203</c:v>
                </c:pt>
                <c:pt idx="1127">
                  <c:v>1377.0039999999999</c:v>
                </c:pt>
                <c:pt idx="1128">
                  <c:v>1377.7919999999999</c:v>
                </c:pt>
                <c:pt idx="1129">
                  <c:v>1378.5840000000001</c:v>
                </c:pt>
                <c:pt idx="1130">
                  <c:v>1379.376</c:v>
                </c:pt>
                <c:pt idx="1131">
                  <c:v>1380.1769999999999</c:v>
                </c:pt>
                <c:pt idx="1132">
                  <c:v>1380.961</c:v>
                </c:pt>
                <c:pt idx="1133">
                  <c:v>1381.7529999999999</c:v>
                </c:pt>
                <c:pt idx="1134">
                  <c:v>1382.556</c:v>
                </c:pt>
                <c:pt idx="1135">
                  <c:v>1383.316</c:v>
                </c:pt>
                <c:pt idx="1136">
                  <c:v>1384.1220000000001</c:v>
                </c:pt>
                <c:pt idx="1137">
                  <c:v>1384.9259999999999</c:v>
                </c:pt>
                <c:pt idx="1138">
                  <c:v>1385.7190000000001</c:v>
                </c:pt>
                <c:pt idx="1139">
                  <c:v>1386.5239999999999</c:v>
                </c:pt>
                <c:pt idx="1140">
                  <c:v>1387.3209999999999</c:v>
                </c:pt>
                <c:pt idx="1141">
                  <c:v>1388.1320000000001</c:v>
                </c:pt>
                <c:pt idx="1142">
                  <c:v>1388.904</c:v>
                </c:pt>
                <c:pt idx="1143">
                  <c:v>1389.7059999999999</c:v>
                </c:pt>
                <c:pt idx="1144">
                  <c:v>1390.502</c:v>
                </c:pt>
                <c:pt idx="1145">
                  <c:v>1391.2840000000001</c:v>
                </c:pt>
                <c:pt idx="1146">
                  <c:v>1392.058</c:v>
                </c:pt>
                <c:pt idx="1147">
                  <c:v>1392.8710000000001</c:v>
                </c:pt>
                <c:pt idx="1148">
                  <c:v>1393.6659999999999</c:v>
                </c:pt>
                <c:pt idx="1149">
                  <c:v>1394.46</c:v>
                </c:pt>
                <c:pt idx="1150">
                  <c:v>1395.249</c:v>
                </c:pt>
                <c:pt idx="1151">
                  <c:v>1396.0440000000001</c:v>
                </c:pt>
                <c:pt idx="1152">
                  <c:v>1396.837</c:v>
                </c:pt>
                <c:pt idx="1153">
                  <c:v>1397.6369999999999</c:v>
                </c:pt>
                <c:pt idx="1154">
                  <c:v>1398.4190000000001</c:v>
                </c:pt>
                <c:pt idx="1155">
                  <c:v>1399.212</c:v>
                </c:pt>
                <c:pt idx="1156">
                  <c:v>1400.01</c:v>
                </c:pt>
                <c:pt idx="1157">
                  <c:v>1400.797</c:v>
                </c:pt>
                <c:pt idx="1158">
                  <c:v>1401.547</c:v>
                </c:pt>
                <c:pt idx="1159">
                  <c:v>1402.347</c:v>
                </c:pt>
                <c:pt idx="1160">
                  <c:v>1403.1489999999999</c:v>
                </c:pt>
                <c:pt idx="1161">
                  <c:v>1403.9490000000001</c:v>
                </c:pt>
                <c:pt idx="1162">
                  <c:v>1404.742</c:v>
                </c:pt>
                <c:pt idx="1163">
                  <c:v>1405.5360000000001</c:v>
                </c:pt>
                <c:pt idx="1164">
                  <c:v>1406.3150000000001</c:v>
                </c:pt>
                <c:pt idx="1165">
                  <c:v>1407.107</c:v>
                </c:pt>
                <c:pt idx="1166">
                  <c:v>1407.893</c:v>
                </c:pt>
                <c:pt idx="1167">
                  <c:v>1408.6759999999999</c:v>
                </c:pt>
                <c:pt idx="1168">
                  <c:v>1409.4770000000001</c:v>
                </c:pt>
                <c:pt idx="1169">
                  <c:v>1410.2470000000001</c:v>
                </c:pt>
                <c:pt idx="1170">
                  <c:v>1411.05</c:v>
                </c:pt>
                <c:pt idx="1171">
                  <c:v>1411.845</c:v>
                </c:pt>
                <c:pt idx="1172">
                  <c:v>1412.6379999999999</c:v>
                </c:pt>
                <c:pt idx="1173">
                  <c:v>1413.453</c:v>
                </c:pt>
                <c:pt idx="1174">
                  <c:v>1414.232</c:v>
                </c:pt>
                <c:pt idx="1175">
                  <c:v>1415.038</c:v>
                </c:pt>
                <c:pt idx="1176">
                  <c:v>1415.837</c:v>
                </c:pt>
                <c:pt idx="1177">
                  <c:v>1416.6130000000001</c:v>
                </c:pt>
                <c:pt idx="1178">
                  <c:v>1417.422</c:v>
                </c:pt>
                <c:pt idx="1179">
                  <c:v>1418.213</c:v>
                </c:pt>
                <c:pt idx="1180">
                  <c:v>1418.9929999999999</c:v>
                </c:pt>
                <c:pt idx="1181">
                  <c:v>1419.7940000000001</c:v>
                </c:pt>
                <c:pt idx="1182">
                  <c:v>1420.596</c:v>
                </c:pt>
                <c:pt idx="1183">
                  <c:v>1421.393</c:v>
                </c:pt>
                <c:pt idx="1184">
                  <c:v>1422.191</c:v>
                </c:pt>
                <c:pt idx="1185">
                  <c:v>1422.9680000000001</c:v>
                </c:pt>
                <c:pt idx="1186">
                  <c:v>1423.7750000000001</c:v>
                </c:pt>
                <c:pt idx="1187">
                  <c:v>1424.556</c:v>
                </c:pt>
                <c:pt idx="1188">
                  <c:v>1425.348</c:v>
                </c:pt>
                <c:pt idx="1189">
                  <c:v>1426.153</c:v>
                </c:pt>
                <c:pt idx="1190">
                  <c:v>1426.93</c:v>
                </c:pt>
                <c:pt idx="1191">
                  <c:v>1427.72</c:v>
                </c:pt>
                <c:pt idx="1192">
                  <c:v>1428.5150000000001</c:v>
                </c:pt>
                <c:pt idx="1193">
                  <c:v>1429.306</c:v>
                </c:pt>
                <c:pt idx="1194">
                  <c:v>1430.1020000000001</c:v>
                </c:pt>
                <c:pt idx="1195">
                  <c:v>1430.9059999999999</c:v>
                </c:pt>
                <c:pt idx="1196">
                  <c:v>1431.711</c:v>
                </c:pt>
                <c:pt idx="1197">
                  <c:v>1432.4870000000001</c:v>
                </c:pt>
                <c:pt idx="1198">
                  <c:v>1433.28</c:v>
                </c:pt>
                <c:pt idx="1199">
                  <c:v>1434.057</c:v>
                </c:pt>
                <c:pt idx="1200">
                  <c:v>1434.837</c:v>
                </c:pt>
                <c:pt idx="1201">
                  <c:v>1435.6320000000001</c:v>
                </c:pt>
                <c:pt idx="1202">
                  <c:v>1436.444</c:v>
                </c:pt>
                <c:pt idx="1203">
                  <c:v>1437.2090000000001</c:v>
                </c:pt>
                <c:pt idx="1204">
                  <c:v>1438.0119999999999</c:v>
                </c:pt>
                <c:pt idx="1205">
                  <c:v>1438.836</c:v>
                </c:pt>
                <c:pt idx="1206">
                  <c:v>1439.607</c:v>
                </c:pt>
                <c:pt idx="1207">
                  <c:v>1440.402</c:v>
                </c:pt>
                <c:pt idx="1208">
                  <c:v>1441.213</c:v>
                </c:pt>
                <c:pt idx="1209">
                  <c:v>1442.002</c:v>
                </c:pt>
                <c:pt idx="1210">
                  <c:v>1442.8019999999999</c:v>
                </c:pt>
                <c:pt idx="1211">
                  <c:v>1443.5820000000001</c:v>
                </c:pt>
                <c:pt idx="1212">
                  <c:v>1444.3779999999999</c:v>
                </c:pt>
                <c:pt idx="1213">
                  <c:v>1445.1610000000001</c:v>
                </c:pt>
                <c:pt idx="1214">
                  <c:v>1445.9449999999999</c:v>
                </c:pt>
                <c:pt idx="1215">
                  <c:v>1446.7570000000001</c:v>
                </c:pt>
                <c:pt idx="1216">
                  <c:v>1447.547</c:v>
                </c:pt>
                <c:pt idx="1217">
                  <c:v>1448.3520000000001</c:v>
                </c:pt>
                <c:pt idx="1218">
                  <c:v>1449.152</c:v>
                </c:pt>
                <c:pt idx="1219">
                  <c:v>1449.921</c:v>
                </c:pt>
                <c:pt idx="1220">
                  <c:v>1450.7180000000001</c:v>
                </c:pt>
                <c:pt idx="1221">
                  <c:v>1451.5160000000001</c:v>
                </c:pt>
                <c:pt idx="1222">
                  <c:v>1452.298</c:v>
                </c:pt>
                <c:pt idx="1223">
                  <c:v>1453.095</c:v>
                </c:pt>
                <c:pt idx="1224">
                  <c:v>1453.904</c:v>
                </c:pt>
                <c:pt idx="1225">
                  <c:v>1454.6849999999999</c:v>
                </c:pt>
                <c:pt idx="1226">
                  <c:v>1455.4849999999999</c:v>
                </c:pt>
                <c:pt idx="1227">
                  <c:v>1456.2840000000001</c:v>
                </c:pt>
                <c:pt idx="1228">
                  <c:v>1457.075</c:v>
                </c:pt>
                <c:pt idx="1229">
                  <c:v>1457.866</c:v>
                </c:pt>
                <c:pt idx="1230">
                  <c:v>1458.692</c:v>
                </c:pt>
                <c:pt idx="1231">
                  <c:v>1459.4659999999999</c:v>
                </c:pt>
                <c:pt idx="1232">
                  <c:v>1460.2619999999999</c:v>
                </c:pt>
                <c:pt idx="1233">
                  <c:v>1461.0509999999999</c:v>
                </c:pt>
                <c:pt idx="1234">
                  <c:v>1461.8330000000001</c:v>
                </c:pt>
                <c:pt idx="1235">
                  <c:v>1462.6130000000001</c:v>
                </c:pt>
                <c:pt idx="1236">
                  <c:v>1463.4169999999999</c:v>
                </c:pt>
                <c:pt idx="1237">
                  <c:v>1464.204</c:v>
                </c:pt>
                <c:pt idx="1238">
                  <c:v>1465.0060000000001</c:v>
                </c:pt>
                <c:pt idx="1239">
                  <c:v>1465.82</c:v>
                </c:pt>
                <c:pt idx="1240">
                  <c:v>1466.6030000000001</c:v>
                </c:pt>
                <c:pt idx="1241">
                  <c:v>1467.377</c:v>
                </c:pt>
                <c:pt idx="1242">
                  <c:v>1468.1679999999999</c:v>
                </c:pt>
                <c:pt idx="1243">
                  <c:v>1468.9760000000001</c:v>
                </c:pt>
                <c:pt idx="1244">
                  <c:v>1469.768</c:v>
                </c:pt>
                <c:pt idx="1245">
                  <c:v>1470.5519999999999</c:v>
                </c:pt>
                <c:pt idx="1246">
                  <c:v>1471.3579999999999</c:v>
                </c:pt>
                <c:pt idx="1247">
                  <c:v>1472.155</c:v>
                </c:pt>
                <c:pt idx="1248">
                  <c:v>1472.9390000000001</c:v>
                </c:pt>
                <c:pt idx="1249">
                  <c:v>1473.7460000000001</c:v>
                </c:pt>
                <c:pt idx="1250">
                  <c:v>1474.5119999999999</c:v>
                </c:pt>
                <c:pt idx="1251">
                  <c:v>1475.3130000000001</c:v>
                </c:pt>
                <c:pt idx="1252">
                  <c:v>1476.1110000000001</c:v>
                </c:pt>
                <c:pt idx="1253">
                  <c:v>1476.8989999999999</c:v>
                </c:pt>
                <c:pt idx="1254">
                  <c:v>1477.6759999999999</c:v>
                </c:pt>
                <c:pt idx="1255">
                  <c:v>1478.4570000000001</c:v>
                </c:pt>
                <c:pt idx="1256">
                  <c:v>1479.2550000000001</c:v>
                </c:pt>
                <c:pt idx="1257">
                  <c:v>1480.0319999999999</c:v>
                </c:pt>
                <c:pt idx="1258">
                  <c:v>1480.827</c:v>
                </c:pt>
                <c:pt idx="1259">
                  <c:v>1481.633</c:v>
                </c:pt>
                <c:pt idx="1260">
                  <c:v>1482.3969999999999</c:v>
                </c:pt>
                <c:pt idx="1261">
                  <c:v>1483.2080000000001</c:v>
                </c:pt>
                <c:pt idx="1262">
                  <c:v>1483.998</c:v>
                </c:pt>
                <c:pt idx="1263">
                  <c:v>1484.77</c:v>
                </c:pt>
                <c:pt idx="1264">
                  <c:v>1485.5940000000001</c:v>
                </c:pt>
                <c:pt idx="1265">
                  <c:v>1486.385</c:v>
                </c:pt>
                <c:pt idx="1266">
                  <c:v>1487.181</c:v>
                </c:pt>
                <c:pt idx="1267">
                  <c:v>1487.96</c:v>
                </c:pt>
                <c:pt idx="1268">
                  <c:v>1488.7449999999999</c:v>
                </c:pt>
                <c:pt idx="1269">
                  <c:v>1489.5440000000001</c:v>
                </c:pt>
                <c:pt idx="1270">
                  <c:v>1490.338</c:v>
                </c:pt>
                <c:pt idx="1271">
                  <c:v>1491.12</c:v>
                </c:pt>
                <c:pt idx="1272">
                  <c:v>1491.9349999999999</c:v>
                </c:pt>
                <c:pt idx="1273">
                  <c:v>1492.722</c:v>
                </c:pt>
                <c:pt idx="1274">
                  <c:v>1493.529</c:v>
                </c:pt>
                <c:pt idx="1275">
                  <c:v>1494.306</c:v>
                </c:pt>
                <c:pt idx="1276">
                  <c:v>1495.078</c:v>
                </c:pt>
                <c:pt idx="1277">
                  <c:v>1495.8789999999999</c:v>
                </c:pt>
                <c:pt idx="1278">
                  <c:v>1496.7049999999999</c:v>
                </c:pt>
                <c:pt idx="1279">
                  <c:v>1497.4839999999999</c:v>
                </c:pt>
                <c:pt idx="1280">
                  <c:v>1498.31</c:v>
                </c:pt>
                <c:pt idx="1281">
                  <c:v>1499.11</c:v>
                </c:pt>
                <c:pt idx="1282">
                  <c:v>1499.8679999999999</c:v>
                </c:pt>
                <c:pt idx="1283">
                  <c:v>1500.6880000000001</c:v>
                </c:pt>
                <c:pt idx="1284">
                  <c:v>1501.46</c:v>
                </c:pt>
                <c:pt idx="1285">
                  <c:v>1502.001</c:v>
                </c:pt>
              </c:numCache>
            </c:numRef>
          </c:xVal>
          <c:yVal>
            <c:numRef>
              <c:f>side1AC!$AA$33:$AA$1216</c:f>
              <c:numCache>
                <c:formatCode>General</c:formatCode>
                <c:ptCount val="1184"/>
                <c:pt idx="0">
                  <c:v>2.1542610000000009</c:v>
                </c:pt>
                <c:pt idx="1">
                  <c:v>2.1682079999999999</c:v>
                </c:pt>
                <c:pt idx="2">
                  <c:v>2.1549179999999994</c:v>
                </c:pt>
                <c:pt idx="3">
                  <c:v>2.1535069999999994</c:v>
                </c:pt>
                <c:pt idx="4">
                  <c:v>2.1919589999999998</c:v>
                </c:pt>
                <c:pt idx="5">
                  <c:v>2.1736330000000006</c:v>
                </c:pt>
                <c:pt idx="6">
                  <c:v>2.1626959999999995</c:v>
                </c:pt>
                <c:pt idx="7">
                  <c:v>2.1843390000000005</c:v>
                </c:pt>
                <c:pt idx="8">
                  <c:v>2.1613230000000003</c:v>
                </c:pt>
                <c:pt idx="9">
                  <c:v>2.17103</c:v>
                </c:pt>
                <c:pt idx="10">
                  <c:v>2.1879470000000003</c:v>
                </c:pt>
                <c:pt idx="11">
                  <c:v>2.1733260000000003</c:v>
                </c:pt>
                <c:pt idx="12">
                  <c:v>2.2060130000000004</c:v>
                </c:pt>
                <c:pt idx="13">
                  <c:v>2.2064940000000002</c:v>
                </c:pt>
                <c:pt idx="14">
                  <c:v>2.1801570000000003</c:v>
                </c:pt>
                <c:pt idx="15">
                  <c:v>2.1896190000000004</c:v>
                </c:pt>
                <c:pt idx="16">
                  <c:v>2.1940109999999997</c:v>
                </c:pt>
                <c:pt idx="17">
                  <c:v>2.1866490000000001</c:v>
                </c:pt>
                <c:pt idx="18">
                  <c:v>2.2001470000000003</c:v>
                </c:pt>
                <c:pt idx="19">
                  <c:v>2.2054200000000002</c:v>
                </c:pt>
                <c:pt idx="74">
                  <c:v>2.3139149999999997</c:v>
                </c:pt>
                <c:pt idx="75">
                  <c:v>2.2820819999999999</c:v>
                </c:pt>
                <c:pt idx="76">
                  <c:v>2.2872219999999999</c:v>
                </c:pt>
                <c:pt idx="77">
                  <c:v>2.2845009999999997</c:v>
                </c:pt>
                <c:pt idx="78">
                  <c:v>2.2864080000000007</c:v>
                </c:pt>
                <c:pt idx="79">
                  <c:v>2.3059880000000001</c:v>
                </c:pt>
                <c:pt idx="80">
                  <c:v>2.2880549999999999</c:v>
                </c:pt>
                <c:pt idx="81">
                  <c:v>2.2884679999999999</c:v>
                </c:pt>
                <c:pt idx="82">
                  <c:v>2.315493</c:v>
                </c:pt>
                <c:pt idx="83">
                  <c:v>2.304538</c:v>
                </c:pt>
                <c:pt idx="84">
                  <c:v>2.2937669999999999</c:v>
                </c:pt>
                <c:pt idx="85">
                  <c:v>2.3107629999999997</c:v>
                </c:pt>
                <c:pt idx="86">
                  <c:v>2.3141729999999994</c:v>
                </c:pt>
                <c:pt idx="87">
                  <c:v>2.326174</c:v>
                </c:pt>
                <c:pt idx="88">
                  <c:v>2.3143039999999999</c:v>
                </c:pt>
                <c:pt idx="89">
                  <c:v>2.3293900000000001</c:v>
                </c:pt>
                <c:pt idx="90">
                  <c:v>2.308853</c:v>
                </c:pt>
                <c:pt idx="91">
                  <c:v>2.3087549999999997</c:v>
                </c:pt>
                <c:pt idx="92">
                  <c:v>2.3063690000000001</c:v>
                </c:pt>
                <c:pt idx="93">
                  <c:v>2.3105529999999996</c:v>
                </c:pt>
                <c:pt idx="94">
                  <c:v>2.303604</c:v>
                </c:pt>
                <c:pt idx="95">
                  <c:v>2.3108880000000003</c:v>
                </c:pt>
                <c:pt idx="96">
                  <c:v>2.3245709999999997</c:v>
                </c:pt>
                <c:pt idx="97">
                  <c:v>2.3182549999999997</c:v>
                </c:pt>
                <c:pt idx="98">
                  <c:v>2.3074409999999999</c:v>
                </c:pt>
                <c:pt idx="99">
                  <c:v>2.3122369999999997</c:v>
                </c:pt>
                <c:pt idx="100">
                  <c:v>2.3395029999999997</c:v>
                </c:pt>
                <c:pt idx="101">
                  <c:v>2.3272569999999995</c:v>
                </c:pt>
                <c:pt idx="102">
                  <c:v>2.3228249999999999</c:v>
                </c:pt>
                <c:pt idx="103">
                  <c:v>2.322082</c:v>
                </c:pt>
                <c:pt idx="104">
                  <c:v>2.3223899999999995</c:v>
                </c:pt>
                <c:pt idx="105">
                  <c:v>2.3459570000000003</c:v>
                </c:pt>
                <c:pt idx="106">
                  <c:v>2.3301540000000003</c:v>
                </c:pt>
                <c:pt idx="107">
                  <c:v>2.3338859999999997</c:v>
                </c:pt>
                <c:pt idx="108">
                  <c:v>2.3485190000000005</c:v>
                </c:pt>
                <c:pt idx="109">
                  <c:v>2.3360089999999998</c:v>
                </c:pt>
                <c:pt idx="110">
                  <c:v>2.3300210000000003</c:v>
                </c:pt>
                <c:pt idx="111">
                  <c:v>2.3295389999999996</c:v>
                </c:pt>
                <c:pt idx="112">
                  <c:v>2.342975</c:v>
                </c:pt>
                <c:pt idx="113">
                  <c:v>2.3503880000000006</c:v>
                </c:pt>
                <c:pt idx="114">
                  <c:v>2.3510839999999993</c:v>
                </c:pt>
                <c:pt idx="115">
                  <c:v>2.3598719999999993</c:v>
                </c:pt>
                <c:pt idx="116">
                  <c:v>2.354228</c:v>
                </c:pt>
                <c:pt idx="117">
                  <c:v>2.3415189999999999</c:v>
                </c:pt>
                <c:pt idx="118">
                  <c:v>2.3532660000000005</c:v>
                </c:pt>
                <c:pt idx="119">
                  <c:v>2.3374729999999992</c:v>
                </c:pt>
                <c:pt idx="120">
                  <c:v>2.35426</c:v>
                </c:pt>
                <c:pt idx="121">
                  <c:v>2.3779119999999994</c:v>
                </c:pt>
                <c:pt idx="122">
                  <c:v>2.3606109999999996</c:v>
                </c:pt>
                <c:pt idx="123">
                  <c:v>2.34964</c:v>
                </c:pt>
                <c:pt idx="124">
                  <c:v>2.349774</c:v>
                </c:pt>
                <c:pt idx="125">
                  <c:v>2.351286</c:v>
                </c:pt>
                <c:pt idx="126">
                  <c:v>2.3488499999999997</c:v>
                </c:pt>
                <c:pt idx="127">
                  <c:v>2.3382700000000005</c:v>
                </c:pt>
                <c:pt idx="128">
                  <c:v>2.3589140000000004</c:v>
                </c:pt>
                <c:pt idx="129">
                  <c:v>2.3495759999999999</c:v>
                </c:pt>
                <c:pt idx="130">
                  <c:v>2.3421479999999999</c:v>
                </c:pt>
                <c:pt idx="131">
                  <c:v>2.3580250000000005</c:v>
                </c:pt>
                <c:pt idx="132">
                  <c:v>2.3592170000000001</c:v>
                </c:pt>
                <c:pt idx="133">
                  <c:v>2.3468439999999999</c:v>
                </c:pt>
                <c:pt idx="134">
                  <c:v>2.3685559999999999</c:v>
                </c:pt>
                <c:pt idx="135">
                  <c:v>2.3730859999999998</c:v>
                </c:pt>
                <c:pt idx="136">
                  <c:v>2.3674109999999997</c:v>
                </c:pt>
                <c:pt idx="137">
                  <c:v>2.3701850000000002</c:v>
                </c:pt>
                <c:pt idx="138">
                  <c:v>2.3543250000000002</c:v>
                </c:pt>
                <c:pt idx="139">
                  <c:v>2.3658550000000007</c:v>
                </c:pt>
                <c:pt idx="140">
                  <c:v>2.3719529999999995</c:v>
                </c:pt>
                <c:pt idx="141">
                  <c:v>2.3753140000000004</c:v>
                </c:pt>
                <c:pt idx="142">
                  <c:v>2.3826270000000003</c:v>
                </c:pt>
                <c:pt idx="143">
                  <c:v>2.3804949999999998</c:v>
                </c:pt>
                <c:pt idx="144">
                  <c:v>2.3758350000000004</c:v>
                </c:pt>
                <c:pt idx="145">
                  <c:v>2.3879780000000004</c:v>
                </c:pt>
                <c:pt idx="146">
                  <c:v>2.4007670000000001</c:v>
                </c:pt>
                <c:pt idx="147">
                  <c:v>2.3977569999999995</c:v>
                </c:pt>
                <c:pt idx="148">
                  <c:v>2.3929100000000005</c:v>
                </c:pt>
                <c:pt idx="149">
                  <c:v>2.394952</c:v>
                </c:pt>
                <c:pt idx="150">
                  <c:v>2.3961790000000001</c:v>
                </c:pt>
                <c:pt idx="151">
                  <c:v>2.4018839999999999</c:v>
                </c:pt>
                <c:pt idx="152">
                  <c:v>2.4072279999999999</c:v>
                </c:pt>
                <c:pt idx="153">
                  <c:v>2.4013070000000001</c:v>
                </c:pt>
                <c:pt idx="154">
                  <c:v>2.4032559999999998</c:v>
                </c:pt>
                <c:pt idx="155">
                  <c:v>2.4089150000000004</c:v>
                </c:pt>
                <c:pt idx="156">
                  <c:v>2.4029830000000008</c:v>
                </c:pt>
                <c:pt idx="157">
                  <c:v>2.4197860000000002</c:v>
                </c:pt>
                <c:pt idx="158">
                  <c:v>2.4069310000000002</c:v>
                </c:pt>
                <c:pt idx="159">
                  <c:v>2.4140009999999998</c:v>
                </c:pt>
                <c:pt idx="160">
                  <c:v>2.4246270000000001</c:v>
                </c:pt>
                <c:pt idx="161">
                  <c:v>2.4421340000000002</c:v>
                </c:pt>
                <c:pt idx="162">
                  <c:v>2.4179659999999998</c:v>
                </c:pt>
                <c:pt idx="163">
                  <c:v>2.4566390000000009</c:v>
                </c:pt>
                <c:pt idx="164">
                  <c:v>2.4266290000000001</c:v>
                </c:pt>
                <c:pt idx="165">
                  <c:v>2.4231750000000005</c:v>
                </c:pt>
                <c:pt idx="166">
                  <c:v>2.4308730000000001</c:v>
                </c:pt>
                <c:pt idx="167">
                  <c:v>2.4606069999999995</c:v>
                </c:pt>
                <c:pt idx="168">
                  <c:v>2.4425609999999995</c:v>
                </c:pt>
                <c:pt idx="169">
                  <c:v>2.4223520000000001</c:v>
                </c:pt>
                <c:pt idx="170">
                  <c:v>2.4678900000000006</c:v>
                </c:pt>
                <c:pt idx="171">
                  <c:v>2.4636930000000001</c:v>
                </c:pt>
                <c:pt idx="172">
                  <c:v>2.4430319999999996</c:v>
                </c:pt>
                <c:pt idx="173">
                  <c:v>2.4595850000000006</c:v>
                </c:pt>
                <c:pt idx="174">
                  <c:v>2.4557169999999999</c:v>
                </c:pt>
                <c:pt idx="175">
                  <c:v>2.4436120000000008</c:v>
                </c:pt>
                <c:pt idx="176">
                  <c:v>2.4636429999999994</c:v>
                </c:pt>
                <c:pt idx="177">
                  <c:v>2.4420760000000001</c:v>
                </c:pt>
                <c:pt idx="178">
                  <c:v>2.4402690000000007</c:v>
                </c:pt>
                <c:pt idx="179">
                  <c:v>2.4537599999999999</c:v>
                </c:pt>
                <c:pt idx="180">
                  <c:v>2.4653220000000005</c:v>
                </c:pt>
                <c:pt idx="181">
                  <c:v>2.4539160000000004</c:v>
                </c:pt>
                <c:pt idx="182">
                  <c:v>2.4596939999999998</c:v>
                </c:pt>
                <c:pt idx="183">
                  <c:v>2.4748339999999995</c:v>
                </c:pt>
                <c:pt idx="184">
                  <c:v>2.4739459999999998</c:v>
                </c:pt>
                <c:pt idx="185">
                  <c:v>2.4986579999999998</c:v>
                </c:pt>
                <c:pt idx="186">
                  <c:v>2.4684020000000002</c:v>
                </c:pt>
                <c:pt idx="187">
                  <c:v>2.4808029999999999</c:v>
                </c:pt>
                <c:pt idx="188">
                  <c:v>2.4898480000000003</c:v>
                </c:pt>
                <c:pt idx="189">
                  <c:v>2.4628549999999994</c:v>
                </c:pt>
                <c:pt idx="190">
                  <c:v>2.4811740000000011</c:v>
                </c:pt>
                <c:pt idx="191">
                  <c:v>2.4790950000000009</c:v>
                </c:pt>
                <c:pt idx="192">
                  <c:v>2.4814889999999989</c:v>
                </c:pt>
                <c:pt idx="193">
                  <c:v>2.481177999999999</c:v>
                </c:pt>
                <c:pt idx="194">
                  <c:v>2.4727189999999997</c:v>
                </c:pt>
                <c:pt idx="195">
                  <c:v>2.4801470000000005</c:v>
                </c:pt>
                <c:pt idx="196">
                  <c:v>2.4982180000000005</c:v>
                </c:pt>
                <c:pt idx="197">
                  <c:v>2.5065079999999993</c:v>
                </c:pt>
                <c:pt idx="198">
                  <c:v>2.4968789999999998</c:v>
                </c:pt>
                <c:pt idx="199">
                  <c:v>2.4838320000000005</c:v>
                </c:pt>
                <c:pt idx="200">
                  <c:v>2.5251669999999997</c:v>
                </c:pt>
                <c:pt idx="201">
                  <c:v>2.4913479999999995</c:v>
                </c:pt>
                <c:pt idx="202">
                  <c:v>2.5021859999999991</c:v>
                </c:pt>
                <c:pt idx="203">
                  <c:v>2.5068630000000001</c:v>
                </c:pt>
                <c:pt idx="204">
                  <c:v>2.5026120000000001</c:v>
                </c:pt>
                <c:pt idx="205">
                  <c:v>2.4931599999999996</c:v>
                </c:pt>
                <c:pt idx="206">
                  <c:v>2.5043149999999992</c:v>
                </c:pt>
                <c:pt idx="207">
                  <c:v>2.4984250000000001</c:v>
                </c:pt>
                <c:pt idx="208">
                  <c:v>2.4932659999999993</c:v>
                </c:pt>
                <c:pt idx="209">
                  <c:v>2.5186329999999995</c:v>
                </c:pt>
                <c:pt idx="210">
                  <c:v>2.5213660000000004</c:v>
                </c:pt>
                <c:pt idx="211">
                  <c:v>2.5071699999999995</c:v>
                </c:pt>
                <c:pt idx="212">
                  <c:v>2.5238040000000002</c:v>
                </c:pt>
                <c:pt idx="213">
                  <c:v>2.519887999999999</c:v>
                </c:pt>
                <c:pt idx="214">
                  <c:v>2.5198520000000002</c:v>
                </c:pt>
                <c:pt idx="215">
                  <c:v>2.5340029999999993</c:v>
                </c:pt>
                <c:pt idx="216">
                  <c:v>2.5269710000000005</c:v>
                </c:pt>
                <c:pt idx="217">
                  <c:v>2.5245430000000004</c:v>
                </c:pt>
                <c:pt idx="218">
                  <c:v>2.5173180000000004</c:v>
                </c:pt>
                <c:pt idx="219">
                  <c:v>2.5317120000000006</c:v>
                </c:pt>
                <c:pt idx="220">
                  <c:v>2.5454739999999996</c:v>
                </c:pt>
                <c:pt idx="221">
                  <c:v>2.5526460000000002</c:v>
                </c:pt>
                <c:pt idx="222">
                  <c:v>2.5384340000000005</c:v>
                </c:pt>
                <c:pt idx="223">
                  <c:v>2.5724299999999998</c:v>
                </c:pt>
                <c:pt idx="224">
                  <c:v>2.5405069999999998</c:v>
                </c:pt>
                <c:pt idx="225">
                  <c:v>2.530964</c:v>
                </c:pt>
                <c:pt idx="226">
                  <c:v>2.5464659999999997</c:v>
                </c:pt>
                <c:pt idx="227">
                  <c:v>2.558751</c:v>
                </c:pt>
                <c:pt idx="228">
                  <c:v>2.5379689999999995</c:v>
                </c:pt>
                <c:pt idx="229">
                  <c:v>2.5316310000000009</c:v>
                </c:pt>
                <c:pt idx="230">
                  <c:v>2.5550499999999996</c:v>
                </c:pt>
                <c:pt idx="231">
                  <c:v>2.5529790000000006</c:v>
                </c:pt>
                <c:pt idx="232">
                  <c:v>2.5466249999999997</c:v>
                </c:pt>
                <c:pt idx="233">
                  <c:v>2.5593899999999996</c:v>
                </c:pt>
                <c:pt idx="234">
                  <c:v>2.5624389999999995</c:v>
                </c:pt>
                <c:pt idx="235">
                  <c:v>2.5463709999999997</c:v>
                </c:pt>
                <c:pt idx="236">
                  <c:v>2.5459579999999997</c:v>
                </c:pt>
                <c:pt idx="237">
                  <c:v>2.5611359999999994</c:v>
                </c:pt>
                <c:pt idx="238">
                  <c:v>2.578365999999999</c:v>
                </c:pt>
                <c:pt idx="239">
                  <c:v>2.5557090000000002</c:v>
                </c:pt>
                <c:pt idx="240">
                  <c:v>2.5564850000000003</c:v>
                </c:pt>
                <c:pt idx="241">
                  <c:v>2.5611509999999997</c:v>
                </c:pt>
                <c:pt idx="242">
                  <c:v>2.5568679999999997</c:v>
                </c:pt>
                <c:pt idx="243">
                  <c:v>2.5523459999999991</c:v>
                </c:pt>
                <c:pt idx="244">
                  <c:v>2.5547089999999999</c:v>
                </c:pt>
                <c:pt idx="245">
                  <c:v>2.570322</c:v>
                </c:pt>
                <c:pt idx="246">
                  <c:v>2.5795390000000005</c:v>
                </c:pt>
                <c:pt idx="247">
                  <c:v>2.5793100000000004</c:v>
                </c:pt>
                <c:pt idx="248">
                  <c:v>2.5816499999999998</c:v>
                </c:pt>
                <c:pt idx="249">
                  <c:v>2.5831069999999992</c:v>
                </c:pt>
                <c:pt idx="250">
                  <c:v>2.5754940000000008</c:v>
                </c:pt>
                <c:pt idx="251">
                  <c:v>2.5814269999999997</c:v>
                </c:pt>
                <c:pt idx="252">
                  <c:v>2.5879729999999999</c:v>
                </c:pt>
                <c:pt idx="253">
                  <c:v>2.5726639999999996</c:v>
                </c:pt>
                <c:pt idx="254">
                  <c:v>2.5713990000000004</c:v>
                </c:pt>
                <c:pt idx="255">
                  <c:v>2.580851</c:v>
                </c:pt>
                <c:pt idx="256">
                  <c:v>2.5792370000000009</c:v>
                </c:pt>
                <c:pt idx="257">
                  <c:v>2.5866629999999988</c:v>
                </c:pt>
                <c:pt idx="258">
                  <c:v>2.5890939999999993</c:v>
                </c:pt>
                <c:pt idx="259">
                  <c:v>2.6014480000000004</c:v>
                </c:pt>
                <c:pt idx="260">
                  <c:v>2.6108479999999998</c:v>
                </c:pt>
                <c:pt idx="261">
                  <c:v>2.6113930000000005</c:v>
                </c:pt>
                <c:pt idx="262">
                  <c:v>2.6027269999999989</c:v>
                </c:pt>
                <c:pt idx="263">
                  <c:v>2.6163719999999993</c:v>
                </c:pt>
                <c:pt idx="264">
                  <c:v>2.6002359999999989</c:v>
                </c:pt>
                <c:pt idx="265">
                  <c:v>2.5932170000000001</c:v>
                </c:pt>
                <c:pt idx="266">
                  <c:v>2.5965960000000008</c:v>
                </c:pt>
                <c:pt idx="267">
                  <c:v>2.6008789999999991</c:v>
                </c:pt>
                <c:pt idx="268">
                  <c:v>2.5978269999999997</c:v>
                </c:pt>
                <c:pt idx="269">
                  <c:v>2.6397849999999989</c:v>
                </c:pt>
                <c:pt idx="270">
                  <c:v>2.6209020000000001</c:v>
                </c:pt>
                <c:pt idx="271">
                  <c:v>2.5990750000000009</c:v>
                </c:pt>
                <c:pt idx="272">
                  <c:v>2.5988859999999994</c:v>
                </c:pt>
                <c:pt idx="273">
                  <c:v>2.6205430000000005</c:v>
                </c:pt>
                <c:pt idx="274">
                  <c:v>2.606846</c:v>
                </c:pt>
                <c:pt idx="275">
                  <c:v>2.6336769999999996</c:v>
                </c:pt>
                <c:pt idx="276">
                  <c:v>2.6319789999999994</c:v>
                </c:pt>
                <c:pt idx="277">
                  <c:v>2.6158080000000004</c:v>
                </c:pt>
                <c:pt idx="278">
                  <c:v>2.6079720000000002</c:v>
                </c:pt>
                <c:pt idx="279">
                  <c:v>2.6380300000000005</c:v>
                </c:pt>
                <c:pt idx="280">
                  <c:v>2.6223789999999996</c:v>
                </c:pt>
                <c:pt idx="281">
                  <c:v>2.6422330000000001</c:v>
                </c:pt>
                <c:pt idx="282">
                  <c:v>2.6298279999999998</c:v>
                </c:pt>
                <c:pt idx="283">
                  <c:v>2.6316349999999993</c:v>
                </c:pt>
                <c:pt idx="284">
                  <c:v>2.6237440000000003</c:v>
                </c:pt>
                <c:pt idx="285">
                  <c:v>2.6322740000000007</c:v>
                </c:pt>
                <c:pt idx="286">
                  <c:v>2.6337099999999998</c:v>
                </c:pt>
                <c:pt idx="287">
                  <c:v>2.6369530000000001</c:v>
                </c:pt>
                <c:pt idx="288">
                  <c:v>2.6376170000000005</c:v>
                </c:pt>
                <c:pt idx="289">
                  <c:v>2.659592</c:v>
                </c:pt>
                <c:pt idx="290">
                  <c:v>2.6791789999999995</c:v>
                </c:pt>
                <c:pt idx="291">
                  <c:v>2.662471</c:v>
                </c:pt>
                <c:pt idx="292">
                  <c:v>2.6465249999999996</c:v>
                </c:pt>
                <c:pt idx="293">
                  <c:v>2.6650910000000003</c:v>
                </c:pt>
                <c:pt idx="294">
                  <c:v>2.6597059999999999</c:v>
                </c:pt>
                <c:pt idx="295">
                  <c:v>2.6690390000000006</c:v>
                </c:pt>
                <c:pt idx="296">
                  <c:v>2.6659009999999999</c:v>
                </c:pt>
                <c:pt idx="297">
                  <c:v>2.6591589999999998</c:v>
                </c:pt>
                <c:pt idx="298">
                  <c:v>2.6638589999999995</c:v>
                </c:pt>
                <c:pt idx="299">
                  <c:v>2.6712949999999998</c:v>
                </c:pt>
                <c:pt idx="300">
                  <c:v>2.6560179999999995</c:v>
                </c:pt>
                <c:pt idx="301">
                  <c:v>2.6553110000000002</c:v>
                </c:pt>
                <c:pt idx="302">
                  <c:v>2.6697499999999996</c:v>
                </c:pt>
                <c:pt idx="303">
                  <c:v>2.6695000000000002</c:v>
                </c:pt>
                <c:pt idx="304">
                  <c:v>2.6578030000000004</c:v>
                </c:pt>
                <c:pt idx="305">
                  <c:v>2.6734119999999999</c:v>
                </c:pt>
                <c:pt idx="306">
                  <c:v>2.6745159999999997</c:v>
                </c:pt>
                <c:pt idx="307">
                  <c:v>2.669276</c:v>
                </c:pt>
                <c:pt idx="308">
                  <c:v>2.6660429999999993</c:v>
                </c:pt>
                <c:pt idx="309">
                  <c:v>2.6805009999999996</c:v>
                </c:pt>
                <c:pt idx="310">
                  <c:v>2.6906959999999991</c:v>
                </c:pt>
                <c:pt idx="311">
                  <c:v>2.6684270000000003</c:v>
                </c:pt>
                <c:pt idx="312">
                  <c:v>2.6736730000000009</c:v>
                </c:pt>
                <c:pt idx="313">
                  <c:v>2.6745650000000003</c:v>
                </c:pt>
                <c:pt idx="314">
                  <c:v>2.6833129999999992</c:v>
                </c:pt>
                <c:pt idx="315">
                  <c:v>2.6868790000000002</c:v>
                </c:pt>
                <c:pt idx="316">
                  <c:v>2.6876740000000003</c:v>
                </c:pt>
                <c:pt idx="317">
                  <c:v>2.7011800000000008</c:v>
                </c:pt>
                <c:pt idx="318">
                  <c:v>2.6928659999999995</c:v>
                </c:pt>
                <c:pt idx="319">
                  <c:v>2.7024879999999998</c:v>
                </c:pt>
                <c:pt idx="320">
                  <c:v>2.6726660000000004</c:v>
                </c:pt>
                <c:pt idx="321">
                  <c:v>2.6840409999999997</c:v>
                </c:pt>
                <c:pt idx="322">
                  <c:v>2.6996820000000001</c:v>
                </c:pt>
                <c:pt idx="323">
                  <c:v>2.6804670000000002</c:v>
                </c:pt>
                <c:pt idx="324">
                  <c:v>2.6966020000000004</c:v>
                </c:pt>
                <c:pt idx="325">
                  <c:v>2.6987310000000004</c:v>
                </c:pt>
                <c:pt idx="326">
                  <c:v>2.7046580000000002</c:v>
                </c:pt>
                <c:pt idx="327">
                  <c:v>2.6974970000000003</c:v>
                </c:pt>
                <c:pt idx="328">
                  <c:v>2.7039109999999997</c:v>
                </c:pt>
                <c:pt idx="329">
                  <c:v>2.6980350000000008</c:v>
                </c:pt>
                <c:pt idx="330">
                  <c:v>2.7146350000000004</c:v>
                </c:pt>
                <c:pt idx="331">
                  <c:v>2.7018309999999994</c:v>
                </c:pt>
                <c:pt idx="332">
                  <c:v>2.7075799999999992</c:v>
                </c:pt>
                <c:pt idx="333">
                  <c:v>2.7272739999999995</c:v>
                </c:pt>
                <c:pt idx="334">
                  <c:v>2.7286980000000005</c:v>
                </c:pt>
                <c:pt idx="335">
                  <c:v>2.7078680000000004</c:v>
                </c:pt>
                <c:pt idx="336">
                  <c:v>2.6955209999999994</c:v>
                </c:pt>
                <c:pt idx="337">
                  <c:v>2.7094839999999998</c:v>
                </c:pt>
                <c:pt idx="338">
                  <c:v>2.7076089999999997</c:v>
                </c:pt>
                <c:pt idx="339">
                  <c:v>2.7196299999999995</c:v>
                </c:pt>
                <c:pt idx="340">
                  <c:v>2.7412299999999998</c:v>
                </c:pt>
                <c:pt idx="341">
                  <c:v>2.7143450000000007</c:v>
                </c:pt>
                <c:pt idx="342">
                  <c:v>2.7173699999999998</c:v>
                </c:pt>
                <c:pt idx="343">
                  <c:v>2.7311780000000008</c:v>
                </c:pt>
                <c:pt idx="344">
                  <c:v>2.7389379999999992</c:v>
                </c:pt>
                <c:pt idx="345">
                  <c:v>2.715541</c:v>
                </c:pt>
                <c:pt idx="346">
                  <c:v>2.7067999999999994</c:v>
                </c:pt>
                <c:pt idx="347">
                  <c:v>2.722843000000001</c:v>
                </c:pt>
                <c:pt idx="348">
                  <c:v>2.7512730000000003</c:v>
                </c:pt>
                <c:pt idx="349">
                  <c:v>2.7272359999999995</c:v>
                </c:pt>
                <c:pt idx="350">
                  <c:v>2.7451119999999998</c:v>
                </c:pt>
                <c:pt idx="351">
                  <c:v>2.7123190000000008</c:v>
                </c:pt>
                <c:pt idx="352">
                  <c:v>2.7168320000000001</c:v>
                </c:pt>
                <c:pt idx="353">
                  <c:v>2.728184999999999</c:v>
                </c:pt>
                <c:pt idx="354">
                  <c:v>2.7551460000000008</c:v>
                </c:pt>
                <c:pt idx="355">
                  <c:v>2.7287799999999995</c:v>
                </c:pt>
                <c:pt idx="356">
                  <c:v>2.7181009999999999</c:v>
                </c:pt>
                <c:pt idx="357">
                  <c:v>2.7343609999999998</c:v>
                </c:pt>
                <c:pt idx="358">
                  <c:v>2.7440180000000005</c:v>
                </c:pt>
                <c:pt idx="359">
                  <c:v>2.7229689999999991</c:v>
                </c:pt>
                <c:pt idx="360">
                  <c:v>2.7339400000000005</c:v>
                </c:pt>
                <c:pt idx="361">
                  <c:v>2.7708020000000007</c:v>
                </c:pt>
                <c:pt idx="362">
                  <c:v>2.7398390000000008</c:v>
                </c:pt>
                <c:pt idx="363">
                  <c:v>2.7320250000000001</c:v>
                </c:pt>
                <c:pt idx="364">
                  <c:v>2.7285489999999992</c:v>
                </c:pt>
                <c:pt idx="365">
                  <c:v>2.7333159999999994</c:v>
                </c:pt>
                <c:pt idx="366">
                  <c:v>2.7705849999999987</c:v>
                </c:pt>
                <c:pt idx="367">
                  <c:v>2.7503830000000002</c:v>
                </c:pt>
                <c:pt idx="368">
                  <c:v>2.7555449999999988</c:v>
                </c:pt>
                <c:pt idx="369">
                  <c:v>2.7486460000000008</c:v>
                </c:pt>
                <c:pt idx="370">
                  <c:v>2.7677810000000003</c:v>
                </c:pt>
                <c:pt idx="371">
                  <c:v>2.7571179999999993</c:v>
                </c:pt>
                <c:pt idx="372">
                  <c:v>2.7441479999999991</c:v>
                </c:pt>
                <c:pt idx="373">
                  <c:v>2.7603230000000005</c:v>
                </c:pt>
                <c:pt idx="374">
                  <c:v>2.754830000000001</c:v>
                </c:pt>
                <c:pt idx="375">
                  <c:v>2.7493740000000004</c:v>
                </c:pt>
                <c:pt idx="376">
                  <c:v>2.7500849999999994</c:v>
                </c:pt>
                <c:pt idx="377">
                  <c:v>2.7581649999999991</c:v>
                </c:pt>
                <c:pt idx="378">
                  <c:v>2.7571979999999998</c:v>
                </c:pt>
                <c:pt idx="379">
                  <c:v>2.749655999999999</c:v>
                </c:pt>
                <c:pt idx="380">
                  <c:v>2.7595479999999997</c:v>
                </c:pt>
                <c:pt idx="381">
                  <c:v>2.7631210000000008</c:v>
                </c:pt>
                <c:pt idx="382">
                  <c:v>2.7560209999999996</c:v>
                </c:pt>
                <c:pt idx="383">
                  <c:v>2.7677190000000005</c:v>
                </c:pt>
                <c:pt idx="384">
                  <c:v>2.7766729999999997</c:v>
                </c:pt>
                <c:pt idx="385">
                  <c:v>2.7600500000000006</c:v>
                </c:pt>
                <c:pt idx="386">
                  <c:v>2.7811000000000003</c:v>
                </c:pt>
                <c:pt idx="387">
                  <c:v>2.790286</c:v>
                </c:pt>
                <c:pt idx="388">
                  <c:v>2.7741289999999994</c:v>
                </c:pt>
                <c:pt idx="389">
                  <c:v>2.7872259999999995</c:v>
                </c:pt>
                <c:pt idx="390">
                  <c:v>2.7761529999999999</c:v>
                </c:pt>
                <c:pt idx="391">
                  <c:v>2.8048840000000004</c:v>
                </c:pt>
                <c:pt idx="392">
                  <c:v>2.8049810000000006</c:v>
                </c:pt>
                <c:pt idx="393">
                  <c:v>2.7715699999999996</c:v>
                </c:pt>
                <c:pt idx="394">
                  <c:v>2.7733690000000006</c:v>
                </c:pt>
                <c:pt idx="395">
                  <c:v>2.8270780000000002</c:v>
                </c:pt>
                <c:pt idx="396">
                  <c:v>2.7940549999999993</c:v>
                </c:pt>
                <c:pt idx="397">
                  <c:v>2.8169150000000007</c:v>
                </c:pt>
                <c:pt idx="398">
                  <c:v>2.7846400000000004</c:v>
                </c:pt>
                <c:pt idx="399">
                  <c:v>2.7807839999999997</c:v>
                </c:pt>
                <c:pt idx="400">
                  <c:v>2.7906450000000005</c:v>
                </c:pt>
                <c:pt idx="401">
                  <c:v>2.784390000000001</c:v>
                </c:pt>
                <c:pt idx="402">
                  <c:v>2.7958889999999998</c:v>
                </c:pt>
                <c:pt idx="403">
                  <c:v>2.7866609999999996</c:v>
                </c:pt>
                <c:pt idx="404">
                  <c:v>2.8147099999999998</c:v>
                </c:pt>
                <c:pt idx="405">
                  <c:v>2.7970760000000006</c:v>
                </c:pt>
                <c:pt idx="406">
                  <c:v>2.7964830000000003</c:v>
                </c:pt>
                <c:pt idx="407">
                  <c:v>2.7974509999999997</c:v>
                </c:pt>
                <c:pt idx="408">
                  <c:v>2.8113610000000007</c:v>
                </c:pt>
                <c:pt idx="409">
                  <c:v>2.7958810000000005</c:v>
                </c:pt>
                <c:pt idx="410">
                  <c:v>2.7997779999999999</c:v>
                </c:pt>
                <c:pt idx="411">
                  <c:v>2.8092849999999991</c:v>
                </c:pt>
                <c:pt idx="412">
                  <c:v>2.8239099999999997</c:v>
                </c:pt>
                <c:pt idx="413">
                  <c:v>2.8209210000000011</c:v>
                </c:pt>
                <c:pt idx="414">
                  <c:v>2.8333469999999998</c:v>
                </c:pt>
                <c:pt idx="415">
                  <c:v>2.8382229999999993</c:v>
                </c:pt>
                <c:pt idx="416">
                  <c:v>2.8136909999999995</c:v>
                </c:pt>
                <c:pt idx="417">
                  <c:v>2.8253960000000005</c:v>
                </c:pt>
                <c:pt idx="418">
                  <c:v>2.821759000000001</c:v>
                </c:pt>
                <c:pt idx="419">
                  <c:v>2.8340559999999995</c:v>
                </c:pt>
                <c:pt idx="420">
                  <c:v>2.8424650000000007</c:v>
                </c:pt>
                <c:pt idx="421">
                  <c:v>2.8264440000000004</c:v>
                </c:pt>
                <c:pt idx="422">
                  <c:v>2.8134859999999993</c:v>
                </c:pt>
                <c:pt idx="423">
                  <c:v>2.8205239999999998</c:v>
                </c:pt>
                <c:pt idx="424">
                  <c:v>2.8186739999999997</c:v>
                </c:pt>
                <c:pt idx="425">
                  <c:v>2.8234839999999997</c:v>
                </c:pt>
                <c:pt idx="426">
                  <c:v>2.8739220000000003</c:v>
                </c:pt>
                <c:pt idx="427">
                  <c:v>2.8565129999999996</c:v>
                </c:pt>
                <c:pt idx="428">
                  <c:v>2.8401699999999996</c:v>
                </c:pt>
                <c:pt idx="429">
                  <c:v>2.8333629999999994</c:v>
                </c:pt>
                <c:pt idx="430">
                  <c:v>2.8276620000000001</c:v>
                </c:pt>
                <c:pt idx="431">
                  <c:v>2.8633689999999996</c:v>
                </c:pt>
                <c:pt idx="432">
                  <c:v>2.8695330000000006</c:v>
                </c:pt>
                <c:pt idx="433">
                  <c:v>2.8608729999999989</c:v>
                </c:pt>
                <c:pt idx="434">
                  <c:v>2.8570370000000009</c:v>
                </c:pt>
                <c:pt idx="435">
                  <c:v>2.835719000000001</c:v>
                </c:pt>
                <c:pt idx="436">
                  <c:v>2.8323950000000009</c:v>
                </c:pt>
                <c:pt idx="437">
                  <c:v>2.8429069999999994</c:v>
                </c:pt>
                <c:pt idx="438">
                  <c:v>2.8424880000000003</c:v>
                </c:pt>
                <c:pt idx="439">
                  <c:v>2.8573670000000009</c:v>
                </c:pt>
                <c:pt idx="440">
                  <c:v>2.87697</c:v>
                </c:pt>
                <c:pt idx="441">
                  <c:v>2.8511450000000007</c:v>
                </c:pt>
                <c:pt idx="442">
                  <c:v>2.8491469999999994</c:v>
                </c:pt>
                <c:pt idx="443">
                  <c:v>2.8597929999999998</c:v>
                </c:pt>
                <c:pt idx="444">
                  <c:v>2.8643269999999994</c:v>
                </c:pt>
                <c:pt idx="445">
                  <c:v>2.8623080000000005</c:v>
                </c:pt>
                <c:pt idx="446">
                  <c:v>2.8592659999999999</c:v>
                </c:pt>
                <c:pt idx="447">
                  <c:v>2.845257000000001</c:v>
                </c:pt>
                <c:pt idx="448">
                  <c:v>2.8887509999999992</c:v>
                </c:pt>
                <c:pt idx="449">
                  <c:v>2.8671559999999996</c:v>
                </c:pt>
                <c:pt idx="450">
                  <c:v>2.8726659999999997</c:v>
                </c:pt>
                <c:pt idx="451">
                  <c:v>2.8835369999999987</c:v>
                </c:pt>
                <c:pt idx="452">
                  <c:v>2.8958510000000004</c:v>
                </c:pt>
                <c:pt idx="453">
                  <c:v>2.8798090000000007</c:v>
                </c:pt>
                <c:pt idx="454">
                  <c:v>2.8893599999999999</c:v>
                </c:pt>
                <c:pt idx="455">
                  <c:v>2.8788179999999999</c:v>
                </c:pt>
                <c:pt idx="456">
                  <c:v>2.8874909999999998</c:v>
                </c:pt>
                <c:pt idx="457">
                  <c:v>2.8759480000000002</c:v>
                </c:pt>
                <c:pt idx="458">
                  <c:v>2.9140569999999997</c:v>
                </c:pt>
                <c:pt idx="459">
                  <c:v>2.9194060000000004</c:v>
                </c:pt>
                <c:pt idx="460">
                  <c:v>2.8990089999999995</c:v>
                </c:pt>
                <c:pt idx="461">
                  <c:v>2.923928000000001</c:v>
                </c:pt>
                <c:pt idx="462">
                  <c:v>2.8812470000000001</c:v>
                </c:pt>
                <c:pt idx="463">
                  <c:v>2.8918759999999999</c:v>
                </c:pt>
                <c:pt idx="464">
                  <c:v>2.8961219999999992</c:v>
                </c:pt>
                <c:pt idx="465">
                  <c:v>2.8962880000000002</c:v>
                </c:pt>
                <c:pt idx="466">
                  <c:v>2.9129500000000004</c:v>
                </c:pt>
                <c:pt idx="467">
                  <c:v>2.8953350000000011</c:v>
                </c:pt>
                <c:pt idx="468">
                  <c:v>2.8990789999999995</c:v>
                </c:pt>
                <c:pt idx="469">
                  <c:v>2.9055220000000004</c:v>
                </c:pt>
                <c:pt idx="470">
                  <c:v>2.9046400000000006</c:v>
                </c:pt>
                <c:pt idx="471">
                  <c:v>2.9131690000000008</c:v>
                </c:pt>
                <c:pt idx="472">
                  <c:v>2.9040830000000009</c:v>
                </c:pt>
                <c:pt idx="473">
                  <c:v>2.9052099999999994</c:v>
                </c:pt>
                <c:pt idx="474">
                  <c:v>2.9007950000000005</c:v>
                </c:pt>
                <c:pt idx="475">
                  <c:v>2.9104419999999989</c:v>
                </c:pt>
                <c:pt idx="476">
                  <c:v>2.9182679999999994</c:v>
                </c:pt>
                <c:pt idx="477">
                  <c:v>2.9096630000000001</c:v>
                </c:pt>
                <c:pt idx="478">
                  <c:v>2.9100709999999994</c:v>
                </c:pt>
                <c:pt idx="479">
                  <c:v>2.9200689999999998</c:v>
                </c:pt>
                <c:pt idx="480">
                  <c:v>2.9284819999999989</c:v>
                </c:pt>
                <c:pt idx="481">
                  <c:v>2.9310529999999995</c:v>
                </c:pt>
                <c:pt idx="482">
                  <c:v>2.953939000000001</c:v>
                </c:pt>
                <c:pt idx="483">
                  <c:v>2.9380539999999993</c:v>
                </c:pt>
                <c:pt idx="484">
                  <c:v>2.9532340000000001</c:v>
                </c:pt>
                <c:pt idx="485">
                  <c:v>2.9392300000000011</c:v>
                </c:pt>
                <c:pt idx="486">
                  <c:v>2.9448480000000012</c:v>
                </c:pt>
                <c:pt idx="487">
                  <c:v>2.9405709999999994</c:v>
                </c:pt>
                <c:pt idx="488">
                  <c:v>2.9420379999999993</c:v>
                </c:pt>
                <c:pt idx="489">
                  <c:v>2.9561700000000002</c:v>
                </c:pt>
                <c:pt idx="490">
                  <c:v>2.9468290000000001</c:v>
                </c:pt>
                <c:pt idx="491">
                  <c:v>2.943001999999999</c:v>
                </c:pt>
                <c:pt idx="492">
                  <c:v>2.9449700000000005</c:v>
                </c:pt>
                <c:pt idx="493">
                  <c:v>2.9407150000000009</c:v>
                </c:pt>
                <c:pt idx="494">
                  <c:v>2.9337569999999999</c:v>
                </c:pt>
                <c:pt idx="495">
                  <c:v>2.9446140000000005</c:v>
                </c:pt>
                <c:pt idx="496">
                  <c:v>2.9387760000000007</c:v>
                </c:pt>
                <c:pt idx="497">
                  <c:v>2.9483910000000009</c:v>
                </c:pt>
                <c:pt idx="498">
                  <c:v>2.9491540000000001</c:v>
                </c:pt>
                <c:pt idx="499">
                  <c:v>2.9523159999999997</c:v>
                </c:pt>
                <c:pt idx="500">
                  <c:v>2.9523359999999998</c:v>
                </c:pt>
                <c:pt idx="501">
                  <c:v>2.949554</c:v>
                </c:pt>
                <c:pt idx="502">
                  <c:v>2.9720000000000004</c:v>
                </c:pt>
                <c:pt idx="503">
                  <c:v>2.9571960000000006</c:v>
                </c:pt>
                <c:pt idx="504">
                  <c:v>2.9625109999999992</c:v>
                </c:pt>
                <c:pt idx="505">
                  <c:v>2.9678889999999996</c:v>
                </c:pt>
                <c:pt idx="506">
                  <c:v>2.9524940000000006</c:v>
                </c:pt>
                <c:pt idx="507">
                  <c:v>2.9557259999999994</c:v>
                </c:pt>
                <c:pt idx="508">
                  <c:v>2.9636279999999999</c:v>
                </c:pt>
                <c:pt idx="509">
                  <c:v>2.9599200000000003</c:v>
                </c:pt>
                <c:pt idx="510">
                  <c:v>2.9624340000000009</c:v>
                </c:pt>
                <c:pt idx="511">
                  <c:v>2.9827669999999991</c:v>
                </c:pt>
                <c:pt idx="512">
                  <c:v>2.9673889999999998</c:v>
                </c:pt>
                <c:pt idx="513">
                  <c:v>3.0038109999999998</c:v>
                </c:pt>
                <c:pt idx="514">
                  <c:v>2.9758259999999996</c:v>
                </c:pt>
                <c:pt idx="515">
                  <c:v>2.9824570000000001</c:v>
                </c:pt>
                <c:pt idx="516">
                  <c:v>2.9936749999999996</c:v>
                </c:pt>
                <c:pt idx="517">
                  <c:v>2.9781689999999994</c:v>
                </c:pt>
                <c:pt idx="518">
                  <c:v>3.0225940000000007</c:v>
                </c:pt>
                <c:pt idx="519">
                  <c:v>2.9928429999999997</c:v>
                </c:pt>
                <c:pt idx="520">
                  <c:v>3.0064519999999995</c:v>
                </c:pt>
                <c:pt idx="521">
                  <c:v>3.0088769999999991</c:v>
                </c:pt>
                <c:pt idx="522">
                  <c:v>3.0157439999999998</c:v>
                </c:pt>
                <c:pt idx="523">
                  <c:v>3.0082120000000003</c:v>
                </c:pt>
                <c:pt idx="524">
                  <c:v>2.9975859999999992</c:v>
                </c:pt>
                <c:pt idx="525">
                  <c:v>3.013808</c:v>
                </c:pt>
                <c:pt idx="526">
                  <c:v>2.9971539999999992</c:v>
                </c:pt>
                <c:pt idx="527">
                  <c:v>3.0174309999999993</c:v>
                </c:pt>
                <c:pt idx="528">
                  <c:v>2.9994360000000002</c:v>
                </c:pt>
                <c:pt idx="529">
                  <c:v>2.9897890000000009</c:v>
                </c:pt>
                <c:pt idx="530">
                  <c:v>2.9910950000000005</c:v>
                </c:pt>
                <c:pt idx="531">
                  <c:v>3.0149670000000004</c:v>
                </c:pt>
                <c:pt idx="532">
                  <c:v>3.0056379999999994</c:v>
                </c:pt>
                <c:pt idx="533">
                  <c:v>3.0001399999999991</c:v>
                </c:pt>
                <c:pt idx="534">
                  <c:v>3.0048030000000008</c:v>
                </c:pt>
                <c:pt idx="535">
                  <c:v>3.0151830000000004</c:v>
                </c:pt>
                <c:pt idx="536">
                  <c:v>3.0305279999999994</c:v>
                </c:pt>
                <c:pt idx="537">
                  <c:v>3.0225569999999999</c:v>
                </c:pt>
                <c:pt idx="538">
                  <c:v>3.0200839999999998</c:v>
                </c:pt>
                <c:pt idx="539">
                  <c:v>3.0048660000000007</c:v>
                </c:pt>
                <c:pt idx="540">
                  <c:v>3.0356179999999995</c:v>
                </c:pt>
                <c:pt idx="541">
                  <c:v>3.0227950000000003</c:v>
                </c:pt>
                <c:pt idx="542">
                  <c:v>3.028853999999999</c:v>
                </c:pt>
                <c:pt idx="543">
                  <c:v>3.0531340000000009</c:v>
                </c:pt>
                <c:pt idx="544">
                  <c:v>3.0536160000000008</c:v>
                </c:pt>
                <c:pt idx="545">
                  <c:v>3.023045999999999</c:v>
                </c:pt>
                <c:pt idx="546">
                  <c:v>3.0208000000000004</c:v>
                </c:pt>
                <c:pt idx="547">
                  <c:v>3.0374239999999997</c:v>
                </c:pt>
                <c:pt idx="548">
                  <c:v>3.042784000000001</c:v>
                </c:pt>
                <c:pt idx="549">
                  <c:v>3.0423140000000011</c:v>
                </c:pt>
                <c:pt idx="550">
                  <c:v>3.0323089999999997</c:v>
                </c:pt>
                <c:pt idx="551">
                  <c:v>3.0447950000000006</c:v>
                </c:pt>
                <c:pt idx="552">
                  <c:v>3.0743700000000009</c:v>
                </c:pt>
                <c:pt idx="553">
                  <c:v>3.0703969999999998</c:v>
                </c:pt>
                <c:pt idx="554">
                  <c:v>3.0329940000000004</c:v>
                </c:pt>
                <c:pt idx="555">
                  <c:v>3.0465180000000007</c:v>
                </c:pt>
                <c:pt idx="556">
                  <c:v>3.0488100000000005</c:v>
                </c:pt>
                <c:pt idx="557">
                  <c:v>3.0601310000000002</c:v>
                </c:pt>
                <c:pt idx="558">
                  <c:v>3.0507090000000012</c:v>
                </c:pt>
                <c:pt idx="559">
                  <c:v>3.0688799999999992</c:v>
                </c:pt>
                <c:pt idx="560">
                  <c:v>3.0547929999999992</c:v>
                </c:pt>
                <c:pt idx="561">
                  <c:v>3.0721410000000002</c:v>
                </c:pt>
                <c:pt idx="562">
                  <c:v>3.0774940000000006</c:v>
                </c:pt>
                <c:pt idx="563">
                  <c:v>3.0730169999999992</c:v>
                </c:pt>
                <c:pt idx="564">
                  <c:v>3.0613059999999992</c:v>
                </c:pt>
                <c:pt idx="565">
                  <c:v>3.0821380000000005</c:v>
                </c:pt>
                <c:pt idx="566">
                  <c:v>3.0837729999999999</c:v>
                </c:pt>
                <c:pt idx="567">
                  <c:v>3.0656079999999992</c:v>
                </c:pt>
                <c:pt idx="568">
                  <c:v>3.0611439999999996</c:v>
                </c:pt>
                <c:pt idx="569">
                  <c:v>3.0655380000000001</c:v>
                </c:pt>
                <c:pt idx="570">
                  <c:v>3.073016</c:v>
                </c:pt>
                <c:pt idx="571">
                  <c:v>3.088699000000001</c:v>
                </c:pt>
                <c:pt idx="572">
                  <c:v>3.0824619999999996</c:v>
                </c:pt>
                <c:pt idx="573">
                  <c:v>3.0866809999999996</c:v>
                </c:pt>
                <c:pt idx="574">
                  <c:v>3.0878969999999999</c:v>
                </c:pt>
                <c:pt idx="575">
                  <c:v>3.0850529999999994</c:v>
                </c:pt>
                <c:pt idx="576">
                  <c:v>3.0952929999999999</c:v>
                </c:pt>
                <c:pt idx="577">
                  <c:v>3.0871889999999995</c:v>
                </c:pt>
                <c:pt idx="578">
                  <c:v>3.0919129999999999</c:v>
                </c:pt>
                <c:pt idx="579">
                  <c:v>3.1020190000000003</c:v>
                </c:pt>
                <c:pt idx="580">
                  <c:v>3.10473</c:v>
                </c:pt>
                <c:pt idx="581">
                  <c:v>3.1066599999999989</c:v>
                </c:pt>
                <c:pt idx="582">
                  <c:v>3.1054239999999993</c:v>
                </c:pt>
                <c:pt idx="583">
                  <c:v>3.1133389999999999</c:v>
                </c:pt>
                <c:pt idx="584">
                  <c:v>3.1263159999999992</c:v>
                </c:pt>
                <c:pt idx="585">
                  <c:v>3.107069000000001</c:v>
                </c:pt>
                <c:pt idx="586">
                  <c:v>3.105086</c:v>
                </c:pt>
                <c:pt idx="587">
                  <c:v>3.1112140000000004</c:v>
                </c:pt>
                <c:pt idx="588">
                  <c:v>3.1288129999999992</c:v>
                </c:pt>
                <c:pt idx="589">
                  <c:v>3.1508250000000002</c:v>
                </c:pt>
                <c:pt idx="590">
                  <c:v>3.1098040000000005</c:v>
                </c:pt>
                <c:pt idx="591">
                  <c:v>3.1122600000000009</c:v>
                </c:pt>
                <c:pt idx="592">
                  <c:v>3.1293180000000005</c:v>
                </c:pt>
                <c:pt idx="593">
                  <c:v>3.1380589999999993</c:v>
                </c:pt>
                <c:pt idx="594">
                  <c:v>3.1344250000000011</c:v>
                </c:pt>
                <c:pt idx="595">
                  <c:v>3.1349909999999994</c:v>
                </c:pt>
                <c:pt idx="596">
                  <c:v>3.155125</c:v>
                </c:pt>
                <c:pt idx="597">
                  <c:v>3.1319060000000007</c:v>
                </c:pt>
                <c:pt idx="598">
                  <c:v>3.1461729999999992</c:v>
                </c:pt>
                <c:pt idx="599">
                  <c:v>3.1777130000000007</c:v>
                </c:pt>
                <c:pt idx="600">
                  <c:v>3.1532240000000007</c:v>
                </c:pt>
                <c:pt idx="601">
                  <c:v>3.1362489999999994</c:v>
                </c:pt>
                <c:pt idx="602">
                  <c:v>3.1333369999999992</c:v>
                </c:pt>
                <c:pt idx="603">
                  <c:v>3.1449759999999998</c:v>
                </c:pt>
                <c:pt idx="604">
                  <c:v>3.1463489999999998</c:v>
                </c:pt>
                <c:pt idx="605">
                  <c:v>3.1316879999999996</c:v>
                </c:pt>
                <c:pt idx="606">
                  <c:v>3.1502830000000008</c:v>
                </c:pt>
                <c:pt idx="607">
                  <c:v>3.1490840000000002</c:v>
                </c:pt>
                <c:pt idx="608">
                  <c:v>3.1616780000000002</c:v>
                </c:pt>
                <c:pt idx="609">
                  <c:v>3.1644199999999998</c:v>
                </c:pt>
                <c:pt idx="610">
                  <c:v>3.1686009999999998</c:v>
                </c:pt>
                <c:pt idx="611">
                  <c:v>3.1788069999999991</c:v>
                </c:pt>
                <c:pt idx="612">
                  <c:v>3.1706789999999998</c:v>
                </c:pt>
                <c:pt idx="613">
                  <c:v>3.1705959999999997</c:v>
                </c:pt>
                <c:pt idx="614">
                  <c:v>3.1866830000000004</c:v>
                </c:pt>
                <c:pt idx="615">
                  <c:v>3.1710319999999994</c:v>
                </c:pt>
                <c:pt idx="616">
                  <c:v>3.1645280000000007</c:v>
                </c:pt>
                <c:pt idx="617">
                  <c:v>3.17333</c:v>
                </c:pt>
                <c:pt idx="618">
                  <c:v>3.1740139999999997</c:v>
                </c:pt>
                <c:pt idx="619">
                  <c:v>3.1709040000000002</c:v>
                </c:pt>
                <c:pt idx="620">
                  <c:v>3.1661830000000011</c:v>
                </c:pt>
                <c:pt idx="621">
                  <c:v>3.1863939999999991</c:v>
                </c:pt>
                <c:pt idx="622">
                  <c:v>3.1785600000000009</c:v>
                </c:pt>
                <c:pt idx="623">
                  <c:v>3.1807540000000003</c:v>
                </c:pt>
                <c:pt idx="624">
                  <c:v>3.1829420000000006</c:v>
                </c:pt>
                <c:pt idx="625">
                  <c:v>3.1756090000000006</c:v>
                </c:pt>
                <c:pt idx="626">
                  <c:v>3.1689550000000004</c:v>
                </c:pt>
                <c:pt idx="627">
                  <c:v>3.1893269999999996</c:v>
                </c:pt>
                <c:pt idx="628">
                  <c:v>3.2036660000000001</c:v>
                </c:pt>
                <c:pt idx="629">
                  <c:v>3.1874470000000006</c:v>
                </c:pt>
                <c:pt idx="630">
                  <c:v>3.205538999999999</c:v>
                </c:pt>
                <c:pt idx="631">
                  <c:v>3.196752</c:v>
                </c:pt>
                <c:pt idx="632">
                  <c:v>3.1951659999999995</c:v>
                </c:pt>
                <c:pt idx="633">
                  <c:v>3.199357</c:v>
                </c:pt>
                <c:pt idx="634">
                  <c:v>3.1992549999999991</c:v>
                </c:pt>
                <c:pt idx="635">
                  <c:v>3.2044860000000002</c:v>
                </c:pt>
                <c:pt idx="636">
                  <c:v>3.2142619999999997</c:v>
                </c:pt>
                <c:pt idx="637">
                  <c:v>3.2262379999999995</c:v>
                </c:pt>
                <c:pt idx="638">
                  <c:v>3.2049449999999995</c:v>
                </c:pt>
                <c:pt idx="639">
                  <c:v>3.2024629999999998</c:v>
                </c:pt>
                <c:pt idx="640">
                  <c:v>3.2032309999999988</c:v>
                </c:pt>
                <c:pt idx="641">
                  <c:v>3.2194419999999999</c:v>
                </c:pt>
                <c:pt idx="642">
                  <c:v>3.199733000000001</c:v>
                </c:pt>
                <c:pt idx="643">
                  <c:v>3.2113090000000009</c:v>
                </c:pt>
                <c:pt idx="644">
                  <c:v>3.2127590000000001</c:v>
                </c:pt>
                <c:pt idx="645">
                  <c:v>3.2279599999999995</c:v>
                </c:pt>
                <c:pt idx="646">
                  <c:v>3.2479109999999993</c:v>
                </c:pt>
                <c:pt idx="647">
                  <c:v>3.2097880000000005</c:v>
                </c:pt>
                <c:pt idx="648">
                  <c:v>3.2067510000000006</c:v>
                </c:pt>
                <c:pt idx="649">
                  <c:v>3.2274189999999994</c:v>
                </c:pt>
                <c:pt idx="650">
                  <c:v>3.2084679999999999</c:v>
                </c:pt>
                <c:pt idx="651">
                  <c:v>3.2351669999999997</c:v>
                </c:pt>
                <c:pt idx="652">
                  <c:v>3.2271279999999996</c:v>
                </c:pt>
                <c:pt idx="653">
                  <c:v>3.2153129999999992</c:v>
                </c:pt>
                <c:pt idx="654">
                  <c:v>3.2212759999999996</c:v>
                </c:pt>
                <c:pt idx="655">
                  <c:v>3.230694999999999</c:v>
                </c:pt>
                <c:pt idx="656">
                  <c:v>3.2435450000000001</c:v>
                </c:pt>
                <c:pt idx="657">
                  <c:v>3.2338160000000009</c:v>
                </c:pt>
                <c:pt idx="658">
                  <c:v>3.219015999999999</c:v>
                </c:pt>
                <c:pt idx="659">
                  <c:v>3.2351470000000004</c:v>
                </c:pt>
                <c:pt idx="660">
                  <c:v>3.2440389999999999</c:v>
                </c:pt>
                <c:pt idx="661">
                  <c:v>3.2859169999999995</c:v>
                </c:pt>
                <c:pt idx="662">
                  <c:v>3.2492079999999994</c:v>
                </c:pt>
                <c:pt idx="663">
                  <c:v>3.2318060000000006</c:v>
                </c:pt>
                <c:pt idx="664">
                  <c:v>3.217892</c:v>
                </c:pt>
                <c:pt idx="665">
                  <c:v>3.2228599999999989</c:v>
                </c:pt>
                <c:pt idx="666">
                  <c:v>3.2400069999999994</c:v>
                </c:pt>
                <c:pt idx="667">
                  <c:v>3.2223289999999993</c:v>
                </c:pt>
                <c:pt idx="668">
                  <c:v>3.2261889999999998</c:v>
                </c:pt>
                <c:pt idx="669">
                  <c:v>3.2241830000000009</c:v>
                </c:pt>
                <c:pt idx="670">
                  <c:v>3.2302370000000007</c:v>
                </c:pt>
                <c:pt idx="671">
                  <c:v>3.2284879999999996</c:v>
                </c:pt>
                <c:pt idx="672">
                  <c:v>3.2570949999999996</c:v>
                </c:pt>
                <c:pt idx="673">
                  <c:v>3.2366039999999998</c:v>
                </c:pt>
                <c:pt idx="674">
                  <c:v>3.2344159999999995</c:v>
                </c:pt>
                <c:pt idx="675">
                  <c:v>3.2271779999999994</c:v>
                </c:pt>
                <c:pt idx="676">
                  <c:v>3.2267710000000003</c:v>
                </c:pt>
                <c:pt idx="677">
                  <c:v>3.2353250000000005</c:v>
                </c:pt>
                <c:pt idx="678">
                  <c:v>3.2360989999999994</c:v>
                </c:pt>
                <c:pt idx="679">
                  <c:v>3.2333459999999992</c:v>
                </c:pt>
                <c:pt idx="680">
                  <c:v>3.2449629999999994</c:v>
                </c:pt>
                <c:pt idx="681">
                  <c:v>3.245787</c:v>
                </c:pt>
                <c:pt idx="682">
                  <c:v>3.2476090000000006</c:v>
                </c:pt>
                <c:pt idx="683">
                  <c:v>3.2476459999999996</c:v>
                </c:pt>
                <c:pt idx="684">
                  <c:v>3.2356499999999997</c:v>
                </c:pt>
                <c:pt idx="685">
                  <c:v>3.238181</c:v>
                </c:pt>
                <c:pt idx="686">
                  <c:v>3.2626349999999995</c:v>
                </c:pt>
                <c:pt idx="687">
                  <c:v>3.2742060000000004</c:v>
                </c:pt>
                <c:pt idx="688">
                  <c:v>3.2467530000000009</c:v>
                </c:pt>
                <c:pt idx="689">
                  <c:v>3.2543559999999996</c:v>
                </c:pt>
                <c:pt idx="690">
                  <c:v>3.2383549999999994</c:v>
                </c:pt>
                <c:pt idx="691">
                  <c:v>3.2454859999999996</c:v>
                </c:pt>
                <c:pt idx="692">
                  <c:v>3.2424680000000006</c:v>
                </c:pt>
                <c:pt idx="693">
                  <c:v>3.248202</c:v>
                </c:pt>
                <c:pt idx="694">
                  <c:v>3.2528859999999993</c:v>
                </c:pt>
                <c:pt idx="695">
                  <c:v>3.2710099999999995</c:v>
                </c:pt>
                <c:pt idx="696">
                  <c:v>3.2613580000000004</c:v>
                </c:pt>
                <c:pt idx="697">
                  <c:v>3.2619100000000003</c:v>
                </c:pt>
                <c:pt idx="698">
                  <c:v>3.2509799999999993</c:v>
                </c:pt>
                <c:pt idx="699">
                  <c:v>3.2388149999999998</c:v>
                </c:pt>
                <c:pt idx="700">
                  <c:v>3.2525649999999997</c:v>
                </c:pt>
                <c:pt idx="701">
                  <c:v>3.2465669999999998</c:v>
                </c:pt>
                <c:pt idx="702">
                  <c:v>3.2504719999999994</c:v>
                </c:pt>
                <c:pt idx="703">
                  <c:v>3.2515919999999996</c:v>
                </c:pt>
                <c:pt idx="704">
                  <c:v>3.2693249999999994</c:v>
                </c:pt>
                <c:pt idx="705">
                  <c:v>3.2511260000000002</c:v>
                </c:pt>
                <c:pt idx="706">
                  <c:v>3.2474049999999997</c:v>
                </c:pt>
                <c:pt idx="707">
                  <c:v>3.2732159999999997</c:v>
                </c:pt>
                <c:pt idx="708">
                  <c:v>3.2655399999999997</c:v>
                </c:pt>
                <c:pt idx="709">
                  <c:v>3.2641710000000002</c:v>
                </c:pt>
                <c:pt idx="710">
                  <c:v>3.2629700000000001</c:v>
                </c:pt>
                <c:pt idx="711">
                  <c:v>3.2793890000000001</c:v>
                </c:pt>
                <c:pt idx="712">
                  <c:v>3.2731659999999989</c:v>
                </c:pt>
                <c:pt idx="713">
                  <c:v>3.2895400000000006</c:v>
                </c:pt>
                <c:pt idx="714">
                  <c:v>3.2827169999999999</c:v>
                </c:pt>
                <c:pt idx="715">
                  <c:v>3.2628190000000004</c:v>
                </c:pt>
                <c:pt idx="716">
                  <c:v>3.268974</c:v>
                </c:pt>
                <c:pt idx="717">
                  <c:v>3.2807699999999995</c:v>
                </c:pt>
                <c:pt idx="718">
                  <c:v>3.281784</c:v>
                </c:pt>
                <c:pt idx="719">
                  <c:v>3.2787269999999991</c:v>
                </c:pt>
                <c:pt idx="720">
                  <c:v>3.3075410000000005</c:v>
                </c:pt>
                <c:pt idx="721">
                  <c:v>3.305369999999999</c:v>
                </c:pt>
                <c:pt idx="722">
                  <c:v>3.3001319999999996</c:v>
                </c:pt>
                <c:pt idx="723">
                  <c:v>3.2945869999999999</c:v>
                </c:pt>
                <c:pt idx="724">
                  <c:v>3.2956819999999993</c:v>
                </c:pt>
                <c:pt idx="725">
                  <c:v>3.290852000000001</c:v>
                </c:pt>
                <c:pt idx="726">
                  <c:v>3.3057590000000001</c:v>
                </c:pt>
                <c:pt idx="727">
                  <c:v>3.3162410000000007</c:v>
                </c:pt>
                <c:pt idx="728">
                  <c:v>3.3086739999999999</c:v>
                </c:pt>
                <c:pt idx="729">
                  <c:v>3.3086619999999991</c:v>
                </c:pt>
                <c:pt idx="730">
                  <c:v>3.3062399999999998</c:v>
                </c:pt>
                <c:pt idx="731">
                  <c:v>3.3164550000000004</c:v>
                </c:pt>
                <c:pt idx="732">
                  <c:v>3.3097470000000007</c:v>
                </c:pt>
                <c:pt idx="733">
                  <c:v>3.3183009999999991</c:v>
                </c:pt>
                <c:pt idx="734">
                  <c:v>3.3315610000000007</c:v>
                </c:pt>
                <c:pt idx="735">
                  <c:v>3.3224470000000013</c:v>
                </c:pt>
                <c:pt idx="736">
                  <c:v>3.3334299999999999</c:v>
                </c:pt>
                <c:pt idx="737">
                  <c:v>3.3319549999999989</c:v>
                </c:pt>
                <c:pt idx="738">
                  <c:v>3.3569889999999996</c:v>
                </c:pt>
                <c:pt idx="739">
                  <c:v>3.332351000000001</c:v>
                </c:pt>
                <c:pt idx="740">
                  <c:v>3.3376200000000003</c:v>
                </c:pt>
                <c:pt idx="741">
                  <c:v>3.3458090000000009</c:v>
                </c:pt>
                <c:pt idx="742">
                  <c:v>3.3311610000000007</c:v>
                </c:pt>
                <c:pt idx="743">
                  <c:v>3.3465029999999993</c:v>
                </c:pt>
                <c:pt idx="744">
                  <c:v>3.3535940000000002</c:v>
                </c:pt>
                <c:pt idx="745">
                  <c:v>3.3449259999999992</c:v>
                </c:pt>
                <c:pt idx="746">
                  <c:v>3.3949709999999991</c:v>
                </c:pt>
                <c:pt idx="747">
                  <c:v>3.3362759999999998</c:v>
                </c:pt>
                <c:pt idx="748">
                  <c:v>3.3756890000000004</c:v>
                </c:pt>
                <c:pt idx="749">
                  <c:v>3.355192999999999</c:v>
                </c:pt>
                <c:pt idx="750">
                  <c:v>3.354463</c:v>
                </c:pt>
                <c:pt idx="751">
                  <c:v>3.3645960000000006</c:v>
                </c:pt>
                <c:pt idx="752">
                  <c:v>3.3403819999999991</c:v>
                </c:pt>
                <c:pt idx="753">
                  <c:v>3.3708479999999987</c:v>
                </c:pt>
                <c:pt idx="754">
                  <c:v>3.370857</c:v>
                </c:pt>
                <c:pt idx="755">
                  <c:v>3.3647670000000005</c:v>
                </c:pt>
                <c:pt idx="756">
                  <c:v>3.3559369999999999</c:v>
                </c:pt>
                <c:pt idx="757">
                  <c:v>3.3761550000000007</c:v>
                </c:pt>
                <c:pt idx="758">
                  <c:v>3.3780010000000003</c:v>
                </c:pt>
                <c:pt idx="759">
                  <c:v>3.3878040000000009</c:v>
                </c:pt>
                <c:pt idx="760">
                  <c:v>3.3710839999999997</c:v>
                </c:pt>
                <c:pt idx="761">
                  <c:v>3.3719499999999991</c:v>
                </c:pt>
                <c:pt idx="762">
                  <c:v>3.3661650000000005</c:v>
                </c:pt>
                <c:pt idx="763">
                  <c:v>3.3707229999999999</c:v>
                </c:pt>
                <c:pt idx="764">
                  <c:v>3.3723789999999996</c:v>
                </c:pt>
                <c:pt idx="765">
                  <c:v>3.3741999999999992</c:v>
                </c:pt>
                <c:pt idx="766">
                  <c:v>3.4037480000000002</c:v>
                </c:pt>
                <c:pt idx="767">
                  <c:v>3.3876049999999998</c:v>
                </c:pt>
                <c:pt idx="768">
                  <c:v>3.3789710000000008</c:v>
                </c:pt>
                <c:pt idx="769">
                  <c:v>3.3938039999999994</c:v>
                </c:pt>
                <c:pt idx="770">
                  <c:v>3.4096199999999994</c:v>
                </c:pt>
                <c:pt idx="771">
                  <c:v>3.4049980000000009</c:v>
                </c:pt>
                <c:pt idx="772">
                  <c:v>3.396814</c:v>
                </c:pt>
                <c:pt idx="773">
                  <c:v>3.3920170000000009</c:v>
                </c:pt>
                <c:pt idx="774">
                  <c:v>3.4050829999999994</c:v>
                </c:pt>
                <c:pt idx="775">
                  <c:v>3.4063090000000003</c:v>
                </c:pt>
                <c:pt idx="776">
                  <c:v>3.4103670000000008</c:v>
                </c:pt>
                <c:pt idx="777">
                  <c:v>3.4014169999999995</c:v>
                </c:pt>
                <c:pt idx="778">
                  <c:v>3.3922919999999994</c:v>
                </c:pt>
                <c:pt idx="779">
                  <c:v>3.4005070000000002</c:v>
                </c:pt>
                <c:pt idx="780">
                  <c:v>3.3926980000000002</c:v>
                </c:pt>
                <c:pt idx="781">
                  <c:v>3.4192660000000004</c:v>
                </c:pt>
                <c:pt idx="782">
                  <c:v>3.3944970000000003</c:v>
                </c:pt>
                <c:pt idx="783">
                  <c:v>3.3865479999999994</c:v>
                </c:pt>
                <c:pt idx="784">
                  <c:v>3.4069929999999999</c:v>
                </c:pt>
                <c:pt idx="785">
                  <c:v>3.4049440000000004</c:v>
                </c:pt>
                <c:pt idx="786">
                  <c:v>3.4061050000000002</c:v>
                </c:pt>
                <c:pt idx="787">
                  <c:v>3.4158600000000003</c:v>
                </c:pt>
                <c:pt idx="788">
                  <c:v>3.4157330000000004</c:v>
                </c:pt>
                <c:pt idx="789">
                  <c:v>3.5017559999999994</c:v>
                </c:pt>
                <c:pt idx="790">
                  <c:v>3.4109640000000008</c:v>
                </c:pt>
                <c:pt idx="791">
                  <c:v>3.4102649999999999</c:v>
                </c:pt>
                <c:pt idx="792">
                  <c:v>3.4069919999999998</c:v>
                </c:pt>
                <c:pt idx="793">
                  <c:v>3.4137249999999995</c:v>
                </c:pt>
                <c:pt idx="794">
                  <c:v>3.4304619999999995</c:v>
                </c:pt>
                <c:pt idx="795">
                  <c:v>3.416194</c:v>
                </c:pt>
                <c:pt idx="796">
                  <c:v>3.4092799999999999</c:v>
                </c:pt>
                <c:pt idx="797">
                  <c:v>3.4129790000000009</c:v>
                </c:pt>
                <c:pt idx="798">
                  <c:v>3.405939</c:v>
                </c:pt>
                <c:pt idx="799">
                  <c:v>3.4037789999999992</c:v>
                </c:pt>
                <c:pt idx="800">
                  <c:v>3.438409</c:v>
                </c:pt>
                <c:pt idx="801">
                  <c:v>3.4189740000000004</c:v>
                </c:pt>
                <c:pt idx="802">
                  <c:v>3.4447410000000005</c:v>
                </c:pt>
                <c:pt idx="803">
                  <c:v>3.4195730000000006</c:v>
                </c:pt>
                <c:pt idx="804">
                  <c:v>3.4422999999999995</c:v>
                </c:pt>
                <c:pt idx="805">
                  <c:v>3.4295559999999998</c:v>
                </c:pt>
                <c:pt idx="806">
                  <c:v>3.4320450000000005</c:v>
                </c:pt>
                <c:pt idx="807">
                  <c:v>3.4265880000000006</c:v>
                </c:pt>
                <c:pt idx="808">
                  <c:v>3.42197</c:v>
                </c:pt>
                <c:pt idx="809">
                  <c:v>3.4265530000000002</c:v>
                </c:pt>
                <c:pt idx="810">
                  <c:v>3.4309830000000003</c:v>
                </c:pt>
                <c:pt idx="811">
                  <c:v>3.4331489999999993</c:v>
                </c:pt>
                <c:pt idx="812">
                  <c:v>3.4484669999999999</c:v>
                </c:pt>
                <c:pt idx="813">
                  <c:v>3.4290929999999999</c:v>
                </c:pt>
                <c:pt idx="814">
                  <c:v>3.4534529999999997</c:v>
                </c:pt>
                <c:pt idx="815">
                  <c:v>3.4573950000000009</c:v>
                </c:pt>
                <c:pt idx="816">
                  <c:v>3.4288810000000005</c:v>
                </c:pt>
                <c:pt idx="817">
                  <c:v>3.4450920000000007</c:v>
                </c:pt>
                <c:pt idx="818">
                  <c:v>3.4442009999999996</c:v>
                </c:pt>
                <c:pt idx="819">
                  <c:v>3.4360049999999998</c:v>
                </c:pt>
                <c:pt idx="820">
                  <c:v>3.4403219999999992</c:v>
                </c:pt>
                <c:pt idx="821">
                  <c:v>3.4372379999999998</c:v>
                </c:pt>
                <c:pt idx="822">
                  <c:v>3.4411050000000003</c:v>
                </c:pt>
                <c:pt idx="823">
                  <c:v>3.4461860000000009</c:v>
                </c:pt>
                <c:pt idx="824">
                  <c:v>3.4495020000000007</c:v>
                </c:pt>
                <c:pt idx="825">
                  <c:v>3.4443109999999999</c:v>
                </c:pt>
                <c:pt idx="826">
                  <c:v>3.446847</c:v>
                </c:pt>
                <c:pt idx="827">
                  <c:v>3.4700199999999999</c:v>
                </c:pt>
                <c:pt idx="828">
                  <c:v>3.447864</c:v>
                </c:pt>
                <c:pt idx="829">
                  <c:v>3.4607159999999997</c:v>
                </c:pt>
                <c:pt idx="830">
                  <c:v>3.4748449999999993</c:v>
                </c:pt>
                <c:pt idx="831">
                  <c:v>3.4554639999999992</c:v>
                </c:pt>
                <c:pt idx="832">
                  <c:v>3.4744860000000006</c:v>
                </c:pt>
                <c:pt idx="833">
                  <c:v>3.4361340000000009</c:v>
                </c:pt>
                <c:pt idx="834">
                  <c:v>3.4569799999999997</c:v>
                </c:pt>
                <c:pt idx="835">
                  <c:v>3.467365</c:v>
                </c:pt>
                <c:pt idx="836">
                  <c:v>3.4660380000000011</c:v>
                </c:pt>
                <c:pt idx="837">
                  <c:v>3.4665750000000006</c:v>
                </c:pt>
                <c:pt idx="838">
                  <c:v>3.4636849999999999</c:v>
                </c:pt>
                <c:pt idx="839">
                  <c:v>3.4863870000000006</c:v>
                </c:pt>
                <c:pt idx="840">
                  <c:v>3.4798040000000006</c:v>
                </c:pt>
                <c:pt idx="841">
                  <c:v>3.4594709999999997</c:v>
                </c:pt>
                <c:pt idx="842">
                  <c:v>3.4677639999999998</c:v>
                </c:pt>
                <c:pt idx="843">
                  <c:v>3.4838009999999997</c:v>
                </c:pt>
                <c:pt idx="844">
                  <c:v>3.474622000000001</c:v>
                </c:pt>
                <c:pt idx="845">
                  <c:v>3.4814419999999995</c:v>
                </c:pt>
                <c:pt idx="846">
                  <c:v>3.4727970000000008</c:v>
                </c:pt>
                <c:pt idx="847">
                  <c:v>3.4792089999999991</c:v>
                </c:pt>
                <c:pt idx="848">
                  <c:v>3.4885940000000009</c:v>
                </c:pt>
                <c:pt idx="849">
                  <c:v>3.4898069999999999</c:v>
                </c:pt>
                <c:pt idx="850">
                  <c:v>3.4892829999999995</c:v>
                </c:pt>
                <c:pt idx="851">
                  <c:v>3.4792619999999994</c:v>
                </c:pt>
                <c:pt idx="852">
                  <c:v>3.4878129999999992</c:v>
                </c:pt>
                <c:pt idx="853">
                  <c:v>3.4930469999999998</c:v>
                </c:pt>
                <c:pt idx="854">
                  <c:v>3.4816679999999991</c:v>
                </c:pt>
                <c:pt idx="855">
                  <c:v>3.5013169999999993</c:v>
                </c:pt>
                <c:pt idx="856">
                  <c:v>3.5092859999999995</c:v>
                </c:pt>
                <c:pt idx="857">
                  <c:v>3.4858250000000011</c:v>
                </c:pt>
                <c:pt idx="858">
                  <c:v>3.4855359999999997</c:v>
                </c:pt>
                <c:pt idx="859">
                  <c:v>3.5044029999999999</c:v>
                </c:pt>
                <c:pt idx="860">
                  <c:v>3.496404000000001</c:v>
                </c:pt>
                <c:pt idx="861">
                  <c:v>3.4907169999999992</c:v>
                </c:pt>
                <c:pt idx="862">
                  <c:v>3.5001150000000001</c:v>
                </c:pt>
                <c:pt idx="863">
                  <c:v>3.4996980000000004</c:v>
                </c:pt>
                <c:pt idx="864">
                  <c:v>3.5051910000000008</c:v>
                </c:pt>
                <c:pt idx="865">
                  <c:v>3.4934539999999989</c:v>
                </c:pt>
                <c:pt idx="866">
                  <c:v>3.5026269999999995</c:v>
                </c:pt>
                <c:pt idx="867">
                  <c:v>3.5117420000000008</c:v>
                </c:pt>
                <c:pt idx="868">
                  <c:v>3.5003190000000002</c:v>
                </c:pt>
                <c:pt idx="869">
                  <c:v>3.4937499999999995</c:v>
                </c:pt>
                <c:pt idx="870">
                  <c:v>3.4907089999999998</c:v>
                </c:pt>
                <c:pt idx="871">
                  <c:v>3.5056629999999993</c:v>
                </c:pt>
                <c:pt idx="872">
                  <c:v>3.5308349999999997</c:v>
                </c:pt>
                <c:pt idx="873">
                  <c:v>3.5322369999999994</c:v>
                </c:pt>
                <c:pt idx="874">
                  <c:v>3.5218989999999994</c:v>
                </c:pt>
                <c:pt idx="875">
                  <c:v>3.5156840000000003</c:v>
                </c:pt>
                <c:pt idx="876">
                  <c:v>3.529084000000001</c:v>
                </c:pt>
                <c:pt idx="877">
                  <c:v>3.5066459999999999</c:v>
                </c:pt>
                <c:pt idx="878">
                  <c:v>3.5191110000000005</c:v>
                </c:pt>
                <c:pt idx="879">
                  <c:v>3.5002910000000007</c:v>
                </c:pt>
                <c:pt idx="880">
                  <c:v>3.5468350000000006</c:v>
                </c:pt>
                <c:pt idx="881">
                  <c:v>3.5196899999999998</c:v>
                </c:pt>
                <c:pt idx="882">
                  <c:v>3.5183460000000002</c:v>
                </c:pt>
                <c:pt idx="883">
                  <c:v>3.5112140000000007</c:v>
                </c:pt>
                <c:pt idx="884">
                  <c:v>3.5264069999999998</c:v>
                </c:pt>
                <c:pt idx="885">
                  <c:v>3.5101679999999993</c:v>
                </c:pt>
                <c:pt idx="886">
                  <c:v>3.5172119999999998</c:v>
                </c:pt>
                <c:pt idx="887">
                  <c:v>3.5161759999999997</c:v>
                </c:pt>
                <c:pt idx="888">
                  <c:v>3.5307180000000002</c:v>
                </c:pt>
                <c:pt idx="889">
                  <c:v>3.5234900000000007</c:v>
                </c:pt>
                <c:pt idx="890">
                  <c:v>3.5118620000000007</c:v>
                </c:pt>
                <c:pt idx="891">
                  <c:v>3.5216860000000008</c:v>
                </c:pt>
                <c:pt idx="892">
                  <c:v>3.5729980000000001</c:v>
                </c:pt>
                <c:pt idx="893">
                  <c:v>3.5437460000000005</c:v>
                </c:pt>
                <c:pt idx="894">
                  <c:v>3.5331330000000003</c:v>
                </c:pt>
                <c:pt idx="895">
                  <c:v>3.5581079999999989</c:v>
                </c:pt>
                <c:pt idx="896">
                  <c:v>3.5498779999999996</c:v>
                </c:pt>
                <c:pt idx="897">
                  <c:v>3.5465869999999997</c:v>
                </c:pt>
                <c:pt idx="898">
                  <c:v>3.5370440000000007</c:v>
                </c:pt>
                <c:pt idx="899">
                  <c:v>3.5292180000000011</c:v>
                </c:pt>
                <c:pt idx="900">
                  <c:v>3.5405569999999997</c:v>
                </c:pt>
                <c:pt idx="901">
                  <c:v>3.5293949999999992</c:v>
                </c:pt>
                <c:pt idx="902">
                  <c:v>3.5480259999999992</c:v>
                </c:pt>
                <c:pt idx="903">
                  <c:v>3.5436350000000001</c:v>
                </c:pt>
                <c:pt idx="904">
                  <c:v>3.5624439999999993</c:v>
                </c:pt>
                <c:pt idx="905">
                  <c:v>3.5567070000000003</c:v>
                </c:pt>
                <c:pt idx="906">
                  <c:v>3.5510840000000004</c:v>
                </c:pt>
                <c:pt idx="907">
                  <c:v>3.5520599999999991</c:v>
                </c:pt>
                <c:pt idx="908">
                  <c:v>3.5508049999999995</c:v>
                </c:pt>
                <c:pt idx="909">
                  <c:v>3.5691099999999993</c:v>
                </c:pt>
                <c:pt idx="910">
                  <c:v>3.555235999999999</c:v>
                </c:pt>
                <c:pt idx="911">
                  <c:v>3.5706699999999998</c:v>
                </c:pt>
                <c:pt idx="912">
                  <c:v>3.5707700000000004</c:v>
                </c:pt>
                <c:pt idx="913">
                  <c:v>3.5884119999999999</c:v>
                </c:pt>
                <c:pt idx="914">
                  <c:v>3.5693800000000007</c:v>
                </c:pt>
                <c:pt idx="915">
                  <c:v>3.5996230000000011</c:v>
                </c:pt>
                <c:pt idx="916">
                  <c:v>3.5506289999999998</c:v>
                </c:pt>
                <c:pt idx="917">
                  <c:v>3.5868659999999997</c:v>
                </c:pt>
                <c:pt idx="918">
                  <c:v>3.5611629999999996</c:v>
                </c:pt>
                <c:pt idx="919">
                  <c:v>3.5751420000000005</c:v>
                </c:pt>
                <c:pt idx="920">
                  <c:v>3.5832639999999998</c:v>
                </c:pt>
                <c:pt idx="921">
                  <c:v>3.5734139999999996</c:v>
                </c:pt>
                <c:pt idx="922">
                  <c:v>3.5692689999999994</c:v>
                </c:pt>
                <c:pt idx="923">
                  <c:v>3.5922420000000006</c:v>
                </c:pt>
                <c:pt idx="924">
                  <c:v>3.5926989999999996</c:v>
                </c:pt>
                <c:pt idx="925">
                  <c:v>3.5897620000000012</c:v>
                </c:pt>
                <c:pt idx="926">
                  <c:v>3.5790319999999998</c:v>
                </c:pt>
                <c:pt idx="927">
                  <c:v>3.5665669999999992</c:v>
                </c:pt>
                <c:pt idx="928">
                  <c:v>3.5698730000000003</c:v>
                </c:pt>
                <c:pt idx="929">
                  <c:v>3.5619639999999988</c:v>
                </c:pt>
                <c:pt idx="930">
                  <c:v>3.5732660000000003</c:v>
                </c:pt>
                <c:pt idx="931">
                  <c:v>3.5844619999999994</c:v>
                </c:pt>
                <c:pt idx="932">
                  <c:v>3.5987869999999997</c:v>
                </c:pt>
                <c:pt idx="933">
                  <c:v>3.5660180000000006</c:v>
                </c:pt>
                <c:pt idx="934">
                  <c:v>3.5738320000000003</c:v>
                </c:pt>
                <c:pt idx="935">
                  <c:v>3.5849730000000006</c:v>
                </c:pt>
                <c:pt idx="936">
                  <c:v>3.5862230000000004</c:v>
                </c:pt>
                <c:pt idx="937">
                  <c:v>3.5892249999999999</c:v>
                </c:pt>
                <c:pt idx="938">
                  <c:v>3.583912999999999</c:v>
                </c:pt>
                <c:pt idx="939">
                  <c:v>3.5863890000000005</c:v>
                </c:pt>
                <c:pt idx="940">
                  <c:v>3.5813750000000013</c:v>
                </c:pt>
                <c:pt idx="941">
                  <c:v>3.5751740000000005</c:v>
                </c:pt>
                <c:pt idx="942">
                  <c:v>3.5910309999999992</c:v>
                </c:pt>
                <c:pt idx="943">
                  <c:v>3.5904989999999994</c:v>
                </c:pt>
                <c:pt idx="944">
                  <c:v>3.5942220000000002</c:v>
                </c:pt>
                <c:pt idx="945">
                  <c:v>3.5843250000000006</c:v>
                </c:pt>
                <c:pt idx="946">
                  <c:v>3.6071890000000009</c:v>
                </c:pt>
                <c:pt idx="947">
                  <c:v>3.609437999999999</c:v>
                </c:pt>
                <c:pt idx="948">
                  <c:v>3.5953399999999993</c:v>
                </c:pt>
                <c:pt idx="949">
                  <c:v>3.6051739999999999</c:v>
                </c:pt>
                <c:pt idx="950">
                  <c:v>3.6000950000000005</c:v>
                </c:pt>
                <c:pt idx="951">
                  <c:v>3.5999219999999994</c:v>
                </c:pt>
                <c:pt idx="952">
                  <c:v>3.6080810000000003</c:v>
                </c:pt>
                <c:pt idx="953">
                  <c:v>3.6169479999999989</c:v>
                </c:pt>
                <c:pt idx="954">
                  <c:v>3.6354509999999998</c:v>
                </c:pt>
                <c:pt idx="955">
                  <c:v>3.6147960000000001</c:v>
                </c:pt>
                <c:pt idx="956">
                  <c:v>3.5999179999999997</c:v>
                </c:pt>
                <c:pt idx="957">
                  <c:v>3.618479999999999</c:v>
                </c:pt>
                <c:pt idx="958">
                  <c:v>3.6148360000000004</c:v>
                </c:pt>
                <c:pt idx="959">
                  <c:v>3.6084330000000007</c:v>
                </c:pt>
                <c:pt idx="960">
                  <c:v>3.6167280000000002</c:v>
                </c:pt>
                <c:pt idx="961">
                  <c:v>3.6085010000000004</c:v>
                </c:pt>
                <c:pt idx="962">
                  <c:v>3.6209690000000005</c:v>
                </c:pt>
                <c:pt idx="963">
                  <c:v>3.6119769999999995</c:v>
                </c:pt>
                <c:pt idx="964">
                  <c:v>3.6197709999999992</c:v>
                </c:pt>
                <c:pt idx="965">
                  <c:v>3.6176440000000012</c:v>
                </c:pt>
                <c:pt idx="966">
                  <c:v>3.6266910000000001</c:v>
                </c:pt>
                <c:pt idx="967">
                  <c:v>3.6167109999999996</c:v>
                </c:pt>
                <c:pt idx="968">
                  <c:v>3.6155839999999992</c:v>
                </c:pt>
                <c:pt idx="969">
                  <c:v>3.6287789999999989</c:v>
                </c:pt>
                <c:pt idx="970">
                  <c:v>3.6333850000000005</c:v>
                </c:pt>
                <c:pt idx="971">
                  <c:v>3.6343040000000002</c:v>
                </c:pt>
                <c:pt idx="972">
                  <c:v>3.6449149999999992</c:v>
                </c:pt>
                <c:pt idx="973">
                  <c:v>3.6439299999999992</c:v>
                </c:pt>
                <c:pt idx="974">
                  <c:v>3.6265320000000001</c:v>
                </c:pt>
                <c:pt idx="975">
                  <c:v>3.6352520000000004</c:v>
                </c:pt>
                <c:pt idx="976">
                  <c:v>3.67483</c:v>
                </c:pt>
                <c:pt idx="977">
                  <c:v>3.6512460000000004</c:v>
                </c:pt>
                <c:pt idx="978">
                  <c:v>3.6443219999999998</c:v>
                </c:pt>
                <c:pt idx="979">
                  <c:v>3.6652510000000005</c:v>
                </c:pt>
                <c:pt idx="980">
                  <c:v>3.6608279999999995</c:v>
                </c:pt>
                <c:pt idx="981">
                  <c:v>3.650218999999999</c:v>
                </c:pt>
                <c:pt idx="982">
                  <c:v>3.673095</c:v>
                </c:pt>
                <c:pt idx="983">
                  <c:v>3.6471200000000001</c:v>
                </c:pt>
                <c:pt idx="984">
                  <c:v>3.6481750000000002</c:v>
                </c:pt>
                <c:pt idx="985">
                  <c:v>3.6718080000000004</c:v>
                </c:pt>
                <c:pt idx="986">
                  <c:v>3.6900389999999996</c:v>
                </c:pt>
                <c:pt idx="987">
                  <c:v>3.6597210000000002</c:v>
                </c:pt>
                <c:pt idx="988">
                  <c:v>3.6815379999999998</c:v>
                </c:pt>
                <c:pt idx="989">
                  <c:v>3.658893</c:v>
                </c:pt>
                <c:pt idx="990">
                  <c:v>3.6623160000000006</c:v>
                </c:pt>
                <c:pt idx="991">
                  <c:v>3.6624910000000002</c:v>
                </c:pt>
                <c:pt idx="992">
                  <c:v>3.6864889999999999</c:v>
                </c:pt>
                <c:pt idx="993">
                  <c:v>3.6708189999999989</c:v>
                </c:pt>
                <c:pt idx="994">
                  <c:v>3.672053</c:v>
                </c:pt>
                <c:pt idx="995">
                  <c:v>3.6661200000000003</c:v>
                </c:pt>
                <c:pt idx="996">
                  <c:v>3.6600359999999998</c:v>
                </c:pt>
                <c:pt idx="997">
                  <c:v>3.6656940000000002</c:v>
                </c:pt>
                <c:pt idx="998">
                  <c:v>3.6639460000000001</c:v>
                </c:pt>
                <c:pt idx="999">
                  <c:v>3.671475</c:v>
                </c:pt>
                <c:pt idx="1000">
                  <c:v>3.6561749999999993</c:v>
                </c:pt>
                <c:pt idx="1001">
                  <c:v>3.6635559999999998</c:v>
                </c:pt>
                <c:pt idx="1002">
                  <c:v>3.668507</c:v>
                </c:pt>
                <c:pt idx="1003">
                  <c:v>3.6661339999999996</c:v>
                </c:pt>
                <c:pt idx="1004">
                  <c:v>3.6870780000000005</c:v>
                </c:pt>
                <c:pt idx="1005">
                  <c:v>3.6863960000000002</c:v>
                </c:pt>
                <c:pt idx="1006">
                  <c:v>3.6785040000000002</c:v>
                </c:pt>
                <c:pt idx="1007">
                  <c:v>3.683948</c:v>
                </c:pt>
                <c:pt idx="1008">
                  <c:v>3.6977579999999994</c:v>
                </c:pt>
                <c:pt idx="1009">
                  <c:v>3.7108730000000003</c:v>
                </c:pt>
                <c:pt idx="1010">
                  <c:v>3.6721119999999994</c:v>
                </c:pt>
                <c:pt idx="1011">
                  <c:v>3.6626140000000005</c:v>
                </c:pt>
                <c:pt idx="1012">
                  <c:v>3.6742320000000008</c:v>
                </c:pt>
                <c:pt idx="1013">
                  <c:v>3.6763519999999996</c:v>
                </c:pt>
                <c:pt idx="1014">
                  <c:v>3.6793890000000005</c:v>
                </c:pt>
                <c:pt idx="1015">
                  <c:v>3.699516</c:v>
                </c:pt>
                <c:pt idx="1016">
                  <c:v>3.6859159999999997</c:v>
                </c:pt>
                <c:pt idx="1017">
                  <c:v>3.6979039999999994</c:v>
                </c:pt>
                <c:pt idx="1018">
                  <c:v>3.6891379999999998</c:v>
                </c:pt>
                <c:pt idx="1019">
                  <c:v>3.6909140000000003</c:v>
                </c:pt>
                <c:pt idx="1020">
                  <c:v>3.6869720000000008</c:v>
                </c:pt>
                <c:pt idx="1021">
                  <c:v>3.6951329999999993</c:v>
                </c:pt>
                <c:pt idx="1022">
                  <c:v>3.6867079999999994</c:v>
                </c:pt>
                <c:pt idx="1023">
                  <c:v>3.6832940000000001</c:v>
                </c:pt>
                <c:pt idx="1024">
                  <c:v>3.6941499999999996</c:v>
                </c:pt>
                <c:pt idx="1025">
                  <c:v>3.705379999999999</c:v>
                </c:pt>
                <c:pt idx="1026">
                  <c:v>3.6844989999999989</c:v>
                </c:pt>
                <c:pt idx="1027">
                  <c:v>3.7161989999999996</c:v>
                </c:pt>
                <c:pt idx="1028">
                  <c:v>3.7149779999999994</c:v>
                </c:pt>
                <c:pt idx="1029">
                  <c:v>3.7163019999999998</c:v>
                </c:pt>
                <c:pt idx="1030">
                  <c:v>3.7183719999999996</c:v>
                </c:pt>
                <c:pt idx="1031">
                  <c:v>3.68811</c:v>
                </c:pt>
                <c:pt idx="1032">
                  <c:v>3.7037980000000008</c:v>
                </c:pt>
                <c:pt idx="1033">
                  <c:v>3.691586</c:v>
                </c:pt>
                <c:pt idx="1034">
                  <c:v>3.6962789999999996</c:v>
                </c:pt>
                <c:pt idx="1035">
                  <c:v>3.7018089999999999</c:v>
                </c:pt>
                <c:pt idx="1036">
                  <c:v>3.6980950000000004</c:v>
                </c:pt>
                <c:pt idx="1037">
                  <c:v>3.7096969999999994</c:v>
                </c:pt>
                <c:pt idx="1038">
                  <c:v>3.7058569999999991</c:v>
                </c:pt>
                <c:pt idx="1039">
                  <c:v>3.7161290000000005</c:v>
                </c:pt>
                <c:pt idx="1040">
                  <c:v>3.6857439999999997</c:v>
                </c:pt>
                <c:pt idx="1041">
                  <c:v>3.7174450000000006</c:v>
                </c:pt>
                <c:pt idx="1042">
                  <c:v>3.6924909999999995</c:v>
                </c:pt>
                <c:pt idx="1043">
                  <c:v>3.7095419999999999</c:v>
                </c:pt>
                <c:pt idx="1044">
                  <c:v>3.6980119999999994</c:v>
                </c:pt>
                <c:pt idx="1045">
                  <c:v>3.6998779999999991</c:v>
                </c:pt>
                <c:pt idx="1046">
                  <c:v>3.7042529999999996</c:v>
                </c:pt>
                <c:pt idx="1047">
                  <c:v>3.6901880000000009</c:v>
                </c:pt>
                <c:pt idx="1048">
                  <c:v>3.7101960000000007</c:v>
                </c:pt>
                <c:pt idx="1049">
                  <c:v>3.6965329999999996</c:v>
                </c:pt>
                <c:pt idx="1050">
                  <c:v>3.7141970000000004</c:v>
                </c:pt>
                <c:pt idx="1051">
                  <c:v>3.7179630000000001</c:v>
                </c:pt>
                <c:pt idx="1052">
                  <c:v>3.68757</c:v>
                </c:pt>
                <c:pt idx="1053">
                  <c:v>3.6984690000000002</c:v>
                </c:pt>
                <c:pt idx="1054">
                  <c:v>3.681464000000001</c:v>
                </c:pt>
                <c:pt idx="1055">
                  <c:v>3.6976979999999999</c:v>
                </c:pt>
                <c:pt idx="1056">
                  <c:v>3.6848120000000009</c:v>
                </c:pt>
                <c:pt idx="1057">
                  <c:v>3.6872970000000009</c:v>
                </c:pt>
                <c:pt idx="1058">
                  <c:v>3.6994439999999997</c:v>
                </c:pt>
                <c:pt idx="1059">
                  <c:v>3.7006870000000003</c:v>
                </c:pt>
                <c:pt idx="1060">
                  <c:v>3.6986100000000004</c:v>
                </c:pt>
                <c:pt idx="1061">
                  <c:v>3.6971119999999997</c:v>
                </c:pt>
                <c:pt idx="1062">
                  <c:v>3.7083500000000003</c:v>
                </c:pt>
                <c:pt idx="1063">
                  <c:v>3.6818660000000003</c:v>
                </c:pt>
                <c:pt idx="1064">
                  <c:v>3.7018969999999998</c:v>
                </c:pt>
                <c:pt idx="1065">
                  <c:v>3.6969439999999993</c:v>
                </c:pt>
                <c:pt idx="1066">
                  <c:v>3.6850690000000004</c:v>
                </c:pt>
                <c:pt idx="1067">
                  <c:v>3.6919280000000008</c:v>
                </c:pt>
                <c:pt idx="1068">
                  <c:v>3.6957079999999998</c:v>
                </c:pt>
                <c:pt idx="1069">
                  <c:v>3.7098470000000008</c:v>
                </c:pt>
                <c:pt idx="1070">
                  <c:v>3.6985909999999995</c:v>
                </c:pt>
                <c:pt idx="1071">
                  <c:v>3.6955619999999989</c:v>
                </c:pt>
                <c:pt idx="1072">
                  <c:v>3.7021979999999992</c:v>
                </c:pt>
                <c:pt idx="1073">
                  <c:v>3.7035429999999998</c:v>
                </c:pt>
                <c:pt idx="1074">
                  <c:v>3.7269509999999997</c:v>
                </c:pt>
                <c:pt idx="1075">
                  <c:v>3.714461</c:v>
                </c:pt>
                <c:pt idx="1076">
                  <c:v>3.6911879999999995</c:v>
                </c:pt>
                <c:pt idx="1077">
                  <c:v>3.7300440000000004</c:v>
                </c:pt>
                <c:pt idx="1078">
                  <c:v>3.7212660000000009</c:v>
                </c:pt>
                <c:pt idx="1079">
                  <c:v>3.6822739999999996</c:v>
                </c:pt>
                <c:pt idx="1080">
                  <c:v>3.6894770000000001</c:v>
                </c:pt>
                <c:pt idx="1081">
                  <c:v>3.6984260000000004</c:v>
                </c:pt>
                <c:pt idx="1082">
                  <c:v>3.6762870000000003</c:v>
                </c:pt>
                <c:pt idx="1083">
                  <c:v>3.7094999999999994</c:v>
                </c:pt>
                <c:pt idx="1084">
                  <c:v>3.7308390000000005</c:v>
                </c:pt>
                <c:pt idx="1085">
                  <c:v>3.6976660000000008</c:v>
                </c:pt>
                <c:pt idx="1086">
                  <c:v>3.6939980000000006</c:v>
                </c:pt>
                <c:pt idx="1087">
                  <c:v>3.7007769999999995</c:v>
                </c:pt>
                <c:pt idx="1088">
                  <c:v>3.6920459999999995</c:v>
                </c:pt>
                <c:pt idx="1089">
                  <c:v>3.6963660000000003</c:v>
                </c:pt>
                <c:pt idx="1090">
                  <c:v>3.6839960000000005</c:v>
                </c:pt>
                <c:pt idx="1091">
                  <c:v>3.6795839999999993</c:v>
                </c:pt>
                <c:pt idx="1092">
                  <c:v>3.6895430000000005</c:v>
                </c:pt>
                <c:pt idx="1093">
                  <c:v>3.7165110000000006</c:v>
                </c:pt>
                <c:pt idx="1094">
                  <c:v>3.69496</c:v>
                </c:pt>
                <c:pt idx="1095">
                  <c:v>3.728864999999999</c:v>
                </c:pt>
                <c:pt idx="1096">
                  <c:v>3.7048650000000007</c:v>
                </c:pt>
                <c:pt idx="1097">
                  <c:v>3.6828939999999992</c:v>
                </c:pt>
                <c:pt idx="1098">
                  <c:v>3.6923940000000002</c:v>
                </c:pt>
                <c:pt idx="1099">
                  <c:v>3.7069710000000002</c:v>
                </c:pt>
                <c:pt idx="1100">
                  <c:v>3.6969820000000002</c:v>
                </c:pt>
                <c:pt idx="1101">
                  <c:v>3.7292879999999995</c:v>
                </c:pt>
                <c:pt idx="1102">
                  <c:v>3.7187180000000009</c:v>
                </c:pt>
                <c:pt idx="1103">
                  <c:v>3.7056670000000009</c:v>
                </c:pt>
                <c:pt idx="1104">
                  <c:v>3.6897600000000006</c:v>
                </c:pt>
                <c:pt idx="1105">
                  <c:v>3.6895660000000001</c:v>
                </c:pt>
                <c:pt idx="1106">
                  <c:v>3.6955990000000005</c:v>
                </c:pt>
                <c:pt idx="1107">
                  <c:v>3.7051220000000002</c:v>
                </c:pt>
                <c:pt idx="1108">
                  <c:v>3.7322720000000009</c:v>
                </c:pt>
                <c:pt idx="1109">
                  <c:v>3.7220279999999999</c:v>
                </c:pt>
                <c:pt idx="1110">
                  <c:v>3.7355909999999994</c:v>
                </c:pt>
                <c:pt idx="1111">
                  <c:v>3.7343909999999996</c:v>
                </c:pt>
                <c:pt idx="1112">
                  <c:v>3.7224020000000007</c:v>
                </c:pt>
                <c:pt idx="1113">
                  <c:v>3.6892259999999988</c:v>
                </c:pt>
                <c:pt idx="1114">
                  <c:v>3.7082699999999997</c:v>
                </c:pt>
                <c:pt idx="1115">
                  <c:v>3.6952509999999998</c:v>
                </c:pt>
                <c:pt idx="1116">
                  <c:v>3.6853759999999998</c:v>
                </c:pt>
                <c:pt idx="1117">
                  <c:v>3.7001659999999994</c:v>
                </c:pt>
                <c:pt idx="1118">
                  <c:v>3.6888160000000001</c:v>
                </c:pt>
                <c:pt idx="1119">
                  <c:v>3.6905649999999994</c:v>
                </c:pt>
                <c:pt idx="1120">
                  <c:v>3.6969020000000006</c:v>
                </c:pt>
                <c:pt idx="1121">
                  <c:v>3.7072759999999993</c:v>
                </c:pt>
                <c:pt idx="1122">
                  <c:v>3.7054350000000005</c:v>
                </c:pt>
                <c:pt idx="1123">
                  <c:v>3.7032819999999997</c:v>
                </c:pt>
                <c:pt idx="1124">
                  <c:v>3.7053009999999995</c:v>
                </c:pt>
                <c:pt idx="1125">
                  <c:v>3.750038</c:v>
                </c:pt>
                <c:pt idx="1126">
                  <c:v>3.7382160000000004</c:v>
                </c:pt>
                <c:pt idx="1127">
                  <c:v>3.716615</c:v>
                </c:pt>
                <c:pt idx="1128">
                  <c:v>3.6964690000000004</c:v>
                </c:pt>
                <c:pt idx="1129">
                  <c:v>3.6994410000000002</c:v>
                </c:pt>
                <c:pt idx="1130">
                  <c:v>3.7089279999999993</c:v>
                </c:pt>
                <c:pt idx="1131">
                  <c:v>3.7024040000000005</c:v>
                </c:pt>
                <c:pt idx="1132">
                  <c:v>3.7055169999999995</c:v>
                </c:pt>
                <c:pt idx="1133">
                  <c:v>3.7141549999999999</c:v>
                </c:pt>
                <c:pt idx="1134">
                  <c:v>3.724361</c:v>
                </c:pt>
                <c:pt idx="1135">
                  <c:v>3.7148209999999997</c:v>
                </c:pt>
                <c:pt idx="1136">
                  <c:v>3.7288169999999994</c:v>
                </c:pt>
                <c:pt idx="1137">
                  <c:v>3.7260150000000012</c:v>
                </c:pt>
                <c:pt idx="1138">
                  <c:v>3.7659060000000011</c:v>
                </c:pt>
                <c:pt idx="1139">
                  <c:v>3.7201739999999992</c:v>
                </c:pt>
                <c:pt idx="1140">
                  <c:v>3.7254070000000006</c:v>
                </c:pt>
                <c:pt idx="1141">
                  <c:v>3.7192529999999993</c:v>
                </c:pt>
                <c:pt idx="1142">
                  <c:v>3.7261670000000002</c:v>
                </c:pt>
                <c:pt idx="1143">
                  <c:v>3.7316830000000003</c:v>
                </c:pt>
                <c:pt idx="1144">
                  <c:v>3.7498050000000012</c:v>
                </c:pt>
                <c:pt idx="1145">
                  <c:v>3.7391310000000004</c:v>
                </c:pt>
                <c:pt idx="1146">
                  <c:v>3.7439610000000005</c:v>
                </c:pt>
                <c:pt idx="1147">
                  <c:v>3.7349250000000005</c:v>
                </c:pt>
                <c:pt idx="1148">
                  <c:v>3.7282390000000003</c:v>
                </c:pt>
                <c:pt idx="1149">
                  <c:v>3.7214030000000005</c:v>
                </c:pt>
                <c:pt idx="1150">
                  <c:v>3.739382</c:v>
                </c:pt>
                <c:pt idx="1151">
                  <c:v>3.734864</c:v>
                </c:pt>
                <c:pt idx="1152">
                  <c:v>3.7353060000000005</c:v>
                </c:pt>
                <c:pt idx="1153">
                  <c:v>3.7319740000000001</c:v>
                </c:pt>
                <c:pt idx="1154">
                  <c:v>3.7334190000000005</c:v>
                </c:pt>
                <c:pt idx="1155">
                  <c:v>3.7645590000000002</c:v>
                </c:pt>
                <c:pt idx="1156">
                  <c:v>3.7674699999999994</c:v>
                </c:pt>
                <c:pt idx="1157">
                  <c:v>3.7756559999999997</c:v>
                </c:pt>
                <c:pt idx="1158">
                  <c:v>3.7505899999999999</c:v>
                </c:pt>
                <c:pt idx="1159">
                  <c:v>3.7427519999999994</c:v>
                </c:pt>
                <c:pt idx="1160">
                  <c:v>3.735074</c:v>
                </c:pt>
                <c:pt idx="1161">
                  <c:v>3.7554740000000004</c:v>
                </c:pt>
                <c:pt idx="1162">
                  <c:v>3.7466840000000001</c:v>
                </c:pt>
                <c:pt idx="1163">
                  <c:v>3.7598589999999996</c:v>
                </c:pt>
                <c:pt idx="1164">
                  <c:v>3.7457009999999995</c:v>
                </c:pt>
                <c:pt idx="1165">
                  <c:v>3.7504410000000012</c:v>
                </c:pt>
                <c:pt idx="1166">
                  <c:v>3.76837</c:v>
                </c:pt>
                <c:pt idx="1167">
                  <c:v>3.7636599999999998</c:v>
                </c:pt>
                <c:pt idx="1168">
                  <c:v>3.7893939999999997</c:v>
                </c:pt>
                <c:pt idx="1169">
                  <c:v>3.788322</c:v>
                </c:pt>
                <c:pt idx="1170">
                  <c:v>3.7767189999999999</c:v>
                </c:pt>
                <c:pt idx="1171">
                  <c:v>3.7697630000000002</c:v>
                </c:pt>
                <c:pt idx="1172">
                  <c:v>3.7713519999999994</c:v>
                </c:pt>
                <c:pt idx="1173">
                  <c:v>3.8032050000000002</c:v>
                </c:pt>
                <c:pt idx="1174">
                  <c:v>3.7972849999999996</c:v>
                </c:pt>
                <c:pt idx="1175">
                  <c:v>3.7892350000000006</c:v>
                </c:pt>
                <c:pt idx="1176">
                  <c:v>3.7986069999999996</c:v>
                </c:pt>
                <c:pt idx="1177">
                  <c:v>3.8063310000000001</c:v>
                </c:pt>
                <c:pt idx="1178">
                  <c:v>3.7825510000000007</c:v>
                </c:pt>
                <c:pt idx="1179">
                  <c:v>3.7885599999999995</c:v>
                </c:pt>
                <c:pt idx="1180">
                  <c:v>3.7821430000000005</c:v>
                </c:pt>
                <c:pt idx="1181">
                  <c:v>3.7986999999999993</c:v>
                </c:pt>
                <c:pt idx="1182">
                  <c:v>3.7938620000000007</c:v>
                </c:pt>
                <c:pt idx="1183">
                  <c:v>3.7991710000000003</c:v>
                </c:pt>
              </c:numCache>
            </c:numRef>
          </c:yVal>
        </c:ser>
        <c:axId val="65540096"/>
        <c:axId val="73094656"/>
      </c:scatterChart>
      <c:valAx>
        <c:axId val="65540096"/>
        <c:scaling>
          <c:orientation val="minMax"/>
        </c:scaling>
        <c:axPos val="b"/>
        <c:numFmt formatCode="General" sourceLinked="1"/>
        <c:tickLblPos val="nextTo"/>
        <c:crossAx val="73094656"/>
        <c:crosses val="autoZero"/>
        <c:crossBetween val="midCat"/>
      </c:valAx>
      <c:valAx>
        <c:axId val="73094656"/>
        <c:scaling>
          <c:orientation val="minMax"/>
        </c:scaling>
        <c:axPos val="l"/>
        <c:majorGridlines/>
        <c:numFmt formatCode="General" sourceLinked="1"/>
        <c:tickLblPos val="nextTo"/>
        <c:crossAx val="65540096"/>
        <c:crosses val="autoZero"/>
        <c:crossBetween val="midCat"/>
      </c:valAx>
    </c:plotArea>
    <c:legend>
      <c:legendPos val="r"/>
      <c:layout/>
    </c:legend>
    <c:plotVisOnly val="1"/>
  </c:chart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7798312401032567E-2"/>
          <c:y val="0.14783240509570453"/>
          <c:w val="0.56373719414105494"/>
          <c:h val="0.79150790602394216"/>
        </c:manualLayout>
      </c:layout>
      <c:scatterChart>
        <c:scatterStyle val="lineMarker"/>
        <c:ser>
          <c:idx val="0"/>
          <c:order val="0"/>
          <c:tx>
            <c:v>CD line - (ref. - Z(403.57))</c:v>
          </c:tx>
          <c:spPr>
            <a:ln w="28575">
              <a:noFill/>
            </a:ln>
          </c:spPr>
          <c:xVal>
            <c:numRef>
              <c:f>'Side 2 CD'!$G$31:$G$1555</c:f>
              <c:numCache>
                <c:formatCode>General</c:formatCode>
                <c:ptCount val="1525"/>
                <c:pt idx="0">
                  <c:v>403.714</c:v>
                </c:pt>
                <c:pt idx="1">
                  <c:v>404.51</c:v>
                </c:pt>
                <c:pt idx="2">
                  <c:v>405.30099999999999</c:v>
                </c:pt>
                <c:pt idx="3">
                  <c:v>406.08199999999999</c:v>
                </c:pt>
                <c:pt idx="4">
                  <c:v>406.87599999999998</c:v>
                </c:pt>
                <c:pt idx="5">
                  <c:v>407.68700000000001</c:v>
                </c:pt>
                <c:pt idx="6">
                  <c:v>408.46699999999998</c:v>
                </c:pt>
                <c:pt idx="7">
                  <c:v>409.26400000000001</c:v>
                </c:pt>
                <c:pt idx="8">
                  <c:v>410.06200000000001</c:v>
                </c:pt>
                <c:pt idx="9">
                  <c:v>410.839</c:v>
                </c:pt>
                <c:pt idx="10">
                  <c:v>411.64499999999998</c:v>
                </c:pt>
                <c:pt idx="11">
                  <c:v>412.44799999999998</c:v>
                </c:pt>
                <c:pt idx="12">
                  <c:v>413.209</c:v>
                </c:pt>
                <c:pt idx="13">
                  <c:v>414.03399999999999</c:v>
                </c:pt>
                <c:pt idx="14">
                  <c:v>414.815</c:v>
                </c:pt>
                <c:pt idx="15">
                  <c:v>415.61099999999999</c:v>
                </c:pt>
                <c:pt idx="16">
                  <c:v>416.41</c:v>
                </c:pt>
                <c:pt idx="17">
                  <c:v>417.19099999999997</c:v>
                </c:pt>
                <c:pt idx="18">
                  <c:v>417.98899999999998</c:v>
                </c:pt>
                <c:pt idx="19">
                  <c:v>418.77100000000002</c:v>
                </c:pt>
                <c:pt idx="20">
                  <c:v>419.57499999999999</c:v>
                </c:pt>
                <c:pt idx="21">
                  <c:v>420.363</c:v>
                </c:pt>
                <c:pt idx="22">
                  <c:v>421.15699999999998</c:v>
                </c:pt>
                <c:pt idx="23">
                  <c:v>421.964</c:v>
                </c:pt>
                <c:pt idx="24">
                  <c:v>422.74200000000002</c:v>
                </c:pt>
                <c:pt idx="25">
                  <c:v>423.53399999999999</c:v>
                </c:pt>
                <c:pt idx="26">
                  <c:v>424.32600000000002</c:v>
                </c:pt>
                <c:pt idx="27">
                  <c:v>425.12</c:v>
                </c:pt>
                <c:pt idx="28">
                  <c:v>425.89499999999998</c:v>
                </c:pt>
                <c:pt idx="29">
                  <c:v>426.69900000000001</c:v>
                </c:pt>
                <c:pt idx="30">
                  <c:v>427.49799999999999</c:v>
                </c:pt>
                <c:pt idx="31">
                  <c:v>428.291</c:v>
                </c:pt>
                <c:pt idx="32">
                  <c:v>429.12299999999999</c:v>
                </c:pt>
                <c:pt idx="33">
                  <c:v>429.904</c:v>
                </c:pt>
                <c:pt idx="34">
                  <c:v>430.66800000000001</c:v>
                </c:pt>
                <c:pt idx="35">
                  <c:v>431.47699999999998</c:v>
                </c:pt>
                <c:pt idx="36">
                  <c:v>432.267</c:v>
                </c:pt>
                <c:pt idx="37">
                  <c:v>433.05900000000003</c:v>
                </c:pt>
                <c:pt idx="38">
                  <c:v>433.85399999999998</c:v>
                </c:pt>
                <c:pt idx="39">
                  <c:v>434.64600000000002</c:v>
                </c:pt>
                <c:pt idx="40">
                  <c:v>435.452</c:v>
                </c:pt>
                <c:pt idx="41">
                  <c:v>436.22899999999998</c:v>
                </c:pt>
                <c:pt idx="42">
                  <c:v>437.02699999999999</c:v>
                </c:pt>
                <c:pt idx="43">
                  <c:v>437.81799999999998</c:v>
                </c:pt>
                <c:pt idx="44">
                  <c:v>438.59500000000003</c:v>
                </c:pt>
                <c:pt idx="45">
                  <c:v>439.39299999999997</c:v>
                </c:pt>
                <c:pt idx="46">
                  <c:v>440.17099999999999</c:v>
                </c:pt>
                <c:pt idx="47">
                  <c:v>440.97199999999998</c:v>
                </c:pt>
                <c:pt idx="48">
                  <c:v>441.77600000000001</c:v>
                </c:pt>
                <c:pt idx="49">
                  <c:v>442.55399999999997</c:v>
                </c:pt>
                <c:pt idx="50">
                  <c:v>443.36599999999999</c:v>
                </c:pt>
                <c:pt idx="51">
                  <c:v>444.142</c:v>
                </c:pt>
                <c:pt idx="52">
                  <c:v>444.93099999999998</c:v>
                </c:pt>
                <c:pt idx="53">
                  <c:v>445.73099999999999</c:v>
                </c:pt>
                <c:pt idx="54">
                  <c:v>446.53199999999998</c:v>
                </c:pt>
                <c:pt idx="55">
                  <c:v>447.31200000000001</c:v>
                </c:pt>
                <c:pt idx="56">
                  <c:v>448.11799999999999</c:v>
                </c:pt>
                <c:pt idx="57">
                  <c:v>448.89800000000002</c:v>
                </c:pt>
                <c:pt idx="58">
                  <c:v>449.68299999999999</c:v>
                </c:pt>
                <c:pt idx="59">
                  <c:v>450.47800000000001</c:v>
                </c:pt>
                <c:pt idx="60">
                  <c:v>451.25900000000001</c:v>
                </c:pt>
                <c:pt idx="61">
                  <c:v>452.04599999999999</c:v>
                </c:pt>
                <c:pt idx="62">
                  <c:v>452.83800000000002</c:v>
                </c:pt>
                <c:pt idx="63">
                  <c:v>453.625</c:v>
                </c:pt>
                <c:pt idx="64">
                  <c:v>454.42899999999997</c:v>
                </c:pt>
                <c:pt idx="65">
                  <c:v>455.22300000000001</c:v>
                </c:pt>
                <c:pt idx="66">
                  <c:v>456.02600000000001</c:v>
                </c:pt>
                <c:pt idx="67">
                  <c:v>456.80700000000002</c:v>
                </c:pt>
                <c:pt idx="68">
                  <c:v>457.584</c:v>
                </c:pt>
                <c:pt idx="69">
                  <c:v>458.38400000000001</c:v>
                </c:pt>
                <c:pt idx="70">
                  <c:v>459.18700000000001</c:v>
                </c:pt>
                <c:pt idx="71">
                  <c:v>459.97399999999999</c:v>
                </c:pt>
                <c:pt idx="72">
                  <c:v>460.78199999999998</c:v>
                </c:pt>
                <c:pt idx="73">
                  <c:v>461.57100000000003</c:v>
                </c:pt>
                <c:pt idx="74">
                  <c:v>462.37700000000001</c:v>
                </c:pt>
                <c:pt idx="75">
                  <c:v>463.17200000000003</c:v>
                </c:pt>
                <c:pt idx="76">
                  <c:v>463.95800000000003</c:v>
                </c:pt>
                <c:pt idx="77">
                  <c:v>464.74900000000002</c:v>
                </c:pt>
                <c:pt idx="78">
                  <c:v>465.53</c:v>
                </c:pt>
                <c:pt idx="79">
                  <c:v>466.31299999999999</c:v>
                </c:pt>
                <c:pt idx="80">
                  <c:v>467.12099999999998</c:v>
                </c:pt>
                <c:pt idx="81">
                  <c:v>467.90300000000002</c:v>
                </c:pt>
                <c:pt idx="82">
                  <c:v>468.69600000000003</c:v>
                </c:pt>
                <c:pt idx="83">
                  <c:v>469.48899999999998</c:v>
                </c:pt>
                <c:pt idx="84">
                  <c:v>470.28699999999998</c:v>
                </c:pt>
                <c:pt idx="85">
                  <c:v>471.06299999999999</c:v>
                </c:pt>
                <c:pt idx="86">
                  <c:v>471.875</c:v>
                </c:pt>
                <c:pt idx="87">
                  <c:v>472.65300000000002</c:v>
                </c:pt>
                <c:pt idx="88">
                  <c:v>473.45100000000002</c:v>
                </c:pt>
                <c:pt idx="89">
                  <c:v>474.245</c:v>
                </c:pt>
                <c:pt idx="90">
                  <c:v>475.03199999999998</c:v>
                </c:pt>
                <c:pt idx="91">
                  <c:v>475.798</c:v>
                </c:pt>
                <c:pt idx="92">
                  <c:v>476.60500000000002</c:v>
                </c:pt>
                <c:pt idx="93">
                  <c:v>477.39499999999998</c:v>
                </c:pt>
                <c:pt idx="94">
                  <c:v>478.19</c:v>
                </c:pt>
                <c:pt idx="95">
                  <c:v>478.971</c:v>
                </c:pt>
                <c:pt idx="96">
                  <c:v>479.79</c:v>
                </c:pt>
                <c:pt idx="97">
                  <c:v>480.57299999999998</c:v>
                </c:pt>
                <c:pt idx="98">
                  <c:v>481.36799999999999</c:v>
                </c:pt>
                <c:pt idx="99">
                  <c:v>482.15600000000001</c:v>
                </c:pt>
                <c:pt idx="100">
                  <c:v>482.93400000000003</c:v>
                </c:pt>
                <c:pt idx="101">
                  <c:v>483.726</c:v>
                </c:pt>
                <c:pt idx="102">
                  <c:v>484.512</c:v>
                </c:pt>
                <c:pt idx="103">
                  <c:v>485.28199999999998</c:v>
                </c:pt>
                <c:pt idx="104">
                  <c:v>486.07400000000001</c:v>
                </c:pt>
                <c:pt idx="105">
                  <c:v>486.87299999999999</c:v>
                </c:pt>
                <c:pt idx="106">
                  <c:v>487.66199999999998</c:v>
                </c:pt>
                <c:pt idx="107">
                  <c:v>488.48200000000003</c:v>
                </c:pt>
                <c:pt idx="108">
                  <c:v>489.26299999999998</c:v>
                </c:pt>
                <c:pt idx="109">
                  <c:v>490.05</c:v>
                </c:pt>
                <c:pt idx="110">
                  <c:v>490.839</c:v>
                </c:pt>
                <c:pt idx="111">
                  <c:v>491.62200000000001</c:v>
                </c:pt>
                <c:pt idx="112">
                  <c:v>492.411</c:v>
                </c:pt>
                <c:pt idx="113">
                  <c:v>493.21499999999997</c:v>
                </c:pt>
                <c:pt idx="114">
                  <c:v>494.00400000000002</c:v>
                </c:pt>
                <c:pt idx="115">
                  <c:v>494.80099999999999</c:v>
                </c:pt>
                <c:pt idx="116">
                  <c:v>495.6</c:v>
                </c:pt>
                <c:pt idx="117">
                  <c:v>496.38099999999997</c:v>
                </c:pt>
                <c:pt idx="118">
                  <c:v>497.19400000000002</c:v>
                </c:pt>
                <c:pt idx="119">
                  <c:v>497.96899999999999</c:v>
                </c:pt>
                <c:pt idx="120">
                  <c:v>498.76799999999997</c:v>
                </c:pt>
                <c:pt idx="121">
                  <c:v>499.56</c:v>
                </c:pt>
                <c:pt idx="122">
                  <c:v>500.35199999999998</c:v>
                </c:pt>
                <c:pt idx="123">
                  <c:v>501.16199999999998</c:v>
                </c:pt>
                <c:pt idx="124">
                  <c:v>501.94200000000001</c:v>
                </c:pt>
                <c:pt idx="125">
                  <c:v>502.709</c:v>
                </c:pt>
                <c:pt idx="126">
                  <c:v>503.52</c:v>
                </c:pt>
                <c:pt idx="127">
                  <c:v>504.31</c:v>
                </c:pt>
                <c:pt idx="128">
                  <c:v>505.11500000000001</c:v>
                </c:pt>
                <c:pt idx="129">
                  <c:v>505.90600000000001</c:v>
                </c:pt>
                <c:pt idx="130">
                  <c:v>506.702</c:v>
                </c:pt>
                <c:pt idx="131">
                  <c:v>507.49900000000002</c:v>
                </c:pt>
                <c:pt idx="132">
                  <c:v>508.27</c:v>
                </c:pt>
                <c:pt idx="133">
                  <c:v>509.05399999999997</c:v>
                </c:pt>
                <c:pt idx="134">
                  <c:v>509.84199999999998</c:v>
                </c:pt>
                <c:pt idx="135">
                  <c:v>510.63600000000002</c:v>
                </c:pt>
                <c:pt idx="136">
                  <c:v>511.41699999999997</c:v>
                </c:pt>
                <c:pt idx="137">
                  <c:v>512.22299999999996</c:v>
                </c:pt>
                <c:pt idx="138">
                  <c:v>513.00900000000001</c:v>
                </c:pt>
                <c:pt idx="139">
                  <c:v>513.81600000000003</c:v>
                </c:pt>
                <c:pt idx="140">
                  <c:v>514.61</c:v>
                </c:pt>
                <c:pt idx="141">
                  <c:v>515.41600000000005</c:v>
                </c:pt>
                <c:pt idx="142">
                  <c:v>516.19399999999996</c:v>
                </c:pt>
                <c:pt idx="143">
                  <c:v>516.97900000000004</c:v>
                </c:pt>
                <c:pt idx="144">
                  <c:v>517.77200000000005</c:v>
                </c:pt>
                <c:pt idx="145">
                  <c:v>518.56700000000001</c:v>
                </c:pt>
                <c:pt idx="146">
                  <c:v>519.34</c:v>
                </c:pt>
                <c:pt idx="147">
                  <c:v>520.15800000000002</c:v>
                </c:pt>
                <c:pt idx="148">
                  <c:v>520.923</c:v>
                </c:pt>
                <c:pt idx="149">
                  <c:v>521.721</c:v>
                </c:pt>
                <c:pt idx="150">
                  <c:v>522.52300000000002</c:v>
                </c:pt>
                <c:pt idx="151">
                  <c:v>523.31600000000003</c:v>
                </c:pt>
                <c:pt idx="152">
                  <c:v>524.08299999999997</c:v>
                </c:pt>
                <c:pt idx="153">
                  <c:v>524.89499999999998</c:v>
                </c:pt>
                <c:pt idx="154">
                  <c:v>525.68100000000004</c:v>
                </c:pt>
                <c:pt idx="155">
                  <c:v>526.47900000000004</c:v>
                </c:pt>
                <c:pt idx="156">
                  <c:v>527.26700000000005</c:v>
                </c:pt>
                <c:pt idx="157">
                  <c:v>528.06200000000001</c:v>
                </c:pt>
                <c:pt idx="158">
                  <c:v>528.85500000000002</c:v>
                </c:pt>
                <c:pt idx="159">
                  <c:v>529.63</c:v>
                </c:pt>
                <c:pt idx="160">
                  <c:v>530.43899999999996</c:v>
                </c:pt>
                <c:pt idx="161">
                  <c:v>531.23</c:v>
                </c:pt>
                <c:pt idx="162">
                  <c:v>532.02700000000004</c:v>
                </c:pt>
                <c:pt idx="163">
                  <c:v>532.83399999999995</c:v>
                </c:pt>
                <c:pt idx="164">
                  <c:v>533.63400000000001</c:v>
                </c:pt>
                <c:pt idx="165">
                  <c:v>534.42100000000005</c:v>
                </c:pt>
                <c:pt idx="166">
                  <c:v>535.21900000000005</c:v>
                </c:pt>
                <c:pt idx="167">
                  <c:v>536.005</c:v>
                </c:pt>
                <c:pt idx="168">
                  <c:v>536.79399999999998</c:v>
                </c:pt>
                <c:pt idx="169">
                  <c:v>537.59500000000003</c:v>
                </c:pt>
                <c:pt idx="170">
                  <c:v>538.38900000000001</c:v>
                </c:pt>
                <c:pt idx="171">
                  <c:v>539.18899999999996</c:v>
                </c:pt>
                <c:pt idx="172">
                  <c:v>539.99800000000005</c:v>
                </c:pt>
                <c:pt idx="173">
                  <c:v>540.78300000000002</c:v>
                </c:pt>
                <c:pt idx="174">
                  <c:v>541.58299999999997</c:v>
                </c:pt>
                <c:pt idx="175">
                  <c:v>542.375</c:v>
                </c:pt>
                <c:pt idx="176">
                  <c:v>543.15599999999995</c:v>
                </c:pt>
                <c:pt idx="177">
                  <c:v>543.952</c:v>
                </c:pt>
                <c:pt idx="178">
                  <c:v>544.74199999999996</c:v>
                </c:pt>
                <c:pt idx="179">
                  <c:v>545.53800000000001</c:v>
                </c:pt>
                <c:pt idx="180">
                  <c:v>546.32899999999995</c:v>
                </c:pt>
                <c:pt idx="181">
                  <c:v>547.12599999999998</c:v>
                </c:pt>
                <c:pt idx="182">
                  <c:v>547.91099999999994</c:v>
                </c:pt>
                <c:pt idx="183">
                  <c:v>548.70100000000002</c:v>
                </c:pt>
                <c:pt idx="184">
                  <c:v>549.49400000000003</c:v>
                </c:pt>
                <c:pt idx="185">
                  <c:v>550.28800000000001</c:v>
                </c:pt>
                <c:pt idx="186">
                  <c:v>551.05700000000002</c:v>
                </c:pt>
                <c:pt idx="187">
                  <c:v>551.85299999999995</c:v>
                </c:pt>
                <c:pt idx="188">
                  <c:v>552.66800000000001</c:v>
                </c:pt>
                <c:pt idx="189">
                  <c:v>553.44399999999996</c:v>
                </c:pt>
                <c:pt idx="190">
                  <c:v>554.23400000000004</c:v>
                </c:pt>
                <c:pt idx="191">
                  <c:v>555.05100000000004</c:v>
                </c:pt>
                <c:pt idx="192">
                  <c:v>555.82600000000002</c:v>
                </c:pt>
                <c:pt idx="193">
                  <c:v>556.61199999999997</c:v>
                </c:pt>
                <c:pt idx="194">
                  <c:v>557.41</c:v>
                </c:pt>
                <c:pt idx="195">
                  <c:v>558.20100000000002</c:v>
                </c:pt>
                <c:pt idx="196">
                  <c:v>558.99900000000002</c:v>
                </c:pt>
                <c:pt idx="197">
                  <c:v>559.79100000000005</c:v>
                </c:pt>
                <c:pt idx="198">
                  <c:v>560.59400000000005</c:v>
                </c:pt>
                <c:pt idx="199">
                  <c:v>561.37900000000002</c:v>
                </c:pt>
                <c:pt idx="200">
                  <c:v>562.14800000000002</c:v>
                </c:pt>
                <c:pt idx="201">
                  <c:v>562.95799999999997</c:v>
                </c:pt>
                <c:pt idx="202">
                  <c:v>563.72799999999995</c:v>
                </c:pt>
                <c:pt idx="203">
                  <c:v>564.52200000000005</c:v>
                </c:pt>
                <c:pt idx="204">
                  <c:v>565.35199999999998</c:v>
                </c:pt>
                <c:pt idx="205">
                  <c:v>566.13099999999997</c:v>
                </c:pt>
                <c:pt idx="206">
                  <c:v>566.93700000000001</c:v>
                </c:pt>
                <c:pt idx="207">
                  <c:v>567.72299999999996</c:v>
                </c:pt>
                <c:pt idx="208">
                  <c:v>568.51499999999999</c:v>
                </c:pt>
                <c:pt idx="209">
                  <c:v>569.30200000000002</c:v>
                </c:pt>
                <c:pt idx="210">
                  <c:v>570.08399999999995</c:v>
                </c:pt>
                <c:pt idx="211">
                  <c:v>570.88499999999999</c:v>
                </c:pt>
                <c:pt idx="212">
                  <c:v>571.67999999999995</c:v>
                </c:pt>
                <c:pt idx="213">
                  <c:v>572.48199999999997</c:v>
                </c:pt>
                <c:pt idx="214">
                  <c:v>573.29</c:v>
                </c:pt>
                <c:pt idx="215">
                  <c:v>574.08299999999997</c:v>
                </c:pt>
                <c:pt idx="216">
                  <c:v>574.85699999999997</c:v>
                </c:pt>
                <c:pt idx="217">
                  <c:v>575.66399999999999</c:v>
                </c:pt>
                <c:pt idx="218">
                  <c:v>576.447</c:v>
                </c:pt>
                <c:pt idx="219">
                  <c:v>577.245</c:v>
                </c:pt>
                <c:pt idx="220">
                  <c:v>578.04100000000005</c:v>
                </c:pt>
                <c:pt idx="221">
                  <c:v>578.82000000000005</c:v>
                </c:pt>
                <c:pt idx="222">
                  <c:v>579.62800000000004</c:v>
                </c:pt>
                <c:pt idx="223">
                  <c:v>580.41899999999998</c:v>
                </c:pt>
                <c:pt idx="224">
                  <c:v>581.19799999999998</c:v>
                </c:pt>
                <c:pt idx="225">
                  <c:v>582.00199999999995</c:v>
                </c:pt>
                <c:pt idx="226">
                  <c:v>582.80100000000004</c:v>
                </c:pt>
                <c:pt idx="227">
                  <c:v>583.57299999999998</c:v>
                </c:pt>
                <c:pt idx="228">
                  <c:v>584.36599999999999</c:v>
                </c:pt>
                <c:pt idx="229">
                  <c:v>585.16600000000005</c:v>
                </c:pt>
                <c:pt idx="230">
                  <c:v>585.95100000000002</c:v>
                </c:pt>
                <c:pt idx="231">
                  <c:v>586.76099999999997</c:v>
                </c:pt>
                <c:pt idx="232">
                  <c:v>587.54999999999995</c:v>
                </c:pt>
                <c:pt idx="233">
                  <c:v>588.34799999999996</c:v>
                </c:pt>
                <c:pt idx="234">
                  <c:v>589.11900000000003</c:v>
                </c:pt>
                <c:pt idx="235">
                  <c:v>589.92999999999995</c:v>
                </c:pt>
                <c:pt idx="236">
                  <c:v>590.72</c:v>
                </c:pt>
                <c:pt idx="237">
                  <c:v>591.49599999999998</c:v>
                </c:pt>
                <c:pt idx="238">
                  <c:v>592.31700000000001</c:v>
                </c:pt>
                <c:pt idx="239">
                  <c:v>593.101</c:v>
                </c:pt>
                <c:pt idx="240">
                  <c:v>593.87400000000002</c:v>
                </c:pt>
                <c:pt idx="241">
                  <c:v>594.68700000000001</c:v>
                </c:pt>
                <c:pt idx="242">
                  <c:v>595.47</c:v>
                </c:pt>
                <c:pt idx="243">
                  <c:v>596.25400000000002</c:v>
                </c:pt>
                <c:pt idx="244">
                  <c:v>597.04100000000005</c:v>
                </c:pt>
                <c:pt idx="245">
                  <c:v>597.85799999999995</c:v>
                </c:pt>
                <c:pt idx="246">
                  <c:v>598.64</c:v>
                </c:pt>
                <c:pt idx="247">
                  <c:v>599.45299999999997</c:v>
                </c:pt>
                <c:pt idx="248">
                  <c:v>600.25699999999995</c:v>
                </c:pt>
                <c:pt idx="249">
                  <c:v>601.04999999999995</c:v>
                </c:pt>
                <c:pt idx="250">
                  <c:v>601.80600000000004</c:v>
                </c:pt>
                <c:pt idx="251">
                  <c:v>602.61900000000003</c:v>
                </c:pt>
                <c:pt idx="252">
                  <c:v>603.41800000000001</c:v>
                </c:pt>
                <c:pt idx="253">
                  <c:v>604.20000000000005</c:v>
                </c:pt>
                <c:pt idx="254">
                  <c:v>604.99699999999996</c:v>
                </c:pt>
                <c:pt idx="255">
                  <c:v>605.80100000000004</c:v>
                </c:pt>
                <c:pt idx="256">
                  <c:v>606.59699999999998</c:v>
                </c:pt>
                <c:pt idx="257">
                  <c:v>607.39499999999998</c:v>
                </c:pt>
                <c:pt idx="258">
                  <c:v>608.19200000000001</c:v>
                </c:pt>
                <c:pt idx="259">
                  <c:v>608.97299999999996</c:v>
                </c:pt>
                <c:pt idx="260">
                  <c:v>609.78</c:v>
                </c:pt>
                <c:pt idx="261">
                  <c:v>610.55600000000004</c:v>
                </c:pt>
                <c:pt idx="262">
                  <c:v>611.35400000000004</c:v>
                </c:pt>
                <c:pt idx="263">
                  <c:v>612.16200000000003</c:v>
                </c:pt>
                <c:pt idx="264">
                  <c:v>612.94200000000001</c:v>
                </c:pt>
                <c:pt idx="265">
                  <c:v>613.745</c:v>
                </c:pt>
                <c:pt idx="266">
                  <c:v>614.54399999999998</c:v>
                </c:pt>
                <c:pt idx="267">
                  <c:v>615.33600000000001</c:v>
                </c:pt>
                <c:pt idx="268">
                  <c:v>616.12</c:v>
                </c:pt>
                <c:pt idx="269">
                  <c:v>616.923</c:v>
                </c:pt>
                <c:pt idx="270">
                  <c:v>617.71199999999999</c:v>
                </c:pt>
                <c:pt idx="271">
                  <c:v>618.48699999999997</c:v>
                </c:pt>
                <c:pt idx="272">
                  <c:v>619.28700000000003</c:v>
                </c:pt>
                <c:pt idx="273">
                  <c:v>620.07799999999997</c:v>
                </c:pt>
                <c:pt idx="274">
                  <c:v>620.87099999999998</c:v>
                </c:pt>
                <c:pt idx="275">
                  <c:v>621.66300000000001</c:v>
                </c:pt>
                <c:pt idx="276">
                  <c:v>622.45799999999997</c:v>
                </c:pt>
                <c:pt idx="277">
                  <c:v>623.23800000000006</c:v>
                </c:pt>
                <c:pt idx="278">
                  <c:v>624.01800000000003</c:v>
                </c:pt>
                <c:pt idx="279">
                  <c:v>624.85199999999998</c:v>
                </c:pt>
                <c:pt idx="280">
                  <c:v>625.62599999999998</c:v>
                </c:pt>
                <c:pt idx="281">
                  <c:v>626.41600000000005</c:v>
                </c:pt>
                <c:pt idx="282">
                  <c:v>627.22199999999998</c:v>
                </c:pt>
                <c:pt idx="283">
                  <c:v>627.99900000000002</c:v>
                </c:pt>
                <c:pt idx="284">
                  <c:v>628.76400000000001</c:v>
                </c:pt>
                <c:pt idx="285">
                  <c:v>629.56299999999999</c:v>
                </c:pt>
                <c:pt idx="286">
                  <c:v>630.35299999999995</c:v>
                </c:pt>
                <c:pt idx="287">
                  <c:v>631.13800000000003</c:v>
                </c:pt>
                <c:pt idx="288">
                  <c:v>631.93700000000001</c:v>
                </c:pt>
                <c:pt idx="289">
                  <c:v>632.74900000000002</c:v>
                </c:pt>
                <c:pt idx="290">
                  <c:v>633.54200000000003</c:v>
                </c:pt>
                <c:pt idx="291">
                  <c:v>634.31399999999996</c:v>
                </c:pt>
                <c:pt idx="292">
                  <c:v>635.12300000000005</c:v>
                </c:pt>
                <c:pt idx="293">
                  <c:v>635.89300000000003</c:v>
                </c:pt>
                <c:pt idx="294">
                  <c:v>636.68899999999996</c:v>
                </c:pt>
                <c:pt idx="295">
                  <c:v>637.48800000000006</c:v>
                </c:pt>
                <c:pt idx="296">
                  <c:v>638.27</c:v>
                </c:pt>
                <c:pt idx="297">
                  <c:v>639.07500000000005</c:v>
                </c:pt>
                <c:pt idx="298">
                  <c:v>639.86699999999996</c:v>
                </c:pt>
                <c:pt idx="299">
                  <c:v>640.66</c:v>
                </c:pt>
                <c:pt idx="300">
                  <c:v>641.46699999999998</c:v>
                </c:pt>
                <c:pt idx="301">
                  <c:v>642.24800000000005</c:v>
                </c:pt>
                <c:pt idx="302">
                  <c:v>643.05100000000004</c:v>
                </c:pt>
                <c:pt idx="303">
                  <c:v>643.83299999999997</c:v>
                </c:pt>
                <c:pt idx="304">
                  <c:v>644.64700000000005</c:v>
                </c:pt>
                <c:pt idx="305">
                  <c:v>645.41200000000003</c:v>
                </c:pt>
                <c:pt idx="306">
                  <c:v>646.22900000000004</c:v>
                </c:pt>
                <c:pt idx="307">
                  <c:v>647.00800000000004</c:v>
                </c:pt>
                <c:pt idx="308">
                  <c:v>647.803</c:v>
                </c:pt>
                <c:pt idx="309">
                  <c:v>648.601</c:v>
                </c:pt>
                <c:pt idx="310">
                  <c:v>649.38400000000001</c:v>
                </c:pt>
                <c:pt idx="311">
                  <c:v>650.18600000000004</c:v>
                </c:pt>
                <c:pt idx="312">
                  <c:v>650.971</c:v>
                </c:pt>
                <c:pt idx="313">
                  <c:v>651.78099999999995</c:v>
                </c:pt>
                <c:pt idx="314">
                  <c:v>652.57100000000003</c:v>
                </c:pt>
                <c:pt idx="315">
                  <c:v>653.35500000000002</c:v>
                </c:pt>
                <c:pt idx="316">
                  <c:v>654.15499999999997</c:v>
                </c:pt>
                <c:pt idx="317">
                  <c:v>654.94100000000003</c:v>
                </c:pt>
                <c:pt idx="318">
                  <c:v>655.70500000000004</c:v>
                </c:pt>
                <c:pt idx="319">
                  <c:v>656.51300000000003</c:v>
                </c:pt>
                <c:pt idx="320">
                  <c:v>657.30399999999997</c:v>
                </c:pt>
                <c:pt idx="321">
                  <c:v>658.09799999999996</c:v>
                </c:pt>
                <c:pt idx="322">
                  <c:v>658.90700000000004</c:v>
                </c:pt>
                <c:pt idx="323">
                  <c:v>659.69200000000001</c:v>
                </c:pt>
                <c:pt idx="324">
                  <c:v>660.48599999999999</c:v>
                </c:pt>
                <c:pt idx="325">
                  <c:v>661.26300000000003</c:v>
                </c:pt>
                <c:pt idx="326">
                  <c:v>662.05700000000002</c:v>
                </c:pt>
                <c:pt idx="327">
                  <c:v>662.84199999999998</c:v>
                </c:pt>
                <c:pt idx="328">
                  <c:v>663.63</c:v>
                </c:pt>
                <c:pt idx="329">
                  <c:v>664.42399999999998</c:v>
                </c:pt>
                <c:pt idx="330">
                  <c:v>665.21100000000001</c:v>
                </c:pt>
                <c:pt idx="331">
                  <c:v>666.00900000000001</c:v>
                </c:pt>
                <c:pt idx="332">
                  <c:v>666.80200000000002</c:v>
                </c:pt>
                <c:pt idx="333">
                  <c:v>667.59400000000005</c:v>
                </c:pt>
                <c:pt idx="334">
                  <c:v>668.38699999999994</c:v>
                </c:pt>
                <c:pt idx="335">
                  <c:v>669.15099999999995</c:v>
                </c:pt>
                <c:pt idx="336">
                  <c:v>669.97299999999996</c:v>
                </c:pt>
                <c:pt idx="337">
                  <c:v>670.755</c:v>
                </c:pt>
                <c:pt idx="338">
                  <c:v>671.553</c:v>
                </c:pt>
                <c:pt idx="339">
                  <c:v>672.32899999999995</c:v>
                </c:pt>
                <c:pt idx="340">
                  <c:v>673.13699999999994</c:v>
                </c:pt>
                <c:pt idx="341">
                  <c:v>673.91499999999996</c:v>
                </c:pt>
                <c:pt idx="342">
                  <c:v>674.70699999999999</c:v>
                </c:pt>
                <c:pt idx="343">
                  <c:v>675.50900000000001</c:v>
                </c:pt>
                <c:pt idx="344">
                  <c:v>676.303</c:v>
                </c:pt>
                <c:pt idx="345">
                  <c:v>677.09500000000003</c:v>
                </c:pt>
                <c:pt idx="346">
                  <c:v>677.90899999999999</c:v>
                </c:pt>
                <c:pt idx="347">
                  <c:v>678.69299999999998</c:v>
                </c:pt>
                <c:pt idx="348">
                  <c:v>679.49400000000003</c:v>
                </c:pt>
                <c:pt idx="349">
                  <c:v>680.28399999999999</c:v>
                </c:pt>
                <c:pt idx="350">
                  <c:v>681.08299999999997</c:v>
                </c:pt>
                <c:pt idx="351">
                  <c:v>681.86800000000005</c:v>
                </c:pt>
                <c:pt idx="352">
                  <c:v>682.649</c:v>
                </c:pt>
                <c:pt idx="353">
                  <c:v>683.44399999999996</c:v>
                </c:pt>
                <c:pt idx="354">
                  <c:v>684.25400000000002</c:v>
                </c:pt>
                <c:pt idx="355">
                  <c:v>685.04200000000003</c:v>
                </c:pt>
                <c:pt idx="356">
                  <c:v>685.84799999999996</c:v>
                </c:pt>
                <c:pt idx="357">
                  <c:v>686.63</c:v>
                </c:pt>
                <c:pt idx="358">
                  <c:v>687.42200000000003</c:v>
                </c:pt>
                <c:pt idx="359">
                  <c:v>688.19799999999998</c:v>
                </c:pt>
                <c:pt idx="360">
                  <c:v>688.99199999999996</c:v>
                </c:pt>
                <c:pt idx="361">
                  <c:v>689.76900000000001</c:v>
                </c:pt>
                <c:pt idx="362">
                  <c:v>690.56399999999996</c:v>
                </c:pt>
                <c:pt idx="363">
                  <c:v>691.36800000000005</c:v>
                </c:pt>
                <c:pt idx="364">
                  <c:v>692.14400000000001</c:v>
                </c:pt>
                <c:pt idx="365">
                  <c:v>692.95100000000002</c:v>
                </c:pt>
                <c:pt idx="366">
                  <c:v>693.73900000000003</c:v>
                </c:pt>
                <c:pt idx="367">
                  <c:v>694.52599999999995</c:v>
                </c:pt>
                <c:pt idx="368">
                  <c:v>695.322</c:v>
                </c:pt>
                <c:pt idx="369">
                  <c:v>696.09</c:v>
                </c:pt>
                <c:pt idx="370">
                  <c:v>696.9</c:v>
                </c:pt>
                <c:pt idx="371">
                  <c:v>697.68600000000004</c:v>
                </c:pt>
                <c:pt idx="372">
                  <c:v>698.47199999999998</c:v>
                </c:pt>
                <c:pt idx="373">
                  <c:v>699.27800000000002</c:v>
                </c:pt>
                <c:pt idx="374">
                  <c:v>700.05100000000004</c:v>
                </c:pt>
                <c:pt idx="375">
                  <c:v>700.83600000000001</c:v>
                </c:pt>
                <c:pt idx="376">
                  <c:v>701.64599999999996</c:v>
                </c:pt>
                <c:pt idx="377">
                  <c:v>702.43</c:v>
                </c:pt>
                <c:pt idx="378">
                  <c:v>703.20899999999995</c:v>
                </c:pt>
                <c:pt idx="379">
                  <c:v>704.02</c:v>
                </c:pt>
                <c:pt idx="380">
                  <c:v>704.81399999999996</c:v>
                </c:pt>
                <c:pt idx="381">
                  <c:v>705.60299999999995</c:v>
                </c:pt>
                <c:pt idx="382">
                  <c:v>706.375</c:v>
                </c:pt>
                <c:pt idx="383">
                  <c:v>707.178</c:v>
                </c:pt>
                <c:pt idx="384">
                  <c:v>707.96799999999996</c:v>
                </c:pt>
                <c:pt idx="385">
                  <c:v>708.75400000000002</c:v>
                </c:pt>
                <c:pt idx="386">
                  <c:v>709.56100000000004</c:v>
                </c:pt>
                <c:pt idx="387">
                  <c:v>710.34799999999996</c:v>
                </c:pt>
                <c:pt idx="388">
                  <c:v>711.149</c:v>
                </c:pt>
                <c:pt idx="389">
                  <c:v>711.94200000000001</c:v>
                </c:pt>
                <c:pt idx="390">
                  <c:v>712.72699999999998</c:v>
                </c:pt>
                <c:pt idx="391">
                  <c:v>713.54</c:v>
                </c:pt>
                <c:pt idx="392">
                  <c:v>714.32299999999998</c:v>
                </c:pt>
                <c:pt idx="393">
                  <c:v>715.11699999999996</c:v>
                </c:pt>
                <c:pt idx="394">
                  <c:v>715.91</c:v>
                </c:pt>
                <c:pt idx="395">
                  <c:v>716.71</c:v>
                </c:pt>
                <c:pt idx="396">
                  <c:v>717.49099999999999</c:v>
                </c:pt>
                <c:pt idx="397">
                  <c:v>718.31899999999996</c:v>
                </c:pt>
                <c:pt idx="398">
                  <c:v>719.09699999999998</c:v>
                </c:pt>
                <c:pt idx="399">
                  <c:v>719.87300000000005</c:v>
                </c:pt>
                <c:pt idx="400">
                  <c:v>720.68</c:v>
                </c:pt>
                <c:pt idx="401">
                  <c:v>721.46400000000006</c:v>
                </c:pt>
                <c:pt idx="402">
                  <c:v>722.255</c:v>
                </c:pt>
                <c:pt idx="403">
                  <c:v>723.04899999999998</c:v>
                </c:pt>
                <c:pt idx="404">
                  <c:v>723.84900000000005</c:v>
                </c:pt>
                <c:pt idx="405">
                  <c:v>724.64200000000005</c:v>
                </c:pt>
                <c:pt idx="406">
                  <c:v>725.42399999999998</c:v>
                </c:pt>
                <c:pt idx="407">
                  <c:v>726.23599999999999</c:v>
                </c:pt>
                <c:pt idx="408">
                  <c:v>727.01400000000001</c:v>
                </c:pt>
                <c:pt idx="409">
                  <c:v>727.78</c:v>
                </c:pt>
                <c:pt idx="410">
                  <c:v>728.59299999999996</c:v>
                </c:pt>
                <c:pt idx="411">
                  <c:v>729.38099999999997</c:v>
                </c:pt>
                <c:pt idx="412">
                  <c:v>730.15800000000002</c:v>
                </c:pt>
                <c:pt idx="413">
                  <c:v>730.97</c:v>
                </c:pt>
                <c:pt idx="414">
                  <c:v>731.74800000000005</c:v>
                </c:pt>
                <c:pt idx="415">
                  <c:v>732.54399999999998</c:v>
                </c:pt>
                <c:pt idx="416">
                  <c:v>733.32899999999995</c:v>
                </c:pt>
                <c:pt idx="417">
                  <c:v>734.12300000000005</c:v>
                </c:pt>
                <c:pt idx="418">
                  <c:v>734.91300000000001</c:v>
                </c:pt>
                <c:pt idx="419">
                  <c:v>735.71500000000003</c:v>
                </c:pt>
                <c:pt idx="420">
                  <c:v>736.51599999999996</c:v>
                </c:pt>
                <c:pt idx="421">
                  <c:v>737.29600000000005</c:v>
                </c:pt>
                <c:pt idx="422">
                  <c:v>738.09299999999996</c:v>
                </c:pt>
                <c:pt idx="423">
                  <c:v>738.88499999999999</c:v>
                </c:pt>
                <c:pt idx="424">
                  <c:v>739.67100000000005</c:v>
                </c:pt>
                <c:pt idx="425">
                  <c:v>740.47199999999998</c:v>
                </c:pt>
                <c:pt idx="426">
                  <c:v>741.24900000000002</c:v>
                </c:pt>
                <c:pt idx="427">
                  <c:v>742.053</c:v>
                </c:pt>
                <c:pt idx="428">
                  <c:v>742.84100000000001</c:v>
                </c:pt>
                <c:pt idx="429">
                  <c:v>743.64400000000001</c:v>
                </c:pt>
                <c:pt idx="430">
                  <c:v>744.43</c:v>
                </c:pt>
                <c:pt idx="431">
                  <c:v>745.22500000000002</c:v>
                </c:pt>
                <c:pt idx="432">
                  <c:v>746.00800000000004</c:v>
                </c:pt>
                <c:pt idx="433">
                  <c:v>746.774</c:v>
                </c:pt>
                <c:pt idx="434">
                  <c:v>747.59400000000005</c:v>
                </c:pt>
                <c:pt idx="435">
                  <c:v>748.38599999999997</c:v>
                </c:pt>
                <c:pt idx="436">
                  <c:v>749.16200000000003</c:v>
                </c:pt>
                <c:pt idx="437">
                  <c:v>749.96799999999996</c:v>
                </c:pt>
                <c:pt idx="438">
                  <c:v>750.76</c:v>
                </c:pt>
                <c:pt idx="439">
                  <c:v>751.55899999999997</c:v>
                </c:pt>
                <c:pt idx="440">
                  <c:v>752.36099999999999</c:v>
                </c:pt>
                <c:pt idx="441">
                  <c:v>753.16600000000005</c:v>
                </c:pt>
                <c:pt idx="442">
                  <c:v>753.952</c:v>
                </c:pt>
                <c:pt idx="443">
                  <c:v>754.72</c:v>
                </c:pt>
                <c:pt idx="444">
                  <c:v>755.529</c:v>
                </c:pt>
                <c:pt idx="445">
                  <c:v>756.32600000000002</c:v>
                </c:pt>
                <c:pt idx="446">
                  <c:v>757.11300000000006</c:v>
                </c:pt>
                <c:pt idx="447">
                  <c:v>757.90700000000004</c:v>
                </c:pt>
                <c:pt idx="448">
                  <c:v>758.71100000000001</c:v>
                </c:pt>
                <c:pt idx="449">
                  <c:v>759.49900000000002</c:v>
                </c:pt>
                <c:pt idx="450">
                  <c:v>760.28599999999994</c:v>
                </c:pt>
                <c:pt idx="451">
                  <c:v>761.09400000000005</c:v>
                </c:pt>
                <c:pt idx="452">
                  <c:v>761.87199999999996</c:v>
                </c:pt>
                <c:pt idx="453">
                  <c:v>762.66399999999999</c:v>
                </c:pt>
                <c:pt idx="454">
                  <c:v>763.47</c:v>
                </c:pt>
                <c:pt idx="455">
                  <c:v>764.25400000000002</c:v>
                </c:pt>
                <c:pt idx="456">
                  <c:v>765.04300000000001</c:v>
                </c:pt>
                <c:pt idx="457">
                  <c:v>765.83399999999995</c:v>
                </c:pt>
                <c:pt idx="458">
                  <c:v>766.61699999999996</c:v>
                </c:pt>
                <c:pt idx="459">
                  <c:v>767.42399999999998</c:v>
                </c:pt>
                <c:pt idx="460">
                  <c:v>768.19500000000005</c:v>
                </c:pt>
                <c:pt idx="461">
                  <c:v>769.01599999999996</c:v>
                </c:pt>
                <c:pt idx="462">
                  <c:v>769.803</c:v>
                </c:pt>
                <c:pt idx="463">
                  <c:v>770.596</c:v>
                </c:pt>
                <c:pt idx="464">
                  <c:v>771.39499999999998</c:v>
                </c:pt>
                <c:pt idx="465">
                  <c:v>772.18100000000004</c:v>
                </c:pt>
                <c:pt idx="466">
                  <c:v>772.93700000000001</c:v>
                </c:pt>
                <c:pt idx="467">
                  <c:v>773.755</c:v>
                </c:pt>
                <c:pt idx="468">
                  <c:v>774.53800000000001</c:v>
                </c:pt>
                <c:pt idx="469">
                  <c:v>775.33199999999999</c:v>
                </c:pt>
                <c:pt idx="470">
                  <c:v>776.11199999999997</c:v>
                </c:pt>
                <c:pt idx="471">
                  <c:v>776.91899999999998</c:v>
                </c:pt>
                <c:pt idx="472">
                  <c:v>777.71500000000003</c:v>
                </c:pt>
                <c:pt idx="473">
                  <c:v>778.51099999999997</c:v>
                </c:pt>
                <c:pt idx="474">
                  <c:v>779.298</c:v>
                </c:pt>
                <c:pt idx="475">
                  <c:v>780.10400000000004</c:v>
                </c:pt>
                <c:pt idx="476">
                  <c:v>780.88699999999994</c:v>
                </c:pt>
                <c:pt idx="477">
                  <c:v>781.673</c:v>
                </c:pt>
                <c:pt idx="478">
                  <c:v>782.46799999999996</c:v>
                </c:pt>
                <c:pt idx="479">
                  <c:v>783.26300000000003</c:v>
                </c:pt>
                <c:pt idx="480">
                  <c:v>784.06399999999996</c:v>
                </c:pt>
                <c:pt idx="481">
                  <c:v>784.85799999999995</c:v>
                </c:pt>
                <c:pt idx="482">
                  <c:v>785.65700000000004</c:v>
                </c:pt>
                <c:pt idx="483">
                  <c:v>786.46699999999998</c:v>
                </c:pt>
                <c:pt idx="484">
                  <c:v>787.24900000000002</c:v>
                </c:pt>
                <c:pt idx="485">
                  <c:v>788.05499999999995</c:v>
                </c:pt>
                <c:pt idx="486">
                  <c:v>788.827</c:v>
                </c:pt>
                <c:pt idx="487">
                  <c:v>789.62300000000005</c:v>
                </c:pt>
                <c:pt idx="488">
                  <c:v>790.43799999999999</c:v>
                </c:pt>
                <c:pt idx="489">
                  <c:v>791.21500000000003</c:v>
                </c:pt>
                <c:pt idx="490">
                  <c:v>791.99800000000005</c:v>
                </c:pt>
                <c:pt idx="491">
                  <c:v>792.80499999999995</c:v>
                </c:pt>
                <c:pt idx="492">
                  <c:v>793.601</c:v>
                </c:pt>
                <c:pt idx="493">
                  <c:v>794.399</c:v>
                </c:pt>
                <c:pt idx="494">
                  <c:v>795.19100000000003</c:v>
                </c:pt>
                <c:pt idx="495">
                  <c:v>796</c:v>
                </c:pt>
                <c:pt idx="496">
                  <c:v>796.79</c:v>
                </c:pt>
                <c:pt idx="497">
                  <c:v>797.58</c:v>
                </c:pt>
                <c:pt idx="498">
                  <c:v>798.37900000000002</c:v>
                </c:pt>
                <c:pt idx="499">
                  <c:v>799.16499999999996</c:v>
                </c:pt>
                <c:pt idx="500">
                  <c:v>799.92600000000004</c:v>
                </c:pt>
                <c:pt idx="501">
                  <c:v>800.745</c:v>
                </c:pt>
                <c:pt idx="502">
                  <c:v>801.53200000000004</c:v>
                </c:pt>
                <c:pt idx="503">
                  <c:v>802.32</c:v>
                </c:pt>
                <c:pt idx="504">
                  <c:v>803.11900000000003</c:v>
                </c:pt>
                <c:pt idx="505">
                  <c:v>803.92499999999995</c:v>
                </c:pt>
                <c:pt idx="506">
                  <c:v>804.70799999999997</c:v>
                </c:pt>
                <c:pt idx="507">
                  <c:v>805.49699999999996</c:v>
                </c:pt>
                <c:pt idx="508">
                  <c:v>806.28200000000004</c:v>
                </c:pt>
                <c:pt idx="509">
                  <c:v>807.08699999999999</c:v>
                </c:pt>
                <c:pt idx="510">
                  <c:v>807.87800000000004</c:v>
                </c:pt>
                <c:pt idx="511">
                  <c:v>808.649</c:v>
                </c:pt>
                <c:pt idx="512">
                  <c:v>809.44600000000003</c:v>
                </c:pt>
                <c:pt idx="513">
                  <c:v>810.25099999999998</c:v>
                </c:pt>
                <c:pt idx="514">
                  <c:v>811.03099999999995</c:v>
                </c:pt>
                <c:pt idx="515">
                  <c:v>811.84400000000005</c:v>
                </c:pt>
                <c:pt idx="516">
                  <c:v>812.62699999999995</c:v>
                </c:pt>
                <c:pt idx="517">
                  <c:v>813.43</c:v>
                </c:pt>
                <c:pt idx="518">
                  <c:v>814.21199999999999</c:v>
                </c:pt>
                <c:pt idx="519">
                  <c:v>815.00199999999995</c:v>
                </c:pt>
                <c:pt idx="520">
                  <c:v>815.78700000000003</c:v>
                </c:pt>
                <c:pt idx="521">
                  <c:v>816.59</c:v>
                </c:pt>
                <c:pt idx="522">
                  <c:v>817.39400000000001</c:v>
                </c:pt>
                <c:pt idx="523">
                  <c:v>818.17499999999995</c:v>
                </c:pt>
                <c:pt idx="524">
                  <c:v>818.96400000000006</c:v>
                </c:pt>
                <c:pt idx="525">
                  <c:v>819.76599999999996</c:v>
                </c:pt>
                <c:pt idx="526">
                  <c:v>820.57600000000002</c:v>
                </c:pt>
                <c:pt idx="527">
                  <c:v>821.35500000000002</c:v>
                </c:pt>
                <c:pt idx="528">
                  <c:v>822.149</c:v>
                </c:pt>
                <c:pt idx="529">
                  <c:v>822.95399999999995</c:v>
                </c:pt>
                <c:pt idx="530">
                  <c:v>823.74099999999999</c:v>
                </c:pt>
                <c:pt idx="531">
                  <c:v>824.55</c:v>
                </c:pt>
                <c:pt idx="532">
                  <c:v>825.33900000000006</c:v>
                </c:pt>
                <c:pt idx="533">
                  <c:v>826.11400000000003</c:v>
                </c:pt>
                <c:pt idx="534">
                  <c:v>826.89200000000005</c:v>
                </c:pt>
                <c:pt idx="535">
                  <c:v>827.70899999999995</c:v>
                </c:pt>
                <c:pt idx="536">
                  <c:v>828.50599999999997</c:v>
                </c:pt>
                <c:pt idx="537">
                  <c:v>829.28499999999997</c:v>
                </c:pt>
                <c:pt idx="538">
                  <c:v>830.08299999999997</c:v>
                </c:pt>
                <c:pt idx="539">
                  <c:v>830.899</c:v>
                </c:pt>
                <c:pt idx="540">
                  <c:v>831.67399999999998</c:v>
                </c:pt>
                <c:pt idx="541">
                  <c:v>832.45100000000002</c:v>
                </c:pt>
                <c:pt idx="542">
                  <c:v>833.24900000000002</c:v>
                </c:pt>
                <c:pt idx="543">
                  <c:v>834.03099999999995</c:v>
                </c:pt>
                <c:pt idx="544">
                  <c:v>834.83</c:v>
                </c:pt>
                <c:pt idx="545">
                  <c:v>835.61500000000001</c:v>
                </c:pt>
                <c:pt idx="546">
                  <c:v>836.40499999999997</c:v>
                </c:pt>
                <c:pt idx="547">
                  <c:v>837.21500000000003</c:v>
                </c:pt>
                <c:pt idx="548">
                  <c:v>837.99699999999996</c:v>
                </c:pt>
                <c:pt idx="549">
                  <c:v>838.79300000000001</c:v>
                </c:pt>
                <c:pt idx="550">
                  <c:v>839.58100000000002</c:v>
                </c:pt>
                <c:pt idx="551">
                  <c:v>840.36500000000001</c:v>
                </c:pt>
                <c:pt idx="552">
                  <c:v>841.16099999999994</c:v>
                </c:pt>
                <c:pt idx="553">
                  <c:v>841.94500000000005</c:v>
                </c:pt>
                <c:pt idx="554">
                  <c:v>842.74199999999996</c:v>
                </c:pt>
                <c:pt idx="555">
                  <c:v>843.53099999999995</c:v>
                </c:pt>
                <c:pt idx="556">
                  <c:v>844.33</c:v>
                </c:pt>
                <c:pt idx="557">
                  <c:v>845.10699999999997</c:v>
                </c:pt>
                <c:pt idx="558">
                  <c:v>845.90899999999999</c:v>
                </c:pt>
                <c:pt idx="559">
                  <c:v>846.71</c:v>
                </c:pt>
                <c:pt idx="560">
                  <c:v>847.49900000000002</c:v>
                </c:pt>
                <c:pt idx="561">
                  <c:v>848.27499999999998</c:v>
                </c:pt>
                <c:pt idx="562">
                  <c:v>849.06100000000004</c:v>
                </c:pt>
                <c:pt idx="563">
                  <c:v>849.86900000000003</c:v>
                </c:pt>
                <c:pt idx="564">
                  <c:v>850.65099999999995</c:v>
                </c:pt>
                <c:pt idx="565">
                  <c:v>851.44299999999998</c:v>
                </c:pt>
                <c:pt idx="566">
                  <c:v>852.25099999999998</c:v>
                </c:pt>
                <c:pt idx="567">
                  <c:v>853.01800000000003</c:v>
                </c:pt>
                <c:pt idx="568">
                  <c:v>853.80399999999997</c:v>
                </c:pt>
                <c:pt idx="569">
                  <c:v>854.63199999999995</c:v>
                </c:pt>
                <c:pt idx="570">
                  <c:v>855.41</c:v>
                </c:pt>
                <c:pt idx="571">
                  <c:v>856.19899999999996</c:v>
                </c:pt>
                <c:pt idx="572">
                  <c:v>856.99400000000003</c:v>
                </c:pt>
                <c:pt idx="573">
                  <c:v>857.79600000000005</c:v>
                </c:pt>
                <c:pt idx="574">
                  <c:v>858.59500000000003</c:v>
                </c:pt>
                <c:pt idx="575">
                  <c:v>859.37</c:v>
                </c:pt>
                <c:pt idx="576">
                  <c:v>860.17100000000005</c:v>
                </c:pt>
                <c:pt idx="577">
                  <c:v>860.95</c:v>
                </c:pt>
                <c:pt idx="578">
                  <c:v>861.755</c:v>
                </c:pt>
                <c:pt idx="579">
                  <c:v>862.55700000000002</c:v>
                </c:pt>
                <c:pt idx="580">
                  <c:v>863.33500000000004</c:v>
                </c:pt>
                <c:pt idx="581">
                  <c:v>864.13900000000001</c:v>
                </c:pt>
                <c:pt idx="582">
                  <c:v>864.92600000000004</c:v>
                </c:pt>
                <c:pt idx="583">
                  <c:v>865.73400000000004</c:v>
                </c:pt>
                <c:pt idx="584">
                  <c:v>866.51900000000001</c:v>
                </c:pt>
                <c:pt idx="585">
                  <c:v>867.30899999999997</c:v>
                </c:pt>
                <c:pt idx="586">
                  <c:v>868.09299999999996</c:v>
                </c:pt>
                <c:pt idx="587">
                  <c:v>868.88499999999999</c:v>
                </c:pt>
                <c:pt idx="588">
                  <c:v>869.68899999999996</c:v>
                </c:pt>
                <c:pt idx="589">
                  <c:v>870.46699999999998</c:v>
                </c:pt>
                <c:pt idx="590">
                  <c:v>871.27200000000005</c:v>
                </c:pt>
                <c:pt idx="591">
                  <c:v>872.053</c:v>
                </c:pt>
                <c:pt idx="592">
                  <c:v>872.83900000000006</c:v>
                </c:pt>
                <c:pt idx="593">
                  <c:v>873.64400000000001</c:v>
                </c:pt>
                <c:pt idx="594">
                  <c:v>874.41200000000003</c:v>
                </c:pt>
                <c:pt idx="595">
                  <c:v>875.2</c:v>
                </c:pt>
                <c:pt idx="596">
                  <c:v>876.00300000000004</c:v>
                </c:pt>
                <c:pt idx="597">
                  <c:v>876.78899999999999</c:v>
                </c:pt>
                <c:pt idx="598">
                  <c:v>877.56200000000001</c:v>
                </c:pt>
                <c:pt idx="599">
                  <c:v>878.36800000000005</c:v>
                </c:pt>
                <c:pt idx="600">
                  <c:v>879.16700000000003</c:v>
                </c:pt>
                <c:pt idx="601">
                  <c:v>879.95899999999995</c:v>
                </c:pt>
                <c:pt idx="602">
                  <c:v>880.71600000000001</c:v>
                </c:pt>
                <c:pt idx="603">
                  <c:v>881.52499999999998</c:v>
                </c:pt>
                <c:pt idx="604">
                  <c:v>882.31399999999996</c:v>
                </c:pt>
                <c:pt idx="605">
                  <c:v>883.09100000000001</c:v>
                </c:pt>
                <c:pt idx="606">
                  <c:v>883.899</c:v>
                </c:pt>
                <c:pt idx="607">
                  <c:v>884.67600000000004</c:v>
                </c:pt>
                <c:pt idx="608">
                  <c:v>885.47500000000002</c:v>
                </c:pt>
                <c:pt idx="609">
                  <c:v>886.26499999999999</c:v>
                </c:pt>
                <c:pt idx="610">
                  <c:v>887.05499999999995</c:v>
                </c:pt>
                <c:pt idx="611">
                  <c:v>887.83900000000006</c:v>
                </c:pt>
                <c:pt idx="612">
                  <c:v>888.63</c:v>
                </c:pt>
                <c:pt idx="613">
                  <c:v>889.44299999999998</c:v>
                </c:pt>
                <c:pt idx="614">
                  <c:v>890.22500000000002</c:v>
                </c:pt>
                <c:pt idx="615">
                  <c:v>891.00699999999995</c:v>
                </c:pt>
                <c:pt idx="616">
                  <c:v>891.803</c:v>
                </c:pt>
                <c:pt idx="617">
                  <c:v>892.61099999999999</c:v>
                </c:pt>
                <c:pt idx="618">
                  <c:v>893.39400000000001</c:v>
                </c:pt>
                <c:pt idx="619">
                  <c:v>894.16800000000001</c:v>
                </c:pt>
                <c:pt idx="620">
                  <c:v>894.995</c:v>
                </c:pt>
                <c:pt idx="621">
                  <c:v>895.76800000000003</c:v>
                </c:pt>
                <c:pt idx="622">
                  <c:v>896.59100000000001</c:v>
                </c:pt>
                <c:pt idx="623">
                  <c:v>897.38099999999997</c:v>
                </c:pt>
                <c:pt idx="624">
                  <c:v>898.16600000000005</c:v>
                </c:pt>
                <c:pt idx="625">
                  <c:v>898.94299999999998</c:v>
                </c:pt>
                <c:pt idx="626">
                  <c:v>899.75800000000004</c:v>
                </c:pt>
                <c:pt idx="627">
                  <c:v>900.55100000000004</c:v>
                </c:pt>
                <c:pt idx="628">
                  <c:v>901.33399999999995</c:v>
                </c:pt>
                <c:pt idx="629">
                  <c:v>902.12800000000004</c:v>
                </c:pt>
                <c:pt idx="630">
                  <c:v>902.92399999999998</c:v>
                </c:pt>
                <c:pt idx="631">
                  <c:v>903.72199999999998</c:v>
                </c:pt>
                <c:pt idx="632">
                  <c:v>904.51099999999997</c:v>
                </c:pt>
                <c:pt idx="633">
                  <c:v>905.31399999999996</c:v>
                </c:pt>
                <c:pt idx="634">
                  <c:v>906.09299999999996</c:v>
                </c:pt>
                <c:pt idx="635">
                  <c:v>906.90200000000004</c:v>
                </c:pt>
                <c:pt idx="636">
                  <c:v>907.67100000000005</c:v>
                </c:pt>
                <c:pt idx="637">
                  <c:v>908.46199999999999</c:v>
                </c:pt>
                <c:pt idx="638">
                  <c:v>909.26300000000003</c:v>
                </c:pt>
                <c:pt idx="639">
                  <c:v>910.04100000000005</c:v>
                </c:pt>
                <c:pt idx="640">
                  <c:v>910.83100000000002</c:v>
                </c:pt>
                <c:pt idx="641">
                  <c:v>911.62400000000002</c:v>
                </c:pt>
                <c:pt idx="642">
                  <c:v>912.41300000000001</c:v>
                </c:pt>
                <c:pt idx="643">
                  <c:v>913.20600000000002</c:v>
                </c:pt>
                <c:pt idx="644">
                  <c:v>913.99599999999998</c:v>
                </c:pt>
                <c:pt idx="645">
                  <c:v>914.79600000000005</c:v>
                </c:pt>
                <c:pt idx="646">
                  <c:v>915.56100000000004</c:v>
                </c:pt>
                <c:pt idx="647">
                  <c:v>916.38300000000004</c:v>
                </c:pt>
                <c:pt idx="648">
                  <c:v>917.14499999999998</c:v>
                </c:pt>
                <c:pt idx="649">
                  <c:v>917.93700000000001</c:v>
                </c:pt>
                <c:pt idx="650">
                  <c:v>918.73900000000003</c:v>
                </c:pt>
                <c:pt idx="651">
                  <c:v>919.524</c:v>
                </c:pt>
                <c:pt idx="652">
                  <c:v>920.31100000000004</c:v>
                </c:pt>
                <c:pt idx="653">
                  <c:v>921.09400000000005</c:v>
                </c:pt>
                <c:pt idx="654">
                  <c:v>921.89700000000005</c:v>
                </c:pt>
                <c:pt idx="655">
                  <c:v>922.69200000000001</c:v>
                </c:pt>
                <c:pt idx="656">
                  <c:v>923.49</c:v>
                </c:pt>
                <c:pt idx="657">
                  <c:v>924.30499999999995</c:v>
                </c:pt>
                <c:pt idx="658">
                  <c:v>925.06899999999996</c:v>
                </c:pt>
                <c:pt idx="659">
                  <c:v>925.83500000000004</c:v>
                </c:pt>
                <c:pt idx="660">
                  <c:v>926.67</c:v>
                </c:pt>
                <c:pt idx="661">
                  <c:v>927.44299999999998</c:v>
                </c:pt>
                <c:pt idx="662">
                  <c:v>928.22699999999998</c:v>
                </c:pt>
                <c:pt idx="663">
                  <c:v>929.03300000000002</c:v>
                </c:pt>
                <c:pt idx="664">
                  <c:v>929.82500000000005</c:v>
                </c:pt>
                <c:pt idx="665">
                  <c:v>930.62800000000004</c:v>
                </c:pt>
                <c:pt idx="666">
                  <c:v>931.428</c:v>
                </c:pt>
                <c:pt idx="667">
                  <c:v>932.21699999999998</c:v>
                </c:pt>
                <c:pt idx="668">
                  <c:v>932.99900000000002</c:v>
                </c:pt>
                <c:pt idx="669">
                  <c:v>933.79399999999998</c:v>
                </c:pt>
                <c:pt idx="670">
                  <c:v>934.61</c:v>
                </c:pt>
                <c:pt idx="671">
                  <c:v>935.37</c:v>
                </c:pt>
                <c:pt idx="672">
                  <c:v>936.173</c:v>
                </c:pt>
                <c:pt idx="673">
                  <c:v>936.97500000000002</c:v>
                </c:pt>
                <c:pt idx="674">
                  <c:v>937.77499999999998</c:v>
                </c:pt>
                <c:pt idx="675">
                  <c:v>938.56100000000004</c:v>
                </c:pt>
                <c:pt idx="676">
                  <c:v>939.36400000000003</c:v>
                </c:pt>
                <c:pt idx="677">
                  <c:v>940.17499999999995</c:v>
                </c:pt>
                <c:pt idx="678">
                  <c:v>940.95799999999997</c:v>
                </c:pt>
                <c:pt idx="679">
                  <c:v>941.76300000000003</c:v>
                </c:pt>
                <c:pt idx="680">
                  <c:v>942.51900000000001</c:v>
                </c:pt>
                <c:pt idx="681">
                  <c:v>943.33500000000004</c:v>
                </c:pt>
                <c:pt idx="682">
                  <c:v>944.11300000000006</c:v>
                </c:pt>
                <c:pt idx="683">
                  <c:v>944.899</c:v>
                </c:pt>
                <c:pt idx="684">
                  <c:v>945.69500000000005</c:v>
                </c:pt>
                <c:pt idx="685">
                  <c:v>946.476</c:v>
                </c:pt>
                <c:pt idx="686">
                  <c:v>947.26700000000005</c:v>
                </c:pt>
                <c:pt idx="687">
                  <c:v>948.06799999999998</c:v>
                </c:pt>
                <c:pt idx="688">
                  <c:v>948.84400000000005</c:v>
                </c:pt>
                <c:pt idx="689">
                  <c:v>949.64599999999996</c:v>
                </c:pt>
                <c:pt idx="690">
                  <c:v>950.43399999999997</c:v>
                </c:pt>
                <c:pt idx="691">
                  <c:v>951.23800000000006</c:v>
                </c:pt>
                <c:pt idx="692">
                  <c:v>952.02300000000002</c:v>
                </c:pt>
                <c:pt idx="693">
                  <c:v>952.79</c:v>
                </c:pt>
                <c:pt idx="694">
                  <c:v>953.58900000000006</c:v>
                </c:pt>
                <c:pt idx="695">
                  <c:v>954.39200000000005</c:v>
                </c:pt>
                <c:pt idx="696">
                  <c:v>955.17100000000005</c:v>
                </c:pt>
                <c:pt idx="697">
                  <c:v>955.976</c:v>
                </c:pt>
                <c:pt idx="698">
                  <c:v>956.77</c:v>
                </c:pt>
                <c:pt idx="699">
                  <c:v>957.57</c:v>
                </c:pt>
                <c:pt idx="700">
                  <c:v>958.36199999999997</c:v>
                </c:pt>
                <c:pt idx="701">
                  <c:v>959.13900000000001</c:v>
                </c:pt>
                <c:pt idx="702">
                  <c:v>959.93299999999999</c:v>
                </c:pt>
                <c:pt idx="703">
                  <c:v>960.71500000000003</c:v>
                </c:pt>
                <c:pt idx="704">
                  <c:v>961.52499999999998</c:v>
                </c:pt>
                <c:pt idx="705">
                  <c:v>962.303</c:v>
                </c:pt>
                <c:pt idx="706">
                  <c:v>963.09799999999996</c:v>
                </c:pt>
                <c:pt idx="707">
                  <c:v>963.89400000000001</c:v>
                </c:pt>
                <c:pt idx="708">
                  <c:v>964.7</c:v>
                </c:pt>
                <c:pt idx="709">
                  <c:v>965.49400000000003</c:v>
                </c:pt>
                <c:pt idx="710">
                  <c:v>966.26</c:v>
                </c:pt>
                <c:pt idx="711">
                  <c:v>967.09</c:v>
                </c:pt>
                <c:pt idx="712">
                  <c:v>967.86</c:v>
                </c:pt>
                <c:pt idx="713">
                  <c:v>968.66300000000001</c:v>
                </c:pt>
                <c:pt idx="714">
                  <c:v>969.45899999999995</c:v>
                </c:pt>
                <c:pt idx="715">
                  <c:v>970.23900000000003</c:v>
                </c:pt>
                <c:pt idx="716">
                  <c:v>971.01599999999996</c:v>
                </c:pt>
                <c:pt idx="717">
                  <c:v>971.82899999999995</c:v>
                </c:pt>
                <c:pt idx="718">
                  <c:v>972.62099999999998</c:v>
                </c:pt>
                <c:pt idx="719">
                  <c:v>973.40300000000002</c:v>
                </c:pt>
                <c:pt idx="720">
                  <c:v>974.2</c:v>
                </c:pt>
                <c:pt idx="721">
                  <c:v>975.01400000000001</c:v>
                </c:pt>
                <c:pt idx="722">
                  <c:v>975.78399999999999</c:v>
                </c:pt>
                <c:pt idx="723">
                  <c:v>976.58900000000006</c:v>
                </c:pt>
                <c:pt idx="724">
                  <c:v>977.38699999999994</c:v>
                </c:pt>
                <c:pt idx="725">
                  <c:v>978.16800000000001</c:v>
                </c:pt>
                <c:pt idx="726">
                  <c:v>978.95899999999995</c:v>
                </c:pt>
                <c:pt idx="727">
                  <c:v>979.74900000000002</c:v>
                </c:pt>
                <c:pt idx="728">
                  <c:v>980.53200000000004</c:v>
                </c:pt>
                <c:pt idx="729">
                  <c:v>981.34799999999996</c:v>
                </c:pt>
                <c:pt idx="730">
                  <c:v>982.13900000000001</c:v>
                </c:pt>
                <c:pt idx="731">
                  <c:v>982.928</c:v>
                </c:pt>
                <c:pt idx="732">
                  <c:v>983.70100000000002</c:v>
                </c:pt>
                <c:pt idx="733">
                  <c:v>984.50900000000001</c:v>
                </c:pt>
                <c:pt idx="734">
                  <c:v>985.29300000000001</c:v>
                </c:pt>
                <c:pt idx="735">
                  <c:v>986.08699999999999</c:v>
                </c:pt>
                <c:pt idx="736">
                  <c:v>986.86300000000006</c:v>
                </c:pt>
                <c:pt idx="737">
                  <c:v>987.65200000000004</c:v>
                </c:pt>
                <c:pt idx="738">
                  <c:v>988.46199999999999</c:v>
                </c:pt>
                <c:pt idx="739">
                  <c:v>989.24400000000003</c:v>
                </c:pt>
                <c:pt idx="740">
                  <c:v>990.04600000000005</c:v>
                </c:pt>
                <c:pt idx="741">
                  <c:v>990.84100000000001</c:v>
                </c:pt>
                <c:pt idx="742">
                  <c:v>991.62599999999998</c:v>
                </c:pt>
                <c:pt idx="743">
                  <c:v>992.44299999999998</c:v>
                </c:pt>
                <c:pt idx="744">
                  <c:v>993.20899999999995</c:v>
                </c:pt>
                <c:pt idx="745">
                  <c:v>994.01700000000005</c:v>
                </c:pt>
                <c:pt idx="746">
                  <c:v>994.81899999999996</c:v>
                </c:pt>
                <c:pt idx="747">
                  <c:v>995.60699999999997</c:v>
                </c:pt>
                <c:pt idx="748">
                  <c:v>996.41</c:v>
                </c:pt>
                <c:pt idx="749">
                  <c:v>997.18100000000004</c:v>
                </c:pt>
                <c:pt idx="750">
                  <c:v>997.97</c:v>
                </c:pt>
                <c:pt idx="751">
                  <c:v>998.78499999999997</c:v>
                </c:pt>
                <c:pt idx="752">
                  <c:v>999.57299999999998</c:v>
                </c:pt>
                <c:pt idx="753">
                  <c:v>1000.357</c:v>
                </c:pt>
                <c:pt idx="754">
                  <c:v>1001.157</c:v>
                </c:pt>
                <c:pt idx="755">
                  <c:v>1001.95</c:v>
                </c:pt>
                <c:pt idx="756">
                  <c:v>1002.756</c:v>
                </c:pt>
                <c:pt idx="757">
                  <c:v>1003.5359999999999</c:v>
                </c:pt>
                <c:pt idx="758">
                  <c:v>1004.336</c:v>
                </c:pt>
                <c:pt idx="759">
                  <c:v>1005.138</c:v>
                </c:pt>
                <c:pt idx="760">
                  <c:v>1005.926</c:v>
                </c:pt>
                <c:pt idx="761">
                  <c:v>1006.711</c:v>
                </c:pt>
                <c:pt idx="762">
                  <c:v>1007.5170000000001</c:v>
                </c:pt>
                <c:pt idx="763">
                  <c:v>1008.316</c:v>
                </c:pt>
                <c:pt idx="764">
                  <c:v>1009.103</c:v>
                </c:pt>
                <c:pt idx="765">
                  <c:v>1009.903</c:v>
                </c:pt>
                <c:pt idx="766">
                  <c:v>1010.68</c:v>
                </c:pt>
                <c:pt idx="767">
                  <c:v>1011.48</c:v>
                </c:pt>
                <c:pt idx="768">
                  <c:v>1012.275</c:v>
                </c:pt>
                <c:pt idx="769">
                  <c:v>1013.064</c:v>
                </c:pt>
                <c:pt idx="770">
                  <c:v>1013.8579999999999</c:v>
                </c:pt>
                <c:pt idx="771">
                  <c:v>1014.634</c:v>
                </c:pt>
                <c:pt idx="772">
                  <c:v>1015.451</c:v>
                </c:pt>
                <c:pt idx="773">
                  <c:v>1016.2430000000001</c:v>
                </c:pt>
                <c:pt idx="774">
                  <c:v>1017.025</c:v>
                </c:pt>
                <c:pt idx="775">
                  <c:v>1017.826</c:v>
                </c:pt>
                <c:pt idx="776">
                  <c:v>1018.603</c:v>
                </c:pt>
                <c:pt idx="777">
                  <c:v>1019.4109999999999</c:v>
                </c:pt>
                <c:pt idx="778">
                  <c:v>1020.194</c:v>
                </c:pt>
                <c:pt idx="779">
                  <c:v>1020.981</c:v>
                </c:pt>
                <c:pt idx="780">
                  <c:v>1021.777</c:v>
                </c:pt>
                <c:pt idx="781">
                  <c:v>1022.585</c:v>
                </c:pt>
                <c:pt idx="782">
                  <c:v>1023.3819999999999</c:v>
                </c:pt>
                <c:pt idx="783">
                  <c:v>1024.154</c:v>
                </c:pt>
                <c:pt idx="784">
                  <c:v>1024.923</c:v>
                </c:pt>
                <c:pt idx="785">
                  <c:v>1025.75</c:v>
                </c:pt>
                <c:pt idx="786">
                  <c:v>1026.527</c:v>
                </c:pt>
                <c:pt idx="787">
                  <c:v>1027.3109999999999</c:v>
                </c:pt>
                <c:pt idx="788">
                  <c:v>1028.098</c:v>
                </c:pt>
                <c:pt idx="789">
                  <c:v>1028.894</c:v>
                </c:pt>
                <c:pt idx="790">
                  <c:v>1029.68</c:v>
                </c:pt>
                <c:pt idx="791">
                  <c:v>1030.48</c:v>
                </c:pt>
                <c:pt idx="792">
                  <c:v>1031.2670000000001</c:v>
                </c:pt>
                <c:pt idx="793">
                  <c:v>1032.06</c:v>
                </c:pt>
                <c:pt idx="794">
                  <c:v>1032.8699999999999</c:v>
                </c:pt>
                <c:pt idx="795">
                  <c:v>1033.6659999999999</c:v>
                </c:pt>
                <c:pt idx="796">
                  <c:v>1034.4449999999999</c:v>
                </c:pt>
                <c:pt idx="797">
                  <c:v>1035.26</c:v>
                </c:pt>
                <c:pt idx="798">
                  <c:v>1036.0229999999999</c:v>
                </c:pt>
                <c:pt idx="799">
                  <c:v>1036.825</c:v>
                </c:pt>
                <c:pt idx="800">
                  <c:v>1037.6289999999999</c:v>
                </c:pt>
                <c:pt idx="801">
                  <c:v>1038.4169999999999</c:v>
                </c:pt>
                <c:pt idx="802">
                  <c:v>1039.222</c:v>
                </c:pt>
                <c:pt idx="803">
                  <c:v>1040.0139999999999</c:v>
                </c:pt>
                <c:pt idx="804">
                  <c:v>1040.798</c:v>
                </c:pt>
                <c:pt idx="805">
                  <c:v>1041.596</c:v>
                </c:pt>
                <c:pt idx="806">
                  <c:v>1042.3920000000001</c:v>
                </c:pt>
                <c:pt idx="807">
                  <c:v>1043.193</c:v>
                </c:pt>
                <c:pt idx="808">
                  <c:v>1043.963</c:v>
                </c:pt>
                <c:pt idx="809">
                  <c:v>1044.771</c:v>
                </c:pt>
                <c:pt idx="810">
                  <c:v>1045.5609999999999</c:v>
                </c:pt>
                <c:pt idx="811">
                  <c:v>1046.3530000000001</c:v>
                </c:pt>
                <c:pt idx="812">
                  <c:v>1047.145</c:v>
                </c:pt>
                <c:pt idx="813">
                  <c:v>1047.951</c:v>
                </c:pt>
                <c:pt idx="814">
                  <c:v>1048.74</c:v>
                </c:pt>
                <c:pt idx="815">
                  <c:v>1049.5609999999999</c:v>
                </c:pt>
                <c:pt idx="816">
                  <c:v>1050.3699999999999</c:v>
                </c:pt>
                <c:pt idx="817">
                  <c:v>1051.133</c:v>
                </c:pt>
                <c:pt idx="818">
                  <c:v>1051.8969999999999</c:v>
                </c:pt>
                <c:pt idx="819">
                  <c:v>1052.72</c:v>
                </c:pt>
                <c:pt idx="820">
                  <c:v>1053.501</c:v>
                </c:pt>
                <c:pt idx="821">
                  <c:v>1054.289</c:v>
                </c:pt>
                <c:pt idx="822">
                  <c:v>1055.068</c:v>
                </c:pt>
                <c:pt idx="823">
                  <c:v>1055.8620000000001</c:v>
                </c:pt>
                <c:pt idx="824">
                  <c:v>1056.654</c:v>
                </c:pt>
                <c:pt idx="825">
                  <c:v>1057.4469999999999</c:v>
                </c:pt>
                <c:pt idx="826">
                  <c:v>1058.2349999999999</c:v>
                </c:pt>
                <c:pt idx="827">
                  <c:v>1059.0250000000001</c:v>
                </c:pt>
                <c:pt idx="828">
                  <c:v>1059.819</c:v>
                </c:pt>
                <c:pt idx="829">
                  <c:v>1060.6279999999999</c:v>
                </c:pt>
                <c:pt idx="830">
                  <c:v>1061.395</c:v>
                </c:pt>
                <c:pt idx="831">
                  <c:v>1062.202</c:v>
                </c:pt>
                <c:pt idx="832">
                  <c:v>1062.97</c:v>
                </c:pt>
                <c:pt idx="833">
                  <c:v>1063.7650000000001</c:v>
                </c:pt>
                <c:pt idx="834">
                  <c:v>1064.5730000000001</c:v>
                </c:pt>
                <c:pt idx="835">
                  <c:v>1065.355</c:v>
                </c:pt>
                <c:pt idx="836">
                  <c:v>1066.152</c:v>
                </c:pt>
                <c:pt idx="837">
                  <c:v>1066.9639999999999</c:v>
                </c:pt>
                <c:pt idx="838">
                  <c:v>1067.749</c:v>
                </c:pt>
                <c:pt idx="839">
                  <c:v>1068.527</c:v>
                </c:pt>
                <c:pt idx="840">
                  <c:v>1069.325</c:v>
                </c:pt>
                <c:pt idx="841">
                  <c:v>1070.104</c:v>
                </c:pt>
                <c:pt idx="842">
                  <c:v>1070.9069999999999</c:v>
                </c:pt>
                <c:pt idx="843">
                  <c:v>1071.704</c:v>
                </c:pt>
                <c:pt idx="844">
                  <c:v>1072.4880000000001</c:v>
                </c:pt>
                <c:pt idx="845">
                  <c:v>1073.2729999999999</c:v>
                </c:pt>
                <c:pt idx="846">
                  <c:v>1074.0730000000001</c:v>
                </c:pt>
                <c:pt idx="847">
                  <c:v>1074.8679999999999</c:v>
                </c:pt>
                <c:pt idx="848">
                  <c:v>1075.664</c:v>
                </c:pt>
                <c:pt idx="849">
                  <c:v>1076.47</c:v>
                </c:pt>
                <c:pt idx="850">
                  <c:v>1077.2729999999999</c:v>
                </c:pt>
                <c:pt idx="851">
                  <c:v>1078.0530000000001</c:v>
                </c:pt>
                <c:pt idx="852">
                  <c:v>1078.806</c:v>
                </c:pt>
                <c:pt idx="853">
                  <c:v>1079.6220000000001</c:v>
                </c:pt>
                <c:pt idx="854">
                  <c:v>1080.4090000000001</c:v>
                </c:pt>
                <c:pt idx="855">
                  <c:v>1081.1949999999999</c:v>
                </c:pt>
                <c:pt idx="856">
                  <c:v>1081.9929999999999</c:v>
                </c:pt>
                <c:pt idx="857">
                  <c:v>1082.78</c:v>
                </c:pt>
                <c:pt idx="858">
                  <c:v>1083.578</c:v>
                </c:pt>
                <c:pt idx="859">
                  <c:v>1084.3900000000001</c:v>
                </c:pt>
                <c:pt idx="860">
                  <c:v>1085.1659999999999</c:v>
                </c:pt>
                <c:pt idx="861">
                  <c:v>1085.951</c:v>
                </c:pt>
                <c:pt idx="862">
                  <c:v>1086.741</c:v>
                </c:pt>
                <c:pt idx="863">
                  <c:v>1087.5609999999999</c:v>
                </c:pt>
                <c:pt idx="864">
                  <c:v>1088.329</c:v>
                </c:pt>
                <c:pt idx="865">
                  <c:v>1089.1079999999999</c:v>
                </c:pt>
                <c:pt idx="866">
                  <c:v>1089.894</c:v>
                </c:pt>
                <c:pt idx="867">
                  <c:v>1090.6890000000001</c:v>
                </c:pt>
                <c:pt idx="868">
                  <c:v>1091.4780000000001</c:v>
                </c:pt>
                <c:pt idx="869">
                  <c:v>1092.2719999999999</c:v>
                </c:pt>
                <c:pt idx="870">
                  <c:v>1093.069</c:v>
                </c:pt>
                <c:pt idx="871">
                  <c:v>1093.8420000000001</c:v>
                </c:pt>
                <c:pt idx="872">
                  <c:v>1094.653</c:v>
                </c:pt>
                <c:pt idx="873">
                  <c:v>1095.4469999999999</c:v>
                </c:pt>
                <c:pt idx="874">
                  <c:v>1096.2170000000001</c:v>
                </c:pt>
                <c:pt idx="875">
                  <c:v>1096.982</c:v>
                </c:pt>
                <c:pt idx="876">
                  <c:v>1097.807</c:v>
                </c:pt>
                <c:pt idx="877">
                  <c:v>1098.588</c:v>
                </c:pt>
                <c:pt idx="878">
                  <c:v>1099.377</c:v>
                </c:pt>
                <c:pt idx="879">
                  <c:v>1100.1659999999999</c:v>
                </c:pt>
                <c:pt idx="880">
                  <c:v>1100.979</c:v>
                </c:pt>
                <c:pt idx="881">
                  <c:v>1101.7639999999999</c:v>
                </c:pt>
                <c:pt idx="882">
                  <c:v>1102.5619999999999</c:v>
                </c:pt>
                <c:pt idx="883">
                  <c:v>1103.356</c:v>
                </c:pt>
                <c:pt idx="884">
                  <c:v>1104.1410000000001</c:v>
                </c:pt>
                <c:pt idx="885">
                  <c:v>1104.9380000000001</c:v>
                </c:pt>
                <c:pt idx="886">
                  <c:v>1105.7280000000001</c:v>
                </c:pt>
                <c:pt idx="887">
                  <c:v>1106.4960000000001</c:v>
                </c:pt>
                <c:pt idx="888">
                  <c:v>1107.3150000000001</c:v>
                </c:pt>
                <c:pt idx="889">
                  <c:v>1108.0999999999999</c:v>
                </c:pt>
                <c:pt idx="890">
                  <c:v>1108.893</c:v>
                </c:pt>
                <c:pt idx="891">
                  <c:v>1109.692</c:v>
                </c:pt>
                <c:pt idx="892">
                  <c:v>1110.4929999999999</c:v>
                </c:pt>
                <c:pt idx="893">
                  <c:v>1111.2829999999999</c:v>
                </c:pt>
                <c:pt idx="894">
                  <c:v>1112.0809999999999</c:v>
                </c:pt>
                <c:pt idx="895">
                  <c:v>1112.855</c:v>
                </c:pt>
                <c:pt idx="896">
                  <c:v>1113.645</c:v>
                </c:pt>
                <c:pt idx="897">
                  <c:v>1114.444</c:v>
                </c:pt>
                <c:pt idx="898">
                  <c:v>1115.241</c:v>
                </c:pt>
                <c:pt idx="899">
                  <c:v>1116.0150000000001</c:v>
                </c:pt>
                <c:pt idx="900">
                  <c:v>1116.819</c:v>
                </c:pt>
                <c:pt idx="901">
                  <c:v>1117.625</c:v>
                </c:pt>
                <c:pt idx="902">
                  <c:v>1118.4159999999999</c:v>
                </c:pt>
                <c:pt idx="903">
                  <c:v>1119.2059999999999</c:v>
                </c:pt>
                <c:pt idx="904">
                  <c:v>1120.01</c:v>
                </c:pt>
                <c:pt idx="905">
                  <c:v>1120.7909999999999</c:v>
                </c:pt>
                <c:pt idx="906">
                  <c:v>1121.5930000000001</c:v>
                </c:pt>
                <c:pt idx="907">
                  <c:v>1122.4069999999999</c:v>
                </c:pt>
                <c:pt idx="908">
                  <c:v>1123.172</c:v>
                </c:pt>
                <c:pt idx="909">
                  <c:v>1123.94</c:v>
                </c:pt>
                <c:pt idx="910">
                  <c:v>1124.752</c:v>
                </c:pt>
                <c:pt idx="911">
                  <c:v>1125.5429999999999</c:v>
                </c:pt>
                <c:pt idx="912">
                  <c:v>1126.328</c:v>
                </c:pt>
                <c:pt idx="913">
                  <c:v>1127.1320000000001</c:v>
                </c:pt>
                <c:pt idx="914">
                  <c:v>1127.9179999999999</c:v>
                </c:pt>
                <c:pt idx="915">
                  <c:v>1128.721</c:v>
                </c:pt>
                <c:pt idx="916">
                  <c:v>1129.492</c:v>
                </c:pt>
                <c:pt idx="917">
                  <c:v>1130.2909999999999</c:v>
                </c:pt>
                <c:pt idx="918">
                  <c:v>1131.067</c:v>
                </c:pt>
                <c:pt idx="919">
                  <c:v>1131.8699999999999</c:v>
                </c:pt>
                <c:pt idx="920">
                  <c:v>1132.664</c:v>
                </c:pt>
                <c:pt idx="921">
                  <c:v>1133.444</c:v>
                </c:pt>
                <c:pt idx="922">
                  <c:v>1134.2470000000001</c:v>
                </c:pt>
                <c:pt idx="923">
                  <c:v>1135.0409999999999</c:v>
                </c:pt>
                <c:pt idx="924">
                  <c:v>1135.83</c:v>
                </c:pt>
                <c:pt idx="925">
                  <c:v>1136.6189999999999</c:v>
                </c:pt>
                <c:pt idx="926">
                  <c:v>1137.42</c:v>
                </c:pt>
                <c:pt idx="927">
                  <c:v>1138.213</c:v>
                </c:pt>
                <c:pt idx="928">
                  <c:v>1139</c:v>
                </c:pt>
                <c:pt idx="929">
                  <c:v>1139.7929999999999</c:v>
                </c:pt>
                <c:pt idx="930">
                  <c:v>1140.576</c:v>
                </c:pt>
                <c:pt idx="931">
                  <c:v>1141.3720000000001</c:v>
                </c:pt>
                <c:pt idx="932">
                  <c:v>1142.144</c:v>
                </c:pt>
                <c:pt idx="933">
                  <c:v>1142.962</c:v>
                </c:pt>
                <c:pt idx="934">
                  <c:v>1143.76</c:v>
                </c:pt>
                <c:pt idx="935">
                  <c:v>1144.548</c:v>
                </c:pt>
                <c:pt idx="936">
                  <c:v>1145.335</c:v>
                </c:pt>
                <c:pt idx="937">
                  <c:v>1146.1320000000001</c:v>
                </c:pt>
                <c:pt idx="938">
                  <c:v>1146.92</c:v>
                </c:pt>
                <c:pt idx="939">
                  <c:v>1147.7270000000001</c:v>
                </c:pt>
                <c:pt idx="940">
                  <c:v>1148.509</c:v>
                </c:pt>
                <c:pt idx="941">
                  <c:v>1149.308</c:v>
                </c:pt>
                <c:pt idx="942">
                  <c:v>1150.0999999999999</c:v>
                </c:pt>
                <c:pt idx="943">
                  <c:v>1150.8789999999999</c:v>
                </c:pt>
                <c:pt idx="944">
                  <c:v>1151.681</c:v>
                </c:pt>
                <c:pt idx="945">
                  <c:v>1152.492</c:v>
                </c:pt>
                <c:pt idx="946">
                  <c:v>1153.268</c:v>
                </c:pt>
                <c:pt idx="947">
                  <c:v>1154.0619999999999</c:v>
                </c:pt>
                <c:pt idx="948">
                  <c:v>1154.8430000000001</c:v>
                </c:pt>
                <c:pt idx="949">
                  <c:v>1155.6559999999999</c:v>
                </c:pt>
                <c:pt idx="950">
                  <c:v>1156.4190000000001</c:v>
                </c:pt>
                <c:pt idx="951">
                  <c:v>1157.2260000000001</c:v>
                </c:pt>
                <c:pt idx="952">
                  <c:v>1158.0060000000001</c:v>
                </c:pt>
                <c:pt idx="953">
                  <c:v>1158.8</c:v>
                </c:pt>
                <c:pt idx="954">
                  <c:v>1159.596</c:v>
                </c:pt>
                <c:pt idx="955">
                  <c:v>1160.396</c:v>
                </c:pt>
                <c:pt idx="956">
                  <c:v>1161.1759999999999</c:v>
                </c:pt>
                <c:pt idx="957">
                  <c:v>1161.9680000000001</c:v>
                </c:pt>
                <c:pt idx="958">
                  <c:v>1162.7639999999999</c:v>
                </c:pt>
                <c:pt idx="959">
                  <c:v>1163.55</c:v>
                </c:pt>
                <c:pt idx="960">
                  <c:v>1164.327</c:v>
                </c:pt>
                <c:pt idx="961">
                  <c:v>1165.143</c:v>
                </c:pt>
                <c:pt idx="962">
                  <c:v>1165.9190000000001</c:v>
                </c:pt>
                <c:pt idx="963">
                  <c:v>1166.7180000000001</c:v>
                </c:pt>
                <c:pt idx="964">
                  <c:v>1167.5160000000001</c:v>
                </c:pt>
                <c:pt idx="965">
                  <c:v>1168.3050000000001</c:v>
                </c:pt>
                <c:pt idx="966">
                  <c:v>1169.076</c:v>
                </c:pt>
                <c:pt idx="967">
                  <c:v>1169.8910000000001</c:v>
                </c:pt>
                <c:pt idx="968">
                  <c:v>1170.702</c:v>
                </c:pt>
                <c:pt idx="969">
                  <c:v>1171.4649999999999</c:v>
                </c:pt>
                <c:pt idx="970">
                  <c:v>1172.2570000000001</c:v>
                </c:pt>
                <c:pt idx="971">
                  <c:v>1173.056</c:v>
                </c:pt>
                <c:pt idx="972">
                  <c:v>1173.8320000000001</c:v>
                </c:pt>
                <c:pt idx="973">
                  <c:v>1174.6199999999999</c:v>
                </c:pt>
                <c:pt idx="974">
                  <c:v>1175.4259999999999</c:v>
                </c:pt>
                <c:pt idx="975">
                  <c:v>1176.2070000000001</c:v>
                </c:pt>
                <c:pt idx="976">
                  <c:v>1177.0160000000001</c:v>
                </c:pt>
                <c:pt idx="977">
                  <c:v>1177.817</c:v>
                </c:pt>
                <c:pt idx="978">
                  <c:v>1178.5989999999999</c:v>
                </c:pt>
                <c:pt idx="979">
                  <c:v>1179.3910000000001</c:v>
                </c:pt>
                <c:pt idx="980">
                  <c:v>1180.1880000000001</c:v>
                </c:pt>
                <c:pt idx="981">
                  <c:v>1180.9829999999999</c:v>
                </c:pt>
                <c:pt idx="982">
                  <c:v>1181.7660000000001</c:v>
                </c:pt>
                <c:pt idx="983">
                  <c:v>1182.5730000000001</c:v>
                </c:pt>
                <c:pt idx="984">
                  <c:v>1183.357</c:v>
                </c:pt>
                <c:pt idx="985">
                  <c:v>1184.165</c:v>
                </c:pt>
                <c:pt idx="986">
                  <c:v>1184.9559999999999</c:v>
                </c:pt>
                <c:pt idx="987">
                  <c:v>1185.739</c:v>
                </c:pt>
                <c:pt idx="988">
                  <c:v>1186.546</c:v>
                </c:pt>
                <c:pt idx="989">
                  <c:v>1187.33</c:v>
                </c:pt>
                <c:pt idx="990">
                  <c:v>1188.135</c:v>
                </c:pt>
                <c:pt idx="991">
                  <c:v>1188.913</c:v>
                </c:pt>
                <c:pt idx="992">
                  <c:v>1189.7159999999999</c:v>
                </c:pt>
                <c:pt idx="993">
                  <c:v>1190.528</c:v>
                </c:pt>
                <c:pt idx="994">
                  <c:v>1191.287</c:v>
                </c:pt>
                <c:pt idx="995">
                  <c:v>1192.1110000000001</c:v>
                </c:pt>
                <c:pt idx="996">
                  <c:v>1192.9000000000001</c:v>
                </c:pt>
                <c:pt idx="997">
                  <c:v>1193.7</c:v>
                </c:pt>
                <c:pt idx="998">
                  <c:v>1194.4960000000001</c:v>
                </c:pt>
                <c:pt idx="999">
                  <c:v>1195.2940000000001</c:v>
                </c:pt>
                <c:pt idx="1000">
                  <c:v>1196.067</c:v>
                </c:pt>
                <c:pt idx="1001">
                  <c:v>1196.8820000000001</c:v>
                </c:pt>
                <c:pt idx="1002">
                  <c:v>1197.6659999999999</c:v>
                </c:pt>
                <c:pt idx="1003">
                  <c:v>1198.4490000000001</c:v>
                </c:pt>
                <c:pt idx="1004">
                  <c:v>1199.229</c:v>
                </c:pt>
                <c:pt idx="1005">
                  <c:v>1200.0350000000001</c:v>
                </c:pt>
                <c:pt idx="1006">
                  <c:v>1200.819</c:v>
                </c:pt>
                <c:pt idx="1007">
                  <c:v>1201.6099999999999</c:v>
                </c:pt>
                <c:pt idx="1008">
                  <c:v>1202.414</c:v>
                </c:pt>
                <c:pt idx="1009">
                  <c:v>1203.212</c:v>
                </c:pt>
                <c:pt idx="1010">
                  <c:v>1204</c:v>
                </c:pt>
                <c:pt idx="1011">
                  <c:v>1204.7940000000001</c:v>
                </c:pt>
                <c:pt idx="1012">
                  <c:v>1205.576</c:v>
                </c:pt>
                <c:pt idx="1013">
                  <c:v>1206.367</c:v>
                </c:pt>
                <c:pt idx="1014">
                  <c:v>1207.1500000000001</c:v>
                </c:pt>
                <c:pt idx="1015">
                  <c:v>1207.9559999999999</c:v>
                </c:pt>
                <c:pt idx="1016">
                  <c:v>1208.742</c:v>
                </c:pt>
                <c:pt idx="1017">
                  <c:v>1209.5319999999999</c:v>
                </c:pt>
                <c:pt idx="1018">
                  <c:v>1210.3230000000001</c:v>
                </c:pt>
                <c:pt idx="1019">
                  <c:v>1211.124</c:v>
                </c:pt>
                <c:pt idx="1020">
                  <c:v>1211.924</c:v>
                </c:pt>
                <c:pt idx="1021">
                  <c:v>1212.694</c:v>
                </c:pt>
                <c:pt idx="1022">
                  <c:v>1213.5070000000001</c:v>
                </c:pt>
                <c:pt idx="1023">
                  <c:v>1214.2929999999999</c:v>
                </c:pt>
                <c:pt idx="1024">
                  <c:v>1215.0719999999999</c:v>
                </c:pt>
                <c:pt idx="1025">
                  <c:v>1215.883</c:v>
                </c:pt>
                <c:pt idx="1026">
                  <c:v>1216.6579999999999</c:v>
                </c:pt>
                <c:pt idx="1027">
                  <c:v>1217.461</c:v>
                </c:pt>
                <c:pt idx="1028">
                  <c:v>1218.2570000000001</c:v>
                </c:pt>
                <c:pt idx="1029">
                  <c:v>1219.057</c:v>
                </c:pt>
                <c:pt idx="1030">
                  <c:v>1219.8440000000001</c:v>
                </c:pt>
                <c:pt idx="1031">
                  <c:v>1220.655</c:v>
                </c:pt>
                <c:pt idx="1032">
                  <c:v>1221.451</c:v>
                </c:pt>
                <c:pt idx="1033">
                  <c:v>1222.239</c:v>
                </c:pt>
                <c:pt idx="1034">
                  <c:v>1223.0229999999999</c:v>
                </c:pt>
                <c:pt idx="1035">
                  <c:v>1223.838</c:v>
                </c:pt>
                <c:pt idx="1036">
                  <c:v>1224.624</c:v>
                </c:pt>
                <c:pt idx="1037">
                  <c:v>1225.4110000000001</c:v>
                </c:pt>
                <c:pt idx="1038">
                  <c:v>1226.202</c:v>
                </c:pt>
                <c:pt idx="1039">
                  <c:v>1226.998</c:v>
                </c:pt>
                <c:pt idx="1040">
                  <c:v>1227.7909999999999</c:v>
                </c:pt>
                <c:pt idx="1041">
                  <c:v>1228.6030000000001</c:v>
                </c:pt>
                <c:pt idx="1042">
                  <c:v>1229.386</c:v>
                </c:pt>
                <c:pt idx="1043">
                  <c:v>1230.182</c:v>
                </c:pt>
                <c:pt idx="1044">
                  <c:v>1230.9680000000001</c:v>
                </c:pt>
                <c:pt idx="1045">
                  <c:v>1231.7539999999999</c:v>
                </c:pt>
                <c:pt idx="1046">
                  <c:v>1232.54</c:v>
                </c:pt>
                <c:pt idx="1047">
                  <c:v>1233.335</c:v>
                </c:pt>
                <c:pt idx="1048">
                  <c:v>1234.1130000000001</c:v>
                </c:pt>
                <c:pt idx="1049">
                  <c:v>1234.93</c:v>
                </c:pt>
                <c:pt idx="1050">
                  <c:v>1235.713</c:v>
                </c:pt>
                <c:pt idx="1051">
                  <c:v>1236.508</c:v>
                </c:pt>
                <c:pt idx="1052">
                  <c:v>1237.299</c:v>
                </c:pt>
                <c:pt idx="1053">
                  <c:v>1238.096</c:v>
                </c:pt>
                <c:pt idx="1054">
                  <c:v>1238.8900000000001</c:v>
                </c:pt>
                <c:pt idx="1055">
                  <c:v>1239.662</c:v>
                </c:pt>
                <c:pt idx="1056">
                  <c:v>1240.4639999999999</c:v>
                </c:pt>
                <c:pt idx="1057">
                  <c:v>1241.26</c:v>
                </c:pt>
                <c:pt idx="1058">
                  <c:v>1242.0440000000001</c:v>
                </c:pt>
                <c:pt idx="1059">
                  <c:v>1242.848</c:v>
                </c:pt>
                <c:pt idx="1060">
                  <c:v>1243.624</c:v>
                </c:pt>
                <c:pt idx="1061">
                  <c:v>1244.4110000000001</c:v>
                </c:pt>
                <c:pt idx="1062">
                  <c:v>1245.1990000000001</c:v>
                </c:pt>
                <c:pt idx="1063">
                  <c:v>1246.019</c:v>
                </c:pt>
                <c:pt idx="1064">
                  <c:v>1246.7860000000001</c:v>
                </c:pt>
                <c:pt idx="1065">
                  <c:v>1247.5899999999999</c:v>
                </c:pt>
                <c:pt idx="1066">
                  <c:v>1248.3869999999999</c:v>
                </c:pt>
                <c:pt idx="1067">
                  <c:v>1249.163</c:v>
                </c:pt>
                <c:pt idx="1068">
                  <c:v>1249.934</c:v>
                </c:pt>
                <c:pt idx="1069">
                  <c:v>1250.739</c:v>
                </c:pt>
                <c:pt idx="1070">
                  <c:v>1251.529</c:v>
                </c:pt>
                <c:pt idx="1071">
                  <c:v>1252.319</c:v>
                </c:pt>
                <c:pt idx="1072">
                  <c:v>1253.126</c:v>
                </c:pt>
                <c:pt idx="1073">
                  <c:v>1253.921</c:v>
                </c:pt>
                <c:pt idx="1074">
                  <c:v>1254.7149999999999</c:v>
                </c:pt>
                <c:pt idx="1075">
                  <c:v>1255.5129999999999</c:v>
                </c:pt>
                <c:pt idx="1076">
                  <c:v>1256.31</c:v>
                </c:pt>
                <c:pt idx="1077">
                  <c:v>1257.0899999999999</c:v>
                </c:pt>
                <c:pt idx="1078">
                  <c:v>1257.8699999999999</c:v>
                </c:pt>
                <c:pt idx="1079">
                  <c:v>1258.6780000000001</c:v>
                </c:pt>
                <c:pt idx="1080">
                  <c:v>1259.443</c:v>
                </c:pt>
                <c:pt idx="1081">
                  <c:v>1260.2560000000001</c:v>
                </c:pt>
                <c:pt idx="1082">
                  <c:v>1261.0440000000001</c:v>
                </c:pt>
                <c:pt idx="1083">
                  <c:v>1261.8399999999999</c:v>
                </c:pt>
                <c:pt idx="1084">
                  <c:v>1262.654</c:v>
                </c:pt>
                <c:pt idx="1085">
                  <c:v>1263.443</c:v>
                </c:pt>
                <c:pt idx="1086">
                  <c:v>1264.2329999999999</c:v>
                </c:pt>
                <c:pt idx="1087">
                  <c:v>1265.0250000000001</c:v>
                </c:pt>
                <c:pt idx="1088">
                  <c:v>1265.82</c:v>
                </c:pt>
                <c:pt idx="1089">
                  <c:v>1266.606</c:v>
                </c:pt>
                <c:pt idx="1090">
                  <c:v>1267.385</c:v>
                </c:pt>
                <c:pt idx="1091">
                  <c:v>1268.183</c:v>
                </c:pt>
                <c:pt idx="1092">
                  <c:v>1268.9770000000001</c:v>
                </c:pt>
                <c:pt idx="1093">
                  <c:v>1269.7750000000001</c:v>
                </c:pt>
                <c:pt idx="1094">
                  <c:v>1270.566</c:v>
                </c:pt>
                <c:pt idx="1095">
                  <c:v>1271.3510000000001</c:v>
                </c:pt>
                <c:pt idx="1096">
                  <c:v>1272.1410000000001</c:v>
                </c:pt>
                <c:pt idx="1097">
                  <c:v>1272.9380000000001</c:v>
                </c:pt>
                <c:pt idx="1098">
                  <c:v>1273.7370000000001</c:v>
                </c:pt>
                <c:pt idx="1099">
                  <c:v>1274.527</c:v>
                </c:pt>
                <c:pt idx="1100">
                  <c:v>1275.337</c:v>
                </c:pt>
                <c:pt idx="1101">
                  <c:v>1276.1079999999999</c:v>
                </c:pt>
                <c:pt idx="1102">
                  <c:v>1276.874</c:v>
                </c:pt>
                <c:pt idx="1103">
                  <c:v>1277.6679999999999</c:v>
                </c:pt>
                <c:pt idx="1104">
                  <c:v>1278.4639999999999</c:v>
                </c:pt>
                <c:pt idx="1105">
                  <c:v>1279.2639999999999</c:v>
                </c:pt>
                <c:pt idx="1106">
                  <c:v>1280.07</c:v>
                </c:pt>
                <c:pt idx="1107">
                  <c:v>1280.8430000000001</c:v>
                </c:pt>
                <c:pt idx="1108">
                  <c:v>1281.654</c:v>
                </c:pt>
                <c:pt idx="1109">
                  <c:v>1282.4179999999999</c:v>
                </c:pt>
                <c:pt idx="1110">
                  <c:v>1283.222</c:v>
                </c:pt>
                <c:pt idx="1111">
                  <c:v>1284.002</c:v>
                </c:pt>
                <c:pt idx="1112">
                  <c:v>1284.779</c:v>
                </c:pt>
                <c:pt idx="1113">
                  <c:v>1285.579</c:v>
                </c:pt>
                <c:pt idx="1114">
                  <c:v>1286.3630000000001</c:v>
                </c:pt>
                <c:pt idx="1115">
                  <c:v>1287.1510000000001</c:v>
                </c:pt>
                <c:pt idx="1116">
                  <c:v>1287.9639999999999</c:v>
                </c:pt>
                <c:pt idx="1117">
                  <c:v>1288.751</c:v>
                </c:pt>
                <c:pt idx="1118">
                  <c:v>1289.557</c:v>
                </c:pt>
                <c:pt idx="1119">
                  <c:v>1290.335</c:v>
                </c:pt>
                <c:pt idx="1120">
                  <c:v>1291.1400000000001</c:v>
                </c:pt>
                <c:pt idx="1121">
                  <c:v>1291.9359999999999</c:v>
                </c:pt>
                <c:pt idx="1122">
                  <c:v>1292.731</c:v>
                </c:pt>
                <c:pt idx="1123">
                  <c:v>1293.5260000000001</c:v>
                </c:pt>
                <c:pt idx="1124">
                  <c:v>1294.3109999999999</c:v>
                </c:pt>
                <c:pt idx="1125">
                  <c:v>1295.095</c:v>
                </c:pt>
                <c:pt idx="1126">
                  <c:v>1295.9159999999999</c:v>
                </c:pt>
                <c:pt idx="1127">
                  <c:v>1296.7090000000001</c:v>
                </c:pt>
                <c:pt idx="1128">
                  <c:v>1297.4949999999999</c:v>
                </c:pt>
                <c:pt idx="1129">
                  <c:v>1298.2840000000001</c:v>
                </c:pt>
                <c:pt idx="1130">
                  <c:v>1299.0820000000001</c:v>
                </c:pt>
                <c:pt idx="1131">
                  <c:v>1299.8689999999999</c:v>
                </c:pt>
                <c:pt idx="1132">
                  <c:v>1300.672</c:v>
                </c:pt>
                <c:pt idx="1133">
                  <c:v>1301.4580000000001</c:v>
                </c:pt>
                <c:pt idx="1134">
                  <c:v>1302.2439999999999</c:v>
                </c:pt>
                <c:pt idx="1135">
                  <c:v>1303.048</c:v>
                </c:pt>
                <c:pt idx="1136">
                  <c:v>1303.826</c:v>
                </c:pt>
                <c:pt idx="1137">
                  <c:v>1304.607</c:v>
                </c:pt>
                <c:pt idx="1138">
                  <c:v>1305.4100000000001</c:v>
                </c:pt>
                <c:pt idx="1139">
                  <c:v>1306.1969999999999</c:v>
                </c:pt>
                <c:pt idx="1140">
                  <c:v>1307.001</c:v>
                </c:pt>
                <c:pt idx="1141">
                  <c:v>1307.7840000000001</c:v>
                </c:pt>
                <c:pt idx="1142">
                  <c:v>1308.579</c:v>
                </c:pt>
                <c:pt idx="1143">
                  <c:v>1309.3599999999999</c:v>
                </c:pt>
                <c:pt idx="1144">
                  <c:v>1310.1559999999999</c:v>
                </c:pt>
                <c:pt idx="1145">
                  <c:v>1310.9269999999999</c:v>
                </c:pt>
                <c:pt idx="1146">
                  <c:v>1311.7090000000001</c:v>
                </c:pt>
                <c:pt idx="1147">
                  <c:v>1312.508</c:v>
                </c:pt>
                <c:pt idx="1148">
                  <c:v>1313.3209999999999</c:v>
                </c:pt>
                <c:pt idx="1149">
                  <c:v>1314.1020000000001</c:v>
                </c:pt>
                <c:pt idx="1150">
                  <c:v>1314.9010000000001</c:v>
                </c:pt>
                <c:pt idx="1151">
                  <c:v>1315.693</c:v>
                </c:pt>
                <c:pt idx="1152">
                  <c:v>1316.4749999999999</c:v>
                </c:pt>
                <c:pt idx="1153">
                  <c:v>1317.2550000000001</c:v>
                </c:pt>
                <c:pt idx="1154">
                  <c:v>1318.048</c:v>
                </c:pt>
                <c:pt idx="1155">
                  <c:v>1318.85</c:v>
                </c:pt>
                <c:pt idx="1156">
                  <c:v>1319.6420000000001</c:v>
                </c:pt>
                <c:pt idx="1157">
                  <c:v>1320.4549999999999</c:v>
                </c:pt>
                <c:pt idx="1158">
                  <c:v>1321.2339999999999</c:v>
                </c:pt>
                <c:pt idx="1159">
                  <c:v>1322.001</c:v>
                </c:pt>
                <c:pt idx="1160">
                  <c:v>1322.818</c:v>
                </c:pt>
                <c:pt idx="1161">
                  <c:v>1323.597</c:v>
                </c:pt>
                <c:pt idx="1162">
                  <c:v>1324.385</c:v>
                </c:pt>
                <c:pt idx="1163">
                  <c:v>1325.175</c:v>
                </c:pt>
                <c:pt idx="1164">
                  <c:v>1325.971</c:v>
                </c:pt>
                <c:pt idx="1165">
                  <c:v>1326.7760000000001</c:v>
                </c:pt>
                <c:pt idx="1166">
                  <c:v>1327.5519999999999</c:v>
                </c:pt>
                <c:pt idx="1167">
                  <c:v>1328.3520000000001</c:v>
                </c:pt>
                <c:pt idx="1168">
                  <c:v>1329.124</c:v>
                </c:pt>
                <c:pt idx="1169">
                  <c:v>1329.93</c:v>
                </c:pt>
                <c:pt idx="1170">
                  <c:v>1330.732</c:v>
                </c:pt>
                <c:pt idx="1171">
                  <c:v>1331.509</c:v>
                </c:pt>
                <c:pt idx="1172">
                  <c:v>1332.3130000000001</c:v>
                </c:pt>
                <c:pt idx="1173">
                  <c:v>1333.115</c:v>
                </c:pt>
                <c:pt idx="1174">
                  <c:v>1333.905</c:v>
                </c:pt>
                <c:pt idx="1175">
                  <c:v>1334.71</c:v>
                </c:pt>
                <c:pt idx="1176">
                  <c:v>1335.4880000000001</c:v>
                </c:pt>
                <c:pt idx="1177">
                  <c:v>1336.2809999999999</c:v>
                </c:pt>
                <c:pt idx="1178">
                  <c:v>1337.077</c:v>
                </c:pt>
                <c:pt idx="1179">
                  <c:v>1337.8720000000001</c:v>
                </c:pt>
                <c:pt idx="1180">
                  <c:v>1338.653</c:v>
                </c:pt>
                <c:pt idx="1181">
                  <c:v>1339.4570000000001</c:v>
                </c:pt>
                <c:pt idx="1182">
                  <c:v>1340.25</c:v>
                </c:pt>
                <c:pt idx="1183">
                  <c:v>1341.048</c:v>
                </c:pt>
                <c:pt idx="1184">
                  <c:v>1341.837</c:v>
                </c:pt>
                <c:pt idx="1185">
                  <c:v>1342.6210000000001</c:v>
                </c:pt>
                <c:pt idx="1186">
                  <c:v>1343.4090000000001</c:v>
                </c:pt>
                <c:pt idx="1187">
                  <c:v>1344.183</c:v>
                </c:pt>
                <c:pt idx="1188">
                  <c:v>1344.9780000000001</c:v>
                </c:pt>
                <c:pt idx="1189">
                  <c:v>1345.779</c:v>
                </c:pt>
                <c:pt idx="1190">
                  <c:v>1346.578</c:v>
                </c:pt>
                <c:pt idx="1191">
                  <c:v>1347.3979999999999</c:v>
                </c:pt>
                <c:pt idx="1192">
                  <c:v>1348.1759999999999</c:v>
                </c:pt>
                <c:pt idx="1193">
                  <c:v>1348.925</c:v>
                </c:pt>
                <c:pt idx="1194">
                  <c:v>1349.741</c:v>
                </c:pt>
                <c:pt idx="1195">
                  <c:v>1350.519</c:v>
                </c:pt>
                <c:pt idx="1196">
                  <c:v>1351.3209999999999</c:v>
                </c:pt>
                <c:pt idx="1197">
                  <c:v>1352.104</c:v>
                </c:pt>
                <c:pt idx="1198">
                  <c:v>1352.902</c:v>
                </c:pt>
                <c:pt idx="1199">
                  <c:v>1353.7090000000001</c:v>
                </c:pt>
                <c:pt idx="1200">
                  <c:v>1354.482</c:v>
                </c:pt>
                <c:pt idx="1201">
                  <c:v>1355.2660000000001</c:v>
                </c:pt>
                <c:pt idx="1202">
                  <c:v>1356.057</c:v>
                </c:pt>
                <c:pt idx="1203">
                  <c:v>1356.846</c:v>
                </c:pt>
                <c:pt idx="1204">
                  <c:v>1357.65</c:v>
                </c:pt>
                <c:pt idx="1205">
                  <c:v>1358.4259999999999</c:v>
                </c:pt>
                <c:pt idx="1206">
                  <c:v>1359.221</c:v>
                </c:pt>
                <c:pt idx="1207">
                  <c:v>1360.0129999999999</c:v>
                </c:pt>
                <c:pt idx="1208">
                  <c:v>1360.8240000000001</c:v>
                </c:pt>
                <c:pt idx="1209">
                  <c:v>1361.614</c:v>
                </c:pt>
                <c:pt idx="1210">
                  <c:v>1362.3910000000001</c:v>
                </c:pt>
                <c:pt idx="1211">
                  <c:v>1363.182</c:v>
                </c:pt>
                <c:pt idx="1212">
                  <c:v>1363.981</c:v>
                </c:pt>
                <c:pt idx="1213">
                  <c:v>1364.7950000000001</c:v>
                </c:pt>
                <c:pt idx="1214">
                  <c:v>1365.5830000000001</c:v>
                </c:pt>
                <c:pt idx="1215">
                  <c:v>1366.376</c:v>
                </c:pt>
                <c:pt idx="1216">
                  <c:v>1367.152</c:v>
                </c:pt>
                <c:pt idx="1217">
                  <c:v>1367.963</c:v>
                </c:pt>
                <c:pt idx="1218">
                  <c:v>1368.7660000000001</c:v>
                </c:pt>
                <c:pt idx="1219">
                  <c:v>1369.5450000000001</c:v>
                </c:pt>
                <c:pt idx="1220">
                  <c:v>1370.3240000000001</c:v>
                </c:pt>
                <c:pt idx="1221">
                  <c:v>1371.126</c:v>
                </c:pt>
                <c:pt idx="1222">
                  <c:v>1371.9159999999999</c:v>
                </c:pt>
                <c:pt idx="1223">
                  <c:v>1372.7180000000001</c:v>
                </c:pt>
                <c:pt idx="1224">
                  <c:v>1373.5309999999999</c:v>
                </c:pt>
                <c:pt idx="1225">
                  <c:v>1374.327</c:v>
                </c:pt>
                <c:pt idx="1226">
                  <c:v>1375.107</c:v>
                </c:pt>
                <c:pt idx="1227">
                  <c:v>1375.8789999999999</c:v>
                </c:pt>
                <c:pt idx="1228">
                  <c:v>1376.6669999999999</c:v>
                </c:pt>
                <c:pt idx="1229">
                  <c:v>1377.4680000000001</c:v>
                </c:pt>
                <c:pt idx="1230">
                  <c:v>1378.25</c:v>
                </c:pt>
                <c:pt idx="1231">
                  <c:v>1379.048</c:v>
                </c:pt>
                <c:pt idx="1232">
                  <c:v>1379.856</c:v>
                </c:pt>
                <c:pt idx="1233">
                  <c:v>1380.66</c:v>
                </c:pt>
                <c:pt idx="1234">
                  <c:v>1381.434</c:v>
                </c:pt>
                <c:pt idx="1235">
                  <c:v>1382.2239999999999</c:v>
                </c:pt>
                <c:pt idx="1236">
                  <c:v>1383.008</c:v>
                </c:pt>
                <c:pt idx="1237">
                  <c:v>1383.7940000000001</c:v>
                </c:pt>
                <c:pt idx="1238">
                  <c:v>1384.595</c:v>
                </c:pt>
                <c:pt idx="1239">
                  <c:v>1385.384</c:v>
                </c:pt>
                <c:pt idx="1240">
                  <c:v>1386.1790000000001</c:v>
                </c:pt>
                <c:pt idx="1241">
                  <c:v>1386.962</c:v>
                </c:pt>
                <c:pt idx="1242">
                  <c:v>1387.778</c:v>
                </c:pt>
                <c:pt idx="1243">
                  <c:v>1388.5550000000001</c:v>
                </c:pt>
                <c:pt idx="1244">
                  <c:v>1389.335</c:v>
                </c:pt>
                <c:pt idx="1245">
                  <c:v>1390.134</c:v>
                </c:pt>
                <c:pt idx="1246">
                  <c:v>1390.933</c:v>
                </c:pt>
                <c:pt idx="1247">
                  <c:v>1391.739</c:v>
                </c:pt>
                <c:pt idx="1248">
                  <c:v>1392.546</c:v>
                </c:pt>
                <c:pt idx="1249">
                  <c:v>1393.3230000000001</c:v>
                </c:pt>
                <c:pt idx="1250">
                  <c:v>1394.088</c:v>
                </c:pt>
                <c:pt idx="1251">
                  <c:v>1394.895</c:v>
                </c:pt>
                <c:pt idx="1252">
                  <c:v>1395.684</c:v>
                </c:pt>
                <c:pt idx="1253">
                  <c:v>1396.4780000000001</c:v>
                </c:pt>
                <c:pt idx="1254">
                  <c:v>1397.2660000000001</c:v>
                </c:pt>
                <c:pt idx="1255">
                  <c:v>1398.0719999999999</c:v>
                </c:pt>
                <c:pt idx="1256">
                  <c:v>1398.8779999999999</c:v>
                </c:pt>
                <c:pt idx="1257">
                  <c:v>1399.6659999999999</c:v>
                </c:pt>
                <c:pt idx="1258">
                  <c:v>1400.471</c:v>
                </c:pt>
                <c:pt idx="1259">
                  <c:v>1401.2470000000001</c:v>
                </c:pt>
                <c:pt idx="1260">
                  <c:v>1402.037</c:v>
                </c:pt>
                <c:pt idx="1261">
                  <c:v>1402.8330000000001</c:v>
                </c:pt>
                <c:pt idx="1262">
                  <c:v>1403.625</c:v>
                </c:pt>
                <c:pt idx="1263">
                  <c:v>1404.413</c:v>
                </c:pt>
                <c:pt idx="1264">
                  <c:v>1405.22</c:v>
                </c:pt>
                <c:pt idx="1265">
                  <c:v>1406.019</c:v>
                </c:pt>
                <c:pt idx="1266">
                  <c:v>1406.819</c:v>
                </c:pt>
                <c:pt idx="1267">
                  <c:v>1407.6389999999999</c:v>
                </c:pt>
                <c:pt idx="1268">
                  <c:v>1408.4069999999999</c:v>
                </c:pt>
                <c:pt idx="1269">
                  <c:v>1409.1959999999999</c:v>
                </c:pt>
                <c:pt idx="1270">
                  <c:v>1409.99</c:v>
                </c:pt>
                <c:pt idx="1271">
                  <c:v>1410.777</c:v>
                </c:pt>
                <c:pt idx="1272">
                  <c:v>1411.586</c:v>
                </c:pt>
                <c:pt idx="1273">
                  <c:v>1412.365</c:v>
                </c:pt>
                <c:pt idx="1274">
                  <c:v>1413.162</c:v>
                </c:pt>
                <c:pt idx="1275">
                  <c:v>1413.9639999999999</c:v>
                </c:pt>
                <c:pt idx="1276">
                  <c:v>1414.7629999999999</c:v>
                </c:pt>
                <c:pt idx="1277">
                  <c:v>1415.5640000000001</c:v>
                </c:pt>
                <c:pt idx="1278">
                  <c:v>1416.3320000000001</c:v>
                </c:pt>
                <c:pt idx="1279">
                  <c:v>1417.1220000000001</c:v>
                </c:pt>
                <c:pt idx="1280">
                  <c:v>1417.9280000000001</c:v>
                </c:pt>
                <c:pt idx="1281">
                  <c:v>1418.7270000000001</c:v>
                </c:pt>
                <c:pt idx="1282">
                  <c:v>1419.5309999999999</c:v>
                </c:pt>
                <c:pt idx="1283">
                  <c:v>1420.307</c:v>
                </c:pt>
                <c:pt idx="1284">
                  <c:v>1421.075</c:v>
                </c:pt>
                <c:pt idx="1285">
                  <c:v>1421.8869999999999</c:v>
                </c:pt>
                <c:pt idx="1286">
                  <c:v>1422.673</c:v>
                </c:pt>
                <c:pt idx="1287">
                  <c:v>1423.452</c:v>
                </c:pt>
                <c:pt idx="1288">
                  <c:v>1424.252</c:v>
                </c:pt>
                <c:pt idx="1289">
                  <c:v>1425.046</c:v>
                </c:pt>
                <c:pt idx="1290">
                  <c:v>1425.848</c:v>
                </c:pt>
                <c:pt idx="1291">
                  <c:v>1426.6379999999999</c:v>
                </c:pt>
                <c:pt idx="1292">
                  <c:v>1427.4259999999999</c:v>
                </c:pt>
                <c:pt idx="1293">
                  <c:v>1428.204</c:v>
                </c:pt>
                <c:pt idx="1294">
                  <c:v>1428.9929999999999</c:v>
                </c:pt>
                <c:pt idx="1295">
                  <c:v>1429.778</c:v>
                </c:pt>
                <c:pt idx="1296">
                  <c:v>1430.558</c:v>
                </c:pt>
                <c:pt idx="1297">
                  <c:v>1431.347</c:v>
                </c:pt>
                <c:pt idx="1298">
                  <c:v>1432.15</c:v>
                </c:pt>
                <c:pt idx="1299">
                  <c:v>1432.971</c:v>
                </c:pt>
                <c:pt idx="1300">
                  <c:v>1433.7470000000001</c:v>
                </c:pt>
                <c:pt idx="1301">
                  <c:v>1434.549</c:v>
                </c:pt>
                <c:pt idx="1302">
                  <c:v>1435.326</c:v>
                </c:pt>
                <c:pt idx="1303">
                  <c:v>1436.1110000000001</c:v>
                </c:pt>
                <c:pt idx="1304">
                  <c:v>1436.92</c:v>
                </c:pt>
                <c:pt idx="1305">
                  <c:v>1437.6990000000001</c:v>
                </c:pt>
                <c:pt idx="1306">
                  <c:v>1438.5129999999999</c:v>
                </c:pt>
                <c:pt idx="1307">
                  <c:v>1439.3</c:v>
                </c:pt>
                <c:pt idx="1308">
                  <c:v>1440.0930000000001</c:v>
                </c:pt>
                <c:pt idx="1309">
                  <c:v>1440.902</c:v>
                </c:pt>
                <c:pt idx="1310">
                  <c:v>1441.69</c:v>
                </c:pt>
                <c:pt idx="1311">
                  <c:v>1442.4760000000001</c:v>
                </c:pt>
                <c:pt idx="1312">
                  <c:v>1443.2550000000001</c:v>
                </c:pt>
                <c:pt idx="1313">
                  <c:v>1444.056</c:v>
                </c:pt>
                <c:pt idx="1314">
                  <c:v>1444.8630000000001</c:v>
                </c:pt>
                <c:pt idx="1315">
                  <c:v>1445.6610000000001</c:v>
                </c:pt>
                <c:pt idx="1316">
                  <c:v>1446.4580000000001</c:v>
                </c:pt>
                <c:pt idx="1317">
                  <c:v>1447.2380000000001</c:v>
                </c:pt>
                <c:pt idx="1318">
                  <c:v>1448.0039999999999</c:v>
                </c:pt>
                <c:pt idx="1319">
                  <c:v>1448.807</c:v>
                </c:pt>
                <c:pt idx="1320">
                  <c:v>1449.6120000000001</c:v>
                </c:pt>
                <c:pt idx="1321">
                  <c:v>1450.3920000000001</c:v>
                </c:pt>
                <c:pt idx="1322">
                  <c:v>1451.1959999999999</c:v>
                </c:pt>
                <c:pt idx="1323">
                  <c:v>1451.99</c:v>
                </c:pt>
                <c:pt idx="1324">
                  <c:v>1452.79</c:v>
                </c:pt>
                <c:pt idx="1325">
                  <c:v>1453.56</c:v>
                </c:pt>
                <c:pt idx="1326">
                  <c:v>1454.357</c:v>
                </c:pt>
                <c:pt idx="1327">
                  <c:v>1455.126</c:v>
                </c:pt>
                <c:pt idx="1328">
                  <c:v>1455.922</c:v>
                </c:pt>
                <c:pt idx="1329">
                  <c:v>1456.73</c:v>
                </c:pt>
                <c:pt idx="1330">
                  <c:v>1457.508</c:v>
                </c:pt>
                <c:pt idx="1331">
                  <c:v>1458.319</c:v>
                </c:pt>
                <c:pt idx="1332">
                  <c:v>1459.1130000000001</c:v>
                </c:pt>
                <c:pt idx="1333">
                  <c:v>1459.9079999999999</c:v>
                </c:pt>
                <c:pt idx="1334">
                  <c:v>1460.6990000000001</c:v>
                </c:pt>
                <c:pt idx="1335">
                  <c:v>1461.4670000000001</c:v>
                </c:pt>
                <c:pt idx="1336">
                  <c:v>1462.2719999999999</c:v>
                </c:pt>
                <c:pt idx="1337">
                  <c:v>1463.058</c:v>
                </c:pt>
                <c:pt idx="1338">
                  <c:v>1463.8689999999999</c:v>
                </c:pt>
                <c:pt idx="1339">
                  <c:v>1464.6489999999999</c:v>
                </c:pt>
                <c:pt idx="1340">
                  <c:v>1465.454</c:v>
                </c:pt>
                <c:pt idx="1341">
                  <c:v>1466.232</c:v>
                </c:pt>
                <c:pt idx="1342">
                  <c:v>1467.03</c:v>
                </c:pt>
                <c:pt idx="1343">
                  <c:v>1467.8240000000001</c:v>
                </c:pt>
                <c:pt idx="1344">
                  <c:v>1468.6020000000001</c:v>
                </c:pt>
                <c:pt idx="1345">
                  <c:v>1469.3969999999999</c:v>
                </c:pt>
                <c:pt idx="1346">
                  <c:v>1470.184</c:v>
                </c:pt>
                <c:pt idx="1347">
                  <c:v>1470.98</c:v>
                </c:pt>
                <c:pt idx="1348">
                  <c:v>1471.7840000000001</c:v>
                </c:pt>
                <c:pt idx="1349">
                  <c:v>1472.5820000000001</c:v>
                </c:pt>
                <c:pt idx="1350">
                  <c:v>1473.373</c:v>
                </c:pt>
                <c:pt idx="1351">
                  <c:v>1474.1559999999999</c:v>
                </c:pt>
                <c:pt idx="1352">
                  <c:v>1474.9369999999999</c:v>
                </c:pt>
                <c:pt idx="1353">
                  <c:v>1475.7360000000001</c:v>
                </c:pt>
                <c:pt idx="1354">
                  <c:v>1476.5329999999999</c:v>
                </c:pt>
                <c:pt idx="1355">
                  <c:v>1477.3389999999999</c:v>
                </c:pt>
                <c:pt idx="1356">
                  <c:v>1478.1389999999999</c:v>
                </c:pt>
                <c:pt idx="1357">
                  <c:v>1478.923</c:v>
                </c:pt>
                <c:pt idx="1358">
                  <c:v>1479.7360000000001</c:v>
                </c:pt>
                <c:pt idx="1359">
                  <c:v>1480.5</c:v>
                </c:pt>
                <c:pt idx="1360">
                  <c:v>1481.287</c:v>
                </c:pt>
                <c:pt idx="1361">
                  <c:v>1482.0840000000001</c:v>
                </c:pt>
                <c:pt idx="1362">
                  <c:v>1482.864</c:v>
                </c:pt>
                <c:pt idx="1363">
                  <c:v>1483.682</c:v>
                </c:pt>
                <c:pt idx="1364">
                  <c:v>1484.471</c:v>
                </c:pt>
                <c:pt idx="1365">
                  <c:v>1485.2629999999999</c:v>
                </c:pt>
                <c:pt idx="1366">
                  <c:v>1486.059</c:v>
                </c:pt>
                <c:pt idx="1367">
                  <c:v>1486.8309999999999</c:v>
                </c:pt>
                <c:pt idx="1368">
                  <c:v>1487.6510000000001</c:v>
                </c:pt>
                <c:pt idx="1369">
                  <c:v>1488.4059999999999</c:v>
                </c:pt>
                <c:pt idx="1370">
                  <c:v>1489.193</c:v>
                </c:pt>
                <c:pt idx="1371">
                  <c:v>1489.9960000000001</c:v>
                </c:pt>
                <c:pt idx="1372">
                  <c:v>1490.7940000000001</c:v>
                </c:pt>
                <c:pt idx="1373">
                  <c:v>1491.596</c:v>
                </c:pt>
                <c:pt idx="1374">
                  <c:v>1492.39</c:v>
                </c:pt>
                <c:pt idx="1375">
                  <c:v>1493.164</c:v>
                </c:pt>
                <c:pt idx="1376">
                  <c:v>1493.9659999999999</c:v>
                </c:pt>
                <c:pt idx="1377">
                  <c:v>1494.7570000000001</c:v>
                </c:pt>
                <c:pt idx="1378">
                  <c:v>1495.5329999999999</c:v>
                </c:pt>
                <c:pt idx="1379">
                  <c:v>1496.329</c:v>
                </c:pt>
                <c:pt idx="1380">
                  <c:v>1497.1189999999999</c:v>
                </c:pt>
                <c:pt idx="1381">
                  <c:v>1497.9259999999999</c:v>
                </c:pt>
                <c:pt idx="1382">
                  <c:v>1498.713</c:v>
                </c:pt>
                <c:pt idx="1383">
                  <c:v>1499.4949999999999</c:v>
                </c:pt>
                <c:pt idx="1384">
                  <c:v>1500.296</c:v>
                </c:pt>
                <c:pt idx="1385">
                  <c:v>1501.0820000000001</c:v>
                </c:pt>
                <c:pt idx="1386">
                  <c:v>1501.856</c:v>
                </c:pt>
                <c:pt idx="1387">
                  <c:v>1502.6379999999999</c:v>
                </c:pt>
                <c:pt idx="1388">
                  <c:v>1503.441</c:v>
                </c:pt>
                <c:pt idx="1389">
                  <c:v>1504.232</c:v>
                </c:pt>
                <c:pt idx="1390">
                  <c:v>1505.04</c:v>
                </c:pt>
                <c:pt idx="1391">
                  <c:v>1505.8209999999999</c:v>
                </c:pt>
                <c:pt idx="1392">
                  <c:v>1506.617</c:v>
                </c:pt>
                <c:pt idx="1393">
                  <c:v>1507.4069999999999</c:v>
                </c:pt>
                <c:pt idx="1394">
                  <c:v>1508.1959999999999</c:v>
                </c:pt>
                <c:pt idx="1395">
                  <c:v>1508.9970000000001</c:v>
                </c:pt>
                <c:pt idx="1396">
                  <c:v>1509.7840000000001</c:v>
                </c:pt>
                <c:pt idx="1397">
                  <c:v>1510.5930000000001</c:v>
                </c:pt>
                <c:pt idx="1398">
                  <c:v>1511.4010000000001</c:v>
                </c:pt>
                <c:pt idx="1399">
                  <c:v>1512.172</c:v>
                </c:pt>
                <c:pt idx="1400">
                  <c:v>1512.9739999999999</c:v>
                </c:pt>
                <c:pt idx="1401">
                  <c:v>1513.7560000000001</c:v>
                </c:pt>
                <c:pt idx="1402">
                  <c:v>1514.546</c:v>
                </c:pt>
                <c:pt idx="1403">
                  <c:v>1515.3240000000001</c:v>
                </c:pt>
                <c:pt idx="1404">
                  <c:v>1516.123</c:v>
                </c:pt>
                <c:pt idx="1405">
                  <c:v>1516.9280000000001</c:v>
                </c:pt>
                <c:pt idx="1406">
                  <c:v>1517.7339999999999</c:v>
                </c:pt>
                <c:pt idx="1407">
                  <c:v>1518.5409999999999</c:v>
                </c:pt>
                <c:pt idx="1408">
                  <c:v>1519.319</c:v>
                </c:pt>
                <c:pt idx="1409">
                  <c:v>1520.076</c:v>
                </c:pt>
                <c:pt idx="1410">
                  <c:v>1520.8810000000001</c:v>
                </c:pt>
                <c:pt idx="1411">
                  <c:v>1521.6769999999999</c:v>
                </c:pt>
                <c:pt idx="1412">
                  <c:v>1522.4590000000001</c:v>
                </c:pt>
                <c:pt idx="1413">
                  <c:v>1523.25</c:v>
                </c:pt>
                <c:pt idx="1414">
                  <c:v>1524.0519999999999</c:v>
                </c:pt>
                <c:pt idx="1415">
                  <c:v>1524.8489999999999</c:v>
                </c:pt>
                <c:pt idx="1416">
                  <c:v>1525.64</c:v>
                </c:pt>
                <c:pt idx="1417">
                  <c:v>1526.4169999999999</c:v>
                </c:pt>
                <c:pt idx="1418">
                  <c:v>1527.2</c:v>
                </c:pt>
                <c:pt idx="1419">
                  <c:v>1527.992</c:v>
                </c:pt>
                <c:pt idx="1420">
                  <c:v>1528.7739999999999</c:v>
                </c:pt>
                <c:pt idx="1421">
                  <c:v>1529.56</c:v>
                </c:pt>
                <c:pt idx="1422">
                  <c:v>1530.374</c:v>
                </c:pt>
                <c:pt idx="1423">
                  <c:v>1531.1469999999999</c:v>
                </c:pt>
                <c:pt idx="1424">
                  <c:v>1531.934</c:v>
                </c:pt>
                <c:pt idx="1425">
                  <c:v>1532.7380000000001</c:v>
                </c:pt>
                <c:pt idx="1426">
                  <c:v>1533.5</c:v>
                </c:pt>
                <c:pt idx="1427">
                  <c:v>1534.3050000000001</c:v>
                </c:pt>
                <c:pt idx="1428">
                  <c:v>1535.1089999999999</c:v>
                </c:pt>
                <c:pt idx="1429">
                  <c:v>1535.9090000000001</c:v>
                </c:pt>
                <c:pt idx="1430">
                  <c:v>1536.7</c:v>
                </c:pt>
                <c:pt idx="1431">
                  <c:v>1537.498</c:v>
                </c:pt>
                <c:pt idx="1432">
                  <c:v>1538.2909999999999</c:v>
                </c:pt>
                <c:pt idx="1433">
                  <c:v>1539.0650000000001</c:v>
                </c:pt>
                <c:pt idx="1434">
                  <c:v>1539.8530000000001</c:v>
                </c:pt>
                <c:pt idx="1435">
                  <c:v>1540.645</c:v>
                </c:pt>
                <c:pt idx="1436">
                  <c:v>1541.4369999999999</c:v>
                </c:pt>
                <c:pt idx="1437">
                  <c:v>1542.231</c:v>
                </c:pt>
                <c:pt idx="1438">
                  <c:v>1543.0350000000001</c:v>
                </c:pt>
                <c:pt idx="1439">
                  <c:v>1543.8320000000001</c:v>
                </c:pt>
                <c:pt idx="1440">
                  <c:v>1544.623</c:v>
                </c:pt>
                <c:pt idx="1441">
                  <c:v>1545.441</c:v>
                </c:pt>
                <c:pt idx="1442">
                  <c:v>1546.201</c:v>
                </c:pt>
                <c:pt idx="1443">
                  <c:v>1546.9829999999999</c:v>
                </c:pt>
                <c:pt idx="1444">
                  <c:v>1547.777</c:v>
                </c:pt>
                <c:pt idx="1445">
                  <c:v>1548.59</c:v>
                </c:pt>
                <c:pt idx="1446">
                  <c:v>1549.384</c:v>
                </c:pt>
                <c:pt idx="1447">
                  <c:v>1550.19</c:v>
                </c:pt>
                <c:pt idx="1448">
                  <c:v>1550.97</c:v>
                </c:pt>
                <c:pt idx="1449">
                  <c:v>1551.798</c:v>
                </c:pt>
                <c:pt idx="1450">
                  <c:v>1552.568</c:v>
                </c:pt>
                <c:pt idx="1451">
                  <c:v>1553.3589999999999</c:v>
                </c:pt>
                <c:pt idx="1452">
                  <c:v>1554.1379999999999</c:v>
                </c:pt>
                <c:pt idx="1453">
                  <c:v>1554.94</c:v>
                </c:pt>
                <c:pt idx="1454">
                  <c:v>1555.7439999999999</c:v>
                </c:pt>
                <c:pt idx="1455">
                  <c:v>1556.5340000000001</c:v>
                </c:pt>
                <c:pt idx="1456">
                  <c:v>1557.326</c:v>
                </c:pt>
                <c:pt idx="1457">
                  <c:v>1558.117</c:v>
                </c:pt>
                <c:pt idx="1458">
                  <c:v>1558.905</c:v>
                </c:pt>
                <c:pt idx="1459">
                  <c:v>1559.712</c:v>
                </c:pt>
                <c:pt idx="1460">
                  <c:v>1560.4870000000001</c:v>
                </c:pt>
                <c:pt idx="1461">
                  <c:v>1561.28</c:v>
                </c:pt>
                <c:pt idx="1462">
                  <c:v>1562.0809999999999</c:v>
                </c:pt>
                <c:pt idx="1463">
                  <c:v>1562.876</c:v>
                </c:pt>
                <c:pt idx="1464">
                  <c:v>1563.6690000000001</c:v>
                </c:pt>
                <c:pt idx="1465">
                  <c:v>1564.4590000000001</c:v>
                </c:pt>
                <c:pt idx="1466">
                  <c:v>1565.252</c:v>
                </c:pt>
                <c:pt idx="1467">
                  <c:v>1566.027</c:v>
                </c:pt>
                <c:pt idx="1468">
                  <c:v>1566.8209999999999</c:v>
                </c:pt>
                <c:pt idx="1469">
                  <c:v>1567.614</c:v>
                </c:pt>
                <c:pt idx="1470">
                  <c:v>1568.4190000000001</c:v>
                </c:pt>
                <c:pt idx="1471">
                  <c:v>1569.2090000000001</c:v>
                </c:pt>
                <c:pt idx="1472">
                  <c:v>1570.0050000000001</c:v>
                </c:pt>
                <c:pt idx="1473">
                  <c:v>1570.8050000000001</c:v>
                </c:pt>
                <c:pt idx="1474">
                  <c:v>1571.585</c:v>
                </c:pt>
                <c:pt idx="1475">
                  <c:v>1572.3689999999999</c:v>
                </c:pt>
                <c:pt idx="1476">
                  <c:v>1573.1579999999999</c:v>
                </c:pt>
                <c:pt idx="1477">
                  <c:v>1573.92</c:v>
                </c:pt>
                <c:pt idx="1478">
                  <c:v>1574.7260000000001</c:v>
                </c:pt>
                <c:pt idx="1479">
                  <c:v>1575.547</c:v>
                </c:pt>
                <c:pt idx="1480">
                  <c:v>1576.316</c:v>
                </c:pt>
                <c:pt idx="1481">
                  <c:v>1577.117</c:v>
                </c:pt>
                <c:pt idx="1482">
                  <c:v>1577.9190000000001</c:v>
                </c:pt>
                <c:pt idx="1483">
                  <c:v>1578.7149999999999</c:v>
                </c:pt>
                <c:pt idx="1484">
                  <c:v>1579.5</c:v>
                </c:pt>
                <c:pt idx="1485">
                  <c:v>1580.289</c:v>
                </c:pt>
                <c:pt idx="1486">
                  <c:v>1581.078</c:v>
                </c:pt>
                <c:pt idx="1487">
                  <c:v>1581.865</c:v>
                </c:pt>
                <c:pt idx="1488">
                  <c:v>1582.665</c:v>
                </c:pt>
                <c:pt idx="1489">
                  <c:v>1583.492</c:v>
                </c:pt>
                <c:pt idx="1490">
                  <c:v>1584.2529999999999</c:v>
                </c:pt>
                <c:pt idx="1491">
                  <c:v>1585.0540000000001</c:v>
                </c:pt>
                <c:pt idx="1492">
                  <c:v>1585.8530000000001</c:v>
                </c:pt>
                <c:pt idx="1493">
                  <c:v>1586.6569999999999</c:v>
                </c:pt>
                <c:pt idx="1494">
                  <c:v>1587.4290000000001</c:v>
                </c:pt>
                <c:pt idx="1495">
                  <c:v>1588.2339999999999</c:v>
                </c:pt>
                <c:pt idx="1496">
                  <c:v>1589.0350000000001</c:v>
                </c:pt>
                <c:pt idx="1497">
                  <c:v>1589.847</c:v>
                </c:pt>
                <c:pt idx="1498">
                  <c:v>1590.643</c:v>
                </c:pt>
                <c:pt idx="1499">
                  <c:v>1591.423</c:v>
                </c:pt>
                <c:pt idx="1500">
                  <c:v>1592.1969999999999</c:v>
                </c:pt>
                <c:pt idx="1501">
                  <c:v>1593</c:v>
                </c:pt>
                <c:pt idx="1502">
                  <c:v>1593.8</c:v>
                </c:pt>
                <c:pt idx="1503">
                  <c:v>1594.59</c:v>
                </c:pt>
                <c:pt idx="1504">
                  <c:v>1595.385</c:v>
                </c:pt>
                <c:pt idx="1505">
                  <c:v>1596.1759999999999</c:v>
                </c:pt>
                <c:pt idx="1506">
                  <c:v>1596.9639999999999</c:v>
                </c:pt>
                <c:pt idx="1507">
                  <c:v>1597.749</c:v>
                </c:pt>
                <c:pt idx="1508">
                  <c:v>1598.549</c:v>
                </c:pt>
                <c:pt idx="1509">
                  <c:v>1599.317</c:v>
                </c:pt>
                <c:pt idx="1510">
                  <c:v>1600.115</c:v>
                </c:pt>
                <c:pt idx="1511">
                  <c:v>1600.894</c:v>
                </c:pt>
                <c:pt idx="1512">
                  <c:v>1601.682</c:v>
                </c:pt>
                <c:pt idx="1513">
                  <c:v>1602.4970000000001</c:v>
                </c:pt>
                <c:pt idx="1514">
                  <c:v>1603.2940000000001</c:v>
                </c:pt>
                <c:pt idx="1515">
                  <c:v>1604.078</c:v>
                </c:pt>
                <c:pt idx="1516">
                  <c:v>1604.8779999999999</c:v>
                </c:pt>
                <c:pt idx="1517">
                  <c:v>1605.673</c:v>
                </c:pt>
                <c:pt idx="1518">
                  <c:v>1606.4580000000001</c:v>
                </c:pt>
                <c:pt idx="1519">
                  <c:v>1607.2449999999999</c:v>
                </c:pt>
                <c:pt idx="1520">
                  <c:v>1608.029</c:v>
                </c:pt>
                <c:pt idx="1521">
                  <c:v>1608.8109999999999</c:v>
                </c:pt>
                <c:pt idx="1522">
                  <c:v>1609.62</c:v>
                </c:pt>
                <c:pt idx="1523">
                  <c:v>1610.4380000000001</c:v>
                </c:pt>
                <c:pt idx="1524">
                  <c:v>1610.749</c:v>
                </c:pt>
              </c:numCache>
            </c:numRef>
          </c:xVal>
          <c:yVal>
            <c:numRef>
              <c:f>'Side 2 CD'!$J$31:$J$1555</c:f>
              <c:numCache>
                <c:formatCode>General</c:formatCode>
                <c:ptCount val="1525"/>
                <c:pt idx="0">
                  <c:v>0.54230800000000023</c:v>
                </c:pt>
                <c:pt idx="1">
                  <c:v>0.51516799999999918</c:v>
                </c:pt>
                <c:pt idx="2">
                  <c:v>0.52268399999999993</c:v>
                </c:pt>
                <c:pt idx="3">
                  <c:v>0.53047000000000022</c:v>
                </c:pt>
                <c:pt idx="4">
                  <c:v>0.52872100000000088</c:v>
                </c:pt>
                <c:pt idx="5">
                  <c:v>0.51517199999999974</c:v>
                </c:pt>
                <c:pt idx="6">
                  <c:v>0.52108199999999982</c:v>
                </c:pt>
                <c:pt idx="7">
                  <c:v>0.53202400000000072</c:v>
                </c:pt>
                <c:pt idx="8">
                  <c:v>0.4991500000000002</c:v>
                </c:pt>
                <c:pt idx="9">
                  <c:v>0.51161099999999937</c:v>
                </c:pt>
                <c:pt idx="10">
                  <c:v>0.55406499999999959</c:v>
                </c:pt>
                <c:pt idx="11">
                  <c:v>0.52970000000000006</c:v>
                </c:pt>
                <c:pt idx="12">
                  <c:v>0.49689799999999895</c:v>
                </c:pt>
                <c:pt idx="13">
                  <c:v>0.54870799999999953</c:v>
                </c:pt>
                <c:pt idx="14">
                  <c:v>0.5408299999999997</c:v>
                </c:pt>
                <c:pt idx="15">
                  <c:v>0.47641399999999923</c:v>
                </c:pt>
                <c:pt idx="16">
                  <c:v>0.49725100000000033</c:v>
                </c:pt>
                <c:pt idx="17">
                  <c:v>0.49424099999999971</c:v>
                </c:pt>
                <c:pt idx="18">
                  <c:v>0.47440699999999936</c:v>
                </c:pt>
                <c:pt idx="19">
                  <c:v>0.52878699999999945</c:v>
                </c:pt>
                <c:pt idx="20">
                  <c:v>0.54993099999999995</c:v>
                </c:pt>
                <c:pt idx="21">
                  <c:v>0.49603600000000014</c:v>
                </c:pt>
                <c:pt idx="22">
                  <c:v>0.49170800000000003</c:v>
                </c:pt>
                <c:pt idx="23">
                  <c:v>0.53275600000000001</c:v>
                </c:pt>
                <c:pt idx="24">
                  <c:v>0.4838129999999996</c:v>
                </c:pt>
                <c:pt idx="25">
                  <c:v>0.46830600000000011</c:v>
                </c:pt>
                <c:pt idx="26">
                  <c:v>0.52938599999999925</c:v>
                </c:pt>
                <c:pt idx="27">
                  <c:v>0.51781599999999983</c:v>
                </c:pt>
                <c:pt idx="28">
                  <c:v>0.46172199999999997</c:v>
                </c:pt>
                <c:pt idx="29">
                  <c:v>0.49458299999999866</c:v>
                </c:pt>
                <c:pt idx="30">
                  <c:v>0.50278499999999982</c:v>
                </c:pt>
                <c:pt idx="31">
                  <c:v>0.43569199999999952</c:v>
                </c:pt>
                <c:pt idx="32">
                  <c:v>0.48605399999999932</c:v>
                </c:pt>
                <c:pt idx="33">
                  <c:v>0.50995299999999988</c:v>
                </c:pt>
                <c:pt idx="34">
                  <c:v>0.46659000000000006</c:v>
                </c:pt>
                <c:pt idx="35">
                  <c:v>0.46545099999999984</c:v>
                </c:pt>
                <c:pt idx="36">
                  <c:v>0.49902699999999944</c:v>
                </c:pt>
                <c:pt idx="37">
                  <c:v>0.48344400000000043</c:v>
                </c:pt>
                <c:pt idx="38">
                  <c:v>0.45261499999999932</c:v>
                </c:pt>
                <c:pt idx="39">
                  <c:v>0.46909599999999996</c:v>
                </c:pt>
                <c:pt idx="40">
                  <c:v>0.47002699999999908</c:v>
                </c:pt>
                <c:pt idx="41">
                  <c:v>0.453179</c:v>
                </c:pt>
                <c:pt idx="42">
                  <c:v>0.4812770000000004</c:v>
                </c:pt>
                <c:pt idx="43">
                  <c:v>0.48383300000000018</c:v>
                </c:pt>
                <c:pt idx="44">
                  <c:v>0.46439800000000009</c:v>
                </c:pt>
                <c:pt idx="45">
                  <c:v>0.45045099999999927</c:v>
                </c:pt>
                <c:pt idx="46">
                  <c:v>0.47959300000000038</c:v>
                </c:pt>
                <c:pt idx="47">
                  <c:v>0.45792999999999928</c:v>
                </c:pt>
                <c:pt idx="48">
                  <c:v>0.42053899999999889</c:v>
                </c:pt>
                <c:pt idx="49">
                  <c:v>0.46364699999999992</c:v>
                </c:pt>
                <c:pt idx="50">
                  <c:v>0.45596899999999962</c:v>
                </c:pt>
                <c:pt idx="51">
                  <c:v>0.43841300000000061</c:v>
                </c:pt>
                <c:pt idx="52">
                  <c:v>0.44945699999999977</c:v>
                </c:pt>
                <c:pt idx="53">
                  <c:v>0.43598899999999974</c:v>
                </c:pt>
                <c:pt idx="54">
                  <c:v>0.43859299999999957</c:v>
                </c:pt>
                <c:pt idx="55">
                  <c:v>0.43578899999999976</c:v>
                </c:pt>
                <c:pt idx="56">
                  <c:v>0.46846799999999966</c:v>
                </c:pt>
                <c:pt idx="57">
                  <c:v>0.42665199999999981</c:v>
                </c:pt>
                <c:pt idx="58">
                  <c:v>0.43809300000000029</c:v>
                </c:pt>
                <c:pt idx="59">
                  <c:v>0.45714799999999922</c:v>
                </c:pt>
                <c:pt idx="60">
                  <c:v>0.44616400000000001</c:v>
                </c:pt>
                <c:pt idx="61">
                  <c:v>0.40306799999999932</c:v>
                </c:pt>
                <c:pt idx="62">
                  <c:v>0.43042399999999992</c:v>
                </c:pt>
                <c:pt idx="63">
                  <c:v>0.44909499999999891</c:v>
                </c:pt>
                <c:pt idx="64">
                  <c:v>0.4239259999999998</c:v>
                </c:pt>
                <c:pt idx="65">
                  <c:v>0.43111299999999897</c:v>
                </c:pt>
                <c:pt idx="66">
                  <c:v>0.44631700000000007</c:v>
                </c:pt>
                <c:pt idx="67">
                  <c:v>0.41047699999999931</c:v>
                </c:pt>
                <c:pt idx="68">
                  <c:v>0.42121699999999951</c:v>
                </c:pt>
                <c:pt idx="69">
                  <c:v>0.43925699999999956</c:v>
                </c:pt>
                <c:pt idx="70">
                  <c:v>0.41462900000000014</c:v>
                </c:pt>
                <c:pt idx="71">
                  <c:v>0.41436399999999951</c:v>
                </c:pt>
                <c:pt idx="72">
                  <c:v>0.40870000000000095</c:v>
                </c:pt>
                <c:pt idx="73">
                  <c:v>0.42115399999999914</c:v>
                </c:pt>
                <c:pt idx="74">
                  <c:v>0.39818399999999921</c:v>
                </c:pt>
                <c:pt idx="75">
                  <c:v>0.41507099999999975</c:v>
                </c:pt>
                <c:pt idx="76">
                  <c:v>0.42061799999999971</c:v>
                </c:pt>
                <c:pt idx="77">
                  <c:v>0.37447800000000031</c:v>
                </c:pt>
                <c:pt idx="78">
                  <c:v>0.40768799999999938</c:v>
                </c:pt>
                <c:pt idx="79">
                  <c:v>0.42489899999999992</c:v>
                </c:pt>
                <c:pt idx="80">
                  <c:v>0.39667599999999981</c:v>
                </c:pt>
                <c:pt idx="81">
                  <c:v>0.40826699999999905</c:v>
                </c:pt>
                <c:pt idx="82">
                  <c:v>0.40965999999999925</c:v>
                </c:pt>
                <c:pt idx="83">
                  <c:v>0.41223099999999979</c:v>
                </c:pt>
                <c:pt idx="84">
                  <c:v>0.41194899999999945</c:v>
                </c:pt>
                <c:pt idx="85">
                  <c:v>0.41961699999999968</c:v>
                </c:pt>
                <c:pt idx="86">
                  <c:v>0.41723700000000008</c:v>
                </c:pt>
                <c:pt idx="87">
                  <c:v>0.4109749999999992</c:v>
                </c:pt>
                <c:pt idx="88">
                  <c:v>0.39449299999999976</c:v>
                </c:pt>
                <c:pt idx="89">
                  <c:v>0.39166599999999985</c:v>
                </c:pt>
                <c:pt idx="90">
                  <c:v>0.36682599999999965</c:v>
                </c:pt>
                <c:pt idx="91">
                  <c:v>0.37748099999999907</c:v>
                </c:pt>
                <c:pt idx="92">
                  <c:v>0.39300499999999916</c:v>
                </c:pt>
                <c:pt idx="93">
                  <c:v>0.39454899999999959</c:v>
                </c:pt>
                <c:pt idx="94">
                  <c:v>0.3703660000000002</c:v>
                </c:pt>
                <c:pt idx="95">
                  <c:v>0.38653899999999952</c:v>
                </c:pt>
                <c:pt idx="96">
                  <c:v>0.37201999999999957</c:v>
                </c:pt>
                <c:pt idx="97">
                  <c:v>0.37760799999999906</c:v>
                </c:pt>
                <c:pt idx="98">
                  <c:v>0.373475</c:v>
                </c:pt>
                <c:pt idx="99">
                  <c:v>0.35689400000000004</c:v>
                </c:pt>
                <c:pt idx="100">
                  <c:v>0.36661199999999949</c:v>
                </c:pt>
                <c:pt idx="101">
                  <c:v>0.36235600000000012</c:v>
                </c:pt>
                <c:pt idx="102">
                  <c:v>0.3747250000000002</c:v>
                </c:pt>
                <c:pt idx="103">
                  <c:v>0.34089999999999954</c:v>
                </c:pt>
                <c:pt idx="104">
                  <c:v>0.34062099999999917</c:v>
                </c:pt>
                <c:pt idx="105">
                  <c:v>0.32730000000000015</c:v>
                </c:pt>
                <c:pt idx="106">
                  <c:v>0.36418600000000012</c:v>
                </c:pt>
                <c:pt idx="107">
                  <c:v>0.32965700000000053</c:v>
                </c:pt>
                <c:pt idx="108">
                  <c:v>0.34069399999999961</c:v>
                </c:pt>
                <c:pt idx="109">
                  <c:v>0.3348529999999994</c:v>
                </c:pt>
                <c:pt idx="110">
                  <c:v>0.32680799999999932</c:v>
                </c:pt>
                <c:pt idx="111">
                  <c:v>0.29734999999999978</c:v>
                </c:pt>
                <c:pt idx="112">
                  <c:v>0.34415199999999979</c:v>
                </c:pt>
                <c:pt idx="113">
                  <c:v>0.34380400000000044</c:v>
                </c:pt>
                <c:pt idx="114">
                  <c:v>0.30521599999999927</c:v>
                </c:pt>
                <c:pt idx="115">
                  <c:v>0.33823399999999992</c:v>
                </c:pt>
                <c:pt idx="116">
                  <c:v>0.33227099999999909</c:v>
                </c:pt>
                <c:pt idx="117">
                  <c:v>0.30487799999999954</c:v>
                </c:pt>
                <c:pt idx="118">
                  <c:v>0.32436199999999937</c:v>
                </c:pt>
                <c:pt idx="119">
                  <c:v>0.32872199999999951</c:v>
                </c:pt>
                <c:pt idx="120">
                  <c:v>0.33233099999999993</c:v>
                </c:pt>
                <c:pt idx="121">
                  <c:v>0.32237599999999933</c:v>
                </c:pt>
                <c:pt idx="122">
                  <c:v>0.32851799999999942</c:v>
                </c:pt>
                <c:pt idx="123">
                  <c:v>0.33971199999999957</c:v>
                </c:pt>
                <c:pt idx="124">
                  <c:v>0.29688500000000007</c:v>
                </c:pt>
                <c:pt idx="125">
                  <c:v>0.30593599999999999</c:v>
                </c:pt>
                <c:pt idx="126">
                  <c:v>0.29519899999999977</c:v>
                </c:pt>
                <c:pt idx="127">
                  <c:v>0.31654599999999933</c:v>
                </c:pt>
                <c:pt idx="128">
                  <c:v>0.30659899999999984</c:v>
                </c:pt>
                <c:pt idx="129">
                  <c:v>0.32815899999999987</c:v>
                </c:pt>
                <c:pt idx="130">
                  <c:v>0.30161299999999969</c:v>
                </c:pt>
                <c:pt idx="131">
                  <c:v>0.28653499999999976</c:v>
                </c:pt>
                <c:pt idx="132">
                  <c:v>0.32177399999999956</c:v>
                </c:pt>
                <c:pt idx="133">
                  <c:v>0.31875999999999971</c:v>
                </c:pt>
                <c:pt idx="134">
                  <c:v>0.28203399999999945</c:v>
                </c:pt>
                <c:pt idx="135">
                  <c:v>0.27789999999999937</c:v>
                </c:pt>
                <c:pt idx="136">
                  <c:v>0.32127399999999984</c:v>
                </c:pt>
                <c:pt idx="137">
                  <c:v>0.26080100000000028</c:v>
                </c:pt>
                <c:pt idx="138">
                  <c:v>0.27233899999999966</c:v>
                </c:pt>
                <c:pt idx="139">
                  <c:v>0.2978689999999995</c:v>
                </c:pt>
                <c:pt idx="140">
                  <c:v>0.27054599999999995</c:v>
                </c:pt>
                <c:pt idx="141">
                  <c:v>0.25120499999999923</c:v>
                </c:pt>
                <c:pt idx="142">
                  <c:v>0.29889100000000024</c:v>
                </c:pt>
                <c:pt idx="143">
                  <c:v>0.29878699999999903</c:v>
                </c:pt>
                <c:pt idx="144">
                  <c:v>0.28284999999999982</c:v>
                </c:pt>
                <c:pt idx="145">
                  <c:v>0.29399499999999978</c:v>
                </c:pt>
                <c:pt idx="146">
                  <c:v>0.28898499999999938</c:v>
                </c:pt>
                <c:pt idx="147">
                  <c:v>0.27207900000000018</c:v>
                </c:pt>
                <c:pt idx="148">
                  <c:v>0.29174599999999984</c:v>
                </c:pt>
                <c:pt idx="149">
                  <c:v>0.26948599999999967</c:v>
                </c:pt>
                <c:pt idx="150">
                  <c:v>0.23607299999999931</c:v>
                </c:pt>
                <c:pt idx="151">
                  <c:v>0.25475399999999926</c:v>
                </c:pt>
                <c:pt idx="152">
                  <c:v>0.27211100000000021</c:v>
                </c:pt>
                <c:pt idx="153">
                  <c:v>0.26201299999999961</c:v>
                </c:pt>
                <c:pt idx="154">
                  <c:v>0.26449899999999982</c:v>
                </c:pt>
                <c:pt idx="155">
                  <c:v>0.27782199999999957</c:v>
                </c:pt>
                <c:pt idx="156">
                  <c:v>0.27372499999999977</c:v>
                </c:pt>
                <c:pt idx="157">
                  <c:v>0.24494399999999938</c:v>
                </c:pt>
                <c:pt idx="158">
                  <c:v>0.23662099999999908</c:v>
                </c:pt>
                <c:pt idx="159">
                  <c:v>0.25109899999999907</c:v>
                </c:pt>
                <c:pt idx="160">
                  <c:v>0.24569600000000014</c:v>
                </c:pt>
                <c:pt idx="161">
                  <c:v>0.25204300000000002</c:v>
                </c:pt>
                <c:pt idx="162">
                  <c:v>0.2808679999999999</c:v>
                </c:pt>
                <c:pt idx="163">
                  <c:v>0.2626100000000009</c:v>
                </c:pt>
                <c:pt idx="164">
                  <c:v>0.25397499999999917</c:v>
                </c:pt>
                <c:pt idx="165">
                  <c:v>0.27699099999999977</c:v>
                </c:pt>
                <c:pt idx="166">
                  <c:v>0.25092799999999871</c:v>
                </c:pt>
                <c:pt idx="167">
                  <c:v>0.22420099999999987</c:v>
                </c:pt>
                <c:pt idx="168">
                  <c:v>0.25463099999999939</c:v>
                </c:pt>
                <c:pt idx="169">
                  <c:v>0.26440599999999925</c:v>
                </c:pt>
                <c:pt idx="170">
                  <c:v>0.24634599999999951</c:v>
                </c:pt>
                <c:pt idx="171">
                  <c:v>0.25299799999999983</c:v>
                </c:pt>
                <c:pt idx="172">
                  <c:v>0.23396799999999862</c:v>
                </c:pt>
                <c:pt idx="173">
                  <c:v>0.23901099999999964</c:v>
                </c:pt>
                <c:pt idx="174">
                  <c:v>0.22011899999999995</c:v>
                </c:pt>
                <c:pt idx="175">
                  <c:v>0.23740499999999942</c:v>
                </c:pt>
                <c:pt idx="176">
                  <c:v>0.24897000000000036</c:v>
                </c:pt>
                <c:pt idx="177">
                  <c:v>0.24539799999999978</c:v>
                </c:pt>
                <c:pt idx="178">
                  <c:v>0.25594400000000039</c:v>
                </c:pt>
                <c:pt idx="179">
                  <c:v>0.23684499999999975</c:v>
                </c:pt>
                <c:pt idx="180">
                  <c:v>0.23757900000000021</c:v>
                </c:pt>
                <c:pt idx="181">
                  <c:v>0.23785899999999982</c:v>
                </c:pt>
                <c:pt idx="182">
                  <c:v>0.25575300000000079</c:v>
                </c:pt>
                <c:pt idx="183">
                  <c:v>0.24334200000000017</c:v>
                </c:pt>
                <c:pt idx="184">
                  <c:v>0.24229299999999965</c:v>
                </c:pt>
                <c:pt idx="185">
                  <c:v>0.24656699999999976</c:v>
                </c:pt>
                <c:pt idx="186">
                  <c:v>0.2190499999999993</c:v>
                </c:pt>
                <c:pt idx="187">
                  <c:v>0.23119200000000051</c:v>
                </c:pt>
                <c:pt idx="188">
                  <c:v>0.25609899999999941</c:v>
                </c:pt>
                <c:pt idx="189">
                  <c:v>0.23062799999999983</c:v>
                </c:pt>
                <c:pt idx="190">
                  <c:v>0.22222899999999957</c:v>
                </c:pt>
                <c:pt idx="191">
                  <c:v>0.25204299999999913</c:v>
                </c:pt>
                <c:pt idx="192">
                  <c:v>0.20205799999999963</c:v>
                </c:pt>
                <c:pt idx="193">
                  <c:v>0.20664899999999964</c:v>
                </c:pt>
                <c:pt idx="194">
                  <c:v>0.23500800000000011</c:v>
                </c:pt>
                <c:pt idx="195">
                  <c:v>0.19950499999999938</c:v>
                </c:pt>
                <c:pt idx="196">
                  <c:v>0.20827799999999996</c:v>
                </c:pt>
                <c:pt idx="197">
                  <c:v>0.19675999999999894</c:v>
                </c:pt>
                <c:pt idx="198">
                  <c:v>0.23640699999999981</c:v>
                </c:pt>
                <c:pt idx="199">
                  <c:v>0.20677799999999902</c:v>
                </c:pt>
                <c:pt idx="200">
                  <c:v>0.17980100000000032</c:v>
                </c:pt>
                <c:pt idx="201">
                  <c:v>0.16789399999999999</c:v>
                </c:pt>
                <c:pt idx="202">
                  <c:v>0.17437299999999922</c:v>
                </c:pt>
                <c:pt idx="203">
                  <c:v>0.18425399999999925</c:v>
                </c:pt>
                <c:pt idx="204">
                  <c:v>0.23010999999999981</c:v>
                </c:pt>
                <c:pt idx="205">
                  <c:v>0.20077400000000045</c:v>
                </c:pt>
                <c:pt idx="206">
                  <c:v>0.18227199999999977</c:v>
                </c:pt>
                <c:pt idx="207">
                  <c:v>0.21222800000000053</c:v>
                </c:pt>
                <c:pt idx="208">
                  <c:v>0.19281900000000007</c:v>
                </c:pt>
                <c:pt idx="209">
                  <c:v>0.17744399999999905</c:v>
                </c:pt>
                <c:pt idx="210">
                  <c:v>0.17309900000000011</c:v>
                </c:pt>
                <c:pt idx="211">
                  <c:v>0.22741200000000017</c:v>
                </c:pt>
                <c:pt idx="212">
                  <c:v>0.19719100000000056</c:v>
                </c:pt>
                <c:pt idx="213">
                  <c:v>0.18981200000000031</c:v>
                </c:pt>
                <c:pt idx="214">
                  <c:v>0.21968500000000057</c:v>
                </c:pt>
                <c:pt idx="215">
                  <c:v>0.21503299999999914</c:v>
                </c:pt>
                <c:pt idx="216">
                  <c:v>0.19308000000000014</c:v>
                </c:pt>
                <c:pt idx="217">
                  <c:v>0.21026200000000017</c:v>
                </c:pt>
                <c:pt idx="218">
                  <c:v>0.21371399999999952</c:v>
                </c:pt>
                <c:pt idx="219">
                  <c:v>0.19939399999999941</c:v>
                </c:pt>
                <c:pt idx="220">
                  <c:v>0.17968299999999937</c:v>
                </c:pt>
                <c:pt idx="221">
                  <c:v>0.21095099999999833</c:v>
                </c:pt>
                <c:pt idx="222">
                  <c:v>0.18735200000000019</c:v>
                </c:pt>
                <c:pt idx="223">
                  <c:v>0.17164999999999919</c:v>
                </c:pt>
                <c:pt idx="224">
                  <c:v>0.18274899999999983</c:v>
                </c:pt>
                <c:pt idx="225">
                  <c:v>0.18414199999999914</c:v>
                </c:pt>
                <c:pt idx="226">
                  <c:v>0.1388739999999995</c:v>
                </c:pt>
                <c:pt idx="227">
                  <c:v>0.16677199999999948</c:v>
                </c:pt>
                <c:pt idx="228">
                  <c:v>0.17672399999999966</c:v>
                </c:pt>
                <c:pt idx="229">
                  <c:v>0.15768699999999924</c:v>
                </c:pt>
                <c:pt idx="230">
                  <c:v>0.179481</c:v>
                </c:pt>
                <c:pt idx="231">
                  <c:v>0.18832599999999955</c:v>
                </c:pt>
                <c:pt idx="232">
                  <c:v>0.16205499999999962</c:v>
                </c:pt>
                <c:pt idx="233">
                  <c:v>0.17022399999999971</c:v>
                </c:pt>
                <c:pt idx="234">
                  <c:v>0.18679799999999913</c:v>
                </c:pt>
                <c:pt idx="235">
                  <c:v>0.19526900000000058</c:v>
                </c:pt>
                <c:pt idx="236">
                  <c:v>0.18091499999999971</c:v>
                </c:pt>
                <c:pt idx="237">
                  <c:v>0.16833199999999993</c:v>
                </c:pt>
                <c:pt idx="238">
                  <c:v>0.17563799999999974</c:v>
                </c:pt>
                <c:pt idx="239">
                  <c:v>0.16612599999999977</c:v>
                </c:pt>
                <c:pt idx="240">
                  <c:v>0.16013799999999945</c:v>
                </c:pt>
                <c:pt idx="241">
                  <c:v>0.18772199999999906</c:v>
                </c:pt>
                <c:pt idx="242">
                  <c:v>0.17087099999999911</c:v>
                </c:pt>
                <c:pt idx="243">
                  <c:v>0.17092099999999943</c:v>
                </c:pt>
                <c:pt idx="244">
                  <c:v>0.14185200000000009</c:v>
                </c:pt>
                <c:pt idx="245">
                  <c:v>0.17331099999999999</c:v>
                </c:pt>
                <c:pt idx="246">
                  <c:v>0.13977400000000051</c:v>
                </c:pt>
                <c:pt idx="247">
                  <c:v>0.17379999999999995</c:v>
                </c:pt>
                <c:pt idx="248">
                  <c:v>0.17010199999999998</c:v>
                </c:pt>
                <c:pt idx="249">
                  <c:v>0.16499000000000041</c:v>
                </c:pt>
                <c:pt idx="250">
                  <c:v>0.17765799999999921</c:v>
                </c:pt>
                <c:pt idx="251">
                  <c:v>0.16903099999999949</c:v>
                </c:pt>
                <c:pt idx="252">
                  <c:v>0.15624399999999961</c:v>
                </c:pt>
                <c:pt idx="253">
                  <c:v>0.16460599999999914</c:v>
                </c:pt>
                <c:pt idx="254">
                  <c:v>0.1532009999999997</c:v>
                </c:pt>
                <c:pt idx="255">
                  <c:v>0.16514099999999976</c:v>
                </c:pt>
                <c:pt idx="256">
                  <c:v>0.15212899999999996</c:v>
                </c:pt>
                <c:pt idx="257">
                  <c:v>0.1713969999999998</c:v>
                </c:pt>
                <c:pt idx="258">
                  <c:v>0.16278499999999907</c:v>
                </c:pt>
                <c:pt idx="259">
                  <c:v>0.14877299999999982</c:v>
                </c:pt>
                <c:pt idx="260">
                  <c:v>0.13660599999999956</c:v>
                </c:pt>
                <c:pt idx="261">
                  <c:v>0.13129099999999916</c:v>
                </c:pt>
                <c:pt idx="262">
                  <c:v>0.14249599999999951</c:v>
                </c:pt>
                <c:pt idx="263">
                  <c:v>9.7569999999998824E-2</c:v>
                </c:pt>
                <c:pt idx="264">
                  <c:v>0.11064500000000033</c:v>
                </c:pt>
                <c:pt idx="265">
                  <c:v>0.12329500000000015</c:v>
                </c:pt>
                <c:pt idx="266">
                  <c:v>9.0160999999999714E-2</c:v>
                </c:pt>
                <c:pt idx="267">
                  <c:v>0.12995699999999966</c:v>
                </c:pt>
                <c:pt idx="268">
                  <c:v>0.15238599999999991</c:v>
                </c:pt>
                <c:pt idx="269">
                  <c:v>0.12668299999999988</c:v>
                </c:pt>
                <c:pt idx="270">
                  <c:v>0.1285769999999995</c:v>
                </c:pt>
                <c:pt idx="271">
                  <c:v>0.14695199999999931</c:v>
                </c:pt>
                <c:pt idx="272">
                  <c:v>0.12508799999999987</c:v>
                </c:pt>
                <c:pt idx="273">
                  <c:v>0.11795699999999965</c:v>
                </c:pt>
                <c:pt idx="274">
                  <c:v>0.12646000000000024</c:v>
                </c:pt>
                <c:pt idx="275">
                  <c:v>0.11405799999999955</c:v>
                </c:pt>
                <c:pt idx="276">
                  <c:v>0.11606200000000033</c:v>
                </c:pt>
                <c:pt idx="277">
                  <c:v>0.11831399999999936</c:v>
                </c:pt>
                <c:pt idx="278">
                  <c:v>0.11109499999999928</c:v>
                </c:pt>
                <c:pt idx="279">
                  <c:v>9.8835999999999924E-2</c:v>
                </c:pt>
                <c:pt idx="280">
                  <c:v>0.10761099999999946</c:v>
                </c:pt>
                <c:pt idx="281">
                  <c:v>9.0088999999998975E-2</c:v>
                </c:pt>
                <c:pt idx="282">
                  <c:v>9.3806999999999974E-2</c:v>
                </c:pt>
                <c:pt idx="283">
                  <c:v>0.11034999999999906</c:v>
                </c:pt>
                <c:pt idx="284">
                  <c:v>9.1788999999999898E-2</c:v>
                </c:pt>
                <c:pt idx="285">
                  <c:v>0.10122800000000032</c:v>
                </c:pt>
                <c:pt idx="286">
                  <c:v>8.8260000000000449E-2</c:v>
                </c:pt>
                <c:pt idx="287">
                  <c:v>8.3727999999998914E-2</c:v>
                </c:pt>
                <c:pt idx="288">
                  <c:v>7.5873999999999775E-2</c:v>
                </c:pt>
                <c:pt idx="289">
                  <c:v>7.6497999999999511E-2</c:v>
                </c:pt>
                <c:pt idx="290">
                  <c:v>7.3871999999998827E-2</c:v>
                </c:pt>
                <c:pt idx="291">
                  <c:v>7.6855000000000118E-2</c:v>
                </c:pt>
                <c:pt idx="292">
                  <c:v>7.4894999999998824E-2</c:v>
                </c:pt>
                <c:pt idx="293">
                  <c:v>8.3211999999999176E-2</c:v>
                </c:pt>
                <c:pt idx="294">
                  <c:v>6.753600000000004E-2</c:v>
                </c:pt>
                <c:pt idx="295">
                  <c:v>7.0336999999998984E-2</c:v>
                </c:pt>
                <c:pt idx="296">
                  <c:v>5.5181999999999842E-2</c:v>
                </c:pt>
                <c:pt idx="297">
                  <c:v>6.2975999999999477E-2</c:v>
                </c:pt>
                <c:pt idx="298">
                  <c:v>6.3716000000000328E-2</c:v>
                </c:pt>
                <c:pt idx="299">
                  <c:v>7.531899999999947E-2</c:v>
                </c:pt>
                <c:pt idx="300">
                  <c:v>6.8401999999999852E-2</c:v>
                </c:pt>
                <c:pt idx="301">
                  <c:v>4.3998999999999899E-2</c:v>
                </c:pt>
                <c:pt idx="302">
                  <c:v>6.1303999999999359E-2</c:v>
                </c:pt>
                <c:pt idx="303">
                  <c:v>4.4361000000000317E-2</c:v>
                </c:pt>
                <c:pt idx="304">
                  <c:v>5.040199999999917E-2</c:v>
                </c:pt>
                <c:pt idx="305">
                  <c:v>4.0904999999999081E-2</c:v>
                </c:pt>
                <c:pt idx="306">
                  <c:v>4.9236999999999753E-2</c:v>
                </c:pt>
                <c:pt idx="307">
                  <c:v>3.7677999999999656E-2</c:v>
                </c:pt>
                <c:pt idx="308">
                  <c:v>3.8007999999999598E-2</c:v>
                </c:pt>
                <c:pt idx="309">
                  <c:v>4.2312000000000349E-2</c:v>
                </c:pt>
                <c:pt idx="310">
                  <c:v>2.9719999999998858E-2</c:v>
                </c:pt>
                <c:pt idx="311">
                  <c:v>4.5489999999999586E-2</c:v>
                </c:pt>
                <c:pt idx="312">
                  <c:v>2.6590000000000558E-2</c:v>
                </c:pt>
                <c:pt idx="313">
                  <c:v>1.8683000000000227E-2</c:v>
                </c:pt>
                <c:pt idx="314">
                  <c:v>3.0546000000000184E-2</c:v>
                </c:pt>
                <c:pt idx="315">
                  <c:v>9.3289999999996986E-3</c:v>
                </c:pt>
                <c:pt idx="316">
                  <c:v>-1.1111999999999345E-2</c:v>
                </c:pt>
                <c:pt idx="317">
                  <c:v>2.4893000000000054E-2</c:v>
                </c:pt>
                <c:pt idx="318">
                  <c:v>1.4610999999999041E-2</c:v>
                </c:pt>
                <c:pt idx="319">
                  <c:v>-2.8079000000000409E-2</c:v>
                </c:pt>
                <c:pt idx="320">
                  <c:v>1.3910000000000089E-2</c:v>
                </c:pt>
                <c:pt idx="321">
                  <c:v>1.8493000000000315E-2</c:v>
                </c:pt>
                <c:pt idx="322">
                  <c:v>-1.3224000000000569E-2</c:v>
                </c:pt>
                <c:pt idx="323">
                  <c:v>-1.1863000000000401E-2</c:v>
                </c:pt>
                <c:pt idx="324">
                  <c:v>-1.2424000000000213E-2</c:v>
                </c:pt>
                <c:pt idx="325">
                  <c:v>-9.2050000000010179E-3</c:v>
                </c:pt>
                <c:pt idx="326">
                  <c:v>-2.4271000000000598E-2</c:v>
                </c:pt>
                <c:pt idx="327">
                  <c:v>2.5899999999996481E-3</c:v>
                </c:pt>
                <c:pt idx="328">
                  <c:v>-1.2344000000000133E-2</c:v>
                </c:pt>
                <c:pt idx="329">
                  <c:v>-2.3556000000000132E-2</c:v>
                </c:pt>
                <c:pt idx="330">
                  <c:v>-2.3302999999999852E-2</c:v>
                </c:pt>
                <c:pt idx="331">
                  <c:v>-1.5704000000000384E-2</c:v>
                </c:pt>
                <c:pt idx="332">
                  <c:v>-2.7598000000000233E-2</c:v>
                </c:pt>
                <c:pt idx="333">
                  <c:v>-9.4810000000005168E-3</c:v>
                </c:pt>
                <c:pt idx="334">
                  <c:v>-1.9703999999999944E-2</c:v>
                </c:pt>
                <c:pt idx="335">
                  <c:v>-3.0308000000000224E-2</c:v>
                </c:pt>
                <c:pt idx="336">
                  <c:v>-2.4937999999999683E-2</c:v>
                </c:pt>
                <c:pt idx="337">
                  <c:v>-1.3413000000000341E-2</c:v>
                </c:pt>
                <c:pt idx="338">
                  <c:v>-3.7266000000000687E-2</c:v>
                </c:pt>
                <c:pt idx="339">
                  <c:v>-3.3824000000000076E-2</c:v>
                </c:pt>
                <c:pt idx="340">
                  <c:v>-3.4226999999999563E-2</c:v>
                </c:pt>
                <c:pt idx="341">
                  <c:v>-5.3970999999999769E-2</c:v>
                </c:pt>
                <c:pt idx="342">
                  <c:v>-4.9092000000000802E-2</c:v>
                </c:pt>
                <c:pt idx="343">
                  <c:v>-5.2565000000000861E-2</c:v>
                </c:pt>
                <c:pt idx="344">
                  <c:v>-5.4637999999999742E-2</c:v>
                </c:pt>
                <c:pt idx="345">
                  <c:v>-5.9659000000000351E-2</c:v>
                </c:pt>
                <c:pt idx="346">
                  <c:v>-4.548400000000008E-2</c:v>
                </c:pt>
                <c:pt idx="347">
                  <c:v>-5.8321999999999985E-2</c:v>
                </c:pt>
                <c:pt idx="348">
                  <c:v>-7.3127000000000386E-2</c:v>
                </c:pt>
                <c:pt idx="349">
                  <c:v>-8.1354999999999844E-2</c:v>
                </c:pt>
                <c:pt idx="350">
                  <c:v>-6.3365000000000116E-2</c:v>
                </c:pt>
                <c:pt idx="351">
                  <c:v>-6.7005000000000869E-2</c:v>
                </c:pt>
                <c:pt idx="352">
                  <c:v>-6.6716000000000886E-2</c:v>
                </c:pt>
                <c:pt idx="353">
                  <c:v>-6.8375999999999326E-2</c:v>
                </c:pt>
                <c:pt idx="354">
                  <c:v>-6.8623000000000101E-2</c:v>
                </c:pt>
                <c:pt idx="355">
                  <c:v>-9.8833000000000393E-2</c:v>
                </c:pt>
                <c:pt idx="356">
                  <c:v>-6.838700000000042E-2</c:v>
                </c:pt>
                <c:pt idx="357">
                  <c:v>-7.818099999999939E-2</c:v>
                </c:pt>
                <c:pt idx="358">
                  <c:v>-7.9376000000000779E-2</c:v>
                </c:pt>
                <c:pt idx="359">
                  <c:v>-0.10025000000000039</c:v>
                </c:pt>
                <c:pt idx="360">
                  <c:v>-9.7624000000000155E-2</c:v>
                </c:pt>
                <c:pt idx="361">
                  <c:v>-9.0199999999999392E-2</c:v>
                </c:pt>
                <c:pt idx="362">
                  <c:v>-9.3074999999999353E-2</c:v>
                </c:pt>
                <c:pt idx="363">
                  <c:v>-0.10936200000000085</c:v>
                </c:pt>
                <c:pt idx="364">
                  <c:v>-0.11297799999999958</c:v>
                </c:pt>
                <c:pt idx="365">
                  <c:v>-0.11851300000000009</c:v>
                </c:pt>
                <c:pt idx="366">
                  <c:v>-9.7700999999999816E-2</c:v>
                </c:pt>
                <c:pt idx="367">
                  <c:v>-0.13311500000000009</c:v>
                </c:pt>
                <c:pt idx="368">
                  <c:v>-0.13126900000000052</c:v>
                </c:pt>
                <c:pt idx="369">
                  <c:v>-0.11809700000000101</c:v>
                </c:pt>
                <c:pt idx="370">
                  <c:v>-0.13811799999999996</c:v>
                </c:pt>
                <c:pt idx="371">
                  <c:v>-0.13313199999999981</c:v>
                </c:pt>
                <c:pt idx="372">
                  <c:v>-0.11463100000000015</c:v>
                </c:pt>
                <c:pt idx="373">
                  <c:v>-0.1435600000000008</c:v>
                </c:pt>
                <c:pt idx="374">
                  <c:v>-0.13564200000000115</c:v>
                </c:pt>
                <c:pt idx="375">
                  <c:v>-0.13394400000000006</c:v>
                </c:pt>
                <c:pt idx="376">
                  <c:v>-0.12963799999999992</c:v>
                </c:pt>
                <c:pt idx="377">
                  <c:v>-0.12320299999999973</c:v>
                </c:pt>
                <c:pt idx="378">
                  <c:v>-0.12828300000000015</c:v>
                </c:pt>
                <c:pt idx="379">
                  <c:v>-0.12241899999999983</c:v>
                </c:pt>
                <c:pt idx="380">
                  <c:v>-0.13039099999999948</c:v>
                </c:pt>
                <c:pt idx="381">
                  <c:v>-0.14302599999999988</c:v>
                </c:pt>
                <c:pt idx="382">
                  <c:v>-0.14872999999999958</c:v>
                </c:pt>
                <c:pt idx="383">
                  <c:v>-0.17099299999999973</c:v>
                </c:pt>
                <c:pt idx="384">
                  <c:v>-0.14590799999999948</c:v>
                </c:pt>
                <c:pt idx="385">
                  <c:v>-0.1436980000000001</c:v>
                </c:pt>
                <c:pt idx="386">
                  <c:v>-0.13501999999999992</c:v>
                </c:pt>
                <c:pt idx="387">
                  <c:v>-0.19060999999999995</c:v>
                </c:pt>
                <c:pt idx="388">
                  <c:v>-0.16456500000000007</c:v>
                </c:pt>
                <c:pt idx="389">
                  <c:v>-0.15473400000000082</c:v>
                </c:pt>
                <c:pt idx="390">
                  <c:v>-0.15352200000000016</c:v>
                </c:pt>
                <c:pt idx="391">
                  <c:v>-0.16215100000000016</c:v>
                </c:pt>
                <c:pt idx="392">
                  <c:v>-0.15097200000000033</c:v>
                </c:pt>
                <c:pt idx="393">
                  <c:v>-0.18832100000000018</c:v>
                </c:pt>
                <c:pt idx="394">
                  <c:v>-0.16974999999999962</c:v>
                </c:pt>
                <c:pt idx="395">
                  <c:v>-0.17792200000000102</c:v>
                </c:pt>
                <c:pt idx="396">
                  <c:v>-0.15001200000000026</c:v>
                </c:pt>
                <c:pt idx="397">
                  <c:v>-0.18557500000000005</c:v>
                </c:pt>
                <c:pt idx="398">
                  <c:v>-0.18214999999999959</c:v>
                </c:pt>
                <c:pt idx="399">
                  <c:v>-0.16018900000000125</c:v>
                </c:pt>
                <c:pt idx="400">
                  <c:v>-0.17845000000000022</c:v>
                </c:pt>
                <c:pt idx="401">
                  <c:v>-0.18308200000000063</c:v>
                </c:pt>
                <c:pt idx="402">
                  <c:v>-0.16482699999999983</c:v>
                </c:pt>
                <c:pt idx="403">
                  <c:v>-0.16903899999999972</c:v>
                </c:pt>
                <c:pt idx="404">
                  <c:v>-0.18775100000000089</c:v>
                </c:pt>
                <c:pt idx="405">
                  <c:v>-0.19638300000000086</c:v>
                </c:pt>
                <c:pt idx="406">
                  <c:v>-0.19822099999999976</c:v>
                </c:pt>
                <c:pt idx="407">
                  <c:v>-0.19497700000000018</c:v>
                </c:pt>
                <c:pt idx="408">
                  <c:v>-0.17694900000000047</c:v>
                </c:pt>
                <c:pt idx="409">
                  <c:v>-0.16851200000000022</c:v>
                </c:pt>
                <c:pt idx="410">
                  <c:v>-0.20229399999999931</c:v>
                </c:pt>
                <c:pt idx="411">
                  <c:v>-0.19937699999999925</c:v>
                </c:pt>
                <c:pt idx="412">
                  <c:v>-0.17598900000000084</c:v>
                </c:pt>
                <c:pt idx="413">
                  <c:v>-0.20985000000000031</c:v>
                </c:pt>
                <c:pt idx="414">
                  <c:v>-0.19767200000000074</c:v>
                </c:pt>
                <c:pt idx="415">
                  <c:v>-0.1664759999999994</c:v>
                </c:pt>
                <c:pt idx="416">
                  <c:v>-0.19170700000000052</c:v>
                </c:pt>
                <c:pt idx="417">
                  <c:v>-0.22008100000000086</c:v>
                </c:pt>
                <c:pt idx="418">
                  <c:v>-0.21973300000000062</c:v>
                </c:pt>
                <c:pt idx="419">
                  <c:v>-0.18068799999999996</c:v>
                </c:pt>
                <c:pt idx="420">
                  <c:v>-0.21523300000000001</c:v>
                </c:pt>
                <c:pt idx="421">
                  <c:v>-0.19388800000000073</c:v>
                </c:pt>
                <c:pt idx="422">
                  <c:v>-0.17152700000000065</c:v>
                </c:pt>
                <c:pt idx="423">
                  <c:v>-0.22598400000000085</c:v>
                </c:pt>
                <c:pt idx="424">
                  <c:v>-0.19535000000000124</c:v>
                </c:pt>
                <c:pt idx="425">
                  <c:v>-0.17450900000000047</c:v>
                </c:pt>
                <c:pt idx="426">
                  <c:v>-0.21335500000000041</c:v>
                </c:pt>
                <c:pt idx="427">
                  <c:v>-0.24819599999999964</c:v>
                </c:pt>
                <c:pt idx="428">
                  <c:v>-0.20900099999999977</c:v>
                </c:pt>
                <c:pt idx="429">
                  <c:v>-0.20965699999999998</c:v>
                </c:pt>
                <c:pt idx="430">
                  <c:v>-0.2275229999999997</c:v>
                </c:pt>
                <c:pt idx="431">
                  <c:v>-0.19627400000000028</c:v>
                </c:pt>
                <c:pt idx="432">
                  <c:v>-0.1946990000000004</c:v>
                </c:pt>
                <c:pt idx="433">
                  <c:v>-0.22541500000000081</c:v>
                </c:pt>
                <c:pt idx="434">
                  <c:v>-0.20892200000000116</c:v>
                </c:pt>
                <c:pt idx="435">
                  <c:v>-0.19509100000000013</c:v>
                </c:pt>
                <c:pt idx="436">
                  <c:v>-0.21904700000000066</c:v>
                </c:pt>
                <c:pt idx="437">
                  <c:v>-0.23599900000000007</c:v>
                </c:pt>
                <c:pt idx="438">
                  <c:v>-0.20113800000000026</c:v>
                </c:pt>
                <c:pt idx="439">
                  <c:v>-0.23694499999999952</c:v>
                </c:pt>
                <c:pt idx="440">
                  <c:v>-0.23910700000000018</c:v>
                </c:pt>
                <c:pt idx="441">
                  <c:v>-0.2127030000000012</c:v>
                </c:pt>
                <c:pt idx="442">
                  <c:v>-0.22154300000000049</c:v>
                </c:pt>
                <c:pt idx="443">
                  <c:v>-0.25377600000000067</c:v>
                </c:pt>
                <c:pt idx="444">
                  <c:v>-0.21950700000000012</c:v>
                </c:pt>
                <c:pt idx="445">
                  <c:v>-0.21909700000000099</c:v>
                </c:pt>
                <c:pt idx="446">
                  <c:v>-0.24958900000000028</c:v>
                </c:pt>
                <c:pt idx="447">
                  <c:v>-0.25996700000000095</c:v>
                </c:pt>
                <c:pt idx="448">
                  <c:v>-0.20867199999999997</c:v>
                </c:pt>
                <c:pt idx="449">
                  <c:v>-0.23681100000000033</c:v>
                </c:pt>
                <c:pt idx="450">
                  <c:v>-0.25805499999999926</c:v>
                </c:pt>
                <c:pt idx="451">
                  <c:v>-0.2300690000000003</c:v>
                </c:pt>
                <c:pt idx="452">
                  <c:v>-0.2699600000000002</c:v>
                </c:pt>
                <c:pt idx="453">
                  <c:v>-0.25725299999999995</c:v>
                </c:pt>
                <c:pt idx="454">
                  <c:v>-0.24383400000000055</c:v>
                </c:pt>
                <c:pt idx="455">
                  <c:v>-0.24032700000000018</c:v>
                </c:pt>
                <c:pt idx="456">
                  <c:v>-0.26996200000000048</c:v>
                </c:pt>
                <c:pt idx="457">
                  <c:v>-0.28418800000000077</c:v>
                </c:pt>
                <c:pt idx="458">
                  <c:v>-0.24848000000000026</c:v>
                </c:pt>
                <c:pt idx="459">
                  <c:v>-0.26755899999999988</c:v>
                </c:pt>
                <c:pt idx="460">
                  <c:v>-0.24366100000000035</c:v>
                </c:pt>
                <c:pt idx="461">
                  <c:v>-0.22374100000000041</c:v>
                </c:pt>
                <c:pt idx="462">
                  <c:v>-0.23564600000000091</c:v>
                </c:pt>
                <c:pt idx="463">
                  <c:v>-0.2399590000000007</c:v>
                </c:pt>
                <c:pt idx="464">
                  <c:v>-0.23436300000000099</c:v>
                </c:pt>
                <c:pt idx="465">
                  <c:v>-0.22987400000000058</c:v>
                </c:pt>
                <c:pt idx="466">
                  <c:v>-0.24418600000000001</c:v>
                </c:pt>
                <c:pt idx="467">
                  <c:v>-0.240618</c:v>
                </c:pt>
                <c:pt idx="468">
                  <c:v>-0.25634800000000046</c:v>
                </c:pt>
                <c:pt idx="469">
                  <c:v>-0.23783900000000058</c:v>
                </c:pt>
                <c:pt idx="470">
                  <c:v>-0.25087200000000021</c:v>
                </c:pt>
                <c:pt idx="471">
                  <c:v>-0.23488700000000051</c:v>
                </c:pt>
                <c:pt idx="472">
                  <c:v>-0.25443100000000074</c:v>
                </c:pt>
                <c:pt idx="473">
                  <c:v>-0.26703600000000005</c:v>
                </c:pt>
                <c:pt idx="474">
                  <c:v>-0.26495000000000024</c:v>
                </c:pt>
                <c:pt idx="475">
                  <c:v>-0.24409700000000001</c:v>
                </c:pt>
                <c:pt idx="476">
                  <c:v>-0.2567200000000005</c:v>
                </c:pt>
                <c:pt idx="477">
                  <c:v>-0.24113200000000035</c:v>
                </c:pt>
                <c:pt idx="478">
                  <c:v>-0.23745199999999977</c:v>
                </c:pt>
                <c:pt idx="479">
                  <c:v>-0.25056600000000051</c:v>
                </c:pt>
                <c:pt idx="480">
                  <c:v>-0.27420700000000009</c:v>
                </c:pt>
                <c:pt idx="481">
                  <c:v>-0.2485359999999992</c:v>
                </c:pt>
                <c:pt idx="482">
                  <c:v>-0.2651510000000008</c:v>
                </c:pt>
                <c:pt idx="483">
                  <c:v>-0.26178100000000004</c:v>
                </c:pt>
                <c:pt idx="484">
                  <c:v>-0.23752900000000077</c:v>
                </c:pt>
                <c:pt idx="485">
                  <c:v>-0.2388720000000002</c:v>
                </c:pt>
                <c:pt idx="486">
                  <c:v>-0.26813600000000104</c:v>
                </c:pt>
                <c:pt idx="487">
                  <c:v>-0.25105200000000094</c:v>
                </c:pt>
                <c:pt idx="488">
                  <c:v>-0.23408500000000032</c:v>
                </c:pt>
                <c:pt idx="489">
                  <c:v>-0.26578400000000002</c:v>
                </c:pt>
                <c:pt idx="490">
                  <c:v>-0.24886100000000111</c:v>
                </c:pt>
                <c:pt idx="491">
                  <c:v>-0.24069899999999977</c:v>
                </c:pt>
                <c:pt idx="492">
                  <c:v>-0.2488640000000002</c:v>
                </c:pt>
                <c:pt idx="493">
                  <c:v>-0.26638900000000021</c:v>
                </c:pt>
                <c:pt idx="494">
                  <c:v>-0.23528600000000077</c:v>
                </c:pt>
                <c:pt idx="495">
                  <c:v>-0.27198200000000039</c:v>
                </c:pt>
                <c:pt idx="496">
                  <c:v>-0.25211200000000034</c:v>
                </c:pt>
                <c:pt idx="497">
                  <c:v>-0.23826500000000106</c:v>
                </c:pt>
                <c:pt idx="498">
                  <c:v>-0.24141100000000115</c:v>
                </c:pt>
                <c:pt idx="499">
                  <c:v>-0.24868999999999986</c:v>
                </c:pt>
                <c:pt idx="500">
                  <c:v>-0.24862299999999982</c:v>
                </c:pt>
                <c:pt idx="501">
                  <c:v>-0.24158400000000047</c:v>
                </c:pt>
                <c:pt idx="502">
                  <c:v>-0.24207799999999979</c:v>
                </c:pt>
                <c:pt idx="503">
                  <c:v>-0.2408860000000006</c:v>
                </c:pt>
                <c:pt idx="504">
                  <c:v>-0.23719500000000027</c:v>
                </c:pt>
                <c:pt idx="505">
                  <c:v>-0.24073900000000004</c:v>
                </c:pt>
                <c:pt idx="506">
                  <c:v>-0.24125300000000038</c:v>
                </c:pt>
                <c:pt idx="507">
                  <c:v>-0.2394400000000001</c:v>
                </c:pt>
                <c:pt idx="508">
                  <c:v>-0.24555500000000086</c:v>
                </c:pt>
                <c:pt idx="509">
                  <c:v>-0.2512439999999998</c:v>
                </c:pt>
                <c:pt idx="510">
                  <c:v>-0.24029900000000115</c:v>
                </c:pt>
                <c:pt idx="511">
                  <c:v>-0.23522500000000068</c:v>
                </c:pt>
                <c:pt idx="512">
                  <c:v>-0.24517300000000031</c:v>
                </c:pt>
                <c:pt idx="513">
                  <c:v>-0.24489300000000025</c:v>
                </c:pt>
                <c:pt idx="514">
                  <c:v>-0.23220099999999988</c:v>
                </c:pt>
                <c:pt idx="515">
                  <c:v>-0.24206300000000081</c:v>
                </c:pt>
                <c:pt idx="516">
                  <c:v>-0.25045200000000012</c:v>
                </c:pt>
                <c:pt idx="517">
                  <c:v>-0.25719000000000003</c:v>
                </c:pt>
                <c:pt idx="518">
                  <c:v>-0.25180100000000039</c:v>
                </c:pt>
                <c:pt idx="519">
                  <c:v>-0.25061500000000025</c:v>
                </c:pt>
                <c:pt idx="520">
                  <c:v>-0.24169700000000027</c:v>
                </c:pt>
                <c:pt idx="521">
                  <c:v>-0.23937000000000053</c:v>
                </c:pt>
                <c:pt idx="522">
                  <c:v>-0.25224300000000044</c:v>
                </c:pt>
                <c:pt idx="523">
                  <c:v>-0.26398499999999991</c:v>
                </c:pt>
                <c:pt idx="524">
                  <c:v>-0.23840400000000006</c:v>
                </c:pt>
                <c:pt idx="525">
                  <c:v>-0.26379200000000047</c:v>
                </c:pt>
                <c:pt idx="526">
                  <c:v>-0.2446530000000009</c:v>
                </c:pt>
                <c:pt idx="527">
                  <c:v>-0.22269400000000061</c:v>
                </c:pt>
                <c:pt idx="528">
                  <c:v>-0.27337200000000017</c:v>
                </c:pt>
                <c:pt idx="529">
                  <c:v>-0.24149799999999955</c:v>
                </c:pt>
                <c:pt idx="530">
                  <c:v>-0.23757900000000065</c:v>
                </c:pt>
                <c:pt idx="531">
                  <c:v>-0.22923899999999975</c:v>
                </c:pt>
                <c:pt idx="532">
                  <c:v>-0.23760600000000043</c:v>
                </c:pt>
                <c:pt idx="533">
                  <c:v>-0.23102500000000026</c:v>
                </c:pt>
                <c:pt idx="534">
                  <c:v>-0.2255910000000001</c:v>
                </c:pt>
                <c:pt idx="535">
                  <c:v>-0.2588619999999997</c:v>
                </c:pt>
                <c:pt idx="536">
                  <c:v>-0.26064200000000026</c:v>
                </c:pt>
                <c:pt idx="537">
                  <c:v>-0.24713099999999955</c:v>
                </c:pt>
                <c:pt idx="538">
                  <c:v>-0.24339000000000066</c:v>
                </c:pt>
                <c:pt idx="539">
                  <c:v>-0.26077900000000076</c:v>
                </c:pt>
                <c:pt idx="540">
                  <c:v>-0.23596800000000062</c:v>
                </c:pt>
                <c:pt idx="541">
                  <c:v>-0.23582600000000031</c:v>
                </c:pt>
                <c:pt idx="542">
                  <c:v>-0.29714600000000013</c:v>
                </c:pt>
                <c:pt idx="543">
                  <c:v>-0.28645599999999938</c:v>
                </c:pt>
                <c:pt idx="544">
                  <c:v>-0.23505000000000065</c:v>
                </c:pt>
                <c:pt idx="545">
                  <c:v>-0.24564600000000025</c:v>
                </c:pt>
                <c:pt idx="546">
                  <c:v>-0.25967199999999968</c:v>
                </c:pt>
                <c:pt idx="547">
                  <c:v>-0.22915800000000042</c:v>
                </c:pt>
                <c:pt idx="548">
                  <c:v>-0.22550800000000049</c:v>
                </c:pt>
                <c:pt idx="549">
                  <c:v>-0.26520400000000022</c:v>
                </c:pt>
                <c:pt idx="550">
                  <c:v>-0.24572100000000052</c:v>
                </c:pt>
                <c:pt idx="551">
                  <c:v>-0.22000900000000101</c:v>
                </c:pt>
                <c:pt idx="552">
                  <c:v>-0.25270499999999929</c:v>
                </c:pt>
                <c:pt idx="553">
                  <c:v>-0.25545400000000118</c:v>
                </c:pt>
                <c:pt idx="554">
                  <c:v>-0.23378500000000013</c:v>
                </c:pt>
                <c:pt idx="555">
                  <c:v>-0.23909499999999939</c:v>
                </c:pt>
                <c:pt idx="556">
                  <c:v>-0.26611000000000029</c:v>
                </c:pt>
                <c:pt idx="557">
                  <c:v>-0.22586499999999932</c:v>
                </c:pt>
                <c:pt idx="558">
                  <c:v>-0.23688700000000074</c:v>
                </c:pt>
                <c:pt idx="559">
                  <c:v>-0.2742710000000006</c:v>
                </c:pt>
                <c:pt idx="560">
                  <c:v>-0.26247499999999979</c:v>
                </c:pt>
                <c:pt idx="561">
                  <c:v>-0.22845800000000072</c:v>
                </c:pt>
                <c:pt idx="562">
                  <c:v>-0.26601300000000094</c:v>
                </c:pt>
                <c:pt idx="563">
                  <c:v>-0.24223800000000084</c:v>
                </c:pt>
                <c:pt idx="564">
                  <c:v>-0.2341609999999994</c:v>
                </c:pt>
                <c:pt idx="565">
                  <c:v>-0.27183499999999938</c:v>
                </c:pt>
                <c:pt idx="566">
                  <c:v>-0.25580499999999962</c:v>
                </c:pt>
                <c:pt idx="567">
                  <c:v>-0.25601100000000088</c:v>
                </c:pt>
                <c:pt idx="568">
                  <c:v>-0.25052800000000053</c:v>
                </c:pt>
                <c:pt idx="569">
                  <c:v>-0.28114199999999956</c:v>
                </c:pt>
                <c:pt idx="570">
                  <c:v>-0.25467200000000023</c:v>
                </c:pt>
                <c:pt idx="571">
                  <c:v>-0.24804499999999985</c:v>
                </c:pt>
                <c:pt idx="572">
                  <c:v>-0.24842600000000026</c:v>
                </c:pt>
                <c:pt idx="573">
                  <c:v>-0.22751600000000138</c:v>
                </c:pt>
                <c:pt idx="574">
                  <c:v>-0.23276600000000069</c:v>
                </c:pt>
                <c:pt idx="575">
                  <c:v>-0.24376700000000007</c:v>
                </c:pt>
                <c:pt idx="576">
                  <c:v>-0.2264349999999995</c:v>
                </c:pt>
                <c:pt idx="577">
                  <c:v>-0.22226300000000165</c:v>
                </c:pt>
                <c:pt idx="578">
                  <c:v>-0.27052600000000027</c:v>
                </c:pt>
                <c:pt idx="579">
                  <c:v>-0.25186300000000017</c:v>
                </c:pt>
                <c:pt idx="580">
                  <c:v>-0.24931400000000092</c:v>
                </c:pt>
                <c:pt idx="581">
                  <c:v>-0.2503580000000003</c:v>
                </c:pt>
                <c:pt idx="582">
                  <c:v>-0.25807300000000044</c:v>
                </c:pt>
                <c:pt idx="583">
                  <c:v>-0.22904000000000035</c:v>
                </c:pt>
                <c:pt idx="584">
                  <c:v>-0.24936000000000114</c:v>
                </c:pt>
                <c:pt idx="585">
                  <c:v>-0.2374180000000008</c:v>
                </c:pt>
                <c:pt idx="586">
                  <c:v>-0.24483299999999986</c:v>
                </c:pt>
                <c:pt idx="587">
                  <c:v>-0.25580600000000064</c:v>
                </c:pt>
                <c:pt idx="588">
                  <c:v>-0.26534499999999905</c:v>
                </c:pt>
                <c:pt idx="589">
                  <c:v>-0.23027700000000006</c:v>
                </c:pt>
                <c:pt idx="590">
                  <c:v>-0.22672300000000067</c:v>
                </c:pt>
                <c:pt idx="591">
                  <c:v>-0.24177599999999977</c:v>
                </c:pt>
                <c:pt idx="592">
                  <c:v>-0.23373200000000072</c:v>
                </c:pt>
                <c:pt idx="593">
                  <c:v>-0.22457100000000008</c:v>
                </c:pt>
                <c:pt idx="594">
                  <c:v>-0.25613500000000045</c:v>
                </c:pt>
                <c:pt idx="595">
                  <c:v>-0.25384900000000066</c:v>
                </c:pt>
                <c:pt idx="596">
                  <c:v>-0.24314600000000119</c:v>
                </c:pt>
                <c:pt idx="597">
                  <c:v>-0.23727700000000063</c:v>
                </c:pt>
                <c:pt idx="598">
                  <c:v>-0.24247800000000108</c:v>
                </c:pt>
                <c:pt idx="599">
                  <c:v>-0.24225399999999997</c:v>
                </c:pt>
                <c:pt idx="600">
                  <c:v>-0.27385000000000037</c:v>
                </c:pt>
                <c:pt idx="601">
                  <c:v>-0.28562200000000004</c:v>
                </c:pt>
                <c:pt idx="602">
                  <c:v>-0.2479350000000009</c:v>
                </c:pt>
                <c:pt idx="603">
                  <c:v>-0.26337299999999964</c:v>
                </c:pt>
                <c:pt idx="604">
                  <c:v>-0.2746909999999998</c:v>
                </c:pt>
                <c:pt idx="605">
                  <c:v>-0.23743500000000051</c:v>
                </c:pt>
                <c:pt idx="606">
                  <c:v>-0.27414400000000061</c:v>
                </c:pt>
                <c:pt idx="607">
                  <c:v>-0.23319500000000026</c:v>
                </c:pt>
                <c:pt idx="608">
                  <c:v>-0.24308399999999963</c:v>
                </c:pt>
                <c:pt idx="609">
                  <c:v>-0.23547700000000038</c:v>
                </c:pt>
                <c:pt idx="610">
                  <c:v>-0.25099099999999908</c:v>
                </c:pt>
                <c:pt idx="611">
                  <c:v>-0.26546499999999984</c:v>
                </c:pt>
                <c:pt idx="612">
                  <c:v>-0.24570500000000095</c:v>
                </c:pt>
                <c:pt idx="613">
                  <c:v>-0.26323600000000003</c:v>
                </c:pt>
                <c:pt idx="614">
                  <c:v>-0.26824100000000062</c:v>
                </c:pt>
                <c:pt idx="615">
                  <c:v>-0.2438880000000001</c:v>
                </c:pt>
                <c:pt idx="616">
                  <c:v>-0.23665700000000012</c:v>
                </c:pt>
                <c:pt idx="617">
                  <c:v>-0.23584300000000091</c:v>
                </c:pt>
                <c:pt idx="618">
                  <c:v>-0.22907100000000025</c:v>
                </c:pt>
                <c:pt idx="619">
                  <c:v>-0.23360400000000059</c:v>
                </c:pt>
                <c:pt idx="620">
                  <c:v>-0.2560330000000004</c:v>
                </c:pt>
                <c:pt idx="621">
                  <c:v>-0.23513200000000012</c:v>
                </c:pt>
                <c:pt idx="622">
                  <c:v>-0.24413700000000027</c:v>
                </c:pt>
                <c:pt idx="623">
                  <c:v>-0.24244200000000049</c:v>
                </c:pt>
                <c:pt idx="624">
                  <c:v>-0.2502860000000009</c:v>
                </c:pt>
                <c:pt idx="625">
                  <c:v>-0.24952800000000064</c:v>
                </c:pt>
                <c:pt idx="626">
                  <c:v>-0.25959000000000021</c:v>
                </c:pt>
                <c:pt idx="627">
                  <c:v>-0.26150300000000115</c:v>
                </c:pt>
                <c:pt idx="628">
                  <c:v>-0.24971299999999985</c:v>
                </c:pt>
                <c:pt idx="629">
                  <c:v>-0.23918999999999979</c:v>
                </c:pt>
                <c:pt idx="630">
                  <c:v>-0.24573999999999963</c:v>
                </c:pt>
                <c:pt idx="631">
                  <c:v>-0.24223600000000101</c:v>
                </c:pt>
                <c:pt idx="632">
                  <c:v>-0.23883800000000033</c:v>
                </c:pt>
                <c:pt idx="633">
                  <c:v>-0.24309699999999967</c:v>
                </c:pt>
                <c:pt idx="634">
                  <c:v>-0.24273299999999942</c:v>
                </c:pt>
                <c:pt idx="635">
                  <c:v>-0.23938400000000115</c:v>
                </c:pt>
                <c:pt idx="636">
                  <c:v>-0.23411100000000129</c:v>
                </c:pt>
                <c:pt idx="637">
                  <c:v>-0.2320190000000002</c:v>
                </c:pt>
                <c:pt idx="638">
                  <c:v>-0.26784000000000052</c:v>
                </c:pt>
                <c:pt idx="639">
                  <c:v>-0.27349000000000068</c:v>
                </c:pt>
                <c:pt idx="640">
                  <c:v>-0.2396540000000007</c:v>
                </c:pt>
                <c:pt idx="641">
                  <c:v>-0.2701039999999999</c:v>
                </c:pt>
                <c:pt idx="642">
                  <c:v>-0.2488090000000005</c:v>
                </c:pt>
                <c:pt idx="643">
                  <c:v>-0.23479200000000056</c:v>
                </c:pt>
                <c:pt idx="644">
                  <c:v>-0.25108599999999992</c:v>
                </c:pt>
                <c:pt idx="645">
                  <c:v>-0.24839100000000069</c:v>
                </c:pt>
                <c:pt idx="646">
                  <c:v>-0.23269200000000012</c:v>
                </c:pt>
                <c:pt idx="647">
                  <c:v>-0.22181000000000051</c:v>
                </c:pt>
                <c:pt idx="648">
                  <c:v>-0.24377400000000016</c:v>
                </c:pt>
                <c:pt idx="649">
                  <c:v>-0.25778299999999987</c:v>
                </c:pt>
                <c:pt idx="650">
                  <c:v>-0.23591400000000107</c:v>
                </c:pt>
                <c:pt idx="651">
                  <c:v>-0.22997200000000007</c:v>
                </c:pt>
                <c:pt idx="652">
                  <c:v>-0.23937900000000045</c:v>
                </c:pt>
                <c:pt idx="653">
                  <c:v>-0.22239300000000028</c:v>
                </c:pt>
                <c:pt idx="654">
                  <c:v>-0.23346400000000145</c:v>
                </c:pt>
                <c:pt idx="655">
                  <c:v>-0.23588400000000043</c:v>
                </c:pt>
                <c:pt idx="656">
                  <c:v>-0.2208490000000003</c:v>
                </c:pt>
                <c:pt idx="657">
                  <c:v>-0.23090000000000011</c:v>
                </c:pt>
                <c:pt idx="658">
                  <c:v>-0.24393200000000093</c:v>
                </c:pt>
                <c:pt idx="659">
                  <c:v>-0.23340800000000073</c:v>
                </c:pt>
                <c:pt idx="660">
                  <c:v>-0.23016499999999951</c:v>
                </c:pt>
                <c:pt idx="661">
                  <c:v>-0.26527800000000035</c:v>
                </c:pt>
                <c:pt idx="662">
                  <c:v>-0.22137700000000038</c:v>
                </c:pt>
                <c:pt idx="663">
                  <c:v>-0.2256620000000007</c:v>
                </c:pt>
                <c:pt idx="664">
                  <c:v>-0.24305800000000044</c:v>
                </c:pt>
                <c:pt idx="665">
                  <c:v>-0.23158299999999965</c:v>
                </c:pt>
                <c:pt idx="666">
                  <c:v>-0.23063199999999995</c:v>
                </c:pt>
                <c:pt idx="667">
                  <c:v>-0.2441399999999998</c:v>
                </c:pt>
                <c:pt idx="668">
                  <c:v>-0.24856800000000057</c:v>
                </c:pt>
                <c:pt idx="669">
                  <c:v>-0.22144800000000053</c:v>
                </c:pt>
                <c:pt idx="670">
                  <c:v>-0.22627100000000056</c:v>
                </c:pt>
                <c:pt idx="671">
                  <c:v>-0.23900300000000119</c:v>
                </c:pt>
                <c:pt idx="672">
                  <c:v>-0.24243400000000115</c:v>
                </c:pt>
                <c:pt idx="673">
                  <c:v>-0.24708200000000069</c:v>
                </c:pt>
                <c:pt idx="674">
                  <c:v>-0.24487700000000068</c:v>
                </c:pt>
                <c:pt idx="675">
                  <c:v>-0.23468100000000103</c:v>
                </c:pt>
                <c:pt idx="676">
                  <c:v>-0.22484000000000037</c:v>
                </c:pt>
                <c:pt idx="677">
                  <c:v>-0.22794000000000025</c:v>
                </c:pt>
                <c:pt idx="678">
                  <c:v>-0.22625599999999935</c:v>
                </c:pt>
                <c:pt idx="679">
                  <c:v>-0.23022000000000009</c:v>
                </c:pt>
                <c:pt idx="680">
                  <c:v>-0.22732599999999969</c:v>
                </c:pt>
                <c:pt idx="681">
                  <c:v>-0.21857100000000074</c:v>
                </c:pt>
                <c:pt idx="682">
                  <c:v>-0.21602100000000046</c:v>
                </c:pt>
                <c:pt idx="683">
                  <c:v>-0.22843700000000045</c:v>
                </c:pt>
                <c:pt idx="684">
                  <c:v>-0.24344700000000064</c:v>
                </c:pt>
                <c:pt idx="685">
                  <c:v>-0.2253400000000001</c:v>
                </c:pt>
                <c:pt idx="686">
                  <c:v>-0.2368320000000006</c:v>
                </c:pt>
                <c:pt idx="687">
                  <c:v>-0.23778800000000011</c:v>
                </c:pt>
                <c:pt idx="688">
                  <c:v>-0.22915300000000016</c:v>
                </c:pt>
                <c:pt idx="689">
                  <c:v>-0.22583199999999959</c:v>
                </c:pt>
                <c:pt idx="690">
                  <c:v>-0.24290300000000009</c:v>
                </c:pt>
                <c:pt idx="691">
                  <c:v>-0.22091900000000031</c:v>
                </c:pt>
                <c:pt idx="692">
                  <c:v>-0.24698600000000059</c:v>
                </c:pt>
                <c:pt idx="693">
                  <c:v>-0.22155600000000053</c:v>
                </c:pt>
                <c:pt idx="694">
                  <c:v>-0.21084399999999981</c:v>
                </c:pt>
                <c:pt idx="695">
                  <c:v>-0.22829500000000014</c:v>
                </c:pt>
                <c:pt idx="696">
                  <c:v>-0.21510600000000135</c:v>
                </c:pt>
                <c:pt idx="697">
                  <c:v>-0.22570200000000096</c:v>
                </c:pt>
                <c:pt idx="698">
                  <c:v>-0.20537600000000023</c:v>
                </c:pt>
                <c:pt idx="699">
                  <c:v>-0.2155970000000007</c:v>
                </c:pt>
                <c:pt idx="700">
                  <c:v>-0.21517899999999912</c:v>
                </c:pt>
                <c:pt idx="701">
                  <c:v>-0.20741300000000074</c:v>
                </c:pt>
                <c:pt idx="702">
                  <c:v>-0.21370800000000045</c:v>
                </c:pt>
                <c:pt idx="703">
                  <c:v>-0.2108610000000013</c:v>
                </c:pt>
                <c:pt idx="704">
                  <c:v>-0.22373899999999924</c:v>
                </c:pt>
                <c:pt idx="705">
                  <c:v>-0.19478600000000057</c:v>
                </c:pt>
                <c:pt idx="706">
                  <c:v>-0.20583400000000029</c:v>
                </c:pt>
                <c:pt idx="707">
                  <c:v>-0.2347330000000003</c:v>
                </c:pt>
                <c:pt idx="708">
                  <c:v>-0.21660100000000071</c:v>
                </c:pt>
                <c:pt idx="709">
                  <c:v>-0.20040400000000069</c:v>
                </c:pt>
                <c:pt idx="710">
                  <c:v>-0.21184799999999981</c:v>
                </c:pt>
                <c:pt idx="711">
                  <c:v>-0.21121600000000029</c:v>
                </c:pt>
                <c:pt idx="712">
                  <c:v>-0.20326000000000022</c:v>
                </c:pt>
                <c:pt idx="713">
                  <c:v>-0.21996400000000005</c:v>
                </c:pt>
                <c:pt idx="714">
                  <c:v>-0.20524899999999935</c:v>
                </c:pt>
                <c:pt idx="715">
                  <c:v>-0.20518800000000059</c:v>
                </c:pt>
                <c:pt idx="716">
                  <c:v>-0.20646599999999982</c:v>
                </c:pt>
                <c:pt idx="717">
                  <c:v>-0.22085799999999978</c:v>
                </c:pt>
                <c:pt idx="718">
                  <c:v>-0.18882599999999972</c:v>
                </c:pt>
                <c:pt idx="719">
                  <c:v>-0.21784800000000004</c:v>
                </c:pt>
                <c:pt idx="720">
                  <c:v>-0.2475480000000001</c:v>
                </c:pt>
                <c:pt idx="721">
                  <c:v>-0.20555000000000057</c:v>
                </c:pt>
                <c:pt idx="722">
                  <c:v>-0.19759400000000049</c:v>
                </c:pt>
                <c:pt idx="723">
                  <c:v>-0.23918999999999979</c:v>
                </c:pt>
                <c:pt idx="724">
                  <c:v>-0.20915300000000059</c:v>
                </c:pt>
                <c:pt idx="725">
                  <c:v>-0.19377200000000094</c:v>
                </c:pt>
                <c:pt idx="726">
                  <c:v>-0.22809100000000004</c:v>
                </c:pt>
                <c:pt idx="727">
                  <c:v>-0.22564100000000131</c:v>
                </c:pt>
                <c:pt idx="728">
                  <c:v>-0.18444000000000038</c:v>
                </c:pt>
                <c:pt idx="729">
                  <c:v>-0.21339400000000008</c:v>
                </c:pt>
                <c:pt idx="730">
                  <c:v>-0.21245799999999981</c:v>
                </c:pt>
                <c:pt idx="731">
                  <c:v>-0.18409500000000012</c:v>
                </c:pt>
                <c:pt idx="732">
                  <c:v>-0.20860400000000112</c:v>
                </c:pt>
                <c:pt idx="733">
                  <c:v>-0.22291300000000103</c:v>
                </c:pt>
                <c:pt idx="734">
                  <c:v>-0.18029099999999953</c:v>
                </c:pt>
                <c:pt idx="735">
                  <c:v>-0.17661900000000141</c:v>
                </c:pt>
                <c:pt idx="736">
                  <c:v>-0.21084999999999976</c:v>
                </c:pt>
                <c:pt idx="737">
                  <c:v>-0.1956370000000005</c:v>
                </c:pt>
                <c:pt idx="738">
                  <c:v>-0.16636400000000062</c:v>
                </c:pt>
                <c:pt idx="739">
                  <c:v>-0.22513000000000005</c:v>
                </c:pt>
                <c:pt idx="740">
                  <c:v>-0.21943900000000127</c:v>
                </c:pt>
                <c:pt idx="741">
                  <c:v>-0.18008300000000066</c:v>
                </c:pt>
                <c:pt idx="742">
                  <c:v>-0.20798100000000019</c:v>
                </c:pt>
                <c:pt idx="743">
                  <c:v>-0.23595699999999997</c:v>
                </c:pt>
                <c:pt idx="744">
                  <c:v>-0.18698199999999954</c:v>
                </c:pt>
                <c:pt idx="745">
                  <c:v>-0.19206000000000056</c:v>
                </c:pt>
                <c:pt idx="746">
                  <c:v>-0.23850300000000058</c:v>
                </c:pt>
                <c:pt idx="747">
                  <c:v>-0.20101299999999966</c:v>
                </c:pt>
                <c:pt idx="748">
                  <c:v>-0.20385600000000004</c:v>
                </c:pt>
                <c:pt idx="749">
                  <c:v>-0.22672000000000114</c:v>
                </c:pt>
                <c:pt idx="750">
                  <c:v>-0.19585500000000078</c:v>
                </c:pt>
                <c:pt idx="751">
                  <c:v>-0.19202300000000072</c:v>
                </c:pt>
                <c:pt idx="752">
                  <c:v>-0.21759200000000067</c:v>
                </c:pt>
                <c:pt idx="753">
                  <c:v>-0.22460399999999936</c:v>
                </c:pt>
                <c:pt idx="754">
                  <c:v>-0.17378300000000024</c:v>
                </c:pt>
                <c:pt idx="755">
                  <c:v>-0.20380600000000104</c:v>
                </c:pt>
                <c:pt idx="756">
                  <c:v>-0.20812299999999961</c:v>
                </c:pt>
                <c:pt idx="757">
                  <c:v>-0.18290800000000029</c:v>
                </c:pt>
                <c:pt idx="758">
                  <c:v>-0.19612900000000089</c:v>
                </c:pt>
                <c:pt idx="759">
                  <c:v>-0.20377200000000162</c:v>
                </c:pt>
                <c:pt idx="760">
                  <c:v>-0.18575700000000062</c:v>
                </c:pt>
                <c:pt idx="761">
                  <c:v>-0.17895800000000062</c:v>
                </c:pt>
                <c:pt idx="762">
                  <c:v>-0.20410600000000034</c:v>
                </c:pt>
                <c:pt idx="763">
                  <c:v>-0.19884799999999991</c:v>
                </c:pt>
                <c:pt idx="764">
                  <c:v>-0.18751500000000032</c:v>
                </c:pt>
                <c:pt idx="765">
                  <c:v>-0.21001599999999954</c:v>
                </c:pt>
                <c:pt idx="766">
                  <c:v>-0.20166600000000034</c:v>
                </c:pt>
                <c:pt idx="767">
                  <c:v>-0.16984199999999916</c:v>
                </c:pt>
                <c:pt idx="768">
                  <c:v>-0.27176900000000082</c:v>
                </c:pt>
                <c:pt idx="769">
                  <c:v>-0.2072510000000003</c:v>
                </c:pt>
                <c:pt idx="770">
                  <c:v>-0.18269199999999941</c:v>
                </c:pt>
                <c:pt idx="771">
                  <c:v>-0.18873600000000046</c:v>
                </c:pt>
                <c:pt idx="772">
                  <c:v>-0.21414900000000081</c:v>
                </c:pt>
                <c:pt idx="773">
                  <c:v>-0.19781800000000072</c:v>
                </c:pt>
                <c:pt idx="774">
                  <c:v>-0.20590600000000059</c:v>
                </c:pt>
                <c:pt idx="775">
                  <c:v>-0.213032000000001</c:v>
                </c:pt>
                <c:pt idx="776">
                  <c:v>-0.20286399999999993</c:v>
                </c:pt>
                <c:pt idx="777">
                  <c:v>-0.17179700000000064</c:v>
                </c:pt>
                <c:pt idx="778">
                  <c:v>-0.20782000000000078</c:v>
                </c:pt>
                <c:pt idx="779">
                  <c:v>-0.21492099999999947</c:v>
                </c:pt>
                <c:pt idx="780">
                  <c:v>-0.19209800000000143</c:v>
                </c:pt>
                <c:pt idx="781">
                  <c:v>-0.18563800000000086</c:v>
                </c:pt>
                <c:pt idx="782">
                  <c:v>-0.23073900000000069</c:v>
                </c:pt>
                <c:pt idx="783">
                  <c:v>-0.19155099999999958</c:v>
                </c:pt>
                <c:pt idx="784">
                  <c:v>-0.19106400000000079</c:v>
                </c:pt>
                <c:pt idx="785">
                  <c:v>-0.19594899999999971</c:v>
                </c:pt>
                <c:pt idx="786">
                  <c:v>-0.19479999999999986</c:v>
                </c:pt>
                <c:pt idx="787">
                  <c:v>-0.18940099999999838</c:v>
                </c:pt>
                <c:pt idx="788">
                  <c:v>-0.21103299999999958</c:v>
                </c:pt>
                <c:pt idx="789">
                  <c:v>-0.198264</c:v>
                </c:pt>
                <c:pt idx="790">
                  <c:v>-0.19584800000000158</c:v>
                </c:pt>
                <c:pt idx="791">
                  <c:v>-0.19467200000000062</c:v>
                </c:pt>
                <c:pt idx="792">
                  <c:v>-0.25943900000000131</c:v>
                </c:pt>
                <c:pt idx="793">
                  <c:v>-0.211233</c:v>
                </c:pt>
                <c:pt idx="794">
                  <c:v>-0.20510799999999918</c:v>
                </c:pt>
                <c:pt idx="795">
                  <c:v>-0.2045300000000001</c:v>
                </c:pt>
                <c:pt idx="796">
                  <c:v>-0.20301100000000094</c:v>
                </c:pt>
                <c:pt idx="797">
                  <c:v>-0.18555700000000019</c:v>
                </c:pt>
                <c:pt idx="798">
                  <c:v>-0.21506699999999945</c:v>
                </c:pt>
                <c:pt idx="799">
                  <c:v>-0.22165100000000137</c:v>
                </c:pt>
                <c:pt idx="800">
                  <c:v>-0.18512999999999913</c:v>
                </c:pt>
                <c:pt idx="801">
                  <c:v>-0.20922599999999925</c:v>
                </c:pt>
                <c:pt idx="802">
                  <c:v>-0.2299800000000003</c:v>
                </c:pt>
                <c:pt idx="803">
                  <c:v>-0.19732899999999987</c:v>
                </c:pt>
                <c:pt idx="804">
                  <c:v>-0.22982500000000083</c:v>
                </c:pt>
                <c:pt idx="805">
                  <c:v>-0.24781600000000026</c:v>
                </c:pt>
                <c:pt idx="806">
                  <c:v>-0.21718700000000002</c:v>
                </c:pt>
                <c:pt idx="807">
                  <c:v>-0.21436000000000011</c:v>
                </c:pt>
                <c:pt idx="808">
                  <c:v>-0.21541099999999958</c:v>
                </c:pt>
                <c:pt idx="809">
                  <c:v>-0.18880299999999917</c:v>
                </c:pt>
                <c:pt idx="810">
                  <c:v>-0.18999699999999997</c:v>
                </c:pt>
                <c:pt idx="811">
                  <c:v>-0.24472700000000014</c:v>
                </c:pt>
                <c:pt idx="812">
                  <c:v>-0.22369000000000039</c:v>
                </c:pt>
                <c:pt idx="813">
                  <c:v>-0.19381900000000041</c:v>
                </c:pt>
                <c:pt idx="814">
                  <c:v>-0.21488499999999977</c:v>
                </c:pt>
                <c:pt idx="815">
                  <c:v>-0.19270099999999957</c:v>
                </c:pt>
                <c:pt idx="816">
                  <c:v>-0.16883599999999799</c:v>
                </c:pt>
                <c:pt idx="817">
                  <c:v>-0.2049840000000005</c:v>
                </c:pt>
                <c:pt idx="818">
                  <c:v>-0.19822299999999959</c:v>
                </c:pt>
                <c:pt idx="819">
                  <c:v>-0.18032800000000115</c:v>
                </c:pt>
                <c:pt idx="820">
                  <c:v>-0.17913700000000077</c:v>
                </c:pt>
                <c:pt idx="821">
                  <c:v>-0.22119000000000089</c:v>
                </c:pt>
                <c:pt idx="822">
                  <c:v>-0.18931399999999954</c:v>
                </c:pt>
                <c:pt idx="823">
                  <c:v>-0.18927700000000058</c:v>
                </c:pt>
                <c:pt idx="824">
                  <c:v>-0.19726399999999966</c:v>
                </c:pt>
                <c:pt idx="825">
                  <c:v>-0.20097199999999837</c:v>
                </c:pt>
                <c:pt idx="826">
                  <c:v>-0.17461499999999841</c:v>
                </c:pt>
                <c:pt idx="827">
                  <c:v>-0.19724600000000159</c:v>
                </c:pt>
                <c:pt idx="828">
                  <c:v>-0.22185700000000086</c:v>
                </c:pt>
                <c:pt idx="829">
                  <c:v>-0.18568299999999915</c:v>
                </c:pt>
                <c:pt idx="830">
                  <c:v>-0.1994820000000006</c:v>
                </c:pt>
                <c:pt idx="831">
                  <c:v>-0.22978400000000043</c:v>
                </c:pt>
                <c:pt idx="832">
                  <c:v>-0.1905380000000001</c:v>
                </c:pt>
                <c:pt idx="833">
                  <c:v>-0.20034700000000072</c:v>
                </c:pt>
                <c:pt idx="834">
                  <c:v>-0.20590800000000264</c:v>
                </c:pt>
                <c:pt idx="835">
                  <c:v>-0.19223000000000123</c:v>
                </c:pt>
                <c:pt idx="836">
                  <c:v>-0.22349599999999992</c:v>
                </c:pt>
                <c:pt idx="837">
                  <c:v>-0.23553500000000049</c:v>
                </c:pt>
                <c:pt idx="838">
                  <c:v>-0.22709400000000102</c:v>
                </c:pt>
                <c:pt idx="839">
                  <c:v>-0.19420600000000032</c:v>
                </c:pt>
                <c:pt idx="840">
                  <c:v>-0.20071200000000111</c:v>
                </c:pt>
                <c:pt idx="841">
                  <c:v>-0.20182200000000172</c:v>
                </c:pt>
                <c:pt idx="842">
                  <c:v>-0.20600800000000064</c:v>
                </c:pt>
                <c:pt idx="843">
                  <c:v>-0.19150000000000045</c:v>
                </c:pt>
                <c:pt idx="844">
                  <c:v>-0.22799800000000126</c:v>
                </c:pt>
                <c:pt idx="845">
                  <c:v>-0.1857489999999995</c:v>
                </c:pt>
                <c:pt idx="846">
                  <c:v>-0.18849000000000071</c:v>
                </c:pt>
                <c:pt idx="847">
                  <c:v>-0.21218999999999966</c:v>
                </c:pt>
                <c:pt idx="848">
                  <c:v>-0.18455599999999972</c:v>
                </c:pt>
                <c:pt idx="849">
                  <c:v>-0.17413100000000092</c:v>
                </c:pt>
                <c:pt idx="850">
                  <c:v>-0.24694500000000019</c:v>
                </c:pt>
                <c:pt idx="851">
                  <c:v>-0.19694900000000093</c:v>
                </c:pt>
                <c:pt idx="852">
                  <c:v>-0.18082700000000163</c:v>
                </c:pt>
                <c:pt idx="853">
                  <c:v>-0.1893230000000008</c:v>
                </c:pt>
                <c:pt idx="854">
                  <c:v>-0.1886460000000012</c:v>
                </c:pt>
                <c:pt idx="855">
                  <c:v>-0.17055299999999907</c:v>
                </c:pt>
                <c:pt idx="856">
                  <c:v>-0.17460199999999926</c:v>
                </c:pt>
                <c:pt idx="857">
                  <c:v>-0.21094400000000046</c:v>
                </c:pt>
                <c:pt idx="858">
                  <c:v>-0.18412199999999945</c:v>
                </c:pt>
                <c:pt idx="859">
                  <c:v>-0.18753000000000153</c:v>
                </c:pt>
                <c:pt idx="860">
                  <c:v>-0.187333999999999</c:v>
                </c:pt>
                <c:pt idx="861">
                  <c:v>-0.18568300000000093</c:v>
                </c:pt>
                <c:pt idx="862">
                  <c:v>-0.16612000000000027</c:v>
                </c:pt>
                <c:pt idx="863">
                  <c:v>-0.19131000000000054</c:v>
                </c:pt>
                <c:pt idx="864">
                  <c:v>-0.20686099999999907</c:v>
                </c:pt>
                <c:pt idx="865">
                  <c:v>-0.21213599999999921</c:v>
                </c:pt>
                <c:pt idx="866">
                  <c:v>-0.18917599999999979</c:v>
                </c:pt>
                <c:pt idx="867">
                  <c:v>-0.19042200000000076</c:v>
                </c:pt>
                <c:pt idx="868">
                  <c:v>-0.19541200000000192</c:v>
                </c:pt>
                <c:pt idx="869">
                  <c:v>-0.20226899999999937</c:v>
                </c:pt>
                <c:pt idx="870">
                  <c:v>-0.21313200000000077</c:v>
                </c:pt>
                <c:pt idx="871">
                  <c:v>-0.19385700000000217</c:v>
                </c:pt>
                <c:pt idx="872">
                  <c:v>-0.15859400000000168</c:v>
                </c:pt>
                <c:pt idx="873">
                  <c:v>-0.16739599999999921</c:v>
                </c:pt>
                <c:pt idx="874">
                  <c:v>-0.21630900000000164</c:v>
                </c:pt>
                <c:pt idx="875">
                  <c:v>-0.1783159999999997</c:v>
                </c:pt>
                <c:pt idx="876">
                  <c:v>-0.17924999999999969</c:v>
                </c:pt>
                <c:pt idx="877">
                  <c:v>-0.17239599999999911</c:v>
                </c:pt>
                <c:pt idx="878">
                  <c:v>-0.16820100000000071</c:v>
                </c:pt>
                <c:pt idx="879">
                  <c:v>-0.16839899999999997</c:v>
                </c:pt>
                <c:pt idx="880">
                  <c:v>-0.17981800000000181</c:v>
                </c:pt>
                <c:pt idx="881">
                  <c:v>-0.16766000000000059</c:v>
                </c:pt>
                <c:pt idx="882">
                  <c:v>-0.15084099999999889</c:v>
                </c:pt>
                <c:pt idx="883">
                  <c:v>-0.16629700000000103</c:v>
                </c:pt>
                <c:pt idx="884">
                  <c:v>-0.18058200000000113</c:v>
                </c:pt>
                <c:pt idx="885">
                  <c:v>-0.15945400000000198</c:v>
                </c:pt>
                <c:pt idx="886">
                  <c:v>-0.17776900000000051</c:v>
                </c:pt>
                <c:pt idx="887">
                  <c:v>-0.20850200000000196</c:v>
                </c:pt>
                <c:pt idx="888">
                  <c:v>-0.18335300000000121</c:v>
                </c:pt>
                <c:pt idx="889">
                  <c:v>-0.17862599999999951</c:v>
                </c:pt>
                <c:pt idx="890">
                  <c:v>-0.19033700000000131</c:v>
                </c:pt>
                <c:pt idx="891">
                  <c:v>-0.18906000000000134</c:v>
                </c:pt>
                <c:pt idx="892">
                  <c:v>-0.18232099999999996</c:v>
                </c:pt>
                <c:pt idx="893">
                  <c:v>-0.21641099999999991</c:v>
                </c:pt>
                <c:pt idx="894">
                  <c:v>-0.2053319999999994</c:v>
                </c:pt>
                <c:pt idx="895">
                  <c:v>-0.16494300000000184</c:v>
                </c:pt>
                <c:pt idx="896">
                  <c:v>-0.18049300000000024</c:v>
                </c:pt>
                <c:pt idx="897">
                  <c:v>-0.18130999999999986</c:v>
                </c:pt>
                <c:pt idx="898">
                  <c:v>-0.16567899999999902</c:v>
                </c:pt>
                <c:pt idx="899">
                  <c:v>-0.17558300000000227</c:v>
                </c:pt>
                <c:pt idx="900">
                  <c:v>-0.18057099999999959</c:v>
                </c:pt>
                <c:pt idx="901">
                  <c:v>-0.20277500000000082</c:v>
                </c:pt>
                <c:pt idx="902">
                  <c:v>-0.17960499999999868</c:v>
                </c:pt>
                <c:pt idx="903">
                  <c:v>-0.21708499999999997</c:v>
                </c:pt>
                <c:pt idx="904">
                  <c:v>-0.21657300000000035</c:v>
                </c:pt>
                <c:pt idx="905">
                  <c:v>-0.2061939999999991</c:v>
                </c:pt>
                <c:pt idx="906">
                  <c:v>-0.22755100000000095</c:v>
                </c:pt>
                <c:pt idx="907">
                  <c:v>-0.20331099999999935</c:v>
                </c:pt>
                <c:pt idx="908">
                  <c:v>-0.21983900000000034</c:v>
                </c:pt>
                <c:pt idx="909">
                  <c:v>-0.23366500000000201</c:v>
                </c:pt>
                <c:pt idx="910">
                  <c:v>-0.2055889999999998</c:v>
                </c:pt>
                <c:pt idx="911">
                  <c:v>-0.16655100000000012</c:v>
                </c:pt>
                <c:pt idx="912">
                  <c:v>-0.17042100000000016</c:v>
                </c:pt>
                <c:pt idx="913">
                  <c:v>-0.17328100000000024</c:v>
                </c:pt>
                <c:pt idx="914">
                  <c:v>-0.16390299999999947</c:v>
                </c:pt>
                <c:pt idx="915">
                  <c:v>-0.18177400000000077</c:v>
                </c:pt>
                <c:pt idx="916">
                  <c:v>-0.18092299999999994</c:v>
                </c:pt>
                <c:pt idx="917">
                  <c:v>-0.18219999999999903</c:v>
                </c:pt>
                <c:pt idx="918">
                  <c:v>-0.20325600000000055</c:v>
                </c:pt>
                <c:pt idx="919">
                  <c:v>-0.18460799999999988</c:v>
                </c:pt>
                <c:pt idx="920">
                  <c:v>-0.17472500000000046</c:v>
                </c:pt>
                <c:pt idx="921">
                  <c:v>-0.17019499999999965</c:v>
                </c:pt>
                <c:pt idx="922">
                  <c:v>-0.21363100000000035</c:v>
                </c:pt>
                <c:pt idx="923">
                  <c:v>-0.20742100000000008</c:v>
                </c:pt>
                <c:pt idx="924">
                  <c:v>-0.17601799999999912</c:v>
                </c:pt>
                <c:pt idx="925">
                  <c:v>-0.18509200000000003</c:v>
                </c:pt>
                <c:pt idx="926">
                  <c:v>-0.17843400000000109</c:v>
                </c:pt>
                <c:pt idx="927">
                  <c:v>-0.1699799999999998</c:v>
                </c:pt>
                <c:pt idx="928">
                  <c:v>-0.1914359999999995</c:v>
                </c:pt>
                <c:pt idx="929">
                  <c:v>-0.1795719999999994</c:v>
                </c:pt>
                <c:pt idx="930">
                  <c:v>-0.17568500000000054</c:v>
                </c:pt>
                <c:pt idx="931">
                  <c:v>-0.18544500000000053</c:v>
                </c:pt>
                <c:pt idx="932">
                  <c:v>-0.1618580000000005</c:v>
                </c:pt>
                <c:pt idx="933">
                  <c:v>-0.16159400000000002</c:v>
                </c:pt>
                <c:pt idx="934">
                  <c:v>-0.21244400000000141</c:v>
                </c:pt>
                <c:pt idx="935">
                  <c:v>-0.176400000000001</c:v>
                </c:pt>
                <c:pt idx="936">
                  <c:v>-0.16938099999999956</c:v>
                </c:pt>
                <c:pt idx="937">
                  <c:v>-0.17376200000000175</c:v>
                </c:pt>
                <c:pt idx="938">
                  <c:v>-0.15595400000000126</c:v>
                </c:pt>
                <c:pt idx="939">
                  <c:v>-0.15122400000000091</c:v>
                </c:pt>
                <c:pt idx="940">
                  <c:v>-0.16560600000000036</c:v>
                </c:pt>
                <c:pt idx="941">
                  <c:v>-0.15414200000000022</c:v>
                </c:pt>
                <c:pt idx="942">
                  <c:v>-0.1584589999999988</c:v>
                </c:pt>
                <c:pt idx="943">
                  <c:v>-0.16083599999999976</c:v>
                </c:pt>
                <c:pt idx="944">
                  <c:v>-0.17697799999999919</c:v>
                </c:pt>
                <c:pt idx="945">
                  <c:v>-0.18201700000000098</c:v>
                </c:pt>
                <c:pt idx="946">
                  <c:v>-0.17016200000000037</c:v>
                </c:pt>
                <c:pt idx="947">
                  <c:v>-0.19214099999999945</c:v>
                </c:pt>
                <c:pt idx="948">
                  <c:v>-0.16121400000000019</c:v>
                </c:pt>
                <c:pt idx="949">
                  <c:v>-0.17836500000000033</c:v>
                </c:pt>
                <c:pt idx="950">
                  <c:v>-0.18851600000000079</c:v>
                </c:pt>
                <c:pt idx="951">
                  <c:v>-0.13855800000000063</c:v>
                </c:pt>
                <c:pt idx="952">
                  <c:v>-0.16009600000000113</c:v>
                </c:pt>
                <c:pt idx="953">
                  <c:v>-0.15994800000000087</c:v>
                </c:pt>
                <c:pt idx="954">
                  <c:v>-0.16161900000000085</c:v>
                </c:pt>
                <c:pt idx="955">
                  <c:v>-0.14448799999999995</c:v>
                </c:pt>
                <c:pt idx="956">
                  <c:v>-0.16845199999999938</c:v>
                </c:pt>
                <c:pt idx="957">
                  <c:v>-0.14306000000000108</c:v>
                </c:pt>
                <c:pt idx="958">
                  <c:v>-0.16025599999999951</c:v>
                </c:pt>
                <c:pt idx="959">
                  <c:v>-0.17474500000000148</c:v>
                </c:pt>
                <c:pt idx="960">
                  <c:v>-0.14350600000000036</c:v>
                </c:pt>
                <c:pt idx="961">
                  <c:v>-0.13122699999999998</c:v>
                </c:pt>
                <c:pt idx="962">
                  <c:v>-0.14780500000000174</c:v>
                </c:pt>
                <c:pt idx="963">
                  <c:v>-0.14479500000000112</c:v>
                </c:pt>
                <c:pt idx="964">
                  <c:v>-0.13131000000000004</c:v>
                </c:pt>
                <c:pt idx="965">
                  <c:v>-0.16666100000000128</c:v>
                </c:pt>
                <c:pt idx="966">
                  <c:v>-0.13494500000000009</c:v>
                </c:pt>
                <c:pt idx="967">
                  <c:v>-0.13192200000000032</c:v>
                </c:pt>
                <c:pt idx="968">
                  <c:v>-0.12156800000000079</c:v>
                </c:pt>
                <c:pt idx="969">
                  <c:v>-0.15674200000000038</c:v>
                </c:pt>
                <c:pt idx="970">
                  <c:v>-0.13693600000000128</c:v>
                </c:pt>
                <c:pt idx="971">
                  <c:v>-0.12676000000000087</c:v>
                </c:pt>
                <c:pt idx="972">
                  <c:v>-0.13877400000000151</c:v>
                </c:pt>
                <c:pt idx="973">
                  <c:v>-0.12593000000000032</c:v>
                </c:pt>
                <c:pt idx="974">
                  <c:v>-0.10631399999999935</c:v>
                </c:pt>
                <c:pt idx="975">
                  <c:v>-0.14426800000000206</c:v>
                </c:pt>
                <c:pt idx="976">
                  <c:v>-0.14726400000000073</c:v>
                </c:pt>
                <c:pt idx="977">
                  <c:v>-0.10725600000000135</c:v>
                </c:pt>
                <c:pt idx="978">
                  <c:v>-0.13301099999999977</c:v>
                </c:pt>
                <c:pt idx="979">
                  <c:v>-0.12957100000000121</c:v>
                </c:pt>
                <c:pt idx="980">
                  <c:v>-0.1045460000000018</c:v>
                </c:pt>
                <c:pt idx="981">
                  <c:v>-0.11685299999999899</c:v>
                </c:pt>
                <c:pt idx="982">
                  <c:v>-0.118475000000001</c:v>
                </c:pt>
                <c:pt idx="983">
                  <c:v>-0.11097200000000118</c:v>
                </c:pt>
                <c:pt idx="984">
                  <c:v>-0.12691499999999944</c:v>
                </c:pt>
                <c:pt idx="985">
                  <c:v>-0.12279999999999891</c:v>
                </c:pt>
                <c:pt idx="986">
                  <c:v>-0.1151339999999994</c:v>
                </c:pt>
                <c:pt idx="987">
                  <c:v>-0.10173500000000057</c:v>
                </c:pt>
                <c:pt idx="988">
                  <c:v>-0.10111200000000053</c:v>
                </c:pt>
                <c:pt idx="989">
                  <c:v>-0.1112820000000001</c:v>
                </c:pt>
                <c:pt idx="990">
                  <c:v>-9.8601999999999634E-2</c:v>
                </c:pt>
                <c:pt idx="991">
                  <c:v>-0.11486200000000135</c:v>
                </c:pt>
                <c:pt idx="992">
                  <c:v>-0.11581400000000031</c:v>
                </c:pt>
                <c:pt idx="993">
                  <c:v>-9.5086000000000226E-2</c:v>
                </c:pt>
                <c:pt idx="994">
                  <c:v>-9.4126000000000154E-2</c:v>
                </c:pt>
                <c:pt idx="995">
                  <c:v>-9.5178000000001539E-2</c:v>
                </c:pt>
                <c:pt idx="996">
                  <c:v>-0.10005900000000079</c:v>
                </c:pt>
                <c:pt idx="997">
                  <c:v>-9.0174000000000198E-2</c:v>
                </c:pt>
                <c:pt idx="998">
                  <c:v>-8.4865000000001523E-2</c:v>
                </c:pt>
                <c:pt idx="999">
                  <c:v>-0.10955900000000085</c:v>
                </c:pt>
                <c:pt idx="1000">
                  <c:v>-7.9562000000000133E-2</c:v>
                </c:pt>
                <c:pt idx="1001">
                  <c:v>-8.9211999999999847E-2</c:v>
                </c:pt>
                <c:pt idx="1002">
                  <c:v>-0.12170900000000007</c:v>
                </c:pt>
                <c:pt idx="1003">
                  <c:v>-0.10339900000000135</c:v>
                </c:pt>
                <c:pt idx="1004">
                  <c:v>-7.8012000000000192E-2</c:v>
                </c:pt>
                <c:pt idx="1005">
                  <c:v>-0.13018400000000163</c:v>
                </c:pt>
                <c:pt idx="1006">
                  <c:v>-0.10455400000000115</c:v>
                </c:pt>
                <c:pt idx="1007">
                  <c:v>-9.4707999999998904E-2</c:v>
                </c:pt>
                <c:pt idx="1008">
                  <c:v>-8.9723000000000219E-2</c:v>
                </c:pt>
                <c:pt idx="1009">
                  <c:v>-8.105299999999982E-2</c:v>
                </c:pt>
                <c:pt idx="1010">
                  <c:v>-8.3273000000000152E-2</c:v>
                </c:pt>
                <c:pt idx="1011">
                  <c:v>-8.4255000000001523E-2</c:v>
                </c:pt>
                <c:pt idx="1012">
                  <c:v>-9.9204000000000292E-2</c:v>
                </c:pt>
                <c:pt idx="1013">
                  <c:v>-7.115399999999994E-2</c:v>
                </c:pt>
                <c:pt idx="1014">
                  <c:v>-8.0561000000002103E-2</c:v>
                </c:pt>
                <c:pt idx="1015">
                  <c:v>-9.4834000000000529E-2</c:v>
                </c:pt>
                <c:pt idx="1016">
                  <c:v>-0.11079999999999934</c:v>
                </c:pt>
                <c:pt idx="1017">
                  <c:v>-8.4472000000000769E-2</c:v>
                </c:pt>
                <c:pt idx="1018">
                  <c:v>-0.10514400000000013</c:v>
                </c:pt>
                <c:pt idx="1019">
                  <c:v>-0.12252700000000072</c:v>
                </c:pt>
                <c:pt idx="1020">
                  <c:v>-8.0174000000000412E-2</c:v>
                </c:pt>
                <c:pt idx="1021">
                  <c:v>-0.11489299999999947</c:v>
                </c:pt>
                <c:pt idx="1022">
                  <c:v>-0.11666000000000043</c:v>
                </c:pt>
                <c:pt idx="1023">
                  <c:v>-0.1122709999999989</c:v>
                </c:pt>
                <c:pt idx="1024">
                  <c:v>-8.7463999999999764E-2</c:v>
                </c:pt>
                <c:pt idx="1025">
                  <c:v>-0.12766200000000083</c:v>
                </c:pt>
                <c:pt idx="1026">
                  <c:v>-0.1019009999999998</c:v>
                </c:pt>
                <c:pt idx="1027">
                  <c:v>-8.170100000000069E-2</c:v>
                </c:pt>
                <c:pt idx="1028">
                  <c:v>-0.10794700000000201</c:v>
                </c:pt>
                <c:pt idx="1029">
                  <c:v>-0.10451400000000088</c:v>
                </c:pt>
                <c:pt idx="1030">
                  <c:v>-0.10621200000000197</c:v>
                </c:pt>
                <c:pt idx="1031">
                  <c:v>-9.067000000000025E-2</c:v>
                </c:pt>
                <c:pt idx="1032">
                  <c:v>-0.10195299999999996</c:v>
                </c:pt>
                <c:pt idx="1033">
                  <c:v>-8.6104000000000624E-2</c:v>
                </c:pt>
                <c:pt idx="1034">
                  <c:v>-7.3838999999999544E-2</c:v>
                </c:pt>
                <c:pt idx="1035">
                  <c:v>-6.7343000000000153E-2</c:v>
                </c:pt>
                <c:pt idx="1036">
                  <c:v>-5.712600000000112E-2</c:v>
                </c:pt>
                <c:pt idx="1037">
                  <c:v>-4.9771999999999927E-2</c:v>
                </c:pt>
                <c:pt idx="1038">
                  <c:v>-7.6914999999999623E-2</c:v>
                </c:pt>
                <c:pt idx="1039">
                  <c:v>-7.7338000000000129E-2</c:v>
                </c:pt>
                <c:pt idx="1040">
                  <c:v>-7.1147999999999101E-2</c:v>
                </c:pt>
                <c:pt idx="1041">
                  <c:v>-7.7969000000001287E-2</c:v>
                </c:pt>
                <c:pt idx="1042">
                  <c:v>-6.9850000000000634E-2</c:v>
                </c:pt>
                <c:pt idx="1043">
                  <c:v>-5.9562000000001447E-2</c:v>
                </c:pt>
                <c:pt idx="1044">
                  <c:v>-7.7910000000000146E-2</c:v>
                </c:pt>
                <c:pt idx="1045">
                  <c:v>-6.6379999999999661E-2</c:v>
                </c:pt>
                <c:pt idx="1046">
                  <c:v>-8.2478999999999303E-2</c:v>
                </c:pt>
                <c:pt idx="1047">
                  <c:v>-5.6545000000000734E-2</c:v>
                </c:pt>
                <c:pt idx="1048">
                  <c:v>-9.6929000000000265E-2</c:v>
                </c:pt>
                <c:pt idx="1049">
                  <c:v>-7.119100000000067E-2</c:v>
                </c:pt>
                <c:pt idx="1050">
                  <c:v>-5.5319000000000784E-2</c:v>
                </c:pt>
                <c:pt idx="1051">
                  <c:v>-8.4955000000001668E-2</c:v>
                </c:pt>
                <c:pt idx="1052">
                  <c:v>-5.8248999999999995E-2</c:v>
                </c:pt>
                <c:pt idx="1053">
                  <c:v>-6.9479000000001179E-2</c:v>
                </c:pt>
                <c:pt idx="1054">
                  <c:v>-5.4920000000000968E-2</c:v>
                </c:pt>
                <c:pt idx="1055">
                  <c:v>-6.7445000000001087E-2</c:v>
                </c:pt>
                <c:pt idx="1056">
                  <c:v>-4.4370999999999938E-2</c:v>
                </c:pt>
                <c:pt idx="1057">
                  <c:v>-6.9666000000000672E-2</c:v>
                </c:pt>
                <c:pt idx="1058">
                  <c:v>-6.7723000000001754E-2</c:v>
                </c:pt>
                <c:pt idx="1059">
                  <c:v>-4.3566999999999467E-2</c:v>
                </c:pt>
                <c:pt idx="1060">
                  <c:v>-8.0319000000001139E-2</c:v>
                </c:pt>
                <c:pt idx="1061">
                  <c:v>-7.5829000000001479E-2</c:v>
                </c:pt>
                <c:pt idx="1062">
                  <c:v>-3.3899000000001678E-2</c:v>
                </c:pt>
                <c:pt idx="1063">
                  <c:v>-4.7990999999999673E-2</c:v>
                </c:pt>
                <c:pt idx="1064">
                  <c:v>-6.0785000000000977E-2</c:v>
                </c:pt>
                <c:pt idx="1065">
                  <c:v>-5.8018999999999821E-2</c:v>
                </c:pt>
                <c:pt idx="1066">
                  <c:v>-6.4706999999999404E-2</c:v>
                </c:pt>
                <c:pt idx="1067">
                  <c:v>-5.6587000000000387E-2</c:v>
                </c:pt>
                <c:pt idx="1068">
                  <c:v>-5.7349000000001205E-2</c:v>
                </c:pt>
                <c:pt idx="1069">
                  <c:v>-4.1329000000001059E-2</c:v>
                </c:pt>
                <c:pt idx="1070">
                  <c:v>-6.7311000000001009E-2</c:v>
                </c:pt>
                <c:pt idx="1071">
                  <c:v>-5.5433999999999983E-2</c:v>
                </c:pt>
                <c:pt idx="1072">
                  <c:v>-7.2357999999999478E-2</c:v>
                </c:pt>
                <c:pt idx="1073">
                  <c:v>-4.5746000000001175E-2</c:v>
                </c:pt>
                <c:pt idx="1074">
                  <c:v>-4.3497000000000341E-2</c:v>
                </c:pt>
                <c:pt idx="1075">
                  <c:v>-3.9092999999999378E-2</c:v>
                </c:pt>
                <c:pt idx="1076">
                  <c:v>-3.6995000000000111E-2</c:v>
                </c:pt>
                <c:pt idx="1077">
                  <c:v>-7.0447000000000592E-2</c:v>
                </c:pt>
                <c:pt idx="1078">
                  <c:v>-4.730599999999896E-2</c:v>
                </c:pt>
                <c:pt idx="1079">
                  <c:v>-3.0863000000001861E-2</c:v>
                </c:pt>
                <c:pt idx="1080">
                  <c:v>-4.3774000000000868E-2</c:v>
                </c:pt>
                <c:pt idx="1081">
                  <c:v>-4.4760000000000133E-2</c:v>
                </c:pt>
                <c:pt idx="1082">
                  <c:v>-4.0341000000000626E-2</c:v>
                </c:pt>
                <c:pt idx="1083">
                  <c:v>-4.0462999999999028E-2</c:v>
                </c:pt>
                <c:pt idx="1084">
                  <c:v>-5.2946999999999633E-2</c:v>
                </c:pt>
                <c:pt idx="1085">
                  <c:v>-3.9501000000001341E-2</c:v>
                </c:pt>
                <c:pt idx="1086">
                  <c:v>-4.8090000000000188E-2</c:v>
                </c:pt>
                <c:pt idx="1087">
                  <c:v>-5.5200000000000138E-2</c:v>
                </c:pt>
                <c:pt idx="1088">
                  <c:v>-5.0300000000000011E-2</c:v>
                </c:pt>
                <c:pt idx="1089">
                  <c:v>-4.3310000000000848E-2</c:v>
                </c:pt>
                <c:pt idx="1090">
                  <c:v>-5.0587999999999411E-2</c:v>
                </c:pt>
                <c:pt idx="1091">
                  <c:v>-4.752300000000087E-2</c:v>
                </c:pt>
                <c:pt idx="1092">
                  <c:v>-8.649700000000049E-2</c:v>
                </c:pt>
                <c:pt idx="1093">
                  <c:v>-6.1232000000000397E-2</c:v>
                </c:pt>
                <c:pt idx="1094">
                  <c:v>-4.752300000000087E-2</c:v>
                </c:pt>
                <c:pt idx="1095">
                  <c:v>-3.997500000000187E-2</c:v>
                </c:pt>
                <c:pt idx="1096">
                  <c:v>-3.533700000000195E-2</c:v>
                </c:pt>
                <c:pt idx="1097">
                  <c:v>-8.1443000000001042E-2</c:v>
                </c:pt>
                <c:pt idx="1098">
                  <c:v>-4.0656000000001136E-2</c:v>
                </c:pt>
                <c:pt idx="1099">
                  <c:v>-4.5033999999999352E-2</c:v>
                </c:pt>
                <c:pt idx="1100">
                  <c:v>-3.2283999999999757E-2</c:v>
                </c:pt>
                <c:pt idx="1101">
                  <c:v>-2.4718000000000018E-2</c:v>
                </c:pt>
                <c:pt idx="1102">
                  <c:v>-4.0463000000000804E-2</c:v>
                </c:pt>
                <c:pt idx="1103">
                  <c:v>-3.9244000000000057E-2</c:v>
                </c:pt>
                <c:pt idx="1104">
                  <c:v>-2.6041000000000203E-2</c:v>
                </c:pt>
                <c:pt idx="1105">
                  <c:v>-3.4849999999999604E-2</c:v>
                </c:pt>
                <c:pt idx="1106">
                  <c:v>-4.2850000000000499E-2</c:v>
                </c:pt>
                <c:pt idx="1107">
                  <c:v>-2.5177000000001115E-2</c:v>
                </c:pt>
                <c:pt idx="1108">
                  <c:v>-2.68050000000013E-2</c:v>
                </c:pt>
                <c:pt idx="1109">
                  <c:v>-4.4012999999998748E-2</c:v>
                </c:pt>
                <c:pt idx="1110">
                  <c:v>-3.1355000000000466E-2</c:v>
                </c:pt>
                <c:pt idx="1111">
                  <c:v>-2.6803000000000132E-2</c:v>
                </c:pt>
                <c:pt idx="1112">
                  <c:v>-2.6073000000001123E-2</c:v>
                </c:pt>
                <c:pt idx="1113">
                  <c:v>-1.7013000000000389E-2</c:v>
                </c:pt>
                <c:pt idx="1114">
                  <c:v>-6.4021000000001216E-2</c:v>
                </c:pt>
                <c:pt idx="1115">
                  <c:v>-3.5907000000000799E-2</c:v>
                </c:pt>
                <c:pt idx="1116">
                  <c:v>-2.6819999999998956E-2</c:v>
                </c:pt>
                <c:pt idx="1117">
                  <c:v>-3.7673999999999985E-2</c:v>
                </c:pt>
                <c:pt idx="1118">
                  <c:v>-2.2686000000000206E-2</c:v>
                </c:pt>
                <c:pt idx="1119">
                  <c:v>-3.1653000000000375E-2</c:v>
                </c:pt>
                <c:pt idx="1120">
                  <c:v>-1.477100000000231E-2</c:v>
                </c:pt>
                <c:pt idx="1121">
                  <c:v>-5.1641000000000048E-2</c:v>
                </c:pt>
                <c:pt idx="1122">
                  <c:v>-1.5495000000001369E-2</c:v>
                </c:pt>
                <c:pt idx="1123">
                  <c:v>-1.398000000000188E-2</c:v>
                </c:pt>
                <c:pt idx="1124">
                  <c:v>-3.2867000000000424E-2</c:v>
                </c:pt>
                <c:pt idx="1125">
                  <c:v>-1.3348000000000582E-2</c:v>
                </c:pt>
                <c:pt idx="1126">
                  <c:v>-1.2636000000000536E-2</c:v>
                </c:pt>
                <c:pt idx="1127">
                  <c:v>-1.0364000000000928E-2</c:v>
                </c:pt>
                <c:pt idx="1128">
                  <c:v>-2.6689999999999436E-2</c:v>
                </c:pt>
                <c:pt idx="1129">
                  <c:v>-1.98790000000022E-2</c:v>
                </c:pt>
                <c:pt idx="1130">
                  <c:v>-1.3721000000001204E-2</c:v>
                </c:pt>
                <c:pt idx="1131">
                  <c:v>-1.0319999999994778E-3</c:v>
                </c:pt>
                <c:pt idx="1132">
                  <c:v>-4.967600000000072E-2</c:v>
                </c:pt>
                <c:pt idx="1133">
                  <c:v>4.0149999999998798E-3</c:v>
                </c:pt>
                <c:pt idx="1134">
                  <c:v>6.1390000000001166E-3</c:v>
                </c:pt>
                <c:pt idx="1135">
                  <c:v>6.9069999999999965E-3</c:v>
                </c:pt>
                <c:pt idx="1136">
                  <c:v>-1.1950000000001459E-2</c:v>
                </c:pt>
                <c:pt idx="1137">
                  <c:v>2.781999999998952E-3</c:v>
                </c:pt>
                <c:pt idx="1138">
                  <c:v>1.857399999999787E-2</c:v>
                </c:pt>
                <c:pt idx="1139">
                  <c:v>-9.3049999999985644E-3</c:v>
                </c:pt>
                <c:pt idx="1140">
                  <c:v>-5.6500000000010431E-3</c:v>
                </c:pt>
                <c:pt idx="1141">
                  <c:v>1.2734999999998831E-2</c:v>
                </c:pt>
                <c:pt idx="1142">
                  <c:v>1.5140000000002374E-3</c:v>
                </c:pt>
                <c:pt idx="1143">
                  <c:v>1.8683000000001115E-2</c:v>
                </c:pt>
                <c:pt idx="1144">
                  <c:v>1.3639000000000401E-2</c:v>
                </c:pt>
                <c:pt idx="1145">
                  <c:v>1.1360000000000259E-2</c:v>
                </c:pt>
                <c:pt idx="1146">
                  <c:v>1.5479000000000021E-2</c:v>
                </c:pt>
                <c:pt idx="1147">
                  <c:v>2.697899999999942E-2</c:v>
                </c:pt>
                <c:pt idx="1148">
                  <c:v>2.1184000000000314E-2</c:v>
                </c:pt>
                <c:pt idx="1149">
                  <c:v>2.3402999999999174E-2</c:v>
                </c:pt>
                <c:pt idx="1150">
                  <c:v>2.2109999999998742E-2</c:v>
                </c:pt>
                <c:pt idx="1151">
                  <c:v>2.5412999999999908E-2</c:v>
                </c:pt>
                <c:pt idx="1152">
                  <c:v>3.2099000000000988E-2</c:v>
                </c:pt>
                <c:pt idx="1153">
                  <c:v>7.1479999999994881E-3</c:v>
                </c:pt>
                <c:pt idx="1154">
                  <c:v>3.2512999999999348E-2</c:v>
                </c:pt>
                <c:pt idx="1155">
                  <c:v>2.8691000000001576E-2</c:v>
                </c:pt>
                <c:pt idx="1156">
                  <c:v>3.1157000000000323E-2</c:v>
                </c:pt>
                <c:pt idx="1157">
                  <c:v>-7.1319999999994721E-3</c:v>
                </c:pt>
                <c:pt idx="1158">
                  <c:v>7.3769999999990787E-3</c:v>
                </c:pt>
                <c:pt idx="1159">
                  <c:v>9.8240000000000549E-3</c:v>
                </c:pt>
                <c:pt idx="1160">
                  <c:v>3.1414999999999971E-2</c:v>
                </c:pt>
                <c:pt idx="1161">
                  <c:v>2.1008000000000582E-2</c:v>
                </c:pt>
                <c:pt idx="1162">
                  <c:v>7.7230000000003685E-3</c:v>
                </c:pt>
                <c:pt idx="1163">
                  <c:v>4.0958000000000272E-2</c:v>
                </c:pt>
                <c:pt idx="1164">
                  <c:v>4.0500999999999898E-2</c:v>
                </c:pt>
                <c:pt idx="1165">
                  <c:v>1.3911999999998148E-2</c:v>
                </c:pt>
                <c:pt idx="1166">
                  <c:v>4.5687000000000921E-2</c:v>
                </c:pt>
                <c:pt idx="1167">
                  <c:v>3.5625999999998825E-2</c:v>
                </c:pt>
                <c:pt idx="1168">
                  <c:v>2.5519999999999765E-2</c:v>
                </c:pt>
                <c:pt idx="1169">
                  <c:v>1.3886999999999539E-2</c:v>
                </c:pt>
                <c:pt idx="1170">
                  <c:v>3.5901999999999656E-2</c:v>
                </c:pt>
                <c:pt idx="1171">
                  <c:v>2.5111999999999579E-2</c:v>
                </c:pt>
                <c:pt idx="1172">
                  <c:v>2.2236999999999174E-2</c:v>
                </c:pt>
                <c:pt idx="1173">
                  <c:v>3.9158000000000026E-2</c:v>
                </c:pt>
                <c:pt idx="1174">
                  <c:v>4.1180000000000216E-2</c:v>
                </c:pt>
                <c:pt idx="1175">
                  <c:v>4.64749999999996E-2</c:v>
                </c:pt>
                <c:pt idx="1176">
                  <c:v>6.5913999999999806E-2</c:v>
                </c:pt>
                <c:pt idx="1177">
                  <c:v>5.4855999999999572E-2</c:v>
                </c:pt>
                <c:pt idx="1178">
                  <c:v>3.5895999999999262E-2</c:v>
                </c:pt>
                <c:pt idx="1179">
                  <c:v>7.0348999999998441E-2</c:v>
                </c:pt>
                <c:pt idx="1180">
                  <c:v>6.0541999999998541E-2</c:v>
                </c:pt>
                <c:pt idx="1181">
                  <c:v>5.1759999999998474E-2</c:v>
                </c:pt>
                <c:pt idx="1182">
                  <c:v>5.082399999999998E-2</c:v>
                </c:pt>
                <c:pt idx="1183">
                  <c:v>5.8860999999999386E-2</c:v>
                </c:pt>
                <c:pt idx="1184">
                  <c:v>5.1162000000000596E-2</c:v>
                </c:pt>
                <c:pt idx="1185">
                  <c:v>5.4164999999998908E-2</c:v>
                </c:pt>
                <c:pt idx="1186">
                  <c:v>5.0731999999999555E-2</c:v>
                </c:pt>
                <c:pt idx="1187">
                  <c:v>5.6310999999999112E-2</c:v>
                </c:pt>
                <c:pt idx="1188">
                  <c:v>5.2689999999999682E-2</c:v>
                </c:pt>
                <c:pt idx="1189">
                  <c:v>6.5826999999999636E-2</c:v>
                </c:pt>
                <c:pt idx="1190">
                  <c:v>4.5795999999998838E-2</c:v>
                </c:pt>
                <c:pt idx="1191">
                  <c:v>4.7798000000001117E-2</c:v>
                </c:pt>
                <c:pt idx="1192">
                  <c:v>6.8949999999999623E-2</c:v>
                </c:pt>
                <c:pt idx="1193">
                  <c:v>8.1489000000000367E-2</c:v>
                </c:pt>
                <c:pt idx="1194">
                  <c:v>7.3775999999998731E-2</c:v>
                </c:pt>
                <c:pt idx="1195">
                  <c:v>5.6252999999999442E-2</c:v>
                </c:pt>
                <c:pt idx="1196">
                  <c:v>6.8354999999999944E-2</c:v>
                </c:pt>
                <c:pt idx="1197">
                  <c:v>6.1641000000000279E-2</c:v>
                </c:pt>
                <c:pt idx="1198">
                  <c:v>7.1753999999999429E-2</c:v>
                </c:pt>
                <c:pt idx="1199">
                  <c:v>5.3028999999999105E-2</c:v>
                </c:pt>
                <c:pt idx="1200">
                  <c:v>6.4046999999999965E-2</c:v>
                </c:pt>
                <c:pt idx="1201">
                  <c:v>5.8183999999998903E-2</c:v>
                </c:pt>
                <c:pt idx="1202">
                  <c:v>4.9764999999999393E-2</c:v>
                </c:pt>
                <c:pt idx="1203">
                  <c:v>5.4089000000000276E-2</c:v>
                </c:pt>
                <c:pt idx="1204">
                  <c:v>4.9837999999999827E-2</c:v>
                </c:pt>
                <c:pt idx="1205">
                  <c:v>4.805000000000037E-2</c:v>
                </c:pt>
                <c:pt idx="1206">
                  <c:v>6.4838999999999647E-2</c:v>
                </c:pt>
                <c:pt idx="1207">
                  <c:v>8.2256000000000995E-2</c:v>
                </c:pt>
                <c:pt idx="1208">
                  <c:v>7.5249999999999595E-2</c:v>
                </c:pt>
                <c:pt idx="1209">
                  <c:v>8.4539999999999171E-2</c:v>
                </c:pt>
                <c:pt idx="1210">
                  <c:v>7.2693999999998482E-2</c:v>
                </c:pt>
                <c:pt idx="1211">
                  <c:v>7.7688999999999009E-2</c:v>
                </c:pt>
                <c:pt idx="1212">
                  <c:v>0.10306099999999851</c:v>
                </c:pt>
                <c:pt idx="1213">
                  <c:v>8.3869999999998335E-2</c:v>
                </c:pt>
                <c:pt idx="1214">
                  <c:v>7.120599999999877E-2</c:v>
                </c:pt>
                <c:pt idx="1215">
                  <c:v>9.0576999999999686E-2</c:v>
                </c:pt>
                <c:pt idx="1216">
                  <c:v>0.10803699999999816</c:v>
                </c:pt>
                <c:pt idx="1217">
                  <c:v>9.2766999999999822E-2</c:v>
                </c:pt>
                <c:pt idx="1218">
                  <c:v>9.0618999999998895E-2</c:v>
                </c:pt>
                <c:pt idx="1219">
                  <c:v>0.10446</c:v>
                </c:pt>
                <c:pt idx="1220">
                  <c:v>0.10925499999999877</c:v>
                </c:pt>
                <c:pt idx="1221">
                  <c:v>9.9094999999999267E-2</c:v>
                </c:pt>
                <c:pt idx="1222">
                  <c:v>9.1164000000000467E-2</c:v>
                </c:pt>
                <c:pt idx="1223">
                  <c:v>0.11238299999999901</c:v>
                </c:pt>
                <c:pt idx="1224">
                  <c:v>0.10560299999999945</c:v>
                </c:pt>
                <c:pt idx="1225">
                  <c:v>7.6887999999999401E-2</c:v>
                </c:pt>
                <c:pt idx="1226">
                  <c:v>0.10926699999999956</c:v>
                </c:pt>
                <c:pt idx="1227">
                  <c:v>9.5456000000000873E-2</c:v>
                </c:pt>
                <c:pt idx="1228">
                  <c:v>6.7614000000001173E-2</c:v>
                </c:pt>
                <c:pt idx="1229">
                  <c:v>8.3579999999998211E-2</c:v>
                </c:pt>
                <c:pt idx="1230">
                  <c:v>9.8019999999999996E-2</c:v>
                </c:pt>
                <c:pt idx="1231">
                  <c:v>9.271899999999933E-2</c:v>
                </c:pt>
                <c:pt idx="1232">
                  <c:v>6.4016999999999769E-2</c:v>
                </c:pt>
                <c:pt idx="1233">
                  <c:v>0.10127499999999801</c:v>
                </c:pt>
                <c:pt idx="1234">
                  <c:v>0.11637799999999965</c:v>
                </c:pt>
                <c:pt idx="1235">
                  <c:v>0.11005000000000065</c:v>
                </c:pt>
                <c:pt idx="1236">
                  <c:v>0.11513600000000013</c:v>
                </c:pt>
                <c:pt idx="1237">
                  <c:v>0.11039299999999796</c:v>
                </c:pt>
                <c:pt idx="1238">
                  <c:v>0.10534299999999952</c:v>
                </c:pt>
                <c:pt idx="1239">
                  <c:v>0.11251299999999986</c:v>
                </c:pt>
                <c:pt idx="1240">
                  <c:v>0.10688799999999965</c:v>
                </c:pt>
                <c:pt idx="1241">
                  <c:v>9.4850999999999797E-2</c:v>
                </c:pt>
                <c:pt idx="1242">
                  <c:v>0.11482500000000062</c:v>
                </c:pt>
                <c:pt idx="1243">
                  <c:v>0.1120479999999997</c:v>
                </c:pt>
                <c:pt idx="1244">
                  <c:v>0.11848800000000015</c:v>
                </c:pt>
                <c:pt idx="1245">
                  <c:v>0.11151499999999981</c:v>
                </c:pt>
                <c:pt idx="1246">
                  <c:v>0.11945799999999984</c:v>
                </c:pt>
                <c:pt idx="1247">
                  <c:v>0.1208859999999996</c:v>
                </c:pt>
                <c:pt idx="1248">
                  <c:v>0.13211799999999929</c:v>
                </c:pt>
                <c:pt idx="1249">
                  <c:v>0.13370899999999963</c:v>
                </c:pt>
                <c:pt idx="1250">
                  <c:v>0.12120900000000034</c:v>
                </c:pt>
                <c:pt idx="1251">
                  <c:v>0.12958500000000006</c:v>
                </c:pt>
                <c:pt idx="1252">
                  <c:v>0.14005700000000054</c:v>
                </c:pt>
                <c:pt idx="1253">
                  <c:v>0.15225599999999906</c:v>
                </c:pt>
                <c:pt idx="1254">
                  <c:v>0.14893399999999879</c:v>
                </c:pt>
                <c:pt idx="1255">
                  <c:v>0.12791399999999964</c:v>
                </c:pt>
                <c:pt idx="1256">
                  <c:v>0.10806099999999885</c:v>
                </c:pt>
                <c:pt idx="1257">
                  <c:v>0.14543799999999907</c:v>
                </c:pt>
                <c:pt idx="1258">
                  <c:v>0.13084699999999971</c:v>
                </c:pt>
                <c:pt idx="1259">
                  <c:v>0.13360799999999884</c:v>
                </c:pt>
                <c:pt idx="1260">
                  <c:v>0.15885900000000008</c:v>
                </c:pt>
                <c:pt idx="1261">
                  <c:v>0.15579599999999827</c:v>
                </c:pt>
                <c:pt idx="1262">
                  <c:v>0.14214899999999853</c:v>
                </c:pt>
                <c:pt idx="1263">
                  <c:v>0.12952299999999894</c:v>
                </c:pt>
                <c:pt idx="1264">
                  <c:v>0.15408799999999889</c:v>
                </c:pt>
                <c:pt idx="1265">
                  <c:v>0.15167799999999865</c:v>
                </c:pt>
                <c:pt idx="1266">
                  <c:v>0.15922799999999926</c:v>
                </c:pt>
                <c:pt idx="1267">
                  <c:v>0.16805700000000146</c:v>
                </c:pt>
                <c:pt idx="1268">
                  <c:v>0.16164800000000046</c:v>
                </c:pt>
                <c:pt idx="1269">
                  <c:v>0.1415040000000003</c:v>
                </c:pt>
                <c:pt idx="1270">
                  <c:v>0.16972499999999879</c:v>
                </c:pt>
                <c:pt idx="1271">
                  <c:v>0.15273199999999809</c:v>
                </c:pt>
                <c:pt idx="1272">
                  <c:v>0.16334699999999946</c:v>
                </c:pt>
                <c:pt idx="1273">
                  <c:v>0.18908799999999948</c:v>
                </c:pt>
                <c:pt idx="1274">
                  <c:v>0.171516</c:v>
                </c:pt>
                <c:pt idx="1275">
                  <c:v>0.13625199999999982</c:v>
                </c:pt>
                <c:pt idx="1276">
                  <c:v>0.11034499999999925</c:v>
                </c:pt>
                <c:pt idx="1277">
                  <c:v>0.1683299999999992</c:v>
                </c:pt>
                <c:pt idx="1278">
                  <c:v>0.1432519999999986</c:v>
                </c:pt>
                <c:pt idx="1279">
                  <c:v>0.16548799999999986</c:v>
                </c:pt>
                <c:pt idx="1280">
                  <c:v>0.16771099999999972</c:v>
                </c:pt>
                <c:pt idx="1281">
                  <c:v>0.15921599999999936</c:v>
                </c:pt>
                <c:pt idx="1282">
                  <c:v>0.18070900000000023</c:v>
                </c:pt>
                <c:pt idx="1283">
                  <c:v>0.1847979999999998</c:v>
                </c:pt>
                <c:pt idx="1284">
                  <c:v>0.18185499999999966</c:v>
                </c:pt>
                <c:pt idx="1285">
                  <c:v>0.18501700000000065</c:v>
                </c:pt>
                <c:pt idx="1286">
                  <c:v>0.21228299999999978</c:v>
                </c:pt>
                <c:pt idx="1287">
                  <c:v>0.20724300000000007</c:v>
                </c:pt>
                <c:pt idx="1288">
                  <c:v>0.16548199999999946</c:v>
                </c:pt>
                <c:pt idx="1289">
                  <c:v>0.18967999999999963</c:v>
                </c:pt>
                <c:pt idx="1290">
                  <c:v>0.18878199999999978</c:v>
                </c:pt>
                <c:pt idx="1291">
                  <c:v>0.16218100000000124</c:v>
                </c:pt>
                <c:pt idx="1292">
                  <c:v>0.18787200000000093</c:v>
                </c:pt>
                <c:pt idx="1293">
                  <c:v>0.18362599999999984</c:v>
                </c:pt>
                <c:pt idx="1294">
                  <c:v>0.20776400000000006</c:v>
                </c:pt>
                <c:pt idx="1295">
                  <c:v>0.19739399999999963</c:v>
                </c:pt>
                <c:pt idx="1296">
                  <c:v>0.21236699999999997</c:v>
                </c:pt>
                <c:pt idx="1297">
                  <c:v>0.2020720000000007</c:v>
                </c:pt>
                <c:pt idx="1298">
                  <c:v>0.20351199999999947</c:v>
                </c:pt>
                <c:pt idx="1299">
                  <c:v>0.21957299999999957</c:v>
                </c:pt>
                <c:pt idx="1300">
                  <c:v>0.23991599999999869</c:v>
                </c:pt>
                <c:pt idx="1301">
                  <c:v>0.2081129999999991</c:v>
                </c:pt>
                <c:pt idx="1302">
                  <c:v>0.22323099999999885</c:v>
                </c:pt>
                <c:pt idx="1303">
                  <c:v>0.23718099999999875</c:v>
                </c:pt>
                <c:pt idx="1304">
                  <c:v>0.20566599999999813</c:v>
                </c:pt>
                <c:pt idx="1305">
                  <c:v>0.20908999999999889</c:v>
                </c:pt>
                <c:pt idx="1306">
                  <c:v>0.24065800000000026</c:v>
                </c:pt>
                <c:pt idx="1307">
                  <c:v>0.20343799999999979</c:v>
                </c:pt>
                <c:pt idx="1308">
                  <c:v>0.2036759999999993</c:v>
                </c:pt>
                <c:pt idx="1309">
                  <c:v>0.221938999999999</c:v>
                </c:pt>
                <c:pt idx="1310">
                  <c:v>0.22531899999999849</c:v>
                </c:pt>
                <c:pt idx="1311">
                  <c:v>0.19658799999999887</c:v>
                </c:pt>
                <c:pt idx="1312">
                  <c:v>0.24257399999999851</c:v>
                </c:pt>
                <c:pt idx="1313">
                  <c:v>0.23401000000000005</c:v>
                </c:pt>
                <c:pt idx="1314">
                  <c:v>0.22473799999999988</c:v>
                </c:pt>
                <c:pt idx="1315">
                  <c:v>0.24092999999999964</c:v>
                </c:pt>
                <c:pt idx="1316">
                  <c:v>0.22862099999999952</c:v>
                </c:pt>
                <c:pt idx="1317">
                  <c:v>0.23362099999999941</c:v>
                </c:pt>
                <c:pt idx="1318">
                  <c:v>0.21372100000000049</c:v>
                </c:pt>
                <c:pt idx="1319">
                  <c:v>0.2553580000000002</c:v>
                </c:pt>
                <c:pt idx="1320">
                  <c:v>0.23222099999999823</c:v>
                </c:pt>
                <c:pt idx="1321">
                  <c:v>0.22080499999999859</c:v>
                </c:pt>
                <c:pt idx="1322">
                  <c:v>0.24931900000000073</c:v>
                </c:pt>
                <c:pt idx="1323">
                  <c:v>0.22533099999999884</c:v>
                </c:pt>
                <c:pt idx="1324">
                  <c:v>0.21642799999999962</c:v>
                </c:pt>
                <c:pt idx="1325">
                  <c:v>0.26201499999999989</c:v>
                </c:pt>
                <c:pt idx="1326">
                  <c:v>0.22777000000000047</c:v>
                </c:pt>
                <c:pt idx="1327">
                  <c:v>0.2138280000000008</c:v>
                </c:pt>
                <c:pt idx="1328">
                  <c:v>0.23001699999999836</c:v>
                </c:pt>
                <c:pt idx="1329">
                  <c:v>0.24962499999999954</c:v>
                </c:pt>
                <c:pt idx="1330">
                  <c:v>0.22221599999999953</c:v>
                </c:pt>
                <c:pt idx="1331">
                  <c:v>0.26404700000000059</c:v>
                </c:pt>
                <c:pt idx="1332">
                  <c:v>0.2880679999999991</c:v>
                </c:pt>
                <c:pt idx="1333">
                  <c:v>0.26431299999999958</c:v>
                </c:pt>
                <c:pt idx="1334">
                  <c:v>0.24589599999999834</c:v>
                </c:pt>
                <c:pt idx="1335">
                  <c:v>0.27185999999999932</c:v>
                </c:pt>
                <c:pt idx="1336">
                  <c:v>0.28784299999999963</c:v>
                </c:pt>
                <c:pt idx="1337">
                  <c:v>0.26716300000000004</c:v>
                </c:pt>
                <c:pt idx="1338">
                  <c:v>0.27130600000000094</c:v>
                </c:pt>
                <c:pt idx="1339">
                  <c:v>0.2906620000000002</c:v>
                </c:pt>
                <c:pt idx="1340">
                  <c:v>0.26917499999999972</c:v>
                </c:pt>
                <c:pt idx="1341">
                  <c:v>0.27859700000000043</c:v>
                </c:pt>
                <c:pt idx="1342">
                  <c:v>0.30273399999999917</c:v>
                </c:pt>
                <c:pt idx="1343">
                  <c:v>0.27299499999999988</c:v>
                </c:pt>
                <c:pt idx="1344">
                  <c:v>0.27723799999999876</c:v>
                </c:pt>
                <c:pt idx="1345">
                  <c:v>0.29555699999999963</c:v>
                </c:pt>
                <c:pt idx="1346">
                  <c:v>0.28747800000000012</c:v>
                </c:pt>
                <c:pt idx="1347">
                  <c:v>0.23672399999999971</c:v>
                </c:pt>
                <c:pt idx="1348">
                  <c:v>0.27256099999999872</c:v>
                </c:pt>
                <c:pt idx="1349">
                  <c:v>0.3097999999999983</c:v>
                </c:pt>
                <c:pt idx="1350">
                  <c:v>0.29205799999999993</c:v>
                </c:pt>
                <c:pt idx="1351">
                  <c:v>0.28982899999999923</c:v>
                </c:pt>
                <c:pt idx="1352">
                  <c:v>0.31946200000000058</c:v>
                </c:pt>
                <c:pt idx="1353">
                  <c:v>0.28078899999999862</c:v>
                </c:pt>
                <c:pt idx="1354">
                  <c:v>0.27823800000000087</c:v>
                </c:pt>
                <c:pt idx="1355">
                  <c:v>0.30422200000000021</c:v>
                </c:pt>
                <c:pt idx="1356">
                  <c:v>0.31973500000000055</c:v>
                </c:pt>
                <c:pt idx="1357">
                  <c:v>0.27445800000000009</c:v>
                </c:pt>
                <c:pt idx="1358">
                  <c:v>0.26692899999999842</c:v>
                </c:pt>
                <c:pt idx="1359">
                  <c:v>0.32090900000000033</c:v>
                </c:pt>
                <c:pt idx="1360">
                  <c:v>0.30231499999999922</c:v>
                </c:pt>
                <c:pt idx="1361">
                  <c:v>0.27851599999999888</c:v>
                </c:pt>
                <c:pt idx="1362">
                  <c:v>0.32889299999999988</c:v>
                </c:pt>
                <c:pt idx="1363">
                  <c:v>0.30680400000000052</c:v>
                </c:pt>
                <c:pt idx="1364">
                  <c:v>0.28620999999999963</c:v>
                </c:pt>
                <c:pt idx="1365">
                  <c:v>0.31495500000000032</c:v>
                </c:pt>
                <c:pt idx="1366">
                  <c:v>0.33061299999999871</c:v>
                </c:pt>
                <c:pt idx="1367">
                  <c:v>0.29806199999999894</c:v>
                </c:pt>
                <c:pt idx="1368">
                  <c:v>0.28526399999999974</c:v>
                </c:pt>
                <c:pt idx="1369">
                  <c:v>0.32050200000000117</c:v>
                </c:pt>
                <c:pt idx="1370">
                  <c:v>0.3194429999999997</c:v>
                </c:pt>
                <c:pt idx="1371">
                  <c:v>0.27411599999999847</c:v>
                </c:pt>
                <c:pt idx="1372">
                  <c:v>0.31071499999999741</c:v>
                </c:pt>
                <c:pt idx="1373">
                  <c:v>0.33513799999999794</c:v>
                </c:pt>
                <c:pt idx="1374">
                  <c:v>0.31456099999999854</c:v>
                </c:pt>
                <c:pt idx="1375">
                  <c:v>0.32982599999999973</c:v>
                </c:pt>
                <c:pt idx="1376">
                  <c:v>0.35419900000000037</c:v>
                </c:pt>
                <c:pt idx="1377">
                  <c:v>0.32451999999999881</c:v>
                </c:pt>
                <c:pt idx="1378">
                  <c:v>0.34552899999999998</c:v>
                </c:pt>
                <c:pt idx="1379">
                  <c:v>0.35868199999999906</c:v>
                </c:pt>
                <c:pt idx="1380">
                  <c:v>0.33185300000000062</c:v>
                </c:pt>
                <c:pt idx="1381">
                  <c:v>0.33767800000000125</c:v>
                </c:pt>
                <c:pt idx="1382">
                  <c:v>0.33584900000000051</c:v>
                </c:pt>
                <c:pt idx="1383">
                  <c:v>0.31191399999999891</c:v>
                </c:pt>
                <c:pt idx="1384">
                  <c:v>0.34058099999999936</c:v>
                </c:pt>
                <c:pt idx="1385">
                  <c:v>0.36535499999999743</c:v>
                </c:pt>
                <c:pt idx="1386">
                  <c:v>0.3408679999999995</c:v>
                </c:pt>
                <c:pt idx="1387">
                  <c:v>0.32154800000000083</c:v>
                </c:pt>
                <c:pt idx="1388">
                  <c:v>0.37081399999999931</c:v>
                </c:pt>
                <c:pt idx="1389">
                  <c:v>0.3618339999999991</c:v>
                </c:pt>
                <c:pt idx="1390">
                  <c:v>0.34586199999999945</c:v>
                </c:pt>
                <c:pt idx="1391">
                  <c:v>0.33980000000000121</c:v>
                </c:pt>
                <c:pt idx="1392">
                  <c:v>0.36878699999999842</c:v>
                </c:pt>
                <c:pt idx="1393">
                  <c:v>0.35498800000000053</c:v>
                </c:pt>
                <c:pt idx="1394">
                  <c:v>0.36222700000000163</c:v>
                </c:pt>
                <c:pt idx="1395">
                  <c:v>0.38995099999999905</c:v>
                </c:pt>
                <c:pt idx="1396">
                  <c:v>0.3595519999999981</c:v>
                </c:pt>
                <c:pt idx="1397">
                  <c:v>0.35325899999999866</c:v>
                </c:pt>
                <c:pt idx="1398">
                  <c:v>0.37009899999999973</c:v>
                </c:pt>
                <c:pt idx="1399">
                  <c:v>0.36496899999999943</c:v>
                </c:pt>
                <c:pt idx="1400">
                  <c:v>0.37264199999999992</c:v>
                </c:pt>
                <c:pt idx="1401">
                  <c:v>0.36094699999999946</c:v>
                </c:pt>
                <c:pt idx="1402">
                  <c:v>0.38730699999999896</c:v>
                </c:pt>
                <c:pt idx="1403">
                  <c:v>0.38195699999999899</c:v>
                </c:pt>
                <c:pt idx="1404">
                  <c:v>0.3681549999999989</c:v>
                </c:pt>
                <c:pt idx="1405">
                  <c:v>0.39735699999999952</c:v>
                </c:pt>
                <c:pt idx="1406">
                  <c:v>0.39211500000000132</c:v>
                </c:pt>
                <c:pt idx="1407">
                  <c:v>0.39200700000000044</c:v>
                </c:pt>
                <c:pt idx="1408">
                  <c:v>0.40497299999999914</c:v>
                </c:pt>
                <c:pt idx="1409">
                  <c:v>0.3864150000000004</c:v>
                </c:pt>
                <c:pt idx="1410">
                  <c:v>0.36973399999999845</c:v>
                </c:pt>
                <c:pt idx="1411">
                  <c:v>0.37949699999999975</c:v>
                </c:pt>
                <c:pt idx="1412">
                  <c:v>0.41509000000000018</c:v>
                </c:pt>
                <c:pt idx="1413">
                  <c:v>0.40650500000000012</c:v>
                </c:pt>
                <c:pt idx="1414">
                  <c:v>0.40173799999999993</c:v>
                </c:pt>
                <c:pt idx="1415">
                  <c:v>0.40892400000000073</c:v>
                </c:pt>
                <c:pt idx="1416">
                  <c:v>0.41205399999999859</c:v>
                </c:pt>
                <c:pt idx="1417">
                  <c:v>0.41238699999999984</c:v>
                </c:pt>
                <c:pt idx="1418">
                  <c:v>0.41616499999999856</c:v>
                </c:pt>
                <c:pt idx="1419">
                  <c:v>0.42033599999999982</c:v>
                </c:pt>
                <c:pt idx="1420">
                  <c:v>0.41470500000000055</c:v>
                </c:pt>
                <c:pt idx="1421">
                  <c:v>0.41737299999999955</c:v>
                </c:pt>
                <c:pt idx="1422">
                  <c:v>0.41429199999999877</c:v>
                </c:pt>
                <c:pt idx="1423">
                  <c:v>0.41584699999999941</c:v>
                </c:pt>
                <c:pt idx="1424">
                  <c:v>0.40503000000000089</c:v>
                </c:pt>
                <c:pt idx="1425">
                  <c:v>0.42607099999999853</c:v>
                </c:pt>
                <c:pt idx="1426">
                  <c:v>0.4161469999999996</c:v>
                </c:pt>
                <c:pt idx="1427">
                  <c:v>0.41539600000000032</c:v>
                </c:pt>
                <c:pt idx="1428">
                  <c:v>0.39812699999999968</c:v>
                </c:pt>
                <c:pt idx="1429">
                  <c:v>0.40686599999999817</c:v>
                </c:pt>
                <c:pt idx="1430">
                  <c:v>0.40861099999999873</c:v>
                </c:pt>
                <c:pt idx="1431">
                  <c:v>0.42116099999999879</c:v>
                </c:pt>
                <c:pt idx="1432">
                  <c:v>0.40860199999999924</c:v>
                </c:pt>
                <c:pt idx="1433">
                  <c:v>0.42359799999999748</c:v>
                </c:pt>
                <c:pt idx="1434">
                  <c:v>0.38819199999999832</c:v>
                </c:pt>
                <c:pt idx="1435">
                  <c:v>0.42122200000000021</c:v>
                </c:pt>
                <c:pt idx="1436">
                  <c:v>0.42856799999999939</c:v>
                </c:pt>
                <c:pt idx="1437">
                  <c:v>0.41337899999999994</c:v>
                </c:pt>
                <c:pt idx="1438">
                  <c:v>0.41811799999999888</c:v>
                </c:pt>
                <c:pt idx="1439">
                  <c:v>0.44555699999999998</c:v>
                </c:pt>
                <c:pt idx="1440">
                  <c:v>0.43859699999999879</c:v>
                </c:pt>
                <c:pt idx="1441">
                  <c:v>0.4479280000000001</c:v>
                </c:pt>
                <c:pt idx="1442">
                  <c:v>0.44890299999999872</c:v>
                </c:pt>
                <c:pt idx="1443">
                  <c:v>0.43839899999999954</c:v>
                </c:pt>
                <c:pt idx="1444">
                  <c:v>0.46739199999999848</c:v>
                </c:pt>
                <c:pt idx="1445">
                  <c:v>0.45967400000000058</c:v>
                </c:pt>
                <c:pt idx="1446">
                  <c:v>0.44719400000000054</c:v>
                </c:pt>
                <c:pt idx="1447">
                  <c:v>0.45969499999999819</c:v>
                </c:pt>
                <c:pt idx="1448">
                  <c:v>0.44063800000000075</c:v>
                </c:pt>
                <c:pt idx="1449">
                  <c:v>0.42658499999999933</c:v>
                </c:pt>
                <c:pt idx="1450">
                  <c:v>0.4529399999999999</c:v>
                </c:pt>
                <c:pt idx="1451">
                  <c:v>0.46429300000000051</c:v>
                </c:pt>
                <c:pt idx="1452">
                  <c:v>0.43770599999999948</c:v>
                </c:pt>
                <c:pt idx="1453">
                  <c:v>0.45940099999999973</c:v>
                </c:pt>
                <c:pt idx="1454">
                  <c:v>0.43942399999999981</c:v>
                </c:pt>
                <c:pt idx="1455">
                  <c:v>0.46610699999999827</c:v>
                </c:pt>
                <c:pt idx="1456">
                  <c:v>0.46363799999999955</c:v>
                </c:pt>
                <c:pt idx="1457">
                  <c:v>0.48505600000000104</c:v>
                </c:pt>
                <c:pt idx="1458">
                  <c:v>0.47757400000000061</c:v>
                </c:pt>
                <c:pt idx="1459">
                  <c:v>0.45090999999999948</c:v>
                </c:pt>
                <c:pt idx="1460">
                  <c:v>0.45611699999999811</c:v>
                </c:pt>
                <c:pt idx="1461">
                  <c:v>0.4925979999999992</c:v>
                </c:pt>
                <c:pt idx="1462">
                  <c:v>0.47244100000000255</c:v>
                </c:pt>
                <c:pt idx="1463">
                  <c:v>0.45428400000000035</c:v>
                </c:pt>
                <c:pt idx="1464">
                  <c:v>0.49625299999999761</c:v>
                </c:pt>
                <c:pt idx="1465">
                  <c:v>0.48515799999999931</c:v>
                </c:pt>
                <c:pt idx="1466">
                  <c:v>0.48246199999999906</c:v>
                </c:pt>
                <c:pt idx="1467">
                  <c:v>0.50805099999999914</c:v>
                </c:pt>
                <c:pt idx="1468">
                  <c:v>0.50570800000000027</c:v>
                </c:pt>
                <c:pt idx="1469">
                  <c:v>0.49981800000000032</c:v>
                </c:pt>
                <c:pt idx="1470">
                  <c:v>0.49235599999999824</c:v>
                </c:pt>
                <c:pt idx="1471">
                  <c:v>0.51102699999999857</c:v>
                </c:pt>
                <c:pt idx="1472">
                  <c:v>0.46661999999999981</c:v>
                </c:pt>
                <c:pt idx="1473">
                  <c:v>0.46493099999999909</c:v>
                </c:pt>
                <c:pt idx="1474">
                  <c:v>0.51739300000000021</c:v>
                </c:pt>
                <c:pt idx="1475">
                  <c:v>0.52724800000000016</c:v>
                </c:pt>
                <c:pt idx="1476">
                  <c:v>0.50921000000000038</c:v>
                </c:pt>
                <c:pt idx="1477">
                  <c:v>0.50717999999999819</c:v>
                </c:pt>
                <c:pt idx="1478">
                  <c:v>0.50191999999999926</c:v>
                </c:pt>
                <c:pt idx="1479">
                  <c:v>0.48077799999999904</c:v>
                </c:pt>
                <c:pt idx="1480">
                  <c:v>0.38601300000000016</c:v>
                </c:pt>
                <c:pt idx="1481">
                  <c:v>0.4547719999999984</c:v>
                </c:pt>
                <c:pt idx="1482">
                  <c:v>0.45206400000000002</c:v>
                </c:pt>
                <c:pt idx="1483">
                  <c:v>0.4132080000000018</c:v>
                </c:pt>
                <c:pt idx="1484">
                  <c:v>0.44264799999999838</c:v>
                </c:pt>
                <c:pt idx="1485">
                  <c:v>0.42451599999999878</c:v>
                </c:pt>
              </c:numCache>
            </c:numRef>
          </c:yVal>
        </c:ser>
        <c:ser>
          <c:idx val="1"/>
          <c:order val="1"/>
          <c:tx>
            <c:v>CD line - (ref. - Z(984.18))</c:v>
          </c:tx>
          <c:spPr>
            <a:ln w="28575">
              <a:noFill/>
            </a:ln>
          </c:spPr>
          <c:xVal>
            <c:numRef>
              <c:f>'Side 2 CD'!$M$31:$M$1555</c:f>
              <c:numCache>
                <c:formatCode>General</c:formatCode>
                <c:ptCount val="1525"/>
                <c:pt idx="0">
                  <c:v>404.50799999999998</c:v>
                </c:pt>
                <c:pt idx="1">
                  <c:v>405.28500000000003</c:v>
                </c:pt>
                <c:pt idx="2">
                  <c:v>406.09</c:v>
                </c:pt>
                <c:pt idx="3">
                  <c:v>406.87</c:v>
                </c:pt>
                <c:pt idx="4">
                  <c:v>407.68900000000002</c:v>
                </c:pt>
                <c:pt idx="5">
                  <c:v>408.46600000000001</c:v>
                </c:pt>
                <c:pt idx="6">
                  <c:v>409.25700000000001</c:v>
                </c:pt>
                <c:pt idx="7">
                  <c:v>410.06299999999999</c:v>
                </c:pt>
                <c:pt idx="8">
                  <c:v>410.85199999999998</c:v>
                </c:pt>
                <c:pt idx="9">
                  <c:v>411.64400000000001</c:v>
                </c:pt>
                <c:pt idx="10">
                  <c:v>412.44</c:v>
                </c:pt>
                <c:pt idx="11">
                  <c:v>413.21499999999997</c:v>
                </c:pt>
                <c:pt idx="12">
                  <c:v>414.02199999999999</c:v>
                </c:pt>
                <c:pt idx="13">
                  <c:v>414.81299999999999</c:v>
                </c:pt>
                <c:pt idx="14">
                  <c:v>415.6</c:v>
                </c:pt>
                <c:pt idx="15">
                  <c:v>416.38799999999998</c:v>
                </c:pt>
                <c:pt idx="16">
                  <c:v>417.19200000000001</c:v>
                </c:pt>
                <c:pt idx="17">
                  <c:v>417.97300000000001</c:v>
                </c:pt>
                <c:pt idx="18">
                  <c:v>418.774</c:v>
                </c:pt>
                <c:pt idx="19">
                  <c:v>419.57100000000003</c:v>
                </c:pt>
                <c:pt idx="20">
                  <c:v>420.351</c:v>
                </c:pt>
                <c:pt idx="21">
                  <c:v>421.15899999999999</c:v>
                </c:pt>
                <c:pt idx="22">
                  <c:v>421.93599999999998</c:v>
                </c:pt>
                <c:pt idx="23">
                  <c:v>422.73</c:v>
                </c:pt>
                <c:pt idx="24">
                  <c:v>423.52800000000002</c:v>
                </c:pt>
                <c:pt idx="25">
                  <c:v>424.31799999999998</c:v>
                </c:pt>
                <c:pt idx="26">
                  <c:v>425.11200000000002</c:v>
                </c:pt>
                <c:pt idx="27">
                  <c:v>425.89299999999997</c:v>
                </c:pt>
                <c:pt idx="28">
                  <c:v>426.70299999999997</c:v>
                </c:pt>
                <c:pt idx="29">
                  <c:v>427.50400000000002</c:v>
                </c:pt>
                <c:pt idx="30">
                  <c:v>428.303</c:v>
                </c:pt>
                <c:pt idx="31">
                  <c:v>429.1</c:v>
                </c:pt>
                <c:pt idx="32">
                  <c:v>429.90499999999997</c:v>
                </c:pt>
                <c:pt idx="33">
                  <c:v>430.66</c:v>
                </c:pt>
                <c:pt idx="34">
                  <c:v>431.48500000000001</c:v>
                </c:pt>
                <c:pt idx="35">
                  <c:v>432.26900000000001</c:v>
                </c:pt>
                <c:pt idx="36">
                  <c:v>433.06099999999998</c:v>
                </c:pt>
                <c:pt idx="37">
                  <c:v>433.85199999999998</c:v>
                </c:pt>
                <c:pt idx="38">
                  <c:v>434.64800000000002</c:v>
                </c:pt>
                <c:pt idx="39">
                  <c:v>435.44200000000001</c:v>
                </c:pt>
                <c:pt idx="40">
                  <c:v>436.24200000000002</c:v>
                </c:pt>
                <c:pt idx="41">
                  <c:v>437.029</c:v>
                </c:pt>
                <c:pt idx="42">
                  <c:v>437.82600000000002</c:v>
                </c:pt>
                <c:pt idx="43">
                  <c:v>438.61700000000002</c:v>
                </c:pt>
                <c:pt idx="44">
                  <c:v>439.40600000000001</c:v>
                </c:pt>
                <c:pt idx="45">
                  <c:v>440.18799999999999</c:v>
                </c:pt>
                <c:pt idx="46">
                  <c:v>440.99700000000001</c:v>
                </c:pt>
                <c:pt idx="47">
                  <c:v>441.786</c:v>
                </c:pt>
                <c:pt idx="48">
                  <c:v>442.6</c:v>
                </c:pt>
                <c:pt idx="49">
                  <c:v>443.38</c:v>
                </c:pt>
                <c:pt idx="50">
                  <c:v>444.18299999999999</c:v>
                </c:pt>
                <c:pt idx="51">
                  <c:v>444.976</c:v>
                </c:pt>
                <c:pt idx="52">
                  <c:v>445.75799999999998</c:v>
                </c:pt>
                <c:pt idx="53">
                  <c:v>446.56400000000002</c:v>
                </c:pt>
                <c:pt idx="54">
                  <c:v>447.334</c:v>
                </c:pt>
                <c:pt idx="55">
                  <c:v>448.137</c:v>
                </c:pt>
                <c:pt idx="56">
                  <c:v>448.94</c:v>
                </c:pt>
                <c:pt idx="57">
                  <c:v>449.70699999999999</c:v>
                </c:pt>
                <c:pt idx="58">
                  <c:v>450.51100000000002</c:v>
                </c:pt>
                <c:pt idx="59">
                  <c:v>451.30500000000001</c:v>
                </c:pt>
                <c:pt idx="60">
                  <c:v>452.08300000000003</c:v>
                </c:pt>
                <c:pt idx="61">
                  <c:v>452.88299999999998</c:v>
                </c:pt>
                <c:pt idx="62">
                  <c:v>453.68700000000001</c:v>
                </c:pt>
                <c:pt idx="63">
                  <c:v>454.47399999999999</c:v>
                </c:pt>
                <c:pt idx="64">
                  <c:v>455.28</c:v>
                </c:pt>
                <c:pt idx="65">
                  <c:v>456.072</c:v>
                </c:pt>
                <c:pt idx="66">
                  <c:v>456.86599999999999</c:v>
                </c:pt>
                <c:pt idx="67">
                  <c:v>457.64</c:v>
                </c:pt>
                <c:pt idx="68">
                  <c:v>458.45100000000002</c:v>
                </c:pt>
                <c:pt idx="69">
                  <c:v>459.24400000000003</c:v>
                </c:pt>
                <c:pt idx="70">
                  <c:v>460.03699999999998</c:v>
                </c:pt>
                <c:pt idx="71">
                  <c:v>460.839</c:v>
                </c:pt>
                <c:pt idx="72">
                  <c:v>461.63799999999998</c:v>
                </c:pt>
                <c:pt idx="73">
                  <c:v>462.42899999999997</c:v>
                </c:pt>
                <c:pt idx="74">
                  <c:v>463.22</c:v>
                </c:pt>
                <c:pt idx="75">
                  <c:v>464.01499999999999</c:v>
                </c:pt>
                <c:pt idx="76">
                  <c:v>464.798</c:v>
                </c:pt>
                <c:pt idx="77">
                  <c:v>465.6</c:v>
                </c:pt>
                <c:pt idx="78">
                  <c:v>466.399</c:v>
                </c:pt>
                <c:pt idx="79">
                  <c:v>467.16699999999997</c:v>
                </c:pt>
                <c:pt idx="80">
                  <c:v>467.99</c:v>
                </c:pt>
                <c:pt idx="81">
                  <c:v>468.77199999999999</c:v>
                </c:pt>
                <c:pt idx="82">
                  <c:v>469.57299999999998</c:v>
                </c:pt>
                <c:pt idx="83">
                  <c:v>470.37700000000001</c:v>
                </c:pt>
                <c:pt idx="84">
                  <c:v>471.16500000000002</c:v>
                </c:pt>
                <c:pt idx="85">
                  <c:v>471.959</c:v>
                </c:pt>
                <c:pt idx="86">
                  <c:v>472.738</c:v>
                </c:pt>
                <c:pt idx="87">
                  <c:v>473.536</c:v>
                </c:pt>
                <c:pt idx="88">
                  <c:v>474.32299999999998</c:v>
                </c:pt>
                <c:pt idx="89">
                  <c:v>475.11099999999999</c:v>
                </c:pt>
                <c:pt idx="90">
                  <c:v>475.90600000000001</c:v>
                </c:pt>
                <c:pt idx="91">
                  <c:v>476.69</c:v>
                </c:pt>
                <c:pt idx="92">
                  <c:v>477.48899999999998</c:v>
                </c:pt>
                <c:pt idx="93">
                  <c:v>478.28699999999998</c:v>
                </c:pt>
                <c:pt idx="94">
                  <c:v>479.08</c:v>
                </c:pt>
                <c:pt idx="95">
                  <c:v>479.85700000000003</c:v>
                </c:pt>
                <c:pt idx="96">
                  <c:v>480.66199999999998</c:v>
                </c:pt>
                <c:pt idx="97">
                  <c:v>481.44200000000001</c:v>
                </c:pt>
                <c:pt idx="98">
                  <c:v>482.24099999999999</c:v>
                </c:pt>
                <c:pt idx="99">
                  <c:v>483.03899999999999</c:v>
                </c:pt>
                <c:pt idx="100">
                  <c:v>483.82100000000003</c:v>
                </c:pt>
                <c:pt idx="101">
                  <c:v>484.59300000000002</c:v>
                </c:pt>
                <c:pt idx="102">
                  <c:v>485.40199999999999</c:v>
                </c:pt>
                <c:pt idx="103">
                  <c:v>486.19299999999998</c:v>
                </c:pt>
                <c:pt idx="104">
                  <c:v>486.99200000000002</c:v>
                </c:pt>
                <c:pt idx="105">
                  <c:v>487.79</c:v>
                </c:pt>
                <c:pt idx="106">
                  <c:v>488.57600000000002</c:v>
                </c:pt>
                <c:pt idx="107">
                  <c:v>489.36700000000002</c:v>
                </c:pt>
                <c:pt idx="108">
                  <c:v>490.142</c:v>
                </c:pt>
                <c:pt idx="109">
                  <c:v>490.94299999999998</c:v>
                </c:pt>
                <c:pt idx="110">
                  <c:v>491.733</c:v>
                </c:pt>
                <c:pt idx="111">
                  <c:v>492.51600000000002</c:v>
                </c:pt>
                <c:pt idx="112">
                  <c:v>493.32600000000002</c:v>
                </c:pt>
                <c:pt idx="113">
                  <c:v>494.113</c:v>
                </c:pt>
                <c:pt idx="114">
                  <c:v>494.911</c:v>
                </c:pt>
                <c:pt idx="115">
                  <c:v>495.726</c:v>
                </c:pt>
                <c:pt idx="116">
                  <c:v>496.51400000000001</c:v>
                </c:pt>
                <c:pt idx="117">
                  <c:v>497.32</c:v>
                </c:pt>
                <c:pt idx="118">
                  <c:v>498.101</c:v>
                </c:pt>
                <c:pt idx="119">
                  <c:v>498.89400000000001</c:v>
                </c:pt>
                <c:pt idx="120">
                  <c:v>499.68400000000003</c:v>
                </c:pt>
                <c:pt idx="121">
                  <c:v>500.48200000000003</c:v>
                </c:pt>
                <c:pt idx="122">
                  <c:v>501.27499999999998</c:v>
                </c:pt>
                <c:pt idx="123">
                  <c:v>502.07100000000003</c:v>
                </c:pt>
                <c:pt idx="124">
                  <c:v>502.85199999999998</c:v>
                </c:pt>
                <c:pt idx="125">
                  <c:v>503.66300000000001</c:v>
                </c:pt>
                <c:pt idx="126">
                  <c:v>504.471</c:v>
                </c:pt>
                <c:pt idx="127">
                  <c:v>505.24599999999998</c:v>
                </c:pt>
                <c:pt idx="128">
                  <c:v>506.04500000000002</c:v>
                </c:pt>
                <c:pt idx="129">
                  <c:v>506.82900000000001</c:v>
                </c:pt>
                <c:pt idx="130">
                  <c:v>507.625</c:v>
                </c:pt>
                <c:pt idx="131">
                  <c:v>508.42200000000003</c:v>
                </c:pt>
                <c:pt idx="132">
                  <c:v>509.21100000000001</c:v>
                </c:pt>
                <c:pt idx="133">
                  <c:v>510</c:v>
                </c:pt>
                <c:pt idx="134">
                  <c:v>510.79700000000003</c:v>
                </c:pt>
                <c:pt idx="135">
                  <c:v>511.56400000000002</c:v>
                </c:pt>
                <c:pt idx="136">
                  <c:v>512.37599999999998</c:v>
                </c:pt>
                <c:pt idx="137">
                  <c:v>513.16800000000001</c:v>
                </c:pt>
                <c:pt idx="138">
                  <c:v>513.95799999999997</c:v>
                </c:pt>
                <c:pt idx="139">
                  <c:v>514.75099999999998</c:v>
                </c:pt>
                <c:pt idx="140">
                  <c:v>515.53899999999999</c:v>
                </c:pt>
                <c:pt idx="141">
                  <c:v>516.33299999999997</c:v>
                </c:pt>
                <c:pt idx="142">
                  <c:v>517.12</c:v>
                </c:pt>
                <c:pt idx="143">
                  <c:v>517.90300000000002</c:v>
                </c:pt>
                <c:pt idx="144">
                  <c:v>518.69600000000003</c:v>
                </c:pt>
                <c:pt idx="145">
                  <c:v>519.47699999999998</c:v>
                </c:pt>
                <c:pt idx="146">
                  <c:v>520.28800000000001</c:v>
                </c:pt>
                <c:pt idx="147">
                  <c:v>521.08600000000001</c:v>
                </c:pt>
                <c:pt idx="148">
                  <c:v>521.87599999999998</c:v>
                </c:pt>
                <c:pt idx="149">
                  <c:v>522.66700000000003</c:v>
                </c:pt>
                <c:pt idx="150">
                  <c:v>523.46100000000001</c:v>
                </c:pt>
                <c:pt idx="151">
                  <c:v>524.245</c:v>
                </c:pt>
                <c:pt idx="152">
                  <c:v>525.02300000000002</c:v>
                </c:pt>
                <c:pt idx="153">
                  <c:v>525.82799999999997</c:v>
                </c:pt>
                <c:pt idx="154">
                  <c:v>526.60699999999997</c:v>
                </c:pt>
                <c:pt idx="155">
                  <c:v>527.41800000000001</c:v>
                </c:pt>
                <c:pt idx="156">
                  <c:v>528.21600000000001</c:v>
                </c:pt>
                <c:pt idx="157">
                  <c:v>529.00599999999997</c:v>
                </c:pt>
                <c:pt idx="158">
                  <c:v>529.79899999999998</c:v>
                </c:pt>
                <c:pt idx="159">
                  <c:v>530.59299999999996</c:v>
                </c:pt>
                <c:pt idx="160">
                  <c:v>531.39700000000005</c:v>
                </c:pt>
                <c:pt idx="161">
                  <c:v>532.17999999999995</c:v>
                </c:pt>
                <c:pt idx="162">
                  <c:v>532.96199999999999</c:v>
                </c:pt>
                <c:pt idx="163">
                  <c:v>533.76800000000003</c:v>
                </c:pt>
                <c:pt idx="164">
                  <c:v>534.55799999999999</c:v>
                </c:pt>
                <c:pt idx="165">
                  <c:v>535.36599999999999</c:v>
                </c:pt>
                <c:pt idx="166">
                  <c:v>536.15599999999995</c:v>
                </c:pt>
                <c:pt idx="167">
                  <c:v>536.93499999999995</c:v>
                </c:pt>
                <c:pt idx="168">
                  <c:v>537.74900000000002</c:v>
                </c:pt>
                <c:pt idx="169">
                  <c:v>538.53800000000001</c:v>
                </c:pt>
                <c:pt idx="170">
                  <c:v>539.32600000000002</c:v>
                </c:pt>
                <c:pt idx="171">
                  <c:v>540.12800000000004</c:v>
                </c:pt>
                <c:pt idx="172">
                  <c:v>540.91499999999996</c:v>
                </c:pt>
                <c:pt idx="173">
                  <c:v>541.71199999999999</c:v>
                </c:pt>
                <c:pt idx="174">
                  <c:v>542.51400000000001</c:v>
                </c:pt>
                <c:pt idx="175">
                  <c:v>543.29499999999996</c:v>
                </c:pt>
                <c:pt idx="176">
                  <c:v>544.08299999999997</c:v>
                </c:pt>
                <c:pt idx="177">
                  <c:v>544.87199999999996</c:v>
                </c:pt>
                <c:pt idx="178">
                  <c:v>545.66600000000005</c:v>
                </c:pt>
                <c:pt idx="179">
                  <c:v>546.46100000000001</c:v>
                </c:pt>
                <c:pt idx="180">
                  <c:v>547.27200000000005</c:v>
                </c:pt>
                <c:pt idx="181">
                  <c:v>548.04700000000003</c:v>
                </c:pt>
                <c:pt idx="182">
                  <c:v>548.84</c:v>
                </c:pt>
                <c:pt idx="183">
                  <c:v>549.63</c:v>
                </c:pt>
                <c:pt idx="184">
                  <c:v>550.423</c:v>
                </c:pt>
                <c:pt idx="185">
                  <c:v>551.21600000000001</c:v>
                </c:pt>
                <c:pt idx="186">
                  <c:v>551.98299999999995</c:v>
                </c:pt>
                <c:pt idx="187">
                  <c:v>552.798</c:v>
                </c:pt>
                <c:pt idx="188">
                  <c:v>553.58000000000004</c:v>
                </c:pt>
                <c:pt idx="189">
                  <c:v>554.37800000000004</c:v>
                </c:pt>
                <c:pt idx="190">
                  <c:v>555.19899999999996</c:v>
                </c:pt>
                <c:pt idx="191">
                  <c:v>555.97500000000002</c:v>
                </c:pt>
                <c:pt idx="192">
                  <c:v>556.75400000000002</c:v>
                </c:pt>
                <c:pt idx="193">
                  <c:v>557.55899999999997</c:v>
                </c:pt>
                <c:pt idx="194">
                  <c:v>558.34</c:v>
                </c:pt>
                <c:pt idx="195">
                  <c:v>559.14099999999996</c:v>
                </c:pt>
                <c:pt idx="196">
                  <c:v>559.92399999999998</c:v>
                </c:pt>
                <c:pt idx="197">
                  <c:v>560.71500000000003</c:v>
                </c:pt>
                <c:pt idx="198">
                  <c:v>561.51</c:v>
                </c:pt>
                <c:pt idx="199">
                  <c:v>562.303</c:v>
                </c:pt>
                <c:pt idx="200">
                  <c:v>563.08900000000006</c:v>
                </c:pt>
                <c:pt idx="201">
                  <c:v>563.88900000000001</c:v>
                </c:pt>
                <c:pt idx="202">
                  <c:v>564.67999999999995</c:v>
                </c:pt>
                <c:pt idx="203">
                  <c:v>565.47</c:v>
                </c:pt>
                <c:pt idx="204">
                  <c:v>566.25300000000004</c:v>
                </c:pt>
                <c:pt idx="205">
                  <c:v>567.05799999999999</c:v>
                </c:pt>
                <c:pt idx="206">
                  <c:v>567.84400000000005</c:v>
                </c:pt>
                <c:pt idx="207">
                  <c:v>568.64800000000002</c:v>
                </c:pt>
                <c:pt idx="208">
                  <c:v>569.44500000000005</c:v>
                </c:pt>
                <c:pt idx="209">
                  <c:v>570.221</c:v>
                </c:pt>
                <c:pt idx="210">
                  <c:v>571.01300000000003</c:v>
                </c:pt>
                <c:pt idx="211">
                  <c:v>571.81299999999999</c:v>
                </c:pt>
                <c:pt idx="212">
                  <c:v>572.62</c:v>
                </c:pt>
                <c:pt idx="213">
                  <c:v>573.40300000000002</c:v>
                </c:pt>
                <c:pt idx="214">
                  <c:v>574.21900000000005</c:v>
                </c:pt>
                <c:pt idx="215">
                  <c:v>574.99099999999999</c:v>
                </c:pt>
                <c:pt idx="216">
                  <c:v>575.78700000000003</c:v>
                </c:pt>
                <c:pt idx="217">
                  <c:v>576.58299999999997</c:v>
                </c:pt>
                <c:pt idx="218">
                  <c:v>577.36599999999999</c:v>
                </c:pt>
                <c:pt idx="219">
                  <c:v>578.14099999999996</c:v>
                </c:pt>
                <c:pt idx="220">
                  <c:v>578.94299999999998</c:v>
                </c:pt>
                <c:pt idx="221">
                  <c:v>579.73500000000001</c:v>
                </c:pt>
                <c:pt idx="222">
                  <c:v>580.53800000000001</c:v>
                </c:pt>
                <c:pt idx="223">
                  <c:v>581.327</c:v>
                </c:pt>
                <c:pt idx="224">
                  <c:v>582.13300000000004</c:v>
                </c:pt>
                <c:pt idx="225">
                  <c:v>582.90599999999995</c:v>
                </c:pt>
                <c:pt idx="226">
                  <c:v>583.67999999999995</c:v>
                </c:pt>
                <c:pt idx="227">
                  <c:v>584.47299999999996</c:v>
                </c:pt>
                <c:pt idx="228">
                  <c:v>585.27700000000004</c:v>
                </c:pt>
                <c:pt idx="229">
                  <c:v>586.053</c:v>
                </c:pt>
                <c:pt idx="230">
                  <c:v>586.86199999999997</c:v>
                </c:pt>
                <c:pt idx="231">
                  <c:v>587.65200000000004</c:v>
                </c:pt>
                <c:pt idx="232">
                  <c:v>588.44600000000003</c:v>
                </c:pt>
                <c:pt idx="233">
                  <c:v>589.23500000000001</c:v>
                </c:pt>
                <c:pt idx="234">
                  <c:v>590.02200000000005</c:v>
                </c:pt>
                <c:pt idx="235">
                  <c:v>590.81100000000004</c:v>
                </c:pt>
                <c:pt idx="236">
                  <c:v>591.601</c:v>
                </c:pt>
                <c:pt idx="237">
                  <c:v>592.39</c:v>
                </c:pt>
                <c:pt idx="238">
                  <c:v>593.18499999999995</c:v>
                </c:pt>
                <c:pt idx="239">
                  <c:v>593.97299999999996</c:v>
                </c:pt>
                <c:pt idx="240">
                  <c:v>594.76300000000003</c:v>
                </c:pt>
                <c:pt idx="241">
                  <c:v>595.55899999999997</c:v>
                </c:pt>
                <c:pt idx="242">
                  <c:v>596.36</c:v>
                </c:pt>
                <c:pt idx="243">
                  <c:v>597.14</c:v>
                </c:pt>
                <c:pt idx="244">
                  <c:v>597.95699999999999</c:v>
                </c:pt>
                <c:pt idx="245">
                  <c:v>598.73500000000001</c:v>
                </c:pt>
                <c:pt idx="246">
                  <c:v>599.54300000000001</c:v>
                </c:pt>
                <c:pt idx="247">
                  <c:v>600.33500000000004</c:v>
                </c:pt>
                <c:pt idx="248">
                  <c:v>601.13400000000001</c:v>
                </c:pt>
                <c:pt idx="249">
                  <c:v>601.91700000000003</c:v>
                </c:pt>
                <c:pt idx="250">
                  <c:v>602.71799999999996</c:v>
                </c:pt>
                <c:pt idx="251">
                  <c:v>603.50900000000001</c:v>
                </c:pt>
                <c:pt idx="252">
                  <c:v>604.30899999999997</c:v>
                </c:pt>
                <c:pt idx="253">
                  <c:v>605.07299999999998</c:v>
                </c:pt>
                <c:pt idx="254">
                  <c:v>605.89200000000005</c:v>
                </c:pt>
                <c:pt idx="255">
                  <c:v>606.69399999999996</c:v>
                </c:pt>
                <c:pt idx="256">
                  <c:v>607.48900000000003</c:v>
                </c:pt>
                <c:pt idx="257">
                  <c:v>608.28099999999995</c:v>
                </c:pt>
                <c:pt idx="258">
                  <c:v>609.07500000000005</c:v>
                </c:pt>
                <c:pt idx="259">
                  <c:v>609.85599999999999</c:v>
                </c:pt>
                <c:pt idx="260">
                  <c:v>610.63900000000001</c:v>
                </c:pt>
                <c:pt idx="261">
                  <c:v>611.43399999999997</c:v>
                </c:pt>
                <c:pt idx="262">
                  <c:v>612.24300000000005</c:v>
                </c:pt>
                <c:pt idx="263">
                  <c:v>613.01099999999997</c:v>
                </c:pt>
                <c:pt idx="264">
                  <c:v>613.82299999999998</c:v>
                </c:pt>
                <c:pt idx="265">
                  <c:v>614.63300000000004</c:v>
                </c:pt>
                <c:pt idx="266">
                  <c:v>615.42600000000004</c:v>
                </c:pt>
                <c:pt idx="267">
                  <c:v>616.202</c:v>
                </c:pt>
                <c:pt idx="268">
                  <c:v>617.01300000000003</c:v>
                </c:pt>
                <c:pt idx="269">
                  <c:v>617.78899999999999</c:v>
                </c:pt>
                <c:pt idx="270">
                  <c:v>618.57600000000002</c:v>
                </c:pt>
                <c:pt idx="271">
                  <c:v>619.37800000000004</c:v>
                </c:pt>
                <c:pt idx="272">
                  <c:v>620.16200000000003</c:v>
                </c:pt>
                <c:pt idx="273">
                  <c:v>620.95399999999995</c:v>
                </c:pt>
                <c:pt idx="274">
                  <c:v>621.75400000000002</c:v>
                </c:pt>
                <c:pt idx="275">
                  <c:v>622.53499999999997</c:v>
                </c:pt>
                <c:pt idx="276">
                  <c:v>623.33699999999999</c:v>
                </c:pt>
                <c:pt idx="277">
                  <c:v>624.11400000000003</c:v>
                </c:pt>
                <c:pt idx="278">
                  <c:v>624.92700000000002</c:v>
                </c:pt>
                <c:pt idx="279">
                  <c:v>625.70399999999995</c:v>
                </c:pt>
                <c:pt idx="280">
                  <c:v>626.5</c:v>
                </c:pt>
                <c:pt idx="281">
                  <c:v>627.30600000000004</c:v>
                </c:pt>
                <c:pt idx="282">
                  <c:v>628.09</c:v>
                </c:pt>
                <c:pt idx="283">
                  <c:v>628.85599999999999</c:v>
                </c:pt>
                <c:pt idx="284">
                  <c:v>629.65800000000002</c:v>
                </c:pt>
                <c:pt idx="285">
                  <c:v>630.45100000000002</c:v>
                </c:pt>
                <c:pt idx="286">
                  <c:v>631.23</c:v>
                </c:pt>
                <c:pt idx="287">
                  <c:v>632.03</c:v>
                </c:pt>
                <c:pt idx="288">
                  <c:v>632.83600000000001</c:v>
                </c:pt>
                <c:pt idx="289">
                  <c:v>633.62599999999998</c:v>
                </c:pt>
                <c:pt idx="290">
                  <c:v>634.42100000000005</c:v>
                </c:pt>
                <c:pt idx="291">
                  <c:v>635.20100000000002</c:v>
                </c:pt>
                <c:pt idx="292">
                  <c:v>635.98599999999999</c:v>
                </c:pt>
                <c:pt idx="293">
                  <c:v>636.77099999999996</c:v>
                </c:pt>
                <c:pt idx="294">
                  <c:v>637.55600000000004</c:v>
                </c:pt>
                <c:pt idx="295">
                  <c:v>638.35199999999998</c:v>
                </c:pt>
                <c:pt idx="296">
                  <c:v>639.14499999999998</c:v>
                </c:pt>
                <c:pt idx="297">
                  <c:v>639.95600000000002</c:v>
                </c:pt>
                <c:pt idx="298">
                  <c:v>640.75400000000002</c:v>
                </c:pt>
                <c:pt idx="299">
                  <c:v>641.55899999999997</c:v>
                </c:pt>
                <c:pt idx="300">
                  <c:v>642.351</c:v>
                </c:pt>
                <c:pt idx="301">
                  <c:v>643.11699999999996</c:v>
                </c:pt>
                <c:pt idx="302">
                  <c:v>643.92600000000004</c:v>
                </c:pt>
                <c:pt idx="303">
                  <c:v>644.71199999999999</c:v>
                </c:pt>
                <c:pt idx="304">
                  <c:v>645.50599999999997</c:v>
                </c:pt>
                <c:pt idx="305">
                  <c:v>646.29999999999995</c:v>
                </c:pt>
                <c:pt idx="306">
                  <c:v>647.10599999999999</c:v>
                </c:pt>
                <c:pt idx="307">
                  <c:v>647.88599999999997</c:v>
                </c:pt>
                <c:pt idx="308">
                  <c:v>648.69600000000003</c:v>
                </c:pt>
                <c:pt idx="309">
                  <c:v>649.48900000000003</c:v>
                </c:pt>
                <c:pt idx="310">
                  <c:v>650.274</c:v>
                </c:pt>
                <c:pt idx="311">
                  <c:v>651.05399999999997</c:v>
                </c:pt>
                <c:pt idx="312">
                  <c:v>651.86800000000005</c:v>
                </c:pt>
                <c:pt idx="313">
                  <c:v>652.64400000000001</c:v>
                </c:pt>
                <c:pt idx="314">
                  <c:v>653.44500000000005</c:v>
                </c:pt>
                <c:pt idx="315">
                  <c:v>654.23800000000006</c:v>
                </c:pt>
                <c:pt idx="316">
                  <c:v>655.03499999999997</c:v>
                </c:pt>
                <c:pt idx="317">
                  <c:v>655.79</c:v>
                </c:pt>
                <c:pt idx="318">
                  <c:v>656.60799999999995</c:v>
                </c:pt>
                <c:pt idx="319">
                  <c:v>657.399</c:v>
                </c:pt>
                <c:pt idx="320">
                  <c:v>658.178</c:v>
                </c:pt>
                <c:pt idx="321">
                  <c:v>658.97400000000005</c:v>
                </c:pt>
                <c:pt idx="322">
                  <c:v>659.78599999999994</c:v>
                </c:pt>
                <c:pt idx="323">
                  <c:v>660.553</c:v>
                </c:pt>
                <c:pt idx="324">
                  <c:v>661.35799999999995</c:v>
                </c:pt>
                <c:pt idx="325">
                  <c:v>662.14800000000002</c:v>
                </c:pt>
                <c:pt idx="326">
                  <c:v>662.92</c:v>
                </c:pt>
                <c:pt idx="327">
                  <c:v>663.721</c:v>
                </c:pt>
                <c:pt idx="328">
                  <c:v>664.50599999999997</c:v>
                </c:pt>
                <c:pt idx="329">
                  <c:v>665.29899999999998</c:v>
                </c:pt>
                <c:pt idx="330">
                  <c:v>666.10400000000004</c:v>
                </c:pt>
                <c:pt idx="331">
                  <c:v>666.89200000000005</c:v>
                </c:pt>
                <c:pt idx="332">
                  <c:v>667.70500000000004</c:v>
                </c:pt>
                <c:pt idx="333">
                  <c:v>668.47500000000002</c:v>
                </c:pt>
                <c:pt idx="334">
                  <c:v>669.26499999999999</c:v>
                </c:pt>
                <c:pt idx="335">
                  <c:v>670.053</c:v>
                </c:pt>
                <c:pt idx="336">
                  <c:v>670.83600000000001</c:v>
                </c:pt>
                <c:pt idx="337">
                  <c:v>671.64400000000001</c:v>
                </c:pt>
                <c:pt idx="338">
                  <c:v>672.42399999999998</c:v>
                </c:pt>
                <c:pt idx="339">
                  <c:v>673.23400000000004</c:v>
                </c:pt>
                <c:pt idx="340">
                  <c:v>674.02</c:v>
                </c:pt>
                <c:pt idx="341">
                  <c:v>674.80600000000004</c:v>
                </c:pt>
                <c:pt idx="342">
                  <c:v>675.59799999999996</c:v>
                </c:pt>
                <c:pt idx="343">
                  <c:v>676.40200000000004</c:v>
                </c:pt>
                <c:pt idx="344">
                  <c:v>677.17700000000002</c:v>
                </c:pt>
                <c:pt idx="345">
                  <c:v>677.97299999999996</c:v>
                </c:pt>
                <c:pt idx="346">
                  <c:v>678.78800000000001</c:v>
                </c:pt>
                <c:pt idx="347">
                  <c:v>679.57399999999996</c:v>
                </c:pt>
                <c:pt idx="348">
                  <c:v>680.36800000000005</c:v>
                </c:pt>
                <c:pt idx="349">
                  <c:v>681.17</c:v>
                </c:pt>
                <c:pt idx="350">
                  <c:v>681.95699999999999</c:v>
                </c:pt>
                <c:pt idx="351">
                  <c:v>682.73400000000004</c:v>
                </c:pt>
                <c:pt idx="352">
                  <c:v>683.55399999999997</c:v>
                </c:pt>
                <c:pt idx="353">
                  <c:v>684.33199999999999</c:v>
                </c:pt>
                <c:pt idx="354">
                  <c:v>685.13199999999995</c:v>
                </c:pt>
                <c:pt idx="355">
                  <c:v>685.92200000000003</c:v>
                </c:pt>
                <c:pt idx="356">
                  <c:v>686.72199999999998</c:v>
                </c:pt>
                <c:pt idx="357">
                  <c:v>687.50599999999997</c:v>
                </c:pt>
                <c:pt idx="358">
                  <c:v>688.28</c:v>
                </c:pt>
                <c:pt idx="359">
                  <c:v>689.08699999999999</c:v>
                </c:pt>
                <c:pt idx="360">
                  <c:v>689.86099999999999</c:v>
                </c:pt>
                <c:pt idx="361">
                  <c:v>690.64800000000002</c:v>
                </c:pt>
                <c:pt idx="362">
                  <c:v>691.46900000000005</c:v>
                </c:pt>
                <c:pt idx="363">
                  <c:v>692.23699999999997</c:v>
                </c:pt>
                <c:pt idx="364">
                  <c:v>693.03700000000003</c:v>
                </c:pt>
                <c:pt idx="365">
                  <c:v>693.82100000000003</c:v>
                </c:pt>
                <c:pt idx="366">
                  <c:v>694.62199999999996</c:v>
                </c:pt>
                <c:pt idx="367">
                  <c:v>695.40899999999999</c:v>
                </c:pt>
                <c:pt idx="368">
                  <c:v>696.18799999999999</c:v>
                </c:pt>
                <c:pt idx="369">
                  <c:v>696.99099999999999</c:v>
                </c:pt>
                <c:pt idx="370">
                  <c:v>697.77200000000005</c:v>
                </c:pt>
                <c:pt idx="371">
                  <c:v>698.57799999999997</c:v>
                </c:pt>
                <c:pt idx="372">
                  <c:v>699.37199999999996</c:v>
                </c:pt>
                <c:pt idx="373">
                  <c:v>700.18299999999999</c:v>
                </c:pt>
                <c:pt idx="374">
                  <c:v>700.94399999999996</c:v>
                </c:pt>
                <c:pt idx="375">
                  <c:v>701.75099999999998</c:v>
                </c:pt>
                <c:pt idx="376">
                  <c:v>702.52599999999995</c:v>
                </c:pt>
                <c:pt idx="377">
                  <c:v>703.31500000000005</c:v>
                </c:pt>
                <c:pt idx="378">
                  <c:v>704.10900000000004</c:v>
                </c:pt>
                <c:pt idx="379">
                  <c:v>704.90899999999999</c:v>
                </c:pt>
                <c:pt idx="380">
                  <c:v>705.69299999999998</c:v>
                </c:pt>
                <c:pt idx="381">
                  <c:v>706.49800000000005</c:v>
                </c:pt>
                <c:pt idx="382">
                  <c:v>707.27599999999995</c:v>
                </c:pt>
                <c:pt idx="383">
                  <c:v>708.07799999999997</c:v>
                </c:pt>
                <c:pt idx="384">
                  <c:v>708.86699999999996</c:v>
                </c:pt>
                <c:pt idx="385">
                  <c:v>709.649</c:v>
                </c:pt>
                <c:pt idx="386">
                  <c:v>710.44</c:v>
                </c:pt>
                <c:pt idx="387">
                  <c:v>711.23299999999995</c:v>
                </c:pt>
                <c:pt idx="388">
                  <c:v>712.03300000000002</c:v>
                </c:pt>
                <c:pt idx="389">
                  <c:v>712.83299999999997</c:v>
                </c:pt>
                <c:pt idx="390">
                  <c:v>713.61199999999997</c:v>
                </c:pt>
                <c:pt idx="391">
                  <c:v>714.42200000000003</c:v>
                </c:pt>
                <c:pt idx="392">
                  <c:v>715.2</c:v>
                </c:pt>
                <c:pt idx="393">
                  <c:v>716.00300000000004</c:v>
                </c:pt>
                <c:pt idx="394">
                  <c:v>716.80100000000004</c:v>
                </c:pt>
                <c:pt idx="395">
                  <c:v>717.58600000000001</c:v>
                </c:pt>
                <c:pt idx="396">
                  <c:v>718.4</c:v>
                </c:pt>
                <c:pt idx="397">
                  <c:v>719.19</c:v>
                </c:pt>
                <c:pt idx="398">
                  <c:v>719.97299999999996</c:v>
                </c:pt>
                <c:pt idx="399">
                  <c:v>720.76700000000005</c:v>
                </c:pt>
                <c:pt idx="400">
                  <c:v>721.56299999999999</c:v>
                </c:pt>
                <c:pt idx="401">
                  <c:v>722.35599999999999</c:v>
                </c:pt>
                <c:pt idx="402">
                  <c:v>723.13800000000003</c:v>
                </c:pt>
                <c:pt idx="403">
                  <c:v>723.94299999999998</c:v>
                </c:pt>
                <c:pt idx="404">
                  <c:v>724.72799999999995</c:v>
                </c:pt>
                <c:pt idx="405">
                  <c:v>725.53800000000001</c:v>
                </c:pt>
                <c:pt idx="406">
                  <c:v>726.322</c:v>
                </c:pt>
                <c:pt idx="407">
                  <c:v>727.11800000000005</c:v>
                </c:pt>
                <c:pt idx="408">
                  <c:v>727.87699999999995</c:v>
                </c:pt>
                <c:pt idx="409">
                  <c:v>728.67600000000004</c:v>
                </c:pt>
                <c:pt idx="410">
                  <c:v>729.47</c:v>
                </c:pt>
                <c:pt idx="411">
                  <c:v>730.25199999999995</c:v>
                </c:pt>
                <c:pt idx="412">
                  <c:v>731.03700000000003</c:v>
                </c:pt>
                <c:pt idx="413">
                  <c:v>731.84900000000005</c:v>
                </c:pt>
                <c:pt idx="414">
                  <c:v>732.63099999999997</c:v>
                </c:pt>
                <c:pt idx="415">
                  <c:v>733.42499999999995</c:v>
                </c:pt>
                <c:pt idx="416">
                  <c:v>734.226</c:v>
                </c:pt>
                <c:pt idx="417">
                  <c:v>735.00199999999995</c:v>
                </c:pt>
                <c:pt idx="418">
                  <c:v>735.79300000000001</c:v>
                </c:pt>
                <c:pt idx="419">
                  <c:v>736.57399999999996</c:v>
                </c:pt>
                <c:pt idx="420">
                  <c:v>737.37</c:v>
                </c:pt>
                <c:pt idx="421">
                  <c:v>738.18100000000004</c:v>
                </c:pt>
                <c:pt idx="422">
                  <c:v>738.95899999999995</c:v>
                </c:pt>
                <c:pt idx="423">
                  <c:v>739.76599999999996</c:v>
                </c:pt>
                <c:pt idx="424">
                  <c:v>740.54700000000003</c:v>
                </c:pt>
                <c:pt idx="425">
                  <c:v>741.33399999999995</c:v>
                </c:pt>
                <c:pt idx="426">
                  <c:v>742.13</c:v>
                </c:pt>
                <c:pt idx="427">
                  <c:v>742.92</c:v>
                </c:pt>
                <c:pt idx="428">
                  <c:v>743.71199999999999</c:v>
                </c:pt>
                <c:pt idx="429">
                  <c:v>744.50800000000004</c:v>
                </c:pt>
                <c:pt idx="430">
                  <c:v>745.30799999999999</c:v>
                </c:pt>
                <c:pt idx="431">
                  <c:v>746.09799999999996</c:v>
                </c:pt>
                <c:pt idx="432">
                  <c:v>746.86800000000005</c:v>
                </c:pt>
                <c:pt idx="433">
                  <c:v>747.67100000000005</c:v>
                </c:pt>
                <c:pt idx="434">
                  <c:v>748.44799999999998</c:v>
                </c:pt>
                <c:pt idx="435">
                  <c:v>749.24300000000005</c:v>
                </c:pt>
                <c:pt idx="436">
                  <c:v>750.04700000000003</c:v>
                </c:pt>
                <c:pt idx="437">
                  <c:v>750.85900000000004</c:v>
                </c:pt>
                <c:pt idx="438">
                  <c:v>751.65099999999995</c:v>
                </c:pt>
                <c:pt idx="439">
                  <c:v>752.44600000000003</c:v>
                </c:pt>
                <c:pt idx="440">
                  <c:v>753.24900000000002</c:v>
                </c:pt>
                <c:pt idx="441">
                  <c:v>754.02800000000002</c:v>
                </c:pt>
                <c:pt idx="442">
                  <c:v>754.80100000000004</c:v>
                </c:pt>
                <c:pt idx="443">
                  <c:v>755.61300000000006</c:v>
                </c:pt>
                <c:pt idx="444">
                  <c:v>756.40800000000002</c:v>
                </c:pt>
                <c:pt idx="445">
                  <c:v>757.21</c:v>
                </c:pt>
                <c:pt idx="446">
                  <c:v>757.99699999999996</c:v>
                </c:pt>
                <c:pt idx="447">
                  <c:v>758.79600000000005</c:v>
                </c:pt>
                <c:pt idx="448">
                  <c:v>759.61199999999997</c:v>
                </c:pt>
                <c:pt idx="449">
                  <c:v>760.37900000000002</c:v>
                </c:pt>
                <c:pt idx="450">
                  <c:v>761.18600000000004</c:v>
                </c:pt>
                <c:pt idx="451">
                  <c:v>761.96500000000003</c:v>
                </c:pt>
                <c:pt idx="452">
                  <c:v>762.75800000000004</c:v>
                </c:pt>
                <c:pt idx="453">
                  <c:v>763.55100000000004</c:v>
                </c:pt>
                <c:pt idx="454">
                  <c:v>764.33900000000006</c:v>
                </c:pt>
                <c:pt idx="455">
                  <c:v>765.14099999999996</c:v>
                </c:pt>
                <c:pt idx="456">
                  <c:v>765.91600000000005</c:v>
                </c:pt>
                <c:pt idx="457">
                  <c:v>766.72699999999998</c:v>
                </c:pt>
                <c:pt idx="458">
                  <c:v>767.52499999999998</c:v>
                </c:pt>
                <c:pt idx="459">
                  <c:v>768.30600000000004</c:v>
                </c:pt>
                <c:pt idx="460">
                  <c:v>769.101</c:v>
                </c:pt>
                <c:pt idx="461">
                  <c:v>769.89400000000001</c:v>
                </c:pt>
                <c:pt idx="462">
                  <c:v>770.68</c:v>
                </c:pt>
                <c:pt idx="463">
                  <c:v>771.47500000000002</c:v>
                </c:pt>
                <c:pt idx="464">
                  <c:v>772.29200000000003</c:v>
                </c:pt>
                <c:pt idx="465">
                  <c:v>773.053</c:v>
                </c:pt>
                <c:pt idx="466">
                  <c:v>773.84</c:v>
                </c:pt>
                <c:pt idx="467">
                  <c:v>774.64700000000005</c:v>
                </c:pt>
                <c:pt idx="468">
                  <c:v>775.42100000000005</c:v>
                </c:pt>
                <c:pt idx="469">
                  <c:v>776.21799999999996</c:v>
                </c:pt>
                <c:pt idx="470">
                  <c:v>777.02</c:v>
                </c:pt>
                <c:pt idx="471">
                  <c:v>777.82500000000005</c:v>
                </c:pt>
                <c:pt idx="472">
                  <c:v>778.61</c:v>
                </c:pt>
                <c:pt idx="473">
                  <c:v>779.40700000000004</c:v>
                </c:pt>
                <c:pt idx="474">
                  <c:v>780.20799999999997</c:v>
                </c:pt>
                <c:pt idx="475">
                  <c:v>780.98900000000003</c:v>
                </c:pt>
                <c:pt idx="476">
                  <c:v>781.74900000000002</c:v>
                </c:pt>
                <c:pt idx="477">
                  <c:v>782.57</c:v>
                </c:pt>
                <c:pt idx="478">
                  <c:v>783.36699999999996</c:v>
                </c:pt>
                <c:pt idx="479">
                  <c:v>784.16099999999994</c:v>
                </c:pt>
                <c:pt idx="480">
                  <c:v>784.96199999999999</c:v>
                </c:pt>
                <c:pt idx="481">
                  <c:v>785.74699999999996</c:v>
                </c:pt>
                <c:pt idx="482">
                  <c:v>786.55600000000004</c:v>
                </c:pt>
                <c:pt idx="483">
                  <c:v>787.33299999999997</c:v>
                </c:pt>
                <c:pt idx="484">
                  <c:v>788.11400000000003</c:v>
                </c:pt>
                <c:pt idx="485">
                  <c:v>788.91600000000005</c:v>
                </c:pt>
                <c:pt idx="486">
                  <c:v>789.70899999999995</c:v>
                </c:pt>
                <c:pt idx="487">
                  <c:v>790.51499999999999</c:v>
                </c:pt>
                <c:pt idx="488">
                  <c:v>791.30399999999997</c:v>
                </c:pt>
                <c:pt idx="489">
                  <c:v>792.10400000000004</c:v>
                </c:pt>
                <c:pt idx="490">
                  <c:v>792.89800000000002</c:v>
                </c:pt>
                <c:pt idx="491">
                  <c:v>793.71799999999996</c:v>
                </c:pt>
                <c:pt idx="492">
                  <c:v>794.51199999999994</c:v>
                </c:pt>
                <c:pt idx="493">
                  <c:v>795.29700000000003</c:v>
                </c:pt>
                <c:pt idx="494">
                  <c:v>796.09500000000003</c:v>
                </c:pt>
                <c:pt idx="495">
                  <c:v>796.88300000000004</c:v>
                </c:pt>
                <c:pt idx="496">
                  <c:v>797.68</c:v>
                </c:pt>
                <c:pt idx="497">
                  <c:v>798.46900000000005</c:v>
                </c:pt>
                <c:pt idx="498">
                  <c:v>799.26700000000005</c:v>
                </c:pt>
                <c:pt idx="499">
                  <c:v>800.05</c:v>
                </c:pt>
                <c:pt idx="500">
                  <c:v>800.82600000000002</c:v>
                </c:pt>
                <c:pt idx="501">
                  <c:v>801.64800000000002</c:v>
                </c:pt>
                <c:pt idx="502">
                  <c:v>802.42399999999998</c:v>
                </c:pt>
                <c:pt idx="503">
                  <c:v>803.21699999999998</c:v>
                </c:pt>
                <c:pt idx="504">
                  <c:v>804.01400000000001</c:v>
                </c:pt>
                <c:pt idx="505">
                  <c:v>804.81700000000001</c:v>
                </c:pt>
                <c:pt idx="506">
                  <c:v>805.59500000000003</c:v>
                </c:pt>
                <c:pt idx="507">
                  <c:v>806.39700000000005</c:v>
                </c:pt>
                <c:pt idx="508">
                  <c:v>807.19899999999996</c:v>
                </c:pt>
                <c:pt idx="509">
                  <c:v>807.97400000000005</c:v>
                </c:pt>
                <c:pt idx="510">
                  <c:v>808.73800000000006</c:v>
                </c:pt>
                <c:pt idx="511">
                  <c:v>809.55700000000002</c:v>
                </c:pt>
                <c:pt idx="512">
                  <c:v>810.351</c:v>
                </c:pt>
                <c:pt idx="513">
                  <c:v>811.12400000000002</c:v>
                </c:pt>
                <c:pt idx="514">
                  <c:v>811.92100000000005</c:v>
                </c:pt>
                <c:pt idx="515">
                  <c:v>812.71600000000001</c:v>
                </c:pt>
                <c:pt idx="516">
                  <c:v>813.495</c:v>
                </c:pt>
                <c:pt idx="517">
                  <c:v>814.28499999999997</c:v>
                </c:pt>
                <c:pt idx="518">
                  <c:v>815.06899999999996</c:v>
                </c:pt>
                <c:pt idx="519">
                  <c:v>815.85</c:v>
                </c:pt>
                <c:pt idx="520">
                  <c:v>816.65200000000004</c:v>
                </c:pt>
                <c:pt idx="521">
                  <c:v>817.46500000000003</c:v>
                </c:pt>
                <c:pt idx="522">
                  <c:v>818.245</c:v>
                </c:pt>
                <c:pt idx="523">
                  <c:v>819.04100000000005</c:v>
                </c:pt>
                <c:pt idx="524">
                  <c:v>819.84</c:v>
                </c:pt>
                <c:pt idx="525">
                  <c:v>820.63699999999994</c:v>
                </c:pt>
                <c:pt idx="526">
                  <c:v>821.44100000000003</c:v>
                </c:pt>
                <c:pt idx="527">
                  <c:v>822.20899999999995</c:v>
                </c:pt>
                <c:pt idx="528">
                  <c:v>823.03399999999999</c:v>
                </c:pt>
                <c:pt idx="529">
                  <c:v>823.80799999999999</c:v>
                </c:pt>
                <c:pt idx="530">
                  <c:v>824.62199999999996</c:v>
                </c:pt>
                <c:pt idx="531">
                  <c:v>825.41800000000001</c:v>
                </c:pt>
                <c:pt idx="532">
                  <c:v>826.20799999999997</c:v>
                </c:pt>
                <c:pt idx="533">
                  <c:v>826.98099999999999</c:v>
                </c:pt>
                <c:pt idx="534">
                  <c:v>827.8</c:v>
                </c:pt>
                <c:pt idx="535">
                  <c:v>828.57899999999995</c:v>
                </c:pt>
                <c:pt idx="536">
                  <c:v>829.38300000000004</c:v>
                </c:pt>
                <c:pt idx="537">
                  <c:v>830.16200000000003</c:v>
                </c:pt>
                <c:pt idx="538">
                  <c:v>830.97199999999998</c:v>
                </c:pt>
                <c:pt idx="539">
                  <c:v>831.75800000000004</c:v>
                </c:pt>
                <c:pt idx="540">
                  <c:v>832.55</c:v>
                </c:pt>
                <c:pt idx="541">
                  <c:v>833.33</c:v>
                </c:pt>
                <c:pt idx="542">
                  <c:v>834.14599999999996</c:v>
                </c:pt>
                <c:pt idx="543">
                  <c:v>834.91200000000003</c:v>
                </c:pt>
                <c:pt idx="544">
                  <c:v>835.69399999999996</c:v>
                </c:pt>
                <c:pt idx="545">
                  <c:v>836.50800000000004</c:v>
                </c:pt>
                <c:pt idx="546">
                  <c:v>837.31600000000003</c:v>
                </c:pt>
                <c:pt idx="547">
                  <c:v>838.08500000000004</c:v>
                </c:pt>
                <c:pt idx="548">
                  <c:v>838.86900000000003</c:v>
                </c:pt>
                <c:pt idx="549">
                  <c:v>839.66700000000003</c:v>
                </c:pt>
                <c:pt idx="550">
                  <c:v>840.46400000000006</c:v>
                </c:pt>
                <c:pt idx="551">
                  <c:v>841.22799999999995</c:v>
                </c:pt>
                <c:pt idx="552">
                  <c:v>842.02</c:v>
                </c:pt>
                <c:pt idx="553">
                  <c:v>842.81399999999996</c:v>
                </c:pt>
                <c:pt idx="554">
                  <c:v>843.60199999999998</c:v>
                </c:pt>
                <c:pt idx="555">
                  <c:v>844.42600000000004</c:v>
                </c:pt>
                <c:pt idx="556">
                  <c:v>845.20299999999997</c:v>
                </c:pt>
                <c:pt idx="557">
                  <c:v>845.976</c:v>
                </c:pt>
                <c:pt idx="558">
                  <c:v>846.78399999999999</c:v>
                </c:pt>
                <c:pt idx="559">
                  <c:v>847.572</c:v>
                </c:pt>
                <c:pt idx="560">
                  <c:v>848.36900000000003</c:v>
                </c:pt>
                <c:pt idx="561">
                  <c:v>849.12800000000004</c:v>
                </c:pt>
                <c:pt idx="562">
                  <c:v>849.95299999999997</c:v>
                </c:pt>
                <c:pt idx="563">
                  <c:v>850.74400000000003</c:v>
                </c:pt>
                <c:pt idx="564">
                  <c:v>851.53300000000002</c:v>
                </c:pt>
                <c:pt idx="565">
                  <c:v>852.33900000000006</c:v>
                </c:pt>
                <c:pt idx="566">
                  <c:v>853.11300000000006</c:v>
                </c:pt>
                <c:pt idx="567">
                  <c:v>853.87800000000004</c:v>
                </c:pt>
                <c:pt idx="568">
                  <c:v>854.71699999999998</c:v>
                </c:pt>
                <c:pt idx="569">
                  <c:v>855.48400000000004</c:v>
                </c:pt>
                <c:pt idx="570">
                  <c:v>856.27</c:v>
                </c:pt>
                <c:pt idx="571">
                  <c:v>857.072</c:v>
                </c:pt>
                <c:pt idx="572">
                  <c:v>857.88900000000001</c:v>
                </c:pt>
                <c:pt idx="573">
                  <c:v>858.66099999999994</c:v>
                </c:pt>
                <c:pt idx="574">
                  <c:v>859.46</c:v>
                </c:pt>
                <c:pt idx="575">
                  <c:v>860.24400000000003</c:v>
                </c:pt>
                <c:pt idx="576">
                  <c:v>861.04200000000003</c:v>
                </c:pt>
                <c:pt idx="577">
                  <c:v>861.83900000000006</c:v>
                </c:pt>
                <c:pt idx="578">
                  <c:v>862.63400000000001</c:v>
                </c:pt>
                <c:pt idx="579">
                  <c:v>863.42100000000005</c:v>
                </c:pt>
                <c:pt idx="580">
                  <c:v>864.22900000000004</c:v>
                </c:pt>
                <c:pt idx="581">
                  <c:v>865.01099999999997</c:v>
                </c:pt>
                <c:pt idx="582">
                  <c:v>865.81299999999999</c:v>
                </c:pt>
                <c:pt idx="583">
                  <c:v>866.59299999999996</c:v>
                </c:pt>
                <c:pt idx="584">
                  <c:v>867.39300000000003</c:v>
                </c:pt>
                <c:pt idx="585">
                  <c:v>868.17700000000002</c:v>
                </c:pt>
                <c:pt idx="586">
                  <c:v>868.96699999999998</c:v>
                </c:pt>
                <c:pt idx="587">
                  <c:v>869.77</c:v>
                </c:pt>
                <c:pt idx="588">
                  <c:v>870.55899999999997</c:v>
                </c:pt>
                <c:pt idx="589">
                  <c:v>871.351</c:v>
                </c:pt>
                <c:pt idx="590">
                  <c:v>872.14200000000005</c:v>
                </c:pt>
                <c:pt idx="591">
                  <c:v>872.90599999999995</c:v>
                </c:pt>
                <c:pt idx="592">
                  <c:v>873.71</c:v>
                </c:pt>
                <c:pt idx="593">
                  <c:v>874.5</c:v>
                </c:pt>
                <c:pt idx="594">
                  <c:v>875.28300000000002</c:v>
                </c:pt>
                <c:pt idx="595">
                  <c:v>876.06700000000001</c:v>
                </c:pt>
                <c:pt idx="596">
                  <c:v>876.87400000000002</c:v>
                </c:pt>
                <c:pt idx="597">
                  <c:v>877.66499999999996</c:v>
                </c:pt>
                <c:pt idx="598">
                  <c:v>878.46100000000001</c:v>
                </c:pt>
                <c:pt idx="599">
                  <c:v>879.26599999999996</c:v>
                </c:pt>
                <c:pt idx="600">
                  <c:v>880.03700000000003</c:v>
                </c:pt>
                <c:pt idx="601">
                  <c:v>880.80399999999997</c:v>
                </c:pt>
                <c:pt idx="602">
                  <c:v>881.625</c:v>
                </c:pt>
                <c:pt idx="603">
                  <c:v>882.42</c:v>
                </c:pt>
                <c:pt idx="604">
                  <c:v>883.19600000000003</c:v>
                </c:pt>
                <c:pt idx="605">
                  <c:v>883.98699999999997</c:v>
                </c:pt>
                <c:pt idx="606">
                  <c:v>884.78899999999999</c:v>
                </c:pt>
                <c:pt idx="607">
                  <c:v>885.57</c:v>
                </c:pt>
                <c:pt idx="608">
                  <c:v>886.35</c:v>
                </c:pt>
                <c:pt idx="609">
                  <c:v>887.16200000000003</c:v>
                </c:pt>
                <c:pt idx="610">
                  <c:v>887.93499999999995</c:v>
                </c:pt>
                <c:pt idx="611">
                  <c:v>888.72799999999995</c:v>
                </c:pt>
                <c:pt idx="612">
                  <c:v>889.53700000000003</c:v>
                </c:pt>
                <c:pt idx="613">
                  <c:v>890.31399999999996</c:v>
                </c:pt>
                <c:pt idx="614">
                  <c:v>891.09900000000005</c:v>
                </c:pt>
                <c:pt idx="615">
                  <c:v>891.89499999999998</c:v>
                </c:pt>
                <c:pt idx="616">
                  <c:v>892.68799999999999</c:v>
                </c:pt>
                <c:pt idx="617">
                  <c:v>893.49</c:v>
                </c:pt>
                <c:pt idx="618">
                  <c:v>894.25900000000001</c:v>
                </c:pt>
                <c:pt idx="619">
                  <c:v>895.08900000000006</c:v>
                </c:pt>
                <c:pt idx="620">
                  <c:v>895.88099999999997</c:v>
                </c:pt>
                <c:pt idx="621">
                  <c:v>896.67200000000003</c:v>
                </c:pt>
                <c:pt idx="622">
                  <c:v>897.47400000000005</c:v>
                </c:pt>
                <c:pt idx="623">
                  <c:v>898.26400000000001</c:v>
                </c:pt>
                <c:pt idx="624">
                  <c:v>899.04600000000005</c:v>
                </c:pt>
                <c:pt idx="625">
                  <c:v>899.84</c:v>
                </c:pt>
                <c:pt idx="626">
                  <c:v>900.63</c:v>
                </c:pt>
                <c:pt idx="627">
                  <c:v>901.42200000000003</c:v>
                </c:pt>
                <c:pt idx="628">
                  <c:v>902.21600000000001</c:v>
                </c:pt>
                <c:pt idx="629">
                  <c:v>903.01900000000001</c:v>
                </c:pt>
                <c:pt idx="630">
                  <c:v>903.822</c:v>
                </c:pt>
                <c:pt idx="631">
                  <c:v>904.61500000000001</c:v>
                </c:pt>
                <c:pt idx="632">
                  <c:v>905.40899999999999</c:v>
                </c:pt>
                <c:pt idx="633">
                  <c:v>906.20399999999995</c:v>
                </c:pt>
                <c:pt idx="634">
                  <c:v>906.97299999999996</c:v>
                </c:pt>
                <c:pt idx="635">
                  <c:v>907.74599999999998</c:v>
                </c:pt>
                <c:pt idx="636">
                  <c:v>908.56700000000001</c:v>
                </c:pt>
                <c:pt idx="637">
                  <c:v>909.36300000000006</c:v>
                </c:pt>
                <c:pt idx="638">
                  <c:v>910.14</c:v>
                </c:pt>
                <c:pt idx="639">
                  <c:v>910.92499999999995</c:v>
                </c:pt>
                <c:pt idx="640">
                  <c:v>911.71400000000006</c:v>
                </c:pt>
                <c:pt idx="641">
                  <c:v>912.51800000000003</c:v>
                </c:pt>
                <c:pt idx="642">
                  <c:v>913.28800000000001</c:v>
                </c:pt>
                <c:pt idx="643">
                  <c:v>914.09699999999998</c:v>
                </c:pt>
                <c:pt idx="644">
                  <c:v>914.86800000000005</c:v>
                </c:pt>
                <c:pt idx="645">
                  <c:v>915.66399999999999</c:v>
                </c:pt>
                <c:pt idx="646">
                  <c:v>916.46600000000001</c:v>
                </c:pt>
                <c:pt idx="647">
                  <c:v>917.24</c:v>
                </c:pt>
                <c:pt idx="648">
                  <c:v>918.01300000000003</c:v>
                </c:pt>
                <c:pt idx="649">
                  <c:v>918.82399999999996</c:v>
                </c:pt>
                <c:pt idx="650">
                  <c:v>919.61199999999997</c:v>
                </c:pt>
                <c:pt idx="651">
                  <c:v>920.41600000000005</c:v>
                </c:pt>
                <c:pt idx="652">
                  <c:v>921.19600000000003</c:v>
                </c:pt>
                <c:pt idx="653">
                  <c:v>922.00099999999998</c:v>
                </c:pt>
                <c:pt idx="654">
                  <c:v>922.79899999999998</c:v>
                </c:pt>
                <c:pt idx="655">
                  <c:v>923.59199999999998</c:v>
                </c:pt>
                <c:pt idx="656">
                  <c:v>924.38099999999997</c:v>
                </c:pt>
                <c:pt idx="657">
                  <c:v>925.17100000000005</c:v>
                </c:pt>
                <c:pt idx="658">
                  <c:v>925.93499999999995</c:v>
                </c:pt>
                <c:pt idx="659">
                  <c:v>926.755</c:v>
                </c:pt>
                <c:pt idx="660">
                  <c:v>927.55</c:v>
                </c:pt>
                <c:pt idx="661">
                  <c:v>928.32600000000002</c:v>
                </c:pt>
                <c:pt idx="662">
                  <c:v>929.12400000000002</c:v>
                </c:pt>
                <c:pt idx="663">
                  <c:v>929.93600000000004</c:v>
                </c:pt>
                <c:pt idx="664">
                  <c:v>930.71400000000006</c:v>
                </c:pt>
                <c:pt idx="665">
                  <c:v>931.51499999999999</c:v>
                </c:pt>
                <c:pt idx="666">
                  <c:v>932.298</c:v>
                </c:pt>
                <c:pt idx="667">
                  <c:v>933.09400000000005</c:v>
                </c:pt>
                <c:pt idx="668">
                  <c:v>933.89200000000005</c:v>
                </c:pt>
                <c:pt idx="669">
                  <c:v>934.673</c:v>
                </c:pt>
                <c:pt idx="670">
                  <c:v>935.47299999999996</c:v>
                </c:pt>
                <c:pt idx="671">
                  <c:v>936.27099999999996</c:v>
                </c:pt>
                <c:pt idx="672">
                  <c:v>937.06799999999998</c:v>
                </c:pt>
                <c:pt idx="673">
                  <c:v>937.87599999999998</c:v>
                </c:pt>
                <c:pt idx="674">
                  <c:v>938.66300000000001</c:v>
                </c:pt>
                <c:pt idx="675">
                  <c:v>939.45100000000002</c:v>
                </c:pt>
                <c:pt idx="676">
                  <c:v>940.25199999999995</c:v>
                </c:pt>
                <c:pt idx="677">
                  <c:v>941.04600000000005</c:v>
                </c:pt>
                <c:pt idx="678">
                  <c:v>941.83</c:v>
                </c:pt>
                <c:pt idx="679">
                  <c:v>942.61900000000003</c:v>
                </c:pt>
                <c:pt idx="680">
                  <c:v>943.42700000000002</c:v>
                </c:pt>
                <c:pt idx="681">
                  <c:v>944.19500000000005</c:v>
                </c:pt>
                <c:pt idx="682">
                  <c:v>944.97299999999996</c:v>
                </c:pt>
                <c:pt idx="683">
                  <c:v>945.78</c:v>
                </c:pt>
                <c:pt idx="684">
                  <c:v>946.58</c:v>
                </c:pt>
                <c:pt idx="685">
                  <c:v>947.36900000000003</c:v>
                </c:pt>
                <c:pt idx="686">
                  <c:v>948.16399999999999</c:v>
                </c:pt>
                <c:pt idx="687">
                  <c:v>948.95500000000004</c:v>
                </c:pt>
                <c:pt idx="688">
                  <c:v>949.73</c:v>
                </c:pt>
                <c:pt idx="689">
                  <c:v>950.54</c:v>
                </c:pt>
                <c:pt idx="690">
                  <c:v>951.32600000000002</c:v>
                </c:pt>
                <c:pt idx="691">
                  <c:v>952.10900000000004</c:v>
                </c:pt>
                <c:pt idx="692">
                  <c:v>952.87699999999995</c:v>
                </c:pt>
                <c:pt idx="693">
                  <c:v>953.7</c:v>
                </c:pt>
                <c:pt idx="694">
                  <c:v>954.48800000000006</c:v>
                </c:pt>
                <c:pt idx="695">
                  <c:v>955.28200000000004</c:v>
                </c:pt>
                <c:pt idx="696">
                  <c:v>956.06799999999998</c:v>
                </c:pt>
                <c:pt idx="697">
                  <c:v>956.86800000000005</c:v>
                </c:pt>
                <c:pt idx="698">
                  <c:v>957.64800000000002</c:v>
                </c:pt>
                <c:pt idx="699">
                  <c:v>958.43799999999999</c:v>
                </c:pt>
                <c:pt idx="700">
                  <c:v>959.23900000000003</c:v>
                </c:pt>
                <c:pt idx="701">
                  <c:v>960.02</c:v>
                </c:pt>
                <c:pt idx="702">
                  <c:v>960.81899999999996</c:v>
                </c:pt>
                <c:pt idx="703">
                  <c:v>961.61099999999999</c:v>
                </c:pt>
                <c:pt idx="704">
                  <c:v>962.39300000000003</c:v>
                </c:pt>
                <c:pt idx="705">
                  <c:v>963.202</c:v>
                </c:pt>
                <c:pt idx="706">
                  <c:v>963.98500000000001</c:v>
                </c:pt>
                <c:pt idx="707">
                  <c:v>964.78399999999999</c:v>
                </c:pt>
                <c:pt idx="708">
                  <c:v>965.58</c:v>
                </c:pt>
                <c:pt idx="709">
                  <c:v>966.36099999999999</c:v>
                </c:pt>
                <c:pt idx="710">
                  <c:v>967.17600000000004</c:v>
                </c:pt>
                <c:pt idx="711">
                  <c:v>967.95899999999995</c:v>
                </c:pt>
                <c:pt idx="712">
                  <c:v>968.74699999999996</c:v>
                </c:pt>
                <c:pt idx="713">
                  <c:v>969.54499999999996</c:v>
                </c:pt>
                <c:pt idx="714">
                  <c:v>970.34699999999998</c:v>
                </c:pt>
                <c:pt idx="715">
                  <c:v>971.12300000000005</c:v>
                </c:pt>
                <c:pt idx="716">
                  <c:v>971.92399999999998</c:v>
                </c:pt>
                <c:pt idx="717">
                  <c:v>972.72</c:v>
                </c:pt>
                <c:pt idx="718">
                  <c:v>973.50300000000004</c:v>
                </c:pt>
                <c:pt idx="719">
                  <c:v>974.29</c:v>
                </c:pt>
                <c:pt idx="720">
                  <c:v>975.09100000000001</c:v>
                </c:pt>
                <c:pt idx="721">
                  <c:v>975.87300000000005</c:v>
                </c:pt>
                <c:pt idx="722">
                  <c:v>976.66</c:v>
                </c:pt>
                <c:pt idx="723">
                  <c:v>977.45600000000002</c:v>
                </c:pt>
                <c:pt idx="724">
                  <c:v>978.26400000000001</c:v>
                </c:pt>
                <c:pt idx="725">
                  <c:v>979.05</c:v>
                </c:pt>
                <c:pt idx="726">
                  <c:v>979.82399999999996</c:v>
                </c:pt>
                <c:pt idx="727">
                  <c:v>980.64499999999998</c:v>
                </c:pt>
                <c:pt idx="728">
                  <c:v>981.43200000000002</c:v>
                </c:pt>
                <c:pt idx="729">
                  <c:v>982.22799999999995</c:v>
                </c:pt>
                <c:pt idx="730">
                  <c:v>983.01099999999997</c:v>
                </c:pt>
                <c:pt idx="731">
                  <c:v>983.79700000000003</c:v>
                </c:pt>
                <c:pt idx="732">
                  <c:v>984.60199999999998</c:v>
                </c:pt>
                <c:pt idx="733">
                  <c:v>985.37900000000002</c:v>
                </c:pt>
                <c:pt idx="734">
                  <c:v>986.18700000000001</c:v>
                </c:pt>
                <c:pt idx="735">
                  <c:v>986.96799999999996</c:v>
                </c:pt>
                <c:pt idx="736">
                  <c:v>987.76</c:v>
                </c:pt>
                <c:pt idx="737">
                  <c:v>988.56700000000001</c:v>
                </c:pt>
                <c:pt idx="738">
                  <c:v>989.33699999999999</c:v>
                </c:pt>
                <c:pt idx="739">
                  <c:v>990.13599999999997</c:v>
                </c:pt>
                <c:pt idx="740">
                  <c:v>990.91899999999998</c:v>
                </c:pt>
                <c:pt idx="741">
                  <c:v>991.72199999999998</c:v>
                </c:pt>
                <c:pt idx="742">
                  <c:v>992.52099999999996</c:v>
                </c:pt>
                <c:pt idx="743">
                  <c:v>993.30899999999997</c:v>
                </c:pt>
                <c:pt idx="744">
                  <c:v>994.12</c:v>
                </c:pt>
                <c:pt idx="745">
                  <c:v>994.899</c:v>
                </c:pt>
                <c:pt idx="746">
                  <c:v>995.70100000000002</c:v>
                </c:pt>
                <c:pt idx="747">
                  <c:v>996.49400000000003</c:v>
                </c:pt>
                <c:pt idx="748">
                  <c:v>997.30399999999997</c:v>
                </c:pt>
                <c:pt idx="749">
                  <c:v>998.07399999999996</c:v>
                </c:pt>
                <c:pt idx="750">
                  <c:v>998.87300000000005</c:v>
                </c:pt>
                <c:pt idx="751">
                  <c:v>999.67399999999998</c:v>
                </c:pt>
                <c:pt idx="752">
                  <c:v>1000.446</c:v>
                </c:pt>
                <c:pt idx="753">
                  <c:v>1001.236</c:v>
                </c:pt>
                <c:pt idx="754">
                  <c:v>1002.051</c:v>
                </c:pt>
                <c:pt idx="755">
                  <c:v>1002.828</c:v>
                </c:pt>
                <c:pt idx="756">
                  <c:v>1003.6319999999999</c:v>
                </c:pt>
                <c:pt idx="757">
                  <c:v>1004.432</c:v>
                </c:pt>
                <c:pt idx="758">
                  <c:v>1005.2430000000001</c:v>
                </c:pt>
                <c:pt idx="759">
                  <c:v>1006.032</c:v>
                </c:pt>
                <c:pt idx="760">
                  <c:v>1006.803</c:v>
                </c:pt>
                <c:pt idx="761">
                  <c:v>1007.617</c:v>
                </c:pt>
                <c:pt idx="762">
                  <c:v>1008.407</c:v>
                </c:pt>
                <c:pt idx="763">
                  <c:v>1009.183</c:v>
                </c:pt>
                <c:pt idx="764">
                  <c:v>1009.9930000000001</c:v>
                </c:pt>
                <c:pt idx="765">
                  <c:v>1010.76</c:v>
                </c:pt>
                <c:pt idx="766">
                  <c:v>1011.5650000000001</c:v>
                </c:pt>
                <c:pt idx="767">
                  <c:v>1012.3440000000001</c:v>
                </c:pt>
                <c:pt idx="768">
                  <c:v>1013.1559999999999</c:v>
                </c:pt>
                <c:pt idx="769">
                  <c:v>1013.94</c:v>
                </c:pt>
                <c:pt idx="770">
                  <c:v>1014.737</c:v>
                </c:pt>
                <c:pt idx="771">
                  <c:v>1015.538</c:v>
                </c:pt>
                <c:pt idx="772">
                  <c:v>1016.312</c:v>
                </c:pt>
                <c:pt idx="773">
                  <c:v>1017.109</c:v>
                </c:pt>
                <c:pt idx="774">
                  <c:v>1017.886</c:v>
                </c:pt>
                <c:pt idx="775">
                  <c:v>1018.696</c:v>
                </c:pt>
                <c:pt idx="776">
                  <c:v>1019.492</c:v>
                </c:pt>
                <c:pt idx="777">
                  <c:v>1020.276</c:v>
                </c:pt>
                <c:pt idx="778">
                  <c:v>1021.083</c:v>
                </c:pt>
                <c:pt idx="779">
                  <c:v>1021.867</c:v>
                </c:pt>
                <c:pt idx="780">
                  <c:v>1022.668</c:v>
                </c:pt>
                <c:pt idx="781">
                  <c:v>1023.467</c:v>
                </c:pt>
                <c:pt idx="782">
                  <c:v>1024.2439999999999</c:v>
                </c:pt>
                <c:pt idx="783">
                  <c:v>1025.0250000000001</c:v>
                </c:pt>
                <c:pt idx="784">
                  <c:v>1025.835</c:v>
                </c:pt>
                <c:pt idx="785">
                  <c:v>1026.6130000000001</c:v>
                </c:pt>
                <c:pt idx="786">
                  <c:v>1027.404</c:v>
                </c:pt>
                <c:pt idx="787">
                  <c:v>1028.191</c:v>
                </c:pt>
                <c:pt idx="788">
                  <c:v>1028.9839999999999</c:v>
                </c:pt>
                <c:pt idx="789">
                  <c:v>1029.7729999999999</c:v>
                </c:pt>
                <c:pt idx="790">
                  <c:v>1030.567</c:v>
                </c:pt>
                <c:pt idx="791">
                  <c:v>1031.3800000000001</c:v>
                </c:pt>
                <c:pt idx="792">
                  <c:v>1032.173</c:v>
                </c:pt>
                <c:pt idx="793">
                  <c:v>1032.9580000000001</c:v>
                </c:pt>
                <c:pt idx="794">
                  <c:v>1033.741</c:v>
                </c:pt>
                <c:pt idx="795">
                  <c:v>1034.5250000000001</c:v>
                </c:pt>
                <c:pt idx="796">
                  <c:v>1035.3409999999999</c:v>
                </c:pt>
                <c:pt idx="797">
                  <c:v>1036.117</c:v>
                </c:pt>
                <c:pt idx="798">
                  <c:v>1036.914</c:v>
                </c:pt>
                <c:pt idx="799">
                  <c:v>1037.702</c:v>
                </c:pt>
                <c:pt idx="800">
                  <c:v>1038.518</c:v>
                </c:pt>
                <c:pt idx="801">
                  <c:v>1039.3030000000001</c:v>
                </c:pt>
                <c:pt idx="802">
                  <c:v>1040.1120000000001</c:v>
                </c:pt>
                <c:pt idx="803">
                  <c:v>1040.903</c:v>
                </c:pt>
                <c:pt idx="804">
                  <c:v>1041.6759999999999</c:v>
                </c:pt>
                <c:pt idx="805">
                  <c:v>1042.4939999999999</c:v>
                </c:pt>
                <c:pt idx="806">
                  <c:v>1043.268</c:v>
                </c:pt>
                <c:pt idx="807">
                  <c:v>1044.066</c:v>
                </c:pt>
                <c:pt idx="808">
                  <c:v>1044.857</c:v>
                </c:pt>
                <c:pt idx="809">
                  <c:v>1045.643</c:v>
                </c:pt>
                <c:pt idx="810">
                  <c:v>1046.4590000000001</c:v>
                </c:pt>
                <c:pt idx="811">
                  <c:v>1047.2329999999999</c:v>
                </c:pt>
                <c:pt idx="812">
                  <c:v>1048.0450000000001</c:v>
                </c:pt>
                <c:pt idx="813">
                  <c:v>1048.8389999999999</c:v>
                </c:pt>
                <c:pt idx="814">
                  <c:v>1049.635</c:v>
                </c:pt>
                <c:pt idx="815">
                  <c:v>1050.4449999999999</c:v>
                </c:pt>
                <c:pt idx="816">
                  <c:v>1051.2170000000001</c:v>
                </c:pt>
                <c:pt idx="817">
                  <c:v>1051.99</c:v>
                </c:pt>
                <c:pt idx="818">
                  <c:v>1052.806</c:v>
                </c:pt>
                <c:pt idx="819">
                  <c:v>1053.5840000000001</c:v>
                </c:pt>
                <c:pt idx="820">
                  <c:v>1054.3720000000001</c:v>
                </c:pt>
                <c:pt idx="821">
                  <c:v>1055.165</c:v>
                </c:pt>
                <c:pt idx="822">
                  <c:v>1055.961</c:v>
                </c:pt>
                <c:pt idx="823">
                  <c:v>1056.7539999999999</c:v>
                </c:pt>
                <c:pt idx="824">
                  <c:v>1057.5519999999999</c:v>
                </c:pt>
                <c:pt idx="825">
                  <c:v>1058.3489999999999</c:v>
                </c:pt>
                <c:pt idx="826">
                  <c:v>1059.1310000000001</c:v>
                </c:pt>
                <c:pt idx="827">
                  <c:v>1059.9159999999999</c:v>
                </c:pt>
                <c:pt idx="828">
                  <c:v>1060.712</c:v>
                </c:pt>
                <c:pt idx="829">
                  <c:v>1061.499</c:v>
                </c:pt>
                <c:pt idx="830">
                  <c:v>1062.2840000000001</c:v>
                </c:pt>
                <c:pt idx="831">
                  <c:v>1063.0650000000001</c:v>
                </c:pt>
                <c:pt idx="832">
                  <c:v>1063.8820000000001</c:v>
                </c:pt>
                <c:pt idx="833">
                  <c:v>1064.6559999999999</c:v>
                </c:pt>
                <c:pt idx="834">
                  <c:v>1065.4559999999999</c:v>
                </c:pt>
                <c:pt idx="835">
                  <c:v>1066.2660000000001</c:v>
                </c:pt>
                <c:pt idx="836">
                  <c:v>1067.0319999999999</c:v>
                </c:pt>
                <c:pt idx="837">
                  <c:v>1067.8330000000001</c:v>
                </c:pt>
                <c:pt idx="838">
                  <c:v>1068.604</c:v>
                </c:pt>
                <c:pt idx="839">
                  <c:v>1069.4179999999999</c:v>
                </c:pt>
                <c:pt idx="840">
                  <c:v>1070.203</c:v>
                </c:pt>
                <c:pt idx="841">
                  <c:v>1070.9880000000001</c:v>
                </c:pt>
                <c:pt idx="842">
                  <c:v>1071.79</c:v>
                </c:pt>
                <c:pt idx="843">
                  <c:v>1072.5709999999999</c:v>
                </c:pt>
                <c:pt idx="844">
                  <c:v>1073.3720000000001</c:v>
                </c:pt>
                <c:pt idx="845">
                  <c:v>1074.162</c:v>
                </c:pt>
                <c:pt idx="846">
                  <c:v>1074.954</c:v>
                </c:pt>
                <c:pt idx="847">
                  <c:v>1075.7449999999999</c:v>
                </c:pt>
                <c:pt idx="848">
                  <c:v>1076.557</c:v>
                </c:pt>
                <c:pt idx="849">
                  <c:v>1077.3530000000001</c:v>
                </c:pt>
                <c:pt idx="850">
                  <c:v>1078.135</c:v>
                </c:pt>
                <c:pt idx="851">
                  <c:v>1078.9069999999999</c:v>
                </c:pt>
                <c:pt idx="852">
                  <c:v>1079.721</c:v>
                </c:pt>
                <c:pt idx="853">
                  <c:v>1080.5129999999999</c:v>
                </c:pt>
                <c:pt idx="854">
                  <c:v>1081.297</c:v>
                </c:pt>
                <c:pt idx="855">
                  <c:v>1082.0999999999999</c:v>
                </c:pt>
                <c:pt idx="856">
                  <c:v>1082.8869999999999</c:v>
                </c:pt>
                <c:pt idx="857">
                  <c:v>1083.6869999999999</c:v>
                </c:pt>
                <c:pt idx="858">
                  <c:v>1084.4839999999999</c:v>
                </c:pt>
                <c:pt idx="859">
                  <c:v>1085.2670000000001</c:v>
                </c:pt>
                <c:pt idx="860">
                  <c:v>1086.0509999999999</c:v>
                </c:pt>
                <c:pt idx="861">
                  <c:v>1086.8499999999999</c:v>
                </c:pt>
                <c:pt idx="862">
                  <c:v>1087.646</c:v>
                </c:pt>
                <c:pt idx="863">
                  <c:v>1088.413</c:v>
                </c:pt>
                <c:pt idx="864">
                  <c:v>1089.1990000000001</c:v>
                </c:pt>
                <c:pt idx="865">
                  <c:v>1089.99</c:v>
                </c:pt>
                <c:pt idx="866">
                  <c:v>1090.7860000000001</c:v>
                </c:pt>
                <c:pt idx="867">
                  <c:v>1091.5909999999999</c:v>
                </c:pt>
                <c:pt idx="868">
                  <c:v>1092.3599999999999</c:v>
                </c:pt>
                <c:pt idx="869">
                  <c:v>1093.17</c:v>
                </c:pt>
                <c:pt idx="870">
                  <c:v>1093.9390000000001</c:v>
                </c:pt>
                <c:pt idx="871">
                  <c:v>1094.7439999999999</c:v>
                </c:pt>
                <c:pt idx="872">
                  <c:v>1095.5340000000001</c:v>
                </c:pt>
                <c:pt idx="873">
                  <c:v>1096.317</c:v>
                </c:pt>
                <c:pt idx="874">
                  <c:v>1097.1030000000001</c:v>
                </c:pt>
                <c:pt idx="875">
                  <c:v>1097.9059999999999</c:v>
                </c:pt>
                <c:pt idx="876">
                  <c:v>1098.6949999999999</c:v>
                </c:pt>
                <c:pt idx="877">
                  <c:v>1099.4860000000001</c:v>
                </c:pt>
                <c:pt idx="878">
                  <c:v>1100.268</c:v>
                </c:pt>
                <c:pt idx="879">
                  <c:v>1101.0740000000001</c:v>
                </c:pt>
                <c:pt idx="880">
                  <c:v>1101.8589999999999</c:v>
                </c:pt>
                <c:pt idx="881">
                  <c:v>1102.645</c:v>
                </c:pt>
                <c:pt idx="882">
                  <c:v>1103.4580000000001</c:v>
                </c:pt>
                <c:pt idx="883">
                  <c:v>1104.2570000000001</c:v>
                </c:pt>
                <c:pt idx="884">
                  <c:v>1105.028</c:v>
                </c:pt>
                <c:pt idx="885">
                  <c:v>1105.806</c:v>
                </c:pt>
                <c:pt idx="886">
                  <c:v>1106.6010000000001</c:v>
                </c:pt>
                <c:pt idx="887">
                  <c:v>1107.4000000000001</c:v>
                </c:pt>
                <c:pt idx="888">
                  <c:v>1108.201</c:v>
                </c:pt>
                <c:pt idx="889">
                  <c:v>1108.9960000000001</c:v>
                </c:pt>
                <c:pt idx="890">
                  <c:v>1109.7760000000001</c:v>
                </c:pt>
                <c:pt idx="891">
                  <c:v>1110.576</c:v>
                </c:pt>
                <c:pt idx="892">
                  <c:v>1111.364</c:v>
                </c:pt>
                <c:pt idx="893">
                  <c:v>1112.1600000000001</c:v>
                </c:pt>
                <c:pt idx="894">
                  <c:v>1112.9490000000001</c:v>
                </c:pt>
                <c:pt idx="895">
                  <c:v>1113.723</c:v>
                </c:pt>
                <c:pt idx="896">
                  <c:v>1114.549</c:v>
                </c:pt>
                <c:pt idx="897">
                  <c:v>1115.318</c:v>
                </c:pt>
                <c:pt idx="898">
                  <c:v>1116.1120000000001</c:v>
                </c:pt>
                <c:pt idx="899">
                  <c:v>1116.9269999999999</c:v>
                </c:pt>
                <c:pt idx="900">
                  <c:v>1117.7149999999999</c:v>
                </c:pt>
                <c:pt idx="901">
                  <c:v>1118.5250000000001</c:v>
                </c:pt>
                <c:pt idx="902">
                  <c:v>1119.289</c:v>
                </c:pt>
                <c:pt idx="903">
                  <c:v>1120.096</c:v>
                </c:pt>
                <c:pt idx="904">
                  <c:v>1120.8789999999999</c:v>
                </c:pt>
                <c:pt idx="905">
                  <c:v>1121.68</c:v>
                </c:pt>
                <c:pt idx="906">
                  <c:v>1122.4839999999999</c:v>
                </c:pt>
                <c:pt idx="907">
                  <c:v>1123.2670000000001</c:v>
                </c:pt>
                <c:pt idx="908">
                  <c:v>1124.0440000000001</c:v>
                </c:pt>
                <c:pt idx="909">
                  <c:v>1124.865</c:v>
                </c:pt>
                <c:pt idx="910">
                  <c:v>1125.6510000000001</c:v>
                </c:pt>
                <c:pt idx="911">
                  <c:v>1126.4380000000001</c:v>
                </c:pt>
                <c:pt idx="912">
                  <c:v>1127.21</c:v>
                </c:pt>
                <c:pt idx="913">
                  <c:v>1128.0160000000001</c:v>
                </c:pt>
                <c:pt idx="914">
                  <c:v>1128.8</c:v>
                </c:pt>
                <c:pt idx="915">
                  <c:v>1129.6079999999999</c:v>
                </c:pt>
                <c:pt idx="916">
                  <c:v>1130.3869999999999</c:v>
                </c:pt>
                <c:pt idx="917">
                  <c:v>1131.184</c:v>
                </c:pt>
                <c:pt idx="918">
                  <c:v>1131.9690000000001</c:v>
                </c:pt>
                <c:pt idx="919">
                  <c:v>1132.758</c:v>
                </c:pt>
                <c:pt idx="920">
                  <c:v>1133.539</c:v>
                </c:pt>
                <c:pt idx="921">
                  <c:v>1134.3520000000001</c:v>
                </c:pt>
                <c:pt idx="922">
                  <c:v>1135.1389999999999</c:v>
                </c:pt>
                <c:pt idx="923">
                  <c:v>1135.934</c:v>
                </c:pt>
                <c:pt idx="924">
                  <c:v>1136.7139999999999</c:v>
                </c:pt>
                <c:pt idx="925">
                  <c:v>1137.5160000000001</c:v>
                </c:pt>
                <c:pt idx="926">
                  <c:v>1138.3</c:v>
                </c:pt>
                <c:pt idx="927">
                  <c:v>1139.0840000000001</c:v>
                </c:pt>
                <c:pt idx="928">
                  <c:v>1139.876</c:v>
                </c:pt>
                <c:pt idx="929">
                  <c:v>1140.6600000000001</c:v>
                </c:pt>
                <c:pt idx="930">
                  <c:v>1141.4670000000001</c:v>
                </c:pt>
                <c:pt idx="931">
                  <c:v>1142.2650000000001</c:v>
                </c:pt>
                <c:pt idx="932">
                  <c:v>1143.047</c:v>
                </c:pt>
                <c:pt idx="933">
                  <c:v>1143.8510000000001</c:v>
                </c:pt>
                <c:pt idx="934">
                  <c:v>1144.633</c:v>
                </c:pt>
                <c:pt idx="935">
                  <c:v>1145.4269999999999</c:v>
                </c:pt>
                <c:pt idx="936">
                  <c:v>1146.203</c:v>
                </c:pt>
                <c:pt idx="937">
                  <c:v>1147.0129999999999</c:v>
                </c:pt>
                <c:pt idx="938">
                  <c:v>1147.799</c:v>
                </c:pt>
                <c:pt idx="939">
                  <c:v>1148.6089999999999</c:v>
                </c:pt>
                <c:pt idx="940">
                  <c:v>1149.412</c:v>
                </c:pt>
                <c:pt idx="941">
                  <c:v>1150.191</c:v>
                </c:pt>
                <c:pt idx="942">
                  <c:v>1150.9760000000001</c:v>
                </c:pt>
                <c:pt idx="943">
                  <c:v>1151.787</c:v>
                </c:pt>
                <c:pt idx="944">
                  <c:v>1152.585</c:v>
                </c:pt>
                <c:pt idx="945">
                  <c:v>1153.3420000000001</c:v>
                </c:pt>
                <c:pt idx="946">
                  <c:v>1154.1410000000001</c:v>
                </c:pt>
                <c:pt idx="947">
                  <c:v>1154.942</c:v>
                </c:pt>
                <c:pt idx="948">
                  <c:v>1155.7270000000001</c:v>
                </c:pt>
                <c:pt idx="949">
                  <c:v>1156.5250000000001</c:v>
                </c:pt>
                <c:pt idx="950">
                  <c:v>1157.318</c:v>
                </c:pt>
                <c:pt idx="951">
                  <c:v>1158.1020000000001</c:v>
                </c:pt>
                <c:pt idx="952">
                  <c:v>1158.903</c:v>
                </c:pt>
                <c:pt idx="953">
                  <c:v>1159.701</c:v>
                </c:pt>
                <c:pt idx="954">
                  <c:v>1160.4739999999999</c:v>
                </c:pt>
                <c:pt idx="955">
                  <c:v>1161.2809999999999</c:v>
                </c:pt>
                <c:pt idx="956">
                  <c:v>1162.0650000000001</c:v>
                </c:pt>
                <c:pt idx="957">
                  <c:v>1162.856</c:v>
                </c:pt>
                <c:pt idx="958">
                  <c:v>1163.6479999999999</c:v>
                </c:pt>
                <c:pt idx="959">
                  <c:v>1164.4390000000001</c:v>
                </c:pt>
                <c:pt idx="960">
                  <c:v>1165.2339999999999</c:v>
                </c:pt>
                <c:pt idx="961">
                  <c:v>1166.0239999999999</c:v>
                </c:pt>
                <c:pt idx="962">
                  <c:v>1166.8130000000001</c:v>
                </c:pt>
                <c:pt idx="963">
                  <c:v>1167.616</c:v>
                </c:pt>
                <c:pt idx="964">
                  <c:v>1168.4000000000001</c:v>
                </c:pt>
                <c:pt idx="965">
                  <c:v>1169.1949999999999</c:v>
                </c:pt>
                <c:pt idx="966">
                  <c:v>1169.9829999999999</c:v>
                </c:pt>
                <c:pt idx="967">
                  <c:v>1170.7750000000001</c:v>
                </c:pt>
                <c:pt idx="968">
                  <c:v>1171.5609999999999</c:v>
                </c:pt>
                <c:pt idx="969">
                  <c:v>1172.3399999999999</c:v>
                </c:pt>
                <c:pt idx="970">
                  <c:v>1173.144</c:v>
                </c:pt>
                <c:pt idx="971">
                  <c:v>1173.933</c:v>
                </c:pt>
                <c:pt idx="972">
                  <c:v>1174.732</c:v>
                </c:pt>
                <c:pt idx="973">
                  <c:v>1175.5229999999999</c:v>
                </c:pt>
                <c:pt idx="974">
                  <c:v>1176.3420000000001</c:v>
                </c:pt>
                <c:pt idx="975">
                  <c:v>1177.127</c:v>
                </c:pt>
                <c:pt idx="976">
                  <c:v>1177.902</c:v>
                </c:pt>
                <c:pt idx="977">
                  <c:v>1178.6969999999999</c:v>
                </c:pt>
                <c:pt idx="978">
                  <c:v>1179.4970000000001</c:v>
                </c:pt>
                <c:pt idx="979">
                  <c:v>1180.2819999999999</c:v>
                </c:pt>
                <c:pt idx="980">
                  <c:v>1181.0820000000001</c:v>
                </c:pt>
                <c:pt idx="981">
                  <c:v>1181.8579999999999</c:v>
                </c:pt>
                <c:pt idx="982">
                  <c:v>1182.6610000000001</c:v>
                </c:pt>
                <c:pt idx="983">
                  <c:v>1183.4570000000001</c:v>
                </c:pt>
                <c:pt idx="984">
                  <c:v>1184.259</c:v>
                </c:pt>
                <c:pt idx="985">
                  <c:v>1185.058</c:v>
                </c:pt>
                <c:pt idx="986">
                  <c:v>1185.8440000000001</c:v>
                </c:pt>
                <c:pt idx="987">
                  <c:v>1186.6469999999999</c:v>
                </c:pt>
                <c:pt idx="988">
                  <c:v>1187.4369999999999</c:v>
                </c:pt>
                <c:pt idx="989">
                  <c:v>1188.2260000000001</c:v>
                </c:pt>
                <c:pt idx="990">
                  <c:v>1189.0229999999999</c:v>
                </c:pt>
                <c:pt idx="991">
                  <c:v>1189.817</c:v>
                </c:pt>
                <c:pt idx="992">
                  <c:v>1190.6199999999999</c:v>
                </c:pt>
                <c:pt idx="993">
                  <c:v>1191.3969999999999</c:v>
                </c:pt>
                <c:pt idx="994">
                  <c:v>1192.1990000000001</c:v>
                </c:pt>
                <c:pt idx="995">
                  <c:v>1193.0050000000001</c:v>
                </c:pt>
                <c:pt idx="996">
                  <c:v>1193.796</c:v>
                </c:pt>
                <c:pt idx="997">
                  <c:v>1194.596</c:v>
                </c:pt>
                <c:pt idx="998">
                  <c:v>1195.3869999999999</c:v>
                </c:pt>
                <c:pt idx="999">
                  <c:v>1196.164</c:v>
                </c:pt>
                <c:pt idx="1000">
                  <c:v>1196.962</c:v>
                </c:pt>
                <c:pt idx="1001">
                  <c:v>1197.7629999999999</c:v>
                </c:pt>
                <c:pt idx="1002">
                  <c:v>1198.5329999999999</c:v>
                </c:pt>
                <c:pt idx="1003">
                  <c:v>1199.328</c:v>
                </c:pt>
                <c:pt idx="1004">
                  <c:v>1200.1400000000001</c:v>
                </c:pt>
                <c:pt idx="1005">
                  <c:v>1200.931</c:v>
                </c:pt>
                <c:pt idx="1006">
                  <c:v>1201.72</c:v>
                </c:pt>
                <c:pt idx="1007">
                  <c:v>1202.519</c:v>
                </c:pt>
                <c:pt idx="1008">
                  <c:v>1203.31</c:v>
                </c:pt>
                <c:pt idx="1009">
                  <c:v>1204.1110000000001</c:v>
                </c:pt>
                <c:pt idx="1010">
                  <c:v>1204.877</c:v>
                </c:pt>
                <c:pt idx="1011">
                  <c:v>1205.683</c:v>
                </c:pt>
                <c:pt idx="1012">
                  <c:v>1206.4549999999999</c:v>
                </c:pt>
                <c:pt idx="1013">
                  <c:v>1207.242</c:v>
                </c:pt>
                <c:pt idx="1014">
                  <c:v>1208.0509999999999</c:v>
                </c:pt>
                <c:pt idx="1015">
                  <c:v>1208.819</c:v>
                </c:pt>
                <c:pt idx="1016">
                  <c:v>1209.6189999999999</c:v>
                </c:pt>
                <c:pt idx="1017">
                  <c:v>1210.413</c:v>
                </c:pt>
                <c:pt idx="1018">
                  <c:v>1211.213</c:v>
                </c:pt>
                <c:pt idx="1019">
                  <c:v>1211.9939999999999</c:v>
                </c:pt>
                <c:pt idx="1020">
                  <c:v>1212.778</c:v>
                </c:pt>
                <c:pt idx="1021">
                  <c:v>1213.579</c:v>
                </c:pt>
                <c:pt idx="1022">
                  <c:v>1214.386</c:v>
                </c:pt>
                <c:pt idx="1023">
                  <c:v>1215.154</c:v>
                </c:pt>
                <c:pt idx="1024">
                  <c:v>1215.9459999999999</c:v>
                </c:pt>
                <c:pt idx="1025">
                  <c:v>1216.752</c:v>
                </c:pt>
                <c:pt idx="1026">
                  <c:v>1217.566</c:v>
                </c:pt>
                <c:pt idx="1027">
                  <c:v>1218.348</c:v>
                </c:pt>
                <c:pt idx="1028">
                  <c:v>1219.145</c:v>
                </c:pt>
                <c:pt idx="1029">
                  <c:v>1219.943</c:v>
                </c:pt>
                <c:pt idx="1030">
                  <c:v>1220.7360000000001</c:v>
                </c:pt>
                <c:pt idx="1031">
                  <c:v>1221.5319999999999</c:v>
                </c:pt>
                <c:pt idx="1032">
                  <c:v>1222.32</c:v>
                </c:pt>
                <c:pt idx="1033">
                  <c:v>1223.098</c:v>
                </c:pt>
                <c:pt idx="1034">
                  <c:v>1223.9100000000001</c:v>
                </c:pt>
                <c:pt idx="1035">
                  <c:v>1224.703</c:v>
                </c:pt>
                <c:pt idx="1036">
                  <c:v>1225.4780000000001</c:v>
                </c:pt>
                <c:pt idx="1037">
                  <c:v>1226.2639999999999</c:v>
                </c:pt>
                <c:pt idx="1038">
                  <c:v>1227.0920000000001</c:v>
                </c:pt>
                <c:pt idx="1039">
                  <c:v>1227.896</c:v>
                </c:pt>
                <c:pt idx="1040">
                  <c:v>1228.68</c:v>
                </c:pt>
                <c:pt idx="1041">
                  <c:v>1229.481</c:v>
                </c:pt>
                <c:pt idx="1042">
                  <c:v>1230.27</c:v>
                </c:pt>
                <c:pt idx="1043">
                  <c:v>1231.068</c:v>
                </c:pt>
                <c:pt idx="1044">
                  <c:v>1231.8399999999999</c:v>
                </c:pt>
                <c:pt idx="1045">
                  <c:v>1232.6389999999999</c:v>
                </c:pt>
                <c:pt idx="1046">
                  <c:v>1233.4280000000001</c:v>
                </c:pt>
                <c:pt idx="1047">
                  <c:v>1234.2380000000001</c:v>
                </c:pt>
                <c:pt idx="1048">
                  <c:v>1235.0340000000001</c:v>
                </c:pt>
                <c:pt idx="1049">
                  <c:v>1235.8109999999999</c:v>
                </c:pt>
                <c:pt idx="1050">
                  <c:v>1236.596</c:v>
                </c:pt>
                <c:pt idx="1051">
                  <c:v>1237.385</c:v>
                </c:pt>
                <c:pt idx="1052">
                  <c:v>1238.191</c:v>
                </c:pt>
                <c:pt idx="1053">
                  <c:v>1238.971</c:v>
                </c:pt>
                <c:pt idx="1054">
                  <c:v>1239.7529999999999</c:v>
                </c:pt>
                <c:pt idx="1055">
                  <c:v>1240.5519999999999</c:v>
                </c:pt>
                <c:pt idx="1056">
                  <c:v>1241.33</c:v>
                </c:pt>
                <c:pt idx="1057">
                  <c:v>1242.1320000000001</c:v>
                </c:pt>
                <c:pt idx="1058">
                  <c:v>1242.9179999999999</c:v>
                </c:pt>
                <c:pt idx="1059">
                  <c:v>1243.7170000000001</c:v>
                </c:pt>
                <c:pt idx="1060">
                  <c:v>1244.519</c:v>
                </c:pt>
                <c:pt idx="1061">
                  <c:v>1245.3</c:v>
                </c:pt>
                <c:pt idx="1062">
                  <c:v>1246.097</c:v>
                </c:pt>
                <c:pt idx="1063">
                  <c:v>1246.8820000000001</c:v>
                </c:pt>
                <c:pt idx="1064">
                  <c:v>1247.675</c:v>
                </c:pt>
                <c:pt idx="1065">
                  <c:v>1248.4680000000001</c:v>
                </c:pt>
                <c:pt idx="1066">
                  <c:v>1249.249</c:v>
                </c:pt>
                <c:pt idx="1067">
                  <c:v>1250.0250000000001</c:v>
                </c:pt>
                <c:pt idx="1068">
                  <c:v>1250.8420000000001</c:v>
                </c:pt>
                <c:pt idx="1069">
                  <c:v>1251.626</c:v>
                </c:pt>
                <c:pt idx="1070">
                  <c:v>1252.425</c:v>
                </c:pt>
                <c:pt idx="1071">
                  <c:v>1253.2180000000001</c:v>
                </c:pt>
                <c:pt idx="1072">
                  <c:v>1254.0050000000001</c:v>
                </c:pt>
                <c:pt idx="1073">
                  <c:v>1254.8019999999999</c:v>
                </c:pt>
                <c:pt idx="1074">
                  <c:v>1255.587</c:v>
                </c:pt>
                <c:pt idx="1075">
                  <c:v>1256.3879999999999</c:v>
                </c:pt>
                <c:pt idx="1076">
                  <c:v>1257.181</c:v>
                </c:pt>
                <c:pt idx="1077">
                  <c:v>1257.962</c:v>
                </c:pt>
                <c:pt idx="1078">
                  <c:v>1258.752</c:v>
                </c:pt>
                <c:pt idx="1079">
                  <c:v>1259.5419999999999</c:v>
                </c:pt>
                <c:pt idx="1080">
                  <c:v>1260.335</c:v>
                </c:pt>
                <c:pt idx="1081">
                  <c:v>1261.1489999999999</c:v>
                </c:pt>
                <c:pt idx="1082">
                  <c:v>1261.953</c:v>
                </c:pt>
                <c:pt idx="1083">
                  <c:v>1262.7360000000001</c:v>
                </c:pt>
                <c:pt idx="1084">
                  <c:v>1263.5319999999999</c:v>
                </c:pt>
                <c:pt idx="1085">
                  <c:v>1264.3040000000001</c:v>
                </c:pt>
                <c:pt idx="1086">
                  <c:v>1265.1130000000001</c:v>
                </c:pt>
                <c:pt idx="1087">
                  <c:v>1265.8989999999999</c:v>
                </c:pt>
                <c:pt idx="1088">
                  <c:v>1266.6790000000001</c:v>
                </c:pt>
                <c:pt idx="1089">
                  <c:v>1267.4860000000001</c:v>
                </c:pt>
                <c:pt idx="1090">
                  <c:v>1268.2619999999999</c:v>
                </c:pt>
                <c:pt idx="1091">
                  <c:v>1269.0630000000001</c:v>
                </c:pt>
                <c:pt idx="1092">
                  <c:v>1269.867</c:v>
                </c:pt>
                <c:pt idx="1093">
                  <c:v>1270.6569999999999</c:v>
                </c:pt>
                <c:pt idx="1094">
                  <c:v>1271.4459999999999</c:v>
                </c:pt>
                <c:pt idx="1095">
                  <c:v>1272.2460000000001</c:v>
                </c:pt>
                <c:pt idx="1096">
                  <c:v>1273.0319999999999</c:v>
                </c:pt>
                <c:pt idx="1097">
                  <c:v>1273.83</c:v>
                </c:pt>
                <c:pt idx="1098">
                  <c:v>1274.625</c:v>
                </c:pt>
                <c:pt idx="1099">
                  <c:v>1275.4190000000001</c:v>
                </c:pt>
                <c:pt idx="1100">
                  <c:v>1276.2059999999999</c:v>
                </c:pt>
                <c:pt idx="1101">
                  <c:v>1276.973</c:v>
                </c:pt>
                <c:pt idx="1102">
                  <c:v>1277.7860000000001</c:v>
                </c:pt>
                <c:pt idx="1103">
                  <c:v>1278.576</c:v>
                </c:pt>
                <c:pt idx="1104">
                  <c:v>1279.3679999999999</c:v>
                </c:pt>
                <c:pt idx="1105">
                  <c:v>1280.163</c:v>
                </c:pt>
                <c:pt idx="1106">
                  <c:v>1280.9369999999999</c:v>
                </c:pt>
                <c:pt idx="1107">
                  <c:v>1281.739</c:v>
                </c:pt>
                <c:pt idx="1108">
                  <c:v>1282.5219999999999</c:v>
                </c:pt>
                <c:pt idx="1109">
                  <c:v>1283.3050000000001</c:v>
                </c:pt>
                <c:pt idx="1110">
                  <c:v>1284.0899999999999</c:v>
                </c:pt>
                <c:pt idx="1111">
                  <c:v>1284.884</c:v>
                </c:pt>
                <c:pt idx="1112">
                  <c:v>1285.6780000000001</c:v>
                </c:pt>
                <c:pt idx="1113">
                  <c:v>1286.463</c:v>
                </c:pt>
                <c:pt idx="1114">
                  <c:v>1287.2719999999999</c:v>
                </c:pt>
                <c:pt idx="1115">
                  <c:v>1288.047</c:v>
                </c:pt>
                <c:pt idx="1116">
                  <c:v>1288.856</c:v>
                </c:pt>
                <c:pt idx="1117">
                  <c:v>1289.6510000000001</c:v>
                </c:pt>
                <c:pt idx="1118">
                  <c:v>1290.451</c:v>
                </c:pt>
                <c:pt idx="1119">
                  <c:v>1291.2339999999999</c:v>
                </c:pt>
                <c:pt idx="1120">
                  <c:v>1292.021</c:v>
                </c:pt>
                <c:pt idx="1121">
                  <c:v>1292.826</c:v>
                </c:pt>
                <c:pt idx="1122">
                  <c:v>1293.606</c:v>
                </c:pt>
                <c:pt idx="1123">
                  <c:v>1294.413</c:v>
                </c:pt>
                <c:pt idx="1124">
                  <c:v>1295.202</c:v>
                </c:pt>
                <c:pt idx="1125">
                  <c:v>1296.0060000000001</c:v>
                </c:pt>
                <c:pt idx="1126">
                  <c:v>1296.796</c:v>
                </c:pt>
                <c:pt idx="1127">
                  <c:v>1297.586</c:v>
                </c:pt>
                <c:pt idx="1128">
                  <c:v>1298.3630000000001</c:v>
                </c:pt>
                <c:pt idx="1129">
                  <c:v>1299.172</c:v>
                </c:pt>
                <c:pt idx="1130">
                  <c:v>1299.9659999999999</c:v>
                </c:pt>
                <c:pt idx="1131">
                  <c:v>1300.7619999999999</c:v>
                </c:pt>
                <c:pt idx="1132">
                  <c:v>1301.5519999999999</c:v>
                </c:pt>
                <c:pt idx="1133">
                  <c:v>1302.3510000000001</c:v>
                </c:pt>
                <c:pt idx="1134">
                  <c:v>1303.136</c:v>
                </c:pt>
                <c:pt idx="1135">
                  <c:v>1303.912</c:v>
                </c:pt>
                <c:pt idx="1136">
                  <c:v>1304.711</c:v>
                </c:pt>
                <c:pt idx="1137">
                  <c:v>1305.51</c:v>
                </c:pt>
                <c:pt idx="1138">
                  <c:v>1306.2950000000001</c:v>
                </c:pt>
                <c:pt idx="1139">
                  <c:v>1307.0999999999999</c:v>
                </c:pt>
                <c:pt idx="1140">
                  <c:v>1307.8679999999999</c:v>
                </c:pt>
                <c:pt idx="1141">
                  <c:v>1308.675</c:v>
                </c:pt>
                <c:pt idx="1142">
                  <c:v>1309.44</c:v>
                </c:pt>
                <c:pt idx="1143">
                  <c:v>1310.2570000000001</c:v>
                </c:pt>
                <c:pt idx="1144">
                  <c:v>1311.019</c:v>
                </c:pt>
                <c:pt idx="1145">
                  <c:v>1311.827</c:v>
                </c:pt>
                <c:pt idx="1146">
                  <c:v>1312.6420000000001</c:v>
                </c:pt>
                <c:pt idx="1147">
                  <c:v>1313.403</c:v>
                </c:pt>
                <c:pt idx="1148">
                  <c:v>1314.1959999999999</c:v>
                </c:pt>
                <c:pt idx="1149">
                  <c:v>1314.979</c:v>
                </c:pt>
                <c:pt idx="1150">
                  <c:v>1315.7739999999999</c:v>
                </c:pt>
                <c:pt idx="1151">
                  <c:v>1316.5820000000001</c:v>
                </c:pt>
                <c:pt idx="1152">
                  <c:v>1317.3489999999999</c:v>
                </c:pt>
                <c:pt idx="1153">
                  <c:v>1318.1479999999999</c:v>
                </c:pt>
                <c:pt idx="1154">
                  <c:v>1318.94</c:v>
                </c:pt>
                <c:pt idx="1155">
                  <c:v>1319.7449999999999</c:v>
                </c:pt>
                <c:pt idx="1156">
                  <c:v>1320.539</c:v>
                </c:pt>
                <c:pt idx="1157">
                  <c:v>1321.326</c:v>
                </c:pt>
                <c:pt idx="1158">
                  <c:v>1322.1010000000001</c:v>
                </c:pt>
                <c:pt idx="1159">
                  <c:v>1322.922</c:v>
                </c:pt>
                <c:pt idx="1160">
                  <c:v>1323.693</c:v>
                </c:pt>
                <c:pt idx="1161">
                  <c:v>1324.489</c:v>
                </c:pt>
                <c:pt idx="1162">
                  <c:v>1325.2729999999999</c:v>
                </c:pt>
                <c:pt idx="1163">
                  <c:v>1326.0640000000001</c:v>
                </c:pt>
                <c:pt idx="1164">
                  <c:v>1326.865</c:v>
                </c:pt>
                <c:pt idx="1165">
                  <c:v>1327.6469999999999</c:v>
                </c:pt>
                <c:pt idx="1166">
                  <c:v>1328.443</c:v>
                </c:pt>
                <c:pt idx="1167">
                  <c:v>1329.2449999999999</c:v>
                </c:pt>
                <c:pt idx="1168">
                  <c:v>1330.0440000000001</c:v>
                </c:pt>
                <c:pt idx="1169">
                  <c:v>1330.818</c:v>
                </c:pt>
                <c:pt idx="1170">
                  <c:v>1331.5920000000001</c:v>
                </c:pt>
                <c:pt idx="1171">
                  <c:v>1332.4069999999999</c:v>
                </c:pt>
                <c:pt idx="1172">
                  <c:v>1333.1990000000001</c:v>
                </c:pt>
                <c:pt idx="1173">
                  <c:v>1334.009</c:v>
                </c:pt>
                <c:pt idx="1174">
                  <c:v>1334.787</c:v>
                </c:pt>
                <c:pt idx="1175">
                  <c:v>1335.6010000000001</c:v>
                </c:pt>
                <c:pt idx="1176">
                  <c:v>1336.364</c:v>
                </c:pt>
                <c:pt idx="1177">
                  <c:v>1337.1659999999999</c:v>
                </c:pt>
                <c:pt idx="1178">
                  <c:v>1337.971</c:v>
                </c:pt>
                <c:pt idx="1179">
                  <c:v>1338.7449999999999</c:v>
                </c:pt>
                <c:pt idx="1180">
                  <c:v>1339.56</c:v>
                </c:pt>
                <c:pt idx="1181">
                  <c:v>1340.3489999999999</c:v>
                </c:pt>
                <c:pt idx="1182">
                  <c:v>1341.1220000000001</c:v>
                </c:pt>
                <c:pt idx="1183">
                  <c:v>1341.921</c:v>
                </c:pt>
                <c:pt idx="1184">
                  <c:v>1342.7090000000001</c:v>
                </c:pt>
                <c:pt idx="1185">
                  <c:v>1343.502</c:v>
                </c:pt>
                <c:pt idx="1186">
                  <c:v>1344.279</c:v>
                </c:pt>
                <c:pt idx="1187">
                  <c:v>1345.09</c:v>
                </c:pt>
                <c:pt idx="1188">
                  <c:v>1345.883</c:v>
                </c:pt>
                <c:pt idx="1189">
                  <c:v>1346.683</c:v>
                </c:pt>
                <c:pt idx="1190">
                  <c:v>1347.4849999999999</c:v>
                </c:pt>
                <c:pt idx="1191">
                  <c:v>1348.2650000000001</c:v>
                </c:pt>
                <c:pt idx="1192">
                  <c:v>1349.0150000000001</c:v>
                </c:pt>
                <c:pt idx="1193">
                  <c:v>1349.8309999999999</c:v>
                </c:pt>
                <c:pt idx="1194">
                  <c:v>1350.627</c:v>
                </c:pt>
                <c:pt idx="1195">
                  <c:v>1351.404</c:v>
                </c:pt>
                <c:pt idx="1196">
                  <c:v>1352.2080000000001</c:v>
                </c:pt>
                <c:pt idx="1197">
                  <c:v>1352.992</c:v>
                </c:pt>
                <c:pt idx="1198">
                  <c:v>1353.79</c:v>
                </c:pt>
                <c:pt idx="1199">
                  <c:v>1354.5840000000001</c:v>
                </c:pt>
                <c:pt idx="1200">
                  <c:v>1355.3779999999999</c:v>
                </c:pt>
                <c:pt idx="1201">
                  <c:v>1356.163</c:v>
                </c:pt>
                <c:pt idx="1202">
                  <c:v>1356.9590000000001</c:v>
                </c:pt>
                <c:pt idx="1203">
                  <c:v>1357.7360000000001</c:v>
                </c:pt>
                <c:pt idx="1204">
                  <c:v>1358.509</c:v>
                </c:pt>
                <c:pt idx="1205">
                  <c:v>1359.3130000000001</c:v>
                </c:pt>
                <c:pt idx="1206">
                  <c:v>1360.1020000000001</c:v>
                </c:pt>
                <c:pt idx="1207">
                  <c:v>1360.9010000000001</c:v>
                </c:pt>
                <c:pt idx="1208">
                  <c:v>1361.703</c:v>
                </c:pt>
                <c:pt idx="1209">
                  <c:v>1362.4939999999999</c:v>
                </c:pt>
                <c:pt idx="1210">
                  <c:v>1363.288</c:v>
                </c:pt>
                <c:pt idx="1211">
                  <c:v>1364.0640000000001</c:v>
                </c:pt>
                <c:pt idx="1212">
                  <c:v>1364.88</c:v>
                </c:pt>
                <c:pt idx="1213">
                  <c:v>1365.646</c:v>
                </c:pt>
                <c:pt idx="1214">
                  <c:v>1366.45</c:v>
                </c:pt>
                <c:pt idx="1215">
                  <c:v>1367.2380000000001</c:v>
                </c:pt>
                <c:pt idx="1216">
                  <c:v>1368.037</c:v>
                </c:pt>
                <c:pt idx="1217">
                  <c:v>1368.8440000000001</c:v>
                </c:pt>
                <c:pt idx="1218">
                  <c:v>1369.6320000000001</c:v>
                </c:pt>
                <c:pt idx="1219">
                  <c:v>1370.412</c:v>
                </c:pt>
                <c:pt idx="1220">
                  <c:v>1371.2049999999999</c:v>
                </c:pt>
                <c:pt idx="1221">
                  <c:v>1372.011</c:v>
                </c:pt>
                <c:pt idx="1222">
                  <c:v>1372.8040000000001</c:v>
                </c:pt>
                <c:pt idx="1223">
                  <c:v>1373.616</c:v>
                </c:pt>
                <c:pt idx="1224">
                  <c:v>1374.4190000000001</c:v>
                </c:pt>
                <c:pt idx="1225">
                  <c:v>1375.1969999999999</c:v>
                </c:pt>
                <c:pt idx="1226">
                  <c:v>1375.962</c:v>
                </c:pt>
                <c:pt idx="1227">
                  <c:v>1376.768</c:v>
                </c:pt>
                <c:pt idx="1228">
                  <c:v>1377.567</c:v>
                </c:pt>
                <c:pt idx="1229">
                  <c:v>1378.356</c:v>
                </c:pt>
                <c:pt idx="1230">
                  <c:v>1379.1579999999999</c:v>
                </c:pt>
                <c:pt idx="1231">
                  <c:v>1379.954</c:v>
                </c:pt>
                <c:pt idx="1232">
                  <c:v>1380.748</c:v>
                </c:pt>
                <c:pt idx="1233">
                  <c:v>1381.5340000000001</c:v>
                </c:pt>
                <c:pt idx="1234">
                  <c:v>1382.327</c:v>
                </c:pt>
                <c:pt idx="1235">
                  <c:v>1383.1030000000001</c:v>
                </c:pt>
                <c:pt idx="1236">
                  <c:v>1383.89</c:v>
                </c:pt>
                <c:pt idx="1237">
                  <c:v>1384.69</c:v>
                </c:pt>
                <c:pt idx="1238">
                  <c:v>1385.463</c:v>
                </c:pt>
                <c:pt idx="1239">
                  <c:v>1386.258</c:v>
                </c:pt>
                <c:pt idx="1240">
                  <c:v>1387.057</c:v>
                </c:pt>
                <c:pt idx="1241">
                  <c:v>1387.857</c:v>
                </c:pt>
                <c:pt idx="1242">
                  <c:v>1388.673</c:v>
                </c:pt>
                <c:pt idx="1243">
                  <c:v>1389.4480000000001</c:v>
                </c:pt>
                <c:pt idx="1244">
                  <c:v>1390.2429999999999</c:v>
                </c:pt>
                <c:pt idx="1245">
                  <c:v>1391.02</c:v>
                </c:pt>
                <c:pt idx="1246">
                  <c:v>1391.8340000000001</c:v>
                </c:pt>
                <c:pt idx="1247">
                  <c:v>1392.617</c:v>
                </c:pt>
                <c:pt idx="1248">
                  <c:v>1393.412</c:v>
                </c:pt>
                <c:pt idx="1249">
                  <c:v>1394.1959999999999</c:v>
                </c:pt>
                <c:pt idx="1250">
                  <c:v>1395.0050000000001</c:v>
                </c:pt>
                <c:pt idx="1251">
                  <c:v>1395.8019999999999</c:v>
                </c:pt>
                <c:pt idx="1252">
                  <c:v>1396.59</c:v>
                </c:pt>
                <c:pt idx="1253">
                  <c:v>1397.374</c:v>
                </c:pt>
                <c:pt idx="1254">
                  <c:v>1398.17</c:v>
                </c:pt>
                <c:pt idx="1255">
                  <c:v>1398.9580000000001</c:v>
                </c:pt>
                <c:pt idx="1256">
                  <c:v>1399.7570000000001</c:v>
                </c:pt>
                <c:pt idx="1257">
                  <c:v>1400.5540000000001</c:v>
                </c:pt>
                <c:pt idx="1258">
                  <c:v>1401.3520000000001</c:v>
                </c:pt>
                <c:pt idx="1259">
                  <c:v>1402.1389999999999</c:v>
                </c:pt>
                <c:pt idx="1260">
                  <c:v>1402.915</c:v>
                </c:pt>
                <c:pt idx="1261">
                  <c:v>1403.712</c:v>
                </c:pt>
                <c:pt idx="1262">
                  <c:v>1404.5050000000001</c:v>
                </c:pt>
                <c:pt idx="1263">
                  <c:v>1405.3</c:v>
                </c:pt>
                <c:pt idx="1264">
                  <c:v>1406.1130000000001</c:v>
                </c:pt>
                <c:pt idx="1265">
                  <c:v>1406.8979999999999</c:v>
                </c:pt>
                <c:pt idx="1266">
                  <c:v>1407.71</c:v>
                </c:pt>
                <c:pt idx="1267">
                  <c:v>1408.4960000000001</c:v>
                </c:pt>
                <c:pt idx="1268">
                  <c:v>1409.2840000000001</c:v>
                </c:pt>
                <c:pt idx="1269">
                  <c:v>1410.0889999999999</c:v>
                </c:pt>
                <c:pt idx="1270">
                  <c:v>1410.8620000000001</c:v>
                </c:pt>
                <c:pt idx="1271">
                  <c:v>1411.6659999999999</c:v>
                </c:pt>
                <c:pt idx="1272">
                  <c:v>1412.4490000000001</c:v>
                </c:pt>
                <c:pt idx="1273">
                  <c:v>1413.2449999999999</c:v>
                </c:pt>
                <c:pt idx="1274">
                  <c:v>1414.04</c:v>
                </c:pt>
                <c:pt idx="1275">
                  <c:v>1414.84</c:v>
                </c:pt>
                <c:pt idx="1276">
                  <c:v>1415.643</c:v>
                </c:pt>
                <c:pt idx="1277">
                  <c:v>1416.422</c:v>
                </c:pt>
                <c:pt idx="1278">
                  <c:v>1417.2090000000001</c:v>
                </c:pt>
                <c:pt idx="1279">
                  <c:v>1418.001</c:v>
                </c:pt>
                <c:pt idx="1280">
                  <c:v>1418.807</c:v>
                </c:pt>
                <c:pt idx="1281">
                  <c:v>1419.5989999999999</c:v>
                </c:pt>
                <c:pt idx="1282">
                  <c:v>1420.383</c:v>
                </c:pt>
                <c:pt idx="1283">
                  <c:v>1421.1659999999999</c:v>
                </c:pt>
                <c:pt idx="1284">
                  <c:v>1421.963</c:v>
                </c:pt>
                <c:pt idx="1285">
                  <c:v>1422.7760000000001</c:v>
                </c:pt>
                <c:pt idx="1286">
                  <c:v>1423.5509999999999</c:v>
                </c:pt>
                <c:pt idx="1287">
                  <c:v>1424.327</c:v>
                </c:pt>
                <c:pt idx="1288">
                  <c:v>1425.1289999999999</c:v>
                </c:pt>
                <c:pt idx="1289">
                  <c:v>1425.904</c:v>
                </c:pt>
                <c:pt idx="1290">
                  <c:v>1426.72</c:v>
                </c:pt>
                <c:pt idx="1291">
                  <c:v>1427.5150000000001</c:v>
                </c:pt>
                <c:pt idx="1292">
                  <c:v>1428.297</c:v>
                </c:pt>
                <c:pt idx="1293">
                  <c:v>1429.077</c:v>
                </c:pt>
                <c:pt idx="1294">
                  <c:v>1429.864</c:v>
                </c:pt>
                <c:pt idx="1295">
                  <c:v>1430.65</c:v>
                </c:pt>
                <c:pt idx="1296">
                  <c:v>1431.462</c:v>
                </c:pt>
                <c:pt idx="1297">
                  <c:v>1432.2439999999999</c:v>
                </c:pt>
                <c:pt idx="1298">
                  <c:v>1433.057</c:v>
                </c:pt>
                <c:pt idx="1299">
                  <c:v>1433.837</c:v>
                </c:pt>
                <c:pt idx="1300">
                  <c:v>1434.6389999999999</c:v>
                </c:pt>
                <c:pt idx="1301">
                  <c:v>1435.4179999999999</c:v>
                </c:pt>
                <c:pt idx="1302">
                  <c:v>1436.2049999999999</c:v>
                </c:pt>
                <c:pt idx="1303">
                  <c:v>1437</c:v>
                </c:pt>
                <c:pt idx="1304">
                  <c:v>1437.7929999999999</c:v>
                </c:pt>
                <c:pt idx="1305">
                  <c:v>1438.6010000000001</c:v>
                </c:pt>
                <c:pt idx="1306">
                  <c:v>1439.3879999999999</c:v>
                </c:pt>
                <c:pt idx="1307">
                  <c:v>1440.1780000000001</c:v>
                </c:pt>
                <c:pt idx="1308">
                  <c:v>1440.991</c:v>
                </c:pt>
                <c:pt idx="1309">
                  <c:v>1441.7760000000001</c:v>
                </c:pt>
                <c:pt idx="1310">
                  <c:v>1442.5709999999999</c:v>
                </c:pt>
                <c:pt idx="1311">
                  <c:v>1443.3530000000001</c:v>
                </c:pt>
                <c:pt idx="1312">
                  <c:v>1444.146</c:v>
                </c:pt>
                <c:pt idx="1313">
                  <c:v>1444.9469999999999</c:v>
                </c:pt>
                <c:pt idx="1314">
                  <c:v>1445.7529999999999</c:v>
                </c:pt>
                <c:pt idx="1315">
                  <c:v>1446.539</c:v>
                </c:pt>
                <c:pt idx="1316">
                  <c:v>1447.3209999999999</c:v>
                </c:pt>
                <c:pt idx="1317">
                  <c:v>1448.1189999999999</c:v>
                </c:pt>
                <c:pt idx="1318">
                  <c:v>1448.924</c:v>
                </c:pt>
                <c:pt idx="1319">
                  <c:v>1449.7139999999999</c:v>
                </c:pt>
                <c:pt idx="1320">
                  <c:v>1450.502</c:v>
                </c:pt>
                <c:pt idx="1321">
                  <c:v>1451.278</c:v>
                </c:pt>
                <c:pt idx="1322">
                  <c:v>1452.0709999999999</c:v>
                </c:pt>
                <c:pt idx="1323">
                  <c:v>1452.874</c:v>
                </c:pt>
                <c:pt idx="1324">
                  <c:v>1453.67</c:v>
                </c:pt>
                <c:pt idx="1325">
                  <c:v>1454.4580000000001</c:v>
                </c:pt>
                <c:pt idx="1326">
                  <c:v>1455.2429999999999</c:v>
                </c:pt>
                <c:pt idx="1327">
                  <c:v>1456.0329999999999</c:v>
                </c:pt>
                <c:pt idx="1328">
                  <c:v>1456.8330000000001</c:v>
                </c:pt>
                <c:pt idx="1329">
                  <c:v>1457.614</c:v>
                </c:pt>
                <c:pt idx="1330">
                  <c:v>1458.412</c:v>
                </c:pt>
                <c:pt idx="1331">
                  <c:v>1459.1890000000001</c:v>
                </c:pt>
                <c:pt idx="1332">
                  <c:v>1459.9949999999999</c:v>
                </c:pt>
                <c:pt idx="1333">
                  <c:v>1460.788</c:v>
                </c:pt>
                <c:pt idx="1334">
                  <c:v>1461.575</c:v>
                </c:pt>
                <c:pt idx="1335">
                  <c:v>1462.3530000000001</c:v>
                </c:pt>
                <c:pt idx="1336">
                  <c:v>1463.1489999999999</c:v>
                </c:pt>
                <c:pt idx="1337">
                  <c:v>1463.9349999999999</c:v>
                </c:pt>
                <c:pt idx="1338">
                  <c:v>1464.7349999999999</c:v>
                </c:pt>
                <c:pt idx="1339">
                  <c:v>1465.5419999999999</c:v>
                </c:pt>
                <c:pt idx="1340">
                  <c:v>1466.3330000000001</c:v>
                </c:pt>
                <c:pt idx="1341">
                  <c:v>1467.1110000000001</c:v>
                </c:pt>
                <c:pt idx="1342">
                  <c:v>1467.923</c:v>
                </c:pt>
                <c:pt idx="1343">
                  <c:v>1468.702</c:v>
                </c:pt>
                <c:pt idx="1344">
                  <c:v>1469.4949999999999</c:v>
                </c:pt>
                <c:pt idx="1345">
                  <c:v>1470.259</c:v>
                </c:pt>
                <c:pt idx="1346">
                  <c:v>1471.069</c:v>
                </c:pt>
                <c:pt idx="1347">
                  <c:v>1471.876</c:v>
                </c:pt>
                <c:pt idx="1348">
                  <c:v>1472.673</c:v>
                </c:pt>
                <c:pt idx="1349">
                  <c:v>1473.481</c:v>
                </c:pt>
                <c:pt idx="1350">
                  <c:v>1474.271</c:v>
                </c:pt>
                <c:pt idx="1351">
                  <c:v>1475.047</c:v>
                </c:pt>
                <c:pt idx="1352">
                  <c:v>1475.8620000000001</c:v>
                </c:pt>
                <c:pt idx="1353">
                  <c:v>1476.6410000000001</c:v>
                </c:pt>
                <c:pt idx="1354">
                  <c:v>1477.431</c:v>
                </c:pt>
                <c:pt idx="1355">
                  <c:v>1478.2270000000001</c:v>
                </c:pt>
                <c:pt idx="1356">
                  <c:v>1479.0119999999999</c:v>
                </c:pt>
                <c:pt idx="1357">
                  <c:v>1479.8109999999999</c:v>
                </c:pt>
                <c:pt idx="1358">
                  <c:v>1480.6020000000001</c:v>
                </c:pt>
                <c:pt idx="1359">
                  <c:v>1481.4010000000001</c:v>
                </c:pt>
                <c:pt idx="1360">
                  <c:v>1482.193</c:v>
                </c:pt>
                <c:pt idx="1361">
                  <c:v>1482.9870000000001</c:v>
                </c:pt>
                <c:pt idx="1362">
                  <c:v>1483.7750000000001</c:v>
                </c:pt>
                <c:pt idx="1363">
                  <c:v>1484.5650000000001</c:v>
                </c:pt>
                <c:pt idx="1364">
                  <c:v>1485.3530000000001</c:v>
                </c:pt>
                <c:pt idx="1365">
                  <c:v>1486.153</c:v>
                </c:pt>
                <c:pt idx="1366">
                  <c:v>1486.9469999999999</c:v>
                </c:pt>
                <c:pt idx="1367">
                  <c:v>1487.7460000000001</c:v>
                </c:pt>
                <c:pt idx="1368">
                  <c:v>1488.539</c:v>
                </c:pt>
                <c:pt idx="1369">
                  <c:v>1489.309</c:v>
                </c:pt>
                <c:pt idx="1370">
                  <c:v>1490.1020000000001</c:v>
                </c:pt>
                <c:pt idx="1371">
                  <c:v>1490.9079999999999</c:v>
                </c:pt>
                <c:pt idx="1372">
                  <c:v>1491.6980000000001</c:v>
                </c:pt>
                <c:pt idx="1373">
                  <c:v>1492.492</c:v>
                </c:pt>
                <c:pt idx="1374">
                  <c:v>1493.2909999999999</c:v>
                </c:pt>
                <c:pt idx="1375">
                  <c:v>1494.057</c:v>
                </c:pt>
                <c:pt idx="1376">
                  <c:v>1494.867</c:v>
                </c:pt>
                <c:pt idx="1377">
                  <c:v>1495.634</c:v>
                </c:pt>
                <c:pt idx="1378">
                  <c:v>1496.413</c:v>
                </c:pt>
                <c:pt idx="1379">
                  <c:v>1497.202</c:v>
                </c:pt>
                <c:pt idx="1380">
                  <c:v>1498.002</c:v>
                </c:pt>
                <c:pt idx="1381">
                  <c:v>1498.808</c:v>
                </c:pt>
                <c:pt idx="1382">
                  <c:v>1499.6089999999999</c:v>
                </c:pt>
                <c:pt idx="1383">
                  <c:v>1500.403</c:v>
                </c:pt>
                <c:pt idx="1384">
                  <c:v>1501.1890000000001</c:v>
                </c:pt>
                <c:pt idx="1385">
                  <c:v>1501.943</c:v>
                </c:pt>
                <c:pt idx="1386">
                  <c:v>1502.7449999999999</c:v>
                </c:pt>
                <c:pt idx="1387">
                  <c:v>1503.54</c:v>
                </c:pt>
                <c:pt idx="1388">
                  <c:v>1504.3309999999999</c:v>
                </c:pt>
                <c:pt idx="1389">
                  <c:v>1505.126</c:v>
                </c:pt>
                <c:pt idx="1390">
                  <c:v>1505.932</c:v>
                </c:pt>
                <c:pt idx="1391">
                  <c:v>1506.7260000000001</c:v>
                </c:pt>
                <c:pt idx="1392">
                  <c:v>1507.509</c:v>
                </c:pt>
                <c:pt idx="1393">
                  <c:v>1508.296</c:v>
                </c:pt>
                <c:pt idx="1394">
                  <c:v>1509.08</c:v>
                </c:pt>
                <c:pt idx="1395">
                  <c:v>1509.877</c:v>
                </c:pt>
                <c:pt idx="1396">
                  <c:v>1510.665</c:v>
                </c:pt>
                <c:pt idx="1397">
                  <c:v>1511.4659999999999</c:v>
                </c:pt>
                <c:pt idx="1398">
                  <c:v>1512.248</c:v>
                </c:pt>
                <c:pt idx="1399">
                  <c:v>1513.047</c:v>
                </c:pt>
                <c:pt idx="1400">
                  <c:v>1513.8420000000001</c:v>
                </c:pt>
                <c:pt idx="1401">
                  <c:v>1514.6469999999999</c:v>
                </c:pt>
                <c:pt idx="1402">
                  <c:v>1515.432</c:v>
                </c:pt>
                <c:pt idx="1403">
                  <c:v>1516.2270000000001</c:v>
                </c:pt>
                <c:pt idx="1404">
                  <c:v>1517.0340000000001</c:v>
                </c:pt>
                <c:pt idx="1405">
                  <c:v>1517.8219999999999</c:v>
                </c:pt>
                <c:pt idx="1406">
                  <c:v>1518.633</c:v>
                </c:pt>
                <c:pt idx="1407">
                  <c:v>1519.415</c:v>
                </c:pt>
                <c:pt idx="1408">
                  <c:v>1520.202</c:v>
                </c:pt>
                <c:pt idx="1409">
                  <c:v>1520.9970000000001</c:v>
                </c:pt>
                <c:pt idx="1410">
                  <c:v>1521.777</c:v>
                </c:pt>
                <c:pt idx="1411">
                  <c:v>1522.5650000000001</c:v>
                </c:pt>
                <c:pt idx="1412">
                  <c:v>1523.3320000000001</c:v>
                </c:pt>
                <c:pt idx="1413">
                  <c:v>1524.1289999999999</c:v>
                </c:pt>
                <c:pt idx="1414">
                  <c:v>1524.94</c:v>
                </c:pt>
                <c:pt idx="1415">
                  <c:v>1525.7270000000001</c:v>
                </c:pt>
                <c:pt idx="1416">
                  <c:v>1526.518</c:v>
                </c:pt>
                <c:pt idx="1417">
                  <c:v>1527.2940000000001</c:v>
                </c:pt>
                <c:pt idx="1418">
                  <c:v>1528.078</c:v>
                </c:pt>
                <c:pt idx="1419">
                  <c:v>1528.857</c:v>
                </c:pt>
                <c:pt idx="1420">
                  <c:v>1529.6469999999999</c:v>
                </c:pt>
                <c:pt idx="1421">
                  <c:v>1530.44</c:v>
                </c:pt>
                <c:pt idx="1422">
                  <c:v>1531.2360000000001</c:v>
                </c:pt>
                <c:pt idx="1423">
                  <c:v>1532.0429999999999</c:v>
                </c:pt>
                <c:pt idx="1424">
                  <c:v>1532.8420000000001</c:v>
                </c:pt>
                <c:pt idx="1425">
                  <c:v>1533.6310000000001</c:v>
                </c:pt>
                <c:pt idx="1426">
                  <c:v>1534.4179999999999</c:v>
                </c:pt>
                <c:pt idx="1427">
                  <c:v>1535.2059999999999</c:v>
                </c:pt>
                <c:pt idx="1428">
                  <c:v>1535.99</c:v>
                </c:pt>
                <c:pt idx="1429">
                  <c:v>1536.7719999999999</c:v>
                </c:pt>
                <c:pt idx="1430">
                  <c:v>1537.579</c:v>
                </c:pt>
                <c:pt idx="1431">
                  <c:v>1538.3720000000001</c:v>
                </c:pt>
                <c:pt idx="1432">
                  <c:v>1539.164</c:v>
                </c:pt>
                <c:pt idx="1433">
                  <c:v>1539.9559999999999</c:v>
                </c:pt>
                <c:pt idx="1434">
                  <c:v>1540.7380000000001</c:v>
                </c:pt>
                <c:pt idx="1435">
                  <c:v>1541.5350000000001</c:v>
                </c:pt>
                <c:pt idx="1436">
                  <c:v>1542.328</c:v>
                </c:pt>
                <c:pt idx="1437">
                  <c:v>1543.123</c:v>
                </c:pt>
                <c:pt idx="1438">
                  <c:v>1543.925</c:v>
                </c:pt>
                <c:pt idx="1439">
                  <c:v>1544.7180000000001</c:v>
                </c:pt>
                <c:pt idx="1440">
                  <c:v>1545.5340000000001</c:v>
                </c:pt>
                <c:pt idx="1441">
                  <c:v>1546.31</c:v>
                </c:pt>
                <c:pt idx="1442">
                  <c:v>1547.075</c:v>
                </c:pt>
                <c:pt idx="1443">
                  <c:v>1547.8820000000001</c:v>
                </c:pt>
                <c:pt idx="1444">
                  <c:v>1548.6690000000001</c:v>
                </c:pt>
                <c:pt idx="1445">
                  <c:v>1549.463</c:v>
                </c:pt>
                <c:pt idx="1446">
                  <c:v>1550.2670000000001</c:v>
                </c:pt>
                <c:pt idx="1447">
                  <c:v>1551.07</c:v>
                </c:pt>
                <c:pt idx="1448">
                  <c:v>1551.87</c:v>
                </c:pt>
                <c:pt idx="1449">
                  <c:v>1552.6569999999999</c:v>
                </c:pt>
                <c:pt idx="1450">
                  <c:v>1553.451</c:v>
                </c:pt>
                <c:pt idx="1451">
                  <c:v>1554.232</c:v>
                </c:pt>
                <c:pt idx="1452">
                  <c:v>1555.0309999999999</c:v>
                </c:pt>
                <c:pt idx="1453">
                  <c:v>1555.8130000000001</c:v>
                </c:pt>
                <c:pt idx="1454">
                  <c:v>1556.6130000000001</c:v>
                </c:pt>
                <c:pt idx="1455">
                  <c:v>1557.4190000000001</c:v>
                </c:pt>
                <c:pt idx="1456">
                  <c:v>1558.211</c:v>
                </c:pt>
                <c:pt idx="1457">
                  <c:v>1559.027</c:v>
                </c:pt>
                <c:pt idx="1458">
                  <c:v>1559.818</c:v>
                </c:pt>
                <c:pt idx="1459">
                  <c:v>1560.6020000000001</c:v>
                </c:pt>
                <c:pt idx="1460">
                  <c:v>1561.3920000000001</c:v>
                </c:pt>
                <c:pt idx="1461">
                  <c:v>1562.1679999999999</c:v>
                </c:pt>
                <c:pt idx="1462">
                  <c:v>1562.962</c:v>
                </c:pt>
                <c:pt idx="1463">
                  <c:v>1563.7370000000001</c:v>
                </c:pt>
                <c:pt idx="1464">
                  <c:v>1564.5429999999999</c:v>
                </c:pt>
                <c:pt idx="1465">
                  <c:v>1565.3420000000001</c:v>
                </c:pt>
                <c:pt idx="1466">
                  <c:v>1566.124</c:v>
                </c:pt>
                <c:pt idx="1467">
                  <c:v>1566.9159999999999</c:v>
                </c:pt>
                <c:pt idx="1468">
                  <c:v>1567.704</c:v>
                </c:pt>
                <c:pt idx="1469">
                  <c:v>1568.482</c:v>
                </c:pt>
                <c:pt idx="1470">
                  <c:v>1569.2760000000001</c:v>
                </c:pt>
                <c:pt idx="1471">
                  <c:v>1570.068</c:v>
                </c:pt>
                <c:pt idx="1472">
                  <c:v>1570.877</c:v>
                </c:pt>
                <c:pt idx="1473">
                  <c:v>1571.6669999999999</c:v>
                </c:pt>
                <c:pt idx="1474">
                  <c:v>1572.471</c:v>
                </c:pt>
                <c:pt idx="1475">
                  <c:v>1573.2560000000001</c:v>
                </c:pt>
                <c:pt idx="1476">
                  <c:v>1574.029</c:v>
                </c:pt>
                <c:pt idx="1477">
                  <c:v>1574.8309999999999</c:v>
                </c:pt>
                <c:pt idx="1478">
                  <c:v>1575.634</c:v>
                </c:pt>
                <c:pt idx="1479">
                  <c:v>1576.4169999999999</c:v>
                </c:pt>
                <c:pt idx="1480">
                  <c:v>1577.2260000000001</c:v>
                </c:pt>
                <c:pt idx="1481">
                  <c:v>1578.0139999999999</c:v>
                </c:pt>
                <c:pt idx="1482">
                  <c:v>1578.8150000000001</c:v>
                </c:pt>
                <c:pt idx="1483">
                  <c:v>1579.5989999999999</c:v>
                </c:pt>
                <c:pt idx="1484">
                  <c:v>1580.395</c:v>
                </c:pt>
                <c:pt idx="1485">
                  <c:v>1581.1590000000001</c:v>
                </c:pt>
                <c:pt idx="1486">
                  <c:v>1581.9659999999999</c:v>
                </c:pt>
                <c:pt idx="1487">
                  <c:v>1582.7570000000001</c:v>
                </c:pt>
                <c:pt idx="1488">
                  <c:v>1583.5540000000001</c:v>
                </c:pt>
                <c:pt idx="1489">
                  <c:v>1584.364</c:v>
                </c:pt>
                <c:pt idx="1490">
                  <c:v>1585.153</c:v>
                </c:pt>
                <c:pt idx="1491">
                  <c:v>1585.943</c:v>
                </c:pt>
                <c:pt idx="1492">
                  <c:v>1586.749</c:v>
                </c:pt>
                <c:pt idx="1493">
                  <c:v>1587.53</c:v>
                </c:pt>
                <c:pt idx="1494">
                  <c:v>1588.3219999999999</c:v>
                </c:pt>
                <c:pt idx="1495">
                  <c:v>1589.1079999999999</c:v>
                </c:pt>
                <c:pt idx="1496">
                  <c:v>1589.9179999999999</c:v>
                </c:pt>
                <c:pt idx="1497">
                  <c:v>1590.711</c:v>
                </c:pt>
                <c:pt idx="1498">
                  <c:v>1591.508</c:v>
                </c:pt>
                <c:pt idx="1499">
                  <c:v>1592.3130000000001</c:v>
                </c:pt>
                <c:pt idx="1500">
                  <c:v>1593.1020000000001</c:v>
                </c:pt>
                <c:pt idx="1501">
                  <c:v>1593.884</c:v>
                </c:pt>
                <c:pt idx="1502">
                  <c:v>1594.6849999999999</c:v>
                </c:pt>
                <c:pt idx="1503">
                  <c:v>1595.451</c:v>
                </c:pt>
                <c:pt idx="1504">
                  <c:v>1596.2429999999999</c:v>
                </c:pt>
                <c:pt idx="1505">
                  <c:v>1597.0540000000001</c:v>
                </c:pt>
                <c:pt idx="1506">
                  <c:v>1597.857</c:v>
                </c:pt>
                <c:pt idx="1507">
                  <c:v>1598.6510000000001</c:v>
                </c:pt>
                <c:pt idx="1508">
                  <c:v>1599.4380000000001</c:v>
                </c:pt>
                <c:pt idx="1509">
                  <c:v>1600.2149999999999</c:v>
                </c:pt>
                <c:pt idx="1510">
                  <c:v>1600.9880000000001</c:v>
                </c:pt>
                <c:pt idx="1511">
                  <c:v>1601.7760000000001</c:v>
                </c:pt>
                <c:pt idx="1512">
                  <c:v>1602.5840000000001</c:v>
                </c:pt>
                <c:pt idx="1513">
                  <c:v>1603.3610000000001</c:v>
                </c:pt>
                <c:pt idx="1514">
                  <c:v>1604.174</c:v>
                </c:pt>
                <c:pt idx="1515">
                  <c:v>1604.9490000000001</c:v>
                </c:pt>
                <c:pt idx="1516">
                  <c:v>1605.7570000000001</c:v>
                </c:pt>
                <c:pt idx="1517">
                  <c:v>1606.5170000000001</c:v>
                </c:pt>
                <c:pt idx="1518">
                  <c:v>1607.3230000000001</c:v>
                </c:pt>
                <c:pt idx="1519">
                  <c:v>1608.0940000000001</c:v>
                </c:pt>
                <c:pt idx="1520">
                  <c:v>1608.8820000000001</c:v>
                </c:pt>
                <c:pt idx="1521">
                  <c:v>1609.694</c:v>
                </c:pt>
                <c:pt idx="1522">
                  <c:v>1610.5070000000001</c:v>
                </c:pt>
                <c:pt idx="1523">
                  <c:v>1611.2819999999999</c:v>
                </c:pt>
                <c:pt idx="1524">
                  <c:v>1611.4480000000001</c:v>
                </c:pt>
              </c:numCache>
            </c:numRef>
          </c:xVal>
          <c:yVal>
            <c:numRef>
              <c:f>'Side 2 CD'!$P$31:$P$1514</c:f>
              <c:numCache>
                <c:formatCode>General</c:formatCode>
                <c:ptCount val="1484"/>
                <c:pt idx="0">
                  <c:v>0.49591059999999931</c:v>
                </c:pt>
                <c:pt idx="1">
                  <c:v>0.4780124999999984</c:v>
                </c:pt>
                <c:pt idx="2">
                  <c:v>0.51356399999999969</c:v>
                </c:pt>
                <c:pt idx="3">
                  <c:v>0.47956299999999974</c:v>
                </c:pt>
                <c:pt idx="4">
                  <c:v>0.47721130000000045</c:v>
                </c:pt>
                <c:pt idx="5">
                  <c:v>0.49591919999999945</c:v>
                </c:pt>
                <c:pt idx="6">
                  <c:v>0.4805818999999989</c:v>
                </c:pt>
                <c:pt idx="7">
                  <c:v>0.46074809999999999</c:v>
                </c:pt>
                <c:pt idx="8">
                  <c:v>0.47508639999999946</c:v>
                </c:pt>
                <c:pt idx="9">
                  <c:v>0.4855767999999987</c:v>
                </c:pt>
                <c:pt idx="10">
                  <c:v>0.46758399999999956</c:v>
                </c:pt>
                <c:pt idx="11">
                  <c:v>0.48071249999999921</c:v>
                </c:pt>
                <c:pt idx="12">
                  <c:v>0.47993439999999854</c:v>
                </c:pt>
                <c:pt idx="13">
                  <c:v>0.47927509999999973</c:v>
                </c:pt>
                <c:pt idx="14">
                  <c:v>0.47712399999999899</c:v>
                </c:pt>
                <c:pt idx="15">
                  <c:v>0.4742185999999986</c:v>
                </c:pt>
                <c:pt idx="16">
                  <c:v>0.45694739999999978</c:v>
                </c:pt>
                <c:pt idx="17">
                  <c:v>0.46451509999999896</c:v>
                </c:pt>
                <c:pt idx="18">
                  <c:v>0.45781879999999919</c:v>
                </c:pt>
                <c:pt idx="19">
                  <c:v>0.45853269999999924</c:v>
                </c:pt>
                <c:pt idx="20">
                  <c:v>0.46768269999999923</c:v>
                </c:pt>
                <c:pt idx="21">
                  <c:v>0.46953229999999913</c:v>
                </c:pt>
                <c:pt idx="22">
                  <c:v>0.44729819999999965</c:v>
                </c:pt>
                <c:pt idx="23">
                  <c:v>0.44990999999999914</c:v>
                </c:pt>
                <c:pt idx="24">
                  <c:v>0.45541359999999909</c:v>
                </c:pt>
                <c:pt idx="25">
                  <c:v>0.45001459999999938</c:v>
                </c:pt>
                <c:pt idx="26">
                  <c:v>0.4378953999999986</c:v>
                </c:pt>
                <c:pt idx="27">
                  <c:v>0.46063209999999888</c:v>
                </c:pt>
                <c:pt idx="28">
                  <c:v>0.43914609999999943</c:v>
                </c:pt>
                <c:pt idx="29">
                  <c:v>0.42461279999999846</c:v>
                </c:pt>
                <c:pt idx="30">
                  <c:v>0.44209909999999919</c:v>
                </c:pt>
                <c:pt idx="31">
                  <c:v>0.40466599999999886</c:v>
                </c:pt>
                <c:pt idx="32">
                  <c:v>0.41282149999999973</c:v>
                </c:pt>
                <c:pt idx="33">
                  <c:v>0.43673499999999965</c:v>
                </c:pt>
                <c:pt idx="34">
                  <c:v>0.43932149999999925</c:v>
                </c:pt>
                <c:pt idx="35">
                  <c:v>0.40556829999999877</c:v>
                </c:pt>
                <c:pt idx="36">
                  <c:v>0.43025969999999969</c:v>
                </c:pt>
                <c:pt idx="37">
                  <c:v>0.43803540000000041</c:v>
                </c:pt>
                <c:pt idx="38">
                  <c:v>0.40669859999999858</c:v>
                </c:pt>
                <c:pt idx="39">
                  <c:v>0.39706139999999923</c:v>
                </c:pt>
                <c:pt idx="40">
                  <c:v>0.4022623999999988</c:v>
                </c:pt>
                <c:pt idx="41">
                  <c:v>0.40617429999999821</c:v>
                </c:pt>
                <c:pt idx="42">
                  <c:v>0.40773819999999983</c:v>
                </c:pt>
                <c:pt idx="43">
                  <c:v>0.4149598999999986</c:v>
                </c:pt>
                <c:pt idx="44">
                  <c:v>0.40457019999999844</c:v>
                </c:pt>
                <c:pt idx="45">
                  <c:v>0.38345459999999942</c:v>
                </c:pt>
                <c:pt idx="46">
                  <c:v>0.41159789999999852</c:v>
                </c:pt>
                <c:pt idx="47">
                  <c:v>0.40731719999999871</c:v>
                </c:pt>
                <c:pt idx="48">
                  <c:v>0.37101699999999838</c:v>
                </c:pt>
                <c:pt idx="49">
                  <c:v>0.40877799999999898</c:v>
                </c:pt>
                <c:pt idx="50">
                  <c:v>0.39774709999999924</c:v>
                </c:pt>
                <c:pt idx="51">
                  <c:v>0.38418219999999881</c:v>
                </c:pt>
                <c:pt idx="52">
                  <c:v>0.38710859999999858</c:v>
                </c:pt>
                <c:pt idx="53">
                  <c:v>0.37191479999999899</c:v>
                </c:pt>
                <c:pt idx="54">
                  <c:v>0.38703879999999913</c:v>
                </c:pt>
                <c:pt idx="55">
                  <c:v>0.38153689999999951</c:v>
                </c:pt>
                <c:pt idx="56">
                  <c:v>0.39588299999999865</c:v>
                </c:pt>
                <c:pt idx="57">
                  <c:v>0.36117889999999964</c:v>
                </c:pt>
                <c:pt idx="58">
                  <c:v>0.36333069999999879</c:v>
                </c:pt>
                <c:pt idx="59">
                  <c:v>0.38546349999999929</c:v>
                </c:pt>
                <c:pt idx="60">
                  <c:v>0.37419609999999892</c:v>
                </c:pt>
                <c:pt idx="61">
                  <c:v>0.32951409999999903</c:v>
                </c:pt>
                <c:pt idx="62">
                  <c:v>0.36317889999999942</c:v>
                </c:pt>
                <c:pt idx="63">
                  <c:v>0.3723807999999984</c:v>
                </c:pt>
                <c:pt idx="64">
                  <c:v>0.35567799999999927</c:v>
                </c:pt>
                <c:pt idx="65">
                  <c:v>0.36067439999999795</c:v>
                </c:pt>
                <c:pt idx="66">
                  <c:v>0.37306620000000024</c:v>
                </c:pt>
                <c:pt idx="67">
                  <c:v>0.33580199999999927</c:v>
                </c:pt>
                <c:pt idx="68">
                  <c:v>0.35493769999999802</c:v>
                </c:pt>
                <c:pt idx="69">
                  <c:v>0.37640079999999898</c:v>
                </c:pt>
                <c:pt idx="70">
                  <c:v>0.3426348999999993</c:v>
                </c:pt>
                <c:pt idx="71">
                  <c:v>0.35922529999999941</c:v>
                </c:pt>
                <c:pt idx="72">
                  <c:v>0.34864959999999989</c:v>
                </c:pt>
                <c:pt idx="73">
                  <c:v>0.35119129999999998</c:v>
                </c:pt>
                <c:pt idx="74">
                  <c:v>0.33770199999999928</c:v>
                </c:pt>
                <c:pt idx="75">
                  <c:v>0.36041149999999966</c:v>
                </c:pt>
                <c:pt idx="76">
                  <c:v>0.33844059999999931</c:v>
                </c:pt>
                <c:pt idx="77">
                  <c:v>0.32430599999999998</c:v>
                </c:pt>
                <c:pt idx="78">
                  <c:v>0.33619829999999862</c:v>
                </c:pt>
                <c:pt idx="79">
                  <c:v>0.33518689999999918</c:v>
                </c:pt>
                <c:pt idx="80">
                  <c:v>0.3316839999999992</c:v>
                </c:pt>
                <c:pt idx="81">
                  <c:v>0.34676139999999922</c:v>
                </c:pt>
                <c:pt idx="82">
                  <c:v>0.32821009999999973</c:v>
                </c:pt>
                <c:pt idx="83">
                  <c:v>0.32370589999999932</c:v>
                </c:pt>
                <c:pt idx="84">
                  <c:v>0.33612849999999916</c:v>
                </c:pt>
                <c:pt idx="85">
                  <c:v>0.33781929999999871</c:v>
                </c:pt>
                <c:pt idx="86">
                  <c:v>0.31884259999999909</c:v>
                </c:pt>
                <c:pt idx="87">
                  <c:v>0.3409122</c:v>
                </c:pt>
                <c:pt idx="88">
                  <c:v>0.32780309999999879</c:v>
                </c:pt>
                <c:pt idx="89">
                  <c:v>0.31885669999999866</c:v>
                </c:pt>
                <c:pt idx="90">
                  <c:v>0.29217519999999908</c:v>
                </c:pt>
                <c:pt idx="91">
                  <c:v>0.32399599999999928</c:v>
                </c:pt>
                <c:pt idx="92">
                  <c:v>0.32451229999999942</c:v>
                </c:pt>
                <c:pt idx="93">
                  <c:v>0.30755289999999924</c:v>
                </c:pt>
                <c:pt idx="94">
                  <c:v>0.31348199999999871</c:v>
                </c:pt>
                <c:pt idx="95">
                  <c:v>0.32118289999999838</c:v>
                </c:pt>
                <c:pt idx="96">
                  <c:v>0.3187603999999995</c:v>
                </c:pt>
                <c:pt idx="97">
                  <c:v>0.32796239999999877</c:v>
                </c:pt>
                <c:pt idx="98">
                  <c:v>0.30866269999999929</c:v>
                </c:pt>
                <c:pt idx="99">
                  <c:v>0.30763829999999981</c:v>
                </c:pt>
                <c:pt idx="100">
                  <c:v>0.33110469999999914</c:v>
                </c:pt>
                <c:pt idx="101">
                  <c:v>0.30273709999999987</c:v>
                </c:pt>
                <c:pt idx="102">
                  <c:v>0.29273839999999929</c:v>
                </c:pt>
                <c:pt idx="103">
                  <c:v>0.2849150999999992</c:v>
                </c:pt>
                <c:pt idx="104">
                  <c:v>0.29460239999999871</c:v>
                </c:pt>
                <c:pt idx="105">
                  <c:v>0.2402470000000001</c:v>
                </c:pt>
                <c:pt idx="106">
                  <c:v>0.28510619999999864</c:v>
                </c:pt>
                <c:pt idx="107">
                  <c:v>0.28128889999999895</c:v>
                </c:pt>
                <c:pt idx="108">
                  <c:v>0.26619639999999922</c:v>
                </c:pt>
                <c:pt idx="109">
                  <c:v>0.25352109999999861</c:v>
                </c:pt>
                <c:pt idx="110">
                  <c:v>0.27388209999999802</c:v>
                </c:pt>
                <c:pt idx="111">
                  <c:v>0.24273119999999881</c:v>
                </c:pt>
                <c:pt idx="112">
                  <c:v>0.278354199999999</c:v>
                </c:pt>
                <c:pt idx="113">
                  <c:v>0.2818820999999998</c:v>
                </c:pt>
                <c:pt idx="114">
                  <c:v>0.25492569999999937</c:v>
                </c:pt>
                <c:pt idx="115">
                  <c:v>0.27206719999999951</c:v>
                </c:pt>
                <c:pt idx="116">
                  <c:v>0.27212079999999883</c:v>
                </c:pt>
                <c:pt idx="117">
                  <c:v>0.25252499999999944</c:v>
                </c:pt>
                <c:pt idx="118">
                  <c:v>0.26061069999999908</c:v>
                </c:pt>
                <c:pt idx="119">
                  <c:v>0.23821679999999823</c:v>
                </c:pt>
                <c:pt idx="120">
                  <c:v>0.26980879999999807</c:v>
                </c:pt>
                <c:pt idx="121">
                  <c:v>0.26201539999999923</c:v>
                </c:pt>
                <c:pt idx="122">
                  <c:v>0.23980649999999937</c:v>
                </c:pt>
                <c:pt idx="123">
                  <c:v>0.26948369999999944</c:v>
                </c:pt>
                <c:pt idx="124">
                  <c:v>0.24487339999999946</c:v>
                </c:pt>
                <c:pt idx="125">
                  <c:v>0.21949109999999816</c:v>
                </c:pt>
                <c:pt idx="126">
                  <c:v>0.209597699999998</c:v>
                </c:pt>
                <c:pt idx="127">
                  <c:v>0.24746619999999897</c:v>
                </c:pt>
                <c:pt idx="128">
                  <c:v>0.24211849999999924</c:v>
                </c:pt>
                <c:pt idx="129">
                  <c:v>0.22792629999999914</c:v>
                </c:pt>
                <c:pt idx="130">
                  <c:v>0.24344849999999862</c:v>
                </c:pt>
                <c:pt idx="131">
                  <c:v>0.23840839999999908</c:v>
                </c:pt>
                <c:pt idx="132">
                  <c:v>0.2465206999999987</c:v>
                </c:pt>
                <c:pt idx="133">
                  <c:v>0.25468499999999938</c:v>
                </c:pt>
                <c:pt idx="134">
                  <c:v>0.25433189999999861</c:v>
                </c:pt>
                <c:pt idx="135">
                  <c:v>0.22613979999999945</c:v>
                </c:pt>
                <c:pt idx="136">
                  <c:v>0.24063219999999941</c:v>
                </c:pt>
                <c:pt idx="137">
                  <c:v>0.22615560000000023</c:v>
                </c:pt>
                <c:pt idx="138">
                  <c:v>0.22200059999999944</c:v>
                </c:pt>
                <c:pt idx="139">
                  <c:v>0.23187969999999947</c:v>
                </c:pt>
                <c:pt idx="140">
                  <c:v>0.22329430000000006</c:v>
                </c:pt>
                <c:pt idx="141">
                  <c:v>0.21294309999999861</c:v>
                </c:pt>
                <c:pt idx="142">
                  <c:v>0.2267709999999985</c:v>
                </c:pt>
                <c:pt idx="143">
                  <c:v>0.22103909999999871</c:v>
                </c:pt>
                <c:pt idx="144">
                  <c:v>0.22157719999999959</c:v>
                </c:pt>
                <c:pt idx="145">
                  <c:v>0.21649389999999968</c:v>
                </c:pt>
                <c:pt idx="146">
                  <c:v>0.21029459999999833</c:v>
                </c:pt>
                <c:pt idx="147">
                  <c:v>0.20702219999999905</c:v>
                </c:pt>
                <c:pt idx="148">
                  <c:v>0.21783919999999934</c:v>
                </c:pt>
                <c:pt idx="149">
                  <c:v>0.19617789999999946</c:v>
                </c:pt>
                <c:pt idx="150">
                  <c:v>0.18785769999999857</c:v>
                </c:pt>
                <c:pt idx="151">
                  <c:v>0.1874464999999983</c:v>
                </c:pt>
                <c:pt idx="152">
                  <c:v>0.21307609999999855</c:v>
                </c:pt>
                <c:pt idx="153">
                  <c:v>0.21369559999999943</c:v>
                </c:pt>
                <c:pt idx="154">
                  <c:v>0.20152089999999934</c:v>
                </c:pt>
                <c:pt idx="155">
                  <c:v>0.20353759999999976</c:v>
                </c:pt>
                <c:pt idx="156">
                  <c:v>0.20434019999999897</c:v>
                </c:pt>
                <c:pt idx="157">
                  <c:v>0.17939219999999967</c:v>
                </c:pt>
                <c:pt idx="158">
                  <c:v>0.16205429999999943</c:v>
                </c:pt>
                <c:pt idx="159">
                  <c:v>0.16765909999999895</c:v>
                </c:pt>
                <c:pt idx="160">
                  <c:v>0.1779168999999996</c:v>
                </c:pt>
                <c:pt idx="161">
                  <c:v>0.17808099999999882</c:v>
                </c:pt>
                <c:pt idx="162">
                  <c:v>0.19333439999999946</c:v>
                </c:pt>
                <c:pt idx="163">
                  <c:v>0.18744959999999988</c:v>
                </c:pt>
                <c:pt idx="164">
                  <c:v>0.17880159999999812</c:v>
                </c:pt>
                <c:pt idx="165">
                  <c:v>0.19453619999999994</c:v>
                </c:pt>
                <c:pt idx="166">
                  <c:v>0.20031319999999919</c:v>
                </c:pt>
                <c:pt idx="167">
                  <c:v>0.1534184999999999</c:v>
                </c:pt>
                <c:pt idx="168">
                  <c:v>0.17543529999999841</c:v>
                </c:pt>
                <c:pt idx="169">
                  <c:v>0.19073059999999842</c:v>
                </c:pt>
                <c:pt idx="170">
                  <c:v>0.17926419999999865</c:v>
                </c:pt>
                <c:pt idx="171">
                  <c:v>0.17500759999999893</c:v>
                </c:pt>
                <c:pt idx="172">
                  <c:v>0.15019149999999915</c:v>
                </c:pt>
                <c:pt idx="173">
                  <c:v>0.16940539999999871</c:v>
                </c:pt>
                <c:pt idx="174">
                  <c:v>0.13624479999999917</c:v>
                </c:pt>
                <c:pt idx="175">
                  <c:v>0.17372750000000003</c:v>
                </c:pt>
                <c:pt idx="176">
                  <c:v>0.18024409999999946</c:v>
                </c:pt>
                <c:pt idx="177">
                  <c:v>0.15088239999999864</c:v>
                </c:pt>
                <c:pt idx="178">
                  <c:v>0.15967719999999908</c:v>
                </c:pt>
                <c:pt idx="179">
                  <c:v>0.16673969999999905</c:v>
                </c:pt>
                <c:pt idx="180">
                  <c:v>0.15656139999999841</c:v>
                </c:pt>
                <c:pt idx="181">
                  <c:v>0.12892189999999903</c:v>
                </c:pt>
                <c:pt idx="182">
                  <c:v>0.17663299999999893</c:v>
                </c:pt>
                <c:pt idx="183">
                  <c:v>0.13326699999999914</c:v>
                </c:pt>
                <c:pt idx="184">
                  <c:v>0.14110309999999959</c:v>
                </c:pt>
                <c:pt idx="185">
                  <c:v>0.14908519999999914</c:v>
                </c:pt>
                <c:pt idx="186">
                  <c:v>0.17327909999999935</c:v>
                </c:pt>
                <c:pt idx="187">
                  <c:v>0.13329359999999912</c:v>
                </c:pt>
                <c:pt idx="188">
                  <c:v>0.14544799999999913</c:v>
                </c:pt>
                <c:pt idx="189">
                  <c:v>0.16164359999999789</c:v>
                </c:pt>
                <c:pt idx="190">
                  <c:v>0.1359092999999989</c:v>
                </c:pt>
                <c:pt idx="191">
                  <c:v>0.13586249999999822</c:v>
                </c:pt>
                <c:pt idx="192">
                  <c:v>0.14447879999999902</c:v>
                </c:pt>
                <c:pt idx="193">
                  <c:v>0.12483629999999923</c:v>
                </c:pt>
                <c:pt idx="194">
                  <c:v>0.12530199999999958</c:v>
                </c:pt>
                <c:pt idx="195">
                  <c:v>0.10342269999999854</c:v>
                </c:pt>
                <c:pt idx="196">
                  <c:v>0.12361480000000036</c:v>
                </c:pt>
                <c:pt idx="197">
                  <c:v>9.8734499999999059E-2</c:v>
                </c:pt>
                <c:pt idx="198">
                  <c:v>0.13291899999999934</c:v>
                </c:pt>
                <c:pt idx="199">
                  <c:v>0.12113009999999935</c:v>
                </c:pt>
                <c:pt idx="200">
                  <c:v>7.9884299999998909E-2</c:v>
                </c:pt>
                <c:pt idx="201">
                  <c:v>8.6042299999998129E-2</c:v>
                </c:pt>
                <c:pt idx="202">
                  <c:v>9.8615999999998927E-2</c:v>
                </c:pt>
                <c:pt idx="203">
                  <c:v>9.4934999999999548E-2</c:v>
                </c:pt>
                <c:pt idx="204">
                  <c:v>0.1197980999999988</c:v>
                </c:pt>
                <c:pt idx="205">
                  <c:v>0.12005160000000004</c:v>
                </c:pt>
                <c:pt idx="206">
                  <c:v>9.637079999999898E-2</c:v>
                </c:pt>
                <c:pt idx="207">
                  <c:v>0.11691359999999928</c:v>
                </c:pt>
                <c:pt idx="208">
                  <c:v>9.9476499999999746E-2</c:v>
                </c:pt>
                <c:pt idx="209">
                  <c:v>9.8750699999999192E-2</c:v>
                </c:pt>
                <c:pt idx="210">
                  <c:v>9.3732099999998653E-2</c:v>
                </c:pt>
                <c:pt idx="211">
                  <c:v>0.1155520999999986</c:v>
                </c:pt>
                <c:pt idx="212">
                  <c:v>0.11505899999999958</c:v>
                </c:pt>
                <c:pt idx="213">
                  <c:v>9.0065099999999454E-2</c:v>
                </c:pt>
                <c:pt idx="214">
                  <c:v>0.11497829999999887</c:v>
                </c:pt>
                <c:pt idx="215">
                  <c:v>9.4650699999998089E-2</c:v>
                </c:pt>
                <c:pt idx="216">
                  <c:v>8.554189999999906E-2</c:v>
                </c:pt>
                <c:pt idx="217">
                  <c:v>0.11271209999999865</c:v>
                </c:pt>
                <c:pt idx="218">
                  <c:v>0.10559319999999861</c:v>
                </c:pt>
                <c:pt idx="219">
                  <c:v>9.6139699999999273E-2</c:v>
                </c:pt>
                <c:pt idx="220">
                  <c:v>8.8307099999998862E-2</c:v>
                </c:pt>
                <c:pt idx="221">
                  <c:v>0.11659049999999826</c:v>
                </c:pt>
                <c:pt idx="222">
                  <c:v>9.1835599999999573E-2</c:v>
                </c:pt>
                <c:pt idx="223">
                  <c:v>8.1644899999999687E-2</c:v>
                </c:pt>
                <c:pt idx="224">
                  <c:v>0.10227709999999846</c:v>
                </c:pt>
                <c:pt idx="225">
                  <c:v>8.8679199999998737E-2</c:v>
                </c:pt>
                <c:pt idx="226">
                  <c:v>6.7525999999999087E-2</c:v>
                </c:pt>
                <c:pt idx="227">
                  <c:v>9.4204099999999791E-2</c:v>
                </c:pt>
                <c:pt idx="228">
                  <c:v>8.2443899999998571E-2</c:v>
                </c:pt>
                <c:pt idx="229">
                  <c:v>5.8531099999999725E-2</c:v>
                </c:pt>
                <c:pt idx="230">
                  <c:v>9.2569399999999469E-2</c:v>
                </c:pt>
                <c:pt idx="231">
                  <c:v>0.10435439999999829</c:v>
                </c:pt>
                <c:pt idx="232">
                  <c:v>3.7804199999998289E-2</c:v>
                </c:pt>
                <c:pt idx="233">
                  <c:v>6.4726499999999021E-2</c:v>
                </c:pt>
                <c:pt idx="234">
                  <c:v>8.4705399999998043E-2</c:v>
                </c:pt>
                <c:pt idx="235">
                  <c:v>6.9063699999999173E-2</c:v>
                </c:pt>
                <c:pt idx="236">
                  <c:v>6.4537699999999809E-2</c:v>
                </c:pt>
                <c:pt idx="237">
                  <c:v>7.809199999999894E-2</c:v>
                </c:pt>
                <c:pt idx="238">
                  <c:v>5.9956499999998414E-2</c:v>
                </c:pt>
                <c:pt idx="239">
                  <c:v>4.8880099999998983E-2</c:v>
                </c:pt>
                <c:pt idx="240">
                  <c:v>6.4977099999999233E-2</c:v>
                </c:pt>
                <c:pt idx="241">
                  <c:v>7.1010299999999305E-2</c:v>
                </c:pt>
                <c:pt idx="242">
                  <c:v>4.7640999999998712E-2</c:v>
                </c:pt>
                <c:pt idx="243">
                  <c:v>9.1119999999999202E-2</c:v>
                </c:pt>
                <c:pt idx="244">
                  <c:v>5.6054899999999463E-2</c:v>
                </c:pt>
                <c:pt idx="245">
                  <c:v>3.9141499999998608E-2</c:v>
                </c:pt>
                <c:pt idx="246">
                  <c:v>5.8670099999998726E-2</c:v>
                </c:pt>
                <c:pt idx="247">
                  <c:v>7.7524499999999108E-2</c:v>
                </c:pt>
                <c:pt idx="248">
                  <c:v>4.0800799999998638E-2</c:v>
                </c:pt>
                <c:pt idx="249">
                  <c:v>5.4218899999998627E-2</c:v>
                </c:pt>
                <c:pt idx="250">
                  <c:v>7.985459999999911E-2</c:v>
                </c:pt>
                <c:pt idx="251">
                  <c:v>6.0366299999998319E-2</c:v>
                </c:pt>
                <c:pt idx="252">
                  <c:v>3.5958299999998999E-2</c:v>
                </c:pt>
                <c:pt idx="253">
                  <c:v>6.3171099999999036E-2</c:v>
                </c:pt>
                <c:pt idx="254">
                  <c:v>5.6865399999998623E-2</c:v>
                </c:pt>
                <c:pt idx="255">
                  <c:v>3.686680000000031E-2</c:v>
                </c:pt>
                <c:pt idx="256">
                  <c:v>4.5133299999998044E-2</c:v>
                </c:pt>
                <c:pt idx="257">
                  <c:v>4.7957699999999548E-2</c:v>
                </c:pt>
                <c:pt idx="258">
                  <c:v>3.2476499999999575E-2</c:v>
                </c:pt>
                <c:pt idx="259">
                  <c:v>4.45101999999995E-2</c:v>
                </c:pt>
                <c:pt idx="260">
                  <c:v>3.5638299999998679E-2</c:v>
                </c:pt>
                <c:pt idx="261">
                  <c:v>8.4488000000000341E-3</c:v>
                </c:pt>
                <c:pt idx="262">
                  <c:v>3.5482099999998518E-2</c:v>
                </c:pt>
                <c:pt idx="263">
                  <c:v>1.6575699999999749E-2</c:v>
                </c:pt>
                <c:pt idx="264">
                  <c:v>3.2810999999997037E-3</c:v>
                </c:pt>
                <c:pt idx="265">
                  <c:v>1.2098099999998446E-2</c:v>
                </c:pt>
                <c:pt idx="266">
                  <c:v>2.6072199999997991E-2</c:v>
                </c:pt>
                <c:pt idx="267">
                  <c:v>2.0359399999998473E-2</c:v>
                </c:pt>
                <c:pt idx="268">
                  <c:v>9.9800999999999362E-3</c:v>
                </c:pt>
                <c:pt idx="269">
                  <c:v>3.5908299999999116E-2</c:v>
                </c:pt>
                <c:pt idx="270">
                  <c:v>2.5437199999998938E-2</c:v>
                </c:pt>
                <c:pt idx="271">
                  <c:v>6.9955999999984364E-3</c:v>
                </c:pt>
                <c:pt idx="272">
                  <c:v>1.2326399999998738E-2</c:v>
                </c:pt>
                <c:pt idx="273">
                  <c:v>2.3353799999999758E-2</c:v>
                </c:pt>
                <c:pt idx="274">
                  <c:v>-2.4012000000013245E-3</c:v>
                </c:pt>
                <c:pt idx="275">
                  <c:v>-8.5324999999998319E-3</c:v>
                </c:pt>
                <c:pt idx="276">
                  <c:v>2.9031899999999222E-2</c:v>
                </c:pt>
                <c:pt idx="277">
                  <c:v>6.6577999999988258E-3</c:v>
                </c:pt>
                <c:pt idx="278">
                  <c:v>8.4689999999865151E-4</c:v>
                </c:pt>
                <c:pt idx="279">
                  <c:v>2.0439799999999675E-2</c:v>
                </c:pt>
                <c:pt idx="280">
                  <c:v>8.9859999999988283E-3</c:v>
                </c:pt>
                <c:pt idx="281">
                  <c:v>-1.252980000000159E-2</c:v>
                </c:pt>
                <c:pt idx="282">
                  <c:v>9.3199999999993288E-3</c:v>
                </c:pt>
                <c:pt idx="283">
                  <c:v>1.7854199999998599E-2</c:v>
                </c:pt>
                <c:pt idx="284">
                  <c:v>-2.8574000000012312E-3</c:v>
                </c:pt>
                <c:pt idx="285">
                  <c:v>1.6002699999999148E-2</c:v>
                </c:pt>
                <c:pt idx="286">
                  <c:v>3.5969999999987401E-3</c:v>
                </c:pt>
                <c:pt idx="287">
                  <c:v>-1.099500000000031E-2</c:v>
                </c:pt>
                <c:pt idx="288">
                  <c:v>-1.7569800000000857E-2</c:v>
                </c:pt>
                <c:pt idx="289">
                  <c:v>-2.0193800000001261E-2</c:v>
                </c:pt>
                <c:pt idx="290">
                  <c:v>-1.6959300000001232E-2</c:v>
                </c:pt>
                <c:pt idx="291">
                  <c:v>-1.0028300000001433E-2</c:v>
                </c:pt>
                <c:pt idx="292">
                  <c:v>-1.9678800000000773E-2</c:v>
                </c:pt>
                <c:pt idx="293">
                  <c:v>-1.1516300000000701E-2</c:v>
                </c:pt>
                <c:pt idx="294">
                  <c:v>-6.9248000000010634E-3</c:v>
                </c:pt>
                <c:pt idx="295">
                  <c:v>-2.5104600000001032E-2</c:v>
                </c:pt>
                <c:pt idx="296">
                  <c:v>-4.1393500000000305E-2</c:v>
                </c:pt>
                <c:pt idx="297">
                  <c:v>-2.1137800000001317E-2</c:v>
                </c:pt>
                <c:pt idx="298">
                  <c:v>-1.5021200000000956E-2</c:v>
                </c:pt>
                <c:pt idx="299">
                  <c:v>-2.4612700000000931E-2</c:v>
                </c:pt>
                <c:pt idx="300">
                  <c:v>-9.4583000000012518E-3</c:v>
                </c:pt>
                <c:pt idx="301">
                  <c:v>-2.142410000000039E-2</c:v>
                </c:pt>
                <c:pt idx="302">
                  <c:v>-2.157280000000128E-2</c:v>
                </c:pt>
                <c:pt idx="303">
                  <c:v>-2.3734600000000494E-2</c:v>
                </c:pt>
                <c:pt idx="304">
                  <c:v>-3.6280800000000557E-2</c:v>
                </c:pt>
                <c:pt idx="305">
                  <c:v>-4.007100000000019E-2</c:v>
                </c:pt>
                <c:pt idx="306">
                  <c:v>-1.790080000000005E-2</c:v>
                </c:pt>
                <c:pt idx="307">
                  <c:v>-5.28868000000009E-2</c:v>
                </c:pt>
                <c:pt idx="308">
                  <c:v>-7.2806800000001282E-2</c:v>
                </c:pt>
                <c:pt idx="309">
                  <c:v>-3.0025700000000821E-2</c:v>
                </c:pt>
                <c:pt idx="310">
                  <c:v>-4.3905200000001532E-2</c:v>
                </c:pt>
                <c:pt idx="311">
                  <c:v>-6.270520000000035E-2</c:v>
                </c:pt>
                <c:pt idx="312">
                  <c:v>-4.8869400000000951E-2</c:v>
                </c:pt>
                <c:pt idx="313">
                  <c:v>-4.1412200000000787E-2</c:v>
                </c:pt>
                <c:pt idx="314">
                  <c:v>-6.653250000000055E-2</c:v>
                </c:pt>
                <c:pt idx="315">
                  <c:v>-6.6468400000001093E-2</c:v>
                </c:pt>
                <c:pt idx="316">
                  <c:v>-3.768750000000054E-2</c:v>
                </c:pt>
                <c:pt idx="317">
                  <c:v>-4.8109000000000623E-2</c:v>
                </c:pt>
                <c:pt idx="318">
                  <c:v>-6.1041400000000579E-2</c:v>
                </c:pt>
                <c:pt idx="319">
                  <c:v>-6.0452700000001691E-2</c:v>
                </c:pt>
                <c:pt idx="320">
                  <c:v>-5.3416400000000142E-2</c:v>
                </c:pt>
                <c:pt idx="321">
                  <c:v>-6.7585200000000789E-2</c:v>
                </c:pt>
                <c:pt idx="322">
                  <c:v>-5.4464799999999869E-2</c:v>
                </c:pt>
                <c:pt idx="323">
                  <c:v>-5.1777900000000265E-2</c:v>
                </c:pt>
                <c:pt idx="324">
                  <c:v>-8.7220400000000531E-2</c:v>
                </c:pt>
                <c:pt idx="325">
                  <c:v>-7.0757400000001525E-2</c:v>
                </c:pt>
                <c:pt idx="326">
                  <c:v>-6.5422000000001201E-2</c:v>
                </c:pt>
                <c:pt idx="327">
                  <c:v>-8.3397300000001007E-2</c:v>
                </c:pt>
                <c:pt idx="328">
                  <c:v>-8.1292799999999943E-2</c:v>
                </c:pt>
                <c:pt idx="329">
                  <c:v>-6.000670000000019E-2</c:v>
                </c:pt>
                <c:pt idx="330">
                  <c:v>-7.6397200000001053E-2</c:v>
                </c:pt>
                <c:pt idx="331">
                  <c:v>-9.3845600000000751E-2</c:v>
                </c:pt>
                <c:pt idx="332">
                  <c:v>-7.0324500000000789E-2</c:v>
                </c:pt>
                <c:pt idx="333">
                  <c:v>-7.344850000000136E-2</c:v>
                </c:pt>
                <c:pt idx="334">
                  <c:v>-8.8702500000001017E-2</c:v>
                </c:pt>
                <c:pt idx="335">
                  <c:v>-6.6595900000000707E-2</c:v>
                </c:pt>
                <c:pt idx="336">
                  <c:v>-8.1235800000000413E-2</c:v>
                </c:pt>
                <c:pt idx="337">
                  <c:v>-8.1632200000001376E-2</c:v>
                </c:pt>
                <c:pt idx="338">
                  <c:v>-6.1701200000000345E-2</c:v>
                </c:pt>
                <c:pt idx="339">
                  <c:v>-6.6970200000000979E-2</c:v>
                </c:pt>
                <c:pt idx="340">
                  <c:v>-9.4375000000000764E-2</c:v>
                </c:pt>
                <c:pt idx="341">
                  <c:v>-8.1485800000001607E-2</c:v>
                </c:pt>
                <c:pt idx="342">
                  <c:v>-6.3602400000000614E-2</c:v>
                </c:pt>
                <c:pt idx="343">
                  <c:v>-0.13500560000000172</c:v>
                </c:pt>
                <c:pt idx="344">
                  <c:v>-0.1184491000000012</c:v>
                </c:pt>
                <c:pt idx="345">
                  <c:v>-7.5726900000000708E-2</c:v>
                </c:pt>
                <c:pt idx="346">
                  <c:v>-0.10523240000000111</c:v>
                </c:pt>
                <c:pt idx="347">
                  <c:v>-0.14997220000000056</c:v>
                </c:pt>
                <c:pt idx="348">
                  <c:v>-9.7877400000001114E-2</c:v>
                </c:pt>
                <c:pt idx="349">
                  <c:v>-0.12572000000000028</c:v>
                </c:pt>
                <c:pt idx="350">
                  <c:v>-0.14049110000000109</c:v>
                </c:pt>
                <c:pt idx="351">
                  <c:v>-0.10902420000000124</c:v>
                </c:pt>
                <c:pt idx="352">
                  <c:v>-9.011520000000095E-2</c:v>
                </c:pt>
                <c:pt idx="353">
                  <c:v>-0.13221860000000074</c:v>
                </c:pt>
                <c:pt idx="354">
                  <c:v>-9.9898599999999504E-2</c:v>
                </c:pt>
                <c:pt idx="355">
                  <c:v>-0.10457460000000118</c:v>
                </c:pt>
                <c:pt idx="356">
                  <c:v>-0.11380160000000039</c:v>
                </c:pt>
                <c:pt idx="357">
                  <c:v>-0.12479180000000056</c:v>
                </c:pt>
                <c:pt idx="358">
                  <c:v>-8.8992000000000626E-2</c:v>
                </c:pt>
                <c:pt idx="359">
                  <c:v>-0.13194910000000126</c:v>
                </c:pt>
                <c:pt idx="360">
                  <c:v>-0.15151430000000099</c:v>
                </c:pt>
                <c:pt idx="361">
                  <c:v>-0.11278340000000098</c:v>
                </c:pt>
                <c:pt idx="362">
                  <c:v>-0.105832700000001</c:v>
                </c:pt>
                <c:pt idx="363">
                  <c:v>-0.14391010000000115</c:v>
                </c:pt>
                <c:pt idx="364">
                  <c:v>-0.13874610000000098</c:v>
                </c:pt>
                <c:pt idx="365">
                  <c:v>-0.13465030000000144</c:v>
                </c:pt>
                <c:pt idx="366">
                  <c:v>-0.13364560000000036</c:v>
                </c:pt>
                <c:pt idx="367">
                  <c:v>-0.18233570000000077</c:v>
                </c:pt>
                <c:pt idx="368">
                  <c:v>-0.14666840000000114</c:v>
                </c:pt>
                <c:pt idx="369">
                  <c:v>-0.14740430000000115</c:v>
                </c:pt>
                <c:pt idx="370">
                  <c:v>-0.18607060000000164</c:v>
                </c:pt>
                <c:pt idx="371">
                  <c:v>-0.13619340000000024</c:v>
                </c:pt>
                <c:pt idx="372">
                  <c:v>-0.13164060000000033</c:v>
                </c:pt>
                <c:pt idx="373">
                  <c:v>-0.17556390000000111</c:v>
                </c:pt>
                <c:pt idx="374">
                  <c:v>-0.14760720000000083</c:v>
                </c:pt>
                <c:pt idx="375">
                  <c:v>-0.13973830000000032</c:v>
                </c:pt>
                <c:pt idx="376">
                  <c:v>-0.15864680000000053</c:v>
                </c:pt>
                <c:pt idx="377">
                  <c:v>-0.16329250000000073</c:v>
                </c:pt>
                <c:pt idx="378">
                  <c:v>-0.13509570000000126</c:v>
                </c:pt>
                <c:pt idx="379">
                  <c:v>-0.15104270000000097</c:v>
                </c:pt>
                <c:pt idx="380">
                  <c:v>-0.18494290000000024</c:v>
                </c:pt>
                <c:pt idx="381">
                  <c:v>-0.14648440000000118</c:v>
                </c:pt>
                <c:pt idx="382">
                  <c:v>-0.17556080000000041</c:v>
                </c:pt>
                <c:pt idx="383">
                  <c:v>-0.19886940000000086</c:v>
                </c:pt>
                <c:pt idx="384">
                  <c:v>-0.16382209999999997</c:v>
                </c:pt>
                <c:pt idx="385">
                  <c:v>-0.14813670000000023</c:v>
                </c:pt>
                <c:pt idx="386">
                  <c:v>-0.17972400000000111</c:v>
                </c:pt>
                <c:pt idx="387">
                  <c:v>-0.21016690000000082</c:v>
                </c:pt>
                <c:pt idx="388">
                  <c:v>-0.15630890000000042</c:v>
                </c:pt>
                <c:pt idx="389">
                  <c:v>-0.17660990000000121</c:v>
                </c:pt>
                <c:pt idx="390">
                  <c:v>-0.19076760000000093</c:v>
                </c:pt>
                <c:pt idx="391">
                  <c:v>-0.16415360000000101</c:v>
                </c:pt>
                <c:pt idx="392">
                  <c:v>-0.17866800000000138</c:v>
                </c:pt>
                <c:pt idx="393">
                  <c:v>-0.22318490000000057</c:v>
                </c:pt>
                <c:pt idx="394">
                  <c:v>-0.18261330000000076</c:v>
                </c:pt>
                <c:pt idx="395">
                  <c:v>-0.19314280000000128</c:v>
                </c:pt>
                <c:pt idx="396">
                  <c:v>-0.19648300000000107</c:v>
                </c:pt>
                <c:pt idx="397">
                  <c:v>-0.17996500000000193</c:v>
                </c:pt>
                <c:pt idx="398">
                  <c:v>-0.18318890000000021</c:v>
                </c:pt>
                <c:pt idx="399">
                  <c:v>-0.20409610000000145</c:v>
                </c:pt>
                <c:pt idx="400">
                  <c:v>-0.21140090000000056</c:v>
                </c:pt>
                <c:pt idx="401">
                  <c:v>-0.21069280000000079</c:v>
                </c:pt>
                <c:pt idx="402">
                  <c:v>-0.19061040000000107</c:v>
                </c:pt>
                <c:pt idx="403">
                  <c:v>-0.18318090000000042</c:v>
                </c:pt>
                <c:pt idx="404">
                  <c:v>-0.19340540000000006</c:v>
                </c:pt>
                <c:pt idx="405">
                  <c:v>-0.23493140000000068</c:v>
                </c:pt>
                <c:pt idx="406">
                  <c:v>-0.20955960000000085</c:v>
                </c:pt>
                <c:pt idx="407">
                  <c:v>-0.18607440000000164</c:v>
                </c:pt>
                <c:pt idx="408">
                  <c:v>-0.18684410000000051</c:v>
                </c:pt>
                <c:pt idx="409">
                  <c:v>-0.19635280000000099</c:v>
                </c:pt>
                <c:pt idx="410">
                  <c:v>-0.19951700000000017</c:v>
                </c:pt>
                <c:pt idx="411">
                  <c:v>-0.19292160000000047</c:v>
                </c:pt>
                <c:pt idx="412">
                  <c:v>-0.19620110000000146</c:v>
                </c:pt>
                <c:pt idx="413">
                  <c:v>-0.19912470000000093</c:v>
                </c:pt>
                <c:pt idx="414">
                  <c:v>-0.19260230000000123</c:v>
                </c:pt>
                <c:pt idx="415">
                  <c:v>-0.18883050000000035</c:v>
                </c:pt>
                <c:pt idx="416">
                  <c:v>-0.20562380000000102</c:v>
                </c:pt>
                <c:pt idx="417">
                  <c:v>-0.21037460000000108</c:v>
                </c:pt>
                <c:pt idx="418">
                  <c:v>-0.21585190000000054</c:v>
                </c:pt>
                <c:pt idx="419">
                  <c:v>-0.2102122000000004</c:v>
                </c:pt>
                <c:pt idx="420">
                  <c:v>-0.21935100000000096</c:v>
                </c:pt>
                <c:pt idx="421">
                  <c:v>-0.20063930000000108</c:v>
                </c:pt>
                <c:pt idx="422">
                  <c:v>-0.19933570000000067</c:v>
                </c:pt>
                <c:pt idx="423">
                  <c:v>-0.20587480000000102</c:v>
                </c:pt>
                <c:pt idx="424">
                  <c:v>-0.1995631000000011</c:v>
                </c:pt>
                <c:pt idx="425">
                  <c:v>-0.1893562000000002</c:v>
                </c:pt>
                <c:pt idx="426">
                  <c:v>-0.20374700000000079</c:v>
                </c:pt>
                <c:pt idx="427">
                  <c:v>-0.24862099999999998</c:v>
                </c:pt>
                <c:pt idx="428">
                  <c:v>-0.22871360000000118</c:v>
                </c:pt>
                <c:pt idx="429">
                  <c:v>-0.21332840000000131</c:v>
                </c:pt>
                <c:pt idx="430">
                  <c:v>-0.22080240000000151</c:v>
                </c:pt>
                <c:pt idx="431">
                  <c:v>-0.21540440000000061</c:v>
                </c:pt>
                <c:pt idx="432">
                  <c:v>-0.21652840000000184</c:v>
                </c:pt>
                <c:pt idx="433">
                  <c:v>-0.21886530000000182</c:v>
                </c:pt>
                <c:pt idx="434">
                  <c:v>-0.21770440000000058</c:v>
                </c:pt>
                <c:pt idx="435">
                  <c:v>-0.22114490000000142</c:v>
                </c:pt>
                <c:pt idx="436">
                  <c:v>-0.20598910000000048</c:v>
                </c:pt>
                <c:pt idx="437">
                  <c:v>-0.21764370000000133</c:v>
                </c:pt>
                <c:pt idx="438">
                  <c:v>-0.19134130000000038</c:v>
                </c:pt>
                <c:pt idx="439">
                  <c:v>-0.22733180000000042</c:v>
                </c:pt>
                <c:pt idx="440">
                  <c:v>-0.21567570000000069</c:v>
                </c:pt>
                <c:pt idx="441">
                  <c:v>-0.199086400000001</c:v>
                </c:pt>
                <c:pt idx="442">
                  <c:v>-0.21279230000000071</c:v>
                </c:pt>
                <c:pt idx="443">
                  <c:v>-0.22906390000000165</c:v>
                </c:pt>
                <c:pt idx="444">
                  <c:v>-0.20015840000000162</c:v>
                </c:pt>
                <c:pt idx="445">
                  <c:v>-0.213449000000002</c:v>
                </c:pt>
                <c:pt idx="446">
                  <c:v>-0.24099110000000001</c:v>
                </c:pt>
                <c:pt idx="447">
                  <c:v>-0.2389808000000011</c:v>
                </c:pt>
                <c:pt idx="448">
                  <c:v>-0.20218460000000027</c:v>
                </c:pt>
                <c:pt idx="449">
                  <c:v>-0.2237467000000013</c:v>
                </c:pt>
                <c:pt idx="450">
                  <c:v>-0.2279548000000009</c:v>
                </c:pt>
                <c:pt idx="451">
                  <c:v>-0.20782050000000085</c:v>
                </c:pt>
                <c:pt idx="452">
                  <c:v>-0.23984240000000145</c:v>
                </c:pt>
                <c:pt idx="453">
                  <c:v>-0.23266330000000091</c:v>
                </c:pt>
                <c:pt idx="454">
                  <c:v>-0.20323270000000138</c:v>
                </c:pt>
                <c:pt idx="455">
                  <c:v>-0.21361630000000131</c:v>
                </c:pt>
                <c:pt idx="456">
                  <c:v>-0.21303880000000053</c:v>
                </c:pt>
                <c:pt idx="457">
                  <c:v>-0.22014510000000076</c:v>
                </c:pt>
                <c:pt idx="458">
                  <c:v>-0.21885550000000098</c:v>
                </c:pt>
                <c:pt idx="459">
                  <c:v>-0.25871380000000155</c:v>
                </c:pt>
                <c:pt idx="460">
                  <c:v>-0.20084530000000012</c:v>
                </c:pt>
                <c:pt idx="461">
                  <c:v>-0.20549820000000141</c:v>
                </c:pt>
                <c:pt idx="462">
                  <c:v>-0.2425290000000011</c:v>
                </c:pt>
                <c:pt idx="463">
                  <c:v>-0.22543650000000159</c:v>
                </c:pt>
                <c:pt idx="464">
                  <c:v>-0.20738060000000136</c:v>
                </c:pt>
                <c:pt idx="465">
                  <c:v>-0.23280790000000096</c:v>
                </c:pt>
                <c:pt idx="466">
                  <c:v>-0.22905700000000051</c:v>
                </c:pt>
                <c:pt idx="467">
                  <c:v>-0.1931771000000011</c:v>
                </c:pt>
                <c:pt idx="468">
                  <c:v>-0.21837230000000085</c:v>
                </c:pt>
                <c:pt idx="469">
                  <c:v>-0.2074754000000012</c:v>
                </c:pt>
                <c:pt idx="470">
                  <c:v>-0.18751100000000109</c:v>
                </c:pt>
                <c:pt idx="471">
                  <c:v>-0.20160750000000149</c:v>
                </c:pt>
                <c:pt idx="472">
                  <c:v>-0.23204100000000105</c:v>
                </c:pt>
                <c:pt idx="473">
                  <c:v>-0.19920610000000094</c:v>
                </c:pt>
                <c:pt idx="474">
                  <c:v>-0.23310140000000068</c:v>
                </c:pt>
                <c:pt idx="475">
                  <c:v>-0.22653470000000064</c:v>
                </c:pt>
                <c:pt idx="476">
                  <c:v>-0.20308070000000145</c:v>
                </c:pt>
                <c:pt idx="477">
                  <c:v>-0.19265800000000111</c:v>
                </c:pt>
                <c:pt idx="478">
                  <c:v>-0.22364410000000046</c:v>
                </c:pt>
                <c:pt idx="479">
                  <c:v>-0.21719130000000009</c:v>
                </c:pt>
                <c:pt idx="480">
                  <c:v>-0.22369060000000118</c:v>
                </c:pt>
                <c:pt idx="481">
                  <c:v>-0.22537209999999996</c:v>
                </c:pt>
                <c:pt idx="482">
                  <c:v>-0.225969800000001</c:v>
                </c:pt>
                <c:pt idx="483">
                  <c:v>-0.19628490000000065</c:v>
                </c:pt>
                <c:pt idx="484">
                  <c:v>-0.207862200000001</c:v>
                </c:pt>
                <c:pt idx="485">
                  <c:v>-0.21778780000000131</c:v>
                </c:pt>
                <c:pt idx="486">
                  <c:v>-0.2037037000000006</c:v>
                </c:pt>
                <c:pt idx="487">
                  <c:v>-0.20170950000000065</c:v>
                </c:pt>
                <c:pt idx="488">
                  <c:v>-0.22150420000000137</c:v>
                </c:pt>
                <c:pt idx="489">
                  <c:v>-0.21237920000000088</c:v>
                </c:pt>
                <c:pt idx="490">
                  <c:v>-0.20229640000000071</c:v>
                </c:pt>
                <c:pt idx="491">
                  <c:v>-0.2255894000000005</c:v>
                </c:pt>
                <c:pt idx="492">
                  <c:v>-0.2187746000000006</c:v>
                </c:pt>
                <c:pt idx="493">
                  <c:v>-0.20555710000000138</c:v>
                </c:pt>
                <c:pt idx="494">
                  <c:v>-0.21198250000000085</c:v>
                </c:pt>
                <c:pt idx="495">
                  <c:v>-0.2436379000000013</c:v>
                </c:pt>
                <c:pt idx="496">
                  <c:v>-0.20137400000000039</c:v>
                </c:pt>
                <c:pt idx="497">
                  <c:v>-0.19886970000000126</c:v>
                </c:pt>
                <c:pt idx="498">
                  <c:v>-0.21884510000000112</c:v>
                </c:pt>
                <c:pt idx="499">
                  <c:v>-0.1950529999999997</c:v>
                </c:pt>
                <c:pt idx="500">
                  <c:v>-0.18746880000000044</c:v>
                </c:pt>
                <c:pt idx="501">
                  <c:v>-0.22533540000000096</c:v>
                </c:pt>
                <c:pt idx="502">
                  <c:v>-0.20432420000000073</c:v>
                </c:pt>
                <c:pt idx="503">
                  <c:v>-0.1814091000000011</c:v>
                </c:pt>
                <c:pt idx="504">
                  <c:v>-0.20503620000000033</c:v>
                </c:pt>
                <c:pt idx="505">
                  <c:v>-0.21172810000000064</c:v>
                </c:pt>
                <c:pt idx="506">
                  <c:v>-0.18803550000000113</c:v>
                </c:pt>
                <c:pt idx="507">
                  <c:v>-0.19599710000000092</c:v>
                </c:pt>
                <c:pt idx="508">
                  <c:v>-0.2065377000000006</c:v>
                </c:pt>
                <c:pt idx="509">
                  <c:v>-0.19258220000000081</c:v>
                </c:pt>
                <c:pt idx="510">
                  <c:v>-0.20049240000000168</c:v>
                </c:pt>
                <c:pt idx="511">
                  <c:v>-0.21268610000000177</c:v>
                </c:pt>
                <c:pt idx="512">
                  <c:v>-0.19435230000000114</c:v>
                </c:pt>
                <c:pt idx="513">
                  <c:v>-0.17595020000000128</c:v>
                </c:pt>
                <c:pt idx="514">
                  <c:v>-0.213941300000001</c:v>
                </c:pt>
                <c:pt idx="515">
                  <c:v>-0.19887480000000046</c:v>
                </c:pt>
                <c:pt idx="516">
                  <c:v>-0.18421350000000114</c:v>
                </c:pt>
                <c:pt idx="517">
                  <c:v>-0.22197850000000052</c:v>
                </c:pt>
                <c:pt idx="518">
                  <c:v>-0.22139670000000056</c:v>
                </c:pt>
                <c:pt idx="519">
                  <c:v>-0.19233800000000079</c:v>
                </c:pt>
                <c:pt idx="520">
                  <c:v>-0.19418560000000085</c:v>
                </c:pt>
                <c:pt idx="521">
                  <c:v>-0.2246955000000006</c:v>
                </c:pt>
                <c:pt idx="522">
                  <c:v>-0.21077650000000059</c:v>
                </c:pt>
                <c:pt idx="523">
                  <c:v>-0.2083253000000016</c:v>
                </c:pt>
                <c:pt idx="524">
                  <c:v>-0.22179000000000038</c:v>
                </c:pt>
                <c:pt idx="525">
                  <c:v>-0.22282410000000086</c:v>
                </c:pt>
                <c:pt idx="526">
                  <c:v>-0.19405230000000095</c:v>
                </c:pt>
                <c:pt idx="527">
                  <c:v>-0.19632270000000052</c:v>
                </c:pt>
                <c:pt idx="528">
                  <c:v>-0.22086720000000071</c:v>
                </c:pt>
                <c:pt idx="529">
                  <c:v>-0.18660840000000034</c:v>
                </c:pt>
                <c:pt idx="530">
                  <c:v>-0.20285560000000036</c:v>
                </c:pt>
                <c:pt idx="531">
                  <c:v>-0.21148240000000085</c:v>
                </c:pt>
                <c:pt idx="532">
                  <c:v>-0.18135540000000061</c:v>
                </c:pt>
                <c:pt idx="533">
                  <c:v>-0.19484830000000031</c:v>
                </c:pt>
                <c:pt idx="534">
                  <c:v>-0.20200200000000024</c:v>
                </c:pt>
                <c:pt idx="535">
                  <c:v>-0.19882770000000072</c:v>
                </c:pt>
                <c:pt idx="536">
                  <c:v>-0.22013490000000102</c:v>
                </c:pt>
                <c:pt idx="537">
                  <c:v>-0.21458260000000084</c:v>
                </c:pt>
                <c:pt idx="538">
                  <c:v>-0.2013186000000009</c:v>
                </c:pt>
                <c:pt idx="539">
                  <c:v>-0.19556540000000133</c:v>
                </c:pt>
                <c:pt idx="540">
                  <c:v>-0.2001990000000009</c:v>
                </c:pt>
                <c:pt idx="541">
                  <c:v>-0.196330000000001</c:v>
                </c:pt>
                <c:pt idx="542">
                  <c:v>-0.2366988000000001</c:v>
                </c:pt>
                <c:pt idx="543">
                  <c:v>-0.22872360000000036</c:v>
                </c:pt>
                <c:pt idx="544">
                  <c:v>-0.22415220000000025</c:v>
                </c:pt>
                <c:pt idx="545">
                  <c:v>-0.20652340000000091</c:v>
                </c:pt>
                <c:pt idx="546">
                  <c:v>-0.19458680000000106</c:v>
                </c:pt>
                <c:pt idx="547">
                  <c:v>-0.20996650000000061</c:v>
                </c:pt>
                <c:pt idx="548">
                  <c:v>-0.19961970000000129</c:v>
                </c:pt>
                <c:pt idx="549">
                  <c:v>-0.20111110000000076</c:v>
                </c:pt>
                <c:pt idx="550">
                  <c:v>-0.20062520000000106</c:v>
                </c:pt>
                <c:pt idx="551">
                  <c:v>-0.20576940000000077</c:v>
                </c:pt>
                <c:pt idx="552">
                  <c:v>-0.19383400000000073</c:v>
                </c:pt>
                <c:pt idx="553">
                  <c:v>-0.20024920000000135</c:v>
                </c:pt>
                <c:pt idx="554">
                  <c:v>-0.21470960000000039</c:v>
                </c:pt>
                <c:pt idx="555">
                  <c:v>-0.19903980000000132</c:v>
                </c:pt>
                <c:pt idx="556">
                  <c:v>-0.19179990000000036</c:v>
                </c:pt>
                <c:pt idx="557">
                  <c:v>-0.2019018000000008</c:v>
                </c:pt>
                <c:pt idx="558">
                  <c:v>-0.19994120000000093</c:v>
                </c:pt>
                <c:pt idx="559">
                  <c:v>-0.21857760000000104</c:v>
                </c:pt>
                <c:pt idx="560">
                  <c:v>-0.23438370000000086</c:v>
                </c:pt>
                <c:pt idx="561">
                  <c:v>-0.20879240000000188</c:v>
                </c:pt>
                <c:pt idx="562">
                  <c:v>-0.20859790000000089</c:v>
                </c:pt>
                <c:pt idx="563">
                  <c:v>-0.20508220000000099</c:v>
                </c:pt>
                <c:pt idx="564">
                  <c:v>-0.22284390000000043</c:v>
                </c:pt>
                <c:pt idx="565">
                  <c:v>-0.21343970000000079</c:v>
                </c:pt>
                <c:pt idx="566">
                  <c:v>-0.21409990000000079</c:v>
                </c:pt>
                <c:pt idx="567">
                  <c:v>-0.21895240000000138</c:v>
                </c:pt>
                <c:pt idx="568">
                  <c:v>-0.20219210000000087</c:v>
                </c:pt>
                <c:pt idx="569">
                  <c:v>-0.21155320000000044</c:v>
                </c:pt>
                <c:pt idx="570">
                  <c:v>-0.21652500000000119</c:v>
                </c:pt>
                <c:pt idx="571">
                  <c:v>-0.20429460000000166</c:v>
                </c:pt>
                <c:pt idx="572">
                  <c:v>-0.21092670000000124</c:v>
                </c:pt>
                <c:pt idx="573">
                  <c:v>-0.19769830000000033</c:v>
                </c:pt>
                <c:pt idx="574">
                  <c:v>-0.2014790000000013</c:v>
                </c:pt>
                <c:pt idx="575">
                  <c:v>-0.20888520000000099</c:v>
                </c:pt>
                <c:pt idx="576">
                  <c:v>-0.19027160000000087</c:v>
                </c:pt>
                <c:pt idx="577">
                  <c:v>-0.19147970000000125</c:v>
                </c:pt>
                <c:pt idx="578">
                  <c:v>-0.23267120000000086</c:v>
                </c:pt>
                <c:pt idx="579">
                  <c:v>-0.20983830000000125</c:v>
                </c:pt>
                <c:pt idx="580">
                  <c:v>-0.23373670000000102</c:v>
                </c:pt>
                <c:pt idx="581">
                  <c:v>-0.19516330000000082</c:v>
                </c:pt>
                <c:pt idx="582">
                  <c:v>-0.20997690000000091</c:v>
                </c:pt>
                <c:pt idx="583">
                  <c:v>-0.19161190000000072</c:v>
                </c:pt>
                <c:pt idx="584">
                  <c:v>-0.19259190000000181</c:v>
                </c:pt>
                <c:pt idx="585">
                  <c:v>-0.20080410000000093</c:v>
                </c:pt>
                <c:pt idx="586">
                  <c:v>-0.19149810000000045</c:v>
                </c:pt>
                <c:pt idx="587">
                  <c:v>-0.21476100000000065</c:v>
                </c:pt>
                <c:pt idx="588">
                  <c:v>-0.24177270000000073</c:v>
                </c:pt>
                <c:pt idx="589">
                  <c:v>-0.19431830000000083</c:v>
                </c:pt>
                <c:pt idx="590">
                  <c:v>-0.19272760000000133</c:v>
                </c:pt>
                <c:pt idx="591">
                  <c:v>-0.18335780000000046</c:v>
                </c:pt>
                <c:pt idx="592">
                  <c:v>-0.19901700000000133</c:v>
                </c:pt>
                <c:pt idx="593">
                  <c:v>-0.1925040000000009</c:v>
                </c:pt>
                <c:pt idx="594">
                  <c:v>-0.21110090000000081</c:v>
                </c:pt>
                <c:pt idx="595">
                  <c:v>-0.22261610000000065</c:v>
                </c:pt>
                <c:pt idx="596">
                  <c:v>-0.2229952000000015</c:v>
                </c:pt>
                <c:pt idx="597">
                  <c:v>-0.19083249999999996</c:v>
                </c:pt>
                <c:pt idx="598">
                  <c:v>-0.18052130000000144</c:v>
                </c:pt>
                <c:pt idx="599">
                  <c:v>-0.20566880000000021</c:v>
                </c:pt>
                <c:pt idx="600">
                  <c:v>-0.22018710000000086</c:v>
                </c:pt>
                <c:pt idx="601">
                  <c:v>-0.23129320000000098</c:v>
                </c:pt>
                <c:pt idx="602">
                  <c:v>-0.22674850000000113</c:v>
                </c:pt>
                <c:pt idx="603">
                  <c:v>-0.22687300000000032</c:v>
                </c:pt>
                <c:pt idx="604">
                  <c:v>-0.23449980000000137</c:v>
                </c:pt>
                <c:pt idx="605">
                  <c:v>-0.19244510000000048</c:v>
                </c:pt>
                <c:pt idx="606">
                  <c:v>-0.23954670000000133</c:v>
                </c:pt>
                <c:pt idx="607">
                  <c:v>-0.18155000000000099</c:v>
                </c:pt>
                <c:pt idx="608">
                  <c:v>-0.17640500000000126</c:v>
                </c:pt>
                <c:pt idx="609">
                  <c:v>-0.19415060000000128</c:v>
                </c:pt>
                <c:pt idx="610">
                  <c:v>-0.19706450000000064</c:v>
                </c:pt>
                <c:pt idx="611">
                  <c:v>-0.18851340000000016</c:v>
                </c:pt>
                <c:pt idx="612">
                  <c:v>-0.20463910000000141</c:v>
                </c:pt>
                <c:pt idx="613">
                  <c:v>-0.25512920000000117</c:v>
                </c:pt>
                <c:pt idx="614">
                  <c:v>-0.19767270000000137</c:v>
                </c:pt>
                <c:pt idx="615">
                  <c:v>-0.19337850000000056</c:v>
                </c:pt>
                <c:pt idx="616">
                  <c:v>-0.21590340000000108</c:v>
                </c:pt>
                <c:pt idx="617">
                  <c:v>-0.1751320000000014</c:v>
                </c:pt>
                <c:pt idx="618">
                  <c:v>-0.17323870000000063</c:v>
                </c:pt>
                <c:pt idx="619">
                  <c:v>-0.21339070000000104</c:v>
                </c:pt>
                <c:pt idx="620">
                  <c:v>-0.22334030000000116</c:v>
                </c:pt>
                <c:pt idx="621">
                  <c:v>-0.18362660000000153</c:v>
                </c:pt>
                <c:pt idx="622">
                  <c:v>-0.23481420000000197</c:v>
                </c:pt>
                <c:pt idx="623">
                  <c:v>-0.21812120000000146</c:v>
                </c:pt>
                <c:pt idx="624">
                  <c:v>-0.19787680000000174</c:v>
                </c:pt>
                <c:pt idx="625">
                  <c:v>-0.21550300000000178</c:v>
                </c:pt>
                <c:pt idx="626">
                  <c:v>-0.21400600000000036</c:v>
                </c:pt>
                <c:pt idx="627">
                  <c:v>-0.19784860000000082</c:v>
                </c:pt>
                <c:pt idx="628">
                  <c:v>-0.21014080000000135</c:v>
                </c:pt>
                <c:pt idx="629">
                  <c:v>-0.21047070000000012</c:v>
                </c:pt>
                <c:pt idx="630">
                  <c:v>-0.20749960000000067</c:v>
                </c:pt>
                <c:pt idx="631">
                  <c:v>-0.19195450000000092</c:v>
                </c:pt>
                <c:pt idx="632">
                  <c:v>-0.20526170000000032</c:v>
                </c:pt>
                <c:pt idx="633">
                  <c:v>-0.20609920000000015</c:v>
                </c:pt>
                <c:pt idx="634">
                  <c:v>-0.20237490000000102</c:v>
                </c:pt>
                <c:pt idx="635">
                  <c:v>-0.19380380000000041</c:v>
                </c:pt>
                <c:pt idx="636">
                  <c:v>-0.20204110000000108</c:v>
                </c:pt>
                <c:pt idx="637">
                  <c:v>-0.18191090000000143</c:v>
                </c:pt>
                <c:pt idx="638">
                  <c:v>-0.20240600000000031</c:v>
                </c:pt>
                <c:pt idx="639">
                  <c:v>-0.24874750000000034</c:v>
                </c:pt>
                <c:pt idx="640">
                  <c:v>-0.19436220000000093</c:v>
                </c:pt>
                <c:pt idx="641">
                  <c:v>-0.20587540000000093</c:v>
                </c:pt>
                <c:pt idx="642">
                  <c:v>-0.19223840000000125</c:v>
                </c:pt>
                <c:pt idx="643">
                  <c:v>-0.20184010000000097</c:v>
                </c:pt>
                <c:pt idx="644">
                  <c:v>-0.20481040000000084</c:v>
                </c:pt>
                <c:pt idx="645">
                  <c:v>-0.19784820000000147</c:v>
                </c:pt>
                <c:pt idx="646">
                  <c:v>-0.21801880000000073</c:v>
                </c:pt>
                <c:pt idx="647">
                  <c:v>-0.20011900000000082</c:v>
                </c:pt>
                <c:pt idx="648">
                  <c:v>-0.19471390000000133</c:v>
                </c:pt>
                <c:pt idx="649">
                  <c:v>-0.2286492</c:v>
                </c:pt>
                <c:pt idx="650">
                  <c:v>-0.20128660000000131</c:v>
                </c:pt>
                <c:pt idx="651">
                  <c:v>-0.18966180000000099</c:v>
                </c:pt>
                <c:pt idx="652">
                  <c:v>-0.20054380000000105</c:v>
                </c:pt>
                <c:pt idx="653">
                  <c:v>-0.18999330000000025</c:v>
                </c:pt>
                <c:pt idx="654">
                  <c:v>-0.18511770000000105</c:v>
                </c:pt>
                <c:pt idx="655">
                  <c:v>-0.19509660000000073</c:v>
                </c:pt>
                <c:pt idx="656">
                  <c:v>-0.20151230000000053</c:v>
                </c:pt>
                <c:pt idx="657">
                  <c:v>-0.1893213000000018</c:v>
                </c:pt>
                <c:pt idx="658">
                  <c:v>-0.19426750000000137</c:v>
                </c:pt>
                <c:pt idx="659">
                  <c:v>-0.19388650000000096</c:v>
                </c:pt>
                <c:pt idx="660">
                  <c:v>-0.17326000000000041</c:v>
                </c:pt>
                <c:pt idx="661">
                  <c:v>-0.20333480000000037</c:v>
                </c:pt>
                <c:pt idx="662">
                  <c:v>-0.18515220000000054</c:v>
                </c:pt>
                <c:pt idx="663">
                  <c:v>-0.18884980000000162</c:v>
                </c:pt>
                <c:pt idx="664">
                  <c:v>-0.18030520000000161</c:v>
                </c:pt>
                <c:pt idx="665">
                  <c:v>-0.20192950000000032</c:v>
                </c:pt>
                <c:pt idx="666">
                  <c:v>-0.20360940000000038</c:v>
                </c:pt>
                <c:pt idx="667">
                  <c:v>-0.21431720000000132</c:v>
                </c:pt>
                <c:pt idx="668">
                  <c:v>-0.18419060000000131</c:v>
                </c:pt>
                <c:pt idx="669">
                  <c:v>-0.18888890000000069</c:v>
                </c:pt>
                <c:pt idx="670">
                  <c:v>-0.17688190000000059</c:v>
                </c:pt>
                <c:pt idx="671">
                  <c:v>-0.18482430000000116</c:v>
                </c:pt>
                <c:pt idx="672">
                  <c:v>-0.20698640000000079</c:v>
                </c:pt>
                <c:pt idx="673">
                  <c:v>-0.18883280000000147</c:v>
                </c:pt>
                <c:pt idx="674">
                  <c:v>-0.17741690000000121</c:v>
                </c:pt>
                <c:pt idx="675">
                  <c:v>-0.20562530000000123</c:v>
                </c:pt>
                <c:pt idx="676">
                  <c:v>-0.17271160000000041</c:v>
                </c:pt>
                <c:pt idx="677">
                  <c:v>-0.16201980000000127</c:v>
                </c:pt>
                <c:pt idx="678">
                  <c:v>-0.19139300000000103</c:v>
                </c:pt>
                <c:pt idx="679">
                  <c:v>-0.19294470000000086</c:v>
                </c:pt>
                <c:pt idx="680">
                  <c:v>-0.15287010000000079</c:v>
                </c:pt>
                <c:pt idx="681">
                  <c:v>-0.18050050000000084</c:v>
                </c:pt>
                <c:pt idx="682">
                  <c:v>-0.20084190000000079</c:v>
                </c:pt>
                <c:pt idx="683">
                  <c:v>-0.1541200000000007</c:v>
                </c:pt>
                <c:pt idx="684">
                  <c:v>-0.17781200000000119</c:v>
                </c:pt>
                <c:pt idx="685">
                  <c:v>-0.20679570000000114</c:v>
                </c:pt>
                <c:pt idx="686">
                  <c:v>-0.20382320000000087</c:v>
                </c:pt>
                <c:pt idx="687">
                  <c:v>-0.17947150000000134</c:v>
                </c:pt>
                <c:pt idx="688">
                  <c:v>-0.19982600000000117</c:v>
                </c:pt>
                <c:pt idx="689">
                  <c:v>-0.18069500000000049</c:v>
                </c:pt>
                <c:pt idx="690">
                  <c:v>-0.18488780000000116</c:v>
                </c:pt>
                <c:pt idx="691">
                  <c:v>-0.18043470000000106</c:v>
                </c:pt>
                <c:pt idx="692">
                  <c:v>-0.1988341000000009</c:v>
                </c:pt>
                <c:pt idx="693">
                  <c:v>-0.14426200000000078</c:v>
                </c:pt>
                <c:pt idx="694">
                  <c:v>-0.16254840000000126</c:v>
                </c:pt>
                <c:pt idx="695">
                  <c:v>-0.18238060000000145</c:v>
                </c:pt>
                <c:pt idx="696">
                  <c:v>-0.15762440000000089</c:v>
                </c:pt>
                <c:pt idx="697">
                  <c:v>-0.17832940000000086</c:v>
                </c:pt>
                <c:pt idx="698">
                  <c:v>-0.1726844000000014</c:v>
                </c:pt>
                <c:pt idx="699">
                  <c:v>-0.17282940000000035</c:v>
                </c:pt>
                <c:pt idx="700">
                  <c:v>-0.15308170000000132</c:v>
                </c:pt>
                <c:pt idx="701">
                  <c:v>-0.18080300000000049</c:v>
                </c:pt>
                <c:pt idx="702">
                  <c:v>-0.17608070000000087</c:v>
                </c:pt>
                <c:pt idx="703">
                  <c:v>-0.14893030000000085</c:v>
                </c:pt>
                <c:pt idx="704">
                  <c:v>-0.16739290000000029</c:v>
                </c:pt>
                <c:pt idx="705">
                  <c:v>-0.15572760000000141</c:v>
                </c:pt>
                <c:pt idx="706">
                  <c:v>-0.13685150000000146</c:v>
                </c:pt>
                <c:pt idx="707">
                  <c:v>-0.15051720000000035</c:v>
                </c:pt>
                <c:pt idx="708">
                  <c:v>-0.18120900000000084</c:v>
                </c:pt>
                <c:pt idx="709">
                  <c:v>-0.13533130000000071</c:v>
                </c:pt>
                <c:pt idx="710">
                  <c:v>-0.14117580000000141</c:v>
                </c:pt>
                <c:pt idx="711">
                  <c:v>-0.17124070000000069</c:v>
                </c:pt>
                <c:pt idx="712">
                  <c:v>-0.14384410000000036</c:v>
                </c:pt>
                <c:pt idx="713">
                  <c:v>-0.12449850000000051</c:v>
                </c:pt>
                <c:pt idx="714">
                  <c:v>-0.16057810000000083</c:v>
                </c:pt>
                <c:pt idx="715">
                  <c:v>-0.16075190000000106</c:v>
                </c:pt>
                <c:pt idx="716">
                  <c:v>-0.11078520000000047</c:v>
                </c:pt>
                <c:pt idx="717">
                  <c:v>-0.1528630000000013</c:v>
                </c:pt>
                <c:pt idx="718">
                  <c:v>-0.17579190000000144</c:v>
                </c:pt>
                <c:pt idx="719">
                  <c:v>-0.124699000000001</c:v>
                </c:pt>
                <c:pt idx="720">
                  <c:v>-0.15334230000000071</c:v>
                </c:pt>
                <c:pt idx="721">
                  <c:v>-0.19941390000000103</c:v>
                </c:pt>
                <c:pt idx="722">
                  <c:v>-0.15756200000000087</c:v>
                </c:pt>
                <c:pt idx="723">
                  <c:v>-0.14469280000000095</c:v>
                </c:pt>
                <c:pt idx="724">
                  <c:v>-0.1827702000000011</c:v>
                </c:pt>
                <c:pt idx="725">
                  <c:v>-0.19367800000000068</c:v>
                </c:pt>
                <c:pt idx="726">
                  <c:v>-0.13166720000000076</c:v>
                </c:pt>
                <c:pt idx="727">
                  <c:v>-0.18299650000000156</c:v>
                </c:pt>
                <c:pt idx="728">
                  <c:v>-0.19368960000000079</c:v>
                </c:pt>
                <c:pt idx="729">
                  <c:v>-0.13143340000000014</c:v>
                </c:pt>
                <c:pt idx="730">
                  <c:v>-0.14211830000000036</c:v>
                </c:pt>
                <c:pt idx="731">
                  <c:v>-0.17302210000000118</c:v>
                </c:pt>
                <c:pt idx="732">
                  <c:v>-0.11207560000000072</c:v>
                </c:pt>
                <c:pt idx="733">
                  <c:v>-0.12397170000000157</c:v>
                </c:pt>
                <c:pt idx="734">
                  <c:v>-0.17156010000000066</c:v>
                </c:pt>
                <c:pt idx="735">
                  <c:v>-0.14343240000000046</c:v>
                </c:pt>
                <c:pt idx="736">
                  <c:v>-0.10795300000000019</c:v>
                </c:pt>
                <c:pt idx="737">
                  <c:v>-0.17376910000000123</c:v>
                </c:pt>
                <c:pt idx="738">
                  <c:v>-0.15421510000000094</c:v>
                </c:pt>
                <c:pt idx="739">
                  <c:v>-0.1221318000000009</c:v>
                </c:pt>
                <c:pt idx="740">
                  <c:v>-0.16970870000000104</c:v>
                </c:pt>
                <c:pt idx="741">
                  <c:v>-0.18522860000000074</c:v>
                </c:pt>
                <c:pt idx="742">
                  <c:v>-0.1222973000000005</c:v>
                </c:pt>
                <c:pt idx="743">
                  <c:v>-0.1617317000000007</c:v>
                </c:pt>
                <c:pt idx="744">
                  <c:v>-0.18213900000000116</c:v>
                </c:pt>
                <c:pt idx="745">
                  <c:v>-0.14436870000000068</c:v>
                </c:pt>
                <c:pt idx="746">
                  <c:v>-0.14601330000000079</c:v>
                </c:pt>
                <c:pt idx="747">
                  <c:v>-0.19243220000000116</c:v>
                </c:pt>
                <c:pt idx="748">
                  <c:v>-0.17080820000000108</c:v>
                </c:pt>
                <c:pt idx="749">
                  <c:v>-0.12970320000000068</c:v>
                </c:pt>
                <c:pt idx="750">
                  <c:v>-0.1568839000000013</c:v>
                </c:pt>
                <c:pt idx="751">
                  <c:v>-0.17640320000000065</c:v>
                </c:pt>
                <c:pt idx="752">
                  <c:v>-0.11821680000000123</c:v>
                </c:pt>
                <c:pt idx="753">
                  <c:v>-0.15681780000000067</c:v>
                </c:pt>
                <c:pt idx="754">
                  <c:v>-0.17071130000000068</c:v>
                </c:pt>
                <c:pt idx="755">
                  <c:v>-0.14018940000000057</c:v>
                </c:pt>
                <c:pt idx="756">
                  <c:v>-0.13401159999999956</c:v>
                </c:pt>
                <c:pt idx="757">
                  <c:v>-0.17444960000000087</c:v>
                </c:pt>
                <c:pt idx="758">
                  <c:v>-0.17203490000000166</c:v>
                </c:pt>
                <c:pt idx="759">
                  <c:v>-0.13138960000000166</c:v>
                </c:pt>
                <c:pt idx="760">
                  <c:v>-0.16144490000000067</c:v>
                </c:pt>
                <c:pt idx="761">
                  <c:v>-0.15808210000000056</c:v>
                </c:pt>
                <c:pt idx="762">
                  <c:v>-0.12433710000000131</c:v>
                </c:pt>
                <c:pt idx="763">
                  <c:v>-0.15055490000000082</c:v>
                </c:pt>
                <c:pt idx="764">
                  <c:v>-0.1656799000000011</c:v>
                </c:pt>
                <c:pt idx="765">
                  <c:v>-0.14679800000000087</c:v>
                </c:pt>
                <c:pt idx="766">
                  <c:v>-0.17118950000000099</c:v>
                </c:pt>
                <c:pt idx="767">
                  <c:v>-0.18754920000000119</c:v>
                </c:pt>
                <c:pt idx="768">
                  <c:v>-0.20711180000000029</c:v>
                </c:pt>
                <c:pt idx="769">
                  <c:v>-0.13866600000000151</c:v>
                </c:pt>
                <c:pt idx="770">
                  <c:v>-0.16020610000000035</c:v>
                </c:pt>
                <c:pt idx="771">
                  <c:v>-0.15138940000000112</c:v>
                </c:pt>
                <c:pt idx="772">
                  <c:v>-0.12638860000000163</c:v>
                </c:pt>
                <c:pt idx="773">
                  <c:v>-0.17035770000000161</c:v>
                </c:pt>
                <c:pt idx="774">
                  <c:v>-0.17740979999999995</c:v>
                </c:pt>
                <c:pt idx="775">
                  <c:v>-0.14524880000000095</c:v>
                </c:pt>
                <c:pt idx="776">
                  <c:v>-0.14306060000000098</c:v>
                </c:pt>
                <c:pt idx="777">
                  <c:v>-0.1580218000000011</c:v>
                </c:pt>
                <c:pt idx="778">
                  <c:v>-0.14848490000000059</c:v>
                </c:pt>
                <c:pt idx="779">
                  <c:v>-0.13799510000000081</c:v>
                </c:pt>
                <c:pt idx="780">
                  <c:v>-0.16031240000000091</c:v>
                </c:pt>
                <c:pt idx="781">
                  <c:v>-0.14204910000000082</c:v>
                </c:pt>
                <c:pt idx="782">
                  <c:v>-0.14149920000000016</c:v>
                </c:pt>
                <c:pt idx="783">
                  <c:v>-0.14396450000000138</c:v>
                </c:pt>
                <c:pt idx="784">
                  <c:v>-0.16900950000000181</c:v>
                </c:pt>
                <c:pt idx="785">
                  <c:v>-0.13055990000000195</c:v>
                </c:pt>
                <c:pt idx="786">
                  <c:v>-0.14365120000000076</c:v>
                </c:pt>
                <c:pt idx="787">
                  <c:v>-0.15568930000000103</c:v>
                </c:pt>
                <c:pt idx="788">
                  <c:v>-0.13575020000000038</c:v>
                </c:pt>
                <c:pt idx="789">
                  <c:v>-0.13445990000000041</c:v>
                </c:pt>
                <c:pt idx="790">
                  <c:v>-0.16703910000000066</c:v>
                </c:pt>
                <c:pt idx="791">
                  <c:v>-0.12858100000000183</c:v>
                </c:pt>
                <c:pt idx="792">
                  <c:v>-0.16127590000000147</c:v>
                </c:pt>
                <c:pt idx="793">
                  <c:v>-0.16899340000000151</c:v>
                </c:pt>
                <c:pt idx="794">
                  <c:v>-0.15261830000000032</c:v>
                </c:pt>
                <c:pt idx="795">
                  <c:v>-0.12002150000000222</c:v>
                </c:pt>
                <c:pt idx="796">
                  <c:v>-0.14790130000000001</c:v>
                </c:pt>
                <c:pt idx="797">
                  <c:v>-0.15147710000000014</c:v>
                </c:pt>
                <c:pt idx="798">
                  <c:v>-0.11476520000000034</c:v>
                </c:pt>
                <c:pt idx="799">
                  <c:v>-0.1614456000000013</c:v>
                </c:pt>
                <c:pt idx="800">
                  <c:v>-0.14698140000000093</c:v>
                </c:pt>
                <c:pt idx="801">
                  <c:v>-0.13673990000000114</c:v>
                </c:pt>
                <c:pt idx="802">
                  <c:v>-0.14681860000000135</c:v>
                </c:pt>
                <c:pt idx="803">
                  <c:v>-0.1661469000000011</c:v>
                </c:pt>
                <c:pt idx="804">
                  <c:v>-0.17089180000000015</c:v>
                </c:pt>
                <c:pt idx="805">
                  <c:v>-0.16000520000000051</c:v>
                </c:pt>
                <c:pt idx="806">
                  <c:v>-0.17597240000000092</c:v>
                </c:pt>
                <c:pt idx="807">
                  <c:v>-0.15130480000000057</c:v>
                </c:pt>
                <c:pt idx="808">
                  <c:v>-0.13070910000000024</c:v>
                </c:pt>
                <c:pt idx="809">
                  <c:v>-0.14691690000000124</c:v>
                </c:pt>
                <c:pt idx="810">
                  <c:v>-0.14369270000000078</c:v>
                </c:pt>
                <c:pt idx="811">
                  <c:v>-0.14603990000000033</c:v>
                </c:pt>
                <c:pt idx="812">
                  <c:v>-0.16431450000000147</c:v>
                </c:pt>
                <c:pt idx="813">
                  <c:v>-0.16914670000000021</c:v>
                </c:pt>
                <c:pt idx="814">
                  <c:v>-0.12545250000000063</c:v>
                </c:pt>
                <c:pt idx="815">
                  <c:v>-0.13257350000000034</c:v>
                </c:pt>
                <c:pt idx="816">
                  <c:v>-0.16163610000000084</c:v>
                </c:pt>
                <c:pt idx="817">
                  <c:v>-0.12946500000000061</c:v>
                </c:pt>
                <c:pt idx="818">
                  <c:v>-0.12249380000000132</c:v>
                </c:pt>
                <c:pt idx="819">
                  <c:v>-0.15164020000000056</c:v>
                </c:pt>
                <c:pt idx="820">
                  <c:v>-0.12979260000000137</c:v>
                </c:pt>
                <c:pt idx="821">
                  <c:v>-0.13423250000000042</c:v>
                </c:pt>
                <c:pt idx="822">
                  <c:v>-0.13529630000000115</c:v>
                </c:pt>
                <c:pt idx="823">
                  <c:v>-0.15816119999999989</c:v>
                </c:pt>
                <c:pt idx="824">
                  <c:v>-0.12411859999999963</c:v>
                </c:pt>
                <c:pt idx="825">
                  <c:v>-0.13764870000000018</c:v>
                </c:pt>
                <c:pt idx="826">
                  <c:v>-0.14372930000000173</c:v>
                </c:pt>
                <c:pt idx="827">
                  <c:v>-0.12902380000000058</c:v>
                </c:pt>
                <c:pt idx="828">
                  <c:v>-0.16010360000000068</c:v>
                </c:pt>
                <c:pt idx="829">
                  <c:v>-0.1581307000000014</c:v>
                </c:pt>
                <c:pt idx="830">
                  <c:v>-0.14596120000000123</c:v>
                </c:pt>
                <c:pt idx="831">
                  <c:v>-0.13498450000000073</c:v>
                </c:pt>
                <c:pt idx="832">
                  <c:v>-0.15723860000000123</c:v>
                </c:pt>
                <c:pt idx="833">
                  <c:v>-0.1722548000000006</c:v>
                </c:pt>
                <c:pt idx="834">
                  <c:v>-0.13375080000000006</c:v>
                </c:pt>
                <c:pt idx="835">
                  <c:v>-0.13473080000000159</c:v>
                </c:pt>
                <c:pt idx="836">
                  <c:v>-0.15819060000000107</c:v>
                </c:pt>
                <c:pt idx="837">
                  <c:v>-0.14255790000000212</c:v>
                </c:pt>
                <c:pt idx="838">
                  <c:v>-0.16846820000000173</c:v>
                </c:pt>
                <c:pt idx="839">
                  <c:v>-0.16246340000000092</c:v>
                </c:pt>
                <c:pt idx="840">
                  <c:v>-0.13353090000000067</c:v>
                </c:pt>
                <c:pt idx="841">
                  <c:v>-0.13727440000000124</c:v>
                </c:pt>
                <c:pt idx="842">
                  <c:v>-0.16444700000000045</c:v>
                </c:pt>
                <c:pt idx="843">
                  <c:v>-0.13536930000000025</c:v>
                </c:pt>
                <c:pt idx="844">
                  <c:v>-0.1482726000000012</c:v>
                </c:pt>
                <c:pt idx="845">
                  <c:v>-0.15208560000000126</c:v>
                </c:pt>
                <c:pt idx="846">
                  <c:v>-0.1513482000000006</c:v>
                </c:pt>
                <c:pt idx="847">
                  <c:v>-0.14730250000000034</c:v>
                </c:pt>
                <c:pt idx="848">
                  <c:v>-0.14593510000000087</c:v>
                </c:pt>
                <c:pt idx="849">
                  <c:v>-0.14877890000000216</c:v>
                </c:pt>
                <c:pt idx="850">
                  <c:v>-0.18286850000000143</c:v>
                </c:pt>
                <c:pt idx="851">
                  <c:v>-0.14077509999999949</c:v>
                </c:pt>
                <c:pt idx="852">
                  <c:v>-0.1489183000000005</c:v>
                </c:pt>
                <c:pt idx="853">
                  <c:v>-0.12910889999999986</c:v>
                </c:pt>
                <c:pt idx="854">
                  <c:v>-0.11875910000000101</c:v>
                </c:pt>
                <c:pt idx="855">
                  <c:v>-0.13132399999999977</c:v>
                </c:pt>
                <c:pt idx="856">
                  <c:v>-0.14273709999999973</c:v>
                </c:pt>
                <c:pt idx="857">
                  <c:v>-0.13284610000000008</c:v>
                </c:pt>
                <c:pt idx="858">
                  <c:v>-0.13697820000000016</c:v>
                </c:pt>
                <c:pt idx="859">
                  <c:v>-0.14718210000000154</c:v>
                </c:pt>
                <c:pt idx="860">
                  <c:v>-0.12173230000000101</c:v>
                </c:pt>
                <c:pt idx="861">
                  <c:v>-0.12817100000000003</c:v>
                </c:pt>
                <c:pt idx="862">
                  <c:v>-0.16585780000000083</c:v>
                </c:pt>
                <c:pt idx="863">
                  <c:v>-0.13754990000000111</c:v>
                </c:pt>
                <c:pt idx="864">
                  <c:v>-0.1526167000000016</c:v>
                </c:pt>
                <c:pt idx="865">
                  <c:v>-0.17595300000000069</c:v>
                </c:pt>
                <c:pt idx="866">
                  <c:v>-0.13933580000000134</c:v>
                </c:pt>
                <c:pt idx="867">
                  <c:v>-0.12872230000000062</c:v>
                </c:pt>
                <c:pt idx="868">
                  <c:v>-0.13956100000000049</c:v>
                </c:pt>
                <c:pt idx="869">
                  <c:v>-0.17313300000000131</c:v>
                </c:pt>
                <c:pt idx="870">
                  <c:v>-0.14526870000000125</c:v>
                </c:pt>
                <c:pt idx="871">
                  <c:v>-0.15068820000000072</c:v>
                </c:pt>
                <c:pt idx="872">
                  <c:v>-0.1365932000000023</c:v>
                </c:pt>
                <c:pt idx="873">
                  <c:v>-0.13716210000000073</c:v>
                </c:pt>
                <c:pt idx="874">
                  <c:v>-0.1508509000000009</c:v>
                </c:pt>
                <c:pt idx="875">
                  <c:v>-0.14962380000000053</c:v>
                </c:pt>
                <c:pt idx="876">
                  <c:v>-0.1584045000000005</c:v>
                </c:pt>
                <c:pt idx="877">
                  <c:v>-0.1248228000000009</c:v>
                </c:pt>
                <c:pt idx="878">
                  <c:v>-0.14862040000000087</c:v>
                </c:pt>
                <c:pt idx="879">
                  <c:v>-0.15374420000000066</c:v>
                </c:pt>
                <c:pt idx="880">
                  <c:v>-0.14252870000000106</c:v>
                </c:pt>
                <c:pt idx="881">
                  <c:v>-0.14400850000000176</c:v>
                </c:pt>
                <c:pt idx="882">
                  <c:v>-0.14245540000000112</c:v>
                </c:pt>
                <c:pt idx="883">
                  <c:v>-0.1464201000000025</c:v>
                </c:pt>
                <c:pt idx="884">
                  <c:v>-0.15266740000000167</c:v>
                </c:pt>
                <c:pt idx="885">
                  <c:v>-0.16128080000000145</c:v>
                </c:pt>
                <c:pt idx="886">
                  <c:v>-0.15256730000000251</c:v>
                </c:pt>
                <c:pt idx="887">
                  <c:v>-0.15548600000000157</c:v>
                </c:pt>
                <c:pt idx="888">
                  <c:v>-0.18044930000000114</c:v>
                </c:pt>
                <c:pt idx="889">
                  <c:v>-0.1595998000000014</c:v>
                </c:pt>
                <c:pt idx="890">
                  <c:v>-0.14958980000000155</c:v>
                </c:pt>
                <c:pt idx="891">
                  <c:v>-0.18168080000000053</c:v>
                </c:pt>
                <c:pt idx="892">
                  <c:v>-0.16215120000000116</c:v>
                </c:pt>
                <c:pt idx="893">
                  <c:v>-0.17746700000000137</c:v>
                </c:pt>
                <c:pt idx="894">
                  <c:v>-0.1607507000000008</c:v>
                </c:pt>
                <c:pt idx="895">
                  <c:v>-0.13725790000000071</c:v>
                </c:pt>
                <c:pt idx="896">
                  <c:v>-0.13864770000000082</c:v>
                </c:pt>
                <c:pt idx="897">
                  <c:v>-0.14580940000000053</c:v>
                </c:pt>
                <c:pt idx="898">
                  <c:v>-0.13833560000000045</c:v>
                </c:pt>
                <c:pt idx="899">
                  <c:v>-0.15282710000000099</c:v>
                </c:pt>
                <c:pt idx="900">
                  <c:v>-0.14236249999999906</c:v>
                </c:pt>
                <c:pt idx="901">
                  <c:v>-0.17479550000000099</c:v>
                </c:pt>
                <c:pt idx="902">
                  <c:v>-0.13819170000000014</c:v>
                </c:pt>
                <c:pt idx="903">
                  <c:v>-0.17549680000000212</c:v>
                </c:pt>
                <c:pt idx="904">
                  <c:v>-0.19567670000000037</c:v>
                </c:pt>
                <c:pt idx="905">
                  <c:v>-0.17256800000000094</c:v>
                </c:pt>
                <c:pt idx="906">
                  <c:v>-0.17846220000000068</c:v>
                </c:pt>
                <c:pt idx="907">
                  <c:v>-0.16623210000000066</c:v>
                </c:pt>
                <c:pt idx="908">
                  <c:v>-0.18968520000000222</c:v>
                </c:pt>
                <c:pt idx="909">
                  <c:v>-0.17836050000000103</c:v>
                </c:pt>
                <c:pt idx="910">
                  <c:v>-0.16600430000000088</c:v>
                </c:pt>
                <c:pt idx="911">
                  <c:v>-0.14551840000000205</c:v>
                </c:pt>
                <c:pt idx="912">
                  <c:v>-0.14178500000000049</c:v>
                </c:pt>
                <c:pt idx="913">
                  <c:v>-0.14828580000000091</c:v>
                </c:pt>
                <c:pt idx="914">
                  <c:v>-0.14880400000000016</c:v>
                </c:pt>
                <c:pt idx="915">
                  <c:v>-0.17115439999999982</c:v>
                </c:pt>
                <c:pt idx="916">
                  <c:v>-0.14879810000000049</c:v>
                </c:pt>
                <c:pt idx="917">
                  <c:v>-0.1672532000000011</c:v>
                </c:pt>
                <c:pt idx="918">
                  <c:v>-0.18238870000000151</c:v>
                </c:pt>
                <c:pt idx="919">
                  <c:v>-0.15134640000000221</c:v>
                </c:pt>
                <c:pt idx="920">
                  <c:v>-0.16896369999999994</c:v>
                </c:pt>
                <c:pt idx="921">
                  <c:v>-0.15922860000000227</c:v>
                </c:pt>
                <c:pt idx="922">
                  <c:v>-0.17685870000000037</c:v>
                </c:pt>
                <c:pt idx="923">
                  <c:v>-0.17970920000000135</c:v>
                </c:pt>
                <c:pt idx="924">
                  <c:v>-0.16564420000000091</c:v>
                </c:pt>
                <c:pt idx="925">
                  <c:v>-0.16744580000000031</c:v>
                </c:pt>
                <c:pt idx="926">
                  <c:v>-0.16248300000000082</c:v>
                </c:pt>
                <c:pt idx="927">
                  <c:v>-0.16096520000000147</c:v>
                </c:pt>
                <c:pt idx="928">
                  <c:v>-0.17057079999999925</c:v>
                </c:pt>
                <c:pt idx="929">
                  <c:v>-0.16369700000000265</c:v>
                </c:pt>
                <c:pt idx="930">
                  <c:v>-0.16326510000000205</c:v>
                </c:pt>
                <c:pt idx="931">
                  <c:v>-0.16787650000000198</c:v>
                </c:pt>
                <c:pt idx="932">
                  <c:v>-0.15234010000000087</c:v>
                </c:pt>
                <c:pt idx="933">
                  <c:v>-0.15436330000000176</c:v>
                </c:pt>
                <c:pt idx="934">
                  <c:v>-0.18966490000000213</c:v>
                </c:pt>
                <c:pt idx="935">
                  <c:v>-0.17449010000000076</c:v>
                </c:pt>
                <c:pt idx="936">
                  <c:v>-0.15936590000000095</c:v>
                </c:pt>
                <c:pt idx="937">
                  <c:v>-0.16103190000000023</c:v>
                </c:pt>
                <c:pt idx="938">
                  <c:v>-0.1585927000000007</c:v>
                </c:pt>
                <c:pt idx="939">
                  <c:v>-0.14499569999999995</c:v>
                </c:pt>
                <c:pt idx="940">
                  <c:v>-0.16217060000000139</c:v>
                </c:pt>
                <c:pt idx="941">
                  <c:v>-0.15523630000000121</c:v>
                </c:pt>
                <c:pt idx="942">
                  <c:v>-0.16703380000000134</c:v>
                </c:pt>
                <c:pt idx="943">
                  <c:v>-0.160074100000001</c:v>
                </c:pt>
                <c:pt idx="944">
                  <c:v>-0.17214750000000034</c:v>
                </c:pt>
                <c:pt idx="945">
                  <c:v>-0.17195360000000193</c:v>
                </c:pt>
                <c:pt idx="946">
                  <c:v>-0.15042230000000067</c:v>
                </c:pt>
                <c:pt idx="947">
                  <c:v>-0.16191660000000141</c:v>
                </c:pt>
                <c:pt idx="948">
                  <c:v>-0.15849010000000163</c:v>
                </c:pt>
                <c:pt idx="949">
                  <c:v>-0.15449750000000062</c:v>
                </c:pt>
                <c:pt idx="950">
                  <c:v>-0.16952940000000005</c:v>
                </c:pt>
                <c:pt idx="951">
                  <c:v>-0.15270260000000224</c:v>
                </c:pt>
                <c:pt idx="952">
                  <c:v>-0.15869690000000158</c:v>
                </c:pt>
                <c:pt idx="953">
                  <c:v>-0.14732630000000047</c:v>
                </c:pt>
                <c:pt idx="954">
                  <c:v>-0.16639620000000033</c:v>
                </c:pt>
                <c:pt idx="955">
                  <c:v>-0.1611053000000009</c:v>
                </c:pt>
                <c:pt idx="956">
                  <c:v>-0.1515575000000009</c:v>
                </c:pt>
                <c:pt idx="957">
                  <c:v>-0.14385080000000094</c:v>
                </c:pt>
                <c:pt idx="958">
                  <c:v>-0.16345740000000131</c:v>
                </c:pt>
                <c:pt idx="959">
                  <c:v>-0.183764700000002</c:v>
                </c:pt>
                <c:pt idx="960">
                  <c:v>-0.14201520000000034</c:v>
                </c:pt>
                <c:pt idx="961">
                  <c:v>-0.15342319999999887</c:v>
                </c:pt>
                <c:pt idx="962">
                  <c:v>-0.15302090000000135</c:v>
                </c:pt>
                <c:pt idx="963">
                  <c:v>-0.12781780000000076</c:v>
                </c:pt>
                <c:pt idx="964">
                  <c:v>-0.15176300000000165</c:v>
                </c:pt>
                <c:pt idx="965">
                  <c:v>-0.17170150000000017</c:v>
                </c:pt>
                <c:pt idx="966">
                  <c:v>-0.16988390000000031</c:v>
                </c:pt>
                <c:pt idx="967">
                  <c:v>-0.12350450000000102</c:v>
                </c:pt>
                <c:pt idx="968">
                  <c:v>-0.14931929999999927</c:v>
                </c:pt>
                <c:pt idx="969">
                  <c:v>-0.17005400000000037</c:v>
                </c:pt>
                <c:pt idx="970">
                  <c:v>-0.13667420000000075</c:v>
                </c:pt>
                <c:pt idx="971">
                  <c:v>-0.14819090000000124</c:v>
                </c:pt>
                <c:pt idx="972">
                  <c:v>-0.13778260000000042</c:v>
                </c:pt>
                <c:pt idx="973">
                  <c:v>-0.13551590000000147</c:v>
                </c:pt>
                <c:pt idx="974">
                  <c:v>-0.12738260000000157</c:v>
                </c:pt>
                <c:pt idx="975">
                  <c:v>-0.17093410000000109</c:v>
                </c:pt>
                <c:pt idx="976">
                  <c:v>-0.16405160000000141</c:v>
                </c:pt>
                <c:pt idx="977">
                  <c:v>-0.12926710000000075</c:v>
                </c:pt>
                <c:pt idx="978">
                  <c:v>-0.15516310000000111</c:v>
                </c:pt>
                <c:pt idx="979">
                  <c:v>-0.11924259999999975</c:v>
                </c:pt>
                <c:pt idx="980">
                  <c:v>-0.12110860000000212</c:v>
                </c:pt>
                <c:pt idx="981">
                  <c:v>-0.13952439999999999</c:v>
                </c:pt>
                <c:pt idx="982">
                  <c:v>-0.13643930000000193</c:v>
                </c:pt>
                <c:pt idx="983">
                  <c:v>-0.11784510000000292</c:v>
                </c:pt>
                <c:pt idx="984">
                  <c:v>-0.13572170000000128</c:v>
                </c:pt>
                <c:pt idx="985">
                  <c:v>-0.13640540000000012</c:v>
                </c:pt>
                <c:pt idx="986">
                  <c:v>-0.1222082000000011</c:v>
                </c:pt>
                <c:pt idx="987">
                  <c:v>-0.11491010000000035</c:v>
                </c:pt>
                <c:pt idx="988">
                  <c:v>-0.13225910000000063</c:v>
                </c:pt>
                <c:pt idx="989">
                  <c:v>-0.12627380000000166</c:v>
                </c:pt>
                <c:pt idx="990">
                  <c:v>-0.12153390000000019</c:v>
                </c:pt>
                <c:pt idx="991">
                  <c:v>-0.13931510000000102</c:v>
                </c:pt>
                <c:pt idx="992">
                  <c:v>-0.11691500000000055</c:v>
                </c:pt>
                <c:pt idx="993">
                  <c:v>-0.11050310000000074</c:v>
                </c:pt>
                <c:pt idx="994">
                  <c:v>-0.12122670000000113</c:v>
                </c:pt>
                <c:pt idx="995">
                  <c:v>-0.11492950000000146</c:v>
                </c:pt>
                <c:pt idx="996">
                  <c:v>-0.13079180000000079</c:v>
                </c:pt>
                <c:pt idx="997">
                  <c:v>-0.11547780000000074</c:v>
                </c:pt>
                <c:pt idx="998">
                  <c:v>-0.12296210000000141</c:v>
                </c:pt>
                <c:pt idx="999">
                  <c:v>-0.11334820000000079</c:v>
                </c:pt>
                <c:pt idx="1000">
                  <c:v>-0.10210459999999966</c:v>
                </c:pt>
                <c:pt idx="1001">
                  <c:v>-0.11144789999999904</c:v>
                </c:pt>
                <c:pt idx="1002">
                  <c:v>-0.12950090000000092</c:v>
                </c:pt>
                <c:pt idx="1003">
                  <c:v>-0.11682740000000003</c:v>
                </c:pt>
                <c:pt idx="1004">
                  <c:v>-0.10166700000000084</c:v>
                </c:pt>
                <c:pt idx="1005">
                  <c:v>-0.12684130000000238</c:v>
                </c:pt>
                <c:pt idx="1006">
                  <c:v>-0.12240500000000054</c:v>
                </c:pt>
                <c:pt idx="1007">
                  <c:v>-0.11937170000000119</c:v>
                </c:pt>
                <c:pt idx="1008">
                  <c:v>-0.12598899999999968</c:v>
                </c:pt>
                <c:pt idx="1009">
                  <c:v>-0.10872430000000133</c:v>
                </c:pt>
                <c:pt idx="1010">
                  <c:v>-0.10528210000000104</c:v>
                </c:pt>
                <c:pt idx="1011">
                  <c:v>-0.10340189999999971</c:v>
                </c:pt>
                <c:pt idx="1012">
                  <c:v>-0.11068549999999977</c:v>
                </c:pt>
                <c:pt idx="1013">
                  <c:v>-0.10726760000000013</c:v>
                </c:pt>
                <c:pt idx="1014">
                  <c:v>-0.11093430000000026</c:v>
                </c:pt>
                <c:pt idx="1015">
                  <c:v>-0.11020370000000135</c:v>
                </c:pt>
                <c:pt idx="1016">
                  <c:v>-0.10617370000000026</c:v>
                </c:pt>
                <c:pt idx="1017">
                  <c:v>-0.11082190000000125</c:v>
                </c:pt>
                <c:pt idx="1018">
                  <c:v>-0.11570390000000064</c:v>
                </c:pt>
                <c:pt idx="1019">
                  <c:v>-0.13114820000000016</c:v>
                </c:pt>
                <c:pt idx="1020">
                  <c:v>-0.11893140000000102</c:v>
                </c:pt>
                <c:pt idx="1021">
                  <c:v>-0.1319777000000002</c:v>
                </c:pt>
                <c:pt idx="1022">
                  <c:v>-0.1180228000000012</c:v>
                </c:pt>
                <c:pt idx="1023">
                  <c:v>-0.11312020000000089</c:v>
                </c:pt>
                <c:pt idx="1024">
                  <c:v>-0.11096479999999964</c:v>
                </c:pt>
                <c:pt idx="1025">
                  <c:v>-0.13696760000000108</c:v>
                </c:pt>
                <c:pt idx="1026">
                  <c:v>-0.10974480000000053</c:v>
                </c:pt>
                <c:pt idx="1027">
                  <c:v>-0.1201124000000009</c:v>
                </c:pt>
                <c:pt idx="1028">
                  <c:v>-0.10913450000000235</c:v>
                </c:pt>
                <c:pt idx="1029">
                  <c:v>-0.10673890000000075</c:v>
                </c:pt>
                <c:pt idx="1030">
                  <c:v>-0.12714080000000205</c:v>
                </c:pt>
                <c:pt idx="1031">
                  <c:v>-0.11733660000000068</c:v>
                </c:pt>
                <c:pt idx="1032">
                  <c:v>-9.6201000000000647E-2</c:v>
                </c:pt>
                <c:pt idx="1033">
                  <c:v>-0.11622740000000054</c:v>
                </c:pt>
                <c:pt idx="1034">
                  <c:v>-0.12292500000000217</c:v>
                </c:pt>
                <c:pt idx="1035">
                  <c:v>-8.9571900000001037E-2</c:v>
                </c:pt>
                <c:pt idx="1036">
                  <c:v>-7.6873400000000203E-2</c:v>
                </c:pt>
                <c:pt idx="1037">
                  <c:v>-8.9654199999999129E-2</c:v>
                </c:pt>
                <c:pt idx="1038">
                  <c:v>-9.6976600000001412E-2</c:v>
                </c:pt>
                <c:pt idx="1039">
                  <c:v>-9.596280000000057E-2</c:v>
                </c:pt>
                <c:pt idx="1040">
                  <c:v>-0.10700300000000151</c:v>
                </c:pt>
                <c:pt idx="1041">
                  <c:v>-8.3445300000001055E-2</c:v>
                </c:pt>
                <c:pt idx="1042">
                  <c:v>-9.0089000000000752E-2</c:v>
                </c:pt>
                <c:pt idx="1043">
                  <c:v>-9.4391400000000125E-2</c:v>
                </c:pt>
                <c:pt idx="1044">
                  <c:v>-0.10500199999999982</c:v>
                </c:pt>
                <c:pt idx="1045">
                  <c:v>-9.751770000000004E-2</c:v>
                </c:pt>
                <c:pt idx="1046">
                  <c:v>-8.2778400000001362E-2</c:v>
                </c:pt>
                <c:pt idx="1047">
                  <c:v>-9.44774000000006E-2</c:v>
                </c:pt>
                <c:pt idx="1048">
                  <c:v>-0.1062832000000018</c:v>
                </c:pt>
                <c:pt idx="1049">
                  <c:v>-7.4226299999999412E-2</c:v>
                </c:pt>
                <c:pt idx="1050">
                  <c:v>-8.4920799999999907E-2</c:v>
                </c:pt>
                <c:pt idx="1051">
                  <c:v>-9.9216500000000707E-2</c:v>
                </c:pt>
                <c:pt idx="1052">
                  <c:v>-6.4924300000002155E-2</c:v>
                </c:pt>
                <c:pt idx="1053">
                  <c:v>-8.9524300000000778E-2</c:v>
                </c:pt>
                <c:pt idx="1054">
                  <c:v>-5.7953900000000225E-2</c:v>
                </c:pt>
                <c:pt idx="1055">
                  <c:v>-7.7152599999999794E-2</c:v>
                </c:pt>
                <c:pt idx="1056">
                  <c:v>-5.3239999999998844E-2</c:v>
                </c:pt>
                <c:pt idx="1057">
                  <c:v>-6.6547600000000706E-2</c:v>
                </c:pt>
                <c:pt idx="1058">
                  <c:v>-3.8784400000000829E-2</c:v>
                </c:pt>
                <c:pt idx="1059">
                  <c:v>-5.2221100000001464E-2</c:v>
                </c:pt>
                <c:pt idx="1060">
                  <c:v>-7.6551700000001333E-2</c:v>
                </c:pt>
                <c:pt idx="1061">
                  <c:v>-7.6717000000001256E-2</c:v>
                </c:pt>
                <c:pt idx="1062">
                  <c:v>-4.5757100000000328E-2</c:v>
                </c:pt>
                <c:pt idx="1063">
                  <c:v>-7.6113600000000226E-2</c:v>
                </c:pt>
                <c:pt idx="1064">
                  <c:v>-6.5079500000001289E-2</c:v>
                </c:pt>
                <c:pt idx="1065">
                  <c:v>-6.6398400000001523E-2</c:v>
                </c:pt>
                <c:pt idx="1066">
                  <c:v>-7.4404700000000545E-2</c:v>
                </c:pt>
                <c:pt idx="1067">
                  <c:v>-7.4805500000001857E-2</c:v>
                </c:pt>
                <c:pt idx="1068">
                  <c:v>-6.3941600000002374E-2</c:v>
                </c:pt>
                <c:pt idx="1069">
                  <c:v>-5.8544800000000841E-2</c:v>
                </c:pt>
                <c:pt idx="1070">
                  <c:v>-5.907750000000167E-2</c:v>
                </c:pt>
                <c:pt idx="1071">
                  <c:v>-5.4221400000002085E-2</c:v>
                </c:pt>
                <c:pt idx="1072">
                  <c:v>-7.6636500000001995E-2</c:v>
                </c:pt>
                <c:pt idx="1073">
                  <c:v>-5.1199599999999457E-2</c:v>
                </c:pt>
                <c:pt idx="1074">
                  <c:v>-5.4280100000001497E-2</c:v>
                </c:pt>
                <c:pt idx="1075">
                  <c:v>-4.1918400000001022E-2</c:v>
                </c:pt>
                <c:pt idx="1076">
                  <c:v>-4.391530000000099E-2</c:v>
                </c:pt>
                <c:pt idx="1077">
                  <c:v>-6.4139600000001629E-2</c:v>
                </c:pt>
                <c:pt idx="1078">
                  <c:v>-4.6663600000000471E-2</c:v>
                </c:pt>
                <c:pt idx="1079">
                  <c:v>-4.1649600000001286E-2</c:v>
                </c:pt>
                <c:pt idx="1080">
                  <c:v>-4.5408500000001517E-2</c:v>
                </c:pt>
                <c:pt idx="1081">
                  <c:v>-3.839169999999914E-2</c:v>
                </c:pt>
                <c:pt idx="1082">
                  <c:v>-4.4155900000000692E-2</c:v>
                </c:pt>
                <c:pt idx="1083">
                  <c:v>-4.0267800000001408E-2</c:v>
                </c:pt>
                <c:pt idx="1084">
                  <c:v>-4.7610599999999614E-2</c:v>
                </c:pt>
                <c:pt idx="1085">
                  <c:v>-4.7735200000001754E-2</c:v>
                </c:pt>
                <c:pt idx="1086">
                  <c:v>-5.0615900000001268E-2</c:v>
                </c:pt>
                <c:pt idx="1087">
                  <c:v>-4.0191699999999386E-2</c:v>
                </c:pt>
                <c:pt idx="1088">
                  <c:v>-4.6477700000001398E-2</c:v>
                </c:pt>
                <c:pt idx="1089">
                  <c:v>-4.9397800000001268E-2</c:v>
                </c:pt>
                <c:pt idx="1090">
                  <c:v>-4.324060000000074E-2</c:v>
                </c:pt>
                <c:pt idx="1091">
                  <c:v>-3.4166900000001554E-2</c:v>
                </c:pt>
                <c:pt idx="1092">
                  <c:v>-9.9999100000001562E-2</c:v>
                </c:pt>
                <c:pt idx="1093">
                  <c:v>-6.1797099999999716E-2</c:v>
                </c:pt>
                <c:pt idx="1094">
                  <c:v>-4.0285800000000371E-2</c:v>
                </c:pt>
                <c:pt idx="1095">
                  <c:v>-5.0795800000002167E-2</c:v>
                </c:pt>
                <c:pt idx="1096">
                  <c:v>-3.16276000000002E-2</c:v>
                </c:pt>
                <c:pt idx="1097">
                  <c:v>-6.2119000000000923E-2</c:v>
                </c:pt>
                <c:pt idx="1098">
                  <c:v>-6.0999500000002094E-2</c:v>
                </c:pt>
                <c:pt idx="1099">
                  <c:v>-4.8601700000001635E-2</c:v>
                </c:pt>
                <c:pt idx="1100">
                  <c:v>-4.3869800000000403E-2</c:v>
                </c:pt>
                <c:pt idx="1101">
                  <c:v>-4.2206900000000047E-2</c:v>
                </c:pt>
                <c:pt idx="1102">
                  <c:v>-3.7015800000002486E-2</c:v>
                </c:pt>
                <c:pt idx="1103">
                  <c:v>-4.9815800000000188E-2</c:v>
                </c:pt>
                <c:pt idx="1104">
                  <c:v>-3.2199400000001432E-2</c:v>
                </c:pt>
                <c:pt idx="1105">
                  <c:v>-3.8195899999999838E-2</c:v>
                </c:pt>
                <c:pt idx="1106">
                  <c:v>-6.6250099999999534E-2</c:v>
                </c:pt>
                <c:pt idx="1107">
                  <c:v>-4.3588700000000813E-2</c:v>
                </c:pt>
                <c:pt idx="1108">
                  <c:v>-3.9266600000001262E-2</c:v>
                </c:pt>
                <c:pt idx="1109">
                  <c:v>-4.311950000000131E-2</c:v>
                </c:pt>
                <c:pt idx="1110">
                  <c:v>-4.8530000000000406E-2</c:v>
                </c:pt>
                <c:pt idx="1111">
                  <c:v>-4.5520200000000344E-2</c:v>
                </c:pt>
                <c:pt idx="1112">
                  <c:v>-4.7638400000001191E-2</c:v>
                </c:pt>
                <c:pt idx="1113">
                  <c:v>-3.2020900000000019E-2</c:v>
                </c:pt>
                <c:pt idx="1114">
                  <c:v>-6.8766600000001787E-2</c:v>
                </c:pt>
                <c:pt idx="1115">
                  <c:v>-4.690010000000111E-2</c:v>
                </c:pt>
                <c:pt idx="1116">
                  <c:v>-3.5387800000000524E-2</c:v>
                </c:pt>
                <c:pt idx="1117">
                  <c:v>-4.516230000000121E-2</c:v>
                </c:pt>
                <c:pt idx="1118">
                  <c:v>-3.4638300000000122E-2</c:v>
                </c:pt>
                <c:pt idx="1119">
                  <c:v>-3.508520000000015E-2</c:v>
                </c:pt>
                <c:pt idx="1120">
                  <c:v>-3.3597300000001162E-2</c:v>
                </c:pt>
                <c:pt idx="1121">
                  <c:v>-5.2881800000000645E-2</c:v>
                </c:pt>
                <c:pt idx="1122">
                  <c:v>-4.771180000000097E-2</c:v>
                </c:pt>
                <c:pt idx="1123">
                  <c:v>-2.507690000000018E-2</c:v>
                </c:pt>
                <c:pt idx="1124">
                  <c:v>-5.4951600000000766E-2</c:v>
                </c:pt>
                <c:pt idx="1125">
                  <c:v>-2.12538000000011E-2</c:v>
                </c:pt>
                <c:pt idx="1126">
                  <c:v>-3.8302800000000303E-2</c:v>
                </c:pt>
                <c:pt idx="1127">
                  <c:v>-3.7807800000001279E-2</c:v>
                </c:pt>
                <c:pt idx="1128">
                  <c:v>-2.8439900000001295E-2</c:v>
                </c:pt>
                <c:pt idx="1129">
                  <c:v>-3.7694600000000911E-2</c:v>
                </c:pt>
                <c:pt idx="1130">
                  <c:v>-3.2096799999999703E-2</c:v>
                </c:pt>
                <c:pt idx="1131">
                  <c:v>-3.1374600000000363E-2</c:v>
                </c:pt>
                <c:pt idx="1132">
                  <c:v>-9.0398600000001217E-2</c:v>
                </c:pt>
                <c:pt idx="1133">
                  <c:v>-2.5048300000001689E-2</c:v>
                </c:pt>
                <c:pt idx="1134">
                  <c:v>-3.390979999999999E-2</c:v>
                </c:pt>
                <c:pt idx="1135">
                  <c:v>-2.8667600000001237E-2</c:v>
                </c:pt>
                <c:pt idx="1136">
                  <c:v>-4.7844300000001283E-2</c:v>
                </c:pt>
                <c:pt idx="1137">
                  <c:v>-2.2960000000000313E-2</c:v>
                </c:pt>
                <c:pt idx="1138">
                  <c:v>-9.8635000000011352E-3</c:v>
                </c:pt>
                <c:pt idx="1139">
                  <c:v>-3.696900000000003E-2</c:v>
                </c:pt>
                <c:pt idx="1140">
                  <c:v>-2.8750400000001619E-2</c:v>
                </c:pt>
                <c:pt idx="1141">
                  <c:v>-1.8203500000000705E-2</c:v>
                </c:pt>
                <c:pt idx="1142">
                  <c:v>-9.4330000000022451E-3</c:v>
                </c:pt>
                <c:pt idx="1143">
                  <c:v>-2.1143100000001525E-2</c:v>
                </c:pt>
                <c:pt idx="1144">
                  <c:v>-2.5462700000001171E-2</c:v>
                </c:pt>
                <c:pt idx="1145">
                  <c:v>-3.9496100000000478E-2</c:v>
                </c:pt>
                <c:pt idx="1146">
                  <c:v>-2.8696600000000849E-2</c:v>
                </c:pt>
                <c:pt idx="1147">
                  <c:v>-1.6502900000001208E-2</c:v>
                </c:pt>
                <c:pt idx="1148">
                  <c:v>-7.985800000000598E-3</c:v>
                </c:pt>
                <c:pt idx="1149">
                  <c:v>5.2262999999994619E-3</c:v>
                </c:pt>
                <c:pt idx="1150">
                  <c:v>1.2498000000000786E-3</c:v>
                </c:pt>
                <c:pt idx="1151">
                  <c:v>4.6183999999995784E-3</c:v>
                </c:pt>
                <c:pt idx="1152">
                  <c:v>-2.3397000000007218E-3</c:v>
                </c:pt>
                <c:pt idx="1153">
                  <c:v>-2.3916399999999616E-2</c:v>
                </c:pt>
                <c:pt idx="1154">
                  <c:v>2.5699999999817535E-4</c:v>
                </c:pt>
                <c:pt idx="1155">
                  <c:v>9.2345000000002564E-3</c:v>
                </c:pt>
                <c:pt idx="1156">
                  <c:v>-5.7847000000004201E-3</c:v>
                </c:pt>
                <c:pt idx="1157">
                  <c:v>-4.5835800000000759E-2</c:v>
                </c:pt>
                <c:pt idx="1158">
                  <c:v>-2.926730000000255E-2</c:v>
                </c:pt>
                <c:pt idx="1159">
                  <c:v>-3.7160600000000876E-2</c:v>
                </c:pt>
                <c:pt idx="1160">
                  <c:v>-2.3488900000000257E-2</c:v>
                </c:pt>
                <c:pt idx="1161">
                  <c:v>-2.7940700000000707E-2</c:v>
                </c:pt>
                <c:pt idx="1162">
                  <c:v>-2.8980899999999643E-2</c:v>
                </c:pt>
                <c:pt idx="1163">
                  <c:v>9.4167999999981156E-3</c:v>
                </c:pt>
                <c:pt idx="1164">
                  <c:v>1.8549999999883937E-4</c:v>
                </c:pt>
                <c:pt idx="1165">
                  <c:v>-8.1010999999997502E-3</c:v>
                </c:pt>
                <c:pt idx="1166">
                  <c:v>-8.9409000000006955E-3</c:v>
                </c:pt>
                <c:pt idx="1167">
                  <c:v>2.3865000000009573E-3</c:v>
                </c:pt>
                <c:pt idx="1168">
                  <c:v>7.6779999999709858E-4</c:v>
                </c:pt>
                <c:pt idx="1169">
                  <c:v>-4.5224000000008147E-3</c:v>
                </c:pt>
                <c:pt idx="1170">
                  <c:v>1.0477399999997861E-2</c:v>
                </c:pt>
                <c:pt idx="1171">
                  <c:v>1.5317899999999884E-2</c:v>
                </c:pt>
                <c:pt idx="1172">
                  <c:v>2.1158299999999297E-2</c:v>
                </c:pt>
                <c:pt idx="1173">
                  <c:v>3.511299999999995E-3</c:v>
                </c:pt>
                <c:pt idx="1174">
                  <c:v>2.55689999999964E-3</c:v>
                </c:pt>
                <c:pt idx="1175">
                  <c:v>2.3309699999998212E-2</c:v>
                </c:pt>
                <c:pt idx="1176">
                  <c:v>2.5544799999998258E-2</c:v>
                </c:pt>
                <c:pt idx="1177">
                  <c:v>7.1641999999996209E-3</c:v>
                </c:pt>
                <c:pt idx="1178">
                  <c:v>2.9666999999982124E-3</c:v>
                </c:pt>
                <c:pt idx="1179">
                  <c:v>1.325050000000072E-2</c:v>
                </c:pt>
                <c:pt idx="1180">
                  <c:v>1.2922999999998463E-2</c:v>
                </c:pt>
                <c:pt idx="1181">
                  <c:v>1.5688300000000321E-2</c:v>
                </c:pt>
                <c:pt idx="1182">
                  <c:v>-1.9356000000017026E-3</c:v>
                </c:pt>
                <c:pt idx="1183">
                  <c:v>2.3069699999999749E-2</c:v>
                </c:pt>
                <c:pt idx="1184">
                  <c:v>1.0215299999998706E-2</c:v>
                </c:pt>
                <c:pt idx="1185">
                  <c:v>5.1673999999999332E-3</c:v>
                </c:pt>
                <c:pt idx="1186">
                  <c:v>1.2168299999998577E-2</c:v>
                </c:pt>
                <c:pt idx="1187">
                  <c:v>-1.4399999999969992E-4</c:v>
                </c:pt>
                <c:pt idx="1188">
                  <c:v>1.7567099999997726E-2</c:v>
                </c:pt>
                <c:pt idx="1189">
                  <c:v>1.2817099999998582E-2</c:v>
                </c:pt>
                <c:pt idx="1190">
                  <c:v>-2.9924500000000354E-2</c:v>
                </c:pt>
                <c:pt idx="1191">
                  <c:v>-1.2435000000019514E-3</c:v>
                </c:pt>
                <c:pt idx="1192">
                  <c:v>9.9384999999991841E-3</c:v>
                </c:pt>
                <c:pt idx="1193">
                  <c:v>1.5633699999999529E-2</c:v>
                </c:pt>
                <c:pt idx="1194">
                  <c:v>1.9236900000000112E-2</c:v>
                </c:pt>
                <c:pt idx="1195">
                  <c:v>1.1571799999998245E-2</c:v>
                </c:pt>
                <c:pt idx="1196">
                  <c:v>2.0339599999998459E-2</c:v>
                </c:pt>
                <c:pt idx="1197">
                  <c:v>1.3773999999986408E-3</c:v>
                </c:pt>
                <c:pt idx="1198">
                  <c:v>1.3739999999999419E-2</c:v>
                </c:pt>
                <c:pt idx="1199">
                  <c:v>-1.0132200000001479E-2</c:v>
                </c:pt>
                <c:pt idx="1200">
                  <c:v>1.0930599999999568E-2</c:v>
                </c:pt>
                <c:pt idx="1201">
                  <c:v>5.9940999999996691E-3</c:v>
                </c:pt>
                <c:pt idx="1202">
                  <c:v>7.6812999999984477E-3</c:v>
                </c:pt>
                <c:pt idx="1203">
                  <c:v>1.7843199999998838E-2</c:v>
                </c:pt>
                <c:pt idx="1204">
                  <c:v>2.119629999999928E-2</c:v>
                </c:pt>
                <c:pt idx="1205">
                  <c:v>1.3819099999997864E-2</c:v>
                </c:pt>
                <c:pt idx="1206">
                  <c:v>2.5231399999999571E-2</c:v>
                </c:pt>
                <c:pt idx="1207">
                  <c:v>4.7242699999998194E-2</c:v>
                </c:pt>
                <c:pt idx="1208">
                  <c:v>3.3325099999998997E-2</c:v>
                </c:pt>
                <c:pt idx="1209">
                  <c:v>2.5267800000000395E-2</c:v>
                </c:pt>
                <c:pt idx="1210">
                  <c:v>3.6953599999999476E-2</c:v>
                </c:pt>
                <c:pt idx="1211">
                  <c:v>4.1324799999997719E-2</c:v>
                </c:pt>
                <c:pt idx="1212">
                  <c:v>5.1736999999998368E-2</c:v>
                </c:pt>
                <c:pt idx="1213">
                  <c:v>4.4351199999998592E-2</c:v>
                </c:pt>
                <c:pt idx="1214">
                  <c:v>5.8099999999999152E-2</c:v>
                </c:pt>
                <c:pt idx="1215">
                  <c:v>5.0228599999998735E-2</c:v>
                </c:pt>
                <c:pt idx="1216">
                  <c:v>4.3059899999999818E-2</c:v>
                </c:pt>
                <c:pt idx="1217">
                  <c:v>5.3904799999998421E-2</c:v>
                </c:pt>
                <c:pt idx="1218">
                  <c:v>4.8712399999998102E-2</c:v>
                </c:pt>
                <c:pt idx="1219">
                  <c:v>5.7057399999999259E-2</c:v>
                </c:pt>
                <c:pt idx="1220">
                  <c:v>5.8209499999998915E-2</c:v>
                </c:pt>
                <c:pt idx="1221">
                  <c:v>6.1104699999999568E-2</c:v>
                </c:pt>
                <c:pt idx="1222">
                  <c:v>5.9901799999999117E-2</c:v>
                </c:pt>
                <c:pt idx="1223">
                  <c:v>5.5745199999999162E-2</c:v>
                </c:pt>
                <c:pt idx="1224">
                  <c:v>4.8865299999998335E-2</c:v>
                </c:pt>
                <c:pt idx="1225">
                  <c:v>3.0146900000000088E-2</c:v>
                </c:pt>
                <c:pt idx="1226">
                  <c:v>4.2440399999998935E-2</c:v>
                </c:pt>
                <c:pt idx="1227">
                  <c:v>3.2517599999998925E-2</c:v>
                </c:pt>
                <c:pt idx="1228">
                  <c:v>1.7576899999998563E-2</c:v>
                </c:pt>
                <c:pt idx="1229">
                  <c:v>4.8158199999999152E-2</c:v>
                </c:pt>
                <c:pt idx="1230">
                  <c:v>4.8233600000000543E-2</c:v>
                </c:pt>
                <c:pt idx="1231">
                  <c:v>3.5236799999999402E-2</c:v>
                </c:pt>
                <c:pt idx="1232">
                  <c:v>2.3053599999999008E-2</c:v>
                </c:pt>
                <c:pt idx="1233">
                  <c:v>5.6944799999998796E-2</c:v>
                </c:pt>
                <c:pt idx="1234">
                  <c:v>6.2043899999999486E-2</c:v>
                </c:pt>
                <c:pt idx="1235">
                  <c:v>4.1227099999998185E-2</c:v>
                </c:pt>
                <c:pt idx="1236">
                  <c:v>5.925999999999787E-2</c:v>
                </c:pt>
                <c:pt idx="1237">
                  <c:v>6.422799999999862E-2</c:v>
                </c:pt>
                <c:pt idx="1238">
                  <c:v>5.283909999999814E-2</c:v>
                </c:pt>
                <c:pt idx="1239">
                  <c:v>5.7945600000000042E-2</c:v>
                </c:pt>
                <c:pt idx="1240">
                  <c:v>6.8145899999998427E-2</c:v>
                </c:pt>
                <c:pt idx="1241">
                  <c:v>3.4030899999999864E-2</c:v>
                </c:pt>
                <c:pt idx="1242">
                  <c:v>3.9392099999999708E-2</c:v>
                </c:pt>
                <c:pt idx="1243">
                  <c:v>5.8802599999998151E-2</c:v>
                </c:pt>
                <c:pt idx="1244">
                  <c:v>6.9475099999999124E-2</c:v>
                </c:pt>
                <c:pt idx="1245">
                  <c:v>5.7010999999999257E-2</c:v>
                </c:pt>
                <c:pt idx="1246">
                  <c:v>6.0984799999999062E-2</c:v>
                </c:pt>
                <c:pt idx="1247">
                  <c:v>6.1120899999998812E-2</c:v>
                </c:pt>
                <c:pt idx="1248">
                  <c:v>6.1860399999998705E-2</c:v>
                </c:pt>
                <c:pt idx="1249">
                  <c:v>5.7930200000000376E-2</c:v>
                </c:pt>
                <c:pt idx="1250">
                  <c:v>6.6201499999998248E-2</c:v>
                </c:pt>
                <c:pt idx="1251">
                  <c:v>6.3380399999999337E-2</c:v>
                </c:pt>
                <c:pt idx="1252">
                  <c:v>7.730899999999874E-2</c:v>
                </c:pt>
                <c:pt idx="1253">
                  <c:v>8.8372799999998808E-2</c:v>
                </c:pt>
                <c:pt idx="1254">
                  <c:v>7.5867999999998048E-2</c:v>
                </c:pt>
                <c:pt idx="1255">
                  <c:v>5.7098599999998889E-2</c:v>
                </c:pt>
                <c:pt idx="1256">
                  <c:v>4.0015899999997995E-2</c:v>
                </c:pt>
                <c:pt idx="1257">
                  <c:v>7.1534799999998011E-2</c:v>
                </c:pt>
                <c:pt idx="1258">
                  <c:v>6.7310399999998882E-2</c:v>
                </c:pt>
                <c:pt idx="1259">
                  <c:v>7.3931299999999922E-2</c:v>
                </c:pt>
                <c:pt idx="1260">
                  <c:v>9.0639500000000428E-2</c:v>
                </c:pt>
                <c:pt idx="1261">
                  <c:v>8.8428399999999296E-2</c:v>
                </c:pt>
                <c:pt idx="1262">
                  <c:v>8.2649499999998266E-2</c:v>
                </c:pt>
                <c:pt idx="1263">
                  <c:v>5.9066999999999759E-2</c:v>
                </c:pt>
                <c:pt idx="1264">
                  <c:v>9.6595099999998268E-2</c:v>
                </c:pt>
                <c:pt idx="1265">
                  <c:v>9.2920599999999354E-2</c:v>
                </c:pt>
                <c:pt idx="1266">
                  <c:v>6.7572999999998107E-2</c:v>
                </c:pt>
                <c:pt idx="1267">
                  <c:v>9.20391999999981E-2</c:v>
                </c:pt>
                <c:pt idx="1268">
                  <c:v>9.7138799999998859E-2</c:v>
                </c:pt>
                <c:pt idx="1269">
                  <c:v>6.5103299999999642E-2</c:v>
                </c:pt>
                <c:pt idx="1270">
                  <c:v>9.3339399999997852E-2</c:v>
                </c:pt>
                <c:pt idx="1271">
                  <c:v>8.602019999999877E-2</c:v>
                </c:pt>
                <c:pt idx="1272">
                  <c:v>9.6378299999998251E-2</c:v>
                </c:pt>
                <c:pt idx="1273">
                  <c:v>9.9504499999999663E-2</c:v>
                </c:pt>
                <c:pt idx="1274">
                  <c:v>9.6153999999998963E-2</c:v>
                </c:pt>
                <c:pt idx="1275">
                  <c:v>8.2544999999999646E-2</c:v>
                </c:pt>
                <c:pt idx="1276">
                  <c:v>2.3630099999997878E-2</c:v>
                </c:pt>
                <c:pt idx="1277">
                  <c:v>8.9644399999998292E-2</c:v>
                </c:pt>
                <c:pt idx="1278">
                  <c:v>9.6352299999997726E-2</c:v>
                </c:pt>
                <c:pt idx="1279">
                  <c:v>8.960969999999957E-2</c:v>
                </c:pt>
                <c:pt idx="1280">
                  <c:v>0.1008199000000003</c:v>
                </c:pt>
                <c:pt idx="1281">
                  <c:v>9.963229999999923E-2</c:v>
                </c:pt>
                <c:pt idx="1282">
                  <c:v>0.11981509999999851</c:v>
                </c:pt>
                <c:pt idx="1283">
                  <c:v>0.10069719999999904</c:v>
                </c:pt>
                <c:pt idx="1284">
                  <c:v>0.1097450999999996</c:v>
                </c:pt>
                <c:pt idx="1285">
                  <c:v>0.1120951999999984</c:v>
                </c:pt>
                <c:pt idx="1286">
                  <c:v>0.12224270000000059</c:v>
                </c:pt>
                <c:pt idx="1287">
                  <c:v>9.9818899999998045E-2</c:v>
                </c:pt>
                <c:pt idx="1288">
                  <c:v>9.8990299999999198E-2</c:v>
                </c:pt>
                <c:pt idx="1289">
                  <c:v>0.1006137999999992</c:v>
                </c:pt>
                <c:pt idx="1290">
                  <c:v>0.10441199999999906</c:v>
                </c:pt>
                <c:pt idx="1291">
                  <c:v>9.4194499999998627E-2</c:v>
                </c:pt>
                <c:pt idx="1292">
                  <c:v>0.12416389999999877</c:v>
                </c:pt>
                <c:pt idx="1293">
                  <c:v>0.1040388999999986</c:v>
                </c:pt>
                <c:pt idx="1294">
                  <c:v>0.12028980000000011</c:v>
                </c:pt>
                <c:pt idx="1295">
                  <c:v>0.13856799999999714</c:v>
                </c:pt>
                <c:pt idx="1296">
                  <c:v>0.1180743999999998</c:v>
                </c:pt>
                <c:pt idx="1297">
                  <c:v>0.13300079999999914</c:v>
                </c:pt>
                <c:pt idx="1298">
                  <c:v>0.12945389999999923</c:v>
                </c:pt>
                <c:pt idx="1299">
                  <c:v>0.11561489999999974</c:v>
                </c:pt>
                <c:pt idx="1300">
                  <c:v>0.14392930000000037</c:v>
                </c:pt>
                <c:pt idx="1301">
                  <c:v>0.13383859999999981</c:v>
                </c:pt>
                <c:pt idx="1302">
                  <c:v>0.13554850000000007</c:v>
                </c:pt>
                <c:pt idx="1303">
                  <c:v>0.12938899999999887</c:v>
                </c:pt>
                <c:pt idx="1304">
                  <c:v>0.12558010000000053</c:v>
                </c:pt>
                <c:pt idx="1305">
                  <c:v>0.12649969999999922</c:v>
                </c:pt>
                <c:pt idx="1306">
                  <c:v>0.13564560000000059</c:v>
                </c:pt>
                <c:pt idx="1307">
                  <c:v>0.11925659999999771</c:v>
                </c:pt>
                <c:pt idx="1308">
                  <c:v>0.11972969999999838</c:v>
                </c:pt>
                <c:pt idx="1309">
                  <c:v>0.11904219999999821</c:v>
                </c:pt>
                <c:pt idx="1310">
                  <c:v>0.12845569999999951</c:v>
                </c:pt>
                <c:pt idx="1311">
                  <c:v>0.11913109999999927</c:v>
                </c:pt>
                <c:pt idx="1312">
                  <c:v>0.13815419999999978</c:v>
                </c:pt>
                <c:pt idx="1313">
                  <c:v>0.14033889999999927</c:v>
                </c:pt>
                <c:pt idx="1314">
                  <c:v>0.14872409999999947</c:v>
                </c:pt>
                <c:pt idx="1315">
                  <c:v>0.14203329999999958</c:v>
                </c:pt>
                <c:pt idx="1316">
                  <c:v>0.13275469999999956</c:v>
                </c:pt>
                <c:pt idx="1317">
                  <c:v>0.14493530000000021</c:v>
                </c:pt>
                <c:pt idx="1318">
                  <c:v>0.11482879999999884</c:v>
                </c:pt>
                <c:pt idx="1319">
                  <c:v>0.1387388000000005</c:v>
                </c:pt>
                <c:pt idx="1320">
                  <c:v>0.15201839999999933</c:v>
                </c:pt>
                <c:pt idx="1321">
                  <c:v>0.15194259999999993</c:v>
                </c:pt>
                <c:pt idx="1322">
                  <c:v>0.13527469999999919</c:v>
                </c:pt>
                <c:pt idx="1323">
                  <c:v>0.15295279999999956</c:v>
                </c:pt>
                <c:pt idx="1324">
                  <c:v>0.15269999999999939</c:v>
                </c:pt>
                <c:pt idx="1325">
                  <c:v>0.1563125999999988</c:v>
                </c:pt>
                <c:pt idx="1326">
                  <c:v>0.13319610000000015</c:v>
                </c:pt>
                <c:pt idx="1327">
                  <c:v>0.15514009999999923</c:v>
                </c:pt>
                <c:pt idx="1328">
                  <c:v>0.12059009999999848</c:v>
                </c:pt>
                <c:pt idx="1329">
                  <c:v>0.14875079999999885</c:v>
                </c:pt>
                <c:pt idx="1330">
                  <c:v>0.17856639999999935</c:v>
                </c:pt>
                <c:pt idx="1331">
                  <c:v>0.16646829999999913</c:v>
                </c:pt>
                <c:pt idx="1332">
                  <c:v>0.16115749999999984</c:v>
                </c:pt>
                <c:pt idx="1333">
                  <c:v>0.15429259999999889</c:v>
                </c:pt>
                <c:pt idx="1334">
                  <c:v>0.16760849999999827</c:v>
                </c:pt>
                <c:pt idx="1335">
                  <c:v>0.16732109999999834</c:v>
                </c:pt>
                <c:pt idx="1336">
                  <c:v>0.16340829999999995</c:v>
                </c:pt>
                <c:pt idx="1337">
                  <c:v>0.17686249999999948</c:v>
                </c:pt>
                <c:pt idx="1338">
                  <c:v>0.17023450000000029</c:v>
                </c:pt>
                <c:pt idx="1339">
                  <c:v>0.17945239999999929</c:v>
                </c:pt>
                <c:pt idx="1340">
                  <c:v>0.16754309999999828</c:v>
                </c:pt>
                <c:pt idx="1341">
                  <c:v>0.1612036999999984</c:v>
                </c:pt>
                <c:pt idx="1342">
                  <c:v>0.18336409999999859</c:v>
                </c:pt>
                <c:pt idx="1343">
                  <c:v>0.16764339999999844</c:v>
                </c:pt>
                <c:pt idx="1344">
                  <c:v>0.17816650000000056</c:v>
                </c:pt>
                <c:pt idx="1345">
                  <c:v>0.17984729999999871</c:v>
                </c:pt>
                <c:pt idx="1346">
                  <c:v>0.19351029999999891</c:v>
                </c:pt>
                <c:pt idx="1347">
                  <c:v>0.17173619999999934</c:v>
                </c:pt>
                <c:pt idx="1348">
                  <c:v>0.16598609999999914</c:v>
                </c:pt>
                <c:pt idx="1349">
                  <c:v>0.20111469999999931</c:v>
                </c:pt>
                <c:pt idx="1350">
                  <c:v>0.19912169999999918</c:v>
                </c:pt>
                <c:pt idx="1351">
                  <c:v>0.17874289999999871</c:v>
                </c:pt>
                <c:pt idx="1352">
                  <c:v>0.18484539999999905</c:v>
                </c:pt>
                <c:pt idx="1353">
                  <c:v>0.18255769999999938</c:v>
                </c:pt>
                <c:pt idx="1354">
                  <c:v>0.1788786999999985</c:v>
                </c:pt>
                <c:pt idx="1355">
                  <c:v>0.17693189999999781</c:v>
                </c:pt>
                <c:pt idx="1356">
                  <c:v>0.20110739999999883</c:v>
                </c:pt>
                <c:pt idx="1357">
                  <c:v>0.16979770000000061</c:v>
                </c:pt>
                <c:pt idx="1358">
                  <c:v>0.18415239999999766</c:v>
                </c:pt>
                <c:pt idx="1359">
                  <c:v>0.1837946999999982</c:v>
                </c:pt>
                <c:pt idx="1360">
                  <c:v>0.19862910000000022</c:v>
                </c:pt>
                <c:pt idx="1361">
                  <c:v>0.19034889999999871</c:v>
                </c:pt>
                <c:pt idx="1362">
                  <c:v>0.20075149999999908</c:v>
                </c:pt>
                <c:pt idx="1363">
                  <c:v>0.18804049999999783</c:v>
                </c:pt>
                <c:pt idx="1364">
                  <c:v>0.17020509999999911</c:v>
                </c:pt>
                <c:pt idx="1365">
                  <c:v>0.20489209999999902</c:v>
                </c:pt>
                <c:pt idx="1366">
                  <c:v>0.22054989999999952</c:v>
                </c:pt>
                <c:pt idx="1367">
                  <c:v>0.2086911999999983</c:v>
                </c:pt>
                <c:pt idx="1368">
                  <c:v>0.19351629999999975</c:v>
                </c:pt>
                <c:pt idx="1369">
                  <c:v>0.17997930000000029</c:v>
                </c:pt>
                <c:pt idx="1370">
                  <c:v>0.19865139999999748</c:v>
                </c:pt>
                <c:pt idx="1371">
                  <c:v>0.15375059999999996</c:v>
                </c:pt>
                <c:pt idx="1372">
                  <c:v>0.18184359999999744</c:v>
                </c:pt>
                <c:pt idx="1373">
                  <c:v>0.21579039999999905</c:v>
                </c:pt>
                <c:pt idx="1374">
                  <c:v>0.22184869999999934</c:v>
                </c:pt>
                <c:pt idx="1375">
                  <c:v>0.20937389999999834</c:v>
                </c:pt>
                <c:pt idx="1376">
                  <c:v>0.22505089999999894</c:v>
                </c:pt>
                <c:pt idx="1377">
                  <c:v>0.22834979999999927</c:v>
                </c:pt>
                <c:pt idx="1378">
                  <c:v>0.23393509999999962</c:v>
                </c:pt>
                <c:pt idx="1379">
                  <c:v>0.23270739999999845</c:v>
                </c:pt>
                <c:pt idx="1380">
                  <c:v>0.22857039999999973</c:v>
                </c:pt>
                <c:pt idx="1381">
                  <c:v>0.22858459999999869</c:v>
                </c:pt>
                <c:pt idx="1382">
                  <c:v>0.2052622999999989</c:v>
                </c:pt>
                <c:pt idx="1383">
                  <c:v>0.21302409999999883</c:v>
                </c:pt>
                <c:pt idx="1384">
                  <c:v>0.24135529999999772</c:v>
                </c:pt>
                <c:pt idx="1385">
                  <c:v>0.23919509999999899</c:v>
                </c:pt>
                <c:pt idx="1386">
                  <c:v>0.21618349999999964</c:v>
                </c:pt>
                <c:pt idx="1387">
                  <c:v>0.20693199999999923</c:v>
                </c:pt>
                <c:pt idx="1388">
                  <c:v>0.23862170000000038</c:v>
                </c:pt>
                <c:pt idx="1389">
                  <c:v>0.22850219999999988</c:v>
                </c:pt>
                <c:pt idx="1390">
                  <c:v>0.23180939999999817</c:v>
                </c:pt>
                <c:pt idx="1391">
                  <c:v>0.22954219999999781</c:v>
                </c:pt>
                <c:pt idx="1392">
                  <c:v>0.22537929999999884</c:v>
                </c:pt>
                <c:pt idx="1393">
                  <c:v>0.22501919999999842</c:v>
                </c:pt>
                <c:pt idx="1394">
                  <c:v>0.21626000000000056</c:v>
                </c:pt>
                <c:pt idx="1395">
                  <c:v>0.23948289999999917</c:v>
                </c:pt>
                <c:pt idx="1396">
                  <c:v>0.23249049999999949</c:v>
                </c:pt>
                <c:pt idx="1397">
                  <c:v>0.2400452000000004</c:v>
                </c:pt>
                <c:pt idx="1398">
                  <c:v>0.2268505999999979</c:v>
                </c:pt>
                <c:pt idx="1399">
                  <c:v>0.24217989999999912</c:v>
                </c:pt>
                <c:pt idx="1400">
                  <c:v>0.25164939999999802</c:v>
                </c:pt>
                <c:pt idx="1401">
                  <c:v>0.22668090000000074</c:v>
                </c:pt>
                <c:pt idx="1402">
                  <c:v>0.25120739999999797</c:v>
                </c:pt>
                <c:pt idx="1403">
                  <c:v>0.26343889999999748</c:v>
                </c:pt>
                <c:pt idx="1404">
                  <c:v>0.26798879999999858</c:v>
                </c:pt>
                <c:pt idx="1405">
                  <c:v>0.24867739999999916</c:v>
                </c:pt>
                <c:pt idx="1406">
                  <c:v>0.26757009999999815</c:v>
                </c:pt>
                <c:pt idx="1407">
                  <c:v>0.2716144999999992</c:v>
                </c:pt>
                <c:pt idx="1408">
                  <c:v>0.26485339999999935</c:v>
                </c:pt>
                <c:pt idx="1409">
                  <c:v>0.26180389999999898</c:v>
                </c:pt>
                <c:pt idx="1410">
                  <c:v>0.2577958999999983</c:v>
                </c:pt>
                <c:pt idx="1411">
                  <c:v>0.2553394999999985</c:v>
                </c:pt>
                <c:pt idx="1412">
                  <c:v>0.27095139999999862</c:v>
                </c:pt>
                <c:pt idx="1413">
                  <c:v>0.27417629999999882</c:v>
                </c:pt>
                <c:pt idx="1414">
                  <c:v>0.27661699999999811</c:v>
                </c:pt>
                <c:pt idx="1415">
                  <c:v>0.27054089999999764</c:v>
                </c:pt>
                <c:pt idx="1416">
                  <c:v>0.27120259999999874</c:v>
                </c:pt>
                <c:pt idx="1417">
                  <c:v>0.29045079999999901</c:v>
                </c:pt>
                <c:pt idx="1418">
                  <c:v>0.27543759999999873</c:v>
                </c:pt>
                <c:pt idx="1419">
                  <c:v>0.27837689999999826</c:v>
                </c:pt>
                <c:pt idx="1420">
                  <c:v>0.27854889999999966</c:v>
                </c:pt>
                <c:pt idx="1421">
                  <c:v>0.28143799999999874</c:v>
                </c:pt>
                <c:pt idx="1422">
                  <c:v>0.28781319999999777</c:v>
                </c:pt>
                <c:pt idx="1423">
                  <c:v>0.28352810000000073</c:v>
                </c:pt>
                <c:pt idx="1424">
                  <c:v>0.28206039999999755</c:v>
                </c:pt>
                <c:pt idx="1425">
                  <c:v>0.27850769999999958</c:v>
                </c:pt>
                <c:pt idx="1426">
                  <c:v>0.27338760000000084</c:v>
                </c:pt>
                <c:pt idx="1427">
                  <c:v>0.29009719999999994</c:v>
                </c:pt>
                <c:pt idx="1428">
                  <c:v>0.26977599999999846</c:v>
                </c:pt>
                <c:pt idx="1429">
                  <c:v>0.28557039999999967</c:v>
                </c:pt>
                <c:pt idx="1430">
                  <c:v>0.25903130000000019</c:v>
                </c:pt>
                <c:pt idx="1431">
                  <c:v>0.29235639999999785</c:v>
                </c:pt>
                <c:pt idx="1432">
                  <c:v>0.26620279999999896</c:v>
                </c:pt>
                <c:pt idx="1433">
                  <c:v>0.29281319999999988</c:v>
                </c:pt>
                <c:pt idx="1434">
                  <c:v>0.28593659999999854</c:v>
                </c:pt>
                <c:pt idx="1435">
                  <c:v>0.28320449999999919</c:v>
                </c:pt>
                <c:pt idx="1436">
                  <c:v>0.3047185999999984</c:v>
                </c:pt>
                <c:pt idx="1437">
                  <c:v>0.2689001000000002</c:v>
                </c:pt>
                <c:pt idx="1438">
                  <c:v>0.27646349999999886</c:v>
                </c:pt>
                <c:pt idx="1439">
                  <c:v>0.29588759999999814</c:v>
                </c:pt>
                <c:pt idx="1440">
                  <c:v>0.30357979999999785</c:v>
                </c:pt>
                <c:pt idx="1441">
                  <c:v>0.3233419999999998</c:v>
                </c:pt>
                <c:pt idx="1442">
                  <c:v>0.30105149999999847</c:v>
                </c:pt>
                <c:pt idx="1443">
                  <c:v>0.3048153999999994</c:v>
                </c:pt>
                <c:pt idx="1444">
                  <c:v>0.32443129999999876</c:v>
                </c:pt>
                <c:pt idx="1445">
                  <c:v>0.29754709999999962</c:v>
                </c:pt>
                <c:pt idx="1446">
                  <c:v>0.31772489999999864</c:v>
                </c:pt>
                <c:pt idx="1447">
                  <c:v>0.31933699999999909</c:v>
                </c:pt>
                <c:pt idx="1448">
                  <c:v>0.29541300000000037</c:v>
                </c:pt>
                <c:pt idx="1449">
                  <c:v>0.28363689999999941</c:v>
                </c:pt>
                <c:pt idx="1450">
                  <c:v>0.32059069999999945</c:v>
                </c:pt>
                <c:pt idx="1451">
                  <c:v>0.30973439999999908</c:v>
                </c:pt>
                <c:pt idx="1452">
                  <c:v>0.2964437000000002</c:v>
                </c:pt>
                <c:pt idx="1453">
                  <c:v>0.32137709999999764</c:v>
                </c:pt>
                <c:pt idx="1454">
                  <c:v>0.28649809999999887</c:v>
                </c:pt>
                <c:pt idx="1455">
                  <c:v>0.31964929999999736</c:v>
                </c:pt>
                <c:pt idx="1456">
                  <c:v>0.32350569999999923</c:v>
                </c:pt>
                <c:pt idx="1457">
                  <c:v>0.33941589999999922</c:v>
                </c:pt>
                <c:pt idx="1458">
                  <c:v>0.31713859999999983</c:v>
                </c:pt>
                <c:pt idx="1459">
                  <c:v>0.3107073999999983</c:v>
                </c:pt>
                <c:pt idx="1460">
                  <c:v>0.32707339999999929</c:v>
                </c:pt>
                <c:pt idx="1461">
                  <c:v>0.32550959999999929</c:v>
                </c:pt>
                <c:pt idx="1462">
                  <c:v>0.30894339999999909</c:v>
                </c:pt>
                <c:pt idx="1463">
                  <c:v>0.31592789999999882</c:v>
                </c:pt>
                <c:pt idx="1464">
                  <c:v>0.33285709999999913</c:v>
                </c:pt>
                <c:pt idx="1465">
                  <c:v>0.3268163999999989</c:v>
                </c:pt>
                <c:pt idx="1466">
                  <c:v>0.34616679999999844</c:v>
                </c:pt>
                <c:pt idx="1467">
                  <c:v>0.35212219999999972</c:v>
                </c:pt>
                <c:pt idx="1468">
                  <c:v>0.31799079999999869</c:v>
                </c:pt>
                <c:pt idx="1469">
                  <c:v>0.33493939999999878</c:v>
                </c:pt>
                <c:pt idx="1470">
                  <c:v>0.33661419999999831</c:v>
                </c:pt>
                <c:pt idx="1471">
                  <c:v>0.33566159999999901</c:v>
                </c:pt>
                <c:pt idx="1472">
                  <c:v>0.3067498999999998</c:v>
                </c:pt>
                <c:pt idx="1473">
                  <c:v>0.3317388999999995</c:v>
                </c:pt>
                <c:pt idx="1474">
                  <c:v>0.3434646999999984</c:v>
                </c:pt>
                <c:pt idx="1475">
                  <c:v>0.34795819999999811</c:v>
                </c:pt>
                <c:pt idx="1476">
                  <c:v>0.36806530000000004</c:v>
                </c:pt>
                <c:pt idx="1477">
                  <c:v>0.35961369999999881</c:v>
                </c:pt>
                <c:pt idx="1478">
                  <c:v>0.31183079999999963</c:v>
                </c:pt>
                <c:pt idx="1479">
                  <c:v>0.3658008999999991</c:v>
                </c:pt>
                <c:pt idx="1480">
                  <c:v>0.3362741999999983</c:v>
                </c:pt>
                <c:pt idx="1481">
                  <c:v>0.34033679999999933</c:v>
                </c:pt>
                <c:pt idx="1482">
                  <c:v>0.33770949999999811</c:v>
                </c:pt>
                <c:pt idx="1483">
                  <c:v>0.39197429999999978</c:v>
                </c:pt>
              </c:numCache>
            </c:numRef>
          </c:yVal>
        </c:ser>
        <c:ser>
          <c:idx val="2"/>
          <c:order val="2"/>
          <c:tx>
            <c:v>DC line - (ref. - Z(402.00))</c:v>
          </c:tx>
          <c:spPr>
            <a:ln w="28575">
              <a:noFill/>
            </a:ln>
          </c:spPr>
          <c:xVal>
            <c:numRef>
              <c:f>'Side 2 DC'!$G$31:$G$1568</c:f>
              <c:numCache>
                <c:formatCode>General</c:formatCode>
                <c:ptCount val="1538"/>
                <c:pt idx="0">
                  <c:v>366.48099999999999</c:v>
                </c:pt>
                <c:pt idx="1">
                  <c:v>367.28300000000002</c:v>
                </c:pt>
                <c:pt idx="2">
                  <c:v>368.06</c:v>
                </c:pt>
                <c:pt idx="3">
                  <c:v>368.85700000000003</c:v>
                </c:pt>
                <c:pt idx="4">
                  <c:v>369.65300000000002</c:v>
                </c:pt>
                <c:pt idx="5">
                  <c:v>370.43599999999998</c:v>
                </c:pt>
                <c:pt idx="6">
                  <c:v>371.255</c:v>
                </c:pt>
                <c:pt idx="7">
                  <c:v>372.02100000000002</c:v>
                </c:pt>
                <c:pt idx="8">
                  <c:v>372.84300000000002</c:v>
                </c:pt>
                <c:pt idx="9">
                  <c:v>373.62900000000002</c:v>
                </c:pt>
                <c:pt idx="10">
                  <c:v>374.42200000000003</c:v>
                </c:pt>
                <c:pt idx="11">
                  <c:v>375.22199999999998</c:v>
                </c:pt>
                <c:pt idx="12">
                  <c:v>376.00900000000001</c:v>
                </c:pt>
                <c:pt idx="13">
                  <c:v>376.78500000000003</c:v>
                </c:pt>
                <c:pt idx="14">
                  <c:v>377.59100000000001</c:v>
                </c:pt>
                <c:pt idx="15">
                  <c:v>378.36900000000003</c:v>
                </c:pt>
                <c:pt idx="16">
                  <c:v>379.15199999999999</c:v>
                </c:pt>
                <c:pt idx="17">
                  <c:v>379.94600000000003</c:v>
                </c:pt>
                <c:pt idx="18">
                  <c:v>380.74200000000002</c:v>
                </c:pt>
                <c:pt idx="19">
                  <c:v>381.54199999999997</c:v>
                </c:pt>
                <c:pt idx="20">
                  <c:v>382.33699999999999</c:v>
                </c:pt>
                <c:pt idx="21">
                  <c:v>383.13099999999997</c:v>
                </c:pt>
                <c:pt idx="22">
                  <c:v>383.92700000000002</c:v>
                </c:pt>
                <c:pt idx="23">
                  <c:v>384.70800000000003</c:v>
                </c:pt>
                <c:pt idx="24">
                  <c:v>385.49599999999998</c:v>
                </c:pt>
                <c:pt idx="25">
                  <c:v>386.298</c:v>
                </c:pt>
                <c:pt idx="26">
                  <c:v>387.09899999999999</c:v>
                </c:pt>
                <c:pt idx="27">
                  <c:v>387.89</c:v>
                </c:pt>
                <c:pt idx="28">
                  <c:v>388.69200000000001</c:v>
                </c:pt>
                <c:pt idx="29">
                  <c:v>389.47699999999998</c:v>
                </c:pt>
                <c:pt idx="30">
                  <c:v>390.298</c:v>
                </c:pt>
                <c:pt idx="31">
                  <c:v>391.07799999999997</c:v>
                </c:pt>
                <c:pt idx="32">
                  <c:v>391.87200000000001</c:v>
                </c:pt>
                <c:pt idx="33">
                  <c:v>392.66800000000001</c:v>
                </c:pt>
                <c:pt idx="34">
                  <c:v>393.44600000000003</c:v>
                </c:pt>
                <c:pt idx="35">
                  <c:v>394.26100000000002</c:v>
                </c:pt>
                <c:pt idx="36">
                  <c:v>395.04899999999998</c:v>
                </c:pt>
                <c:pt idx="37">
                  <c:v>395.83199999999999</c:v>
                </c:pt>
                <c:pt idx="38">
                  <c:v>396.64100000000002</c:v>
                </c:pt>
                <c:pt idx="39">
                  <c:v>397.43200000000002</c:v>
                </c:pt>
                <c:pt idx="40">
                  <c:v>398.24299999999999</c:v>
                </c:pt>
                <c:pt idx="41">
                  <c:v>399.02300000000002</c:v>
                </c:pt>
                <c:pt idx="42">
                  <c:v>399.83100000000002</c:v>
                </c:pt>
                <c:pt idx="43">
                  <c:v>400.61399999999998</c:v>
                </c:pt>
                <c:pt idx="44">
                  <c:v>401.404</c:v>
                </c:pt>
                <c:pt idx="45">
                  <c:v>402.20699999999999</c:v>
                </c:pt>
                <c:pt idx="46">
                  <c:v>402.99799999999999</c:v>
                </c:pt>
                <c:pt idx="47">
                  <c:v>403.767</c:v>
                </c:pt>
                <c:pt idx="48">
                  <c:v>404.572</c:v>
                </c:pt>
                <c:pt idx="49">
                  <c:v>405.36399999999998</c:v>
                </c:pt>
                <c:pt idx="50">
                  <c:v>406.14100000000002</c:v>
                </c:pt>
                <c:pt idx="51">
                  <c:v>406.947</c:v>
                </c:pt>
                <c:pt idx="52">
                  <c:v>407.75400000000002</c:v>
                </c:pt>
                <c:pt idx="53">
                  <c:v>408.524</c:v>
                </c:pt>
                <c:pt idx="54">
                  <c:v>409.327</c:v>
                </c:pt>
                <c:pt idx="55">
                  <c:v>410.11900000000003</c:v>
                </c:pt>
                <c:pt idx="56">
                  <c:v>410.90300000000002</c:v>
                </c:pt>
                <c:pt idx="57">
                  <c:v>411.69400000000002</c:v>
                </c:pt>
                <c:pt idx="58">
                  <c:v>412.47699999999998</c:v>
                </c:pt>
                <c:pt idx="59">
                  <c:v>413.25700000000001</c:v>
                </c:pt>
                <c:pt idx="60">
                  <c:v>414.072</c:v>
                </c:pt>
                <c:pt idx="61">
                  <c:v>414.85300000000001</c:v>
                </c:pt>
                <c:pt idx="62">
                  <c:v>415.66399999999999</c:v>
                </c:pt>
                <c:pt idx="63">
                  <c:v>416.45400000000001</c:v>
                </c:pt>
                <c:pt idx="64">
                  <c:v>417.25</c:v>
                </c:pt>
                <c:pt idx="65">
                  <c:v>418.03899999999999</c:v>
                </c:pt>
                <c:pt idx="66">
                  <c:v>418.815</c:v>
                </c:pt>
                <c:pt idx="67">
                  <c:v>419.60899999999998</c:v>
                </c:pt>
                <c:pt idx="68">
                  <c:v>420.399</c:v>
                </c:pt>
                <c:pt idx="69">
                  <c:v>421.19400000000002</c:v>
                </c:pt>
                <c:pt idx="70">
                  <c:v>421.99299999999999</c:v>
                </c:pt>
                <c:pt idx="71">
                  <c:v>422.77100000000002</c:v>
                </c:pt>
                <c:pt idx="72">
                  <c:v>423.572</c:v>
                </c:pt>
                <c:pt idx="73">
                  <c:v>424.37</c:v>
                </c:pt>
                <c:pt idx="74">
                  <c:v>425.161</c:v>
                </c:pt>
                <c:pt idx="75">
                  <c:v>425.93799999999999</c:v>
                </c:pt>
                <c:pt idx="76">
                  <c:v>426.74799999999999</c:v>
                </c:pt>
                <c:pt idx="77">
                  <c:v>427.52</c:v>
                </c:pt>
                <c:pt idx="78">
                  <c:v>428.34199999999998</c:v>
                </c:pt>
                <c:pt idx="79">
                  <c:v>429.13799999999998</c:v>
                </c:pt>
                <c:pt idx="80">
                  <c:v>429.91800000000001</c:v>
                </c:pt>
                <c:pt idx="81">
                  <c:v>430.70100000000002</c:v>
                </c:pt>
                <c:pt idx="82">
                  <c:v>431.50700000000001</c:v>
                </c:pt>
                <c:pt idx="83">
                  <c:v>432.30399999999997</c:v>
                </c:pt>
                <c:pt idx="84">
                  <c:v>433.08600000000001</c:v>
                </c:pt>
                <c:pt idx="85">
                  <c:v>433.87700000000001</c:v>
                </c:pt>
                <c:pt idx="86">
                  <c:v>434.67500000000001</c:v>
                </c:pt>
                <c:pt idx="87">
                  <c:v>435.46100000000001</c:v>
                </c:pt>
                <c:pt idx="88">
                  <c:v>436.25700000000001</c:v>
                </c:pt>
                <c:pt idx="89">
                  <c:v>437.03899999999999</c:v>
                </c:pt>
                <c:pt idx="90">
                  <c:v>437.82799999999997</c:v>
                </c:pt>
                <c:pt idx="91">
                  <c:v>438.61</c:v>
                </c:pt>
                <c:pt idx="92">
                  <c:v>439.41800000000001</c:v>
                </c:pt>
                <c:pt idx="93">
                  <c:v>440.18700000000001</c:v>
                </c:pt>
                <c:pt idx="94">
                  <c:v>441.00099999999998</c:v>
                </c:pt>
                <c:pt idx="95">
                  <c:v>441.79199999999997</c:v>
                </c:pt>
                <c:pt idx="96">
                  <c:v>442.596</c:v>
                </c:pt>
                <c:pt idx="97">
                  <c:v>443.38799999999998</c:v>
                </c:pt>
                <c:pt idx="98">
                  <c:v>444.16300000000001</c:v>
                </c:pt>
                <c:pt idx="99">
                  <c:v>444.95699999999999</c:v>
                </c:pt>
                <c:pt idx="100">
                  <c:v>445.75</c:v>
                </c:pt>
                <c:pt idx="101">
                  <c:v>446.52600000000001</c:v>
                </c:pt>
                <c:pt idx="102">
                  <c:v>447.33199999999999</c:v>
                </c:pt>
                <c:pt idx="103">
                  <c:v>448.12299999999999</c:v>
                </c:pt>
                <c:pt idx="104">
                  <c:v>448.91800000000001</c:v>
                </c:pt>
                <c:pt idx="105">
                  <c:v>449.70400000000001</c:v>
                </c:pt>
                <c:pt idx="106">
                  <c:v>450.51</c:v>
                </c:pt>
                <c:pt idx="107">
                  <c:v>451.274</c:v>
                </c:pt>
                <c:pt idx="108">
                  <c:v>452.072</c:v>
                </c:pt>
                <c:pt idx="109">
                  <c:v>452.86099999999999</c:v>
                </c:pt>
                <c:pt idx="110">
                  <c:v>453.65300000000002</c:v>
                </c:pt>
                <c:pt idx="111">
                  <c:v>454.452</c:v>
                </c:pt>
                <c:pt idx="112">
                  <c:v>455.245</c:v>
                </c:pt>
                <c:pt idx="113">
                  <c:v>456.04500000000002</c:v>
                </c:pt>
                <c:pt idx="114">
                  <c:v>456.82799999999997</c:v>
                </c:pt>
                <c:pt idx="115">
                  <c:v>457.61</c:v>
                </c:pt>
                <c:pt idx="116">
                  <c:v>458.42099999999999</c:v>
                </c:pt>
                <c:pt idx="117">
                  <c:v>459.21199999999999</c:v>
                </c:pt>
                <c:pt idx="118">
                  <c:v>459.99599999999998</c:v>
                </c:pt>
                <c:pt idx="119">
                  <c:v>460.8</c:v>
                </c:pt>
                <c:pt idx="120">
                  <c:v>461.58199999999999</c:v>
                </c:pt>
                <c:pt idx="121">
                  <c:v>462.38600000000002</c:v>
                </c:pt>
                <c:pt idx="122">
                  <c:v>463.16800000000001</c:v>
                </c:pt>
                <c:pt idx="123">
                  <c:v>463.94400000000002</c:v>
                </c:pt>
                <c:pt idx="124">
                  <c:v>464.74299999999999</c:v>
                </c:pt>
                <c:pt idx="125">
                  <c:v>465.53699999999998</c:v>
                </c:pt>
                <c:pt idx="126">
                  <c:v>466.346</c:v>
                </c:pt>
                <c:pt idx="127">
                  <c:v>467.14</c:v>
                </c:pt>
                <c:pt idx="128">
                  <c:v>467.93299999999999</c:v>
                </c:pt>
                <c:pt idx="129">
                  <c:v>468.726</c:v>
                </c:pt>
                <c:pt idx="130">
                  <c:v>469.53100000000001</c:v>
                </c:pt>
                <c:pt idx="131">
                  <c:v>470.322</c:v>
                </c:pt>
                <c:pt idx="132">
                  <c:v>471.09300000000002</c:v>
                </c:pt>
                <c:pt idx="133">
                  <c:v>471.89100000000002</c:v>
                </c:pt>
                <c:pt idx="134">
                  <c:v>472.68200000000002</c:v>
                </c:pt>
                <c:pt idx="135">
                  <c:v>473.47699999999998</c:v>
                </c:pt>
                <c:pt idx="136">
                  <c:v>474.27</c:v>
                </c:pt>
                <c:pt idx="137">
                  <c:v>475.06799999999998</c:v>
                </c:pt>
                <c:pt idx="138">
                  <c:v>475.85500000000002</c:v>
                </c:pt>
                <c:pt idx="139">
                  <c:v>476.642</c:v>
                </c:pt>
                <c:pt idx="140">
                  <c:v>477.44799999999998</c:v>
                </c:pt>
                <c:pt idx="141">
                  <c:v>478.21199999999999</c:v>
                </c:pt>
                <c:pt idx="142">
                  <c:v>479</c:v>
                </c:pt>
                <c:pt idx="143">
                  <c:v>479.81700000000001</c:v>
                </c:pt>
                <c:pt idx="144">
                  <c:v>480.596</c:v>
                </c:pt>
                <c:pt idx="145">
                  <c:v>481.39800000000002</c:v>
                </c:pt>
                <c:pt idx="146">
                  <c:v>482.178</c:v>
                </c:pt>
                <c:pt idx="147">
                  <c:v>482.976</c:v>
                </c:pt>
                <c:pt idx="148">
                  <c:v>483.77</c:v>
                </c:pt>
                <c:pt idx="149">
                  <c:v>484.55</c:v>
                </c:pt>
                <c:pt idx="150">
                  <c:v>485.34699999999998</c:v>
                </c:pt>
                <c:pt idx="151">
                  <c:v>486.14</c:v>
                </c:pt>
                <c:pt idx="152">
                  <c:v>486.916</c:v>
                </c:pt>
                <c:pt idx="153">
                  <c:v>487.72399999999999</c:v>
                </c:pt>
                <c:pt idx="154">
                  <c:v>488.50099999999998</c:v>
                </c:pt>
                <c:pt idx="155">
                  <c:v>489.28500000000003</c:v>
                </c:pt>
                <c:pt idx="156">
                  <c:v>490.08</c:v>
                </c:pt>
                <c:pt idx="157">
                  <c:v>490.863</c:v>
                </c:pt>
                <c:pt idx="158">
                  <c:v>491.65199999999999</c:v>
                </c:pt>
                <c:pt idx="159">
                  <c:v>492.46600000000001</c:v>
                </c:pt>
                <c:pt idx="160">
                  <c:v>493.25900000000001</c:v>
                </c:pt>
                <c:pt idx="161">
                  <c:v>494.04599999999999</c:v>
                </c:pt>
                <c:pt idx="162">
                  <c:v>494.82600000000002</c:v>
                </c:pt>
                <c:pt idx="163">
                  <c:v>495.62700000000001</c:v>
                </c:pt>
                <c:pt idx="164">
                  <c:v>496.416</c:v>
                </c:pt>
                <c:pt idx="165">
                  <c:v>497.21199999999999</c:v>
                </c:pt>
                <c:pt idx="166">
                  <c:v>497.988</c:v>
                </c:pt>
                <c:pt idx="167">
                  <c:v>498.80099999999999</c:v>
                </c:pt>
                <c:pt idx="168">
                  <c:v>499.58699999999999</c:v>
                </c:pt>
                <c:pt idx="169">
                  <c:v>500.392</c:v>
                </c:pt>
                <c:pt idx="170">
                  <c:v>501.20499999999998</c:v>
                </c:pt>
                <c:pt idx="171">
                  <c:v>501.97500000000002</c:v>
                </c:pt>
                <c:pt idx="172">
                  <c:v>502.76499999999999</c:v>
                </c:pt>
                <c:pt idx="173">
                  <c:v>503.57</c:v>
                </c:pt>
                <c:pt idx="174">
                  <c:v>504.35300000000001</c:v>
                </c:pt>
                <c:pt idx="175">
                  <c:v>505.14100000000002</c:v>
                </c:pt>
                <c:pt idx="176">
                  <c:v>505.93400000000003</c:v>
                </c:pt>
                <c:pt idx="177">
                  <c:v>506.72899999999998</c:v>
                </c:pt>
                <c:pt idx="178">
                  <c:v>507.52499999999998</c:v>
                </c:pt>
                <c:pt idx="179">
                  <c:v>508.31700000000001</c:v>
                </c:pt>
                <c:pt idx="180">
                  <c:v>509.10700000000003</c:v>
                </c:pt>
                <c:pt idx="181">
                  <c:v>509.89400000000001</c:v>
                </c:pt>
                <c:pt idx="182">
                  <c:v>510.68200000000002</c:v>
                </c:pt>
                <c:pt idx="183">
                  <c:v>511.47699999999998</c:v>
                </c:pt>
                <c:pt idx="184">
                  <c:v>512.25800000000004</c:v>
                </c:pt>
                <c:pt idx="185">
                  <c:v>513.05999999999995</c:v>
                </c:pt>
                <c:pt idx="186">
                  <c:v>513.85500000000002</c:v>
                </c:pt>
                <c:pt idx="187">
                  <c:v>514.64499999999998</c:v>
                </c:pt>
                <c:pt idx="188">
                  <c:v>515.44899999999996</c:v>
                </c:pt>
                <c:pt idx="189">
                  <c:v>516.23099999999999</c:v>
                </c:pt>
                <c:pt idx="190">
                  <c:v>517.01300000000003</c:v>
                </c:pt>
                <c:pt idx="191">
                  <c:v>517.81899999999996</c:v>
                </c:pt>
                <c:pt idx="192">
                  <c:v>518.61300000000006</c:v>
                </c:pt>
                <c:pt idx="193">
                  <c:v>519.399</c:v>
                </c:pt>
                <c:pt idx="194">
                  <c:v>520.20699999999999</c:v>
                </c:pt>
                <c:pt idx="195">
                  <c:v>520.97199999999998</c:v>
                </c:pt>
                <c:pt idx="196">
                  <c:v>521.76</c:v>
                </c:pt>
                <c:pt idx="197">
                  <c:v>522.56100000000004</c:v>
                </c:pt>
                <c:pt idx="198">
                  <c:v>523.32799999999997</c:v>
                </c:pt>
                <c:pt idx="199">
                  <c:v>524.11</c:v>
                </c:pt>
                <c:pt idx="200">
                  <c:v>524.91499999999996</c:v>
                </c:pt>
                <c:pt idx="201">
                  <c:v>525.70799999999997</c:v>
                </c:pt>
                <c:pt idx="202">
                  <c:v>526.51199999999994</c:v>
                </c:pt>
                <c:pt idx="203">
                  <c:v>527.29600000000005</c:v>
                </c:pt>
                <c:pt idx="204">
                  <c:v>528.10199999999998</c:v>
                </c:pt>
                <c:pt idx="205">
                  <c:v>528.88400000000001</c:v>
                </c:pt>
                <c:pt idx="206">
                  <c:v>529.65499999999997</c:v>
                </c:pt>
                <c:pt idx="207">
                  <c:v>530.47699999999998</c:v>
                </c:pt>
                <c:pt idx="208">
                  <c:v>531.26900000000001</c:v>
                </c:pt>
                <c:pt idx="209">
                  <c:v>532.04600000000005</c:v>
                </c:pt>
                <c:pt idx="210">
                  <c:v>532.86400000000003</c:v>
                </c:pt>
                <c:pt idx="211">
                  <c:v>533.64800000000002</c:v>
                </c:pt>
                <c:pt idx="212">
                  <c:v>534.45000000000005</c:v>
                </c:pt>
                <c:pt idx="213">
                  <c:v>535.245</c:v>
                </c:pt>
                <c:pt idx="214">
                  <c:v>536.03800000000001</c:v>
                </c:pt>
                <c:pt idx="215">
                  <c:v>536.81899999999996</c:v>
                </c:pt>
                <c:pt idx="216">
                  <c:v>537.61699999999996</c:v>
                </c:pt>
                <c:pt idx="217">
                  <c:v>538.41999999999996</c:v>
                </c:pt>
                <c:pt idx="218">
                  <c:v>539.21799999999996</c:v>
                </c:pt>
                <c:pt idx="219">
                  <c:v>539.99800000000005</c:v>
                </c:pt>
                <c:pt idx="220">
                  <c:v>540.80700000000002</c:v>
                </c:pt>
                <c:pt idx="221">
                  <c:v>541.6</c:v>
                </c:pt>
                <c:pt idx="222">
                  <c:v>542.404</c:v>
                </c:pt>
                <c:pt idx="223">
                  <c:v>543.20000000000005</c:v>
                </c:pt>
                <c:pt idx="224">
                  <c:v>543.99599999999998</c:v>
                </c:pt>
                <c:pt idx="225">
                  <c:v>544.77499999999998</c:v>
                </c:pt>
                <c:pt idx="226">
                  <c:v>545.59</c:v>
                </c:pt>
                <c:pt idx="227">
                  <c:v>546.37300000000005</c:v>
                </c:pt>
                <c:pt idx="228">
                  <c:v>547.16800000000001</c:v>
                </c:pt>
                <c:pt idx="229">
                  <c:v>547.94399999999996</c:v>
                </c:pt>
                <c:pt idx="230">
                  <c:v>548.73599999999999</c:v>
                </c:pt>
                <c:pt idx="231">
                  <c:v>549.52300000000002</c:v>
                </c:pt>
                <c:pt idx="232">
                  <c:v>550.31500000000005</c:v>
                </c:pt>
                <c:pt idx="233">
                  <c:v>551.08900000000006</c:v>
                </c:pt>
                <c:pt idx="234">
                  <c:v>551.91200000000003</c:v>
                </c:pt>
                <c:pt idx="235">
                  <c:v>552.69399999999996</c:v>
                </c:pt>
                <c:pt idx="236">
                  <c:v>553.495</c:v>
                </c:pt>
                <c:pt idx="237">
                  <c:v>554.27599999999995</c:v>
                </c:pt>
                <c:pt idx="238">
                  <c:v>555.06799999999998</c:v>
                </c:pt>
                <c:pt idx="239">
                  <c:v>555.86099999999999</c:v>
                </c:pt>
                <c:pt idx="240">
                  <c:v>556.62800000000004</c:v>
                </c:pt>
                <c:pt idx="241">
                  <c:v>557.42600000000004</c:v>
                </c:pt>
                <c:pt idx="242">
                  <c:v>558.23699999999997</c:v>
                </c:pt>
                <c:pt idx="243">
                  <c:v>559.02099999999996</c:v>
                </c:pt>
                <c:pt idx="244">
                  <c:v>559.82799999999997</c:v>
                </c:pt>
                <c:pt idx="245">
                  <c:v>560.61699999999996</c:v>
                </c:pt>
                <c:pt idx="246">
                  <c:v>561.41800000000001</c:v>
                </c:pt>
                <c:pt idx="247">
                  <c:v>562.19200000000001</c:v>
                </c:pt>
                <c:pt idx="248">
                  <c:v>562.99599999999998</c:v>
                </c:pt>
                <c:pt idx="249">
                  <c:v>563.77700000000004</c:v>
                </c:pt>
                <c:pt idx="250">
                  <c:v>564.56600000000003</c:v>
                </c:pt>
                <c:pt idx="251">
                  <c:v>565.37699999999995</c:v>
                </c:pt>
                <c:pt idx="252">
                  <c:v>566.15800000000002</c:v>
                </c:pt>
                <c:pt idx="253">
                  <c:v>566.94600000000003</c:v>
                </c:pt>
                <c:pt idx="254">
                  <c:v>567.74099999999999</c:v>
                </c:pt>
                <c:pt idx="255">
                  <c:v>568.54399999999998</c:v>
                </c:pt>
                <c:pt idx="256">
                  <c:v>569.33900000000006</c:v>
                </c:pt>
                <c:pt idx="257">
                  <c:v>570.11500000000001</c:v>
                </c:pt>
                <c:pt idx="258">
                  <c:v>570.92899999999997</c:v>
                </c:pt>
                <c:pt idx="259">
                  <c:v>571.70899999999995</c:v>
                </c:pt>
                <c:pt idx="260">
                  <c:v>572.50800000000004</c:v>
                </c:pt>
                <c:pt idx="261">
                  <c:v>573.31100000000004</c:v>
                </c:pt>
                <c:pt idx="262">
                  <c:v>574.10400000000004</c:v>
                </c:pt>
                <c:pt idx="263">
                  <c:v>574.87400000000002</c:v>
                </c:pt>
                <c:pt idx="264">
                  <c:v>575.69799999999998</c:v>
                </c:pt>
                <c:pt idx="265">
                  <c:v>576.48</c:v>
                </c:pt>
                <c:pt idx="266">
                  <c:v>577.28</c:v>
                </c:pt>
                <c:pt idx="267">
                  <c:v>578.06700000000001</c:v>
                </c:pt>
                <c:pt idx="268">
                  <c:v>578.88800000000003</c:v>
                </c:pt>
                <c:pt idx="269">
                  <c:v>579.66600000000005</c:v>
                </c:pt>
                <c:pt idx="270">
                  <c:v>580.46299999999997</c:v>
                </c:pt>
                <c:pt idx="271">
                  <c:v>581.255</c:v>
                </c:pt>
                <c:pt idx="272">
                  <c:v>582.048</c:v>
                </c:pt>
                <c:pt idx="273">
                  <c:v>582.81500000000005</c:v>
                </c:pt>
                <c:pt idx="274">
                  <c:v>583.60400000000004</c:v>
                </c:pt>
                <c:pt idx="275">
                  <c:v>584.404</c:v>
                </c:pt>
                <c:pt idx="276">
                  <c:v>585.20399999999995</c:v>
                </c:pt>
                <c:pt idx="277">
                  <c:v>586.01300000000003</c:v>
                </c:pt>
                <c:pt idx="278">
                  <c:v>586.80499999999995</c:v>
                </c:pt>
                <c:pt idx="279">
                  <c:v>587.57799999999997</c:v>
                </c:pt>
                <c:pt idx="280">
                  <c:v>588.38599999999997</c:v>
                </c:pt>
                <c:pt idx="281">
                  <c:v>589.149</c:v>
                </c:pt>
                <c:pt idx="282">
                  <c:v>589.95699999999999</c:v>
                </c:pt>
                <c:pt idx="283">
                  <c:v>590.74</c:v>
                </c:pt>
                <c:pt idx="284">
                  <c:v>591.53300000000002</c:v>
                </c:pt>
                <c:pt idx="285">
                  <c:v>592.34699999999998</c:v>
                </c:pt>
                <c:pt idx="286">
                  <c:v>593.12900000000002</c:v>
                </c:pt>
                <c:pt idx="287">
                  <c:v>593.92200000000003</c:v>
                </c:pt>
                <c:pt idx="288">
                  <c:v>594.71299999999997</c:v>
                </c:pt>
                <c:pt idx="289">
                  <c:v>595.50800000000004</c:v>
                </c:pt>
                <c:pt idx="290">
                  <c:v>596.30600000000004</c:v>
                </c:pt>
                <c:pt idx="291">
                  <c:v>597.07600000000002</c:v>
                </c:pt>
                <c:pt idx="292">
                  <c:v>597.89099999999996</c:v>
                </c:pt>
                <c:pt idx="293">
                  <c:v>598.67999999999995</c:v>
                </c:pt>
                <c:pt idx="294">
                  <c:v>599.47199999999998</c:v>
                </c:pt>
                <c:pt idx="295">
                  <c:v>600.26800000000003</c:v>
                </c:pt>
                <c:pt idx="296">
                  <c:v>601.05999999999995</c:v>
                </c:pt>
                <c:pt idx="297">
                  <c:v>601.83299999999997</c:v>
                </c:pt>
                <c:pt idx="298">
                  <c:v>602.654</c:v>
                </c:pt>
                <c:pt idx="299">
                  <c:v>603.452</c:v>
                </c:pt>
                <c:pt idx="300">
                  <c:v>604.22799999999995</c:v>
                </c:pt>
                <c:pt idx="301">
                  <c:v>605.01599999999996</c:v>
                </c:pt>
                <c:pt idx="302">
                  <c:v>605.83199999999999</c:v>
                </c:pt>
                <c:pt idx="303">
                  <c:v>606.61099999999999</c:v>
                </c:pt>
                <c:pt idx="304">
                  <c:v>607.41899999999998</c:v>
                </c:pt>
                <c:pt idx="305">
                  <c:v>608.20000000000005</c:v>
                </c:pt>
                <c:pt idx="306">
                  <c:v>608.99400000000003</c:v>
                </c:pt>
                <c:pt idx="307">
                  <c:v>609.78700000000003</c:v>
                </c:pt>
                <c:pt idx="308">
                  <c:v>610.57100000000003</c:v>
                </c:pt>
                <c:pt idx="309">
                  <c:v>611.38099999999997</c:v>
                </c:pt>
                <c:pt idx="310">
                  <c:v>612.18200000000002</c:v>
                </c:pt>
                <c:pt idx="311">
                  <c:v>612.97500000000002</c:v>
                </c:pt>
                <c:pt idx="312">
                  <c:v>613.79300000000001</c:v>
                </c:pt>
                <c:pt idx="313">
                  <c:v>614.55200000000002</c:v>
                </c:pt>
                <c:pt idx="314">
                  <c:v>615.37400000000002</c:v>
                </c:pt>
                <c:pt idx="315">
                  <c:v>616.14800000000002</c:v>
                </c:pt>
                <c:pt idx="316">
                  <c:v>616.94500000000005</c:v>
                </c:pt>
                <c:pt idx="317">
                  <c:v>617.73500000000001</c:v>
                </c:pt>
                <c:pt idx="318">
                  <c:v>618.52800000000002</c:v>
                </c:pt>
                <c:pt idx="319">
                  <c:v>619.33600000000001</c:v>
                </c:pt>
                <c:pt idx="320">
                  <c:v>620.13400000000001</c:v>
                </c:pt>
                <c:pt idx="321">
                  <c:v>620.91999999999996</c:v>
                </c:pt>
                <c:pt idx="322">
                  <c:v>621.71400000000006</c:v>
                </c:pt>
                <c:pt idx="323">
                  <c:v>622.48299999999995</c:v>
                </c:pt>
                <c:pt idx="324">
                  <c:v>623.28899999999999</c:v>
                </c:pt>
                <c:pt idx="325">
                  <c:v>624.06399999999996</c:v>
                </c:pt>
                <c:pt idx="326">
                  <c:v>624.87900000000002</c:v>
                </c:pt>
                <c:pt idx="327">
                  <c:v>625.65499999999997</c:v>
                </c:pt>
                <c:pt idx="328">
                  <c:v>626.46699999999998</c:v>
                </c:pt>
                <c:pt idx="329">
                  <c:v>627.25599999999997</c:v>
                </c:pt>
                <c:pt idx="330">
                  <c:v>628.03800000000001</c:v>
                </c:pt>
                <c:pt idx="331">
                  <c:v>628.81799999999998</c:v>
                </c:pt>
                <c:pt idx="332">
                  <c:v>629.61800000000005</c:v>
                </c:pt>
                <c:pt idx="333">
                  <c:v>630.41</c:v>
                </c:pt>
                <c:pt idx="334">
                  <c:v>631.18600000000004</c:v>
                </c:pt>
                <c:pt idx="335">
                  <c:v>631.97199999999998</c:v>
                </c:pt>
                <c:pt idx="336">
                  <c:v>632.77499999999998</c:v>
                </c:pt>
                <c:pt idx="337">
                  <c:v>633.56200000000001</c:v>
                </c:pt>
                <c:pt idx="338">
                  <c:v>634.34</c:v>
                </c:pt>
                <c:pt idx="339">
                  <c:v>635.14599999999996</c:v>
                </c:pt>
                <c:pt idx="340">
                  <c:v>635.90899999999999</c:v>
                </c:pt>
                <c:pt idx="341">
                  <c:v>636.71900000000005</c:v>
                </c:pt>
                <c:pt idx="342">
                  <c:v>637.51599999999996</c:v>
                </c:pt>
                <c:pt idx="343">
                  <c:v>638.29899999999998</c:v>
                </c:pt>
                <c:pt idx="344">
                  <c:v>639.10699999999997</c:v>
                </c:pt>
                <c:pt idx="345">
                  <c:v>639.87599999999998</c:v>
                </c:pt>
                <c:pt idx="346">
                  <c:v>640.68299999999999</c:v>
                </c:pt>
                <c:pt idx="347">
                  <c:v>641.47400000000005</c:v>
                </c:pt>
                <c:pt idx="348">
                  <c:v>642.25099999999998</c:v>
                </c:pt>
                <c:pt idx="349">
                  <c:v>643.05499999999995</c:v>
                </c:pt>
                <c:pt idx="350">
                  <c:v>643.851</c:v>
                </c:pt>
                <c:pt idx="351">
                  <c:v>644.64700000000005</c:v>
                </c:pt>
                <c:pt idx="352">
                  <c:v>645.44299999999998</c:v>
                </c:pt>
                <c:pt idx="353">
                  <c:v>646.24800000000005</c:v>
                </c:pt>
                <c:pt idx="354">
                  <c:v>647.03599999999994</c:v>
                </c:pt>
                <c:pt idx="355">
                  <c:v>647.83100000000002</c:v>
                </c:pt>
                <c:pt idx="356">
                  <c:v>648.62300000000005</c:v>
                </c:pt>
                <c:pt idx="357">
                  <c:v>649.40899999999999</c:v>
                </c:pt>
                <c:pt idx="358">
                  <c:v>650.202</c:v>
                </c:pt>
                <c:pt idx="359">
                  <c:v>651.005</c:v>
                </c:pt>
                <c:pt idx="360">
                  <c:v>651.80499999999995</c:v>
                </c:pt>
                <c:pt idx="361">
                  <c:v>652.58399999999995</c:v>
                </c:pt>
                <c:pt idx="362">
                  <c:v>653.39200000000005</c:v>
                </c:pt>
                <c:pt idx="363">
                  <c:v>654.197</c:v>
                </c:pt>
                <c:pt idx="364">
                  <c:v>654.97199999999998</c:v>
                </c:pt>
                <c:pt idx="365">
                  <c:v>655.74400000000003</c:v>
                </c:pt>
                <c:pt idx="366">
                  <c:v>656.55200000000002</c:v>
                </c:pt>
                <c:pt idx="367">
                  <c:v>657.34199999999998</c:v>
                </c:pt>
                <c:pt idx="368">
                  <c:v>658.12900000000002</c:v>
                </c:pt>
                <c:pt idx="369">
                  <c:v>658.92600000000004</c:v>
                </c:pt>
                <c:pt idx="370">
                  <c:v>659.69100000000003</c:v>
                </c:pt>
                <c:pt idx="371">
                  <c:v>660.505</c:v>
                </c:pt>
                <c:pt idx="372">
                  <c:v>661.28700000000003</c:v>
                </c:pt>
                <c:pt idx="373">
                  <c:v>662.08199999999999</c:v>
                </c:pt>
                <c:pt idx="374">
                  <c:v>662.86800000000005</c:v>
                </c:pt>
                <c:pt idx="375">
                  <c:v>663.66600000000005</c:v>
                </c:pt>
                <c:pt idx="376">
                  <c:v>664.471</c:v>
                </c:pt>
                <c:pt idx="377">
                  <c:v>665.245</c:v>
                </c:pt>
                <c:pt idx="378">
                  <c:v>666.04899999999998</c:v>
                </c:pt>
                <c:pt idx="379">
                  <c:v>666.827</c:v>
                </c:pt>
                <c:pt idx="380">
                  <c:v>667.61800000000005</c:v>
                </c:pt>
                <c:pt idx="381">
                  <c:v>668.41600000000005</c:v>
                </c:pt>
                <c:pt idx="382">
                  <c:v>669.18799999999999</c:v>
                </c:pt>
                <c:pt idx="383">
                  <c:v>670.005</c:v>
                </c:pt>
                <c:pt idx="384">
                  <c:v>670.78499999999997</c:v>
                </c:pt>
                <c:pt idx="385">
                  <c:v>671.60400000000004</c:v>
                </c:pt>
                <c:pt idx="386">
                  <c:v>672.38400000000001</c:v>
                </c:pt>
                <c:pt idx="387">
                  <c:v>673.16800000000001</c:v>
                </c:pt>
                <c:pt idx="388">
                  <c:v>673.93700000000001</c:v>
                </c:pt>
                <c:pt idx="389">
                  <c:v>674.745</c:v>
                </c:pt>
                <c:pt idx="390">
                  <c:v>675.54399999999998</c:v>
                </c:pt>
                <c:pt idx="391">
                  <c:v>676.32100000000003</c:v>
                </c:pt>
                <c:pt idx="392">
                  <c:v>677.10900000000004</c:v>
                </c:pt>
                <c:pt idx="393">
                  <c:v>677.92600000000004</c:v>
                </c:pt>
                <c:pt idx="394">
                  <c:v>678.71299999999997</c:v>
                </c:pt>
                <c:pt idx="395">
                  <c:v>679.52</c:v>
                </c:pt>
                <c:pt idx="396">
                  <c:v>680.31700000000001</c:v>
                </c:pt>
                <c:pt idx="397">
                  <c:v>681.11</c:v>
                </c:pt>
                <c:pt idx="398">
                  <c:v>681.904</c:v>
                </c:pt>
                <c:pt idx="399">
                  <c:v>682.673</c:v>
                </c:pt>
                <c:pt idx="400">
                  <c:v>683.48599999999999</c:v>
                </c:pt>
                <c:pt idx="401">
                  <c:v>684.28800000000001</c:v>
                </c:pt>
                <c:pt idx="402">
                  <c:v>685.07</c:v>
                </c:pt>
                <c:pt idx="403">
                  <c:v>685.87300000000005</c:v>
                </c:pt>
                <c:pt idx="404">
                  <c:v>686.64800000000002</c:v>
                </c:pt>
                <c:pt idx="405">
                  <c:v>687.447</c:v>
                </c:pt>
                <c:pt idx="406">
                  <c:v>688.24800000000005</c:v>
                </c:pt>
                <c:pt idx="407">
                  <c:v>689.04300000000001</c:v>
                </c:pt>
                <c:pt idx="408">
                  <c:v>689.827</c:v>
                </c:pt>
                <c:pt idx="409">
                  <c:v>690.60900000000004</c:v>
                </c:pt>
                <c:pt idx="410">
                  <c:v>691.41300000000001</c:v>
                </c:pt>
                <c:pt idx="411">
                  <c:v>692.2</c:v>
                </c:pt>
                <c:pt idx="412">
                  <c:v>692.971</c:v>
                </c:pt>
                <c:pt idx="413">
                  <c:v>693.774</c:v>
                </c:pt>
                <c:pt idx="414">
                  <c:v>694.55799999999999</c:v>
                </c:pt>
                <c:pt idx="415">
                  <c:v>695.35299999999995</c:v>
                </c:pt>
                <c:pt idx="416">
                  <c:v>696.13800000000003</c:v>
                </c:pt>
                <c:pt idx="417">
                  <c:v>696.95299999999997</c:v>
                </c:pt>
                <c:pt idx="418">
                  <c:v>697.71299999999997</c:v>
                </c:pt>
                <c:pt idx="419">
                  <c:v>698.52800000000002</c:v>
                </c:pt>
                <c:pt idx="420">
                  <c:v>699.32100000000003</c:v>
                </c:pt>
                <c:pt idx="421">
                  <c:v>700.08799999999997</c:v>
                </c:pt>
                <c:pt idx="422">
                  <c:v>700.87800000000004</c:v>
                </c:pt>
                <c:pt idx="423">
                  <c:v>701.67499999999995</c:v>
                </c:pt>
                <c:pt idx="424">
                  <c:v>702.46600000000001</c:v>
                </c:pt>
                <c:pt idx="425">
                  <c:v>703.25400000000002</c:v>
                </c:pt>
                <c:pt idx="426">
                  <c:v>704.05399999999997</c:v>
                </c:pt>
                <c:pt idx="427">
                  <c:v>704.85</c:v>
                </c:pt>
                <c:pt idx="428">
                  <c:v>705.64300000000003</c:v>
                </c:pt>
                <c:pt idx="429">
                  <c:v>706.44200000000001</c:v>
                </c:pt>
                <c:pt idx="430">
                  <c:v>707.226</c:v>
                </c:pt>
                <c:pt idx="431">
                  <c:v>707.99699999999996</c:v>
                </c:pt>
                <c:pt idx="432">
                  <c:v>708.80200000000002</c:v>
                </c:pt>
                <c:pt idx="433">
                  <c:v>709.58500000000004</c:v>
                </c:pt>
                <c:pt idx="434">
                  <c:v>710.37</c:v>
                </c:pt>
                <c:pt idx="435">
                  <c:v>711.18</c:v>
                </c:pt>
                <c:pt idx="436">
                  <c:v>711.96299999999997</c:v>
                </c:pt>
                <c:pt idx="437">
                  <c:v>712.755</c:v>
                </c:pt>
                <c:pt idx="438">
                  <c:v>713.56399999999996</c:v>
                </c:pt>
                <c:pt idx="439">
                  <c:v>714.34699999999998</c:v>
                </c:pt>
                <c:pt idx="440">
                  <c:v>715.14499999999998</c:v>
                </c:pt>
                <c:pt idx="441">
                  <c:v>715.93200000000002</c:v>
                </c:pt>
                <c:pt idx="442">
                  <c:v>716.73099999999999</c:v>
                </c:pt>
                <c:pt idx="443">
                  <c:v>717.50900000000001</c:v>
                </c:pt>
                <c:pt idx="444">
                  <c:v>718.31700000000001</c:v>
                </c:pt>
                <c:pt idx="445">
                  <c:v>719.10299999999995</c:v>
                </c:pt>
                <c:pt idx="446">
                  <c:v>719.89200000000005</c:v>
                </c:pt>
                <c:pt idx="447">
                  <c:v>720.68899999999996</c:v>
                </c:pt>
                <c:pt idx="448">
                  <c:v>721.48500000000001</c:v>
                </c:pt>
                <c:pt idx="449">
                  <c:v>722.29300000000001</c:v>
                </c:pt>
                <c:pt idx="450">
                  <c:v>723.08</c:v>
                </c:pt>
                <c:pt idx="451">
                  <c:v>723.89200000000005</c:v>
                </c:pt>
                <c:pt idx="452">
                  <c:v>724.67</c:v>
                </c:pt>
                <c:pt idx="453">
                  <c:v>725.46299999999997</c:v>
                </c:pt>
                <c:pt idx="454">
                  <c:v>726.26400000000001</c:v>
                </c:pt>
                <c:pt idx="455">
                  <c:v>727.04</c:v>
                </c:pt>
                <c:pt idx="456">
                  <c:v>727.80200000000002</c:v>
                </c:pt>
                <c:pt idx="457">
                  <c:v>728.62099999999998</c:v>
                </c:pt>
                <c:pt idx="458">
                  <c:v>729.41300000000001</c:v>
                </c:pt>
                <c:pt idx="459">
                  <c:v>730.197</c:v>
                </c:pt>
                <c:pt idx="460">
                  <c:v>731.005</c:v>
                </c:pt>
                <c:pt idx="461">
                  <c:v>731.78599999999994</c:v>
                </c:pt>
                <c:pt idx="462">
                  <c:v>732.57600000000002</c:v>
                </c:pt>
                <c:pt idx="463">
                  <c:v>733.36900000000003</c:v>
                </c:pt>
                <c:pt idx="464">
                  <c:v>734.16800000000001</c:v>
                </c:pt>
                <c:pt idx="465">
                  <c:v>734.94299999999998</c:v>
                </c:pt>
                <c:pt idx="466">
                  <c:v>735.72400000000005</c:v>
                </c:pt>
                <c:pt idx="467">
                  <c:v>736.53300000000002</c:v>
                </c:pt>
                <c:pt idx="468">
                  <c:v>737.31700000000001</c:v>
                </c:pt>
                <c:pt idx="469">
                  <c:v>738.10699999999997</c:v>
                </c:pt>
                <c:pt idx="470">
                  <c:v>738.92200000000003</c:v>
                </c:pt>
                <c:pt idx="471">
                  <c:v>739.70600000000002</c:v>
                </c:pt>
                <c:pt idx="472">
                  <c:v>740.49699999999996</c:v>
                </c:pt>
                <c:pt idx="473">
                  <c:v>741.28599999999994</c:v>
                </c:pt>
                <c:pt idx="474">
                  <c:v>742.06799999999998</c:v>
                </c:pt>
                <c:pt idx="475">
                  <c:v>742.86099999999999</c:v>
                </c:pt>
                <c:pt idx="476">
                  <c:v>743.65800000000002</c:v>
                </c:pt>
                <c:pt idx="477">
                  <c:v>744.45699999999999</c:v>
                </c:pt>
                <c:pt idx="478">
                  <c:v>745.23599999999999</c:v>
                </c:pt>
                <c:pt idx="479">
                  <c:v>746.029</c:v>
                </c:pt>
                <c:pt idx="480">
                  <c:v>746.81500000000005</c:v>
                </c:pt>
                <c:pt idx="481">
                  <c:v>747.61099999999999</c:v>
                </c:pt>
                <c:pt idx="482">
                  <c:v>748.4</c:v>
                </c:pt>
                <c:pt idx="483">
                  <c:v>749.19899999999996</c:v>
                </c:pt>
                <c:pt idx="484">
                  <c:v>749.99599999999998</c:v>
                </c:pt>
                <c:pt idx="485">
                  <c:v>750.78200000000004</c:v>
                </c:pt>
                <c:pt idx="486">
                  <c:v>751.58799999999997</c:v>
                </c:pt>
                <c:pt idx="487">
                  <c:v>752.37199999999996</c:v>
                </c:pt>
                <c:pt idx="488">
                  <c:v>753.15700000000004</c:v>
                </c:pt>
                <c:pt idx="489">
                  <c:v>753.95600000000002</c:v>
                </c:pt>
                <c:pt idx="490">
                  <c:v>754.73800000000006</c:v>
                </c:pt>
                <c:pt idx="491">
                  <c:v>755.53800000000001</c:v>
                </c:pt>
                <c:pt idx="492">
                  <c:v>756.36500000000001</c:v>
                </c:pt>
                <c:pt idx="493">
                  <c:v>757.13499999999999</c:v>
                </c:pt>
                <c:pt idx="494">
                  <c:v>757.93799999999999</c:v>
                </c:pt>
                <c:pt idx="495">
                  <c:v>758.72299999999996</c:v>
                </c:pt>
                <c:pt idx="496">
                  <c:v>759.52099999999996</c:v>
                </c:pt>
                <c:pt idx="497">
                  <c:v>760.30799999999999</c:v>
                </c:pt>
                <c:pt idx="498">
                  <c:v>761.10799999999995</c:v>
                </c:pt>
                <c:pt idx="499">
                  <c:v>761.89200000000005</c:v>
                </c:pt>
                <c:pt idx="500">
                  <c:v>762.68299999999999</c:v>
                </c:pt>
                <c:pt idx="501">
                  <c:v>763.48800000000006</c:v>
                </c:pt>
                <c:pt idx="502">
                  <c:v>764.28399999999999</c:v>
                </c:pt>
                <c:pt idx="503">
                  <c:v>765.07100000000003</c:v>
                </c:pt>
                <c:pt idx="504">
                  <c:v>765.87599999999998</c:v>
                </c:pt>
                <c:pt idx="505">
                  <c:v>766.66499999999996</c:v>
                </c:pt>
                <c:pt idx="506">
                  <c:v>767.45799999999997</c:v>
                </c:pt>
                <c:pt idx="507">
                  <c:v>768.23400000000004</c:v>
                </c:pt>
                <c:pt idx="508">
                  <c:v>769.04</c:v>
                </c:pt>
                <c:pt idx="509">
                  <c:v>769.822</c:v>
                </c:pt>
                <c:pt idx="510">
                  <c:v>770.61099999999999</c:v>
                </c:pt>
                <c:pt idx="511">
                  <c:v>771.41399999999999</c:v>
                </c:pt>
                <c:pt idx="512">
                  <c:v>772.19500000000005</c:v>
                </c:pt>
                <c:pt idx="513">
                  <c:v>772.98400000000004</c:v>
                </c:pt>
                <c:pt idx="514">
                  <c:v>773.79200000000003</c:v>
                </c:pt>
                <c:pt idx="515">
                  <c:v>774.577</c:v>
                </c:pt>
                <c:pt idx="516">
                  <c:v>775.36099999999999</c:v>
                </c:pt>
                <c:pt idx="517">
                  <c:v>776.14099999999996</c:v>
                </c:pt>
                <c:pt idx="518">
                  <c:v>776.96</c:v>
                </c:pt>
                <c:pt idx="519">
                  <c:v>777.74</c:v>
                </c:pt>
                <c:pt idx="520">
                  <c:v>778.53700000000003</c:v>
                </c:pt>
                <c:pt idx="521">
                  <c:v>779.33299999999997</c:v>
                </c:pt>
                <c:pt idx="522">
                  <c:v>780.12099999999998</c:v>
                </c:pt>
                <c:pt idx="523">
                  <c:v>780.91200000000003</c:v>
                </c:pt>
                <c:pt idx="524">
                  <c:v>781.70399999999995</c:v>
                </c:pt>
                <c:pt idx="525">
                  <c:v>782.49300000000005</c:v>
                </c:pt>
                <c:pt idx="526">
                  <c:v>783.30100000000004</c:v>
                </c:pt>
                <c:pt idx="527">
                  <c:v>784.08799999999997</c:v>
                </c:pt>
                <c:pt idx="528">
                  <c:v>784.89</c:v>
                </c:pt>
                <c:pt idx="529">
                  <c:v>785.66399999999999</c:v>
                </c:pt>
                <c:pt idx="530">
                  <c:v>786.46600000000001</c:v>
                </c:pt>
                <c:pt idx="531">
                  <c:v>787.24300000000005</c:v>
                </c:pt>
                <c:pt idx="532">
                  <c:v>788.053</c:v>
                </c:pt>
                <c:pt idx="533">
                  <c:v>788.84100000000001</c:v>
                </c:pt>
                <c:pt idx="534">
                  <c:v>789.63699999999994</c:v>
                </c:pt>
                <c:pt idx="535">
                  <c:v>790.45799999999997</c:v>
                </c:pt>
                <c:pt idx="536">
                  <c:v>791.245</c:v>
                </c:pt>
                <c:pt idx="537">
                  <c:v>792.01400000000001</c:v>
                </c:pt>
                <c:pt idx="538">
                  <c:v>792.827</c:v>
                </c:pt>
                <c:pt idx="539">
                  <c:v>793.60500000000002</c:v>
                </c:pt>
                <c:pt idx="540">
                  <c:v>794.43100000000004</c:v>
                </c:pt>
                <c:pt idx="541">
                  <c:v>795.19399999999996</c:v>
                </c:pt>
                <c:pt idx="542">
                  <c:v>796.01300000000003</c:v>
                </c:pt>
                <c:pt idx="543">
                  <c:v>796.80200000000002</c:v>
                </c:pt>
                <c:pt idx="544">
                  <c:v>797.59699999999998</c:v>
                </c:pt>
                <c:pt idx="545">
                  <c:v>798.39700000000005</c:v>
                </c:pt>
                <c:pt idx="546">
                  <c:v>799.19100000000003</c:v>
                </c:pt>
                <c:pt idx="547">
                  <c:v>799.96100000000001</c:v>
                </c:pt>
                <c:pt idx="548">
                  <c:v>800.78899999999999</c:v>
                </c:pt>
                <c:pt idx="549">
                  <c:v>801.56700000000001</c:v>
                </c:pt>
                <c:pt idx="550">
                  <c:v>802.35599999999999</c:v>
                </c:pt>
                <c:pt idx="551">
                  <c:v>803.12300000000005</c:v>
                </c:pt>
                <c:pt idx="552">
                  <c:v>803.94500000000005</c:v>
                </c:pt>
                <c:pt idx="553">
                  <c:v>804.72699999999998</c:v>
                </c:pt>
                <c:pt idx="554">
                  <c:v>805.52300000000002</c:v>
                </c:pt>
                <c:pt idx="555">
                  <c:v>806.31100000000004</c:v>
                </c:pt>
                <c:pt idx="556">
                  <c:v>807.11800000000005</c:v>
                </c:pt>
                <c:pt idx="557">
                  <c:v>807.904</c:v>
                </c:pt>
                <c:pt idx="558">
                  <c:v>808.69</c:v>
                </c:pt>
                <c:pt idx="559">
                  <c:v>809.48699999999997</c:v>
                </c:pt>
                <c:pt idx="560">
                  <c:v>810.28300000000002</c:v>
                </c:pt>
                <c:pt idx="561">
                  <c:v>811.08500000000004</c:v>
                </c:pt>
                <c:pt idx="562">
                  <c:v>811.87699999999995</c:v>
                </c:pt>
                <c:pt idx="563">
                  <c:v>812.64700000000005</c:v>
                </c:pt>
                <c:pt idx="564">
                  <c:v>813.447</c:v>
                </c:pt>
                <c:pt idx="565">
                  <c:v>814.22900000000004</c:v>
                </c:pt>
                <c:pt idx="566">
                  <c:v>815.03200000000004</c:v>
                </c:pt>
                <c:pt idx="567">
                  <c:v>815.827</c:v>
                </c:pt>
                <c:pt idx="568">
                  <c:v>816.61599999999999</c:v>
                </c:pt>
                <c:pt idx="569">
                  <c:v>817.41499999999996</c:v>
                </c:pt>
                <c:pt idx="570">
                  <c:v>818.19799999999998</c:v>
                </c:pt>
                <c:pt idx="571">
                  <c:v>818.976</c:v>
                </c:pt>
                <c:pt idx="572">
                  <c:v>819.79</c:v>
                </c:pt>
                <c:pt idx="573">
                  <c:v>820.56500000000005</c:v>
                </c:pt>
                <c:pt idx="574">
                  <c:v>821.37300000000005</c:v>
                </c:pt>
                <c:pt idx="575">
                  <c:v>822.149</c:v>
                </c:pt>
                <c:pt idx="576">
                  <c:v>822.95600000000002</c:v>
                </c:pt>
                <c:pt idx="577">
                  <c:v>823.75800000000004</c:v>
                </c:pt>
                <c:pt idx="578">
                  <c:v>824.56200000000001</c:v>
                </c:pt>
                <c:pt idx="579">
                  <c:v>825.35699999999997</c:v>
                </c:pt>
                <c:pt idx="580">
                  <c:v>826.15099999999995</c:v>
                </c:pt>
                <c:pt idx="581">
                  <c:v>826.91200000000003</c:v>
                </c:pt>
                <c:pt idx="582">
                  <c:v>827.73299999999995</c:v>
                </c:pt>
                <c:pt idx="583">
                  <c:v>828.52599999999995</c:v>
                </c:pt>
                <c:pt idx="584">
                  <c:v>829.3</c:v>
                </c:pt>
                <c:pt idx="585">
                  <c:v>830.07299999999998</c:v>
                </c:pt>
                <c:pt idx="586">
                  <c:v>830.89099999999996</c:v>
                </c:pt>
                <c:pt idx="587">
                  <c:v>831.67700000000002</c:v>
                </c:pt>
                <c:pt idx="588">
                  <c:v>832.48099999999999</c:v>
                </c:pt>
                <c:pt idx="589">
                  <c:v>833.28099999999995</c:v>
                </c:pt>
                <c:pt idx="590">
                  <c:v>834.06299999999999</c:v>
                </c:pt>
                <c:pt idx="591">
                  <c:v>834.85699999999997</c:v>
                </c:pt>
                <c:pt idx="592">
                  <c:v>835.64599999999996</c:v>
                </c:pt>
                <c:pt idx="593">
                  <c:v>836.44200000000001</c:v>
                </c:pt>
                <c:pt idx="594">
                  <c:v>837.22900000000004</c:v>
                </c:pt>
                <c:pt idx="595">
                  <c:v>838.02200000000005</c:v>
                </c:pt>
                <c:pt idx="596">
                  <c:v>838.827</c:v>
                </c:pt>
                <c:pt idx="597">
                  <c:v>839.60799999999995</c:v>
                </c:pt>
                <c:pt idx="598">
                  <c:v>840.39599999999996</c:v>
                </c:pt>
                <c:pt idx="599">
                  <c:v>841.18499999999995</c:v>
                </c:pt>
                <c:pt idx="600">
                  <c:v>841.97699999999998</c:v>
                </c:pt>
                <c:pt idx="601">
                  <c:v>842.76599999999996</c:v>
                </c:pt>
                <c:pt idx="602">
                  <c:v>843.56500000000005</c:v>
                </c:pt>
                <c:pt idx="603">
                  <c:v>844.351</c:v>
                </c:pt>
                <c:pt idx="604">
                  <c:v>845.12599999999998</c:v>
                </c:pt>
                <c:pt idx="605">
                  <c:v>845.92</c:v>
                </c:pt>
                <c:pt idx="606">
                  <c:v>846.71400000000006</c:v>
                </c:pt>
                <c:pt idx="607">
                  <c:v>847.5</c:v>
                </c:pt>
                <c:pt idx="608">
                  <c:v>848.28399999999999</c:v>
                </c:pt>
                <c:pt idx="609">
                  <c:v>849.08199999999999</c:v>
                </c:pt>
                <c:pt idx="610">
                  <c:v>849.89800000000002</c:v>
                </c:pt>
                <c:pt idx="611">
                  <c:v>850.67499999999995</c:v>
                </c:pt>
                <c:pt idx="612">
                  <c:v>851.47799999999995</c:v>
                </c:pt>
                <c:pt idx="613">
                  <c:v>852.26700000000005</c:v>
                </c:pt>
                <c:pt idx="614">
                  <c:v>853.048</c:v>
                </c:pt>
                <c:pt idx="615">
                  <c:v>853.822</c:v>
                </c:pt>
                <c:pt idx="616">
                  <c:v>854.63499999999999</c:v>
                </c:pt>
                <c:pt idx="617">
                  <c:v>855.41899999999998</c:v>
                </c:pt>
                <c:pt idx="618">
                  <c:v>856.21799999999996</c:v>
                </c:pt>
                <c:pt idx="619">
                  <c:v>857.00699999999995</c:v>
                </c:pt>
                <c:pt idx="620">
                  <c:v>857.81200000000001</c:v>
                </c:pt>
                <c:pt idx="621">
                  <c:v>858.60599999999999</c:v>
                </c:pt>
                <c:pt idx="622">
                  <c:v>859.38699999999994</c:v>
                </c:pt>
                <c:pt idx="623">
                  <c:v>860.19299999999998</c:v>
                </c:pt>
                <c:pt idx="624">
                  <c:v>860.96799999999996</c:v>
                </c:pt>
                <c:pt idx="625">
                  <c:v>861.77200000000005</c:v>
                </c:pt>
                <c:pt idx="626">
                  <c:v>862.57299999999998</c:v>
                </c:pt>
                <c:pt idx="627">
                  <c:v>863.35199999999998</c:v>
                </c:pt>
                <c:pt idx="628">
                  <c:v>864.14800000000002</c:v>
                </c:pt>
                <c:pt idx="629">
                  <c:v>864.94399999999996</c:v>
                </c:pt>
                <c:pt idx="630">
                  <c:v>865.73800000000006</c:v>
                </c:pt>
                <c:pt idx="631">
                  <c:v>866.54</c:v>
                </c:pt>
                <c:pt idx="632">
                  <c:v>867.33699999999999</c:v>
                </c:pt>
                <c:pt idx="633">
                  <c:v>868.11699999999996</c:v>
                </c:pt>
                <c:pt idx="634">
                  <c:v>868.91700000000003</c:v>
                </c:pt>
                <c:pt idx="635">
                  <c:v>869.70299999999997</c:v>
                </c:pt>
                <c:pt idx="636">
                  <c:v>870.49300000000005</c:v>
                </c:pt>
                <c:pt idx="637">
                  <c:v>871.28499999999997</c:v>
                </c:pt>
                <c:pt idx="638">
                  <c:v>872.06200000000001</c:v>
                </c:pt>
                <c:pt idx="639">
                  <c:v>872.86800000000005</c:v>
                </c:pt>
                <c:pt idx="640">
                  <c:v>873.65099999999995</c:v>
                </c:pt>
                <c:pt idx="641">
                  <c:v>874.43600000000004</c:v>
                </c:pt>
                <c:pt idx="642">
                  <c:v>875.226</c:v>
                </c:pt>
                <c:pt idx="643">
                  <c:v>876.01900000000001</c:v>
                </c:pt>
                <c:pt idx="644">
                  <c:v>876.81799999999998</c:v>
                </c:pt>
                <c:pt idx="645">
                  <c:v>877.60900000000004</c:v>
                </c:pt>
                <c:pt idx="646">
                  <c:v>878.40099999999995</c:v>
                </c:pt>
                <c:pt idx="647">
                  <c:v>879.19100000000003</c:v>
                </c:pt>
                <c:pt idx="648">
                  <c:v>879.97199999999998</c:v>
                </c:pt>
                <c:pt idx="649">
                  <c:v>880.74199999999996</c:v>
                </c:pt>
                <c:pt idx="650">
                  <c:v>881.55700000000002</c:v>
                </c:pt>
                <c:pt idx="651">
                  <c:v>882.35299999999995</c:v>
                </c:pt>
                <c:pt idx="652">
                  <c:v>883.13699999999994</c:v>
                </c:pt>
                <c:pt idx="653">
                  <c:v>883.95399999999995</c:v>
                </c:pt>
                <c:pt idx="654">
                  <c:v>884.72500000000002</c:v>
                </c:pt>
                <c:pt idx="655">
                  <c:v>885.52599999999995</c:v>
                </c:pt>
                <c:pt idx="656">
                  <c:v>886.29600000000005</c:v>
                </c:pt>
                <c:pt idx="657">
                  <c:v>887.096</c:v>
                </c:pt>
                <c:pt idx="658">
                  <c:v>887.88099999999997</c:v>
                </c:pt>
                <c:pt idx="659">
                  <c:v>888.673</c:v>
                </c:pt>
                <c:pt idx="660">
                  <c:v>889.47900000000004</c:v>
                </c:pt>
                <c:pt idx="661">
                  <c:v>890.24900000000002</c:v>
                </c:pt>
                <c:pt idx="662">
                  <c:v>891.03599999999994</c:v>
                </c:pt>
                <c:pt idx="663">
                  <c:v>891.83299999999997</c:v>
                </c:pt>
                <c:pt idx="664">
                  <c:v>892.63199999999995</c:v>
                </c:pt>
                <c:pt idx="665">
                  <c:v>893.42200000000003</c:v>
                </c:pt>
                <c:pt idx="666">
                  <c:v>894.21400000000006</c:v>
                </c:pt>
                <c:pt idx="667">
                  <c:v>895.01099999999997</c:v>
                </c:pt>
                <c:pt idx="668">
                  <c:v>895.79499999999996</c:v>
                </c:pt>
                <c:pt idx="669">
                  <c:v>896.60199999999998</c:v>
                </c:pt>
                <c:pt idx="670">
                  <c:v>897.39700000000005</c:v>
                </c:pt>
                <c:pt idx="671">
                  <c:v>898.18</c:v>
                </c:pt>
                <c:pt idx="672">
                  <c:v>898.96400000000006</c:v>
                </c:pt>
                <c:pt idx="673">
                  <c:v>899.77300000000002</c:v>
                </c:pt>
                <c:pt idx="674">
                  <c:v>900.58100000000002</c:v>
                </c:pt>
                <c:pt idx="675">
                  <c:v>901.36300000000006</c:v>
                </c:pt>
                <c:pt idx="676">
                  <c:v>902.15499999999997</c:v>
                </c:pt>
                <c:pt idx="677">
                  <c:v>902.95699999999999</c:v>
                </c:pt>
                <c:pt idx="678">
                  <c:v>903.74599999999998</c:v>
                </c:pt>
                <c:pt idx="679">
                  <c:v>904.54200000000003</c:v>
                </c:pt>
                <c:pt idx="680">
                  <c:v>905.34500000000003</c:v>
                </c:pt>
                <c:pt idx="681">
                  <c:v>906.12099999999998</c:v>
                </c:pt>
                <c:pt idx="682">
                  <c:v>906.91499999999996</c:v>
                </c:pt>
                <c:pt idx="683">
                  <c:v>907.69500000000005</c:v>
                </c:pt>
                <c:pt idx="684">
                  <c:v>908.495</c:v>
                </c:pt>
                <c:pt idx="685">
                  <c:v>909.298</c:v>
                </c:pt>
                <c:pt idx="686">
                  <c:v>910.08299999999997</c:v>
                </c:pt>
                <c:pt idx="687">
                  <c:v>910.88499999999999</c:v>
                </c:pt>
                <c:pt idx="688">
                  <c:v>911.66300000000001</c:v>
                </c:pt>
                <c:pt idx="689">
                  <c:v>912.45699999999999</c:v>
                </c:pt>
                <c:pt idx="690">
                  <c:v>913.23699999999997</c:v>
                </c:pt>
                <c:pt idx="691">
                  <c:v>914.02499999999998</c:v>
                </c:pt>
                <c:pt idx="692">
                  <c:v>914.82299999999998</c:v>
                </c:pt>
                <c:pt idx="693">
                  <c:v>915.60799999999995</c:v>
                </c:pt>
                <c:pt idx="694">
                  <c:v>916.41200000000003</c:v>
                </c:pt>
                <c:pt idx="695">
                  <c:v>917.19500000000005</c:v>
                </c:pt>
                <c:pt idx="696">
                  <c:v>917.99400000000003</c:v>
                </c:pt>
                <c:pt idx="697">
                  <c:v>918.774</c:v>
                </c:pt>
                <c:pt idx="698">
                  <c:v>919.55200000000002</c:v>
                </c:pt>
                <c:pt idx="699">
                  <c:v>920.35299999999995</c:v>
                </c:pt>
                <c:pt idx="700">
                  <c:v>921.12699999999995</c:v>
                </c:pt>
                <c:pt idx="701">
                  <c:v>921.94899999999996</c:v>
                </c:pt>
                <c:pt idx="702">
                  <c:v>922.72</c:v>
                </c:pt>
                <c:pt idx="703">
                  <c:v>923.51700000000005</c:v>
                </c:pt>
                <c:pt idx="704">
                  <c:v>924.31700000000001</c:v>
                </c:pt>
                <c:pt idx="705">
                  <c:v>925.09799999999996</c:v>
                </c:pt>
                <c:pt idx="706">
                  <c:v>925.87400000000002</c:v>
                </c:pt>
                <c:pt idx="707">
                  <c:v>926.68899999999996</c:v>
                </c:pt>
                <c:pt idx="708">
                  <c:v>927.48199999999997</c:v>
                </c:pt>
                <c:pt idx="709">
                  <c:v>928.27599999999995</c:v>
                </c:pt>
                <c:pt idx="710">
                  <c:v>929.06100000000004</c:v>
                </c:pt>
                <c:pt idx="711">
                  <c:v>929.851</c:v>
                </c:pt>
                <c:pt idx="712">
                  <c:v>930.649</c:v>
                </c:pt>
                <c:pt idx="713">
                  <c:v>931.42100000000005</c:v>
                </c:pt>
                <c:pt idx="714">
                  <c:v>932.23500000000001</c:v>
                </c:pt>
                <c:pt idx="715">
                  <c:v>933.01800000000003</c:v>
                </c:pt>
                <c:pt idx="716">
                  <c:v>933.81</c:v>
                </c:pt>
                <c:pt idx="717">
                  <c:v>934.625</c:v>
                </c:pt>
                <c:pt idx="718">
                  <c:v>935.399</c:v>
                </c:pt>
                <c:pt idx="719">
                  <c:v>936.19299999999998</c:v>
                </c:pt>
                <c:pt idx="720">
                  <c:v>936.98800000000006</c:v>
                </c:pt>
                <c:pt idx="721">
                  <c:v>937.79200000000003</c:v>
                </c:pt>
                <c:pt idx="722">
                  <c:v>938.58299999999997</c:v>
                </c:pt>
                <c:pt idx="723">
                  <c:v>939.36500000000001</c:v>
                </c:pt>
                <c:pt idx="724">
                  <c:v>940.16800000000001</c:v>
                </c:pt>
                <c:pt idx="725">
                  <c:v>940.95699999999999</c:v>
                </c:pt>
                <c:pt idx="726">
                  <c:v>941.76099999999997</c:v>
                </c:pt>
                <c:pt idx="727">
                  <c:v>942.55600000000004</c:v>
                </c:pt>
                <c:pt idx="728">
                  <c:v>943.36</c:v>
                </c:pt>
                <c:pt idx="729">
                  <c:v>944.13699999999994</c:v>
                </c:pt>
                <c:pt idx="730">
                  <c:v>944.92899999999997</c:v>
                </c:pt>
                <c:pt idx="731">
                  <c:v>945.72799999999995</c:v>
                </c:pt>
                <c:pt idx="732">
                  <c:v>946.49400000000003</c:v>
                </c:pt>
                <c:pt idx="733">
                  <c:v>947.298</c:v>
                </c:pt>
                <c:pt idx="734">
                  <c:v>948.08699999999999</c:v>
                </c:pt>
                <c:pt idx="735">
                  <c:v>948.88199999999995</c:v>
                </c:pt>
                <c:pt idx="736">
                  <c:v>949.66499999999996</c:v>
                </c:pt>
                <c:pt idx="737">
                  <c:v>950.46299999999997</c:v>
                </c:pt>
                <c:pt idx="738">
                  <c:v>951.25599999999997</c:v>
                </c:pt>
                <c:pt idx="739">
                  <c:v>952.04600000000005</c:v>
                </c:pt>
                <c:pt idx="740">
                  <c:v>952.81200000000001</c:v>
                </c:pt>
                <c:pt idx="741">
                  <c:v>953.62400000000002</c:v>
                </c:pt>
                <c:pt idx="742">
                  <c:v>954.40899999999999</c:v>
                </c:pt>
                <c:pt idx="743">
                  <c:v>955.20299999999997</c:v>
                </c:pt>
                <c:pt idx="744">
                  <c:v>956.01499999999999</c:v>
                </c:pt>
                <c:pt idx="745">
                  <c:v>956.76900000000001</c:v>
                </c:pt>
                <c:pt idx="746">
                  <c:v>957.57799999999997</c:v>
                </c:pt>
                <c:pt idx="747">
                  <c:v>958.35400000000004</c:v>
                </c:pt>
                <c:pt idx="748">
                  <c:v>959.15300000000002</c:v>
                </c:pt>
                <c:pt idx="749">
                  <c:v>959.95399999999995</c:v>
                </c:pt>
                <c:pt idx="750">
                  <c:v>960.74300000000005</c:v>
                </c:pt>
                <c:pt idx="751">
                  <c:v>961.54700000000003</c:v>
                </c:pt>
                <c:pt idx="752">
                  <c:v>962.33500000000004</c:v>
                </c:pt>
                <c:pt idx="753">
                  <c:v>963.09900000000005</c:v>
                </c:pt>
                <c:pt idx="754">
                  <c:v>963.90200000000004</c:v>
                </c:pt>
                <c:pt idx="755">
                  <c:v>964.68700000000001</c:v>
                </c:pt>
                <c:pt idx="756">
                  <c:v>965.48599999999999</c:v>
                </c:pt>
                <c:pt idx="757">
                  <c:v>966.25800000000004</c:v>
                </c:pt>
                <c:pt idx="758">
                  <c:v>967.07100000000003</c:v>
                </c:pt>
                <c:pt idx="759">
                  <c:v>967.85</c:v>
                </c:pt>
                <c:pt idx="760">
                  <c:v>968.66899999999998</c:v>
                </c:pt>
                <c:pt idx="761">
                  <c:v>969.45299999999997</c:v>
                </c:pt>
                <c:pt idx="762">
                  <c:v>970.25</c:v>
                </c:pt>
                <c:pt idx="763">
                  <c:v>971.01700000000005</c:v>
                </c:pt>
                <c:pt idx="764">
                  <c:v>971.83299999999997</c:v>
                </c:pt>
                <c:pt idx="765">
                  <c:v>972.62300000000005</c:v>
                </c:pt>
                <c:pt idx="766">
                  <c:v>973.40700000000004</c:v>
                </c:pt>
                <c:pt idx="767">
                  <c:v>974.19200000000001</c:v>
                </c:pt>
                <c:pt idx="768">
                  <c:v>975.01300000000003</c:v>
                </c:pt>
                <c:pt idx="769">
                  <c:v>975.79600000000005</c:v>
                </c:pt>
                <c:pt idx="770">
                  <c:v>976.60500000000002</c:v>
                </c:pt>
                <c:pt idx="771">
                  <c:v>977.404</c:v>
                </c:pt>
                <c:pt idx="772">
                  <c:v>978.19799999999998</c:v>
                </c:pt>
                <c:pt idx="773">
                  <c:v>978.99599999999998</c:v>
                </c:pt>
                <c:pt idx="774">
                  <c:v>979.76900000000001</c:v>
                </c:pt>
                <c:pt idx="775">
                  <c:v>980.57600000000002</c:v>
                </c:pt>
                <c:pt idx="776">
                  <c:v>981.36900000000003</c:v>
                </c:pt>
                <c:pt idx="777">
                  <c:v>982.15</c:v>
                </c:pt>
                <c:pt idx="778">
                  <c:v>982.96100000000001</c:v>
                </c:pt>
                <c:pt idx="779">
                  <c:v>983.72699999999998</c:v>
                </c:pt>
                <c:pt idx="780">
                  <c:v>984.52700000000004</c:v>
                </c:pt>
                <c:pt idx="781">
                  <c:v>985.32100000000003</c:v>
                </c:pt>
                <c:pt idx="782">
                  <c:v>986.11099999999999</c:v>
                </c:pt>
                <c:pt idx="783">
                  <c:v>986.90899999999999</c:v>
                </c:pt>
                <c:pt idx="784">
                  <c:v>987.70699999999999</c:v>
                </c:pt>
                <c:pt idx="785">
                  <c:v>988.50400000000002</c:v>
                </c:pt>
                <c:pt idx="786">
                  <c:v>989.28300000000002</c:v>
                </c:pt>
                <c:pt idx="787">
                  <c:v>990.07100000000003</c:v>
                </c:pt>
                <c:pt idx="788">
                  <c:v>990.86</c:v>
                </c:pt>
                <c:pt idx="789">
                  <c:v>991.64300000000003</c:v>
                </c:pt>
                <c:pt idx="790">
                  <c:v>992.44</c:v>
                </c:pt>
                <c:pt idx="791">
                  <c:v>993.23199999999997</c:v>
                </c:pt>
                <c:pt idx="792">
                  <c:v>994.04499999999996</c:v>
                </c:pt>
                <c:pt idx="793">
                  <c:v>994.82600000000002</c:v>
                </c:pt>
                <c:pt idx="794">
                  <c:v>995.62699999999995</c:v>
                </c:pt>
                <c:pt idx="795">
                  <c:v>996.42600000000004</c:v>
                </c:pt>
                <c:pt idx="796">
                  <c:v>997.20899999999995</c:v>
                </c:pt>
                <c:pt idx="797">
                  <c:v>997.98699999999997</c:v>
                </c:pt>
                <c:pt idx="798">
                  <c:v>998.79200000000003</c:v>
                </c:pt>
                <c:pt idx="799">
                  <c:v>999.56299999999999</c:v>
                </c:pt>
                <c:pt idx="800">
                  <c:v>1000.362</c:v>
                </c:pt>
                <c:pt idx="801">
                  <c:v>1001.174</c:v>
                </c:pt>
                <c:pt idx="802">
                  <c:v>1001.971</c:v>
                </c:pt>
                <c:pt idx="803">
                  <c:v>1002.773</c:v>
                </c:pt>
                <c:pt idx="804">
                  <c:v>1003.564</c:v>
                </c:pt>
                <c:pt idx="805">
                  <c:v>1004.355</c:v>
                </c:pt>
                <c:pt idx="806">
                  <c:v>1005.155</c:v>
                </c:pt>
                <c:pt idx="807">
                  <c:v>1005.929</c:v>
                </c:pt>
                <c:pt idx="808">
                  <c:v>1006.724</c:v>
                </c:pt>
                <c:pt idx="809">
                  <c:v>1007.518</c:v>
                </c:pt>
                <c:pt idx="810">
                  <c:v>1008.326</c:v>
                </c:pt>
                <c:pt idx="811">
                  <c:v>1009.1079999999999</c:v>
                </c:pt>
                <c:pt idx="812">
                  <c:v>1009.901</c:v>
                </c:pt>
                <c:pt idx="813">
                  <c:v>1010.697</c:v>
                </c:pt>
                <c:pt idx="814">
                  <c:v>1011.5119999999999</c:v>
                </c:pt>
                <c:pt idx="815">
                  <c:v>1012.288</c:v>
                </c:pt>
                <c:pt idx="816">
                  <c:v>1013.082</c:v>
                </c:pt>
                <c:pt idx="817">
                  <c:v>1013.893</c:v>
                </c:pt>
                <c:pt idx="818">
                  <c:v>1014.684</c:v>
                </c:pt>
                <c:pt idx="819">
                  <c:v>1015.482</c:v>
                </c:pt>
                <c:pt idx="820">
                  <c:v>1016.248</c:v>
                </c:pt>
                <c:pt idx="821">
                  <c:v>1017.042</c:v>
                </c:pt>
                <c:pt idx="822">
                  <c:v>1017.848</c:v>
                </c:pt>
                <c:pt idx="823">
                  <c:v>1018.623</c:v>
                </c:pt>
                <c:pt idx="824">
                  <c:v>1019.427</c:v>
                </c:pt>
                <c:pt idx="825">
                  <c:v>1020.218</c:v>
                </c:pt>
                <c:pt idx="826">
                  <c:v>1021.019</c:v>
                </c:pt>
                <c:pt idx="827">
                  <c:v>1021.807</c:v>
                </c:pt>
                <c:pt idx="828">
                  <c:v>1022.593</c:v>
                </c:pt>
                <c:pt idx="829">
                  <c:v>1023.383</c:v>
                </c:pt>
                <c:pt idx="830">
                  <c:v>1024.1659999999999</c:v>
                </c:pt>
                <c:pt idx="831">
                  <c:v>1024.9359999999999</c:v>
                </c:pt>
                <c:pt idx="832">
                  <c:v>1025.7470000000001</c:v>
                </c:pt>
                <c:pt idx="833">
                  <c:v>1026.5329999999999</c:v>
                </c:pt>
                <c:pt idx="834">
                  <c:v>1027.3150000000001</c:v>
                </c:pt>
                <c:pt idx="835">
                  <c:v>1028.1389999999999</c:v>
                </c:pt>
                <c:pt idx="836">
                  <c:v>1028.9179999999999</c:v>
                </c:pt>
                <c:pt idx="837">
                  <c:v>1029.6969999999999</c:v>
                </c:pt>
                <c:pt idx="838">
                  <c:v>1030.5139999999999</c:v>
                </c:pt>
                <c:pt idx="839">
                  <c:v>1031.2940000000001</c:v>
                </c:pt>
                <c:pt idx="840">
                  <c:v>1032.1030000000001</c:v>
                </c:pt>
                <c:pt idx="841">
                  <c:v>1032.8779999999999</c:v>
                </c:pt>
                <c:pt idx="842">
                  <c:v>1033.664</c:v>
                </c:pt>
                <c:pt idx="843">
                  <c:v>1034.4670000000001</c:v>
                </c:pt>
                <c:pt idx="844">
                  <c:v>1035.2619999999999</c:v>
                </c:pt>
                <c:pt idx="845">
                  <c:v>1036.0409999999999</c:v>
                </c:pt>
                <c:pt idx="846">
                  <c:v>1036.835</c:v>
                </c:pt>
                <c:pt idx="847">
                  <c:v>1037.6479999999999</c:v>
                </c:pt>
                <c:pt idx="848">
                  <c:v>1038.4469999999999</c:v>
                </c:pt>
                <c:pt idx="849">
                  <c:v>1039.2260000000001</c:v>
                </c:pt>
                <c:pt idx="850">
                  <c:v>1040.0160000000001</c:v>
                </c:pt>
                <c:pt idx="851">
                  <c:v>1040.8340000000001</c:v>
                </c:pt>
                <c:pt idx="852">
                  <c:v>1041.6320000000001</c:v>
                </c:pt>
                <c:pt idx="853">
                  <c:v>1042.4090000000001</c:v>
                </c:pt>
                <c:pt idx="854">
                  <c:v>1043.2</c:v>
                </c:pt>
                <c:pt idx="855">
                  <c:v>1043.98</c:v>
                </c:pt>
                <c:pt idx="856">
                  <c:v>1044.7929999999999</c:v>
                </c:pt>
                <c:pt idx="857">
                  <c:v>1045.5809999999999</c:v>
                </c:pt>
                <c:pt idx="858">
                  <c:v>1046.3789999999999</c:v>
                </c:pt>
                <c:pt idx="859">
                  <c:v>1047.173</c:v>
                </c:pt>
                <c:pt idx="860">
                  <c:v>1047.971</c:v>
                </c:pt>
                <c:pt idx="861">
                  <c:v>1048.76</c:v>
                </c:pt>
                <c:pt idx="862">
                  <c:v>1049.5609999999999</c:v>
                </c:pt>
                <c:pt idx="863">
                  <c:v>1050.3510000000001</c:v>
                </c:pt>
                <c:pt idx="864">
                  <c:v>1051.1310000000001</c:v>
                </c:pt>
                <c:pt idx="865">
                  <c:v>1051.9059999999999</c:v>
                </c:pt>
                <c:pt idx="866">
                  <c:v>1052.721</c:v>
                </c:pt>
                <c:pt idx="867">
                  <c:v>1053.528</c:v>
                </c:pt>
                <c:pt idx="868">
                  <c:v>1054.318</c:v>
                </c:pt>
                <c:pt idx="869">
                  <c:v>1055.1079999999999</c:v>
                </c:pt>
                <c:pt idx="870">
                  <c:v>1055.896</c:v>
                </c:pt>
                <c:pt idx="871">
                  <c:v>1056.6780000000001</c:v>
                </c:pt>
                <c:pt idx="872">
                  <c:v>1057.473</c:v>
                </c:pt>
                <c:pt idx="873">
                  <c:v>1058.27</c:v>
                </c:pt>
                <c:pt idx="874">
                  <c:v>1059.057</c:v>
                </c:pt>
                <c:pt idx="875">
                  <c:v>1059.846</c:v>
                </c:pt>
                <c:pt idx="876">
                  <c:v>1060.646</c:v>
                </c:pt>
                <c:pt idx="877">
                  <c:v>1061.4349999999999</c:v>
                </c:pt>
                <c:pt idx="878">
                  <c:v>1062.2170000000001</c:v>
                </c:pt>
                <c:pt idx="879">
                  <c:v>1063.0119999999999</c:v>
                </c:pt>
                <c:pt idx="880">
                  <c:v>1063.796</c:v>
                </c:pt>
                <c:pt idx="881">
                  <c:v>1064.607</c:v>
                </c:pt>
                <c:pt idx="882">
                  <c:v>1065.3869999999999</c:v>
                </c:pt>
                <c:pt idx="883">
                  <c:v>1066.1759999999999</c:v>
                </c:pt>
                <c:pt idx="884">
                  <c:v>1066.9690000000001</c:v>
                </c:pt>
                <c:pt idx="885">
                  <c:v>1067.7529999999999</c:v>
                </c:pt>
                <c:pt idx="886">
                  <c:v>1068.5630000000001</c:v>
                </c:pt>
                <c:pt idx="887">
                  <c:v>1069.3320000000001</c:v>
                </c:pt>
                <c:pt idx="888">
                  <c:v>1070.134</c:v>
                </c:pt>
                <c:pt idx="889">
                  <c:v>1070.9290000000001</c:v>
                </c:pt>
                <c:pt idx="890">
                  <c:v>1071.72</c:v>
                </c:pt>
                <c:pt idx="891">
                  <c:v>1072.5070000000001</c:v>
                </c:pt>
                <c:pt idx="892">
                  <c:v>1073.296</c:v>
                </c:pt>
                <c:pt idx="893">
                  <c:v>1074.0920000000001</c:v>
                </c:pt>
                <c:pt idx="894">
                  <c:v>1074.8900000000001</c:v>
                </c:pt>
                <c:pt idx="895">
                  <c:v>1075.6849999999999</c:v>
                </c:pt>
                <c:pt idx="896">
                  <c:v>1076.4749999999999</c:v>
                </c:pt>
                <c:pt idx="897">
                  <c:v>1077.2629999999999</c:v>
                </c:pt>
                <c:pt idx="898">
                  <c:v>1078.0540000000001</c:v>
                </c:pt>
                <c:pt idx="899">
                  <c:v>1078.8240000000001</c:v>
                </c:pt>
                <c:pt idx="900">
                  <c:v>1079.6500000000001</c:v>
                </c:pt>
                <c:pt idx="901">
                  <c:v>1080.4449999999999</c:v>
                </c:pt>
                <c:pt idx="902">
                  <c:v>1081.2429999999999</c:v>
                </c:pt>
                <c:pt idx="903">
                  <c:v>1082.021</c:v>
                </c:pt>
                <c:pt idx="904">
                  <c:v>1082.799</c:v>
                </c:pt>
                <c:pt idx="905">
                  <c:v>1083.6010000000001</c:v>
                </c:pt>
                <c:pt idx="906">
                  <c:v>1084.3820000000001</c:v>
                </c:pt>
                <c:pt idx="907">
                  <c:v>1085.182</c:v>
                </c:pt>
                <c:pt idx="908">
                  <c:v>1085.9870000000001</c:v>
                </c:pt>
                <c:pt idx="909">
                  <c:v>1086.778</c:v>
                </c:pt>
                <c:pt idx="910">
                  <c:v>1087.579</c:v>
                </c:pt>
                <c:pt idx="911">
                  <c:v>1088.376</c:v>
                </c:pt>
                <c:pt idx="912">
                  <c:v>1089.127</c:v>
                </c:pt>
                <c:pt idx="913">
                  <c:v>1089.931</c:v>
                </c:pt>
                <c:pt idx="914">
                  <c:v>1090.7080000000001</c:v>
                </c:pt>
                <c:pt idx="915">
                  <c:v>1091.52</c:v>
                </c:pt>
                <c:pt idx="916">
                  <c:v>1092.2919999999999</c:v>
                </c:pt>
                <c:pt idx="917">
                  <c:v>1093.0909999999999</c:v>
                </c:pt>
                <c:pt idx="918">
                  <c:v>1093.8789999999999</c:v>
                </c:pt>
                <c:pt idx="919">
                  <c:v>1094.6690000000001</c:v>
                </c:pt>
                <c:pt idx="920">
                  <c:v>1095.4649999999999</c:v>
                </c:pt>
                <c:pt idx="921">
                  <c:v>1096.261</c:v>
                </c:pt>
                <c:pt idx="922">
                  <c:v>1097.029</c:v>
                </c:pt>
                <c:pt idx="923">
                  <c:v>1097.8440000000001</c:v>
                </c:pt>
                <c:pt idx="924">
                  <c:v>1098.635</c:v>
                </c:pt>
                <c:pt idx="925">
                  <c:v>1099.4100000000001</c:v>
                </c:pt>
                <c:pt idx="926">
                  <c:v>1100.193</c:v>
                </c:pt>
                <c:pt idx="927">
                  <c:v>1101.001</c:v>
                </c:pt>
                <c:pt idx="928">
                  <c:v>1101.7719999999999</c:v>
                </c:pt>
                <c:pt idx="929">
                  <c:v>1102.5730000000001</c:v>
                </c:pt>
                <c:pt idx="930">
                  <c:v>1103.3620000000001</c:v>
                </c:pt>
                <c:pt idx="931">
                  <c:v>1104.164</c:v>
                </c:pt>
                <c:pt idx="932">
                  <c:v>1104.9469999999999</c:v>
                </c:pt>
                <c:pt idx="933">
                  <c:v>1105.731</c:v>
                </c:pt>
                <c:pt idx="934">
                  <c:v>1106.5319999999999</c:v>
                </c:pt>
                <c:pt idx="935">
                  <c:v>1107.308</c:v>
                </c:pt>
                <c:pt idx="936">
                  <c:v>1108.097</c:v>
                </c:pt>
                <c:pt idx="937">
                  <c:v>1108.8869999999999</c:v>
                </c:pt>
                <c:pt idx="938">
                  <c:v>1109.681</c:v>
                </c:pt>
                <c:pt idx="939">
                  <c:v>1110.4929999999999</c:v>
                </c:pt>
                <c:pt idx="940">
                  <c:v>1111.27</c:v>
                </c:pt>
                <c:pt idx="941">
                  <c:v>1112.0719999999999</c:v>
                </c:pt>
                <c:pt idx="942">
                  <c:v>1112.8710000000001</c:v>
                </c:pt>
                <c:pt idx="943">
                  <c:v>1113.675</c:v>
                </c:pt>
                <c:pt idx="944">
                  <c:v>1114.462</c:v>
                </c:pt>
                <c:pt idx="945">
                  <c:v>1115.2529999999999</c:v>
                </c:pt>
                <c:pt idx="946">
                  <c:v>1116.038</c:v>
                </c:pt>
                <c:pt idx="947">
                  <c:v>1116.817</c:v>
                </c:pt>
                <c:pt idx="948">
                  <c:v>1117.6220000000001</c:v>
                </c:pt>
                <c:pt idx="949">
                  <c:v>1118.4190000000001</c:v>
                </c:pt>
                <c:pt idx="950">
                  <c:v>1119.1990000000001</c:v>
                </c:pt>
                <c:pt idx="951">
                  <c:v>1120.0070000000001</c:v>
                </c:pt>
                <c:pt idx="952">
                  <c:v>1120.807</c:v>
                </c:pt>
                <c:pt idx="953">
                  <c:v>1121.6130000000001</c:v>
                </c:pt>
                <c:pt idx="954">
                  <c:v>1122.3979999999999</c:v>
                </c:pt>
                <c:pt idx="955">
                  <c:v>1123.191</c:v>
                </c:pt>
                <c:pt idx="956">
                  <c:v>1123.972</c:v>
                </c:pt>
                <c:pt idx="957">
                  <c:v>1124.7909999999999</c:v>
                </c:pt>
                <c:pt idx="958">
                  <c:v>1125.586</c:v>
                </c:pt>
                <c:pt idx="959">
                  <c:v>1126.364</c:v>
                </c:pt>
                <c:pt idx="960">
                  <c:v>1127.133</c:v>
                </c:pt>
                <c:pt idx="961">
                  <c:v>1127.931</c:v>
                </c:pt>
                <c:pt idx="962">
                  <c:v>1128.729</c:v>
                </c:pt>
                <c:pt idx="963">
                  <c:v>1129.511</c:v>
                </c:pt>
                <c:pt idx="964">
                  <c:v>1130.3230000000001</c:v>
                </c:pt>
                <c:pt idx="965">
                  <c:v>1131.114</c:v>
                </c:pt>
                <c:pt idx="966">
                  <c:v>1131.9069999999999</c:v>
                </c:pt>
                <c:pt idx="967">
                  <c:v>1132.6849999999999</c:v>
                </c:pt>
                <c:pt idx="968">
                  <c:v>1133.473</c:v>
                </c:pt>
                <c:pt idx="969">
                  <c:v>1134.2550000000001</c:v>
                </c:pt>
                <c:pt idx="970">
                  <c:v>1135.037</c:v>
                </c:pt>
                <c:pt idx="971">
                  <c:v>1135.846</c:v>
                </c:pt>
                <c:pt idx="972">
                  <c:v>1136.6489999999999</c:v>
                </c:pt>
                <c:pt idx="973">
                  <c:v>1137.421</c:v>
                </c:pt>
                <c:pt idx="974">
                  <c:v>1138.2260000000001</c:v>
                </c:pt>
                <c:pt idx="975">
                  <c:v>1139.0160000000001</c:v>
                </c:pt>
                <c:pt idx="976">
                  <c:v>1139.8030000000001</c:v>
                </c:pt>
                <c:pt idx="977">
                  <c:v>1140.596</c:v>
                </c:pt>
                <c:pt idx="978">
                  <c:v>1141.3910000000001</c:v>
                </c:pt>
                <c:pt idx="979">
                  <c:v>1142.165</c:v>
                </c:pt>
                <c:pt idx="980">
                  <c:v>1142.9680000000001</c:v>
                </c:pt>
                <c:pt idx="981">
                  <c:v>1143.7570000000001</c:v>
                </c:pt>
                <c:pt idx="982">
                  <c:v>1144.5350000000001</c:v>
                </c:pt>
                <c:pt idx="983">
                  <c:v>1145.3150000000001</c:v>
                </c:pt>
                <c:pt idx="984">
                  <c:v>1146.126</c:v>
                </c:pt>
                <c:pt idx="985">
                  <c:v>1146.922</c:v>
                </c:pt>
                <c:pt idx="986">
                  <c:v>1147.731</c:v>
                </c:pt>
                <c:pt idx="987">
                  <c:v>1148.5239999999999</c:v>
                </c:pt>
                <c:pt idx="988">
                  <c:v>1149.308</c:v>
                </c:pt>
                <c:pt idx="989">
                  <c:v>1150.0930000000001</c:v>
                </c:pt>
                <c:pt idx="990">
                  <c:v>1150.8789999999999</c:v>
                </c:pt>
                <c:pt idx="991">
                  <c:v>1151.694</c:v>
                </c:pt>
                <c:pt idx="992">
                  <c:v>1152.4690000000001</c:v>
                </c:pt>
                <c:pt idx="993">
                  <c:v>1153.2660000000001</c:v>
                </c:pt>
                <c:pt idx="994">
                  <c:v>1154.0709999999999</c:v>
                </c:pt>
                <c:pt idx="995">
                  <c:v>1154.846</c:v>
                </c:pt>
                <c:pt idx="996">
                  <c:v>1155.6510000000001</c:v>
                </c:pt>
                <c:pt idx="997">
                  <c:v>1156.441</c:v>
                </c:pt>
                <c:pt idx="998">
                  <c:v>1157.2360000000001</c:v>
                </c:pt>
                <c:pt idx="999">
                  <c:v>1158.029</c:v>
                </c:pt>
                <c:pt idx="1000">
                  <c:v>1158.829</c:v>
                </c:pt>
                <c:pt idx="1001">
                  <c:v>1159.627</c:v>
                </c:pt>
                <c:pt idx="1002">
                  <c:v>1160.4069999999999</c:v>
                </c:pt>
                <c:pt idx="1003">
                  <c:v>1161.1959999999999</c:v>
                </c:pt>
                <c:pt idx="1004">
                  <c:v>1161.9770000000001</c:v>
                </c:pt>
                <c:pt idx="1005">
                  <c:v>1162.7660000000001</c:v>
                </c:pt>
                <c:pt idx="1006">
                  <c:v>1163.5640000000001</c:v>
                </c:pt>
                <c:pt idx="1007">
                  <c:v>1164.3610000000001</c:v>
                </c:pt>
                <c:pt idx="1008">
                  <c:v>1165.1579999999999</c:v>
                </c:pt>
                <c:pt idx="1009">
                  <c:v>1165.9480000000001</c:v>
                </c:pt>
                <c:pt idx="1010">
                  <c:v>1166.742</c:v>
                </c:pt>
                <c:pt idx="1011">
                  <c:v>1167.521</c:v>
                </c:pt>
                <c:pt idx="1012">
                  <c:v>1168.3109999999999</c:v>
                </c:pt>
                <c:pt idx="1013">
                  <c:v>1169.0989999999999</c:v>
                </c:pt>
                <c:pt idx="1014">
                  <c:v>1169.9010000000001</c:v>
                </c:pt>
                <c:pt idx="1015">
                  <c:v>1170.7</c:v>
                </c:pt>
                <c:pt idx="1016">
                  <c:v>1171.4880000000001</c:v>
                </c:pt>
                <c:pt idx="1017">
                  <c:v>1172.259</c:v>
                </c:pt>
                <c:pt idx="1018">
                  <c:v>1173.075</c:v>
                </c:pt>
                <c:pt idx="1019">
                  <c:v>1173.8589999999999</c:v>
                </c:pt>
                <c:pt idx="1020">
                  <c:v>1174.6579999999999</c:v>
                </c:pt>
                <c:pt idx="1021">
                  <c:v>1175.4390000000001</c:v>
                </c:pt>
                <c:pt idx="1022">
                  <c:v>1176.2439999999999</c:v>
                </c:pt>
                <c:pt idx="1023">
                  <c:v>1177.0450000000001</c:v>
                </c:pt>
                <c:pt idx="1024">
                  <c:v>1177.81</c:v>
                </c:pt>
                <c:pt idx="1025">
                  <c:v>1178.6220000000001</c:v>
                </c:pt>
                <c:pt idx="1026">
                  <c:v>1179.412</c:v>
                </c:pt>
                <c:pt idx="1027">
                  <c:v>1180.1969999999999</c:v>
                </c:pt>
                <c:pt idx="1028">
                  <c:v>1181.009</c:v>
                </c:pt>
                <c:pt idx="1029">
                  <c:v>1181.789</c:v>
                </c:pt>
                <c:pt idx="1030">
                  <c:v>1182.5920000000001</c:v>
                </c:pt>
                <c:pt idx="1031">
                  <c:v>1183.3699999999999</c:v>
                </c:pt>
                <c:pt idx="1032">
                  <c:v>1184.1790000000001</c:v>
                </c:pt>
                <c:pt idx="1033">
                  <c:v>1184.9680000000001</c:v>
                </c:pt>
                <c:pt idx="1034">
                  <c:v>1185.771</c:v>
                </c:pt>
                <c:pt idx="1035">
                  <c:v>1186.5650000000001</c:v>
                </c:pt>
                <c:pt idx="1036">
                  <c:v>1187.3530000000001</c:v>
                </c:pt>
                <c:pt idx="1037">
                  <c:v>1188.1320000000001</c:v>
                </c:pt>
                <c:pt idx="1038">
                  <c:v>1188.9349999999999</c:v>
                </c:pt>
                <c:pt idx="1039">
                  <c:v>1189.7370000000001</c:v>
                </c:pt>
                <c:pt idx="1040">
                  <c:v>1190.538</c:v>
                </c:pt>
                <c:pt idx="1041">
                  <c:v>1191.316</c:v>
                </c:pt>
                <c:pt idx="1042">
                  <c:v>1192.124</c:v>
                </c:pt>
                <c:pt idx="1043">
                  <c:v>1192.9100000000001</c:v>
                </c:pt>
                <c:pt idx="1044">
                  <c:v>1193.7190000000001</c:v>
                </c:pt>
                <c:pt idx="1045">
                  <c:v>1194.4970000000001</c:v>
                </c:pt>
                <c:pt idx="1046">
                  <c:v>1195.2809999999999</c:v>
                </c:pt>
                <c:pt idx="1047">
                  <c:v>1196.0899999999999</c:v>
                </c:pt>
                <c:pt idx="1048">
                  <c:v>1196.8900000000001</c:v>
                </c:pt>
                <c:pt idx="1049">
                  <c:v>1197.6949999999999</c:v>
                </c:pt>
                <c:pt idx="1050">
                  <c:v>1198.48</c:v>
                </c:pt>
                <c:pt idx="1051">
                  <c:v>1199.27</c:v>
                </c:pt>
                <c:pt idx="1052">
                  <c:v>1200.057</c:v>
                </c:pt>
                <c:pt idx="1053">
                  <c:v>1200.8530000000001</c:v>
                </c:pt>
                <c:pt idx="1054">
                  <c:v>1201.6420000000001</c:v>
                </c:pt>
                <c:pt idx="1055">
                  <c:v>1202.432</c:v>
                </c:pt>
                <c:pt idx="1056">
                  <c:v>1203.22</c:v>
                </c:pt>
                <c:pt idx="1057">
                  <c:v>1204.0309999999999</c:v>
                </c:pt>
                <c:pt idx="1058">
                  <c:v>1204.798</c:v>
                </c:pt>
                <c:pt idx="1059">
                  <c:v>1205.5989999999999</c:v>
                </c:pt>
                <c:pt idx="1060">
                  <c:v>1206.405</c:v>
                </c:pt>
                <c:pt idx="1061">
                  <c:v>1207.181</c:v>
                </c:pt>
                <c:pt idx="1062">
                  <c:v>1207.982</c:v>
                </c:pt>
                <c:pt idx="1063">
                  <c:v>1208.7719999999999</c:v>
                </c:pt>
                <c:pt idx="1064">
                  <c:v>1209.57</c:v>
                </c:pt>
                <c:pt idx="1065">
                  <c:v>1210.3499999999999</c:v>
                </c:pt>
                <c:pt idx="1066">
                  <c:v>1211.1590000000001</c:v>
                </c:pt>
                <c:pt idx="1067">
                  <c:v>1211.94</c:v>
                </c:pt>
                <c:pt idx="1068">
                  <c:v>1212.7180000000001</c:v>
                </c:pt>
                <c:pt idx="1069">
                  <c:v>1213.5309999999999</c:v>
                </c:pt>
                <c:pt idx="1070">
                  <c:v>1214.3209999999999</c:v>
                </c:pt>
                <c:pt idx="1071">
                  <c:v>1215.0909999999999</c:v>
                </c:pt>
                <c:pt idx="1072">
                  <c:v>1215.904</c:v>
                </c:pt>
                <c:pt idx="1073">
                  <c:v>1216.693</c:v>
                </c:pt>
                <c:pt idx="1074">
                  <c:v>1217.499</c:v>
                </c:pt>
                <c:pt idx="1075">
                  <c:v>1218.2629999999999</c:v>
                </c:pt>
                <c:pt idx="1076">
                  <c:v>1219.0899999999999</c:v>
                </c:pt>
                <c:pt idx="1077">
                  <c:v>1219.867</c:v>
                </c:pt>
                <c:pt idx="1078">
                  <c:v>1220.672</c:v>
                </c:pt>
                <c:pt idx="1079">
                  <c:v>1221.4559999999999</c:v>
                </c:pt>
                <c:pt idx="1080">
                  <c:v>1222.2460000000001</c:v>
                </c:pt>
                <c:pt idx="1081">
                  <c:v>1223.0309999999999</c:v>
                </c:pt>
                <c:pt idx="1082">
                  <c:v>1223.865</c:v>
                </c:pt>
                <c:pt idx="1083">
                  <c:v>1224.6310000000001</c:v>
                </c:pt>
                <c:pt idx="1084">
                  <c:v>1225.4090000000001</c:v>
                </c:pt>
                <c:pt idx="1085">
                  <c:v>1226.2080000000001</c:v>
                </c:pt>
                <c:pt idx="1086">
                  <c:v>1226.9970000000001</c:v>
                </c:pt>
                <c:pt idx="1087">
                  <c:v>1227.79</c:v>
                </c:pt>
                <c:pt idx="1088">
                  <c:v>1228.5840000000001</c:v>
                </c:pt>
                <c:pt idx="1089">
                  <c:v>1229.373</c:v>
                </c:pt>
                <c:pt idx="1090">
                  <c:v>1230.18</c:v>
                </c:pt>
                <c:pt idx="1091">
                  <c:v>1230.972</c:v>
                </c:pt>
                <c:pt idx="1092">
                  <c:v>1231.7629999999999</c:v>
                </c:pt>
                <c:pt idx="1093">
                  <c:v>1232.559</c:v>
                </c:pt>
                <c:pt idx="1094">
                  <c:v>1233.3630000000001</c:v>
                </c:pt>
                <c:pt idx="1095">
                  <c:v>1234.144</c:v>
                </c:pt>
                <c:pt idx="1096">
                  <c:v>1234.954</c:v>
                </c:pt>
                <c:pt idx="1097">
                  <c:v>1235.73</c:v>
                </c:pt>
                <c:pt idx="1098">
                  <c:v>1236.537</c:v>
                </c:pt>
                <c:pt idx="1099">
                  <c:v>1237.318</c:v>
                </c:pt>
                <c:pt idx="1100">
                  <c:v>1238.1089999999999</c:v>
                </c:pt>
                <c:pt idx="1101">
                  <c:v>1238.9090000000001</c:v>
                </c:pt>
                <c:pt idx="1102">
                  <c:v>1239.675</c:v>
                </c:pt>
                <c:pt idx="1103">
                  <c:v>1240.4839999999999</c:v>
                </c:pt>
                <c:pt idx="1104">
                  <c:v>1241.2829999999999</c:v>
                </c:pt>
                <c:pt idx="1105">
                  <c:v>1242.057</c:v>
                </c:pt>
                <c:pt idx="1106">
                  <c:v>1242.864</c:v>
                </c:pt>
                <c:pt idx="1107">
                  <c:v>1243.644</c:v>
                </c:pt>
                <c:pt idx="1108">
                  <c:v>1244.4459999999999</c:v>
                </c:pt>
                <c:pt idx="1109">
                  <c:v>1245.2280000000001</c:v>
                </c:pt>
                <c:pt idx="1110">
                  <c:v>1246.0239999999999</c:v>
                </c:pt>
                <c:pt idx="1111">
                  <c:v>1246.798</c:v>
                </c:pt>
                <c:pt idx="1112">
                  <c:v>1247.6010000000001</c:v>
                </c:pt>
                <c:pt idx="1113">
                  <c:v>1248.3869999999999</c:v>
                </c:pt>
                <c:pt idx="1114">
                  <c:v>1249.194</c:v>
                </c:pt>
                <c:pt idx="1115">
                  <c:v>1249.9639999999999</c:v>
                </c:pt>
                <c:pt idx="1116">
                  <c:v>1250.7629999999999</c:v>
                </c:pt>
                <c:pt idx="1117">
                  <c:v>1251.568</c:v>
                </c:pt>
                <c:pt idx="1118">
                  <c:v>1252.3399999999999</c:v>
                </c:pt>
                <c:pt idx="1119">
                  <c:v>1253.133</c:v>
                </c:pt>
                <c:pt idx="1120">
                  <c:v>1253.9169999999999</c:v>
                </c:pt>
                <c:pt idx="1121">
                  <c:v>1254.7190000000001</c:v>
                </c:pt>
                <c:pt idx="1122">
                  <c:v>1255.5119999999999</c:v>
                </c:pt>
                <c:pt idx="1123">
                  <c:v>1256.31</c:v>
                </c:pt>
                <c:pt idx="1124">
                  <c:v>1257.1110000000001</c:v>
                </c:pt>
                <c:pt idx="1125">
                  <c:v>1257.885</c:v>
                </c:pt>
                <c:pt idx="1126">
                  <c:v>1258.6949999999999</c:v>
                </c:pt>
                <c:pt idx="1127">
                  <c:v>1259.4770000000001</c:v>
                </c:pt>
                <c:pt idx="1128">
                  <c:v>1260.271</c:v>
                </c:pt>
                <c:pt idx="1129">
                  <c:v>1261.0619999999999</c:v>
                </c:pt>
                <c:pt idx="1130">
                  <c:v>1261.8699999999999</c:v>
                </c:pt>
                <c:pt idx="1131">
                  <c:v>1262.674</c:v>
                </c:pt>
                <c:pt idx="1132">
                  <c:v>1263.444</c:v>
                </c:pt>
                <c:pt idx="1133">
                  <c:v>1264.249</c:v>
                </c:pt>
                <c:pt idx="1134">
                  <c:v>1265.029</c:v>
                </c:pt>
                <c:pt idx="1135">
                  <c:v>1265.8240000000001</c:v>
                </c:pt>
                <c:pt idx="1136">
                  <c:v>1266.6289999999999</c:v>
                </c:pt>
                <c:pt idx="1137">
                  <c:v>1267.42</c:v>
                </c:pt>
                <c:pt idx="1138">
                  <c:v>1268.212</c:v>
                </c:pt>
                <c:pt idx="1139">
                  <c:v>1269.0029999999999</c:v>
                </c:pt>
                <c:pt idx="1140">
                  <c:v>1269.7940000000001</c:v>
                </c:pt>
                <c:pt idx="1141">
                  <c:v>1270.587</c:v>
                </c:pt>
                <c:pt idx="1142">
                  <c:v>1271.367</c:v>
                </c:pt>
                <c:pt idx="1143">
                  <c:v>1272.171</c:v>
                </c:pt>
                <c:pt idx="1144">
                  <c:v>1272.9639999999999</c:v>
                </c:pt>
                <c:pt idx="1145">
                  <c:v>1273.752</c:v>
                </c:pt>
                <c:pt idx="1146">
                  <c:v>1274.5550000000001</c:v>
                </c:pt>
                <c:pt idx="1147">
                  <c:v>1275.3520000000001</c:v>
                </c:pt>
                <c:pt idx="1148">
                  <c:v>1276.1379999999999</c:v>
                </c:pt>
                <c:pt idx="1149">
                  <c:v>1276.9100000000001</c:v>
                </c:pt>
                <c:pt idx="1150">
                  <c:v>1277.6980000000001</c:v>
                </c:pt>
                <c:pt idx="1151">
                  <c:v>1278.508</c:v>
                </c:pt>
                <c:pt idx="1152">
                  <c:v>1279.29</c:v>
                </c:pt>
                <c:pt idx="1153">
                  <c:v>1280.0840000000001</c:v>
                </c:pt>
                <c:pt idx="1154">
                  <c:v>1280.8630000000001</c:v>
                </c:pt>
                <c:pt idx="1155">
                  <c:v>1281.665</c:v>
                </c:pt>
                <c:pt idx="1156">
                  <c:v>1282.4639999999999</c:v>
                </c:pt>
                <c:pt idx="1157">
                  <c:v>1283.2550000000001</c:v>
                </c:pt>
                <c:pt idx="1158">
                  <c:v>1284.0450000000001</c:v>
                </c:pt>
                <c:pt idx="1159">
                  <c:v>1284.825</c:v>
                </c:pt>
                <c:pt idx="1160">
                  <c:v>1285.6379999999999</c:v>
                </c:pt>
                <c:pt idx="1161">
                  <c:v>1286.405</c:v>
                </c:pt>
                <c:pt idx="1162">
                  <c:v>1287.1969999999999</c:v>
                </c:pt>
                <c:pt idx="1163">
                  <c:v>1287.99</c:v>
                </c:pt>
                <c:pt idx="1164">
                  <c:v>1288.78</c:v>
                </c:pt>
                <c:pt idx="1165">
                  <c:v>1289.5999999999999</c:v>
                </c:pt>
                <c:pt idx="1166">
                  <c:v>1290.357</c:v>
                </c:pt>
                <c:pt idx="1167">
                  <c:v>1291.163</c:v>
                </c:pt>
                <c:pt idx="1168">
                  <c:v>1291.9649999999999</c:v>
                </c:pt>
                <c:pt idx="1169">
                  <c:v>1292.7650000000001</c:v>
                </c:pt>
                <c:pt idx="1170">
                  <c:v>1293.559</c:v>
                </c:pt>
                <c:pt idx="1171">
                  <c:v>1294.338</c:v>
                </c:pt>
                <c:pt idx="1172">
                  <c:v>1295.1179999999999</c:v>
                </c:pt>
                <c:pt idx="1173">
                  <c:v>1295.9380000000001</c:v>
                </c:pt>
                <c:pt idx="1174">
                  <c:v>1296.723</c:v>
                </c:pt>
                <c:pt idx="1175">
                  <c:v>1297.5029999999999</c:v>
                </c:pt>
                <c:pt idx="1176">
                  <c:v>1298.2860000000001</c:v>
                </c:pt>
                <c:pt idx="1177">
                  <c:v>1299.095</c:v>
                </c:pt>
                <c:pt idx="1178">
                  <c:v>1299.886</c:v>
                </c:pt>
                <c:pt idx="1179">
                  <c:v>1300.6949999999999</c:v>
                </c:pt>
                <c:pt idx="1180">
                  <c:v>1301.4770000000001</c:v>
                </c:pt>
                <c:pt idx="1181">
                  <c:v>1302.2819999999999</c:v>
                </c:pt>
                <c:pt idx="1182">
                  <c:v>1303.066</c:v>
                </c:pt>
                <c:pt idx="1183">
                  <c:v>1303.8309999999999</c:v>
                </c:pt>
                <c:pt idx="1184">
                  <c:v>1304.6279999999999</c:v>
                </c:pt>
                <c:pt idx="1185">
                  <c:v>1305.423</c:v>
                </c:pt>
                <c:pt idx="1186">
                  <c:v>1306.212</c:v>
                </c:pt>
                <c:pt idx="1187">
                  <c:v>1307.03</c:v>
                </c:pt>
                <c:pt idx="1188">
                  <c:v>1307.8130000000001</c:v>
                </c:pt>
                <c:pt idx="1189">
                  <c:v>1308.6130000000001</c:v>
                </c:pt>
                <c:pt idx="1190">
                  <c:v>1309.3969999999999</c:v>
                </c:pt>
                <c:pt idx="1191">
                  <c:v>1310.1880000000001</c:v>
                </c:pt>
                <c:pt idx="1192">
                  <c:v>1310.9680000000001</c:v>
                </c:pt>
                <c:pt idx="1193">
                  <c:v>1311.7639999999999</c:v>
                </c:pt>
                <c:pt idx="1194">
                  <c:v>1312.558</c:v>
                </c:pt>
                <c:pt idx="1195">
                  <c:v>1313.35</c:v>
                </c:pt>
                <c:pt idx="1196">
                  <c:v>1314.124</c:v>
                </c:pt>
                <c:pt idx="1197">
                  <c:v>1314.9159999999999</c:v>
                </c:pt>
                <c:pt idx="1198">
                  <c:v>1315.6949999999999</c:v>
                </c:pt>
                <c:pt idx="1199">
                  <c:v>1316.5050000000001</c:v>
                </c:pt>
                <c:pt idx="1200">
                  <c:v>1317.297</c:v>
                </c:pt>
                <c:pt idx="1201">
                  <c:v>1318.088</c:v>
                </c:pt>
                <c:pt idx="1202">
                  <c:v>1318.8820000000001</c:v>
                </c:pt>
                <c:pt idx="1203">
                  <c:v>1319.6780000000001</c:v>
                </c:pt>
                <c:pt idx="1204">
                  <c:v>1320.4680000000001</c:v>
                </c:pt>
                <c:pt idx="1205">
                  <c:v>1321.261</c:v>
                </c:pt>
                <c:pt idx="1206">
                  <c:v>1322.0319999999999</c:v>
                </c:pt>
                <c:pt idx="1207">
                  <c:v>1322.8209999999999</c:v>
                </c:pt>
                <c:pt idx="1208">
                  <c:v>1323.6289999999999</c:v>
                </c:pt>
                <c:pt idx="1209">
                  <c:v>1324.412</c:v>
                </c:pt>
                <c:pt idx="1210">
                  <c:v>1325.1949999999999</c:v>
                </c:pt>
                <c:pt idx="1211">
                  <c:v>1325.989</c:v>
                </c:pt>
                <c:pt idx="1212">
                  <c:v>1326.787</c:v>
                </c:pt>
                <c:pt idx="1213">
                  <c:v>1327.585</c:v>
                </c:pt>
                <c:pt idx="1214">
                  <c:v>1328.367</c:v>
                </c:pt>
                <c:pt idx="1215">
                  <c:v>1329.154</c:v>
                </c:pt>
                <c:pt idx="1216">
                  <c:v>1329.942</c:v>
                </c:pt>
                <c:pt idx="1217">
                  <c:v>1330.73</c:v>
                </c:pt>
                <c:pt idx="1218">
                  <c:v>1331.5170000000001</c:v>
                </c:pt>
                <c:pt idx="1219">
                  <c:v>1332.308</c:v>
                </c:pt>
                <c:pt idx="1220">
                  <c:v>1333.1089999999999</c:v>
                </c:pt>
                <c:pt idx="1221">
                  <c:v>1333.924</c:v>
                </c:pt>
                <c:pt idx="1222">
                  <c:v>1334.751</c:v>
                </c:pt>
                <c:pt idx="1223">
                  <c:v>1335.5129999999999</c:v>
                </c:pt>
                <c:pt idx="1224">
                  <c:v>1336.3019999999999</c:v>
                </c:pt>
                <c:pt idx="1225">
                  <c:v>1337.095</c:v>
                </c:pt>
                <c:pt idx="1226">
                  <c:v>1337.886</c:v>
                </c:pt>
                <c:pt idx="1227">
                  <c:v>1338.684</c:v>
                </c:pt>
                <c:pt idx="1228">
                  <c:v>1339.481</c:v>
                </c:pt>
                <c:pt idx="1229">
                  <c:v>1340.2650000000001</c:v>
                </c:pt>
                <c:pt idx="1230">
                  <c:v>1341.0619999999999</c:v>
                </c:pt>
                <c:pt idx="1231">
                  <c:v>1341.8530000000001</c:v>
                </c:pt>
                <c:pt idx="1232">
                  <c:v>1342.6479999999999</c:v>
                </c:pt>
                <c:pt idx="1233">
                  <c:v>1343.4280000000001</c:v>
                </c:pt>
                <c:pt idx="1234">
                  <c:v>1344.2139999999999</c:v>
                </c:pt>
                <c:pt idx="1235">
                  <c:v>1345.021</c:v>
                </c:pt>
                <c:pt idx="1236">
                  <c:v>1345.81</c:v>
                </c:pt>
                <c:pt idx="1237">
                  <c:v>1346.604</c:v>
                </c:pt>
                <c:pt idx="1238">
                  <c:v>1347.4010000000001</c:v>
                </c:pt>
                <c:pt idx="1239">
                  <c:v>1348.1849999999999</c:v>
                </c:pt>
                <c:pt idx="1240">
                  <c:v>1348.95</c:v>
                </c:pt>
                <c:pt idx="1241">
                  <c:v>1349.7439999999999</c:v>
                </c:pt>
                <c:pt idx="1242">
                  <c:v>1350.5340000000001</c:v>
                </c:pt>
                <c:pt idx="1243">
                  <c:v>1351.34</c:v>
                </c:pt>
                <c:pt idx="1244">
                  <c:v>1352.1410000000001</c:v>
                </c:pt>
                <c:pt idx="1245">
                  <c:v>1352.924</c:v>
                </c:pt>
                <c:pt idx="1246">
                  <c:v>1353.7280000000001</c:v>
                </c:pt>
                <c:pt idx="1247">
                  <c:v>1354.5129999999999</c:v>
                </c:pt>
                <c:pt idx="1248">
                  <c:v>1355.29</c:v>
                </c:pt>
                <c:pt idx="1249">
                  <c:v>1356.0820000000001</c:v>
                </c:pt>
                <c:pt idx="1250">
                  <c:v>1356.874</c:v>
                </c:pt>
                <c:pt idx="1251">
                  <c:v>1357.671</c:v>
                </c:pt>
                <c:pt idx="1252">
                  <c:v>1358.4590000000001</c:v>
                </c:pt>
                <c:pt idx="1253">
                  <c:v>1359.241</c:v>
                </c:pt>
                <c:pt idx="1254">
                  <c:v>1360.046</c:v>
                </c:pt>
                <c:pt idx="1255">
                  <c:v>1360.837</c:v>
                </c:pt>
                <c:pt idx="1256">
                  <c:v>1361.6510000000001</c:v>
                </c:pt>
                <c:pt idx="1257">
                  <c:v>1362.415</c:v>
                </c:pt>
                <c:pt idx="1258">
                  <c:v>1363.1959999999999</c:v>
                </c:pt>
                <c:pt idx="1259">
                  <c:v>1364.01</c:v>
                </c:pt>
                <c:pt idx="1260">
                  <c:v>1364.7829999999999</c:v>
                </c:pt>
                <c:pt idx="1261">
                  <c:v>1365.58</c:v>
                </c:pt>
                <c:pt idx="1262">
                  <c:v>1366.367</c:v>
                </c:pt>
                <c:pt idx="1263">
                  <c:v>1367.154</c:v>
                </c:pt>
                <c:pt idx="1264">
                  <c:v>1367.96</c:v>
                </c:pt>
                <c:pt idx="1265">
                  <c:v>1368.777</c:v>
                </c:pt>
                <c:pt idx="1266">
                  <c:v>1369.557</c:v>
                </c:pt>
                <c:pt idx="1267">
                  <c:v>1370.328</c:v>
                </c:pt>
                <c:pt idx="1268">
                  <c:v>1371.1279999999999</c:v>
                </c:pt>
                <c:pt idx="1269">
                  <c:v>1371.931</c:v>
                </c:pt>
                <c:pt idx="1270">
                  <c:v>1372.7329999999999</c:v>
                </c:pt>
                <c:pt idx="1271">
                  <c:v>1373.5170000000001</c:v>
                </c:pt>
                <c:pt idx="1272">
                  <c:v>1374.325</c:v>
                </c:pt>
                <c:pt idx="1273">
                  <c:v>1375.1179999999999</c:v>
                </c:pt>
                <c:pt idx="1274">
                  <c:v>1375.8810000000001</c:v>
                </c:pt>
                <c:pt idx="1275">
                  <c:v>1376.694</c:v>
                </c:pt>
                <c:pt idx="1276">
                  <c:v>1377.492</c:v>
                </c:pt>
                <c:pt idx="1277">
                  <c:v>1378.29</c:v>
                </c:pt>
                <c:pt idx="1278">
                  <c:v>1379.087</c:v>
                </c:pt>
                <c:pt idx="1279">
                  <c:v>1379.8679999999999</c:v>
                </c:pt>
                <c:pt idx="1280">
                  <c:v>1380.671</c:v>
                </c:pt>
                <c:pt idx="1281">
                  <c:v>1381.451</c:v>
                </c:pt>
                <c:pt idx="1282">
                  <c:v>1382.229</c:v>
                </c:pt>
                <c:pt idx="1283">
                  <c:v>1383.029</c:v>
                </c:pt>
                <c:pt idx="1284">
                  <c:v>1383.8140000000001</c:v>
                </c:pt>
                <c:pt idx="1285">
                  <c:v>1384.6179999999999</c:v>
                </c:pt>
                <c:pt idx="1286">
                  <c:v>1385.413</c:v>
                </c:pt>
                <c:pt idx="1287">
                  <c:v>1386.202</c:v>
                </c:pt>
                <c:pt idx="1288">
                  <c:v>1386.989</c:v>
                </c:pt>
                <c:pt idx="1289">
                  <c:v>1387.7860000000001</c:v>
                </c:pt>
                <c:pt idx="1290">
                  <c:v>1388.588</c:v>
                </c:pt>
                <c:pt idx="1291">
                  <c:v>1389.3520000000001</c:v>
                </c:pt>
                <c:pt idx="1292">
                  <c:v>1390.1579999999999</c:v>
                </c:pt>
                <c:pt idx="1293">
                  <c:v>1390.9490000000001</c:v>
                </c:pt>
                <c:pt idx="1294">
                  <c:v>1391.7560000000001</c:v>
                </c:pt>
                <c:pt idx="1295">
                  <c:v>1392.5409999999999</c:v>
                </c:pt>
                <c:pt idx="1296">
                  <c:v>1393.3309999999999</c:v>
                </c:pt>
                <c:pt idx="1297">
                  <c:v>1394.1189999999999</c:v>
                </c:pt>
                <c:pt idx="1298">
                  <c:v>1394.93</c:v>
                </c:pt>
                <c:pt idx="1299">
                  <c:v>1395.721</c:v>
                </c:pt>
                <c:pt idx="1300">
                  <c:v>1396.508</c:v>
                </c:pt>
                <c:pt idx="1301">
                  <c:v>1397.2629999999999</c:v>
                </c:pt>
                <c:pt idx="1302">
                  <c:v>1398.085</c:v>
                </c:pt>
                <c:pt idx="1303">
                  <c:v>1398.8710000000001</c:v>
                </c:pt>
                <c:pt idx="1304">
                  <c:v>1399.674</c:v>
                </c:pt>
                <c:pt idx="1305">
                  <c:v>1400.4639999999999</c:v>
                </c:pt>
                <c:pt idx="1306">
                  <c:v>1401.2629999999999</c:v>
                </c:pt>
                <c:pt idx="1307">
                  <c:v>1402.066</c:v>
                </c:pt>
                <c:pt idx="1308">
                  <c:v>1402.8330000000001</c:v>
                </c:pt>
                <c:pt idx="1309">
                  <c:v>1403.6379999999999</c:v>
                </c:pt>
                <c:pt idx="1310">
                  <c:v>1404.4380000000001</c:v>
                </c:pt>
                <c:pt idx="1311">
                  <c:v>1405.2180000000001</c:v>
                </c:pt>
                <c:pt idx="1312">
                  <c:v>1406.0319999999999</c:v>
                </c:pt>
                <c:pt idx="1313">
                  <c:v>1406.828</c:v>
                </c:pt>
                <c:pt idx="1314">
                  <c:v>1407.62</c:v>
                </c:pt>
                <c:pt idx="1315">
                  <c:v>1408.3979999999999</c:v>
                </c:pt>
                <c:pt idx="1316">
                  <c:v>1409.1959999999999</c:v>
                </c:pt>
                <c:pt idx="1317">
                  <c:v>1409.9939999999999</c:v>
                </c:pt>
                <c:pt idx="1318">
                  <c:v>1410.7860000000001</c:v>
                </c:pt>
                <c:pt idx="1319">
                  <c:v>1411.606</c:v>
                </c:pt>
                <c:pt idx="1320">
                  <c:v>1412.3979999999999</c:v>
                </c:pt>
                <c:pt idx="1321">
                  <c:v>1413.19</c:v>
                </c:pt>
                <c:pt idx="1322">
                  <c:v>1413.9849999999999</c:v>
                </c:pt>
                <c:pt idx="1323">
                  <c:v>1414.7850000000001</c:v>
                </c:pt>
                <c:pt idx="1324">
                  <c:v>1415.567</c:v>
                </c:pt>
                <c:pt idx="1325">
                  <c:v>1416.3440000000001</c:v>
                </c:pt>
                <c:pt idx="1326">
                  <c:v>1417.152</c:v>
                </c:pt>
                <c:pt idx="1327">
                  <c:v>1417.95</c:v>
                </c:pt>
                <c:pt idx="1328">
                  <c:v>1418.751</c:v>
                </c:pt>
                <c:pt idx="1329">
                  <c:v>1419.5540000000001</c:v>
                </c:pt>
                <c:pt idx="1330">
                  <c:v>1420.329</c:v>
                </c:pt>
                <c:pt idx="1331">
                  <c:v>1421.098</c:v>
                </c:pt>
                <c:pt idx="1332">
                  <c:v>1421.912</c:v>
                </c:pt>
                <c:pt idx="1333">
                  <c:v>1422.6869999999999</c:v>
                </c:pt>
                <c:pt idx="1334">
                  <c:v>1423.4780000000001</c:v>
                </c:pt>
                <c:pt idx="1335">
                  <c:v>1424.252</c:v>
                </c:pt>
                <c:pt idx="1336">
                  <c:v>1425.0540000000001</c:v>
                </c:pt>
                <c:pt idx="1337">
                  <c:v>1425.848</c:v>
                </c:pt>
                <c:pt idx="1338">
                  <c:v>1426.636</c:v>
                </c:pt>
                <c:pt idx="1339">
                  <c:v>1427.4349999999999</c:v>
                </c:pt>
                <c:pt idx="1340">
                  <c:v>1428.2329999999999</c:v>
                </c:pt>
                <c:pt idx="1341">
                  <c:v>1429.0150000000001</c:v>
                </c:pt>
                <c:pt idx="1342">
                  <c:v>1429.796</c:v>
                </c:pt>
                <c:pt idx="1343">
                  <c:v>1430.598</c:v>
                </c:pt>
                <c:pt idx="1344">
                  <c:v>1431.377</c:v>
                </c:pt>
                <c:pt idx="1345">
                  <c:v>1432.1579999999999</c:v>
                </c:pt>
                <c:pt idx="1346">
                  <c:v>1432.9680000000001</c:v>
                </c:pt>
                <c:pt idx="1347">
                  <c:v>1433.7560000000001</c:v>
                </c:pt>
                <c:pt idx="1348">
                  <c:v>1434.5360000000001</c:v>
                </c:pt>
                <c:pt idx="1349">
                  <c:v>1435.317</c:v>
                </c:pt>
                <c:pt idx="1350">
                  <c:v>1436.124</c:v>
                </c:pt>
                <c:pt idx="1351">
                  <c:v>1436.932</c:v>
                </c:pt>
                <c:pt idx="1352">
                  <c:v>1437.7180000000001</c:v>
                </c:pt>
                <c:pt idx="1353">
                  <c:v>1438.52</c:v>
                </c:pt>
                <c:pt idx="1354">
                  <c:v>1439.3040000000001</c:v>
                </c:pt>
                <c:pt idx="1355">
                  <c:v>1440.1020000000001</c:v>
                </c:pt>
                <c:pt idx="1356">
                  <c:v>1440.913</c:v>
                </c:pt>
                <c:pt idx="1357">
                  <c:v>1441.6859999999999</c:v>
                </c:pt>
                <c:pt idx="1358">
                  <c:v>1442.4690000000001</c:v>
                </c:pt>
                <c:pt idx="1359">
                  <c:v>1443.2660000000001</c:v>
                </c:pt>
                <c:pt idx="1360">
                  <c:v>1444.0650000000001</c:v>
                </c:pt>
                <c:pt idx="1361">
                  <c:v>1444.884</c:v>
                </c:pt>
                <c:pt idx="1362">
                  <c:v>1445.681</c:v>
                </c:pt>
                <c:pt idx="1363">
                  <c:v>1446.4690000000001</c:v>
                </c:pt>
                <c:pt idx="1364">
                  <c:v>1447.26</c:v>
                </c:pt>
                <c:pt idx="1365">
                  <c:v>1448.0139999999999</c:v>
                </c:pt>
                <c:pt idx="1366">
                  <c:v>1448.8209999999999</c:v>
                </c:pt>
                <c:pt idx="1367">
                  <c:v>1449.615</c:v>
                </c:pt>
                <c:pt idx="1368">
                  <c:v>1450.394</c:v>
                </c:pt>
                <c:pt idx="1369">
                  <c:v>1451.201</c:v>
                </c:pt>
                <c:pt idx="1370">
                  <c:v>1451.9829999999999</c:v>
                </c:pt>
                <c:pt idx="1371">
                  <c:v>1452.799</c:v>
                </c:pt>
                <c:pt idx="1372">
                  <c:v>1453.5740000000001</c:v>
                </c:pt>
                <c:pt idx="1373">
                  <c:v>1454.376</c:v>
                </c:pt>
                <c:pt idx="1374">
                  <c:v>1455.172</c:v>
                </c:pt>
                <c:pt idx="1375">
                  <c:v>1455.9559999999999</c:v>
                </c:pt>
                <c:pt idx="1376">
                  <c:v>1456.7429999999999</c:v>
                </c:pt>
                <c:pt idx="1377">
                  <c:v>1457.5540000000001</c:v>
                </c:pt>
                <c:pt idx="1378">
                  <c:v>1458.3240000000001</c:v>
                </c:pt>
                <c:pt idx="1379">
                  <c:v>1459.107</c:v>
                </c:pt>
                <c:pt idx="1380">
                  <c:v>1459.915</c:v>
                </c:pt>
                <c:pt idx="1381">
                  <c:v>1460.711</c:v>
                </c:pt>
                <c:pt idx="1382">
                  <c:v>1461.4880000000001</c:v>
                </c:pt>
                <c:pt idx="1383">
                  <c:v>1462.287</c:v>
                </c:pt>
                <c:pt idx="1384">
                  <c:v>1463.088</c:v>
                </c:pt>
                <c:pt idx="1385">
                  <c:v>1463.8789999999999</c:v>
                </c:pt>
                <c:pt idx="1386">
                  <c:v>1464.67</c:v>
                </c:pt>
                <c:pt idx="1387">
                  <c:v>1465.47</c:v>
                </c:pt>
                <c:pt idx="1388">
                  <c:v>1466.2380000000001</c:v>
                </c:pt>
                <c:pt idx="1389">
                  <c:v>1467.03</c:v>
                </c:pt>
                <c:pt idx="1390">
                  <c:v>1467.83</c:v>
                </c:pt>
                <c:pt idx="1391">
                  <c:v>1468.623</c:v>
                </c:pt>
                <c:pt idx="1392">
                  <c:v>1469.383</c:v>
                </c:pt>
                <c:pt idx="1393">
                  <c:v>1470.2</c:v>
                </c:pt>
                <c:pt idx="1394">
                  <c:v>1471.0060000000001</c:v>
                </c:pt>
                <c:pt idx="1395">
                  <c:v>1471.799</c:v>
                </c:pt>
                <c:pt idx="1396">
                  <c:v>1472.6</c:v>
                </c:pt>
                <c:pt idx="1397">
                  <c:v>1473.39</c:v>
                </c:pt>
                <c:pt idx="1398">
                  <c:v>1474.182</c:v>
                </c:pt>
                <c:pt idx="1399">
                  <c:v>1474.95</c:v>
                </c:pt>
                <c:pt idx="1400">
                  <c:v>1475.7560000000001</c:v>
                </c:pt>
                <c:pt idx="1401">
                  <c:v>1476.5540000000001</c:v>
                </c:pt>
                <c:pt idx="1402">
                  <c:v>1477.3330000000001</c:v>
                </c:pt>
                <c:pt idx="1403">
                  <c:v>1478.1510000000001</c:v>
                </c:pt>
                <c:pt idx="1404">
                  <c:v>1478.931</c:v>
                </c:pt>
                <c:pt idx="1405">
                  <c:v>1479.741</c:v>
                </c:pt>
                <c:pt idx="1406">
                  <c:v>1480.5150000000001</c:v>
                </c:pt>
                <c:pt idx="1407">
                  <c:v>1481.319</c:v>
                </c:pt>
                <c:pt idx="1408">
                  <c:v>1482.0920000000001</c:v>
                </c:pt>
                <c:pt idx="1409">
                  <c:v>1482.8989999999999</c:v>
                </c:pt>
                <c:pt idx="1410">
                  <c:v>1483.6990000000001</c:v>
                </c:pt>
                <c:pt idx="1411">
                  <c:v>1484.4949999999999</c:v>
                </c:pt>
                <c:pt idx="1412">
                  <c:v>1485.2809999999999</c:v>
                </c:pt>
                <c:pt idx="1413">
                  <c:v>1486.077</c:v>
                </c:pt>
                <c:pt idx="1414">
                  <c:v>1486.87</c:v>
                </c:pt>
                <c:pt idx="1415">
                  <c:v>1487.6859999999999</c:v>
                </c:pt>
                <c:pt idx="1416">
                  <c:v>1488.4480000000001</c:v>
                </c:pt>
                <c:pt idx="1417">
                  <c:v>1489.249</c:v>
                </c:pt>
                <c:pt idx="1418">
                  <c:v>1490.0419999999999</c:v>
                </c:pt>
                <c:pt idx="1419">
                  <c:v>1490.8340000000001</c:v>
                </c:pt>
                <c:pt idx="1420">
                  <c:v>1491.623</c:v>
                </c:pt>
                <c:pt idx="1421">
                  <c:v>1492.4090000000001</c:v>
                </c:pt>
                <c:pt idx="1422">
                  <c:v>1493.1679999999999</c:v>
                </c:pt>
                <c:pt idx="1423">
                  <c:v>1493.9770000000001</c:v>
                </c:pt>
                <c:pt idx="1424">
                  <c:v>1494.7809999999999</c:v>
                </c:pt>
                <c:pt idx="1425">
                  <c:v>1495.5640000000001</c:v>
                </c:pt>
                <c:pt idx="1426">
                  <c:v>1496.3489999999999</c:v>
                </c:pt>
                <c:pt idx="1427">
                  <c:v>1497.144</c:v>
                </c:pt>
                <c:pt idx="1428">
                  <c:v>1497.96</c:v>
                </c:pt>
                <c:pt idx="1429">
                  <c:v>1498.7380000000001</c:v>
                </c:pt>
                <c:pt idx="1430">
                  <c:v>1499.5250000000001</c:v>
                </c:pt>
                <c:pt idx="1431">
                  <c:v>1500.3240000000001</c:v>
                </c:pt>
                <c:pt idx="1432">
                  <c:v>1501.095</c:v>
                </c:pt>
                <c:pt idx="1433">
                  <c:v>1501.864</c:v>
                </c:pt>
                <c:pt idx="1434">
                  <c:v>1502.671</c:v>
                </c:pt>
                <c:pt idx="1435">
                  <c:v>1503.472</c:v>
                </c:pt>
                <c:pt idx="1436">
                  <c:v>1504.25</c:v>
                </c:pt>
                <c:pt idx="1437">
                  <c:v>1505.0730000000001</c:v>
                </c:pt>
                <c:pt idx="1438">
                  <c:v>1505.8610000000001</c:v>
                </c:pt>
                <c:pt idx="1439">
                  <c:v>1506.644</c:v>
                </c:pt>
                <c:pt idx="1440">
                  <c:v>1507.4159999999999</c:v>
                </c:pt>
                <c:pt idx="1441">
                  <c:v>1508.2170000000001</c:v>
                </c:pt>
                <c:pt idx="1442">
                  <c:v>1509.0129999999999</c:v>
                </c:pt>
                <c:pt idx="1443">
                  <c:v>1509.7919999999999</c:v>
                </c:pt>
                <c:pt idx="1444">
                  <c:v>1510.6079999999999</c:v>
                </c:pt>
                <c:pt idx="1445">
                  <c:v>1511.3910000000001</c:v>
                </c:pt>
                <c:pt idx="1446">
                  <c:v>1512.181</c:v>
                </c:pt>
                <c:pt idx="1447">
                  <c:v>1512.9839999999999</c:v>
                </c:pt>
                <c:pt idx="1448">
                  <c:v>1513.759</c:v>
                </c:pt>
                <c:pt idx="1449">
                  <c:v>1514.56</c:v>
                </c:pt>
                <c:pt idx="1450">
                  <c:v>1515.347</c:v>
                </c:pt>
                <c:pt idx="1451">
                  <c:v>1516.1579999999999</c:v>
                </c:pt>
                <c:pt idx="1452">
                  <c:v>1516.9469999999999</c:v>
                </c:pt>
                <c:pt idx="1453">
                  <c:v>1517.7429999999999</c:v>
                </c:pt>
                <c:pt idx="1454">
                  <c:v>1518.537</c:v>
                </c:pt>
                <c:pt idx="1455">
                  <c:v>1519.337</c:v>
                </c:pt>
                <c:pt idx="1456">
                  <c:v>1520.088</c:v>
                </c:pt>
                <c:pt idx="1457">
                  <c:v>1520.902</c:v>
                </c:pt>
                <c:pt idx="1458">
                  <c:v>1521.7190000000001</c:v>
                </c:pt>
                <c:pt idx="1459">
                  <c:v>1522.4860000000001</c:v>
                </c:pt>
                <c:pt idx="1460">
                  <c:v>1523.277</c:v>
                </c:pt>
                <c:pt idx="1461">
                  <c:v>1524.0630000000001</c:v>
                </c:pt>
                <c:pt idx="1462">
                  <c:v>1524.85</c:v>
                </c:pt>
                <c:pt idx="1463">
                  <c:v>1525.6379999999999</c:v>
                </c:pt>
                <c:pt idx="1464">
                  <c:v>1526.421</c:v>
                </c:pt>
                <c:pt idx="1465">
                  <c:v>1527.21</c:v>
                </c:pt>
                <c:pt idx="1466">
                  <c:v>1528.002</c:v>
                </c:pt>
                <c:pt idx="1467">
                  <c:v>1528.788</c:v>
                </c:pt>
                <c:pt idx="1468">
                  <c:v>1529.595</c:v>
                </c:pt>
                <c:pt idx="1469">
                  <c:v>1530.3879999999999</c:v>
                </c:pt>
                <c:pt idx="1470">
                  <c:v>1531.17</c:v>
                </c:pt>
                <c:pt idx="1471">
                  <c:v>1531.9639999999999</c:v>
                </c:pt>
                <c:pt idx="1472">
                  <c:v>1532.778</c:v>
                </c:pt>
                <c:pt idx="1473">
                  <c:v>1533.547</c:v>
                </c:pt>
                <c:pt idx="1474">
                  <c:v>1534.3340000000001</c:v>
                </c:pt>
                <c:pt idx="1475">
                  <c:v>1535.1310000000001</c:v>
                </c:pt>
                <c:pt idx="1476">
                  <c:v>1535.921</c:v>
                </c:pt>
                <c:pt idx="1477">
                  <c:v>1536.7190000000001</c:v>
                </c:pt>
                <c:pt idx="1478">
                  <c:v>1537.5160000000001</c:v>
                </c:pt>
                <c:pt idx="1479">
                  <c:v>1538.297</c:v>
                </c:pt>
                <c:pt idx="1480">
                  <c:v>1539.0989999999999</c:v>
                </c:pt>
                <c:pt idx="1481">
                  <c:v>1539.8869999999999</c:v>
                </c:pt>
                <c:pt idx="1482">
                  <c:v>1540.6669999999999</c:v>
                </c:pt>
                <c:pt idx="1483">
                  <c:v>1541.44</c:v>
                </c:pt>
                <c:pt idx="1484">
                  <c:v>1542.2360000000001</c:v>
                </c:pt>
                <c:pt idx="1485">
                  <c:v>1543.039</c:v>
                </c:pt>
                <c:pt idx="1486">
                  <c:v>1543.818</c:v>
                </c:pt>
                <c:pt idx="1487">
                  <c:v>1544.6220000000001</c:v>
                </c:pt>
                <c:pt idx="1488">
                  <c:v>1545.4190000000001</c:v>
                </c:pt>
                <c:pt idx="1489">
                  <c:v>1546.2139999999999</c:v>
                </c:pt>
                <c:pt idx="1490">
                  <c:v>1546.9860000000001</c:v>
                </c:pt>
                <c:pt idx="1491">
                  <c:v>1547.78</c:v>
                </c:pt>
                <c:pt idx="1492">
                  <c:v>1548.5909999999999</c:v>
                </c:pt>
                <c:pt idx="1493">
                  <c:v>1549.376</c:v>
                </c:pt>
                <c:pt idx="1494">
                  <c:v>1550.18</c:v>
                </c:pt>
                <c:pt idx="1495">
                  <c:v>1550.9749999999999</c:v>
                </c:pt>
                <c:pt idx="1496">
                  <c:v>1551.778</c:v>
                </c:pt>
                <c:pt idx="1497">
                  <c:v>1552.558</c:v>
                </c:pt>
                <c:pt idx="1498">
                  <c:v>1553.356</c:v>
                </c:pt>
                <c:pt idx="1499">
                  <c:v>1554.152</c:v>
                </c:pt>
                <c:pt idx="1500">
                  <c:v>1554.9359999999999</c:v>
                </c:pt>
                <c:pt idx="1501">
                  <c:v>1555.76</c:v>
                </c:pt>
                <c:pt idx="1502">
                  <c:v>1556.5509999999999</c:v>
                </c:pt>
                <c:pt idx="1503">
                  <c:v>1557.347</c:v>
                </c:pt>
                <c:pt idx="1504">
                  <c:v>1558.126</c:v>
                </c:pt>
                <c:pt idx="1505">
                  <c:v>1558.924</c:v>
                </c:pt>
                <c:pt idx="1506">
                  <c:v>1559.7429999999999</c:v>
                </c:pt>
                <c:pt idx="1507">
                  <c:v>1560.5029999999999</c:v>
                </c:pt>
                <c:pt idx="1508">
                  <c:v>1561.3050000000001</c:v>
                </c:pt>
                <c:pt idx="1509">
                  <c:v>1562.0989999999999</c:v>
                </c:pt>
                <c:pt idx="1510">
                  <c:v>1562.89</c:v>
                </c:pt>
                <c:pt idx="1511">
                  <c:v>1563.7049999999999</c:v>
                </c:pt>
                <c:pt idx="1512">
                  <c:v>1564.4960000000001</c:v>
                </c:pt>
                <c:pt idx="1513">
                  <c:v>1565.261</c:v>
                </c:pt>
                <c:pt idx="1514">
                  <c:v>1566.058</c:v>
                </c:pt>
                <c:pt idx="1515">
                  <c:v>1566.847</c:v>
                </c:pt>
                <c:pt idx="1516">
                  <c:v>1567.6320000000001</c:v>
                </c:pt>
                <c:pt idx="1517">
                  <c:v>1568.3969999999999</c:v>
                </c:pt>
                <c:pt idx="1518">
                  <c:v>1569.2</c:v>
                </c:pt>
                <c:pt idx="1519">
                  <c:v>1569.9939999999999</c:v>
                </c:pt>
                <c:pt idx="1520">
                  <c:v>1570.79</c:v>
                </c:pt>
                <c:pt idx="1521">
                  <c:v>1571.5840000000001</c:v>
                </c:pt>
                <c:pt idx="1522">
                  <c:v>1572.3720000000001</c:v>
                </c:pt>
                <c:pt idx="1523">
                  <c:v>1573.1579999999999</c:v>
                </c:pt>
                <c:pt idx="1524">
                  <c:v>1573.954</c:v>
                </c:pt>
                <c:pt idx="1525">
                  <c:v>1574.751</c:v>
                </c:pt>
                <c:pt idx="1526">
                  <c:v>1575.547</c:v>
                </c:pt>
                <c:pt idx="1527">
                  <c:v>1576.335</c:v>
                </c:pt>
                <c:pt idx="1528">
                  <c:v>1577.1410000000001</c:v>
                </c:pt>
                <c:pt idx="1529">
                  <c:v>1577.92</c:v>
                </c:pt>
                <c:pt idx="1530">
                  <c:v>1578.711</c:v>
                </c:pt>
                <c:pt idx="1531">
                  <c:v>1579.498</c:v>
                </c:pt>
                <c:pt idx="1532">
                  <c:v>1580.296</c:v>
                </c:pt>
                <c:pt idx="1533">
                  <c:v>1581.098</c:v>
                </c:pt>
                <c:pt idx="1534">
                  <c:v>1581.894</c:v>
                </c:pt>
                <c:pt idx="1535">
                  <c:v>1582.69</c:v>
                </c:pt>
                <c:pt idx="1536">
                  <c:v>1583.48</c:v>
                </c:pt>
                <c:pt idx="1537">
                  <c:v>1583.96</c:v>
                </c:pt>
              </c:numCache>
            </c:numRef>
          </c:xVal>
          <c:yVal>
            <c:numRef>
              <c:f>'Side 2 DC'!$J$47:$J$1530</c:f>
              <c:numCache>
                <c:formatCode>General</c:formatCode>
                <c:ptCount val="1484"/>
                <c:pt idx="0">
                  <c:v>0.32297620000000027</c:v>
                </c:pt>
                <c:pt idx="1">
                  <c:v>0.33060059999999991</c:v>
                </c:pt>
                <c:pt idx="2">
                  <c:v>0.33531219999999973</c:v>
                </c:pt>
                <c:pt idx="3">
                  <c:v>0.35364320000000005</c:v>
                </c:pt>
                <c:pt idx="4">
                  <c:v>0.34011870000000011</c:v>
                </c:pt>
                <c:pt idx="5">
                  <c:v>0.3207981000000002</c:v>
                </c:pt>
                <c:pt idx="6">
                  <c:v>0.30757969999999935</c:v>
                </c:pt>
                <c:pt idx="7">
                  <c:v>0.31274179999999907</c:v>
                </c:pt>
                <c:pt idx="8">
                  <c:v>0.32724559999999991</c:v>
                </c:pt>
                <c:pt idx="9">
                  <c:v>0.32555079999999981</c:v>
                </c:pt>
                <c:pt idx="10">
                  <c:v>0.32120189999999971</c:v>
                </c:pt>
                <c:pt idx="11">
                  <c:v>0.33304100000000014</c:v>
                </c:pt>
                <c:pt idx="12">
                  <c:v>0.31262219999999985</c:v>
                </c:pt>
                <c:pt idx="13">
                  <c:v>0.33119070000000006</c:v>
                </c:pt>
                <c:pt idx="14">
                  <c:v>0.31689379999999945</c:v>
                </c:pt>
                <c:pt idx="15">
                  <c:v>0.31820179999999976</c:v>
                </c:pt>
                <c:pt idx="16">
                  <c:v>0.32796419999999937</c:v>
                </c:pt>
                <c:pt idx="17">
                  <c:v>0.32615479999999986</c:v>
                </c:pt>
                <c:pt idx="18">
                  <c:v>0.31211459999999969</c:v>
                </c:pt>
                <c:pt idx="19">
                  <c:v>0.34177809999999997</c:v>
                </c:pt>
                <c:pt idx="20">
                  <c:v>0.32437589999999972</c:v>
                </c:pt>
                <c:pt idx="21">
                  <c:v>0.3322352000000004</c:v>
                </c:pt>
                <c:pt idx="22">
                  <c:v>0.33847910000000025</c:v>
                </c:pt>
                <c:pt idx="23">
                  <c:v>0.32171619999999956</c:v>
                </c:pt>
                <c:pt idx="24">
                  <c:v>0.32624729999999991</c:v>
                </c:pt>
                <c:pt idx="25">
                  <c:v>0.31782229999999956</c:v>
                </c:pt>
                <c:pt idx="26">
                  <c:v>0.32673509999999961</c:v>
                </c:pt>
                <c:pt idx="27">
                  <c:v>0.3371833999999998</c:v>
                </c:pt>
                <c:pt idx="28">
                  <c:v>0.31740439999999959</c:v>
                </c:pt>
                <c:pt idx="29">
                  <c:v>0.3193286999999998</c:v>
                </c:pt>
                <c:pt idx="30">
                  <c:v>0.32269079999999928</c:v>
                </c:pt>
                <c:pt idx="31">
                  <c:v>0.29391370000000006</c:v>
                </c:pt>
                <c:pt idx="32">
                  <c:v>0.28735419999999978</c:v>
                </c:pt>
                <c:pt idx="33">
                  <c:v>0.32436540000000003</c:v>
                </c:pt>
                <c:pt idx="34">
                  <c:v>0.30004209999999976</c:v>
                </c:pt>
                <c:pt idx="35">
                  <c:v>0.26571070000000008</c:v>
                </c:pt>
                <c:pt idx="36">
                  <c:v>0.32111839999999914</c:v>
                </c:pt>
                <c:pt idx="37">
                  <c:v>0.30378339999999948</c:v>
                </c:pt>
                <c:pt idx="38">
                  <c:v>0.29431070000000048</c:v>
                </c:pt>
                <c:pt idx="39">
                  <c:v>0.29432389999999975</c:v>
                </c:pt>
                <c:pt idx="40">
                  <c:v>0.30849529999999969</c:v>
                </c:pt>
                <c:pt idx="41">
                  <c:v>0.3004443999999995</c:v>
                </c:pt>
                <c:pt idx="42">
                  <c:v>0.30493969999999981</c:v>
                </c:pt>
                <c:pt idx="43">
                  <c:v>0.30146669999999931</c:v>
                </c:pt>
                <c:pt idx="44">
                  <c:v>0.3123771999999998</c:v>
                </c:pt>
                <c:pt idx="45">
                  <c:v>0.30901829999999952</c:v>
                </c:pt>
                <c:pt idx="46">
                  <c:v>0.29990239999999968</c:v>
                </c:pt>
                <c:pt idx="47">
                  <c:v>0.29628340000000053</c:v>
                </c:pt>
                <c:pt idx="48">
                  <c:v>0.28740899999999936</c:v>
                </c:pt>
                <c:pt idx="49">
                  <c:v>0.28753089999999926</c:v>
                </c:pt>
                <c:pt idx="50">
                  <c:v>0.30930749999999962</c:v>
                </c:pt>
                <c:pt idx="51">
                  <c:v>0.29631089999999949</c:v>
                </c:pt>
                <c:pt idx="52">
                  <c:v>0.29604689999999989</c:v>
                </c:pt>
                <c:pt idx="53">
                  <c:v>0.29338940000000013</c:v>
                </c:pt>
                <c:pt idx="54">
                  <c:v>0.28781529999999966</c:v>
                </c:pt>
                <c:pt idx="55">
                  <c:v>0.28877109999999995</c:v>
                </c:pt>
                <c:pt idx="56">
                  <c:v>0.28579420000000022</c:v>
                </c:pt>
                <c:pt idx="57">
                  <c:v>0.29387000000000008</c:v>
                </c:pt>
                <c:pt idx="58">
                  <c:v>0.29164109999999965</c:v>
                </c:pt>
                <c:pt idx="59">
                  <c:v>0.28117880000000017</c:v>
                </c:pt>
                <c:pt idx="60">
                  <c:v>0.2945527999999995</c:v>
                </c:pt>
                <c:pt idx="61">
                  <c:v>0.27397300000000024</c:v>
                </c:pt>
                <c:pt idx="62">
                  <c:v>0.24095720000000043</c:v>
                </c:pt>
                <c:pt idx="63">
                  <c:v>0.27699279999999993</c:v>
                </c:pt>
                <c:pt idx="64">
                  <c:v>0.27853579999999933</c:v>
                </c:pt>
                <c:pt idx="65">
                  <c:v>0.28310609999999947</c:v>
                </c:pt>
                <c:pt idx="66">
                  <c:v>0.28860069999999949</c:v>
                </c:pt>
                <c:pt idx="67">
                  <c:v>0.26224040000000004</c:v>
                </c:pt>
                <c:pt idx="68">
                  <c:v>0.28498660000000031</c:v>
                </c:pt>
                <c:pt idx="69">
                  <c:v>0.26588769999999995</c:v>
                </c:pt>
                <c:pt idx="70">
                  <c:v>0.2666274999999998</c:v>
                </c:pt>
                <c:pt idx="71">
                  <c:v>0.25028209999999973</c:v>
                </c:pt>
                <c:pt idx="72">
                  <c:v>0.26745669999999988</c:v>
                </c:pt>
                <c:pt idx="73">
                  <c:v>0.26386589999999988</c:v>
                </c:pt>
                <c:pt idx="74">
                  <c:v>0.27021579999999989</c:v>
                </c:pt>
                <c:pt idx="75">
                  <c:v>0.25550199999999945</c:v>
                </c:pt>
                <c:pt idx="76">
                  <c:v>0.2542147999999993</c:v>
                </c:pt>
                <c:pt idx="77">
                  <c:v>0.2638777000000001</c:v>
                </c:pt>
                <c:pt idx="78">
                  <c:v>0.25890110000000011</c:v>
                </c:pt>
                <c:pt idx="79">
                  <c:v>0.23990619999999963</c:v>
                </c:pt>
                <c:pt idx="80">
                  <c:v>0.2398005999999997</c:v>
                </c:pt>
                <c:pt idx="81">
                  <c:v>0.24076080000000033</c:v>
                </c:pt>
                <c:pt idx="82">
                  <c:v>0.24494129999999936</c:v>
                </c:pt>
                <c:pt idx="83">
                  <c:v>0.23762369999999988</c:v>
                </c:pt>
                <c:pt idx="84">
                  <c:v>0.21348199999999951</c:v>
                </c:pt>
                <c:pt idx="85">
                  <c:v>0.25173859999999992</c:v>
                </c:pt>
                <c:pt idx="86">
                  <c:v>0.2489372000000003</c:v>
                </c:pt>
                <c:pt idx="87">
                  <c:v>0.23867329999999987</c:v>
                </c:pt>
                <c:pt idx="88">
                  <c:v>0.2458537999999999</c:v>
                </c:pt>
                <c:pt idx="89">
                  <c:v>0.23269539999999989</c:v>
                </c:pt>
                <c:pt idx="90">
                  <c:v>0.25078899999999971</c:v>
                </c:pt>
                <c:pt idx="91">
                  <c:v>0.24413140000000011</c:v>
                </c:pt>
                <c:pt idx="92">
                  <c:v>0.21271719999999972</c:v>
                </c:pt>
                <c:pt idx="93">
                  <c:v>0.2310960999999998</c:v>
                </c:pt>
                <c:pt idx="94">
                  <c:v>0.23172429999999933</c:v>
                </c:pt>
                <c:pt idx="95">
                  <c:v>0.24183419999999956</c:v>
                </c:pt>
                <c:pt idx="96">
                  <c:v>0.2292474999999996</c:v>
                </c:pt>
                <c:pt idx="97">
                  <c:v>0.22698149999999995</c:v>
                </c:pt>
                <c:pt idx="98">
                  <c:v>0.22729780000000011</c:v>
                </c:pt>
                <c:pt idx="99">
                  <c:v>0.22173099999999968</c:v>
                </c:pt>
                <c:pt idx="100">
                  <c:v>0.22892909999999933</c:v>
                </c:pt>
                <c:pt idx="101">
                  <c:v>0.22988120000000034</c:v>
                </c:pt>
                <c:pt idx="102">
                  <c:v>0.22360659999999966</c:v>
                </c:pt>
                <c:pt idx="103">
                  <c:v>0.20340800000000003</c:v>
                </c:pt>
                <c:pt idx="104">
                  <c:v>0.22610719999999951</c:v>
                </c:pt>
                <c:pt idx="105">
                  <c:v>0.21477059999999959</c:v>
                </c:pt>
                <c:pt idx="106">
                  <c:v>0.22378980000000004</c:v>
                </c:pt>
                <c:pt idx="107">
                  <c:v>0.22029939999999959</c:v>
                </c:pt>
                <c:pt idx="108">
                  <c:v>0.20512930000000029</c:v>
                </c:pt>
                <c:pt idx="109">
                  <c:v>0.19958269999999967</c:v>
                </c:pt>
                <c:pt idx="110">
                  <c:v>0.21860259999999965</c:v>
                </c:pt>
                <c:pt idx="111">
                  <c:v>0.21900499999999967</c:v>
                </c:pt>
                <c:pt idx="112">
                  <c:v>0.22078629999999988</c:v>
                </c:pt>
                <c:pt idx="113">
                  <c:v>0.20203959999999999</c:v>
                </c:pt>
                <c:pt idx="114">
                  <c:v>0.21732709999999944</c:v>
                </c:pt>
                <c:pt idx="115">
                  <c:v>0.21873919999999947</c:v>
                </c:pt>
                <c:pt idx="116">
                  <c:v>0.23046329999999982</c:v>
                </c:pt>
                <c:pt idx="117">
                  <c:v>0.22020909999999949</c:v>
                </c:pt>
                <c:pt idx="118">
                  <c:v>0.22871819999999987</c:v>
                </c:pt>
                <c:pt idx="119">
                  <c:v>0.21193469999999959</c:v>
                </c:pt>
                <c:pt idx="120">
                  <c:v>0.21998200000000034</c:v>
                </c:pt>
                <c:pt idx="121">
                  <c:v>0.1857158000000001</c:v>
                </c:pt>
                <c:pt idx="122">
                  <c:v>0.19583149999999927</c:v>
                </c:pt>
                <c:pt idx="123">
                  <c:v>0.21037019999999984</c:v>
                </c:pt>
                <c:pt idx="124">
                  <c:v>0.20844179999999968</c:v>
                </c:pt>
                <c:pt idx="125">
                  <c:v>0.20618520000000018</c:v>
                </c:pt>
                <c:pt idx="126">
                  <c:v>0.21218300000000001</c:v>
                </c:pt>
                <c:pt idx="127">
                  <c:v>0.20757270000000005</c:v>
                </c:pt>
                <c:pt idx="128">
                  <c:v>0.22168459999999923</c:v>
                </c:pt>
                <c:pt idx="129">
                  <c:v>0.21311880000000016</c:v>
                </c:pt>
                <c:pt idx="130">
                  <c:v>0.20309979999999994</c:v>
                </c:pt>
                <c:pt idx="131">
                  <c:v>0.22378260000000028</c:v>
                </c:pt>
                <c:pt idx="132">
                  <c:v>0.20420499999999997</c:v>
                </c:pt>
                <c:pt idx="133">
                  <c:v>0.20508599999999921</c:v>
                </c:pt>
                <c:pt idx="134">
                  <c:v>0.18413969999999935</c:v>
                </c:pt>
                <c:pt idx="135">
                  <c:v>0.19686699999999968</c:v>
                </c:pt>
                <c:pt idx="136">
                  <c:v>0.17090760000000005</c:v>
                </c:pt>
                <c:pt idx="137">
                  <c:v>0.19613039999999948</c:v>
                </c:pt>
                <c:pt idx="138">
                  <c:v>0.17350810000000028</c:v>
                </c:pt>
                <c:pt idx="139">
                  <c:v>0.18616249999999956</c:v>
                </c:pt>
                <c:pt idx="140">
                  <c:v>0.16138299999999983</c:v>
                </c:pt>
                <c:pt idx="141">
                  <c:v>0.1675112999999997</c:v>
                </c:pt>
                <c:pt idx="142">
                  <c:v>0.15618519999999991</c:v>
                </c:pt>
                <c:pt idx="143">
                  <c:v>0.18070759999999986</c:v>
                </c:pt>
                <c:pt idx="144">
                  <c:v>0.18456690000000009</c:v>
                </c:pt>
                <c:pt idx="145">
                  <c:v>0.16527859999999928</c:v>
                </c:pt>
                <c:pt idx="146">
                  <c:v>0.18181259999999977</c:v>
                </c:pt>
                <c:pt idx="147">
                  <c:v>0.1686396999999995</c:v>
                </c:pt>
                <c:pt idx="148">
                  <c:v>0.14232359999999922</c:v>
                </c:pt>
                <c:pt idx="149">
                  <c:v>0.18005320000000014</c:v>
                </c:pt>
                <c:pt idx="150">
                  <c:v>0.16234379999999948</c:v>
                </c:pt>
                <c:pt idx="151">
                  <c:v>0.16176009999999952</c:v>
                </c:pt>
                <c:pt idx="152">
                  <c:v>0.17355869999999962</c:v>
                </c:pt>
                <c:pt idx="153">
                  <c:v>0.17141419999999963</c:v>
                </c:pt>
                <c:pt idx="154">
                  <c:v>0.1678234999999999</c:v>
                </c:pt>
                <c:pt idx="155">
                  <c:v>0.15109349999999999</c:v>
                </c:pt>
                <c:pt idx="156">
                  <c:v>0.15337149999999955</c:v>
                </c:pt>
                <c:pt idx="157">
                  <c:v>0.1492789999999995</c:v>
                </c:pt>
                <c:pt idx="158">
                  <c:v>0.16169429999999929</c:v>
                </c:pt>
                <c:pt idx="159">
                  <c:v>0.15155209999999952</c:v>
                </c:pt>
                <c:pt idx="160">
                  <c:v>0.15867439999999933</c:v>
                </c:pt>
                <c:pt idx="161">
                  <c:v>0.15136889999999958</c:v>
                </c:pt>
                <c:pt idx="162">
                  <c:v>0.14626950000000027</c:v>
                </c:pt>
                <c:pt idx="163">
                  <c:v>0.14223469999999949</c:v>
                </c:pt>
                <c:pt idx="164">
                  <c:v>0.1571766999999995</c:v>
                </c:pt>
                <c:pt idx="165">
                  <c:v>0.16323139999999947</c:v>
                </c:pt>
                <c:pt idx="166">
                  <c:v>0.12748420000000005</c:v>
                </c:pt>
                <c:pt idx="167">
                  <c:v>0.15195269999999983</c:v>
                </c:pt>
                <c:pt idx="168">
                  <c:v>0.12312679999999965</c:v>
                </c:pt>
                <c:pt idx="169">
                  <c:v>0.13652500000000067</c:v>
                </c:pt>
                <c:pt idx="170">
                  <c:v>0.14628749999999968</c:v>
                </c:pt>
                <c:pt idx="171">
                  <c:v>0.12803750000000003</c:v>
                </c:pt>
                <c:pt idx="172">
                  <c:v>0.12892190000000037</c:v>
                </c:pt>
                <c:pt idx="173">
                  <c:v>0.14458109999999991</c:v>
                </c:pt>
                <c:pt idx="174">
                  <c:v>0.12408229999999953</c:v>
                </c:pt>
                <c:pt idx="175">
                  <c:v>0.14522590000000024</c:v>
                </c:pt>
                <c:pt idx="176">
                  <c:v>0.15170229999999929</c:v>
                </c:pt>
                <c:pt idx="177">
                  <c:v>0.1323989000000001</c:v>
                </c:pt>
                <c:pt idx="178">
                  <c:v>0.13620370000000026</c:v>
                </c:pt>
                <c:pt idx="179">
                  <c:v>0.14370220000000034</c:v>
                </c:pt>
                <c:pt idx="180">
                  <c:v>0.10461699999999974</c:v>
                </c:pt>
                <c:pt idx="181">
                  <c:v>9.8192099999999449E-2</c:v>
                </c:pt>
                <c:pt idx="182">
                  <c:v>0.10859179999999968</c:v>
                </c:pt>
                <c:pt idx="183">
                  <c:v>0.13353799999999971</c:v>
                </c:pt>
                <c:pt idx="184">
                  <c:v>0.13331949999999981</c:v>
                </c:pt>
                <c:pt idx="185">
                  <c:v>0.13806880000000055</c:v>
                </c:pt>
                <c:pt idx="186">
                  <c:v>0.13812420000000047</c:v>
                </c:pt>
                <c:pt idx="187">
                  <c:v>0.12685559999999985</c:v>
                </c:pt>
                <c:pt idx="188">
                  <c:v>0.11040119999999964</c:v>
                </c:pt>
                <c:pt idx="189">
                  <c:v>9.6705399999999386E-2</c:v>
                </c:pt>
                <c:pt idx="190">
                  <c:v>9.5006499999999772E-2</c:v>
                </c:pt>
                <c:pt idx="191">
                  <c:v>0.11896869999999993</c:v>
                </c:pt>
                <c:pt idx="192">
                  <c:v>0.12581989999999976</c:v>
                </c:pt>
                <c:pt idx="193">
                  <c:v>0.12888959999999949</c:v>
                </c:pt>
                <c:pt idx="194">
                  <c:v>0.12741639999999999</c:v>
                </c:pt>
                <c:pt idx="195">
                  <c:v>0.12997479999999939</c:v>
                </c:pt>
                <c:pt idx="196">
                  <c:v>0.13062199999999979</c:v>
                </c:pt>
                <c:pt idx="197">
                  <c:v>0.12431749999999919</c:v>
                </c:pt>
                <c:pt idx="198">
                  <c:v>0.10315579999999924</c:v>
                </c:pt>
                <c:pt idx="199">
                  <c:v>0.11752389999999968</c:v>
                </c:pt>
                <c:pt idx="200">
                  <c:v>0.13038369999999988</c:v>
                </c:pt>
                <c:pt idx="201">
                  <c:v>0.14276899999999992</c:v>
                </c:pt>
                <c:pt idx="202">
                  <c:v>0.12744580000000072</c:v>
                </c:pt>
                <c:pt idx="203">
                  <c:v>0.10199579999999919</c:v>
                </c:pt>
                <c:pt idx="204">
                  <c:v>0.1226566999999994</c:v>
                </c:pt>
                <c:pt idx="205">
                  <c:v>8.5700000000000109E-2</c:v>
                </c:pt>
                <c:pt idx="206">
                  <c:v>0.13359140000000025</c:v>
                </c:pt>
                <c:pt idx="207">
                  <c:v>0.11596899999999977</c:v>
                </c:pt>
                <c:pt idx="208">
                  <c:v>0.12555859999999974</c:v>
                </c:pt>
                <c:pt idx="209">
                  <c:v>0.13338950000000027</c:v>
                </c:pt>
                <c:pt idx="210">
                  <c:v>0.11190699999999953</c:v>
                </c:pt>
                <c:pt idx="211">
                  <c:v>0.12244129999999931</c:v>
                </c:pt>
                <c:pt idx="212">
                  <c:v>0.12537679999999973</c:v>
                </c:pt>
                <c:pt idx="213">
                  <c:v>0.11135940000000044</c:v>
                </c:pt>
                <c:pt idx="214">
                  <c:v>0.13204459999999996</c:v>
                </c:pt>
                <c:pt idx="215">
                  <c:v>0.1290243000000002</c:v>
                </c:pt>
                <c:pt idx="216">
                  <c:v>0.10079249999999895</c:v>
                </c:pt>
                <c:pt idx="217">
                  <c:v>0.1389538999999993</c:v>
                </c:pt>
                <c:pt idx="218">
                  <c:v>0.11789620000000012</c:v>
                </c:pt>
                <c:pt idx="219">
                  <c:v>0.12464239999999993</c:v>
                </c:pt>
                <c:pt idx="220">
                  <c:v>0.13823549999999907</c:v>
                </c:pt>
                <c:pt idx="221">
                  <c:v>0.10217860000000023</c:v>
                </c:pt>
                <c:pt idx="222">
                  <c:v>0.12225580000000003</c:v>
                </c:pt>
                <c:pt idx="223">
                  <c:v>0.11106309999999997</c:v>
                </c:pt>
                <c:pt idx="224">
                  <c:v>9.9830799999999442E-2</c:v>
                </c:pt>
                <c:pt idx="225">
                  <c:v>0.12507459999999915</c:v>
                </c:pt>
                <c:pt idx="226">
                  <c:v>6.6427699999999756E-2</c:v>
                </c:pt>
                <c:pt idx="227">
                  <c:v>9.4389100000000337E-2</c:v>
                </c:pt>
                <c:pt idx="228">
                  <c:v>0.10731179999999974</c:v>
                </c:pt>
                <c:pt idx="229">
                  <c:v>9.2839700000000303E-2</c:v>
                </c:pt>
                <c:pt idx="230">
                  <c:v>0.11304379999999936</c:v>
                </c:pt>
                <c:pt idx="231">
                  <c:v>8.5424199999999839E-2</c:v>
                </c:pt>
                <c:pt idx="232">
                  <c:v>5.008359999999934E-2</c:v>
                </c:pt>
                <c:pt idx="233">
                  <c:v>8.8141699999999545E-2</c:v>
                </c:pt>
                <c:pt idx="234">
                  <c:v>8.607459999999989E-2</c:v>
                </c:pt>
                <c:pt idx="235">
                  <c:v>8.3092699999999908E-2</c:v>
                </c:pt>
                <c:pt idx="236">
                  <c:v>0.11571280000000028</c:v>
                </c:pt>
                <c:pt idx="237">
                  <c:v>8.0149599999999932E-2</c:v>
                </c:pt>
                <c:pt idx="238">
                  <c:v>9.5430100000000184E-2</c:v>
                </c:pt>
                <c:pt idx="239">
                  <c:v>9.664440000000063E-2</c:v>
                </c:pt>
                <c:pt idx="240">
                  <c:v>6.7625899999999461E-2</c:v>
                </c:pt>
                <c:pt idx="241">
                  <c:v>7.9217499999999497E-2</c:v>
                </c:pt>
                <c:pt idx="242">
                  <c:v>0.10774490000000014</c:v>
                </c:pt>
                <c:pt idx="243">
                  <c:v>8.3555900000000793E-2</c:v>
                </c:pt>
                <c:pt idx="244">
                  <c:v>0.11730679999999927</c:v>
                </c:pt>
                <c:pt idx="245">
                  <c:v>9.3136099999999278E-2</c:v>
                </c:pt>
                <c:pt idx="246">
                  <c:v>9.0872399999999409E-2</c:v>
                </c:pt>
                <c:pt idx="247">
                  <c:v>0.1074313999999994</c:v>
                </c:pt>
                <c:pt idx="248">
                  <c:v>8.8158799999999538E-2</c:v>
                </c:pt>
                <c:pt idx="249">
                  <c:v>9.3336999999999559E-2</c:v>
                </c:pt>
                <c:pt idx="250">
                  <c:v>0.10661599999999938</c:v>
                </c:pt>
                <c:pt idx="251">
                  <c:v>6.5930699999999565E-2</c:v>
                </c:pt>
                <c:pt idx="252">
                  <c:v>0.10096279999999913</c:v>
                </c:pt>
                <c:pt idx="253">
                  <c:v>8.9543599999999834E-2</c:v>
                </c:pt>
                <c:pt idx="254">
                  <c:v>6.3257300000000072E-2</c:v>
                </c:pt>
                <c:pt idx="255">
                  <c:v>8.8251499999999261E-2</c:v>
                </c:pt>
                <c:pt idx="256">
                  <c:v>7.2455799999999293E-2</c:v>
                </c:pt>
                <c:pt idx="257">
                  <c:v>7.1477499999999417E-2</c:v>
                </c:pt>
                <c:pt idx="258">
                  <c:v>7.5659399999999266E-2</c:v>
                </c:pt>
                <c:pt idx="259">
                  <c:v>5.7298400000000527E-2</c:v>
                </c:pt>
                <c:pt idx="260">
                  <c:v>6.0920400000000541E-2</c:v>
                </c:pt>
                <c:pt idx="261">
                  <c:v>6.8674299999999633E-2</c:v>
                </c:pt>
                <c:pt idx="262">
                  <c:v>7.028849999999931E-2</c:v>
                </c:pt>
                <c:pt idx="263">
                  <c:v>6.0774799999999907E-2</c:v>
                </c:pt>
                <c:pt idx="264">
                  <c:v>6.2114600000000131E-2</c:v>
                </c:pt>
                <c:pt idx="265">
                  <c:v>6.4628899999999767E-2</c:v>
                </c:pt>
                <c:pt idx="266">
                  <c:v>8.6015699999999917E-2</c:v>
                </c:pt>
                <c:pt idx="267">
                  <c:v>6.650499999999937E-2</c:v>
                </c:pt>
                <c:pt idx="268">
                  <c:v>7.1256299999999939E-2</c:v>
                </c:pt>
                <c:pt idx="269">
                  <c:v>6.5035699999999252E-2</c:v>
                </c:pt>
                <c:pt idx="270">
                  <c:v>3.6704900000000151E-2</c:v>
                </c:pt>
                <c:pt idx="271">
                  <c:v>7.4341199999999219E-2</c:v>
                </c:pt>
                <c:pt idx="272">
                  <c:v>7.8125299999999953E-2</c:v>
                </c:pt>
                <c:pt idx="273">
                  <c:v>5.7786799999998806E-2</c:v>
                </c:pt>
                <c:pt idx="274">
                  <c:v>8.9484599999999581E-2</c:v>
                </c:pt>
                <c:pt idx="275">
                  <c:v>3.1363600000000602E-2</c:v>
                </c:pt>
                <c:pt idx="276">
                  <c:v>5.2152100000000701E-2</c:v>
                </c:pt>
                <c:pt idx="277">
                  <c:v>8.2653000000000532E-2</c:v>
                </c:pt>
                <c:pt idx="278">
                  <c:v>5.3145200000000337E-2</c:v>
                </c:pt>
                <c:pt idx="279">
                  <c:v>6.4002799999999027E-2</c:v>
                </c:pt>
                <c:pt idx="280">
                  <c:v>7.1100000000000385E-2</c:v>
                </c:pt>
                <c:pt idx="281">
                  <c:v>5.8135300000000001E-2</c:v>
                </c:pt>
                <c:pt idx="282">
                  <c:v>7.605340000000016E-2</c:v>
                </c:pt>
                <c:pt idx="283">
                  <c:v>5.3430200000000205E-2</c:v>
                </c:pt>
                <c:pt idx="284">
                  <c:v>5.6380800000000342E-2</c:v>
                </c:pt>
                <c:pt idx="285">
                  <c:v>7.6125600000000126E-2</c:v>
                </c:pt>
                <c:pt idx="286">
                  <c:v>5.3763200000000566E-2</c:v>
                </c:pt>
                <c:pt idx="287">
                  <c:v>5.5231099999999422E-2</c:v>
                </c:pt>
                <c:pt idx="288">
                  <c:v>7.0153899999999325E-2</c:v>
                </c:pt>
                <c:pt idx="289">
                  <c:v>4.731499999999933E-2</c:v>
                </c:pt>
                <c:pt idx="290">
                  <c:v>5.4377399999999909E-2</c:v>
                </c:pt>
                <c:pt idx="291">
                  <c:v>4.6198699999998816E-2</c:v>
                </c:pt>
                <c:pt idx="292">
                  <c:v>3.2727099999999787E-2</c:v>
                </c:pt>
                <c:pt idx="293">
                  <c:v>4.3968099999999843E-2</c:v>
                </c:pt>
                <c:pt idx="294">
                  <c:v>1.9800199999999712E-2</c:v>
                </c:pt>
                <c:pt idx="295">
                  <c:v>4.8245000000006755E-3</c:v>
                </c:pt>
                <c:pt idx="296">
                  <c:v>3.4609300000000509E-2</c:v>
                </c:pt>
                <c:pt idx="297">
                  <c:v>2.7768199999999688E-2</c:v>
                </c:pt>
                <c:pt idx="298">
                  <c:v>4.3645399999999057E-2</c:v>
                </c:pt>
                <c:pt idx="299">
                  <c:v>3.0803799999999271E-2</c:v>
                </c:pt>
                <c:pt idx="300">
                  <c:v>4.3832499999998831E-2</c:v>
                </c:pt>
                <c:pt idx="301">
                  <c:v>4.6588499999999478E-2</c:v>
                </c:pt>
                <c:pt idx="302">
                  <c:v>4.1428799999999377E-2</c:v>
                </c:pt>
                <c:pt idx="303">
                  <c:v>2.266260000000031E-2</c:v>
                </c:pt>
                <c:pt idx="304">
                  <c:v>2.6785399999999626E-2</c:v>
                </c:pt>
                <c:pt idx="305">
                  <c:v>3.4111000000000224E-2</c:v>
                </c:pt>
                <c:pt idx="306">
                  <c:v>1.4564399999999367E-2</c:v>
                </c:pt>
                <c:pt idx="307">
                  <c:v>3.8841299999999634E-2</c:v>
                </c:pt>
                <c:pt idx="308">
                  <c:v>3.994690000000034E-2</c:v>
                </c:pt>
                <c:pt idx="309">
                  <c:v>3.1501400000000679E-2</c:v>
                </c:pt>
                <c:pt idx="310">
                  <c:v>3.7644900000000092E-2</c:v>
                </c:pt>
                <c:pt idx="311">
                  <c:v>3.0029499999999487E-2</c:v>
                </c:pt>
                <c:pt idx="312">
                  <c:v>1.2028700000000114E-2</c:v>
                </c:pt>
                <c:pt idx="313">
                  <c:v>2.2394599999999265E-2</c:v>
                </c:pt>
                <c:pt idx="314">
                  <c:v>3.4642800000000307E-2</c:v>
                </c:pt>
                <c:pt idx="315">
                  <c:v>1.9766800000000195E-2</c:v>
                </c:pt>
                <c:pt idx="316">
                  <c:v>2.353079999999963E-2</c:v>
                </c:pt>
                <c:pt idx="317">
                  <c:v>1.4825000000000088E-2</c:v>
                </c:pt>
                <c:pt idx="318">
                  <c:v>9.9105999999995475E-3</c:v>
                </c:pt>
                <c:pt idx="319">
                  <c:v>1.5451999999989141E-3</c:v>
                </c:pt>
                <c:pt idx="320">
                  <c:v>6.1350000000004457E-4</c:v>
                </c:pt>
                <c:pt idx="321">
                  <c:v>1.3305199999999573E-2</c:v>
                </c:pt>
                <c:pt idx="322">
                  <c:v>3.091399999999922E-2</c:v>
                </c:pt>
                <c:pt idx="323">
                  <c:v>1.0368599999999617E-2</c:v>
                </c:pt>
                <c:pt idx="324">
                  <c:v>2.1058899999998992E-2</c:v>
                </c:pt>
                <c:pt idx="325">
                  <c:v>3.1012899999999455E-2</c:v>
                </c:pt>
                <c:pt idx="326">
                  <c:v>-2.2763999999995121E-3</c:v>
                </c:pt>
                <c:pt idx="327">
                  <c:v>-8.2630999999997456E-3</c:v>
                </c:pt>
                <c:pt idx="328">
                  <c:v>9.9176999999999182E-3</c:v>
                </c:pt>
                <c:pt idx="329">
                  <c:v>2.356859999999994E-2</c:v>
                </c:pt>
                <c:pt idx="330">
                  <c:v>1.496429999999993E-2</c:v>
                </c:pt>
                <c:pt idx="331">
                  <c:v>-1.7960000000005749E-4</c:v>
                </c:pt>
                <c:pt idx="332">
                  <c:v>2.4844100000000147E-2</c:v>
                </c:pt>
                <c:pt idx="333">
                  <c:v>2.0925500000000596E-2</c:v>
                </c:pt>
                <c:pt idx="334">
                  <c:v>4.8051000000004507E-3</c:v>
                </c:pt>
                <c:pt idx="335">
                  <c:v>1.5566699999999045E-2</c:v>
                </c:pt>
                <c:pt idx="336">
                  <c:v>5.8033000000001778E-3</c:v>
                </c:pt>
                <c:pt idx="337">
                  <c:v>7.1397999999991413E-3</c:v>
                </c:pt>
                <c:pt idx="338">
                  <c:v>-5.6234000000001672E-3</c:v>
                </c:pt>
                <c:pt idx="339">
                  <c:v>-1.2966900000000336E-2</c:v>
                </c:pt>
                <c:pt idx="340">
                  <c:v>-1.570700000000258E-3</c:v>
                </c:pt>
                <c:pt idx="341">
                  <c:v>-3.1635099999999916E-2</c:v>
                </c:pt>
                <c:pt idx="342">
                  <c:v>-8.8998000000000133E-3</c:v>
                </c:pt>
                <c:pt idx="343">
                  <c:v>-6.4050000000026586E-4</c:v>
                </c:pt>
                <c:pt idx="344">
                  <c:v>-3.040450000000039E-2</c:v>
                </c:pt>
                <c:pt idx="345">
                  <c:v>-1.7449599999999066E-2</c:v>
                </c:pt>
                <c:pt idx="346">
                  <c:v>-6.3428000000005369E-3</c:v>
                </c:pt>
                <c:pt idx="347">
                  <c:v>-3.0320299999999634E-2</c:v>
                </c:pt>
                <c:pt idx="348">
                  <c:v>-1.4364800000000066E-2</c:v>
                </c:pt>
                <c:pt idx="349">
                  <c:v>-7.8566000000002134E-3</c:v>
                </c:pt>
                <c:pt idx="350">
                  <c:v>-4.3603800000000525E-2</c:v>
                </c:pt>
                <c:pt idx="351">
                  <c:v>-2.594799999998898E-3</c:v>
                </c:pt>
                <c:pt idx="352">
                  <c:v>-4.1921000000000319E-3</c:v>
                </c:pt>
                <c:pt idx="353">
                  <c:v>-2.2597400000000434E-2</c:v>
                </c:pt>
                <c:pt idx="354">
                  <c:v>-2.7249000000004742E-3</c:v>
                </c:pt>
                <c:pt idx="355">
                  <c:v>-2.8037499999999937E-2</c:v>
                </c:pt>
                <c:pt idx="356">
                  <c:v>-2.8932300000000133E-2</c:v>
                </c:pt>
                <c:pt idx="357">
                  <c:v>-1.3513800000000131E-2</c:v>
                </c:pt>
                <c:pt idx="358">
                  <c:v>-3.1008200000000485E-2</c:v>
                </c:pt>
                <c:pt idx="359">
                  <c:v>-1.4537400000000034E-2</c:v>
                </c:pt>
                <c:pt idx="360">
                  <c:v>-8.4359000000002737E-3</c:v>
                </c:pt>
                <c:pt idx="361">
                  <c:v>-3.3977499999999772E-2</c:v>
                </c:pt>
                <c:pt idx="362">
                  <c:v>-6.2921000000004668E-3</c:v>
                </c:pt>
                <c:pt idx="363">
                  <c:v>-8.3003000000001492E-3</c:v>
                </c:pt>
                <c:pt idx="364">
                  <c:v>-2.5938200000000577E-2</c:v>
                </c:pt>
                <c:pt idx="365">
                  <c:v>-8.9184000000006591E-3</c:v>
                </c:pt>
                <c:pt idx="366">
                  <c:v>-2.7608200000000416E-2</c:v>
                </c:pt>
                <c:pt idx="367">
                  <c:v>-3.3115500000000075E-2</c:v>
                </c:pt>
                <c:pt idx="368">
                  <c:v>-8.7085000000000079E-3</c:v>
                </c:pt>
                <c:pt idx="369">
                  <c:v>-3.3831600000000073E-2</c:v>
                </c:pt>
                <c:pt idx="370">
                  <c:v>-2.2516600000000331E-2</c:v>
                </c:pt>
                <c:pt idx="371">
                  <c:v>-1.3680199999999587E-2</c:v>
                </c:pt>
                <c:pt idx="372">
                  <c:v>-4.1076300000001176E-2</c:v>
                </c:pt>
                <c:pt idx="373">
                  <c:v>-1.16985000000005E-2</c:v>
                </c:pt>
                <c:pt idx="374">
                  <c:v>-5.1774600000000781E-2</c:v>
                </c:pt>
                <c:pt idx="375">
                  <c:v>-5.9302899999999603E-2</c:v>
                </c:pt>
                <c:pt idx="376">
                  <c:v>-2.6756100000000949E-2</c:v>
                </c:pt>
                <c:pt idx="377">
                  <c:v>-5.1685400000000215E-2</c:v>
                </c:pt>
                <c:pt idx="378">
                  <c:v>-8.0579700000000365E-2</c:v>
                </c:pt>
                <c:pt idx="379">
                  <c:v>-3.2638999999999641E-2</c:v>
                </c:pt>
                <c:pt idx="380">
                  <c:v>-8.7104300000000023E-2</c:v>
                </c:pt>
                <c:pt idx="381">
                  <c:v>-5.1331000000000238E-2</c:v>
                </c:pt>
                <c:pt idx="382">
                  <c:v>-4.0756599999999921E-2</c:v>
                </c:pt>
                <c:pt idx="383">
                  <c:v>-4.3419700000000283E-2</c:v>
                </c:pt>
                <c:pt idx="384">
                  <c:v>-6.0782399999999903E-2</c:v>
                </c:pt>
                <c:pt idx="385">
                  <c:v>-5.0786200000000115E-2</c:v>
                </c:pt>
                <c:pt idx="386">
                  <c:v>-6.6529000000000948E-2</c:v>
                </c:pt>
                <c:pt idx="387">
                  <c:v>-1.9972700000001176E-2</c:v>
                </c:pt>
                <c:pt idx="388">
                  <c:v>-5.5667199999999362E-2</c:v>
                </c:pt>
                <c:pt idx="389">
                  <c:v>-3.7713300000000061E-2</c:v>
                </c:pt>
                <c:pt idx="390">
                  <c:v>-5.1873200000001063E-2</c:v>
                </c:pt>
                <c:pt idx="391">
                  <c:v>-9.7321700000000178E-2</c:v>
                </c:pt>
                <c:pt idx="392">
                  <c:v>-3.8876300000000086E-2</c:v>
                </c:pt>
                <c:pt idx="393">
                  <c:v>-5.4270100000000099E-2</c:v>
                </c:pt>
                <c:pt idx="394">
                  <c:v>-7.2989699999999935E-2</c:v>
                </c:pt>
                <c:pt idx="395">
                  <c:v>-6.156399999999973E-2</c:v>
                </c:pt>
                <c:pt idx="396">
                  <c:v>-9.424590000000066E-2</c:v>
                </c:pt>
                <c:pt idx="397">
                  <c:v>-7.8729599999999955E-2</c:v>
                </c:pt>
                <c:pt idx="398">
                  <c:v>-9.402620000000006E-2</c:v>
                </c:pt>
                <c:pt idx="399">
                  <c:v>-9.6853700000000487E-2</c:v>
                </c:pt>
                <c:pt idx="400">
                  <c:v>-6.0756200000000149E-2</c:v>
                </c:pt>
                <c:pt idx="401">
                  <c:v>-8.7288700000000219E-2</c:v>
                </c:pt>
                <c:pt idx="402">
                  <c:v>-9.48626999999993E-2</c:v>
                </c:pt>
                <c:pt idx="403">
                  <c:v>-4.6521199999999929E-2</c:v>
                </c:pt>
                <c:pt idx="404">
                  <c:v>-9.3235900000000704E-2</c:v>
                </c:pt>
                <c:pt idx="405">
                  <c:v>-9.1911200000000193E-2</c:v>
                </c:pt>
                <c:pt idx="406">
                  <c:v>-5.2818199999999926E-2</c:v>
                </c:pt>
                <c:pt idx="407">
                  <c:v>-8.7861499999999815E-2</c:v>
                </c:pt>
                <c:pt idx="408">
                  <c:v>-7.2861399999999854E-2</c:v>
                </c:pt>
                <c:pt idx="409">
                  <c:v>-5.3640600000000482E-2</c:v>
                </c:pt>
                <c:pt idx="410">
                  <c:v>-8.7280600000000597E-2</c:v>
                </c:pt>
                <c:pt idx="411">
                  <c:v>-6.4602999999999966E-2</c:v>
                </c:pt>
                <c:pt idx="412">
                  <c:v>-6.6332699999999356E-2</c:v>
                </c:pt>
                <c:pt idx="413">
                  <c:v>-0.12968279999999943</c:v>
                </c:pt>
                <c:pt idx="414">
                  <c:v>-9.1891399999999734E-2</c:v>
                </c:pt>
                <c:pt idx="415">
                  <c:v>-9.0828300000000084E-2</c:v>
                </c:pt>
                <c:pt idx="416">
                  <c:v>-9.4994800000000268E-2</c:v>
                </c:pt>
                <c:pt idx="417">
                  <c:v>-6.550749999999983E-2</c:v>
                </c:pt>
                <c:pt idx="418">
                  <c:v>-0.12734800000000046</c:v>
                </c:pt>
                <c:pt idx="419">
                  <c:v>-9.3933999999999074E-2</c:v>
                </c:pt>
                <c:pt idx="420">
                  <c:v>-9.3381700000000123E-2</c:v>
                </c:pt>
                <c:pt idx="421">
                  <c:v>-0.10709049999999998</c:v>
                </c:pt>
                <c:pt idx="422">
                  <c:v>-8.346860000000067E-2</c:v>
                </c:pt>
                <c:pt idx="423">
                  <c:v>-8.3415299999999526E-2</c:v>
                </c:pt>
                <c:pt idx="424">
                  <c:v>-0.14511949999999985</c:v>
                </c:pt>
                <c:pt idx="425">
                  <c:v>-8.1745800000000202E-2</c:v>
                </c:pt>
                <c:pt idx="426">
                  <c:v>-0.11483690000000024</c:v>
                </c:pt>
                <c:pt idx="427">
                  <c:v>-0.10313310000000087</c:v>
                </c:pt>
                <c:pt idx="428">
                  <c:v>-7.2979300000000968E-2</c:v>
                </c:pt>
                <c:pt idx="429">
                  <c:v>-0.11905870000000007</c:v>
                </c:pt>
                <c:pt idx="430">
                  <c:v>-0.10874780000000062</c:v>
                </c:pt>
                <c:pt idx="431">
                  <c:v>-8.9594100000000232E-2</c:v>
                </c:pt>
                <c:pt idx="432">
                  <c:v>-0.12721349999999987</c:v>
                </c:pt>
                <c:pt idx="433">
                  <c:v>-0.10236970000000056</c:v>
                </c:pt>
                <c:pt idx="434">
                  <c:v>-9.3644000000000283E-2</c:v>
                </c:pt>
                <c:pt idx="435">
                  <c:v>-0.14364880000000113</c:v>
                </c:pt>
                <c:pt idx="436">
                  <c:v>-0.12543799999999905</c:v>
                </c:pt>
                <c:pt idx="437">
                  <c:v>-0.12793669999999935</c:v>
                </c:pt>
                <c:pt idx="438">
                  <c:v>-0.12254860000000001</c:v>
                </c:pt>
                <c:pt idx="439">
                  <c:v>-8.4748999999999519E-2</c:v>
                </c:pt>
                <c:pt idx="440">
                  <c:v>-0.12153180000000141</c:v>
                </c:pt>
                <c:pt idx="441">
                  <c:v>-0.11533890000000024</c:v>
                </c:pt>
                <c:pt idx="442">
                  <c:v>-9.1796699999999731E-2</c:v>
                </c:pt>
                <c:pt idx="443">
                  <c:v>-0.12979330000000022</c:v>
                </c:pt>
                <c:pt idx="444">
                  <c:v>-0.11182349999999985</c:v>
                </c:pt>
                <c:pt idx="445">
                  <c:v>-0.10247239999999991</c:v>
                </c:pt>
                <c:pt idx="446">
                  <c:v>-0.12522639999999985</c:v>
                </c:pt>
                <c:pt idx="447">
                  <c:v>-0.10003710000000066</c:v>
                </c:pt>
                <c:pt idx="448">
                  <c:v>-0.12842019999999987</c:v>
                </c:pt>
                <c:pt idx="449">
                  <c:v>-0.14044969999999957</c:v>
                </c:pt>
                <c:pt idx="450">
                  <c:v>-0.1041496000000004</c:v>
                </c:pt>
                <c:pt idx="451">
                  <c:v>-0.12975770000000075</c:v>
                </c:pt>
                <c:pt idx="452">
                  <c:v>-0.12412130000000055</c:v>
                </c:pt>
                <c:pt idx="453">
                  <c:v>-9.8016300000000278E-2</c:v>
                </c:pt>
                <c:pt idx="454">
                  <c:v>-0.16282680000000038</c:v>
                </c:pt>
                <c:pt idx="455">
                  <c:v>-0.10165040000000047</c:v>
                </c:pt>
                <c:pt idx="456">
                  <c:v>-0.11353830000000009</c:v>
                </c:pt>
                <c:pt idx="457">
                  <c:v>-0.14517239999999987</c:v>
                </c:pt>
                <c:pt idx="458">
                  <c:v>-0.14393320000000021</c:v>
                </c:pt>
                <c:pt idx="459">
                  <c:v>-0.14994490000000038</c:v>
                </c:pt>
                <c:pt idx="460">
                  <c:v>-0.14277220000000046</c:v>
                </c:pt>
                <c:pt idx="461">
                  <c:v>-0.10533229999999971</c:v>
                </c:pt>
                <c:pt idx="462">
                  <c:v>-0.15319340000000015</c:v>
                </c:pt>
                <c:pt idx="463">
                  <c:v>-0.12617110000000054</c:v>
                </c:pt>
                <c:pt idx="464">
                  <c:v>-0.11972950000000093</c:v>
                </c:pt>
                <c:pt idx="465">
                  <c:v>-0.14968190000000092</c:v>
                </c:pt>
                <c:pt idx="466">
                  <c:v>-0.10944899999999969</c:v>
                </c:pt>
                <c:pt idx="467">
                  <c:v>-0.1160470999999994</c:v>
                </c:pt>
                <c:pt idx="468">
                  <c:v>-0.1488883999999997</c:v>
                </c:pt>
                <c:pt idx="469">
                  <c:v>-0.11392080000000071</c:v>
                </c:pt>
                <c:pt idx="470">
                  <c:v>-0.15506419999999999</c:v>
                </c:pt>
                <c:pt idx="471">
                  <c:v>-0.13507179999999952</c:v>
                </c:pt>
                <c:pt idx="472">
                  <c:v>-0.13633030000000002</c:v>
                </c:pt>
                <c:pt idx="473">
                  <c:v>-0.15375639999999979</c:v>
                </c:pt>
                <c:pt idx="474">
                  <c:v>-0.13176720000000053</c:v>
                </c:pt>
                <c:pt idx="475">
                  <c:v>-0.14099220000000035</c:v>
                </c:pt>
                <c:pt idx="476">
                  <c:v>-0.15467450000000049</c:v>
                </c:pt>
                <c:pt idx="477">
                  <c:v>-0.12546649999999993</c:v>
                </c:pt>
                <c:pt idx="478">
                  <c:v>-0.17663019999999996</c:v>
                </c:pt>
                <c:pt idx="479">
                  <c:v>-0.13486969999999943</c:v>
                </c:pt>
                <c:pt idx="480">
                  <c:v>-0.11905089999999952</c:v>
                </c:pt>
                <c:pt idx="481">
                  <c:v>-0.1803802000000001</c:v>
                </c:pt>
                <c:pt idx="482">
                  <c:v>-0.13301919999999967</c:v>
                </c:pt>
                <c:pt idx="483">
                  <c:v>-0.16112480000000051</c:v>
                </c:pt>
                <c:pt idx="484">
                  <c:v>-0.15434770000000064</c:v>
                </c:pt>
                <c:pt idx="485">
                  <c:v>-0.12302720000000011</c:v>
                </c:pt>
                <c:pt idx="486">
                  <c:v>-0.14453859999999974</c:v>
                </c:pt>
                <c:pt idx="487">
                  <c:v>-0.14431789999999989</c:v>
                </c:pt>
                <c:pt idx="488">
                  <c:v>-0.15499140000000011</c:v>
                </c:pt>
                <c:pt idx="489">
                  <c:v>-0.1475875000000002</c:v>
                </c:pt>
                <c:pt idx="490">
                  <c:v>-0.15564320000000009</c:v>
                </c:pt>
                <c:pt idx="491">
                  <c:v>-0.13369560000000025</c:v>
                </c:pt>
                <c:pt idx="492">
                  <c:v>-0.15265799999999974</c:v>
                </c:pt>
                <c:pt idx="493">
                  <c:v>-0.14126680000000036</c:v>
                </c:pt>
                <c:pt idx="494">
                  <c:v>-0.14652989999999999</c:v>
                </c:pt>
                <c:pt idx="495">
                  <c:v>-0.14366360000000089</c:v>
                </c:pt>
                <c:pt idx="496">
                  <c:v>-0.14760750000000122</c:v>
                </c:pt>
                <c:pt idx="497">
                  <c:v>-0.15936560000000011</c:v>
                </c:pt>
                <c:pt idx="498">
                  <c:v>-0.12784080000000042</c:v>
                </c:pt>
                <c:pt idx="499">
                  <c:v>-0.16617529999999991</c:v>
                </c:pt>
                <c:pt idx="500">
                  <c:v>-0.14871390000000062</c:v>
                </c:pt>
                <c:pt idx="501">
                  <c:v>-0.1315198999999998</c:v>
                </c:pt>
                <c:pt idx="502">
                  <c:v>-0.16814800000000041</c:v>
                </c:pt>
                <c:pt idx="503">
                  <c:v>-0.16749800000000015</c:v>
                </c:pt>
                <c:pt idx="504">
                  <c:v>-0.14459430000000051</c:v>
                </c:pt>
                <c:pt idx="505">
                  <c:v>-0.18930369999999996</c:v>
                </c:pt>
                <c:pt idx="506">
                  <c:v>-0.15262789999999971</c:v>
                </c:pt>
                <c:pt idx="507">
                  <c:v>-0.14060580000000034</c:v>
                </c:pt>
                <c:pt idx="508">
                  <c:v>-0.16843059999999976</c:v>
                </c:pt>
                <c:pt idx="509">
                  <c:v>-0.17312569999999994</c:v>
                </c:pt>
                <c:pt idx="510">
                  <c:v>-0.16156289999999984</c:v>
                </c:pt>
                <c:pt idx="511">
                  <c:v>-0.19769520000000007</c:v>
                </c:pt>
                <c:pt idx="512">
                  <c:v>-0.17344999999999988</c:v>
                </c:pt>
                <c:pt idx="513">
                  <c:v>-0.17571160000000052</c:v>
                </c:pt>
                <c:pt idx="514">
                  <c:v>-0.17173040000000039</c:v>
                </c:pt>
                <c:pt idx="515">
                  <c:v>-0.15652470000000029</c:v>
                </c:pt>
                <c:pt idx="516">
                  <c:v>-0.16329870000000035</c:v>
                </c:pt>
                <c:pt idx="517">
                  <c:v>-0.1630149000000003</c:v>
                </c:pt>
                <c:pt idx="518">
                  <c:v>-0.1578242999999997</c:v>
                </c:pt>
                <c:pt idx="519">
                  <c:v>-0.1587822000000001</c:v>
                </c:pt>
                <c:pt idx="520">
                  <c:v>-0.15349850000000043</c:v>
                </c:pt>
                <c:pt idx="521">
                  <c:v>-0.1690346000000007</c:v>
                </c:pt>
                <c:pt idx="522">
                  <c:v>-0.1760672999999997</c:v>
                </c:pt>
                <c:pt idx="523">
                  <c:v>-0.15269050000000028</c:v>
                </c:pt>
                <c:pt idx="524">
                  <c:v>-0.16786690000000082</c:v>
                </c:pt>
                <c:pt idx="525">
                  <c:v>-0.15735959999999949</c:v>
                </c:pt>
                <c:pt idx="526">
                  <c:v>-0.17984370000000016</c:v>
                </c:pt>
                <c:pt idx="527">
                  <c:v>-0.15478080000000105</c:v>
                </c:pt>
                <c:pt idx="528">
                  <c:v>-0.15207330000000052</c:v>
                </c:pt>
                <c:pt idx="529">
                  <c:v>-0.1531923000000015</c:v>
                </c:pt>
                <c:pt idx="530">
                  <c:v>-0.16547689999999982</c:v>
                </c:pt>
                <c:pt idx="531">
                  <c:v>-0.16903889999999944</c:v>
                </c:pt>
                <c:pt idx="532">
                  <c:v>-0.15996709999999936</c:v>
                </c:pt>
                <c:pt idx="533">
                  <c:v>-0.15363529999999948</c:v>
                </c:pt>
                <c:pt idx="534">
                  <c:v>-0.15079540000000069</c:v>
                </c:pt>
                <c:pt idx="535">
                  <c:v>-0.16399769999999947</c:v>
                </c:pt>
                <c:pt idx="536">
                  <c:v>-0.16113450000000018</c:v>
                </c:pt>
                <c:pt idx="537">
                  <c:v>-0.1761923000000003</c:v>
                </c:pt>
                <c:pt idx="538">
                  <c:v>-0.16744469999999989</c:v>
                </c:pt>
                <c:pt idx="539">
                  <c:v>-0.15670090000000059</c:v>
                </c:pt>
                <c:pt idx="540">
                  <c:v>-0.16608620000000052</c:v>
                </c:pt>
                <c:pt idx="541">
                  <c:v>-0.172747600000001</c:v>
                </c:pt>
                <c:pt idx="542">
                  <c:v>-0.15677300000000027</c:v>
                </c:pt>
                <c:pt idx="543">
                  <c:v>-0.16025329999999993</c:v>
                </c:pt>
                <c:pt idx="544">
                  <c:v>-0.16787770000000091</c:v>
                </c:pt>
                <c:pt idx="545">
                  <c:v>-0.17201850000000096</c:v>
                </c:pt>
                <c:pt idx="546">
                  <c:v>-0.1609083</c:v>
                </c:pt>
                <c:pt idx="547">
                  <c:v>-0.16289830000000105</c:v>
                </c:pt>
                <c:pt idx="548">
                  <c:v>-0.19054129999999958</c:v>
                </c:pt>
                <c:pt idx="549">
                  <c:v>-0.17637809999999998</c:v>
                </c:pt>
                <c:pt idx="550">
                  <c:v>-0.1708438000000001</c:v>
                </c:pt>
                <c:pt idx="551">
                  <c:v>-0.18018930000000033</c:v>
                </c:pt>
                <c:pt idx="552">
                  <c:v>-0.18661439999999985</c:v>
                </c:pt>
                <c:pt idx="553">
                  <c:v>-0.18236149999999984</c:v>
                </c:pt>
                <c:pt idx="554">
                  <c:v>-0.1778512000000001</c:v>
                </c:pt>
                <c:pt idx="555">
                  <c:v>-0.19837439999999962</c:v>
                </c:pt>
                <c:pt idx="556">
                  <c:v>-0.19763100000000033</c:v>
                </c:pt>
                <c:pt idx="557">
                  <c:v>-0.18268450000000058</c:v>
                </c:pt>
                <c:pt idx="558">
                  <c:v>-0.16718270000000057</c:v>
                </c:pt>
                <c:pt idx="559">
                  <c:v>-0.20898910000000015</c:v>
                </c:pt>
                <c:pt idx="560">
                  <c:v>-0.17736840000000065</c:v>
                </c:pt>
                <c:pt idx="561">
                  <c:v>-0.17793019999999959</c:v>
                </c:pt>
                <c:pt idx="562">
                  <c:v>-0.18707779999999996</c:v>
                </c:pt>
                <c:pt idx="563">
                  <c:v>-0.19065529999999953</c:v>
                </c:pt>
                <c:pt idx="564">
                  <c:v>-0.17835089999999987</c:v>
                </c:pt>
                <c:pt idx="565">
                  <c:v>-0.18414680000000061</c:v>
                </c:pt>
                <c:pt idx="566">
                  <c:v>-0.18877770000000016</c:v>
                </c:pt>
                <c:pt idx="567">
                  <c:v>-0.20098540000000042</c:v>
                </c:pt>
                <c:pt idx="568">
                  <c:v>-0.19665599999999905</c:v>
                </c:pt>
                <c:pt idx="569">
                  <c:v>-0.18286870000000022</c:v>
                </c:pt>
                <c:pt idx="570">
                  <c:v>-0.21015090000000036</c:v>
                </c:pt>
                <c:pt idx="571">
                  <c:v>-0.19080830000000049</c:v>
                </c:pt>
                <c:pt idx="572">
                  <c:v>-0.18143089999999962</c:v>
                </c:pt>
                <c:pt idx="573">
                  <c:v>-0.23550689999999985</c:v>
                </c:pt>
                <c:pt idx="574">
                  <c:v>-0.22034669999999945</c:v>
                </c:pt>
                <c:pt idx="575">
                  <c:v>-0.20251529999999995</c:v>
                </c:pt>
                <c:pt idx="576">
                  <c:v>-0.21077639999999942</c:v>
                </c:pt>
                <c:pt idx="577">
                  <c:v>-0.20350279999999987</c:v>
                </c:pt>
                <c:pt idx="578">
                  <c:v>-0.19049910000000025</c:v>
                </c:pt>
                <c:pt idx="579">
                  <c:v>-0.18329280000000026</c:v>
                </c:pt>
                <c:pt idx="580">
                  <c:v>-0.18357529999999933</c:v>
                </c:pt>
                <c:pt idx="581">
                  <c:v>-0.18330819999999992</c:v>
                </c:pt>
                <c:pt idx="582">
                  <c:v>-0.18120139999999996</c:v>
                </c:pt>
                <c:pt idx="583">
                  <c:v>-0.17647949999999923</c:v>
                </c:pt>
                <c:pt idx="584">
                  <c:v>-0.18783730000000087</c:v>
                </c:pt>
                <c:pt idx="585">
                  <c:v>-0.18783539999999999</c:v>
                </c:pt>
                <c:pt idx="586">
                  <c:v>-0.18085549999999984</c:v>
                </c:pt>
                <c:pt idx="587">
                  <c:v>-0.19704789999999939</c:v>
                </c:pt>
                <c:pt idx="588">
                  <c:v>-0.17398739999999968</c:v>
                </c:pt>
                <c:pt idx="589">
                  <c:v>-0.18515300000000057</c:v>
                </c:pt>
                <c:pt idx="590">
                  <c:v>-0.20179060000000071</c:v>
                </c:pt>
                <c:pt idx="591">
                  <c:v>-0.21268199999999915</c:v>
                </c:pt>
                <c:pt idx="592">
                  <c:v>-0.18006060000000002</c:v>
                </c:pt>
                <c:pt idx="593">
                  <c:v>-0.19850279999999998</c:v>
                </c:pt>
                <c:pt idx="594">
                  <c:v>-0.19978820000000042</c:v>
                </c:pt>
                <c:pt idx="595">
                  <c:v>-0.19585849999999994</c:v>
                </c:pt>
                <c:pt idx="596">
                  <c:v>-0.19466019999999951</c:v>
                </c:pt>
                <c:pt idx="597">
                  <c:v>-0.20319129999999941</c:v>
                </c:pt>
                <c:pt idx="598">
                  <c:v>-0.2206292000000003</c:v>
                </c:pt>
                <c:pt idx="599">
                  <c:v>-0.19313380000000091</c:v>
                </c:pt>
                <c:pt idx="600">
                  <c:v>-0.22222350000000013</c:v>
                </c:pt>
                <c:pt idx="601">
                  <c:v>-0.21481610000000018</c:v>
                </c:pt>
                <c:pt idx="602">
                  <c:v>-0.19480720000000051</c:v>
                </c:pt>
                <c:pt idx="603">
                  <c:v>-0.19968929999999929</c:v>
                </c:pt>
                <c:pt idx="604">
                  <c:v>-0.1917188000000003</c:v>
                </c:pt>
                <c:pt idx="605">
                  <c:v>-0.19659039999999983</c:v>
                </c:pt>
                <c:pt idx="606">
                  <c:v>-0.18746229999999997</c:v>
                </c:pt>
                <c:pt idx="607">
                  <c:v>-0.18308869999999988</c:v>
                </c:pt>
                <c:pt idx="608">
                  <c:v>-0.19105920000000065</c:v>
                </c:pt>
                <c:pt idx="609">
                  <c:v>-0.19565179999999938</c:v>
                </c:pt>
                <c:pt idx="610">
                  <c:v>-0.19794769999999939</c:v>
                </c:pt>
                <c:pt idx="611">
                  <c:v>-0.21019079999999946</c:v>
                </c:pt>
                <c:pt idx="612">
                  <c:v>-0.18892420000000065</c:v>
                </c:pt>
                <c:pt idx="613">
                  <c:v>-0.1853915999999991</c:v>
                </c:pt>
                <c:pt idx="614">
                  <c:v>-0.18297520000000134</c:v>
                </c:pt>
                <c:pt idx="615">
                  <c:v>-0.18233700000000042</c:v>
                </c:pt>
                <c:pt idx="616">
                  <c:v>-0.17657830000000097</c:v>
                </c:pt>
                <c:pt idx="617">
                  <c:v>-0.16898329999999984</c:v>
                </c:pt>
                <c:pt idx="618">
                  <c:v>-0.19873130000000039</c:v>
                </c:pt>
                <c:pt idx="619">
                  <c:v>-0.20195670000000021</c:v>
                </c:pt>
                <c:pt idx="620">
                  <c:v>-0.16390970000000049</c:v>
                </c:pt>
                <c:pt idx="621">
                  <c:v>-0.18379149999999989</c:v>
                </c:pt>
                <c:pt idx="622">
                  <c:v>-0.16303979999999907</c:v>
                </c:pt>
                <c:pt idx="623">
                  <c:v>-0.15776920000000061</c:v>
                </c:pt>
                <c:pt idx="624">
                  <c:v>-0.1801459000000003</c:v>
                </c:pt>
                <c:pt idx="625">
                  <c:v>-0.18857940000000006</c:v>
                </c:pt>
                <c:pt idx="626">
                  <c:v>-0.19051340000000039</c:v>
                </c:pt>
                <c:pt idx="627">
                  <c:v>-0.19377710000000015</c:v>
                </c:pt>
                <c:pt idx="628">
                  <c:v>-0.16838319999999918</c:v>
                </c:pt>
                <c:pt idx="629">
                  <c:v>-0.20239910000000005</c:v>
                </c:pt>
                <c:pt idx="630">
                  <c:v>-0.18595589999999973</c:v>
                </c:pt>
                <c:pt idx="631">
                  <c:v>-0.19767690000000027</c:v>
                </c:pt>
                <c:pt idx="632">
                  <c:v>-0.22840980000000055</c:v>
                </c:pt>
                <c:pt idx="633">
                  <c:v>-0.19029580000000035</c:v>
                </c:pt>
                <c:pt idx="634">
                  <c:v>-0.19897529999999986</c:v>
                </c:pt>
                <c:pt idx="635">
                  <c:v>-0.21750269999999983</c:v>
                </c:pt>
                <c:pt idx="636">
                  <c:v>-0.17200529999999947</c:v>
                </c:pt>
                <c:pt idx="637">
                  <c:v>-0.21545959999999997</c:v>
                </c:pt>
                <c:pt idx="638">
                  <c:v>-0.18045950000000044</c:v>
                </c:pt>
                <c:pt idx="639">
                  <c:v>-0.17317439999999973</c:v>
                </c:pt>
                <c:pt idx="640">
                  <c:v>-0.17734040000000029</c:v>
                </c:pt>
                <c:pt idx="641">
                  <c:v>-0.17206640000000029</c:v>
                </c:pt>
                <c:pt idx="642">
                  <c:v>-0.18809789999999982</c:v>
                </c:pt>
                <c:pt idx="643">
                  <c:v>-0.19309070000000084</c:v>
                </c:pt>
                <c:pt idx="644">
                  <c:v>-0.18726610000000132</c:v>
                </c:pt>
                <c:pt idx="645">
                  <c:v>-0.19886610000000005</c:v>
                </c:pt>
                <c:pt idx="646">
                  <c:v>-0.17993639999999989</c:v>
                </c:pt>
                <c:pt idx="647">
                  <c:v>-0.16892170000000029</c:v>
                </c:pt>
                <c:pt idx="648">
                  <c:v>-0.16971280000000011</c:v>
                </c:pt>
                <c:pt idx="649">
                  <c:v>-0.16128480000000067</c:v>
                </c:pt>
                <c:pt idx="650">
                  <c:v>-0.16796160000000082</c:v>
                </c:pt>
                <c:pt idx="651">
                  <c:v>-0.19197689999999934</c:v>
                </c:pt>
                <c:pt idx="652">
                  <c:v>-0.16956949999999971</c:v>
                </c:pt>
                <c:pt idx="653">
                  <c:v>-0.17290880000000008</c:v>
                </c:pt>
                <c:pt idx="654">
                  <c:v>-0.16647630000000113</c:v>
                </c:pt>
                <c:pt idx="655">
                  <c:v>-0.16983200000000043</c:v>
                </c:pt>
                <c:pt idx="656">
                  <c:v>-0.17983160000000087</c:v>
                </c:pt>
                <c:pt idx="657">
                  <c:v>-0.16454570000000057</c:v>
                </c:pt>
                <c:pt idx="658">
                  <c:v>-0.1815458999999997</c:v>
                </c:pt>
                <c:pt idx="659">
                  <c:v>-0.18713669999999993</c:v>
                </c:pt>
                <c:pt idx="660">
                  <c:v>-0.16518349999999948</c:v>
                </c:pt>
                <c:pt idx="661">
                  <c:v>-0.18166330000000031</c:v>
                </c:pt>
                <c:pt idx="662">
                  <c:v>-0.18120040000000071</c:v>
                </c:pt>
                <c:pt idx="663">
                  <c:v>-0.16293180000000085</c:v>
                </c:pt>
                <c:pt idx="664">
                  <c:v>-0.19496250000000082</c:v>
                </c:pt>
                <c:pt idx="665">
                  <c:v>-0.19701690000000038</c:v>
                </c:pt>
                <c:pt idx="666">
                  <c:v>-0.1590644999999995</c:v>
                </c:pt>
                <c:pt idx="667">
                  <c:v>-0.1742385000000013</c:v>
                </c:pt>
                <c:pt idx="668">
                  <c:v>-0.17194050000000072</c:v>
                </c:pt>
                <c:pt idx="669">
                  <c:v>-0.18480320000000017</c:v>
                </c:pt>
                <c:pt idx="670">
                  <c:v>-0.20367870000000021</c:v>
                </c:pt>
                <c:pt idx="671">
                  <c:v>-0.18008449999999954</c:v>
                </c:pt>
                <c:pt idx="672">
                  <c:v>-0.17881569999999947</c:v>
                </c:pt>
                <c:pt idx="673">
                  <c:v>-0.16866629999999994</c:v>
                </c:pt>
                <c:pt idx="674">
                  <c:v>-0.17331930000000018</c:v>
                </c:pt>
                <c:pt idx="675">
                  <c:v>-0.21454449999999969</c:v>
                </c:pt>
                <c:pt idx="676">
                  <c:v>-0.17798669999999994</c:v>
                </c:pt>
                <c:pt idx="677">
                  <c:v>-0.16352219999999917</c:v>
                </c:pt>
                <c:pt idx="678">
                  <c:v>-0.17461380000000037</c:v>
                </c:pt>
                <c:pt idx="679">
                  <c:v>-0.17379150000000099</c:v>
                </c:pt>
                <c:pt idx="680">
                  <c:v>-0.19396159999999973</c:v>
                </c:pt>
                <c:pt idx="681">
                  <c:v>-0.18823960000000017</c:v>
                </c:pt>
                <c:pt idx="682">
                  <c:v>-0.17691180000000006</c:v>
                </c:pt>
                <c:pt idx="683">
                  <c:v>-0.17622869999999935</c:v>
                </c:pt>
                <c:pt idx="684">
                  <c:v>-0.1748542999999998</c:v>
                </c:pt>
                <c:pt idx="685">
                  <c:v>-0.16229609999999983</c:v>
                </c:pt>
                <c:pt idx="686">
                  <c:v>-0.18922600000000056</c:v>
                </c:pt>
                <c:pt idx="687">
                  <c:v>-0.17293029999999998</c:v>
                </c:pt>
                <c:pt idx="688">
                  <c:v>-0.16226729999999989</c:v>
                </c:pt>
                <c:pt idx="689">
                  <c:v>-0.1958972000000001</c:v>
                </c:pt>
                <c:pt idx="690">
                  <c:v>-0.17548660000000016</c:v>
                </c:pt>
                <c:pt idx="691">
                  <c:v>-0.16715509999999956</c:v>
                </c:pt>
                <c:pt idx="692">
                  <c:v>-0.20609280000000041</c:v>
                </c:pt>
                <c:pt idx="693">
                  <c:v>-0.16643240000000059</c:v>
                </c:pt>
                <c:pt idx="694">
                  <c:v>-0.18545690000000015</c:v>
                </c:pt>
                <c:pt idx="695">
                  <c:v>-0.18286790000000064</c:v>
                </c:pt>
                <c:pt idx="696">
                  <c:v>-0.1834560999999999</c:v>
                </c:pt>
                <c:pt idx="697">
                  <c:v>-0.1971159000000009</c:v>
                </c:pt>
                <c:pt idx="698">
                  <c:v>-0.18265250000000055</c:v>
                </c:pt>
                <c:pt idx="699">
                  <c:v>-0.16331019999999974</c:v>
                </c:pt>
                <c:pt idx="700">
                  <c:v>-0.17785299999999982</c:v>
                </c:pt>
                <c:pt idx="701">
                  <c:v>-0.17783249999999917</c:v>
                </c:pt>
                <c:pt idx="702">
                  <c:v>-0.19432110000000069</c:v>
                </c:pt>
                <c:pt idx="703">
                  <c:v>-0.1842037000000003</c:v>
                </c:pt>
                <c:pt idx="704">
                  <c:v>-0.1732332000000012</c:v>
                </c:pt>
                <c:pt idx="705">
                  <c:v>-0.16890180000000132</c:v>
                </c:pt>
                <c:pt idx="706">
                  <c:v>-0.19424270000000021</c:v>
                </c:pt>
                <c:pt idx="707">
                  <c:v>-0.16286149999999999</c:v>
                </c:pt>
                <c:pt idx="708">
                  <c:v>-0.17575919999999989</c:v>
                </c:pt>
                <c:pt idx="709">
                  <c:v>-0.17766229999999972</c:v>
                </c:pt>
                <c:pt idx="710">
                  <c:v>-0.18222890000000014</c:v>
                </c:pt>
                <c:pt idx="711">
                  <c:v>-0.17449739999999991</c:v>
                </c:pt>
                <c:pt idx="712">
                  <c:v>-0.15387800000000063</c:v>
                </c:pt>
                <c:pt idx="713">
                  <c:v>-0.16877829999999872</c:v>
                </c:pt>
                <c:pt idx="714">
                  <c:v>-0.1793351000000003</c:v>
                </c:pt>
                <c:pt idx="715">
                  <c:v>-0.16700619999999944</c:v>
                </c:pt>
                <c:pt idx="716">
                  <c:v>-0.18232660000000056</c:v>
                </c:pt>
                <c:pt idx="717">
                  <c:v>-0.18654620000000044</c:v>
                </c:pt>
                <c:pt idx="718">
                  <c:v>-0.15572030000000048</c:v>
                </c:pt>
                <c:pt idx="719">
                  <c:v>-0.17480679999999982</c:v>
                </c:pt>
                <c:pt idx="720">
                  <c:v>-0.15958949999999916</c:v>
                </c:pt>
                <c:pt idx="721">
                  <c:v>-0.17383469999999956</c:v>
                </c:pt>
                <c:pt idx="722">
                  <c:v>-0.17294939999999936</c:v>
                </c:pt>
                <c:pt idx="723">
                  <c:v>-0.18014340000000129</c:v>
                </c:pt>
                <c:pt idx="724">
                  <c:v>-0.16335379999999944</c:v>
                </c:pt>
                <c:pt idx="725">
                  <c:v>-0.17523860000000013</c:v>
                </c:pt>
                <c:pt idx="726">
                  <c:v>-0.18559809999999999</c:v>
                </c:pt>
                <c:pt idx="727">
                  <c:v>-0.18547570000000047</c:v>
                </c:pt>
                <c:pt idx="728">
                  <c:v>-0.18403349999999996</c:v>
                </c:pt>
                <c:pt idx="729">
                  <c:v>-0.14231710000000053</c:v>
                </c:pt>
                <c:pt idx="730">
                  <c:v>-0.17648919999999979</c:v>
                </c:pt>
                <c:pt idx="731">
                  <c:v>-0.13778660000000009</c:v>
                </c:pt>
                <c:pt idx="732">
                  <c:v>-0.15394470000000027</c:v>
                </c:pt>
                <c:pt idx="733">
                  <c:v>-0.16755259999999961</c:v>
                </c:pt>
                <c:pt idx="734">
                  <c:v>-0.15328670000000066</c:v>
                </c:pt>
                <c:pt idx="735">
                  <c:v>-0.15973730000000064</c:v>
                </c:pt>
                <c:pt idx="736">
                  <c:v>-0.15799050000000037</c:v>
                </c:pt>
                <c:pt idx="737">
                  <c:v>-0.1468771000000002</c:v>
                </c:pt>
                <c:pt idx="738">
                  <c:v>-0.16465280000000071</c:v>
                </c:pt>
                <c:pt idx="739">
                  <c:v>-0.17009529999999984</c:v>
                </c:pt>
                <c:pt idx="740">
                  <c:v>-0.14268540000000041</c:v>
                </c:pt>
                <c:pt idx="741">
                  <c:v>-0.16833220000000004</c:v>
                </c:pt>
                <c:pt idx="742">
                  <c:v>-0.15332789999999985</c:v>
                </c:pt>
                <c:pt idx="743">
                  <c:v>-0.16295199999999976</c:v>
                </c:pt>
                <c:pt idx="744">
                  <c:v>-0.16011409999999948</c:v>
                </c:pt>
                <c:pt idx="745">
                  <c:v>-0.14424769999999931</c:v>
                </c:pt>
                <c:pt idx="746">
                  <c:v>-0.15864000000000011</c:v>
                </c:pt>
                <c:pt idx="747">
                  <c:v>-0.15033830000000048</c:v>
                </c:pt>
                <c:pt idx="748">
                  <c:v>-0.15361570000000047</c:v>
                </c:pt>
                <c:pt idx="749">
                  <c:v>-0.1663256999999998</c:v>
                </c:pt>
                <c:pt idx="750">
                  <c:v>-0.15195730000000029</c:v>
                </c:pt>
                <c:pt idx="751">
                  <c:v>-0.17167680000000018</c:v>
                </c:pt>
                <c:pt idx="752">
                  <c:v>-0.17031670000000076</c:v>
                </c:pt>
                <c:pt idx="753">
                  <c:v>-0.15596240000000083</c:v>
                </c:pt>
                <c:pt idx="754">
                  <c:v>-0.17815450000000066</c:v>
                </c:pt>
                <c:pt idx="755">
                  <c:v>-0.15880460000000074</c:v>
                </c:pt>
                <c:pt idx="756">
                  <c:v>-0.15942119999999971</c:v>
                </c:pt>
                <c:pt idx="757">
                  <c:v>-0.1683463999999999</c:v>
                </c:pt>
                <c:pt idx="758">
                  <c:v>-0.18113610000000069</c:v>
                </c:pt>
                <c:pt idx="759">
                  <c:v>-0.1569894000000005</c:v>
                </c:pt>
                <c:pt idx="760">
                  <c:v>-0.16258510000000026</c:v>
                </c:pt>
                <c:pt idx="761">
                  <c:v>-0.14636000000000049</c:v>
                </c:pt>
                <c:pt idx="762">
                  <c:v>-0.14996489999999962</c:v>
                </c:pt>
                <c:pt idx="763">
                  <c:v>-0.15064830000000029</c:v>
                </c:pt>
                <c:pt idx="764">
                  <c:v>-0.1296103000000004</c:v>
                </c:pt>
                <c:pt idx="765">
                  <c:v>-0.15406990000000054</c:v>
                </c:pt>
                <c:pt idx="766">
                  <c:v>-0.13350690000000043</c:v>
                </c:pt>
                <c:pt idx="767">
                  <c:v>-0.1338480999999998</c:v>
                </c:pt>
                <c:pt idx="768">
                  <c:v>-0.16175129999999971</c:v>
                </c:pt>
                <c:pt idx="769">
                  <c:v>-0.13907459999999983</c:v>
                </c:pt>
                <c:pt idx="770">
                  <c:v>-0.14072670000000009</c:v>
                </c:pt>
                <c:pt idx="771">
                  <c:v>-0.16319290000000031</c:v>
                </c:pt>
                <c:pt idx="772">
                  <c:v>-0.1534980000000008</c:v>
                </c:pt>
                <c:pt idx="773">
                  <c:v>-0.14694469999999971</c:v>
                </c:pt>
                <c:pt idx="774">
                  <c:v>-0.16955299999999962</c:v>
                </c:pt>
                <c:pt idx="775">
                  <c:v>-0.15261879999999906</c:v>
                </c:pt>
                <c:pt idx="776">
                  <c:v>-0.15914349999999988</c:v>
                </c:pt>
                <c:pt idx="777">
                  <c:v>-0.15680240000000101</c:v>
                </c:pt>
                <c:pt idx="778">
                  <c:v>-0.16550429999999938</c:v>
                </c:pt>
                <c:pt idx="779">
                  <c:v>-0.16690540000000098</c:v>
                </c:pt>
                <c:pt idx="780">
                  <c:v>-0.15249109999999888</c:v>
                </c:pt>
                <c:pt idx="781">
                  <c:v>-0.14916529999999995</c:v>
                </c:pt>
                <c:pt idx="782">
                  <c:v>-0.17447380000000035</c:v>
                </c:pt>
                <c:pt idx="783">
                  <c:v>-0.14787170000000049</c:v>
                </c:pt>
                <c:pt idx="784">
                  <c:v>-0.1712927999999998</c:v>
                </c:pt>
                <c:pt idx="785">
                  <c:v>-0.16568860000000019</c:v>
                </c:pt>
                <c:pt idx="786">
                  <c:v>-0.1515278999999996</c:v>
                </c:pt>
                <c:pt idx="787">
                  <c:v>-0.16773669999999985</c:v>
                </c:pt>
                <c:pt idx="788">
                  <c:v>-0.16859259999999932</c:v>
                </c:pt>
                <c:pt idx="789">
                  <c:v>-0.1700115000000002</c:v>
                </c:pt>
                <c:pt idx="790">
                  <c:v>-0.17574350000000027</c:v>
                </c:pt>
                <c:pt idx="791">
                  <c:v>-0.15911709999999957</c:v>
                </c:pt>
                <c:pt idx="792">
                  <c:v>-0.15854759999999946</c:v>
                </c:pt>
                <c:pt idx="793">
                  <c:v>-0.1558522</c:v>
                </c:pt>
                <c:pt idx="794">
                  <c:v>-0.16149940000000029</c:v>
                </c:pt>
                <c:pt idx="795">
                  <c:v>-0.17132119999999951</c:v>
                </c:pt>
                <c:pt idx="796">
                  <c:v>-0.17209189999999985</c:v>
                </c:pt>
                <c:pt idx="797">
                  <c:v>-0.16215530000000022</c:v>
                </c:pt>
                <c:pt idx="798">
                  <c:v>-0.16280479999999997</c:v>
                </c:pt>
                <c:pt idx="799">
                  <c:v>-0.22572919999999996</c:v>
                </c:pt>
                <c:pt idx="800">
                  <c:v>-0.16094580000000036</c:v>
                </c:pt>
                <c:pt idx="801">
                  <c:v>-0.15211869999999994</c:v>
                </c:pt>
                <c:pt idx="802">
                  <c:v>-0.15268860000000029</c:v>
                </c:pt>
                <c:pt idx="803">
                  <c:v>-0.15454279999999976</c:v>
                </c:pt>
                <c:pt idx="804">
                  <c:v>-0.15731220000000157</c:v>
                </c:pt>
                <c:pt idx="805">
                  <c:v>-0.17779379999999989</c:v>
                </c:pt>
                <c:pt idx="806">
                  <c:v>-0.1699471999999993</c:v>
                </c:pt>
                <c:pt idx="807">
                  <c:v>-0.15420470000000108</c:v>
                </c:pt>
                <c:pt idx="808">
                  <c:v>-0.16101830000000028</c:v>
                </c:pt>
                <c:pt idx="809">
                  <c:v>-0.16071219999999986</c:v>
                </c:pt>
                <c:pt idx="810">
                  <c:v>-0.16198910000000044</c:v>
                </c:pt>
                <c:pt idx="811">
                  <c:v>-0.16815830000000087</c:v>
                </c:pt>
                <c:pt idx="812">
                  <c:v>-0.15781969999999923</c:v>
                </c:pt>
                <c:pt idx="813">
                  <c:v>-0.16680570000000028</c:v>
                </c:pt>
                <c:pt idx="814">
                  <c:v>-0.15825839999999936</c:v>
                </c:pt>
                <c:pt idx="815">
                  <c:v>-0.1818843999999995</c:v>
                </c:pt>
                <c:pt idx="816">
                  <c:v>-0.16398330000000172</c:v>
                </c:pt>
                <c:pt idx="817">
                  <c:v>-0.15937369999999973</c:v>
                </c:pt>
                <c:pt idx="818">
                  <c:v>-0.16929149999999993</c:v>
                </c:pt>
                <c:pt idx="819">
                  <c:v>-0.17450009999999949</c:v>
                </c:pt>
                <c:pt idx="820">
                  <c:v>-0.16926819999999942</c:v>
                </c:pt>
                <c:pt idx="821">
                  <c:v>-0.16469729999999938</c:v>
                </c:pt>
                <c:pt idx="822">
                  <c:v>-0.17645759999999999</c:v>
                </c:pt>
                <c:pt idx="823">
                  <c:v>-0.20982960000000084</c:v>
                </c:pt>
                <c:pt idx="824">
                  <c:v>-0.1763596999999999</c:v>
                </c:pt>
                <c:pt idx="825">
                  <c:v>-0.17588919999999941</c:v>
                </c:pt>
                <c:pt idx="826">
                  <c:v>-0.15945160000000058</c:v>
                </c:pt>
                <c:pt idx="827">
                  <c:v>-0.17098130000000111</c:v>
                </c:pt>
                <c:pt idx="828">
                  <c:v>-0.16614579999999979</c:v>
                </c:pt>
                <c:pt idx="829">
                  <c:v>-0.16071089999999977</c:v>
                </c:pt>
                <c:pt idx="830">
                  <c:v>-0.18290150000000072</c:v>
                </c:pt>
                <c:pt idx="831">
                  <c:v>-0.16528919999999925</c:v>
                </c:pt>
                <c:pt idx="832">
                  <c:v>-0.16986629999999892</c:v>
                </c:pt>
                <c:pt idx="833">
                  <c:v>-0.18736940000000057</c:v>
                </c:pt>
                <c:pt idx="834">
                  <c:v>-0.17642840000000071</c:v>
                </c:pt>
                <c:pt idx="835">
                  <c:v>-0.20758060000000089</c:v>
                </c:pt>
                <c:pt idx="836">
                  <c:v>-0.21080180000000137</c:v>
                </c:pt>
                <c:pt idx="837">
                  <c:v>-0.19759810000000044</c:v>
                </c:pt>
                <c:pt idx="838">
                  <c:v>-0.18546700000000005</c:v>
                </c:pt>
                <c:pt idx="839">
                  <c:v>-0.17126799999999953</c:v>
                </c:pt>
                <c:pt idx="840">
                  <c:v>-0.15939069999999944</c:v>
                </c:pt>
                <c:pt idx="841">
                  <c:v>-0.26278689999999916</c:v>
                </c:pt>
                <c:pt idx="842">
                  <c:v>-0.17894709999999936</c:v>
                </c:pt>
                <c:pt idx="843">
                  <c:v>-0.16614669999999965</c:v>
                </c:pt>
                <c:pt idx="844">
                  <c:v>-0.16688689999999973</c:v>
                </c:pt>
                <c:pt idx="845">
                  <c:v>-0.16425699999999921</c:v>
                </c:pt>
                <c:pt idx="846">
                  <c:v>-0.15377189999999885</c:v>
                </c:pt>
                <c:pt idx="847">
                  <c:v>-0.16687890000000039</c:v>
                </c:pt>
                <c:pt idx="848">
                  <c:v>-0.15641990000000039</c:v>
                </c:pt>
                <c:pt idx="849">
                  <c:v>-0.16742039999999925</c:v>
                </c:pt>
                <c:pt idx="850">
                  <c:v>-0.1657788999999994</c:v>
                </c:pt>
                <c:pt idx="851">
                  <c:v>-0.1723492000000002</c:v>
                </c:pt>
                <c:pt idx="852">
                  <c:v>-0.18172220000000028</c:v>
                </c:pt>
                <c:pt idx="853">
                  <c:v>-0.17793719999999968</c:v>
                </c:pt>
                <c:pt idx="854">
                  <c:v>-0.18585139999999978</c:v>
                </c:pt>
                <c:pt idx="855">
                  <c:v>-0.16437220000000075</c:v>
                </c:pt>
                <c:pt idx="856">
                  <c:v>-0.16532569999999946</c:v>
                </c:pt>
                <c:pt idx="857">
                  <c:v>-0.17347299999999954</c:v>
                </c:pt>
                <c:pt idx="858">
                  <c:v>-0.18445730000000093</c:v>
                </c:pt>
                <c:pt idx="859">
                  <c:v>-0.18551240000000035</c:v>
                </c:pt>
                <c:pt idx="860">
                  <c:v>-0.17847239999999953</c:v>
                </c:pt>
                <c:pt idx="861">
                  <c:v>-0.17181049999999942</c:v>
                </c:pt>
                <c:pt idx="862">
                  <c:v>-0.16717630000000039</c:v>
                </c:pt>
                <c:pt idx="863">
                  <c:v>-0.17726179999999925</c:v>
                </c:pt>
                <c:pt idx="864">
                  <c:v>-0.19380040000000065</c:v>
                </c:pt>
                <c:pt idx="865">
                  <c:v>-0.17799429999999994</c:v>
                </c:pt>
                <c:pt idx="866">
                  <c:v>-0.17108430000000041</c:v>
                </c:pt>
                <c:pt idx="867">
                  <c:v>-0.20189240000000019</c:v>
                </c:pt>
                <c:pt idx="868">
                  <c:v>-0.20063410000000026</c:v>
                </c:pt>
                <c:pt idx="869">
                  <c:v>-0.20170369999999949</c:v>
                </c:pt>
                <c:pt idx="870">
                  <c:v>-0.18942070000000122</c:v>
                </c:pt>
                <c:pt idx="871">
                  <c:v>-0.17844080000000151</c:v>
                </c:pt>
                <c:pt idx="872">
                  <c:v>-0.1628696000000005</c:v>
                </c:pt>
                <c:pt idx="873">
                  <c:v>-0.17791610000000091</c:v>
                </c:pt>
                <c:pt idx="874">
                  <c:v>-0.16503699999999988</c:v>
                </c:pt>
                <c:pt idx="875">
                  <c:v>-0.18098230000000015</c:v>
                </c:pt>
                <c:pt idx="876">
                  <c:v>-0.18361840000000029</c:v>
                </c:pt>
                <c:pt idx="877">
                  <c:v>-0.18499980000000082</c:v>
                </c:pt>
                <c:pt idx="878">
                  <c:v>-0.18700100000000042</c:v>
                </c:pt>
                <c:pt idx="879">
                  <c:v>-0.17471950000000014</c:v>
                </c:pt>
                <c:pt idx="880">
                  <c:v>-0.17218749999999972</c:v>
                </c:pt>
                <c:pt idx="881">
                  <c:v>-0.22406969999999937</c:v>
                </c:pt>
                <c:pt idx="882">
                  <c:v>-0.2073065999999999</c:v>
                </c:pt>
                <c:pt idx="883">
                  <c:v>-0.16868960000000044</c:v>
                </c:pt>
                <c:pt idx="884">
                  <c:v>-0.17559600000000053</c:v>
                </c:pt>
                <c:pt idx="885">
                  <c:v>-0.17308949999999967</c:v>
                </c:pt>
                <c:pt idx="886">
                  <c:v>-0.15649569999999979</c:v>
                </c:pt>
                <c:pt idx="887">
                  <c:v>-0.18165689999999923</c:v>
                </c:pt>
                <c:pt idx="888">
                  <c:v>-0.18530409999999975</c:v>
                </c:pt>
                <c:pt idx="889">
                  <c:v>-0.17918590000000112</c:v>
                </c:pt>
                <c:pt idx="890">
                  <c:v>-0.19125180000000075</c:v>
                </c:pt>
                <c:pt idx="891">
                  <c:v>-0.17398880000000094</c:v>
                </c:pt>
                <c:pt idx="892">
                  <c:v>-0.18402830000000048</c:v>
                </c:pt>
                <c:pt idx="893">
                  <c:v>-0.17511420000000033</c:v>
                </c:pt>
                <c:pt idx="894">
                  <c:v>-0.18078109999999992</c:v>
                </c:pt>
                <c:pt idx="895">
                  <c:v>-0.19753139999999991</c:v>
                </c:pt>
                <c:pt idx="896">
                  <c:v>-0.22048129999999944</c:v>
                </c:pt>
                <c:pt idx="897">
                  <c:v>-0.1900309</c:v>
                </c:pt>
                <c:pt idx="898">
                  <c:v>-0.18133220000000083</c:v>
                </c:pt>
                <c:pt idx="899">
                  <c:v>-0.19021199999999983</c:v>
                </c:pt>
                <c:pt idx="900">
                  <c:v>-0.21730579999999922</c:v>
                </c:pt>
                <c:pt idx="901">
                  <c:v>-0.18956889999999937</c:v>
                </c:pt>
                <c:pt idx="902">
                  <c:v>-0.18087509999999973</c:v>
                </c:pt>
                <c:pt idx="903">
                  <c:v>-0.17317910000000047</c:v>
                </c:pt>
                <c:pt idx="904">
                  <c:v>-0.17648749999999946</c:v>
                </c:pt>
                <c:pt idx="905">
                  <c:v>-0.19266190000000005</c:v>
                </c:pt>
                <c:pt idx="906">
                  <c:v>-0.20623710000000095</c:v>
                </c:pt>
                <c:pt idx="907">
                  <c:v>-0.18398360000000036</c:v>
                </c:pt>
                <c:pt idx="908">
                  <c:v>-0.17144549999999992</c:v>
                </c:pt>
                <c:pt idx="909">
                  <c:v>-0.19910099999999975</c:v>
                </c:pt>
                <c:pt idx="910">
                  <c:v>-0.1771016999999997</c:v>
                </c:pt>
                <c:pt idx="911">
                  <c:v>-0.16785389999999989</c:v>
                </c:pt>
                <c:pt idx="912">
                  <c:v>-0.16656280000000034</c:v>
                </c:pt>
                <c:pt idx="913">
                  <c:v>-0.15697870000000158</c:v>
                </c:pt>
                <c:pt idx="914">
                  <c:v>-0.17656280000000102</c:v>
                </c:pt>
                <c:pt idx="915">
                  <c:v>-0.1833575999999999</c:v>
                </c:pt>
                <c:pt idx="916">
                  <c:v>-0.18506829999999841</c:v>
                </c:pt>
                <c:pt idx="917">
                  <c:v>-0.17874190000000034</c:v>
                </c:pt>
                <c:pt idx="918">
                  <c:v>-0.18327079999999984</c:v>
                </c:pt>
                <c:pt idx="919">
                  <c:v>-0.19795320000000061</c:v>
                </c:pt>
                <c:pt idx="920">
                  <c:v>-0.19845829999999953</c:v>
                </c:pt>
                <c:pt idx="921">
                  <c:v>-0.1997352999999995</c:v>
                </c:pt>
                <c:pt idx="922">
                  <c:v>-0.19772990000000057</c:v>
                </c:pt>
                <c:pt idx="923">
                  <c:v>-0.19438469999999963</c:v>
                </c:pt>
                <c:pt idx="924">
                  <c:v>-0.22167199999999987</c:v>
                </c:pt>
                <c:pt idx="925">
                  <c:v>-0.19407679999999949</c:v>
                </c:pt>
                <c:pt idx="926">
                  <c:v>-0.1982809000000012</c:v>
                </c:pt>
                <c:pt idx="927">
                  <c:v>-0.15550650000000044</c:v>
                </c:pt>
                <c:pt idx="928">
                  <c:v>-0.17057579999999994</c:v>
                </c:pt>
                <c:pt idx="929">
                  <c:v>-0.16791969999999878</c:v>
                </c:pt>
                <c:pt idx="930">
                  <c:v>-0.17613020000000024</c:v>
                </c:pt>
                <c:pt idx="931">
                  <c:v>-0.17331629999999976</c:v>
                </c:pt>
                <c:pt idx="932">
                  <c:v>-0.20045980000000085</c:v>
                </c:pt>
                <c:pt idx="933">
                  <c:v>-0.17760909999999974</c:v>
                </c:pt>
                <c:pt idx="934">
                  <c:v>-0.20888710000000099</c:v>
                </c:pt>
                <c:pt idx="935">
                  <c:v>-0.22689530000000069</c:v>
                </c:pt>
                <c:pt idx="936">
                  <c:v>-0.21075830000000018</c:v>
                </c:pt>
                <c:pt idx="937">
                  <c:v>-0.23966570000000065</c:v>
                </c:pt>
                <c:pt idx="938">
                  <c:v>-0.19606920000000017</c:v>
                </c:pt>
                <c:pt idx="939">
                  <c:v>-0.22614690000000071</c:v>
                </c:pt>
                <c:pt idx="940">
                  <c:v>-0.21631779999999967</c:v>
                </c:pt>
                <c:pt idx="941">
                  <c:v>-0.18936689999999956</c:v>
                </c:pt>
                <c:pt idx="942">
                  <c:v>-0.1779124000000003</c:v>
                </c:pt>
                <c:pt idx="943">
                  <c:v>-0.18909359999999964</c:v>
                </c:pt>
                <c:pt idx="944">
                  <c:v>-0.17230170000000022</c:v>
                </c:pt>
                <c:pt idx="945">
                  <c:v>-0.1861019000000006</c:v>
                </c:pt>
                <c:pt idx="946">
                  <c:v>-0.18815809999999988</c:v>
                </c:pt>
                <c:pt idx="947">
                  <c:v>-0.17527589999999993</c:v>
                </c:pt>
                <c:pt idx="948">
                  <c:v>-0.20721970000000045</c:v>
                </c:pt>
                <c:pt idx="949">
                  <c:v>-0.20769060000000028</c:v>
                </c:pt>
                <c:pt idx="950">
                  <c:v>-0.1885772999999995</c:v>
                </c:pt>
                <c:pt idx="951">
                  <c:v>-0.19633849999999953</c:v>
                </c:pt>
                <c:pt idx="952">
                  <c:v>-0.19602969999999953</c:v>
                </c:pt>
                <c:pt idx="953">
                  <c:v>-0.21706550000000036</c:v>
                </c:pt>
                <c:pt idx="954">
                  <c:v>-0.21760130000000011</c:v>
                </c:pt>
                <c:pt idx="955">
                  <c:v>-0.19125840000000061</c:v>
                </c:pt>
                <c:pt idx="956">
                  <c:v>-0.19719209999999876</c:v>
                </c:pt>
                <c:pt idx="957">
                  <c:v>-0.18284089999999953</c:v>
                </c:pt>
                <c:pt idx="958">
                  <c:v>-0.1803284000000005</c:v>
                </c:pt>
                <c:pt idx="959">
                  <c:v>-0.19940639999999998</c:v>
                </c:pt>
                <c:pt idx="960">
                  <c:v>-0.20335970000000092</c:v>
                </c:pt>
                <c:pt idx="961">
                  <c:v>-0.20173340000000017</c:v>
                </c:pt>
                <c:pt idx="962">
                  <c:v>-0.20075190000000109</c:v>
                </c:pt>
                <c:pt idx="963">
                  <c:v>-0.1949544999999997</c:v>
                </c:pt>
                <c:pt idx="964">
                  <c:v>-0.1876281999999998</c:v>
                </c:pt>
                <c:pt idx="965">
                  <c:v>-0.2242993000000002</c:v>
                </c:pt>
                <c:pt idx="966">
                  <c:v>-0.21523750000000064</c:v>
                </c:pt>
                <c:pt idx="967">
                  <c:v>-0.19693750000000065</c:v>
                </c:pt>
                <c:pt idx="968">
                  <c:v>-0.20620640000000012</c:v>
                </c:pt>
                <c:pt idx="969">
                  <c:v>-0.18270779999999931</c:v>
                </c:pt>
                <c:pt idx="970">
                  <c:v>-0.19321989999999989</c:v>
                </c:pt>
                <c:pt idx="971">
                  <c:v>-0.18786359999999913</c:v>
                </c:pt>
                <c:pt idx="972">
                  <c:v>-0.18660219999999939</c:v>
                </c:pt>
                <c:pt idx="973">
                  <c:v>-0.19281770000000087</c:v>
                </c:pt>
                <c:pt idx="974">
                  <c:v>-0.17471009999999954</c:v>
                </c:pt>
                <c:pt idx="975">
                  <c:v>-0.21370559999999994</c:v>
                </c:pt>
                <c:pt idx="976">
                  <c:v>-0.19706210000000013</c:v>
                </c:pt>
                <c:pt idx="977">
                  <c:v>-0.19975740000000108</c:v>
                </c:pt>
                <c:pt idx="978">
                  <c:v>-0.20575789999999916</c:v>
                </c:pt>
                <c:pt idx="979">
                  <c:v>-0.19607439999999965</c:v>
                </c:pt>
                <c:pt idx="980">
                  <c:v>-0.19773990000000019</c:v>
                </c:pt>
                <c:pt idx="981">
                  <c:v>-0.19221890000000119</c:v>
                </c:pt>
                <c:pt idx="982">
                  <c:v>-0.18944340000000093</c:v>
                </c:pt>
                <c:pt idx="983">
                  <c:v>-0.18042409999999975</c:v>
                </c:pt>
                <c:pt idx="984">
                  <c:v>-0.16797309999999932</c:v>
                </c:pt>
                <c:pt idx="985">
                  <c:v>-0.20396130000000046</c:v>
                </c:pt>
                <c:pt idx="986">
                  <c:v>-0.19760829999999974</c:v>
                </c:pt>
                <c:pt idx="987">
                  <c:v>-0.18572039999999923</c:v>
                </c:pt>
                <c:pt idx="988">
                  <c:v>-0.19227730000000154</c:v>
                </c:pt>
                <c:pt idx="989">
                  <c:v>-0.20079340000000112</c:v>
                </c:pt>
                <c:pt idx="990">
                  <c:v>-0.19760660000000119</c:v>
                </c:pt>
                <c:pt idx="991">
                  <c:v>-0.20410490000000081</c:v>
                </c:pt>
                <c:pt idx="992">
                  <c:v>-0.18879819999999903</c:v>
                </c:pt>
                <c:pt idx="993">
                  <c:v>-0.17029720000000026</c:v>
                </c:pt>
                <c:pt idx="994">
                  <c:v>-0.19305980000000034</c:v>
                </c:pt>
                <c:pt idx="995">
                  <c:v>-0.18703290000000106</c:v>
                </c:pt>
                <c:pt idx="996">
                  <c:v>-0.1985948999999998</c:v>
                </c:pt>
                <c:pt idx="997">
                  <c:v>-0.17791809999999852</c:v>
                </c:pt>
                <c:pt idx="998">
                  <c:v>-0.20131990000000055</c:v>
                </c:pt>
                <c:pt idx="999">
                  <c:v>-0.17633200000000038</c:v>
                </c:pt>
                <c:pt idx="1000">
                  <c:v>-0.19608120000000007</c:v>
                </c:pt>
                <c:pt idx="1001">
                  <c:v>-0.17378710000000019</c:v>
                </c:pt>
                <c:pt idx="1002">
                  <c:v>-0.18141050000000103</c:v>
                </c:pt>
                <c:pt idx="1003">
                  <c:v>-0.17221109999999928</c:v>
                </c:pt>
                <c:pt idx="1004">
                  <c:v>-0.16783120000000018</c:v>
                </c:pt>
                <c:pt idx="1005">
                  <c:v>-0.17760110000000129</c:v>
                </c:pt>
                <c:pt idx="1006">
                  <c:v>-0.19944760000000006</c:v>
                </c:pt>
                <c:pt idx="1007">
                  <c:v>-0.20071750000000144</c:v>
                </c:pt>
                <c:pt idx="1008">
                  <c:v>-0.18458000000000041</c:v>
                </c:pt>
                <c:pt idx="1009">
                  <c:v>-0.19184979999999996</c:v>
                </c:pt>
                <c:pt idx="1010">
                  <c:v>-0.18101579999999995</c:v>
                </c:pt>
                <c:pt idx="1011">
                  <c:v>-0.17511429999999795</c:v>
                </c:pt>
                <c:pt idx="1012">
                  <c:v>-0.17764610000000047</c:v>
                </c:pt>
                <c:pt idx="1013">
                  <c:v>-0.16857610000000012</c:v>
                </c:pt>
                <c:pt idx="1014">
                  <c:v>-0.17062080000000091</c:v>
                </c:pt>
                <c:pt idx="1015">
                  <c:v>-0.17415700000000012</c:v>
                </c:pt>
                <c:pt idx="1016">
                  <c:v>-0.1709820999999998</c:v>
                </c:pt>
                <c:pt idx="1017">
                  <c:v>-0.16680419999999962</c:v>
                </c:pt>
                <c:pt idx="1018">
                  <c:v>-0.16084689999999924</c:v>
                </c:pt>
                <c:pt idx="1019">
                  <c:v>-0.16060250000000043</c:v>
                </c:pt>
                <c:pt idx="1020">
                  <c:v>-0.18707970000000085</c:v>
                </c:pt>
                <c:pt idx="1021">
                  <c:v>-0.16959380000000035</c:v>
                </c:pt>
                <c:pt idx="1022">
                  <c:v>-0.18145450000000007</c:v>
                </c:pt>
                <c:pt idx="1023">
                  <c:v>-0.15997430000000001</c:v>
                </c:pt>
                <c:pt idx="1024">
                  <c:v>-0.1594111999999992</c:v>
                </c:pt>
                <c:pt idx="1025">
                  <c:v>-0.17939040000000084</c:v>
                </c:pt>
                <c:pt idx="1026">
                  <c:v>-0.15069960000000027</c:v>
                </c:pt>
                <c:pt idx="1027">
                  <c:v>-0.15933700000000073</c:v>
                </c:pt>
                <c:pt idx="1028">
                  <c:v>-0.1722771000000014</c:v>
                </c:pt>
                <c:pt idx="1029">
                  <c:v>-0.14825230000000023</c:v>
                </c:pt>
                <c:pt idx="1030">
                  <c:v>-0.16628289999999879</c:v>
                </c:pt>
                <c:pt idx="1031">
                  <c:v>-0.15254999999999885</c:v>
                </c:pt>
                <c:pt idx="1032">
                  <c:v>-0.15423000000000098</c:v>
                </c:pt>
                <c:pt idx="1033">
                  <c:v>-0.17105350000000019</c:v>
                </c:pt>
                <c:pt idx="1034">
                  <c:v>-0.16136000000000106</c:v>
                </c:pt>
                <c:pt idx="1035">
                  <c:v>-0.1486269999999994</c:v>
                </c:pt>
                <c:pt idx="1036">
                  <c:v>-0.17015530000000023</c:v>
                </c:pt>
                <c:pt idx="1037">
                  <c:v>-0.19019969999999997</c:v>
                </c:pt>
                <c:pt idx="1038">
                  <c:v>-0.18145679999999942</c:v>
                </c:pt>
                <c:pt idx="1039">
                  <c:v>-0.15159080000000014</c:v>
                </c:pt>
                <c:pt idx="1040">
                  <c:v>-0.1493549999999999</c:v>
                </c:pt>
                <c:pt idx="1041">
                  <c:v>-0.17930289999999971</c:v>
                </c:pt>
                <c:pt idx="1042">
                  <c:v>-0.15889720000000018</c:v>
                </c:pt>
                <c:pt idx="1043">
                  <c:v>-0.16276210000000013</c:v>
                </c:pt>
                <c:pt idx="1044">
                  <c:v>-0.15023349999999969</c:v>
                </c:pt>
                <c:pt idx="1045">
                  <c:v>-0.14593390000000106</c:v>
                </c:pt>
                <c:pt idx="1046">
                  <c:v>-0.15763580000000044</c:v>
                </c:pt>
                <c:pt idx="1047">
                  <c:v>-0.16094679999999872</c:v>
                </c:pt>
                <c:pt idx="1048">
                  <c:v>-0.15219499999999986</c:v>
                </c:pt>
                <c:pt idx="1049">
                  <c:v>-0.17068999999999956</c:v>
                </c:pt>
                <c:pt idx="1050">
                  <c:v>-0.20585510000000085</c:v>
                </c:pt>
                <c:pt idx="1051">
                  <c:v>-0.1573720000000014</c:v>
                </c:pt>
                <c:pt idx="1052">
                  <c:v>-0.19153620000000071</c:v>
                </c:pt>
                <c:pt idx="1053">
                  <c:v>-0.17231789999999947</c:v>
                </c:pt>
                <c:pt idx="1054">
                  <c:v>-0.19093089999999968</c:v>
                </c:pt>
                <c:pt idx="1055">
                  <c:v>-0.16009889999999949</c:v>
                </c:pt>
                <c:pt idx="1056">
                  <c:v>-0.17643660000000061</c:v>
                </c:pt>
                <c:pt idx="1057">
                  <c:v>-0.16827569999999969</c:v>
                </c:pt>
                <c:pt idx="1058">
                  <c:v>-0.16178009999999965</c:v>
                </c:pt>
                <c:pt idx="1059">
                  <c:v>-0.15800770000000064</c:v>
                </c:pt>
                <c:pt idx="1060">
                  <c:v>-0.17510800000000071</c:v>
                </c:pt>
                <c:pt idx="1061">
                  <c:v>-0.19025229999999915</c:v>
                </c:pt>
                <c:pt idx="1062">
                  <c:v>-0.16001879999999957</c:v>
                </c:pt>
                <c:pt idx="1063">
                  <c:v>-0.17294739999999909</c:v>
                </c:pt>
                <c:pt idx="1064">
                  <c:v>-0.15675940000000033</c:v>
                </c:pt>
                <c:pt idx="1065">
                  <c:v>-0.14669789999999949</c:v>
                </c:pt>
                <c:pt idx="1066">
                  <c:v>-0.13564250000000122</c:v>
                </c:pt>
                <c:pt idx="1067">
                  <c:v>-0.12307690000000004</c:v>
                </c:pt>
                <c:pt idx="1068">
                  <c:v>-0.1332981000000002</c:v>
                </c:pt>
                <c:pt idx="1069">
                  <c:v>-0.12810520000000025</c:v>
                </c:pt>
                <c:pt idx="1070">
                  <c:v>-0.14053629999999995</c:v>
                </c:pt>
                <c:pt idx="1071">
                  <c:v>-0.14893100000000015</c:v>
                </c:pt>
                <c:pt idx="1072">
                  <c:v>-0.13942860000000135</c:v>
                </c:pt>
                <c:pt idx="1073">
                  <c:v>-0.13389969999999884</c:v>
                </c:pt>
                <c:pt idx="1074">
                  <c:v>-0.13323499999999999</c:v>
                </c:pt>
                <c:pt idx="1075">
                  <c:v>-0.14318380000000008</c:v>
                </c:pt>
                <c:pt idx="1076">
                  <c:v>-0.13690969999999947</c:v>
                </c:pt>
                <c:pt idx="1077">
                  <c:v>-0.13986209999999932</c:v>
                </c:pt>
                <c:pt idx="1078">
                  <c:v>-0.11378270000000068</c:v>
                </c:pt>
                <c:pt idx="1079">
                  <c:v>-0.14724360000000125</c:v>
                </c:pt>
                <c:pt idx="1080">
                  <c:v>-0.12296959999999935</c:v>
                </c:pt>
                <c:pt idx="1081">
                  <c:v>-0.11946499999999993</c:v>
                </c:pt>
                <c:pt idx="1082">
                  <c:v>-0.14004330000000031</c:v>
                </c:pt>
                <c:pt idx="1083">
                  <c:v>-0.11926620000000021</c:v>
                </c:pt>
                <c:pt idx="1084">
                  <c:v>-0.1383030999999999</c:v>
                </c:pt>
                <c:pt idx="1085">
                  <c:v>-0.11256710000000236</c:v>
                </c:pt>
                <c:pt idx="1086">
                  <c:v>-0.10528549999999992</c:v>
                </c:pt>
                <c:pt idx="1087">
                  <c:v>-0.10236659999999898</c:v>
                </c:pt>
                <c:pt idx="1088">
                  <c:v>-0.12294569999999982</c:v>
                </c:pt>
                <c:pt idx="1089">
                  <c:v>-0.10248429999999953</c:v>
                </c:pt>
                <c:pt idx="1090">
                  <c:v>-0.10303659999999937</c:v>
                </c:pt>
                <c:pt idx="1091">
                  <c:v>-0.13021360000000115</c:v>
                </c:pt>
                <c:pt idx="1092">
                  <c:v>-0.13026239999999945</c:v>
                </c:pt>
                <c:pt idx="1093">
                  <c:v>-9.2275200000000446E-2</c:v>
                </c:pt>
                <c:pt idx="1094">
                  <c:v>-9.5953599999999639E-2</c:v>
                </c:pt>
                <c:pt idx="1095">
                  <c:v>-9.8409199999999863E-2</c:v>
                </c:pt>
                <c:pt idx="1096">
                  <c:v>-0.1091009000000005</c:v>
                </c:pt>
                <c:pt idx="1097">
                  <c:v>-9.8640300000000458E-2</c:v>
                </c:pt>
                <c:pt idx="1098">
                  <c:v>-0.11085359999999866</c:v>
                </c:pt>
                <c:pt idx="1099">
                  <c:v>-7.9130600000000051E-2</c:v>
                </c:pt>
                <c:pt idx="1100">
                  <c:v>-8.3223700000000456E-2</c:v>
                </c:pt>
                <c:pt idx="1101">
                  <c:v>-8.7119200000000951E-2</c:v>
                </c:pt>
                <c:pt idx="1102">
                  <c:v>-7.8356999999999566E-2</c:v>
                </c:pt>
                <c:pt idx="1103">
                  <c:v>-0.11766070000000006</c:v>
                </c:pt>
                <c:pt idx="1104">
                  <c:v>-7.7686299999998987E-2</c:v>
                </c:pt>
                <c:pt idx="1105">
                  <c:v>-7.6614100000001351E-2</c:v>
                </c:pt>
                <c:pt idx="1106">
                  <c:v>-8.2428799999999747E-2</c:v>
                </c:pt>
                <c:pt idx="1107">
                  <c:v>-8.6062999999999334E-2</c:v>
                </c:pt>
                <c:pt idx="1108">
                  <c:v>-0.11412990000000089</c:v>
                </c:pt>
                <c:pt idx="1109">
                  <c:v>-8.9429499999998718E-2</c:v>
                </c:pt>
                <c:pt idx="1110">
                  <c:v>-6.9828499999999849E-2</c:v>
                </c:pt>
                <c:pt idx="1111">
                  <c:v>-7.9126299999999539E-2</c:v>
                </c:pt>
                <c:pt idx="1112">
                  <c:v>-7.5583899999999815E-2</c:v>
                </c:pt>
                <c:pt idx="1113">
                  <c:v>-7.6074799999999776E-2</c:v>
                </c:pt>
                <c:pt idx="1114">
                  <c:v>-7.2597999999999274E-2</c:v>
                </c:pt>
                <c:pt idx="1115">
                  <c:v>-7.1935600000000655E-2</c:v>
                </c:pt>
                <c:pt idx="1116">
                  <c:v>-6.3212599999999952E-2</c:v>
                </c:pt>
                <c:pt idx="1117">
                  <c:v>-7.2331100000000426E-2</c:v>
                </c:pt>
                <c:pt idx="1118">
                  <c:v>-6.2271099999999358E-2</c:v>
                </c:pt>
                <c:pt idx="1119">
                  <c:v>-5.9855600000000564E-2</c:v>
                </c:pt>
                <c:pt idx="1120">
                  <c:v>-6.2631099999999051E-2</c:v>
                </c:pt>
                <c:pt idx="1121">
                  <c:v>-6.9361999999999924E-2</c:v>
                </c:pt>
                <c:pt idx="1122">
                  <c:v>-6.4336800000001304E-2</c:v>
                </c:pt>
                <c:pt idx="1123">
                  <c:v>-0.11023169999999904</c:v>
                </c:pt>
                <c:pt idx="1124">
                  <c:v>-8.499359999999978E-2</c:v>
                </c:pt>
                <c:pt idx="1125">
                  <c:v>-6.9443299999999653E-2</c:v>
                </c:pt>
                <c:pt idx="1126">
                  <c:v>-5.9140300000001034E-2</c:v>
                </c:pt>
                <c:pt idx="1127">
                  <c:v>-7.1119900000000236E-2</c:v>
                </c:pt>
                <c:pt idx="1128">
                  <c:v>-0.1009885999999991</c:v>
                </c:pt>
                <c:pt idx="1129">
                  <c:v>-6.2997799999999771E-2</c:v>
                </c:pt>
                <c:pt idx="1130">
                  <c:v>-7.4754500000000057E-2</c:v>
                </c:pt>
                <c:pt idx="1131">
                  <c:v>-6.9936799999999799E-2</c:v>
                </c:pt>
                <c:pt idx="1132">
                  <c:v>-4.9545199999999845E-2</c:v>
                </c:pt>
                <c:pt idx="1133">
                  <c:v>-6.269200000000108E-2</c:v>
                </c:pt>
                <c:pt idx="1134">
                  <c:v>-6.7061199999999488E-2</c:v>
                </c:pt>
                <c:pt idx="1135">
                  <c:v>-5.2629200000000154E-2</c:v>
                </c:pt>
                <c:pt idx="1136">
                  <c:v>-6.2403999999999016E-2</c:v>
                </c:pt>
                <c:pt idx="1137">
                  <c:v>-8.4447600000000733E-2</c:v>
                </c:pt>
                <c:pt idx="1138">
                  <c:v>-5.9954700000000472E-2</c:v>
                </c:pt>
                <c:pt idx="1139">
                  <c:v>-4.709049999999948E-2</c:v>
                </c:pt>
                <c:pt idx="1140">
                  <c:v>-6.4588599999999552E-2</c:v>
                </c:pt>
                <c:pt idx="1141">
                  <c:v>-7.2989500000001151E-2</c:v>
                </c:pt>
                <c:pt idx="1142">
                  <c:v>-5.62244999999999E-2</c:v>
                </c:pt>
                <c:pt idx="1143">
                  <c:v>-5.2512500000000628E-2</c:v>
                </c:pt>
                <c:pt idx="1144">
                  <c:v>-5.4506200000000504E-2</c:v>
                </c:pt>
                <c:pt idx="1145">
                  <c:v>-7.3512500000000536E-2</c:v>
                </c:pt>
                <c:pt idx="1146">
                  <c:v>-5.2378299999999101E-2</c:v>
                </c:pt>
                <c:pt idx="1147">
                  <c:v>-4.4863000000000319E-2</c:v>
                </c:pt>
                <c:pt idx="1148">
                  <c:v>-5.4616999999999472E-2</c:v>
                </c:pt>
                <c:pt idx="1149">
                  <c:v>-5.3857999999999073E-2</c:v>
                </c:pt>
                <c:pt idx="1150">
                  <c:v>-5.1397300000000534E-2</c:v>
                </c:pt>
                <c:pt idx="1151">
                  <c:v>-2.7337700000000353E-2</c:v>
                </c:pt>
                <c:pt idx="1152">
                  <c:v>-5.6903500000000662E-2</c:v>
                </c:pt>
                <c:pt idx="1153">
                  <c:v>-3.4718500000001207E-2</c:v>
                </c:pt>
                <c:pt idx="1154">
                  <c:v>-2.3436099999999627E-2</c:v>
                </c:pt>
                <c:pt idx="1155">
                  <c:v>-4.8866199999999083E-2</c:v>
                </c:pt>
                <c:pt idx="1156">
                  <c:v>-4.7565200000000196E-2</c:v>
                </c:pt>
                <c:pt idx="1157">
                  <c:v>-5.0880199999999931E-2</c:v>
                </c:pt>
                <c:pt idx="1158">
                  <c:v>-4.0038699999999317E-2</c:v>
                </c:pt>
                <c:pt idx="1159">
                  <c:v>-3.4230699999999281E-2</c:v>
                </c:pt>
                <c:pt idx="1160">
                  <c:v>-4.3389400000000578E-2</c:v>
                </c:pt>
                <c:pt idx="1161">
                  <c:v>-3.6975499999999606E-2</c:v>
                </c:pt>
                <c:pt idx="1162">
                  <c:v>-2.6980399999999349E-2</c:v>
                </c:pt>
                <c:pt idx="1163">
                  <c:v>-7.8641499999999809E-2</c:v>
                </c:pt>
                <c:pt idx="1164">
                  <c:v>-1.2399300000002E-2</c:v>
                </c:pt>
                <c:pt idx="1165">
                  <c:v>-2.3801800000000206E-2</c:v>
                </c:pt>
                <c:pt idx="1166">
                  <c:v>-1.4906400000000097E-2</c:v>
                </c:pt>
                <c:pt idx="1167">
                  <c:v>-4.0877899999999912E-2</c:v>
                </c:pt>
                <c:pt idx="1168">
                  <c:v>-2.7961200000000019E-2</c:v>
                </c:pt>
                <c:pt idx="1169">
                  <c:v>-8.6277000000012372E-3</c:v>
                </c:pt>
                <c:pt idx="1170">
                  <c:v>-3.2603800000000405E-2</c:v>
                </c:pt>
                <c:pt idx="1171">
                  <c:v>-1.9841999999999693E-2</c:v>
                </c:pt>
                <c:pt idx="1172">
                  <c:v>-1.5381700000001164E-2</c:v>
                </c:pt>
                <c:pt idx="1173">
                  <c:v>-2.0248699999999786E-2</c:v>
                </c:pt>
                <c:pt idx="1174">
                  <c:v>-3.8492999999997224E-3</c:v>
                </c:pt>
                <c:pt idx="1175">
                  <c:v>-2.1942000000017003E-3</c:v>
                </c:pt>
                <c:pt idx="1176">
                  <c:v>-2.1583200000000691E-2</c:v>
                </c:pt>
                <c:pt idx="1177">
                  <c:v>-2.2619600000000517E-2</c:v>
                </c:pt>
                <c:pt idx="1178">
                  <c:v>1.1972800000000117E-2</c:v>
                </c:pt>
                <c:pt idx="1179">
                  <c:v>-1.7459999999993592E-3</c:v>
                </c:pt>
                <c:pt idx="1180">
                  <c:v>1.4657399999999043E-2</c:v>
                </c:pt>
                <c:pt idx="1181">
                  <c:v>7.6856000000002922E-3</c:v>
                </c:pt>
                <c:pt idx="1182">
                  <c:v>6.2950000000094875E-4</c:v>
                </c:pt>
                <c:pt idx="1183">
                  <c:v>1.2657499999999988E-2</c:v>
                </c:pt>
                <c:pt idx="1184">
                  <c:v>-1.2459300000001061E-2</c:v>
                </c:pt>
                <c:pt idx="1185">
                  <c:v>1.0334799999999422E-2</c:v>
                </c:pt>
                <c:pt idx="1186">
                  <c:v>1.350320000000016E-2</c:v>
                </c:pt>
                <c:pt idx="1187">
                  <c:v>2.1232799999998164E-2</c:v>
                </c:pt>
                <c:pt idx="1188">
                  <c:v>-2.7532200000000451E-2</c:v>
                </c:pt>
                <c:pt idx="1189">
                  <c:v>-1.813900000000146E-3</c:v>
                </c:pt>
                <c:pt idx="1190">
                  <c:v>-2.0872799999999359E-2</c:v>
                </c:pt>
                <c:pt idx="1191">
                  <c:v>1.9492099999999901E-2</c:v>
                </c:pt>
                <c:pt idx="1192">
                  <c:v>1.5521900000000866E-2</c:v>
                </c:pt>
                <c:pt idx="1193">
                  <c:v>-5.4580000000026274E-4</c:v>
                </c:pt>
                <c:pt idx="1194">
                  <c:v>2.9407500000000031E-2</c:v>
                </c:pt>
                <c:pt idx="1195">
                  <c:v>2.9893900000000251E-2</c:v>
                </c:pt>
                <c:pt idx="1196">
                  <c:v>1.1418699999999671E-2</c:v>
                </c:pt>
                <c:pt idx="1197">
                  <c:v>2.8118499999999713E-2</c:v>
                </c:pt>
                <c:pt idx="1198">
                  <c:v>2.5959699999999586E-2</c:v>
                </c:pt>
                <c:pt idx="1199">
                  <c:v>2.9265399999998554E-2</c:v>
                </c:pt>
                <c:pt idx="1200">
                  <c:v>3.3042199999999688E-2</c:v>
                </c:pt>
                <c:pt idx="1201">
                  <c:v>4.4425000000000825E-2</c:v>
                </c:pt>
                <c:pt idx="1202">
                  <c:v>4.5433699999999799E-2</c:v>
                </c:pt>
                <c:pt idx="1203">
                  <c:v>4.1288799999999792E-2</c:v>
                </c:pt>
                <c:pt idx="1204">
                  <c:v>3.4175900000000592E-2</c:v>
                </c:pt>
                <c:pt idx="1205">
                  <c:v>3.8724399999999992E-2</c:v>
                </c:pt>
                <c:pt idx="1206">
                  <c:v>4.7545100000000229E-2</c:v>
                </c:pt>
                <c:pt idx="1207">
                  <c:v>4.9547299999999073E-2</c:v>
                </c:pt>
                <c:pt idx="1208">
                  <c:v>3.1512200000001211E-2</c:v>
                </c:pt>
                <c:pt idx="1209">
                  <c:v>3.5911500000000096E-2</c:v>
                </c:pt>
                <c:pt idx="1210">
                  <c:v>5.500060000000051E-2</c:v>
                </c:pt>
                <c:pt idx="1211">
                  <c:v>5.2414399999999528E-2</c:v>
                </c:pt>
                <c:pt idx="1212">
                  <c:v>4.3377099999999391E-2</c:v>
                </c:pt>
                <c:pt idx="1213">
                  <c:v>2.7685499999999141E-2</c:v>
                </c:pt>
                <c:pt idx="1214">
                  <c:v>1.5072200000000535E-2</c:v>
                </c:pt>
                <c:pt idx="1215">
                  <c:v>3.8329999999930919E-4</c:v>
                </c:pt>
                <c:pt idx="1216">
                  <c:v>2.3444799999999599E-2</c:v>
                </c:pt>
                <c:pt idx="1217">
                  <c:v>3.6535799999998897E-2</c:v>
                </c:pt>
                <c:pt idx="1218">
                  <c:v>3.7317400000000056E-2</c:v>
                </c:pt>
                <c:pt idx="1219">
                  <c:v>4.5428099999999194E-2</c:v>
                </c:pt>
                <c:pt idx="1220">
                  <c:v>4.287800000000086E-2</c:v>
                </c:pt>
                <c:pt idx="1221">
                  <c:v>2.2937399999999553E-2</c:v>
                </c:pt>
                <c:pt idx="1222">
                  <c:v>2.6679099999999067E-2</c:v>
                </c:pt>
                <c:pt idx="1223">
                  <c:v>4.5460500000000348E-2</c:v>
                </c:pt>
                <c:pt idx="1224">
                  <c:v>6.5546999999999578E-2</c:v>
                </c:pt>
                <c:pt idx="1225">
                  <c:v>5.1142400000000698E-2</c:v>
                </c:pt>
                <c:pt idx="1226">
                  <c:v>3.7978399999998746E-2</c:v>
                </c:pt>
                <c:pt idx="1227">
                  <c:v>3.3956000000001207E-2</c:v>
                </c:pt>
                <c:pt idx="1228">
                  <c:v>4.8959099999999811E-2</c:v>
                </c:pt>
                <c:pt idx="1229">
                  <c:v>5.9414400000000533E-2</c:v>
                </c:pt>
                <c:pt idx="1230">
                  <c:v>2.8718799999998712E-2</c:v>
                </c:pt>
                <c:pt idx="1231">
                  <c:v>3.0722299999999425E-2</c:v>
                </c:pt>
                <c:pt idx="1232">
                  <c:v>4.6113000000000959E-2</c:v>
                </c:pt>
                <c:pt idx="1233">
                  <c:v>5.9840199999998678E-2</c:v>
                </c:pt>
                <c:pt idx="1234">
                  <c:v>7.0917399999999908E-2</c:v>
                </c:pt>
                <c:pt idx="1235">
                  <c:v>6.8158099999999333E-2</c:v>
                </c:pt>
                <c:pt idx="1236">
                  <c:v>7.0436900000000247E-2</c:v>
                </c:pt>
                <c:pt idx="1237">
                  <c:v>8.8594099999999454E-2</c:v>
                </c:pt>
                <c:pt idx="1238">
                  <c:v>8.9390599999999765E-2</c:v>
                </c:pt>
                <c:pt idx="1239">
                  <c:v>6.4681699999999509E-2</c:v>
                </c:pt>
                <c:pt idx="1240">
                  <c:v>5.6624100000000066E-2</c:v>
                </c:pt>
                <c:pt idx="1241">
                  <c:v>6.7297499999999566E-2</c:v>
                </c:pt>
                <c:pt idx="1242">
                  <c:v>7.6207599999999598E-2</c:v>
                </c:pt>
                <c:pt idx="1243">
                  <c:v>7.8235000000000277E-2</c:v>
                </c:pt>
                <c:pt idx="1244">
                  <c:v>8.3145299999999978E-2</c:v>
                </c:pt>
                <c:pt idx="1245">
                  <c:v>9.2241000000000017E-2</c:v>
                </c:pt>
                <c:pt idx="1246">
                  <c:v>8.804469999999931E-2</c:v>
                </c:pt>
                <c:pt idx="1247">
                  <c:v>8.677639999999931E-2</c:v>
                </c:pt>
                <c:pt idx="1248">
                  <c:v>8.8147999999999893E-2</c:v>
                </c:pt>
                <c:pt idx="1249">
                  <c:v>8.5531699999999322E-2</c:v>
                </c:pt>
                <c:pt idx="1250">
                  <c:v>9.4302700000000517E-2</c:v>
                </c:pt>
                <c:pt idx="1251">
                  <c:v>0.1000258000000005</c:v>
                </c:pt>
                <c:pt idx="1252">
                  <c:v>9.7626799999999569E-2</c:v>
                </c:pt>
                <c:pt idx="1253">
                  <c:v>9.5844099999999433E-2</c:v>
                </c:pt>
                <c:pt idx="1254">
                  <c:v>9.2838299999999929E-2</c:v>
                </c:pt>
                <c:pt idx="1255">
                  <c:v>9.5567700000000144E-2</c:v>
                </c:pt>
                <c:pt idx="1256">
                  <c:v>6.2297499999999673E-2</c:v>
                </c:pt>
                <c:pt idx="1257">
                  <c:v>9.5732799999999951E-2</c:v>
                </c:pt>
                <c:pt idx="1258">
                  <c:v>8.0489099999998981E-2</c:v>
                </c:pt>
                <c:pt idx="1259">
                  <c:v>7.0316399999999835E-2</c:v>
                </c:pt>
                <c:pt idx="1260">
                  <c:v>9.2384200000000138E-2</c:v>
                </c:pt>
                <c:pt idx="1261">
                  <c:v>8.1330999999999598E-2</c:v>
                </c:pt>
                <c:pt idx="1262">
                  <c:v>7.2877700000000711E-2</c:v>
                </c:pt>
                <c:pt idx="1263">
                  <c:v>5.1518800000001086E-2</c:v>
                </c:pt>
                <c:pt idx="1264">
                  <c:v>9.2371100000000705E-2</c:v>
                </c:pt>
                <c:pt idx="1265">
                  <c:v>0.10694009999999876</c:v>
                </c:pt>
                <c:pt idx="1266">
                  <c:v>9.4794899999999682E-2</c:v>
                </c:pt>
                <c:pt idx="1267">
                  <c:v>0.10362489999999935</c:v>
                </c:pt>
                <c:pt idx="1268">
                  <c:v>0.10960840000000038</c:v>
                </c:pt>
                <c:pt idx="1269">
                  <c:v>0.11622380000000021</c:v>
                </c:pt>
                <c:pt idx="1270">
                  <c:v>0.1165282999999997</c:v>
                </c:pt>
                <c:pt idx="1271">
                  <c:v>0.11606619999999968</c:v>
                </c:pt>
                <c:pt idx="1272">
                  <c:v>9.1696899999999193E-2</c:v>
                </c:pt>
                <c:pt idx="1273">
                  <c:v>0.10072259999999833</c:v>
                </c:pt>
                <c:pt idx="1274">
                  <c:v>0.11378179999999993</c:v>
                </c:pt>
                <c:pt idx="1275">
                  <c:v>0.12012719999999977</c:v>
                </c:pt>
                <c:pt idx="1276">
                  <c:v>0.11329179999999983</c:v>
                </c:pt>
                <c:pt idx="1277">
                  <c:v>9.9452899999998401E-2</c:v>
                </c:pt>
                <c:pt idx="1278">
                  <c:v>0.11082859999999872</c:v>
                </c:pt>
                <c:pt idx="1279">
                  <c:v>0.11806610000000006</c:v>
                </c:pt>
                <c:pt idx="1280">
                  <c:v>0.1189871000000009</c:v>
                </c:pt>
                <c:pt idx="1281">
                  <c:v>0.11177390000000109</c:v>
                </c:pt>
                <c:pt idx="1282">
                  <c:v>0.11332299999999984</c:v>
                </c:pt>
                <c:pt idx="1283">
                  <c:v>0.12482710000000008</c:v>
                </c:pt>
                <c:pt idx="1284">
                  <c:v>0.13036380000000003</c:v>
                </c:pt>
                <c:pt idx="1285">
                  <c:v>0.12401330000000055</c:v>
                </c:pt>
                <c:pt idx="1286">
                  <c:v>0.10322550000000064</c:v>
                </c:pt>
                <c:pt idx="1287">
                  <c:v>9.2009099999998956E-2</c:v>
                </c:pt>
                <c:pt idx="1288">
                  <c:v>0.11172340000000025</c:v>
                </c:pt>
                <c:pt idx="1289">
                  <c:v>0.11679340000000105</c:v>
                </c:pt>
                <c:pt idx="1290">
                  <c:v>0.12241630000000114</c:v>
                </c:pt>
                <c:pt idx="1291">
                  <c:v>0.12083860000000035</c:v>
                </c:pt>
                <c:pt idx="1292">
                  <c:v>0.13300029999999952</c:v>
                </c:pt>
                <c:pt idx="1293">
                  <c:v>0.12898980000000071</c:v>
                </c:pt>
                <c:pt idx="1294">
                  <c:v>0.10523479999999985</c:v>
                </c:pt>
                <c:pt idx="1295">
                  <c:v>0.14055279999999915</c:v>
                </c:pt>
                <c:pt idx="1296">
                  <c:v>0.13352420000000098</c:v>
                </c:pt>
                <c:pt idx="1297">
                  <c:v>0.11835079999999953</c:v>
                </c:pt>
                <c:pt idx="1298">
                  <c:v>0.12953400000000093</c:v>
                </c:pt>
                <c:pt idx="1299">
                  <c:v>0.13368479999999927</c:v>
                </c:pt>
                <c:pt idx="1300">
                  <c:v>0.11510460000000045</c:v>
                </c:pt>
                <c:pt idx="1301">
                  <c:v>0.13921340000000093</c:v>
                </c:pt>
                <c:pt idx="1302">
                  <c:v>0.12828859999999898</c:v>
                </c:pt>
                <c:pt idx="1303">
                  <c:v>0.13701959999999991</c:v>
                </c:pt>
                <c:pt idx="1304">
                  <c:v>0.14505680000000032</c:v>
                </c:pt>
                <c:pt idx="1305">
                  <c:v>0.13690799999999959</c:v>
                </c:pt>
                <c:pt idx="1306">
                  <c:v>0.12732450000000117</c:v>
                </c:pt>
                <c:pt idx="1307">
                  <c:v>6.3861500000000238E-2</c:v>
                </c:pt>
                <c:pt idx="1308">
                  <c:v>0.13556169999999934</c:v>
                </c:pt>
                <c:pt idx="1309">
                  <c:v>0.15175239999999945</c:v>
                </c:pt>
                <c:pt idx="1310">
                  <c:v>0.14496019999999987</c:v>
                </c:pt>
                <c:pt idx="1311">
                  <c:v>0.14853799999999939</c:v>
                </c:pt>
                <c:pt idx="1312">
                  <c:v>0.14971409999999929</c:v>
                </c:pt>
                <c:pt idx="1313">
                  <c:v>0.1574093999999997</c:v>
                </c:pt>
                <c:pt idx="1314">
                  <c:v>0.16112390000000154</c:v>
                </c:pt>
                <c:pt idx="1315">
                  <c:v>0.13884080000000054</c:v>
                </c:pt>
                <c:pt idx="1316">
                  <c:v>0.15527519999999972</c:v>
                </c:pt>
                <c:pt idx="1317">
                  <c:v>0.1625397000000004</c:v>
                </c:pt>
                <c:pt idx="1318">
                  <c:v>0.16068879999999996</c:v>
                </c:pt>
                <c:pt idx="1319">
                  <c:v>0.14575819999999995</c:v>
                </c:pt>
                <c:pt idx="1320">
                  <c:v>0.14935639999999983</c:v>
                </c:pt>
                <c:pt idx="1321">
                  <c:v>0.14330580000000026</c:v>
                </c:pt>
                <c:pt idx="1322">
                  <c:v>0.15210460000000037</c:v>
                </c:pt>
                <c:pt idx="1323">
                  <c:v>0.1768405000000004</c:v>
                </c:pt>
                <c:pt idx="1324">
                  <c:v>0.14396429999999905</c:v>
                </c:pt>
                <c:pt idx="1325">
                  <c:v>0.17121149999999918</c:v>
                </c:pt>
                <c:pt idx="1326">
                  <c:v>0.17140359999999921</c:v>
                </c:pt>
                <c:pt idx="1327">
                  <c:v>0.16833480000000067</c:v>
                </c:pt>
                <c:pt idx="1328">
                  <c:v>0.18101270000000058</c:v>
                </c:pt>
                <c:pt idx="1329">
                  <c:v>0.18010880000000062</c:v>
                </c:pt>
                <c:pt idx="1330">
                  <c:v>0.17049580000000031</c:v>
                </c:pt>
                <c:pt idx="1331">
                  <c:v>0.18391159999999873</c:v>
                </c:pt>
                <c:pt idx="1332">
                  <c:v>0.18331259999999983</c:v>
                </c:pt>
                <c:pt idx="1333">
                  <c:v>0.18438169999999987</c:v>
                </c:pt>
                <c:pt idx="1334">
                  <c:v>0.17123240000000006</c:v>
                </c:pt>
                <c:pt idx="1335">
                  <c:v>0.16247219999999896</c:v>
                </c:pt>
                <c:pt idx="1336">
                  <c:v>0.17097179999999934</c:v>
                </c:pt>
                <c:pt idx="1337">
                  <c:v>0.17333800000000066</c:v>
                </c:pt>
                <c:pt idx="1338">
                  <c:v>0.16300639999999911</c:v>
                </c:pt>
                <c:pt idx="1339">
                  <c:v>0.18627919999999998</c:v>
                </c:pt>
                <c:pt idx="1340">
                  <c:v>0.17190030000000078</c:v>
                </c:pt>
                <c:pt idx="1341">
                  <c:v>0.18386660000000044</c:v>
                </c:pt>
                <c:pt idx="1342">
                  <c:v>0.18123689999999959</c:v>
                </c:pt>
                <c:pt idx="1343">
                  <c:v>0.19742059999999917</c:v>
                </c:pt>
                <c:pt idx="1344">
                  <c:v>0.19735849999999955</c:v>
                </c:pt>
                <c:pt idx="1345">
                  <c:v>0.20835939999999953</c:v>
                </c:pt>
                <c:pt idx="1346">
                  <c:v>0.19123609999999935</c:v>
                </c:pt>
                <c:pt idx="1347">
                  <c:v>0.18194089999999985</c:v>
                </c:pt>
                <c:pt idx="1348">
                  <c:v>0.19607300000000016</c:v>
                </c:pt>
                <c:pt idx="1349">
                  <c:v>0.16702740000000116</c:v>
                </c:pt>
                <c:pt idx="1350">
                  <c:v>0.20087910000000164</c:v>
                </c:pt>
                <c:pt idx="1351">
                  <c:v>0.19859949999999937</c:v>
                </c:pt>
                <c:pt idx="1352">
                  <c:v>0.20307039999999965</c:v>
                </c:pt>
                <c:pt idx="1353">
                  <c:v>0.20367809999999942</c:v>
                </c:pt>
                <c:pt idx="1354">
                  <c:v>0.19513330000000018</c:v>
                </c:pt>
                <c:pt idx="1355">
                  <c:v>0.20050189999999901</c:v>
                </c:pt>
                <c:pt idx="1356">
                  <c:v>0.20740240000000032</c:v>
                </c:pt>
                <c:pt idx="1357">
                  <c:v>0.16386259999999986</c:v>
                </c:pt>
                <c:pt idx="1358">
                  <c:v>0.21072420000000003</c:v>
                </c:pt>
                <c:pt idx="1359">
                  <c:v>0.17734059999999996</c:v>
                </c:pt>
                <c:pt idx="1360">
                  <c:v>0.20430129999999957</c:v>
                </c:pt>
                <c:pt idx="1361">
                  <c:v>0.22142040000000041</c:v>
                </c:pt>
                <c:pt idx="1362">
                  <c:v>0.20837539999999954</c:v>
                </c:pt>
                <c:pt idx="1363">
                  <c:v>0.22704269999999926</c:v>
                </c:pt>
                <c:pt idx="1364">
                  <c:v>0.22662450000000067</c:v>
                </c:pt>
                <c:pt idx="1365">
                  <c:v>0.22268709999999903</c:v>
                </c:pt>
                <c:pt idx="1366">
                  <c:v>0.22494279999999867</c:v>
                </c:pt>
                <c:pt idx="1367">
                  <c:v>0.22834070000000084</c:v>
                </c:pt>
                <c:pt idx="1368">
                  <c:v>0.22374880000000097</c:v>
                </c:pt>
                <c:pt idx="1369">
                  <c:v>0.22998390000000146</c:v>
                </c:pt>
                <c:pt idx="1370">
                  <c:v>0.22567999999999966</c:v>
                </c:pt>
                <c:pt idx="1371">
                  <c:v>0.22856299999999852</c:v>
                </c:pt>
                <c:pt idx="1372">
                  <c:v>0.22850579999999976</c:v>
                </c:pt>
                <c:pt idx="1373">
                  <c:v>0.21929000000000087</c:v>
                </c:pt>
                <c:pt idx="1374">
                  <c:v>0.20056899999999978</c:v>
                </c:pt>
                <c:pt idx="1375">
                  <c:v>0.23178929999999909</c:v>
                </c:pt>
                <c:pt idx="1376">
                  <c:v>0.23399029999999943</c:v>
                </c:pt>
                <c:pt idx="1377">
                  <c:v>0.24763700000000011</c:v>
                </c:pt>
                <c:pt idx="1378">
                  <c:v>0.21570859999999836</c:v>
                </c:pt>
                <c:pt idx="1379">
                  <c:v>0.21314889999999931</c:v>
                </c:pt>
                <c:pt idx="1380">
                  <c:v>0.24842399999999909</c:v>
                </c:pt>
                <c:pt idx="1381">
                  <c:v>0.21938999999999886</c:v>
                </c:pt>
                <c:pt idx="1382">
                  <c:v>0.22713919999999987</c:v>
                </c:pt>
                <c:pt idx="1383">
                  <c:v>0.23263499999999926</c:v>
                </c:pt>
                <c:pt idx="1384">
                  <c:v>0.23251359999999988</c:v>
                </c:pt>
                <c:pt idx="1385">
                  <c:v>0.23134340000000009</c:v>
                </c:pt>
                <c:pt idx="1386">
                  <c:v>0.24993130000000008</c:v>
                </c:pt>
                <c:pt idx="1387">
                  <c:v>0.25091309999999911</c:v>
                </c:pt>
                <c:pt idx="1388">
                  <c:v>0.22328209999999959</c:v>
                </c:pt>
                <c:pt idx="1389">
                  <c:v>0.2208660999999994</c:v>
                </c:pt>
                <c:pt idx="1390">
                  <c:v>0.22690849999999951</c:v>
                </c:pt>
                <c:pt idx="1391">
                  <c:v>0.23267490000000013</c:v>
                </c:pt>
                <c:pt idx="1392">
                  <c:v>0.25031720000000046</c:v>
                </c:pt>
                <c:pt idx="1393">
                  <c:v>0.25754790000000138</c:v>
                </c:pt>
                <c:pt idx="1394">
                  <c:v>0.24034689999999959</c:v>
                </c:pt>
                <c:pt idx="1395">
                  <c:v>0.24697550000000046</c:v>
                </c:pt>
                <c:pt idx="1396">
                  <c:v>0.25833209999999962</c:v>
                </c:pt>
                <c:pt idx="1397">
                  <c:v>0.25518069999999948</c:v>
                </c:pt>
                <c:pt idx="1398">
                  <c:v>0.25518900000000055</c:v>
                </c:pt>
                <c:pt idx="1399">
                  <c:v>0.26351359999999957</c:v>
                </c:pt>
                <c:pt idx="1400">
                  <c:v>0.25669679999999939</c:v>
                </c:pt>
                <c:pt idx="1401">
                  <c:v>0.26434789999999975</c:v>
                </c:pt>
                <c:pt idx="1402">
                  <c:v>0.23208820000000063</c:v>
                </c:pt>
                <c:pt idx="1403">
                  <c:v>0.24366139999999969</c:v>
                </c:pt>
                <c:pt idx="1404">
                  <c:v>0.2803432999999993</c:v>
                </c:pt>
                <c:pt idx="1405">
                  <c:v>0.27839590000000047</c:v>
                </c:pt>
                <c:pt idx="1406">
                  <c:v>0.27180380000000071</c:v>
                </c:pt>
                <c:pt idx="1407">
                  <c:v>0.28382969999999919</c:v>
                </c:pt>
                <c:pt idx="1408">
                  <c:v>0.2736010999999996</c:v>
                </c:pt>
                <c:pt idx="1409">
                  <c:v>0.28908039999999868</c:v>
                </c:pt>
                <c:pt idx="1410">
                  <c:v>0.27473890000000178</c:v>
                </c:pt>
                <c:pt idx="1411">
                  <c:v>0.2884474000000008</c:v>
                </c:pt>
                <c:pt idx="1412">
                  <c:v>0.295596999999999</c:v>
                </c:pt>
                <c:pt idx="1413">
                  <c:v>0.25972380000000062</c:v>
                </c:pt>
                <c:pt idx="1414">
                  <c:v>0.27841049999999878</c:v>
                </c:pt>
                <c:pt idx="1415">
                  <c:v>0.28567439999999955</c:v>
                </c:pt>
                <c:pt idx="1416">
                  <c:v>0.29380749999999978</c:v>
                </c:pt>
                <c:pt idx="1417">
                  <c:v>0.27357839999999989</c:v>
                </c:pt>
                <c:pt idx="1418">
                  <c:v>0.28432409999999919</c:v>
                </c:pt>
                <c:pt idx="1419">
                  <c:v>0.2805591999999999</c:v>
                </c:pt>
                <c:pt idx="1420">
                  <c:v>0.28931899999999988</c:v>
                </c:pt>
                <c:pt idx="1421">
                  <c:v>0.3036152999999997</c:v>
                </c:pt>
                <c:pt idx="1422">
                  <c:v>0.28590210000000038</c:v>
                </c:pt>
                <c:pt idx="1423">
                  <c:v>0.29344440000000116</c:v>
                </c:pt>
                <c:pt idx="1424">
                  <c:v>0.29810360000000014</c:v>
                </c:pt>
                <c:pt idx="1425">
                  <c:v>0.30779869999999843</c:v>
                </c:pt>
                <c:pt idx="1426">
                  <c:v>0.30762730000000094</c:v>
                </c:pt>
                <c:pt idx="1427">
                  <c:v>0.28521820000000009</c:v>
                </c:pt>
                <c:pt idx="1428">
                  <c:v>0.30230179999999951</c:v>
                </c:pt>
                <c:pt idx="1429">
                  <c:v>0.30078609999999983</c:v>
                </c:pt>
                <c:pt idx="1430">
                  <c:v>0.31012909999999927</c:v>
                </c:pt>
                <c:pt idx="1431">
                  <c:v>0.31879040000000014</c:v>
                </c:pt>
                <c:pt idx="1432">
                  <c:v>0.31351289999999921</c:v>
                </c:pt>
                <c:pt idx="1433">
                  <c:v>0.31499699999999908</c:v>
                </c:pt>
                <c:pt idx="1434">
                  <c:v>0.32676070000000035</c:v>
                </c:pt>
                <c:pt idx="1435">
                  <c:v>0.32847080000000162</c:v>
                </c:pt>
                <c:pt idx="1436">
                  <c:v>0.31794570000000189</c:v>
                </c:pt>
                <c:pt idx="1437">
                  <c:v>0.33698729999999966</c:v>
                </c:pt>
                <c:pt idx="1438">
                  <c:v>0.33383569999999985</c:v>
                </c:pt>
                <c:pt idx="1439">
                  <c:v>0.32980769999999904</c:v>
                </c:pt>
                <c:pt idx="1440">
                  <c:v>0.32956480000000088</c:v>
                </c:pt>
                <c:pt idx="1441">
                  <c:v>0.32141920000000024</c:v>
                </c:pt>
                <c:pt idx="1442">
                  <c:v>0.31400589999999884</c:v>
                </c:pt>
                <c:pt idx="1443">
                  <c:v>0.34161459999999888</c:v>
                </c:pt>
                <c:pt idx="1444">
                  <c:v>0.34501069999999867</c:v>
                </c:pt>
                <c:pt idx="1445">
                  <c:v>0.3483622999999989</c:v>
                </c:pt>
                <c:pt idx="1446">
                  <c:v>0.3480180000000006</c:v>
                </c:pt>
                <c:pt idx="1447">
                  <c:v>0.35939980000000116</c:v>
                </c:pt>
                <c:pt idx="1448">
                  <c:v>0.35827909999999985</c:v>
                </c:pt>
                <c:pt idx="1449">
                  <c:v>0.35530700000000071</c:v>
                </c:pt>
                <c:pt idx="1450">
                  <c:v>0.36331519999999973</c:v>
                </c:pt>
                <c:pt idx="1451">
                  <c:v>0.36470679999999955</c:v>
                </c:pt>
                <c:pt idx="1452">
                  <c:v>0.37750649999999997</c:v>
                </c:pt>
                <c:pt idx="1453">
                  <c:v>0.36200080000000057</c:v>
                </c:pt>
                <c:pt idx="1454">
                  <c:v>0.37937599999999971</c:v>
                </c:pt>
                <c:pt idx="1455">
                  <c:v>0.36107339999999954</c:v>
                </c:pt>
                <c:pt idx="1456">
                  <c:v>0.37420680000000051</c:v>
                </c:pt>
                <c:pt idx="1457">
                  <c:v>0.37193469999999973</c:v>
                </c:pt>
                <c:pt idx="1458">
                  <c:v>0.37741439999999926</c:v>
                </c:pt>
                <c:pt idx="1459">
                  <c:v>0.35115109999999916</c:v>
                </c:pt>
                <c:pt idx="1460">
                  <c:v>0.35799509999999923</c:v>
                </c:pt>
                <c:pt idx="1461">
                  <c:v>0.35334889999999852</c:v>
                </c:pt>
                <c:pt idx="1462">
                  <c:v>0.38100559999999906</c:v>
                </c:pt>
                <c:pt idx="1463">
                  <c:v>0.35106169999999981</c:v>
                </c:pt>
                <c:pt idx="1464">
                  <c:v>0.37276290000000056</c:v>
                </c:pt>
                <c:pt idx="1465">
                  <c:v>0.3617827000000009</c:v>
                </c:pt>
                <c:pt idx="1466">
                  <c:v>0.3643736999999998</c:v>
                </c:pt>
                <c:pt idx="1467">
                  <c:v>0.36227499999999857</c:v>
                </c:pt>
                <c:pt idx="1468">
                  <c:v>0.37754259999999906</c:v>
                </c:pt>
                <c:pt idx="1469">
                  <c:v>0.36522690000000058</c:v>
                </c:pt>
                <c:pt idx="1470">
                  <c:v>0.40587180000000078</c:v>
                </c:pt>
                <c:pt idx="1471">
                  <c:v>0.37482020000000027</c:v>
                </c:pt>
                <c:pt idx="1472">
                  <c:v>0.40348589999999884</c:v>
                </c:pt>
                <c:pt idx="1473">
                  <c:v>0.41459240000000097</c:v>
                </c:pt>
                <c:pt idx="1474">
                  <c:v>0.39601759999999953</c:v>
                </c:pt>
                <c:pt idx="1475">
                  <c:v>0.41845100000000013</c:v>
                </c:pt>
                <c:pt idx="1476">
                  <c:v>0.41894710000000135</c:v>
                </c:pt>
                <c:pt idx="1477">
                  <c:v>0.42082559999999969</c:v>
                </c:pt>
                <c:pt idx="1478">
                  <c:v>0.42694199999999949</c:v>
                </c:pt>
                <c:pt idx="1479">
                  <c:v>0.40051050000000021</c:v>
                </c:pt>
                <c:pt idx="1480">
                  <c:v>0.38960080000000019</c:v>
                </c:pt>
                <c:pt idx="1481">
                  <c:v>0.41698279999999954</c:v>
                </c:pt>
                <c:pt idx="1482">
                  <c:v>0.40685959999999977</c:v>
                </c:pt>
                <c:pt idx="1483">
                  <c:v>0.40078420000000037</c:v>
                </c:pt>
              </c:numCache>
            </c:numRef>
          </c:yVal>
        </c:ser>
        <c:ser>
          <c:idx val="3"/>
          <c:order val="3"/>
          <c:tx>
            <c:v>DC line - (ref. - Z(983))</c:v>
          </c:tx>
          <c:spPr>
            <a:ln w="28575">
              <a:noFill/>
            </a:ln>
          </c:spPr>
          <c:xVal>
            <c:numRef>
              <c:f>'Side 2 DC'!$M$31:$M$1566</c:f>
              <c:numCache>
                <c:formatCode>General</c:formatCode>
                <c:ptCount val="1536"/>
                <c:pt idx="0">
                  <c:v>367.738</c:v>
                </c:pt>
                <c:pt idx="1">
                  <c:v>368.55399999999997</c:v>
                </c:pt>
                <c:pt idx="2">
                  <c:v>369.33499999999998</c:v>
                </c:pt>
                <c:pt idx="3">
                  <c:v>370.12400000000002</c:v>
                </c:pt>
                <c:pt idx="4">
                  <c:v>370.9</c:v>
                </c:pt>
                <c:pt idx="5">
                  <c:v>371.72199999999998</c:v>
                </c:pt>
                <c:pt idx="6">
                  <c:v>372.48500000000001</c:v>
                </c:pt>
                <c:pt idx="7">
                  <c:v>373.29300000000001</c:v>
                </c:pt>
                <c:pt idx="8">
                  <c:v>374.07499999999999</c:v>
                </c:pt>
                <c:pt idx="9">
                  <c:v>374.88200000000001</c:v>
                </c:pt>
                <c:pt idx="10">
                  <c:v>375.67599999999999</c:v>
                </c:pt>
                <c:pt idx="11">
                  <c:v>376.46300000000002</c:v>
                </c:pt>
                <c:pt idx="12">
                  <c:v>377.25400000000002</c:v>
                </c:pt>
                <c:pt idx="13">
                  <c:v>378.05599999999998</c:v>
                </c:pt>
                <c:pt idx="14">
                  <c:v>378.82900000000001</c:v>
                </c:pt>
                <c:pt idx="15">
                  <c:v>379.64499999999998</c:v>
                </c:pt>
                <c:pt idx="16">
                  <c:v>380.423</c:v>
                </c:pt>
                <c:pt idx="17">
                  <c:v>381.22500000000002</c:v>
                </c:pt>
                <c:pt idx="18">
                  <c:v>382.01299999999998</c:v>
                </c:pt>
                <c:pt idx="19">
                  <c:v>382.80099999999999</c:v>
                </c:pt>
                <c:pt idx="20">
                  <c:v>383.596</c:v>
                </c:pt>
                <c:pt idx="21">
                  <c:v>384.40199999999999</c:v>
                </c:pt>
                <c:pt idx="22">
                  <c:v>385.18599999999998</c:v>
                </c:pt>
                <c:pt idx="23">
                  <c:v>385.97800000000001</c:v>
                </c:pt>
                <c:pt idx="24">
                  <c:v>386.77100000000002</c:v>
                </c:pt>
                <c:pt idx="25">
                  <c:v>387.565</c:v>
                </c:pt>
                <c:pt idx="26">
                  <c:v>388.346</c:v>
                </c:pt>
                <c:pt idx="27">
                  <c:v>389.15199999999999</c:v>
                </c:pt>
                <c:pt idx="28">
                  <c:v>389.93200000000002</c:v>
                </c:pt>
                <c:pt idx="29">
                  <c:v>390.745</c:v>
                </c:pt>
                <c:pt idx="30">
                  <c:v>391.52499999999998</c:v>
                </c:pt>
                <c:pt idx="31">
                  <c:v>392.33499999999998</c:v>
                </c:pt>
                <c:pt idx="32">
                  <c:v>393.14</c:v>
                </c:pt>
                <c:pt idx="33">
                  <c:v>393.93299999999999</c:v>
                </c:pt>
                <c:pt idx="34">
                  <c:v>394.714</c:v>
                </c:pt>
                <c:pt idx="35">
                  <c:v>395.51400000000001</c:v>
                </c:pt>
                <c:pt idx="36">
                  <c:v>396.31400000000002</c:v>
                </c:pt>
                <c:pt idx="37">
                  <c:v>397.113</c:v>
                </c:pt>
                <c:pt idx="38">
                  <c:v>397.87900000000002</c:v>
                </c:pt>
                <c:pt idx="39">
                  <c:v>398.7</c:v>
                </c:pt>
                <c:pt idx="40">
                  <c:v>399.476</c:v>
                </c:pt>
                <c:pt idx="41">
                  <c:v>400.279</c:v>
                </c:pt>
                <c:pt idx="42">
                  <c:v>401.077</c:v>
                </c:pt>
                <c:pt idx="43">
                  <c:v>401.88299999999998</c:v>
                </c:pt>
                <c:pt idx="44">
                  <c:v>402.65600000000001</c:v>
                </c:pt>
                <c:pt idx="45">
                  <c:v>403.45800000000003</c:v>
                </c:pt>
                <c:pt idx="46">
                  <c:v>404.23899999999998</c:v>
                </c:pt>
                <c:pt idx="47">
                  <c:v>405.053</c:v>
                </c:pt>
                <c:pt idx="48">
                  <c:v>405.83</c:v>
                </c:pt>
                <c:pt idx="49">
                  <c:v>406.642</c:v>
                </c:pt>
                <c:pt idx="50">
                  <c:v>407.42099999999999</c:v>
                </c:pt>
                <c:pt idx="51">
                  <c:v>408.22500000000002</c:v>
                </c:pt>
                <c:pt idx="52">
                  <c:v>409.00900000000001</c:v>
                </c:pt>
                <c:pt idx="53">
                  <c:v>409.822</c:v>
                </c:pt>
                <c:pt idx="54">
                  <c:v>410.59899999999999</c:v>
                </c:pt>
                <c:pt idx="55">
                  <c:v>411.4</c:v>
                </c:pt>
                <c:pt idx="56">
                  <c:v>412.18400000000003</c:v>
                </c:pt>
                <c:pt idx="57">
                  <c:v>412.971</c:v>
                </c:pt>
                <c:pt idx="58">
                  <c:v>413.76100000000002</c:v>
                </c:pt>
                <c:pt idx="59">
                  <c:v>414.56700000000001</c:v>
                </c:pt>
                <c:pt idx="60">
                  <c:v>415.33300000000003</c:v>
                </c:pt>
                <c:pt idx="61">
                  <c:v>416.149</c:v>
                </c:pt>
                <c:pt idx="62">
                  <c:v>416.92</c:v>
                </c:pt>
                <c:pt idx="63">
                  <c:v>417.72800000000001</c:v>
                </c:pt>
                <c:pt idx="64">
                  <c:v>418.51799999999997</c:v>
                </c:pt>
                <c:pt idx="65">
                  <c:v>419.30399999999997</c:v>
                </c:pt>
                <c:pt idx="66">
                  <c:v>420.11500000000001</c:v>
                </c:pt>
                <c:pt idx="67">
                  <c:v>420.89499999999998</c:v>
                </c:pt>
                <c:pt idx="68">
                  <c:v>421.67399999999998</c:v>
                </c:pt>
                <c:pt idx="69">
                  <c:v>422.48</c:v>
                </c:pt>
                <c:pt idx="70">
                  <c:v>423.26900000000001</c:v>
                </c:pt>
                <c:pt idx="71">
                  <c:v>424.05799999999999</c:v>
                </c:pt>
                <c:pt idx="72">
                  <c:v>424.84800000000001</c:v>
                </c:pt>
                <c:pt idx="73">
                  <c:v>425.64</c:v>
                </c:pt>
                <c:pt idx="74">
                  <c:v>426.43099999999998</c:v>
                </c:pt>
                <c:pt idx="75">
                  <c:v>427.23500000000001</c:v>
                </c:pt>
                <c:pt idx="76">
                  <c:v>428.03199999999998</c:v>
                </c:pt>
                <c:pt idx="77">
                  <c:v>428.81700000000001</c:v>
                </c:pt>
                <c:pt idx="78">
                  <c:v>429.608</c:v>
                </c:pt>
                <c:pt idx="79">
                  <c:v>430.40600000000001</c:v>
                </c:pt>
                <c:pt idx="80">
                  <c:v>431.20499999999998</c:v>
                </c:pt>
                <c:pt idx="81">
                  <c:v>431.99700000000001</c:v>
                </c:pt>
                <c:pt idx="82">
                  <c:v>432.78800000000001</c:v>
                </c:pt>
                <c:pt idx="83">
                  <c:v>433.589</c:v>
                </c:pt>
                <c:pt idx="84">
                  <c:v>434.38</c:v>
                </c:pt>
                <c:pt idx="85">
                  <c:v>435.18799999999999</c:v>
                </c:pt>
                <c:pt idx="86">
                  <c:v>435.96600000000001</c:v>
                </c:pt>
                <c:pt idx="87">
                  <c:v>436.76299999999998</c:v>
                </c:pt>
                <c:pt idx="88">
                  <c:v>437.548</c:v>
                </c:pt>
                <c:pt idx="89">
                  <c:v>438.339</c:v>
                </c:pt>
                <c:pt idx="90">
                  <c:v>439.12700000000001</c:v>
                </c:pt>
                <c:pt idx="91">
                  <c:v>439.923</c:v>
                </c:pt>
                <c:pt idx="92">
                  <c:v>440.70499999999998</c:v>
                </c:pt>
                <c:pt idx="93">
                  <c:v>441.517</c:v>
                </c:pt>
                <c:pt idx="94">
                  <c:v>442.29599999999999</c:v>
                </c:pt>
                <c:pt idx="95">
                  <c:v>443.08600000000001</c:v>
                </c:pt>
                <c:pt idx="96">
                  <c:v>443.89</c:v>
                </c:pt>
                <c:pt idx="97">
                  <c:v>444.68299999999999</c:v>
                </c:pt>
                <c:pt idx="98">
                  <c:v>445.47500000000002</c:v>
                </c:pt>
                <c:pt idx="99">
                  <c:v>446.27</c:v>
                </c:pt>
                <c:pt idx="100">
                  <c:v>447.05799999999999</c:v>
                </c:pt>
                <c:pt idx="101">
                  <c:v>447.86399999999998</c:v>
                </c:pt>
                <c:pt idx="102">
                  <c:v>448.62200000000001</c:v>
                </c:pt>
                <c:pt idx="103">
                  <c:v>449.42200000000003</c:v>
                </c:pt>
                <c:pt idx="104">
                  <c:v>450.22</c:v>
                </c:pt>
                <c:pt idx="105">
                  <c:v>451.00900000000001</c:v>
                </c:pt>
                <c:pt idx="106">
                  <c:v>451.80200000000002</c:v>
                </c:pt>
                <c:pt idx="107">
                  <c:v>452.59399999999999</c:v>
                </c:pt>
                <c:pt idx="108">
                  <c:v>453.38900000000001</c:v>
                </c:pt>
                <c:pt idx="109">
                  <c:v>454.18299999999999</c:v>
                </c:pt>
                <c:pt idx="110">
                  <c:v>454.97399999999999</c:v>
                </c:pt>
                <c:pt idx="111">
                  <c:v>455.75400000000002</c:v>
                </c:pt>
                <c:pt idx="112">
                  <c:v>456.55799999999999</c:v>
                </c:pt>
                <c:pt idx="113">
                  <c:v>457.35500000000002</c:v>
                </c:pt>
                <c:pt idx="114">
                  <c:v>458.14600000000002</c:v>
                </c:pt>
                <c:pt idx="115">
                  <c:v>458.93599999999998</c:v>
                </c:pt>
                <c:pt idx="116">
                  <c:v>459.721</c:v>
                </c:pt>
                <c:pt idx="117">
                  <c:v>460.541</c:v>
                </c:pt>
                <c:pt idx="118">
                  <c:v>461.33699999999999</c:v>
                </c:pt>
                <c:pt idx="119">
                  <c:v>462.10199999999998</c:v>
                </c:pt>
                <c:pt idx="120">
                  <c:v>462.91899999999998</c:v>
                </c:pt>
                <c:pt idx="121">
                  <c:v>463.69499999999999</c:v>
                </c:pt>
                <c:pt idx="122">
                  <c:v>464.488</c:v>
                </c:pt>
                <c:pt idx="123">
                  <c:v>465.29399999999998</c:v>
                </c:pt>
                <c:pt idx="124">
                  <c:v>466.07400000000001</c:v>
                </c:pt>
                <c:pt idx="125">
                  <c:v>466.88</c:v>
                </c:pt>
                <c:pt idx="126">
                  <c:v>467.673</c:v>
                </c:pt>
                <c:pt idx="127">
                  <c:v>468.47800000000001</c:v>
                </c:pt>
                <c:pt idx="128">
                  <c:v>469.27</c:v>
                </c:pt>
                <c:pt idx="129">
                  <c:v>470.05700000000002</c:v>
                </c:pt>
                <c:pt idx="130">
                  <c:v>470.86</c:v>
                </c:pt>
                <c:pt idx="131">
                  <c:v>471.64400000000001</c:v>
                </c:pt>
                <c:pt idx="132">
                  <c:v>472.43</c:v>
                </c:pt>
                <c:pt idx="133">
                  <c:v>473.24099999999999</c:v>
                </c:pt>
                <c:pt idx="134">
                  <c:v>474.03</c:v>
                </c:pt>
                <c:pt idx="135">
                  <c:v>474.82600000000002</c:v>
                </c:pt>
                <c:pt idx="136">
                  <c:v>475.59100000000001</c:v>
                </c:pt>
                <c:pt idx="137">
                  <c:v>476.39600000000002</c:v>
                </c:pt>
                <c:pt idx="138">
                  <c:v>477.19499999999999</c:v>
                </c:pt>
                <c:pt idx="139">
                  <c:v>477.99900000000002</c:v>
                </c:pt>
                <c:pt idx="140">
                  <c:v>478.78100000000001</c:v>
                </c:pt>
                <c:pt idx="141">
                  <c:v>479.57499999999999</c:v>
                </c:pt>
                <c:pt idx="142">
                  <c:v>480.37200000000001</c:v>
                </c:pt>
                <c:pt idx="143">
                  <c:v>481.15100000000001</c:v>
                </c:pt>
                <c:pt idx="144">
                  <c:v>481.94200000000001</c:v>
                </c:pt>
                <c:pt idx="145">
                  <c:v>482.72399999999999</c:v>
                </c:pt>
                <c:pt idx="146">
                  <c:v>483.51600000000002</c:v>
                </c:pt>
                <c:pt idx="147">
                  <c:v>484.32499999999999</c:v>
                </c:pt>
                <c:pt idx="148">
                  <c:v>485.10199999999998</c:v>
                </c:pt>
                <c:pt idx="149">
                  <c:v>485.89699999999999</c:v>
                </c:pt>
                <c:pt idx="150">
                  <c:v>486.702</c:v>
                </c:pt>
                <c:pt idx="151">
                  <c:v>487.49</c:v>
                </c:pt>
                <c:pt idx="152">
                  <c:v>488.28199999999998</c:v>
                </c:pt>
                <c:pt idx="153">
                  <c:v>489.048</c:v>
                </c:pt>
                <c:pt idx="154">
                  <c:v>489.85700000000003</c:v>
                </c:pt>
                <c:pt idx="155">
                  <c:v>490.64600000000002</c:v>
                </c:pt>
                <c:pt idx="156">
                  <c:v>491.43099999999998</c:v>
                </c:pt>
                <c:pt idx="157">
                  <c:v>492.23</c:v>
                </c:pt>
                <c:pt idx="158">
                  <c:v>493.02100000000002</c:v>
                </c:pt>
                <c:pt idx="159">
                  <c:v>493.803</c:v>
                </c:pt>
                <c:pt idx="160">
                  <c:v>494.61799999999999</c:v>
                </c:pt>
                <c:pt idx="161">
                  <c:v>495.40699999999998</c:v>
                </c:pt>
                <c:pt idx="162">
                  <c:v>496.19400000000002</c:v>
                </c:pt>
                <c:pt idx="163">
                  <c:v>496.97699999999998</c:v>
                </c:pt>
                <c:pt idx="164">
                  <c:v>497.77300000000002</c:v>
                </c:pt>
                <c:pt idx="165">
                  <c:v>498.56700000000001</c:v>
                </c:pt>
                <c:pt idx="166">
                  <c:v>499.363</c:v>
                </c:pt>
                <c:pt idx="167">
                  <c:v>500.15800000000002</c:v>
                </c:pt>
                <c:pt idx="168">
                  <c:v>500.96</c:v>
                </c:pt>
                <c:pt idx="169">
                  <c:v>501.74200000000002</c:v>
                </c:pt>
                <c:pt idx="170">
                  <c:v>502.52100000000002</c:v>
                </c:pt>
                <c:pt idx="171">
                  <c:v>503.35199999999998</c:v>
                </c:pt>
                <c:pt idx="172">
                  <c:v>504.13900000000001</c:v>
                </c:pt>
                <c:pt idx="173">
                  <c:v>504.92399999999998</c:v>
                </c:pt>
                <c:pt idx="174">
                  <c:v>505.73</c:v>
                </c:pt>
                <c:pt idx="175">
                  <c:v>506.51499999999999</c:v>
                </c:pt>
                <c:pt idx="176">
                  <c:v>507.31900000000002</c:v>
                </c:pt>
                <c:pt idx="177">
                  <c:v>508.10399999999998</c:v>
                </c:pt>
                <c:pt idx="178">
                  <c:v>508.88099999999997</c:v>
                </c:pt>
                <c:pt idx="179">
                  <c:v>509.678</c:v>
                </c:pt>
                <c:pt idx="180">
                  <c:v>510.464</c:v>
                </c:pt>
                <c:pt idx="181">
                  <c:v>511.27800000000002</c:v>
                </c:pt>
                <c:pt idx="182">
                  <c:v>512.05499999999995</c:v>
                </c:pt>
                <c:pt idx="183">
                  <c:v>512.85599999999999</c:v>
                </c:pt>
                <c:pt idx="184">
                  <c:v>513.65200000000004</c:v>
                </c:pt>
                <c:pt idx="185">
                  <c:v>514.43600000000004</c:v>
                </c:pt>
                <c:pt idx="186">
                  <c:v>515.21299999999997</c:v>
                </c:pt>
                <c:pt idx="187">
                  <c:v>516.00900000000001</c:v>
                </c:pt>
                <c:pt idx="188">
                  <c:v>516.80499999999995</c:v>
                </c:pt>
                <c:pt idx="189">
                  <c:v>517.59500000000003</c:v>
                </c:pt>
                <c:pt idx="190">
                  <c:v>518.39</c:v>
                </c:pt>
                <c:pt idx="191">
                  <c:v>519.18399999999997</c:v>
                </c:pt>
                <c:pt idx="192">
                  <c:v>519.98299999999995</c:v>
                </c:pt>
                <c:pt idx="193">
                  <c:v>520.76099999999997</c:v>
                </c:pt>
                <c:pt idx="194">
                  <c:v>521.56100000000004</c:v>
                </c:pt>
                <c:pt idx="195">
                  <c:v>522.34699999999998</c:v>
                </c:pt>
                <c:pt idx="196">
                  <c:v>523.12300000000005</c:v>
                </c:pt>
                <c:pt idx="197">
                  <c:v>523.91</c:v>
                </c:pt>
                <c:pt idx="198">
                  <c:v>524.71100000000001</c:v>
                </c:pt>
                <c:pt idx="199">
                  <c:v>525.48699999999997</c:v>
                </c:pt>
                <c:pt idx="200">
                  <c:v>526.28399999999999</c:v>
                </c:pt>
                <c:pt idx="201">
                  <c:v>527.077</c:v>
                </c:pt>
                <c:pt idx="202">
                  <c:v>527.86500000000001</c:v>
                </c:pt>
                <c:pt idx="203">
                  <c:v>528.66200000000003</c:v>
                </c:pt>
                <c:pt idx="204">
                  <c:v>529.46100000000001</c:v>
                </c:pt>
                <c:pt idx="205">
                  <c:v>530.24900000000002</c:v>
                </c:pt>
                <c:pt idx="206">
                  <c:v>531.05200000000002</c:v>
                </c:pt>
                <c:pt idx="207">
                  <c:v>531.81799999999998</c:v>
                </c:pt>
                <c:pt idx="208">
                  <c:v>532.64400000000001</c:v>
                </c:pt>
                <c:pt idx="209">
                  <c:v>533.42200000000003</c:v>
                </c:pt>
                <c:pt idx="210">
                  <c:v>534.20799999999997</c:v>
                </c:pt>
                <c:pt idx="211">
                  <c:v>535.00400000000002</c:v>
                </c:pt>
                <c:pt idx="212">
                  <c:v>535.80100000000004</c:v>
                </c:pt>
                <c:pt idx="213">
                  <c:v>536.59</c:v>
                </c:pt>
                <c:pt idx="214">
                  <c:v>537.39400000000001</c:v>
                </c:pt>
                <c:pt idx="215">
                  <c:v>538.19200000000001</c:v>
                </c:pt>
                <c:pt idx="216">
                  <c:v>538.97699999999998</c:v>
                </c:pt>
                <c:pt idx="217">
                  <c:v>539.76800000000003</c:v>
                </c:pt>
                <c:pt idx="218">
                  <c:v>540.56600000000003</c:v>
                </c:pt>
                <c:pt idx="219">
                  <c:v>541.35599999999999</c:v>
                </c:pt>
                <c:pt idx="220">
                  <c:v>542.14200000000005</c:v>
                </c:pt>
                <c:pt idx="221">
                  <c:v>542.93600000000004</c:v>
                </c:pt>
                <c:pt idx="222">
                  <c:v>543.72699999999998</c:v>
                </c:pt>
                <c:pt idx="223">
                  <c:v>544.51099999999997</c:v>
                </c:pt>
                <c:pt idx="224">
                  <c:v>545.31600000000003</c:v>
                </c:pt>
                <c:pt idx="225">
                  <c:v>546.12099999999998</c:v>
                </c:pt>
                <c:pt idx="226">
                  <c:v>546.90499999999997</c:v>
                </c:pt>
                <c:pt idx="227">
                  <c:v>547.678</c:v>
                </c:pt>
                <c:pt idx="228">
                  <c:v>548.48</c:v>
                </c:pt>
                <c:pt idx="229">
                  <c:v>549.26599999999996</c:v>
                </c:pt>
                <c:pt idx="230">
                  <c:v>550.04899999999998</c:v>
                </c:pt>
                <c:pt idx="231">
                  <c:v>550.84699999999998</c:v>
                </c:pt>
                <c:pt idx="232">
                  <c:v>551.63099999999997</c:v>
                </c:pt>
                <c:pt idx="233">
                  <c:v>552.43700000000001</c:v>
                </c:pt>
                <c:pt idx="234">
                  <c:v>553.20399999999995</c:v>
                </c:pt>
                <c:pt idx="235">
                  <c:v>554.00400000000002</c:v>
                </c:pt>
                <c:pt idx="236">
                  <c:v>554.79499999999996</c:v>
                </c:pt>
                <c:pt idx="237">
                  <c:v>555.57799999999997</c:v>
                </c:pt>
                <c:pt idx="238">
                  <c:v>556.39499999999998</c:v>
                </c:pt>
                <c:pt idx="239">
                  <c:v>557.16700000000003</c:v>
                </c:pt>
                <c:pt idx="240">
                  <c:v>557.95799999999997</c:v>
                </c:pt>
                <c:pt idx="241">
                  <c:v>558.75699999999995</c:v>
                </c:pt>
                <c:pt idx="242">
                  <c:v>559.54999999999995</c:v>
                </c:pt>
                <c:pt idx="243">
                  <c:v>560.33900000000006</c:v>
                </c:pt>
                <c:pt idx="244">
                  <c:v>561.10799999999995</c:v>
                </c:pt>
                <c:pt idx="245">
                  <c:v>561.92600000000004</c:v>
                </c:pt>
                <c:pt idx="246">
                  <c:v>562.71799999999996</c:v>
                </c:pt>
                <c:pt idx="247">
                  <c:v>563.51800000000003</c:v>
                </c:pt>
                <c:pt idx="248">
                  <c:v>564.30999999999995</c:v>
                </c:pt>
                <c:pt idx="249">
                  <c:v>565.11</c:v>
                </c:pt>
                <c:pt idx="250">
                  <c:v>565.87900000000002</c:v>
                </c:pt>
                <c:pt idx="251">
                  <c:v>566.69399999999996</c:v>
                </c:pt>
                <c:pt idx="252">
                  <c:v>567.47900000000004</c:v>
                </c:pt>
                <c:pt idx="253">
                  <c:v>568.255</c:v>
                </c:pt>
                <c:pt idx="254">
                  <c:v>569.04499999999996</c:v>
                </c:pt>
                <c:pt idx="255">
                  <c:v>569.84799999999996</c:v>
                </c:pt>
                <c:pt idx="256">
                  <c:v>570.63900000000001</c:v>
                </c:pt>
                <c:pt idx="257">
                  <c:v>571.45299999999997</c:v>
                </c:pt>
                <c:pt idx="258">
                  <c:v>572.23800000000006</c:v>
                </c:pt>
                <c:pt idx="259">
                  <c:v>573.03899999999999</c:v>
                </c:pt>
                <c:pt idx="260">
                  <c:v>573.81600000000003</c:v>
                </c:pt>
                <c:pt idx="261">
                  <c:v>574.59699999999998</c:v>
                </c:pt>
                <c:pt idx="262">
                  <c:v>575.39800000000002</c:v>
                </c:pt>
                <c:pt idx="263">
                  <c:v>576.21299999999997</c:v>
                </c:pt>
                <c:pt idx="264">
                  <c:v>576.97900000000004</c:v>
                </c:pt>
                <c:pt idx="265">
                  <c:v>577.79700000000003</c:v>
                </c:pt>
                <c:pt idx="266">
                  <c:v>578.57600000000002</c:v>
                </c:pt>
                <c:pt idx="267">
                  <c:v>579.38900000000001</c:v>
                </c:pt>
                <c:pt idx="268">
                  <c:v>580.16999999999996</c:v>
                </c:pt>
                <c:pt idx="269">
                  <c:v>580.971</c:v>
                </c:pt>
                <c:pt idx="270">
                  <c:v>581.76099999999997</c:v>
                </c:pt>
                <c:pt idx="271">
                  <c:v>582.54700000000003</c:v>
                </c:pt>
                <c:pt idx="272">
                  <c:v>583.351</c:v>
                </c:pt>
                <c:pt idx="273">
                  <c:v>584.14499999999998</c:v>
                </c:pt>
                <c:pt idx="274">
                  <c:v>584.91099999999994</c:v>
                </c:pt>
                <c:pt idx="275">
                  <c:v>585.72199999999998</c:v>
                </c:pt>
                <c:pt idx="276">
                  <c:v>586.50900000000001</c:v>
                </c:pt>
                <c:pt idx="277">
                  <c:v>587.30499999999995</c:v>
                </c:pt>
                <c:pt idx="278">
                  <c:v>588.07100000000003</c:v>
                </c:pt>
                <c:pt idx="279">
                  <c:v>588.90300000000002</c:v>
                </c:pt>
                <c:pt idx="280">
                  <c:v>589.67200000000003</c:v>
                </c:pt>
                <c:pt idx="281">
                  <c:v>590.48099999999999</c:v>
                </c:pt>
                <c:pt idx="282">
                  <c:v>591.26499999999999</c:v>
                </c:pt>
                <c:pt idx="283">
                  <c:v>592.05899999999997</c:v>
                </c:pt>
                <c:pt idx="284">
                  <c:v>592.84100000000001</c:v>
                </c:pt>
                <c:pt idx="285">
                  <c:v>593.64800000000002</c:v>
                </c:pt>
                <c:pt idx="286">
                  <c:v>594.42899999999997</c:v>
                </c:pt>
                <c:pt idx="287">
                  <c:v>595.20399999999995</c:v>
                </c:pt>
                <c:pt idx="288">
                  <c:v>596.00400000000002</c:v>
                </c:pt>
                <c:pt idx="289">
                  <c:v>596.822</c:v>
                </c:pt>
                <c:pt idx="290">
                  <c:v>597.61300000000006</c:v>
                </c:pt>
                <c:pt idx="291">
                  <c:v>598.41099999999994</c:v>
                </c:pt>
                <c:pt idx="292">
                  <c:v>599.19899999999996</c:v>
                </c:pt>
                <c:pt idx="293">
                  <c:v>599.98299999999995</c:v>
                </c:pt>
                <c:pt idx="294">
                  <c:v>600.76800000000003</c:v>
                </c:pt>
                <c:pt idx="295">
                  <c:v>601.553</c:v>
                </c:pt>
                <c:pt idx="296">
                  <c:v>602.33799999999997</c:v>
                </c:pt>
                <c:pt idx="297">
                  <c:v>603.15700000000004</c:v>
                </c:pt>
                <c:pt idx="298">
                  <c:v>603.94600000000003</c:v>
                </c:pt>
                <c:pt idx="299">
                  <c:v>604.74599999999998</c:v>
                </c:pt>
                <c:pt idx="300">
                  <c:v>605.55100000000004</c:v>
                </c:pt>
                <c:pt idx="301">
                  <c:v>606.34299999999996</c:v>
                </c:pt>
                <c:pt idx="302">
                  <c:v>607.13</c:v>
                </c:pt>
                <c:pt idx="303">
                  <c:v>607.92700000000002</c:v>
                </c:pt>
                <c:pt idx="304">
                  <c:v>608.71600000000001</c:v>
                </c:pt>
                <c:pt idx="305">
                  <c:v>609.50800000000004</c:v>
                </c:pt>
                <c:pt idx="306">
                  <c:v>610.31500000000005</c:v>
                </c:pt>
                <c:pt idx="307">
                  <c:v>611.09500000000003</c:v>
                </c:pt>
                <c:pt idx="308">
                  <c:v>611.89</c:v>
                </c:pt>
                <c:pt idx="309">
                  <c:v>612.68799999999999</c:v>
                </c:pt>
                <c:pt idx="310">
                  <c:v>613.49</c:v>
                </c:pt>
                <c:pt idx="311">
                  <c:v>614.30600000000004</c:v>
                </c:pt>
                <c:pt idx="312">
                  <c:v>615.072</c:v>
                </c:pt>
                <c:pt idx="313">
                  <c:v>615.89599999999996</c:v>
                </c:pt>
                <c:pt idx="314">
                  <c:v>616.66999999999996</c:v>
                </c:pt>
                <c:pt idx="315">
                  <c:v>617.47</c:v>
                </c:pt>
                <c:pt idx="316">
                  <c:v>618.27</c:v>
                </c:pt>
                <c:pt idx="317">
                  <c:v>619.05100000000004</c:v>
                </c:pt>
                <c:pt idx="318">
                  <c:v>619.827</c:v>
                </c:pt>
                <c:pt idx="319">
                  <c:v>620.65</c:v>
                </c:pt>
                <c:pt idx="320">
                  <c:v>621.43100000000004</c:v>
                </c:pt>
                <c:pt idx="321">
                  <c:v>622.21799999999996</c:v>
                </c:pt>
                <c:pt idx="322">
                  <c:v>623.01199999999994</c:v>
                </c:pt>
                <c:pt idx="323">
                  <c:v>623.81700000000001</c:v>
                </c:pt>
                <c:pt idx="324">
                  <c:v>624.59799999999996</c:v>
                </c:pt>
                <c:pt idx="325">
                  <c:v>625.38699999999994</c:v>
                </c:pt>
                <c:pt idx="326">
                  <c:v>626.17100000000005</c:v>
                </c:pt>
                <c:pt idx="327">
                  <c:v>626.97699999999998</c:v>
                </c:pt>
                <c:pt idx="328">
                  <c:v>627.74300000000005</c:v>
                </c:pt>
                <c:pt idx="329">
                  <c:v>628.53099999999995</c:v>
                </c:pt>
                <c:pt idx="330">
                  <c:v>629.33199999999999</c:v>
                </c:pt>
                <c:pt idx="331">
                  <c:v>630.125</c:v>
                </c:pt>
                <c:pt idx="332">
                  <c:v>630.93399999999997</c:v>
                </c:pt>
                <c:pt idx="333">
                  <c:v>631.726</c:v>
                </c:pt>
                <c:pt idx="334">
                  <c:v>632.51700000000005</c:v>
                </c:pt>
                <c:pt idx="335">
                  <c:v>633.30899999999997</c:v>
                </c:pt>
                <c:pt idx="336">
                  <c:v>634.09400000000005</c:v>
                </c:pt>
                <c:pt idx="337">
                  <c:v>634.88499999999999</c:v>
                </c:pt>
                <c:pt idx="338">
                  <c:v>635.66700000000003</c:v>
                </c:pt>
                <c:pt idx="339">
                  <c:v>636.45699999999999</c:v>
                </c:pt>
                <c:pt idx="340">
                  <c:v>637.26400000000001</c:v>
                </c:pt>
                <c:pt idx="341">
                  <c:v>638.02800000000002</c:v>
                </c:pt>
                <c:pt idx="342">
                  <c:v>638.83000000000004</c:v>
                </c:pt>
                <c:pt idx="343">
                  <c:v>639.63300000000004</c:v>
                </c:pt>
                <c:pt idx="344">
                  <c:v>640.41</c:v>
                </c:pt>
                <c:pt idx="345">
                  <c:v>641.20799999999997</c:v>
                </c:pt>
                <c:pt idx="346">
                  <c:v>641.99099999999999</c:v>
                </c:pt>
                <c:pt idx="347">
                  <c:v>642.79600000000005</c:v>
                </c:pt>
                <c:pt idx="348">
                  <c:v>643.59199999999998</c:v>
                </c:pt>
                <c:pt idx="349">
                  <c:v>644.39200000000005</c:v>
                </c:pt>
                <c:pt idx="350">
                  <c:v>645.18499999999995</c:v>
                </c:pt>
                <c:pt idx="351">
                  <c:v>645.97500000000002</c:v>
                </c:pt>
                <c:pt idx="352">
                  <c:v>646.75699999999995</c:v>
                </c:pt>
                <c:pt idx="353">
                  <c:v>647.56100000000004</c:v>
                </c:pt>
                <c:pt idx="354">
                  <c:v>648.36699999999996</c:v>
                </c:pt>
                <c:pt idx="355">
                  <c:v>649.15499999999997</c:v>
                </c:pt>
                <c:pt idx="356">
                  <c:v>649.96</c:v>
                </c:pt>
                <c:pt idx="357">
                  <c:v>650.76199999999994</c:v>
                </c:pt>
                <c:pt idx="358">
                  <c:v>651.53499999999997</c:v>
                </c:pt>
                <c:pt idx="359">
                  <c:v>652.33500000000004</c:v>
                </c:pt>
                <c:pt idx="360">
                  <c:v>653.11699999999996</c:v>
                </c:pt>
                <c:pt idx="361">
                  <c:v>653.91499999999996</c:v>
                </c:pt>
                <c:pt idx="362">
                  <c:v>654.69299999999998</c:v>
                </c:pt>
                <c:pt idx="363">
                  <c:v>655.48299999999995</c:v>
                </c:pt>
                <c:pt idx="364">
                  <c:v>656.28599999999994</c:v>
                </c:pt>
                <c:pt idx="365">
                  <c:v>657.08900000000006</c:v>
                </c:pt>
                <c:pt idx="366">
                  <c:v>657.86800000000005</c:v>
                </c:pt>
                <c:pt idx="367">
                  <c:v>658.66899999999998</c:v>
                </c:pt>
                <c:pt idx="368">
                  <c:v>659.447</c:v>
                </c:pt>
                <c:pt idx="369">
                  <c:v>660.23099999999999</c:v>
                </c:pt>
                <c:pt idx="370">
                  <c:v>661.04200000000003</c:v>
                </c:pt>
                <c:pt idx="371">
                  <c:v>661.81500000000005</c:v>
                </c:pt>
                <c:pt idx="372">
                  <c:v>662.61300000000006</c:v>
                </c:pt>
                <c:pt idx="373">
                  <c:v>663.40700000000004</c:v>
                </c:pt>
                <c:pt idx="374">
                  <c:v>664.19200000000001</c:v>
                </c:pt>
                <c:pt idx="375">
                  <c:v>664.98599999999999</c:v>
                </c:pt>
                <c:pt idx="376">
                  <c:v>665.78700000000003</c:v>
                </c:pt>
                <c:pt idx="377">
                  <c:v>666.58199999999999</c:v>
                </c:pt>
                <c:pt idx="378">
                  <c:v>667.35400000000004</c:v>
                </c:pt>
                <c:pt idx="379">
                  <c:v>668.13599999999997</c:v>
                </c:pt>
                <c:pt idx="380">
                  <c:v>668.947</c:v>
                </c:pt>
                <c:pt idx="381">
                  <c:v>669.73299999999995</c:v>
                </c:pt>
                <c:pt idx="382">
                  <c:v>670.52300000000002</c:v>
                </c:pt>
                <c:pt idx="383">
                  <c:v>671.31700000000001</c:v>
                </c:pt>
                <c:pt idx="384">
                  <c:v>672.12599999999998</c:v>
                </c:pt>
                <c:pt idx="385">
                  <c:v>672.90300000000002</c:v>
                </c:pt>
                <c:pt idx="386">
                  <c:v>673.68499999999995</c:v>
                </c:pt>
                <c:pt idx="387">
                  <c:v>674.48699999999997</c:v>
                </c:pt>
                <c:pt idx="388">
                  <c:v>675.28399999999999</c:v>
                </c:pt>
                <c:pt idx="389">
                  <c:v>676.07100000000003</c:v>
                </c:pt>
                <c:pt idx="390">
                  <c:v>676.86400000000003</c:v>
                </c:pt>
                <c:pt idx="391">
                  <c:v>677.65899999999999</c:v>
                </c:pt>
                <c:pt idx="392">
                  <c:v>678.44799999999998</c:v>
                </c:pt>
                <c:pt idx="393">
                  <c:v>679.23199999999997</c:v>
                </c:pt>
                <c:pt idx="394">
                  <c:v>680.03099999999995</c:v>
                </c:pt>
                <c:pt idx="395">
                  <c:v>680.81799999999998</c:v>
                </c:pt>
                <c:pt idx="396">
                  <c:v>681.62300000000005</c:v>
                </c:pt>
                <c:pt idx="397">
                  <c:v>682.43299999999999</c:v>
                </c:pt>
                <c:pt idx="398">
                  <c:v>683.21199999999999</c:v>
                </c:pt>
                <c:pt idx="399">
                  <c:v>684.01199999999994</c:v>
                </c:pt>
                <c:pt idx="400">
                  <c:v>684.803</c:v>
                </c:pt>
                <c:pt idx="401">
                  <c:v>685.59</c:v>
                </c:pt>
                <c:pt idx="402">
                  <c:v>686.39300000000003</c:v>
                </c:pt>
                <c:pt idx="403">
                  <c:v>687.16499999999996</c:v>
                </c:pt>
                <c:pt idx="404">
                  <c:v>687.97900000000004</c:v>
                </c:pt>
                <c:pt idx="405">
                  <c:v>688.76499999999999</c:v>
                </c:pt>
                <c:pt idx="406">
                  <c:v>689.55700000000002</c:v>
                </c:pt>
                <c:pt idx="407">
                  <c:v>690.37</c:v>
                </c:pt>
                <c:pt idx="408">
                  <c:v>691.149</c:v>
                </c:pt>
                <c:pt idx="409">
                  <c:v>691.93100000000004</c:v>
                </c:pt>
                <c:pt idx="410">
                  <c:v>692.72199999999998</c:v>
                </c:pt>
                <c:pt idx="411">
                  <c:v>693.52</c:v>
                </c:pt>
                <c:pt idx="412">
                  <c:v>694.29700000000003</c:v>
                </c:pt>
                <c:pt idx="413">
                  <c:v>695.07899999999995</c:v>
                </c:pt>
                <c:pt idx="414">
                  <c:v>695.89200000000005</c:v>
                </c:pt>
                <c:pt idx="415">
                  <c:v>696.66</c:v>
                </c:pt>
                <c:pt idx="416">
                  <c:v>697.46400000000006</c:v>
                </c:pt>
                <c:pt idx="417">
                  <c:v>698.24900000000002</c:v>
                </c:pt>
                <c:pt idx="418">
                  <c:v>699.06899999999996</c:v>
                </c:pt>
                <c:pt idx="419">
                  <c:v>699.83</c:v>
                </c:pt>
                <c:pt idx="420">
                  <c:v>700.61699999999996</c:v>
                </c:pt>
                <c:pt idx="421">
                  <c:v>701.42100000000005</c:v>
                </c:pt>
                <c:pt idx="422">
                  <c:v>702.21</c:v>
                </c:pt>
                <c:pt idx="423">
                  <c:v>702.99900000000002</c:v>
                </c:pt>
                <c:pt idx="424">
                  <c:v>703.80200000000002</c:v>
                </c:pt>
                <c:pt idx="425">
                  <c:v>704.57899999999995</c:v>
                </c:pt>
                <c:pt idx="426">
                  <c:v>705.38</c:v>
                </c:pt>
                <c:pt idx="427">
                  <c:v>706.15599999999995</c:v>
                </c:pt>
                <c:pt idx="428">
                  <c:v>706.96500000000003</c:v>
                </c:pt>
                <c:pt idx="429">
                  <c:v>707.74800000000005</c:v>
                </c:pt>
                <c:pt idx="430">
                  <c:v>708.54200000000003</c:v>
                </c:pt>
                <c:pt idx="431">
                  <c:v>709.33600000000001</c:v>
                </c:pt>
                <c:pt idx="432">
                  <c:v>710.10900000000004</c:v>
                </c:pt>
                <c:pt idx="433">
                  <c:v>710.89599999999996</c:v>
                </c:pt>
                <c:pt idx="434">
                  <c:v>711.70799999999997</c:v>
                </c:pt>
                <c:pt idx="435">
                  <c:v>712.476</c:v>
                </c:pt>
                <c:pt idx="436">
                  <c:v>713.27300000000002</c:v>
                </c:pt>
                <c:pt idx="437">
                  <c:v>714.06</c:v>
                </c:pt>
                <c:pt idx="438">
                  <c:v>714.85900000000004</c:v>
                </c:pt>
                <c:pt idx="439">
                  <c:v>715.65899999999999</c:v>
                </c:pt>
                <c:pt idx="440">
                  <c:v>716.47299999999996</c:v>
                </c:pt>
                <c:pt idx="441">
                  <c:v>717.26400000000001</c:v>
                </c:pt>
                <c:pt idx="442">
                  <c:v>718.053</c:v>
                </c:pt>
                <c:pt idx="443">
                  <c:v>718.82299999999998</c:v>
                </c:pt>
                <c:pt idx="444">
                  <c:v>719.63199999999995</c:v>
                </c:pt>
                <c:pt idx="445">
                  <c:v>720.42499999999995</c:v>
                </c:pt>
                <c:pt idx="446">
                  <c:v>721.21799999999996</c:v>
                </c:pt>
                <c:pt idx="447">
                  <c:v>722.00800000000004</c:v>
                </c:pt>
                <c:pt idx="448">
                  <c:v>722.82100000000003</c:v>
                </c:pt>
                <c:pt idx="449">
                  <c:v>723.60199999999998</c:v>
                </c:pt>
                <c:pt idx="450">
                  <c:v>724.41399999999999</c:v>
                </c:pt>
                <c:pt idx="451">
                  <c:v>725.19399999999996</c:v>
                </c:pt>
                <c:pt idx="452">
                  <c:v>725.97799999999995</c:v>
                </c:pt>
                <c:pt idx="453">
                  <c:v>726.78</c:v>
                </c:pt>
                <c:pt idx="454">
                  <c:v>727.55600000000004</c:v>
                </c:pt>
                <c:pt idx="455">
                  <c:v>728.35400000000004</c:v>
                </c:pt>
                <c:pt idx="456">
                  <c:v>729.14800000000002</c:v>
                </c:pt>
                <c:pt idx="457">
                  <c:v>729.928</c:v>
                </c:pt>
                <c:pt idx="458">
                  <c:v>730.73099999999999</c:v>
                </c:pt>
                <c:pt idx="459">
                  <c:v>731.51</c:v>
                </c:pt>
                <c:pt idx="460">
                  <c:v>732.30700000000002</c:v>
                </c:pt>
                <c:pt idx="461">
                  <c:v>733.09900000000005</c:v>
                </c:pt>
                <c:pt idx="462">
                  <c:v>733.90099999999995</c:v>
                </c:pt>
                <c:pt idx="463">
                  <c:v>734.68299999999999</c:v>
                </c:pt>
                <c:pt idx="464">
                  <c:v>735.47900000000004</c:v>
                </c:pt>
                <c:pt idx="465">
                  <c:v>736.25800000000004</c:v>
                </c:pt>
                <c:pt idx="466">
                  <c:v>737.05600000000004</c:v>
                </c:pt>
                <c:pt idx="467">
                  <c:v>737.83199999999999</c:v>
                </c:pt>
                <c:pt idx="468">
                  <c:v>738.64200000000005</c:v>
                </c:pt>
                <c:pt idx="469">
                  <c:v>739.41399999999999</c:v>
                </c:pt>
                <c:pt idx="470">
                  <c:v>740.19200000000001</c:v>
                </c:pt>
                <c:pt idx="471">
                  <c:v>741.00800000000004</c:v>
                </c:pt>
                <c:pt idx="472">
                  <c:v>741.79600000000005</c:v>
                </c:pt>
                <c:pt idx="473">
                  <c:v>742.58500000000004</c:v>
                </c:pt>
                <c:pt idx="474">
                  <c:v>743.37900000000002</c:v>
                </c:pt>
                <c:pt idx="475">
                  <c:v>744.17</c:v>
                </c:pt>
                <c:pt idx="476">
                  <c:v>744.95899999999995</c:v>
                </c:pt>
                <c:pt idx="477">
                  <c:v>745.71799999999996</c:v>
                </c:pt>
                <c:pt idx="478">
                  <c:v>746.53899999999999</c:v>
                </c:pt>
                <c:pt idx="479">
                  <c:v>747.322</c:v>
                </c:pt>
                <c:pt idx="480">
                  <c:v>748.11400000000003</c:v>
                </c:pt>
                <c:pt idx="481">
                  <c:v>748.90700000000004</c:v>
                </c:pt>
                <c:pt idx="482">
                  <c:v>749.69899999999996</c:v>
                </c:pt>
                <c:pt idx="483">
                  <c:v>750.50900000000001</c:v>
                </c:pt>
                <c:pt idx="484">
                  <c:v>751.27599999999995</c:v>
                </c:pt>
                <c:pt idx="485">
                  <c:v>752.09400000000005</c:v>
                </c:pt>
                <c:pt idx="486">
                  <c:v>752.86400000000003</c:v>
                </c:pt>
                <c:pt idx="487">
                  <c:v>753.66899999999998</c:v>
                </c:pt>
                <c:pt idx="488">
                  <c:v>754.48</c:v>
                </c:pt>
                <c:pt idx="489">
                  <c:v>755.25400000000002</c:v>
                </c:pt>
                <c:pt idx="490">
                  <c:v>756.04600000000005</c:v>
                </c:pt>
                <c:pt idx="491">
                  <c:v>756.85699999999997</c:v>
                </c:pt>
                <c:pt idx="492">
                  <c:v>757.64700000000005</c:v>
                </c:pt>
                <c:pt idx="493">
                  <c:v>758.46199999999999</c:v>
                </c:pt>
                <c:pt idx="494">
                  <c:v>759.23299999999995</c:v>
                </c:pt>
                <c:pt idx="495">
                  <c:v>760.04700000000003</c:v>
                </c:pt>
                <c:pt idx="496">
                  <c:v>760.83600000000001</c:v>
                </c:pt>
                <c:pt idx="497">
                  <c:v>761.63</c:v>
                </c:pt>
                <c:pt idx="498">
                  <c:v>762.42499999999995</c:v>
                </c:pt>
                <c:pt idx="499">
                  <c:v>763.21400000000006</c:v>
                </c:pt>
                <c:pt idx="500">
                  <c:v>763.99300000000005</c:v>
                </c:pt>
                <c:pt idx="501">
                  <c:v>764.79100000000005</c:v>
                </c:pt>
                <c:pt idx="502">
                  <c:v>765.57799999999997</c:v>
                </c:pt>
                <c:pt idx="503">
                  <c:v>766.37</c:v>
                </c:pt>
                <c:pt idx="504">
                  <c:v>767.15899999999999</c:v>
                </c:pt>
                <c:pt idx="505">
                  <c:v>767.97799999999995</c:v>
                </c:pt>
                <c:pt idx="506">
                  <c:v>768.75199999999995</c:v>
                </c:pt>
                <c:pt idx="507">
                  <c:v>769.55799999999999</c:v>
                </c:pt>
                <c:pt idx="508">
                  <c:v>770.34100000000001</c:v>
                </c:pt>
                <c:pt idx="509">
                  <c:v>771.14800000000002</c:v>
                </c:pt>
                <c:pt idx="510">
                  <c:v>771.92399999999998</c:v>
                </c:pt>
                <c:pt idx="511">
                  <c:v>772.69299999999998</c:v>
                </c:pt>
                <c:pt idx="512">
                  <c:v>773.50699999999995</c:v>
                </c:pt>
                <c:pt idx="513">
                  <c:v>774.30200000000002</c:v>
                </c:pt>
                <c:pt idx="514">
                  <c:v>775.09400000000005</c:v>
                </c:pt>
                <c:pt idx="515">
                  <c:v>775.89499999999998</c:v>
                </c:pt>
                <c:pt idx="516">
                  <c:v>776.67100000000005</c:v>
                </c:pt>
                <c:pt idx="517">
                  <c:v>777.48699999999997</c:v>
                </c:pt>
                <c:pt idx="518">
                  <c:v>778.25099999999998</c:v>
                </c:pt>
                <c:pt idx="519">
                  <c:v>779.05499999999995</c:v>
                </c:pt>
                <c:pt idx="520">
                  <c:v>779.84400000000005</c:v>
                </c:pt>
                <c:pt idx="521">
                  <c:v>780.63300000000004</c:v>
                </c:pt>
                <c:pt idx="522">
                  <c:v>781.44899999999996</c:v>
                </c:pt>
                <c:pt idx="523">
                  <c:v>782.21400000000006</c:v>
                </c:pt>
                <c:pt idx="524">
                  <c:v>783.00099999999998</c:v>
                </c:pt>
                <c:pt idx="525">
                  <c:v>783.82100000000003</c:v>
                </c:pt>
                <c:pt idx="526">
                  <c:v>784.61500000000001</c:v>
                </c:pt>
                <c:pt idx="527">
                  <c:v>785.404</c:v>
                </c:pt>
                <c:pt idx="528">
                  <c:v>786.18700000000001</c:v>
                </c:pt>
                <c:pt idx="529">
                  <c:v>786.98699999999997</c:v>
                </c:pt>
                <c:pt idx="530">
                  <c:v>787.77800000000002</c:v>
                </c:pt>
                <c:pt idx="531">
                  <c:v>788.58</c:v>
                </c:pt>
                <c:pt idx="532">
                  <c:v>789.38599999999997</c:v>
                </c:pt>
                <c:pt idx="533">
                  <c:v>790.16700000000003</c:v>
                </c:pt>
                <c:pt idx="534">
                  <c:v>790.94500000000005</c:v>
                </c:pt>
                <c:pt idx="535">
                  <c:v>791.75400000000002</c:v>
                </c:pt>
                <c:pt idx="536">
                  <c:v>792.56</c:v>
                </c:pt>
                <c:pt idx="537">
                  <c:v>793.34799999999996</c:v>
                </c:pt>
                <c:pt idx="538">
                  <c:v>794.13300000000004</c:v>
                </c:pt>
                <c:pt idx="539">
                  <c:v>794.95100000000002</c:v>
                </c:pt>
                <c:pt idx="540">
                  <c:v>795.73299999999995</c:v>
                </c:pt>
                <c:pt idx="541">
                  <c:v>796.54300000000001</c:v>
                </c:pt>
                <c:pt idx="542">
                  <c:v>797.33100000000002</c:v>
                </c:pt>
                <c:pt idx="543">
                  <c:v>798.11599999999999</c:v>
                </c:pt>
                <c:pt idx="544">
                  <c:v>798.91200000000003</c:v>
                </c:pt>
                <c:pt idx="545">
                  <c:v>799.69299999999998</c:v>
                </c:pt>
                <c:pt idx="546">
                  <c:v>800.50099999999998</c:v>
                </c:pt>
                <c:pt idx="547">
                  <c:v>801.31299999999999</c:v>
                </c:pt>
                <c:pt idx="548">
                  <c:v>802.09500000000003</c:v>
                </c:pt>
                <c:pt idx="549">
                  <c:v>802.899</c:v>
                </c:pt>
                <c:pt idx="550">
                  <c:v>803.67100000000005</c:v>
                </c:pt>
                <c:pt idx="551">
                  <c:v>804.46699999999998</c:v>
                </c:pt>
                <c:pt idx="552">
                  <c:v>805.245</c:v>
                </c:pt>
                <c:pt idx="553">
                  <c:v>806.04399999999998</c:v>
                </c:pt>
                <c:pt idx="554">
                  <c:v>806.83600000000001</c:v>
                </c:pt>
                <c:pt idx="555">
                  <c:v>807.61699999999996</c:v>
                </c:pt>
                <c:pt idx="556">
                  <c:v>808.42899999999997</c:v>
                </c:pt>
                <c:pt idx="557">
                  <c:v>809.21500000000003</c:v>
                </c:pt>
                <c:pt idx="558">
                  <c:v>809.98900000000003</c:v>
                </c:pt>
                <c:pt idx="559">
                  <c:v>810.79200000000003</c:v>
                </c:pt>
                <c:pt idx="560">
                  <c:v>811.57799999999997</c:v>
                </c:pt>
                <c:pt idx="561">
                  <c:v>812.36900000000003</c:v>
                </c:pt>
                <c:pt idx="562">
                  <c:v>813.154</c:v>
                </c:pt>
                <c:pt idx="563">
                  <c:v>813.96299999999997</c:v>
                </c:pt>
                <c:pt idx="564">
                  <c:v>814.74</c:v>
                </c:pt>
                <c:pt idx="565">
                  <c:v>815.548</c:v>
                </c:pt>
                <c:pt idx="566">
                  <c:v>816.351</c:v>
                </c:pt>
                <c:pt idx="567">
                  <c:v>817.13400000000001</c:v>
                </c:pt>
                <c:pt idx="568">
                  <c:v>817.90599999999995</c:v>
                </c:pt>
                <c:pt idx="569">
                  <c:v>818.72299999999996</c:v>
                </c:pt>
                <c:pt idx="570">
                  <c:v>819.51300000000003</c:v>
                </c:pt>
                <c:pt idx="571">
                  <c:v>820.30499999999995</c:v>
                </c:pt>
                <c:pt idx="572">
                  <c:v>821.07399999999996</c:v>
                </c:pt>
                <c:pt idx="573">
                  <c:v>821.89300000000003</c:v>
                </c:pt>
                <c:pt idx="574">
                  <c:v>822.68799999999999</c:v>
                </c:pt>
                <c:pt idx="575">
                  <c:v>823.47699999999998</c:v>
                </c:pt>
                <c:pt idx="576">
                  <c:v>824.27099999999996</c:v>
                </c:pt>
                <c:pt idx="577">
                  <c:v>825.05700000000002</c:v>
                </c:pt>
                <c:pt idx="578">
                  <c:v>825.84699999999998</c:v>
                </c:pt>
                <c:pt idx="579">
                  <c:v>826.66099999999994</c:v>
                </c:pt>
                <c:pt idx="580">
                  <c:v>827.44600000000003</c:v>
                </c:pt>
                <c:pt idx="581">
                  <c:v>828.24400000000003</c:v>
                </c:pt>
                <c:pt idx="582">
                  <c:v>829.03800000000001</c:v>
                </c:pt>
                <c:pt idx="583">
                  <c:v>829.84500000000003</c:v>
                </c:pt>
                <c:pt idx="584">
                  <c:v>830.60900000000004</c:v>
                </c:pt>
                <c:pt idx="585">
                  <c:v>831.41499999999996</c:v>
                </c:pt>
                <c:pt idx="586">
                  <c:v>832.19600000000003</c:v>
                </c:pt>
                <c:pt idx="587">
                  <c:v>833.00400000000002</c:v>
                </c:pt>
                <c:pt idx="588">
                  <c:v>833.78399999999999</c:v>
                </c:pt>
                <c:pt idx="589">
                  <c:v>834.59299999999996</c:v>
                </c:pt>
                <c:pt idx="590">
                  <c:v>835.39400000000001</c:v>
                </c:pt>
                <c:pt idx="591">
                  <c:v>836.17</c:v>
                </c:pt>
                <c:pt idx="592">
                  <c:v>836.96400000000006</c:v>
                </c:pt>
                <c:pt idx="593">
                  <c:v>837.76199999999994</c:v>
                </c:pt>
                <c:pt idx="594">
                  <c:v>838.53</c:v>
                </c:pt>
                <c:pt idx="595">
                  <c:v>839.34</c:v>
                </c:pt>
                <c:pt idx="596">
                  <c:v>840.11900000000003</c:v>
                </c:pt>
                <c:pt idx="597">
                  <c:v>840.91700000000003</c:v>
                </c:pt>
                <c:pt idx="598">
                  <c:v>841.71100000000001</c:v>
                </c:pt>
                <c:pt idx="599">
                  <c:v>842.51</c:v>
                </c:pt>
                <c:pt idx="600">
                  <c:v>843.303</c:v>
                </c:pt>
                <c:pt idx="601">
                  <c:v>844.096</c:v>
                </c:pt>
                <c:pt idx="602">
                  <c:v>844.85400000000004</c:v>
                </c:pt>
                <c:pt idx="603">
                  <c:v>845.67200000000003</c:v>
                </c:pt>
                <c:pt idx="604">
                  <c:v>846.46299999999997</c:v>
                </c:pt>
                <c:pt idx="605">
                  <c:v>847.24800000000005</c:v>
                </c:pt>
                <c:pt idx="606">
                  <c:v>848.03700000000003</c:v>
                </c:pt>
                <c:pt idx="607">
                  <c:v>848.81500000000005</c:v>
                </c:pt>
                <c:pt idx="608">
                  <c:v>849.62</c:v>
                </c:pt>
                <c:pt idx="609">
                  <c:v>850.39800000000002</c:v>
                </c:pt>
                <c:pt idx="610">
                  <c:v>851.18700000000001</c:v>
                </c:pt>
                <c:pt idx="611">
                  <c:v>851.98599999999999</c:v>
                </c:pt>
                <c:pt idx="612">
                  <c:v>852.77099999999996</c:v>
                </c:pt>
                <c:pt idx="613">
                  <c:v>853.58299999999997</c:v>
                </c:pt>
                <c:pt idx="614">
                  <c:v>854.36099999999999</c:v>
                </c:pt>
                <c:pt idx="615">
                  <c:v>855.15099999999995</c:v>
                </c:pt>
                <c:pt idx="616">
                  <c:v>855.94200000000001</c:v>
                </c:pt>
                <c:pt idx="617">
                  <c:v>856.74099999999999</c:v>
                </c:pt>
                <c:pt idx="618">
                  <c:v>857.54700000000003</c:v>
                </c:pt>
                <c:pt idx="619">
                  <c:v>858.32500000000005</c:v>
                </c:pt>
                <c:pt idx="620">
                  <c:v>859.10900000000004</c:v>
                </c:pt>
                <c:pt idx="621">
                  <c:v>859.91200000000003</c:v>
                </c:pt>
                <c:pt idx="622">
                  <c:v>860.71699999999998</c:v>
                </c:pt>
                <c:pt idx="623">
                  <c:v>861.51199999999994</c:v>
                </c:pt>
                <c:pt idx="624">
                  <c:v>862.30100000000004</c:v>
                </c:pt>
                <c:pt idx="625">
                  <c:v>863.07500000000005</c:v>
                </c:pt>
                <c:pt idx="626">
                  <c:v>863.87599999999998</c:v>
                </c:pt>
                <c:pt idx="627">
                  <c:v>864.69100000000003</c:v>
                </c:pt>
                <c:pt idx="628">
                  <c:v>865.45899999999995</c:v>
                </c:pt>
                <c:pt idx="629">
                  <c:v>866.24599999999998</c:v>
                </c:pt>
                <c:pt idx="630">
                  <c:v>867.05499999999995</c:v>
                </c:pt>
                <c:pt idx="631">
                  <c:v>867.86800000000005</c:v>
                </c:pt>
                <c:pt idx="632">
                  <c:v>868.64599999999996</c:v>
                </c:pt>
                <c:pt idx="633">
                  <c:v>869.46699999999998</c:v>
                </c:pt>
                <c:pt idx="634">
                  <c:v>870.23900000000003</c:v>
                </c:pt>
                <c:pt idx="635">
                  <c:v>871.04399999999998</c:v>
                </c:pt>
                <c:pt idx="636">
                  <c:v>871.8</c:v>
                </c:pt>
                <c:pt idx="637">
                  <c:v>872.60500000000002</c:v>
                </c:pt>
                <c:pt idx="638">
                  <c:v>873.40300000000002</c:v>
                </c:pt>
                <c:pt idx="639">
                  <c:v>874.18</c:v>
                </c:pt>
                <c:pt idx="640">
                  <c:v>874.98699999999997</c:v>
                </c:pt>
                <c:pt idx="641">
                  <c:v>875.75300000000004</c:v>
                </c:pt>
                <c:pt idx="642">
                  <c:v>876.54700000000003</c:v>
                </c:pt>
                <c:pt idx="643">
                  <c:v>877.33799999999997</c:v>
                </c:pt>
                <c:pt idx="644">
                  <c:v>878.13099999999997</c:v>
                </c:pt>
                <c:pt idx="645">
                  <c:v>878.91700000000003</c:v>
                </c:pt>
                <c:pt idx="646">
                  <c:v>879.71500000000003</c:v>
                </c:pt>
                <c:pt idx="647">
                  <c:v>880.51199999999994</c:v>
                </c:pt>
                <c:pt idx="648">
                  <c:v>881.29300000000001</c:v>
                </c:pt>
                <c:pt idx="649">
                  <c:v>882.07500000000005</c:v>
                </c:pt>
                <c:pt idx="650">
                  <c:v>882.86300000000006</c:v>
                </c:pt>
                <c:pt idx="651">
                  <c:v>883.64300000000003</c:v>
                </c:pt>
                <c:pt idx="652">
                  <c:v>884.46400000000006</c:v>
                </c:pt>
                <c:pt idx="653">
                  <c:v>885.23</c:v>
                </c:pt>
                <c:pt idx="654">
                  <c:v>886.04100000000005</c:v>
                </c:pt>
                <c:pt idx="655">
                  <c:v>886.81899999999996</c:v>
                </c:pt>
                <c:pt idx="656">
                  <c:v>887.63099999999997</c:v>
                </c:pt>
                <c:pt idx="657">
                  <c:v>888.41399999999999</c:v>
                </c:pt>
                <c:pt idx="658">
                  <c:v>889.19500000000005</c:v>
                </c:pt>
                <c:pt idx="659">
                  <c:v>889.97500000000002</c:v>
                </c:pt>
                <c:pt idx="660">
                  <c:v>890.79</c:v>
                </c:pt>
                <c:pt idx="661">
                  <c:v>891.57600000000002</c:v>
                </c:pt>
                <c:pt idx="662">
                  <c:v>892.36300000000006</c:v>
                </c:pt>
                <c:pt idx="663">
                  <c:v>893.14400000000001</c:v>
                </c:pt>
                <c:pt idx="664">
                  <c:v>893.95899999999995</c:v>
                </c:pt>
                <c:pt idx="665">
                  <c:v>894.76700000000005</c:v>
                </c:pt>
                <c:pt idx="666">
                  <c:v>895.548</c:v>
                </c:pt>
                <c:pt idx="667">
                  <c:v>896.33799999999997</c:v>
                </c:pt>
                <c:pt idx="668">
                  <c:v>897.13800000000003</c:v>
                </c:pt>
                <c:pt idx="669">
                  <c:v>897.91399999999999</c:v>
                </c:pt>
                <c:pt idx="670">
                  <c:v>898.71699999999998</c:v>
                </c:pt>
                <c:pt idx="671">
                  <c:v>899.50699999999995</c:v>
                </c:pt>
                <c:pt idx="672">
                  <c:v>900.30399999999997</c:v>
                </c:pt>
                <c:pt idx="673">
                  <c:v>901.09299999999996</c:v>
                </c:pt>
                <c:pt idx="674">
                  <c:v>901.90200000000004</c:v>
                </c:pt>
                <c:pt idx="675">
                  <c:v>902.69</c:v>
                </c:pt>
                <c:pt idx="676">
                  <c:v>903.48900000000003</c:v>
                </c:pt>
                <c:pt idx="677">
                  <c:v>904.27300000000002</c:v>
                </c:pt>
                <c:pt idx="678">
                  <c:v>905.07500000000005</c:v>
                </c:pt>
                <c:pt idx="679">
                  <c:v>905.85699999999997</c:v>
                </c:pt>
                <c:pt idx="680">
                  <c:v>906.65099999999995</c:v>
                </c:pt>
                <c:pt idx="681">
                  <c:v>907.46100000000001</c:v>
                </c:pt>
                <c:pt idx="682">
                  <c:v>908.23800000000006</c:v>
                </c:pt>
                <c:pt idx="683">
                  <c:v>909.01499999999999</c:v>
                </c:pt>
                <c:pt idx="684">
                  <c:v>909.81299999999999</c:v>
                </c:pt>
                <c:pt idx="685">
                  <c:v>910.59100000000001</c:v>
                </c:pt>
                <c:pt idx="686">
                  <c:v>911.41</c:v>
                </c:pt>
                <c:pt idx="687">
                  <c:v>912.18</c:v>
                </c:pt>
                <c:pt idx="688">
                  <c:v>912.98299999999995</c:v>
                </c:pt>
                <c:pt idx="689">
                  <c:v>913.75699999999995</c:v>
                </c:pt>
                <c:pt idx="690">
                  <c:v>914.57100000000003</c:v>
                </c:pt>
                <c:pt idx="691">
                  <c:v>915.35400000000004</c:v>
                </c:pt>
                <c:pt idx="692">
                  <c:v>916.14400000000001</c:v>
                </c:pt>
                <c:pt idx="693">
                  <c:v>916.904</c:v>
                </c:pt>
                <c:pt idx="694">
                  <c:v>917.71699999999998</c:v>
                </c:pt>
                <c:pt idx="695">
                  <c:v>918.505</c:v>
                </c:pt>
                <c:pt idx="696">
                  <c:v>919.29200000000003</c:v>
                </c:pt>
                <c:pt idx="697">
                  <c:v>920.09299999999996</c:v>
                </c:pt>
                <c:pt idx="698">
                  <c:v>920.87300000000005</c:v>
                </c:pt>
                <c:pt idx="699">
                  <c:v>921.67200000000003</c:v>
                </c:pt>
                <c:pt idx="700">
                  <c:v>922.46299999999997</c:v>
                </c:pt>
                <c:pt idx="701">
                  <c:v>923.24599999999998</c:v>
                </c:pt>
                <c:pt idx="702">
                  <c:v>924.04499999999996</c:v>
                </c:pt>
                <c:pt idx="703">
                  <c:v>924.82500000000005</c:v>
                </c:pt>
                <c:pt idx="704">
                  <c:v>925.62699999999995</c:v>
                </c:pt>
                <c:pt idx="705">
                  <c:v>926.41300000000001</c:v>
                </c:pt>
                <c:pt idx="706">
                  <c:v>927.197</c:v>
                </c:pt>
                <c:pt idx="707">
                  <c:v>927.99400000000003</c:v>
                </c:pt>
                <c:pt idx="708">
                  <c:v>928.79700000000003</c:v>
                </c:pt>
                <c:pt idx="709">
                  <c:v>929.596</c:v>
                </c:pt>
                <c:pt idx="710">
                  <c:v>930.38099999999997</c:v>
                </c:pt>
                <c:pt idx="711">
                  <c:v>931.16800000000001</c:v>
                </c:pt>
                <c:pt idx="712">
                  <c:v>931.95100000000002</c:v>
                </c:pt>
                <c:pt idx="713">
                  <c:v>932.75300000000004</c:v>
                </c:pt>
                <c:pt idx="714">
                  <c:v>933.53700000000003</c:v>
                </c:pt>
                <c:pt idx="715">
                  <c:v>934.33500000000004</c:v>
                </c:pt>
                <c:pt idx="716">
                  <c:v>935.11599999999999</c:v>
                </c:pt>
                <c:pt idx="717">
                  <c:v>935.91300000000001</c:v>
                </c:pt>
                <c:pt idx="718">
                  <c:v>936.726</c:v>
                </c:pt>
                <c:pt idx="719">
                  <c:v>937.50800000000004</c:v>
                </c:pt>
                <c:pt idx="720">
                  <c:v>938.30100000000004</c:v>
                </c:pt>
                <c:pt idx="721">
                  <c:v>939.10199999999998</c:v>
                </c:pt>
                <c:pt idx="722">
                  <c:v>939.89599999999996</c:v>
                </c:pt>
                <c:pt idx="723">
                  <c:v>940.68700000000001</c:v>
                </c:pt>
                <c:pt idx="724">
                  <c:v>941.49800000000005</c:v>
                </c:pt>
                <c:pt idx="725">
                  <c:v>942.29200000000003</c:v>
                </c:pt>
                <c:pt idx="726">
                  <c:v>943.07500000000005</c:v>
                </c:pt>
                <c:pt idx="727">
                  <c:v>943.851</c:v>
                </c:pt>
                <c:pt idx="728">
                  <c:v>944.65700000000004</c:v>
                </c:pt>
                <c:pt idx="729">
                  <c:v>945.44899999999996</c:v>
                </c:pt>
                <c:pt idx="730">
                  <c:v>946.25099999999998</c:v>
                </c:pt>
                <c:pt idx="731">
                  <c:v>947.05</c:v>
                </c:pt>
                <c:pt idx="732">
                  <c:v>947.82600000000002</c:v>
                </c:pt>
                <c:pt idx="733">
                  <c:v>948.60400000000004</c:v>
                </c:pt>
                <c:pt idx="734">
                  <c:v>949.40800000000002</c:v>
                </c:pt>
                <c:pt idx="735">
                  <c:v>950.18299999999999</c:v>
                </c:pt>
                <c:pt idx="736">
                  <c:v>950.97299999999996</c:v>
                </c:pt>
                <c:pt idx="737">
                  <c:v>951.75800000000004</c:v>
                </c:pt>
                <c:pt idx="738">
                  <c:v>952.57100000000003</c:v>
                </c:pt>
                <c:pt idx="739">
                  <c:v>953.34699999999998</c:v>
                </c:pt>
                <c:pt idx="740">
                  <c:v>954.14</c:v>
                </c:pt>
                <c:pt idx="741">
                  <c:v>954.92700000000002</c:v>
                </c:pt>
                <c:pt idx="742">
                  <c:v>955.72199999999998</c:v>
                </c:pt>
                <c:pt idx="743">
                  <c:v>956.52599999999995</c:v>
                </c:pt>
                <c:pt idx="744">
                  <c:v>957.29300000000001</c:v>
                </c:pt>
                <c:pt idx="745">
                  <c:v>958.1</c:v>
                </c:pt>
                <c:pt idx="746">
                  <c:v>958.88699999999994</c:v>
                </c:pt>
                <c:pt idx="747">
                  <c:v>959.68299999999999</c:v>
                </c:pt>
                <c:pt idx="748">
                  <c:v>960.48400000000004</c:v>
                </c:pt>
                <c:pt idx="749">
                  <c:v>961.26700000000005</c:v>
                </c:pt>
                <c:pt idx="750">
                  <c:v>962.05</c:v>
                </c:pt>
                <c:pt idx="751">
                  <c:v>962.84900000000005</c:v>
                </c:pt>
                <c:pt idx="752">
                  <c:v>963.65</c:v>
                </c:pt>
                <c:pt idx="753">
                  <c:v>964.42200000000003</c:v>
                </c:pt>
                <c:pt idx="754">
                  <c:v>965.20500000000004</c:v>
                </c:pt>
                <c:pt idx="755">
                  <c:v>966.01400000000001</c:v>
                </c:pt>
                <c:pt idx="756">
                  <c:v>966.80499999999995</c:v>
                </c:pt>
                <c:pt idx="757">
                  <c:v>967.596</c:v>
                </c:pt>
                <c:pt idx="758">
                  <c:v>968.38199999999995</c:v>
                </c:pt>
                <c:pt idx="759">
                  <c:v>969.18100000000004</c:v>
                </c:pt>
                <c:pt idx="760">
                  <c:v>969.96600000000001</c:v>
                </c:pt>
                <c:pt idx="761">
                  <c:v>970.75800000000004</c:v>
                </c:pt>
                <c:pt idx="762">
                  <c:v>971.56600000000003</c:v>
                </c:pt>
                <c:pt idx="763">
                  <c:v>972.35699999999997</c:v>
                </c:pt>
                <c:pt idx="764">
                  <c:v>973.16300000000001</c:v>
                </c:pt>
                <c:pt idx="765">
                  <c:v>973.96400000000006</c:v>
                </c:pt>
                <c:pt idx="766">
                  <c:v>974.73699999999997</c:v>
                </c:pt>
                <c:pt idx="767">
                  <c:v>975.53</c:v>
                </c:pt>
                <c:pt idx="768">
                  <c:v>976.31100000000004</c:v>
                </c:pt>
                <c:pt idx="769">
                  <c:v>977.11099999999999</c:v>
                </c:pt>
                <c:pt idx="770">
                  <c:v>977.90599999999995</c:v>
                </c:pt>
                <c:pt idx="771">
                  <c:v>978.697</c:v>
                </c:pt>
                <c:pt idx="772">
                  <c:v>979.51400000000001</c:v>
                </c:pt>
                <c:pt idx="773">
                  <c:v>980.29</c:v>
                </c:pt>
                <c:pt idx="774">
                  <c:v>981.08199999999999</c:v>
                </c:pt>
                <c:pt idx="775">
                  <c:v>981.86699999999996</c:v>
                </c:pt>
                <c:pt idx="776">
                  <c:v>982.65099999999995</c:v>
                </c:pt>
                <c:pt idx="777">
                  <c:v>983.46500000000003</c:v>
                </c:pt>
                <c:pt idx="778">
                  <c:v>984.24400000000003</c:v>
                </c:pt>
                <c:pt idx="779">
                  <c:v>985.03800000000001</c:v>
                </c:pt>
                <c:pt idx="780">
                  <c:v>985.83199999999999</c:v>
                </c:pt>
                <c:pt idx="781">
                  <c:v>986.63</c:v>
                </c:pt>
                <c:pt idx="782">
                  <c:v>987.43700000000001</c:v>
                </c:pt>
                <c:pt idx="783">
                  <c:v>988.22</c:v>
                </c:pt>
                <c:pt idx="784">
                  <c:v>988.99300000000005</c:v>
                </c:pt>
                <c:pt idx="785">
                  <c:v>989.80100000000004</c:v>
                </c:pt>
                <c:pt idx="786">
                  <c:v>990.59799999999996</c:v>
                </c:pt>
                <c:pt idx="787">
                  <c:v>991.37400000000002</c:v>
                </c:pt>
                <c:pt idx="788">
                  <c:v>992.17100000000005</c:v>
                </c:pt>
                <c:pt idx="789">
                  <c:v>992.97199999999998</c:v>
                </c:pt>
                <c:pt idx="790">
                  <c:v>993.75199999999995</c:v>
                </c:pt>
                <c:pt idx="791">
                  <c:v>994.56200000000001</c:v>
                </c:pt>
                <c:pt idx="792">
                  <c:v>995.34799999999996</c:v>
                </c:pt>
                <c:pt idx="793">
                  <c:v>996.14499999999998</c:v>
                </c:pt>
                <c:pt idx="794">
                  <c:v>996.947</c:v>
                </c:pt>
                <c:pt idx="795">
                  <c:v>997.71500000000003</c:v>
                </c:pt>
                <c:pt idx="796">
                  <c:v>998.52700000000004</c:v>
                </c:pt>
                <c:pt idx="797">
                  <c:v>999.31299999999999</c:v>
                </c:pt>
                <c:pt idx="798">
                  <c:v>1000.11</c:v>
                </c:pt>
                <c:pt idx="799">
                  <c:v>1000.917</c:v>
                </c:pt>
                <c:pt idx="800">
                  <c:v>1001.688</c:v>
                </c:pt>
                <c:pt idx="801">
                  <c:v>1002.497</c:v>
                </c:pt>
                <c:pt idx="802">
                  <c:v>1003.277</c:v>
                </c:pt>
                <c:pt idx="803">
                  <c:v>1004.076</c:v>
                </c:pt>
                <c:pt idx="804">
                  <c:v>1004.871</c:v>
                </c:pt>
                <c:pt idx="805">
                  <c:v>1005.671</c:v>
                </c:pt>
                <c:pt idx="806">
                  <c:v>1006.46</c:v>
                </c:pt>
                <c:pt idx="807">
                  <c:v>1007.251</c:v>
                </c:pt>
                <c:pt idx="808">
                  <c:v>1008.025</c:v>
                </c:pt>
                <c:pt idx="809">
                  <c:v>1008.829</c:v>
                </c:pt>
                <c:pt idx="810">
                  <c:v>1009.611</c:v>
                </c:pt>
                <c:pt idx="811">
                  <c:v>1010.419</c:v>
                </c:pt>
                <c:pt idx="812">
                  <c:v>1011.206</c:v>
                </c:pt>
                <c:pt idx="813">
                  <c:v>1012.013</c:v>
                </c:pt>
                <c:pt idx="814">
                  <c:v>1012.799</c:v>
                </c:pt>
                <c:pt idx="815">
                  <c:v>1013.616</c:v>
                </c:pt>
                <c:pt idx="816">
                  <c:v>1014.418</c:v>
                </c:pt>
                <c:pt idx="817">
                  <c:v>1015.204</c:v>
                </c:pt>
                <c:pt idx="818">
                  <c:v>1015.976</c:v>
                </c:pt>
                <c:pt idx="819">
                  <c:v>1016.784</c:v>
                </c:pt>
                <c:pt idx="820">
                  <c:v>1017.579</c:v>
                </c:pt>
                <c:pt idx="821">
                  <c:v>1018.365</c:v>
                </c:pt>
                <c:pt idx="822">
                  <c:v>1019.15</c:v>
                </c:pt>
                <c:pt idx="823">
                  <c:v>1019.953</c:v>
                </c:pt>
                <c:pt idx="824">
                  <c:v>1020.729</c:v>
                </c:pt>
                <c:pt idx="825">
                  <c:v>1021.53</c:v>
                </c:pt>
                <c:pt idx="826">
                  <c:v>1022.323</c:v>
                </c:pt>
                <c:pt idx="827">
                  <c:v>1023.116</c:v>
                </c:pt>
                <c:pt idx="828">
                  <c:v>1023.899</c:v>
                </c:pt>
                <c:pt idx="829">
                  <c:v>1024.6849999999999</c:v>
                </c:pt>
                <c:pt idx="830">
                  <c:v>1025.4739999999999</c:v>
                </c:pt>
                <c:pt idx="831">
                  <c:v>1026.278</c:v>
                </c:pt>
                <c:pt idx="832">
                  <c:v>1027.06</c:v>
                </c:pt>
                <c:pt idx="833">
                  <c:v>1027.856</c:v>
                </c:pt>
                <c:pt idx="834">
                  <c:v>1028.6510000000001</c:v>
                </c:pt>
                <c:pt idx="835">
                  <c:v>1029.44</c:v>
                </c:pt>
                <c:pt idx="836">
                  <c:v>1030.2339999999999</c:v>
                </c:pt>
                <c:pt idx="837">
                  <c:v>1031.038</c:v>
                </c:pt>
                <c:pt idx="838">
                  <c:v>1031.819</c:v>
                </c:pt>
                <c:pt idx="839">
                  <c:v>1032.633</c:v>
                </c:pt>
                <c:pt idx="840">
                  <c:v>1033.4169999999999</c:v>
                </c:pt>
                <c:pt idx="841">
                  <c:v>1034.191</c:v>
                </c:pt>
                <c:pt idx="842">
                  <c:v>1034.9860000000001</c:v>
                </c:pt>
                <c:pt idx="843">
                  <c:v>1035.7819999999999</c:v>
                </c:pt>
                <c:pt idx="844">
                  <c:v>1036.556</c:v>
                </c:pt>
                <c:pt idx="845">
                  <c:v>1037.3630000000001</c:v>
                </c:pt>
                <c:pt idx="846">
                  <c:v>1038.162</c:v>
                </c:pt>
                <c:pt idx="847">
                  <c:v>1038.9590000000001</c:v>
                </c:pt>
                <c:pt idx="848">
                  <c:v>1039.759</c:v>
                </c:pt>
                <c:pt idx="849">
                  <c:v>1040.5630000000001</c:v>
                </c:pt>
                <c:pt idx="850">
                  <c:v>1041.3630000000001</c:v>
                </c:pt>
                <c:pt idx="851">
                  <c:v>1042.1320000000001</c:v>
                </c:pt>
                <c:pt idx="852">
                  <c:v>1042.913</c:v>
                </c:pt>
                <c:pt idx="853">
                  <c:v>1043.7329999999999</c:v>
                </c:pt>
                <c:pt idx="854">
                  <c:v>1044.5170000000001</c:v>
                </c:pt>
                <c:pt idx="855">
                  <c:v>1045.3209999999999</c:v>
                </c:pt>
                <c:pt idx="856">
                  <c:v>1046.123</c:v>
                </c:pt>
                <c:pt idx="857">
                  <c:v>1046.9110000000001</c:v>
                </c:pt>
                <c:pt idx="858">
                  <c:v>1047.7139999999999</c:v>
                </c:pt>
                <c:pt idx="859">
                  <c:v>1048.508</c:v>
                </c:pt>
                <c:pt idx="860">
                  <c:v>1049.289</c:v>
                </c:pt>
                <c:pt idx="861">
                  <c:v>1050.088</c:v>
                </c:pt>
                <c:pt idx="862">
                  <c:v>1050.8720000000001</c:v>
                </c:pt>
                <c:pt idx="863">
                  <c:v>1051.662</c:v>
                </c:pt>
                <c:pt idx="864">
                  <c:v>1052.4680000000001</c:v>
                </c:pt>
                <c:pt idx="865">
                  <c:v>1053.25</c:v>
                </c:pt>
                <c:pt idx="866">
                  <c:v>1054.037</c:v>
                </c:pt>
                <c:pt idx="867">
                  <c:v>1054.8209999999999</c:v>
                </c:pt>
                <c:pt idx="868">
                  <c:v>1055.6320000000001</c:v>
                </c:pt>
                <c:pt idx="869">
                  <c:v>1056.4349999999999</c:v>
                </c:pt>
                <c:pt idx="870">
                  <c:v>1057.2190000000001</c:v>
                </c:pt>
                <c:pt idx="871">
                  <c:v>1058.0160000000001</c:v>
                </c:pt>
                <c:pt idx="872">
                  <c:v>1058.8040000000001</c:v>
                </c:pt>
                <c:pt idx="873">
                  <c:v>1059.5999999999999</c:v>
                </c:pt>
                <c:pt idx="874">
                  <c:v>1060.3979999999999</c:v>
                </c:pt>
                <c:pt idx="875">
                  <c:v>1061.1659999999999</c:v>
                </c:pt>
                <c:pt idx="876">
                  <c:v>1061.954</c:v>
                </c:pt>
                <c:pt idx="877">
                  <c:v>1062.7529999999999</c:v>
                </c:pt>
                <c:pt idx="878">
                  <c:v>1063.5429999999999</c:v>
                </c:pt>
                <c:pt idx="879">
                  <c:v>1064.325</c:v>
                </c:pt>
                <c:pt idx="880">
                  <c:v>1065.1379999999999</c:v>
                </c:pt>
                <c:pt idx="881">
                  <c:v>1065.922</c:v>
                </c:pt>
                <c:pt idx="882">
                  <c:v>1066.7159999999999</c:v>
                </c:pt>
                <c:pt idx="883">
                  <c:v>1067.5139999999999</c:v>
                </c:pt>
                <c:pt idx="884">
                  <c:v>1068.297</c:v>
                </c:pt>
                <c:pt idx="885">
                  <c:v>1069.088</c:v>
                </c:pt>
                <c:pt idx="886">
                  <c:v>1069.845</c:v>
                </c:pt>
                <c:pt idx="887">
                  <c:v>1070.673</c:v>
                </c:pt>
                <c:pt idx="888">
                  <c:v>1071.4670000000001</c:v>
                </c:pt>
                <c:pt idx="889">
                  <c:v>1072.242</c:v>
                </c:pt>
                <c:pt idx="890">
                  <c:v>1073.059</c:v>
                </c:pt>
                <c:pt idx="891">
                  <c:v>1073.8399999999999</c:v>
                </c:pt>
                <c:pt idx="892">
                  <c:v>1074.6289999999999</c:v>
                </c:pt>
                <c:pt idx="893">
                  <c:v>1075.423</c:v>
                </c:pt>
                <c:pt idx="894">
                  <c:v>1076.2149999999999</c:v>
                </c:pt>
                <c:pt idx="895">
                  <c:v>1077.0050000000001</c:v>
                </c:pt>
                <c:pt idx="896">
                  <c:v>1077.797</c:v>
                </c:pt>
                <c:pt idx="897">
                  <c:v>1078.596</c:v>
                </c:pt>
                <c:pt idx="898">
                  <c:v>1079.385</c:v>
                </c:pt>
                <c:pt idx="899">
                  <c:v>1080.163</c:v>
                </c:pt>
                <c:pt idx="900">
                  <c:v>1080.9639999999999</c:v>
                </c:pt>
                <c:pt idx="901">
                  <c:v>1081.7550000000001</c:v>
                </c:pt>
                <c:pt idx="902">
                  <c:v>1082.556</c:v>
                </c:pt>
                <c:pt idx="903">
                  <c:v>1083.347</c:v>
                </c:pt>
                <c:pt idx="904">
                  <c:v>1084.134</c:v>
                </c:pt>
                <c:pt idx="905">
                  <c:v>1084.921</c:v>
                </c:pt>
                <c:pt idx="906">
                  <c:v>1085.7260000000001</c:v>
                </c:pt>
                <c:pt idx="907">
                  <c:v>1086.5260000000001</c:v>
                </c:pt>
                <c:pt idx="908">
                  <c:v>1087.307</c:v>
                </c:pt>
                <c:pt idx="909">
                  <c:v>1088.087</c:v>
                </c:pt>
                <c:pt idx="910">
                  <c:v>1088.8889999999999</c:v>
                </c:pt>
                <c:pt idx="911">
                  <c:v>1089.6790000000001</c:v>
                </c:pt>
                <c:pt idx="912">
                  <c:v>1090.4839999999999</c:v>
                </c:pt>
                <c:pt idx="913">
                  <c:v>1091.248</c:v>
                </c:pt>
                <c:pt idx="914">
                  <c:v>1092.0619999999999</c:v>
                </c:pt>
                <c:pt idx="915">
                  <c:v>1092.835</c:v>
                </c:pt>
                <c:pt idx="916">
                  <c:v>1093.634</c:v>
                </c:pt>
                <c:pt idx="917">
                  <c:v>1094.4259999999999</c:v>
                </c:pt>
                <c:pt idx="918">
                  <c:v>1095.2080000000001</c:v>
                </c:pt>
                <c:pt idx="919">
                  <c:v>1095.9839999999999</c:v>
                </c:pt>
                <c:pt idx="920">
                  <c:v>1096.761</c:v>
                </c:pt>
                <c:pt idx="921">
                  <c:v>1097.5730000000001</c:v>
                </c:pt>
                <c:pt idx="922">
                  <c:v>1098.3800000000001</c:v>
                </c:pt>
                <c:pt idx="923">
                  <c:v>1099.1559999999999</c:v>
                </c:pt>
                <c:pt idx="924">
                  <c:v>1099.9580000000001</c:v>
                </c:pt>
                <c:pt idx="925">
                  <c:v>1100.732</c:v>
                </c:pt>
                <c:pt idx="926">
                  <c:v>1101.539</c:v>
                </c:pt>
                <c:pt idx="927">
                  <c:v>1102.306</c:v>
                </c:pt>
                <c:pt idx="928">
                  <c:v>1103.114</c:v>
                </c:pt>
                <c:pt idx="929">
                  <c:v>1103.903</c:v>
                </c:pt>
                <c:pt idx="930">
                  <c:v>1104.703</c:v>
                </c:pt>
                <c:pt idx="931">
                  <c:v>1105.498</c:v>
                </c:pt>
                <c:pt idx="932">
                  <c:v>1106.269</c:v>
                </c:pt>
                <c:pt idx="933">
                  <c:v>1107.0619999999999</c:v>
                </c:pt>
                <c:pt idx="934">
                  <c:v>1107.856</c:v>
                </c:pt>
                <c:pt idx="935">
                  <c:v>1108.6489999999999</c:v>
                </c:pt>
                <c:pt idx="936">
                  <c:v>1109.441</c:v>
                </c:pt>
                <c:pt idx="937">
                  <c:v>1110.2280000000001</c:v>
                </c:pt>
                <c:pt idx="938">
                  <c:v>1111.0419999999999</c:v>
                </c:pt>
                <c:pt idx="939">
                  <c:v>1111.826</c:v>
                </c:pt>
                <c:pt idx="940">
                  <c:v>1112.6189999999999</c:v>
                </c:pt>
                <c:pt idx="941">
                  <c:v>1113.4079999999999</c:v>
                </c:pt>
                <c:pt idx="942">
                  <c:v>1114.204</c:v>
                </c:pt>
                <c:pt idx="943">
                  <c:v>1114.9760000000001</c:v>
                </c:pt>
                <c:pt idx="944">
                  <c:v>1115.797</c:v>
                </c:pt>
                <c:pt idx="945">
                  <c:v>1116.5940000000001</c:v>
                </c:pt>
                <c:pt idx="946">
                  <c:v>1117.3800000000001</c:v>
                </c:pt>
                <c:pt idx="947">
                  <c:v>1118.174</c:v>
                </c:pt>
                <c:pt idx="948">
                  <c:v>1118.9580000000001</c:v>
                </c:pt>
                <c:pt idx="949">
                  <c:v>1119.7550000000001</c:v>
                </c:pt>
                <c:pt idx="950">
                  <c:v>1120.5519999999999</c:v>
                </c:pt>
                <c:pt idx="951">
                  <c:v>1121.348</c:v>
                </c:pt>
                <c:pt idx="952">
                  <c:v>1122.1410000000001</c:v>
                </c:pt>
                <c:pt idx="953">
                  <c:v>1122.9269999999999</c:v>
                </c:pt>
                <c:pt idx="954">
                  <c:v>1123.7180000000001</c:v>
                </c:pt>
                <c:pt idx="955">
                  <c:v>1124.537</c:v>
                </c:pt>
                <c:pt idx="956">
                  <c:v>1125.317</c:v>
                </c:pt>
                <c:pt idx="957">
                  <c:v>1126.097</c:v>
                </c:pt>
                <c:pt idx="958">
                  <c:v>1126.8889999999999</c:v>
                </c:pt>
                <c:pt idx="959">
                  <c:v>1127.6659999999999</c:v>
                </c:pt>
                <c:pt idx="960">
                  <c:v>1128.479</c:v>
                </c:pt>
                <c:pt idx="961">
                  <c:v>1129.2529999999999</c:v>
                </c:pt>
                <c:pt idx="962">
                  <c:v>1130.047</c:v>
                </c:pt>
                <c:pt idx="963">
                  <c:v>1130.8389999999999</c:v>
                </c:pt>
                <c:pt idx="964">
                  <c:v>1131.6379999999999</c:v>
                </c:pt>
                <c:pt idx="965">
                  <c:v>1132.4380000000001</c:v>
                </c:pt>
                <c:pt idx="966">
                  <c:v>1133.2190000000001</c:v>
                </c:pt>
                <c:pt idx="967">
                  <c:v>1134.011</c:v>
                </c:pt>
                <c:pt idx="968">
                  <c:v>1134.806</c:v>
                </c:pt>
                <c:pt idx="969">
                  <c:v>1135.588</c:v>
                </c:pt>
                <c:pt idx="970">
                  <c:v>1136.384</c:v>
                </c:pt>
                <c:pt idx="971">
                  <c:v>1137.171</c:v>
                </c:pt>
                <c:pt idx="972">
                  <c:v>1137.9549999999999</c:v>
                </c:pt>
                <c:pt idx="973">
                  <c:v>1138.741</c:v>
                </c:pt>
                <c:pt idx="974">
                  <c:v>1139.5519999999999</c:v>
                </c:pt>
                <c:pt idx="975">
                  <c:v>1140.319</c:v>
                </c:pt>
                <c:pt idx="976">
                  <c:v>1141.117</c:v>
                </c:pt>
                <c:pt idx="977">
                  <c:v>1141.9000000000001</c:v>
                </c:pt>
                <c:pt idx="978">
                  <c:v>1142.704</c:v>
                </c:pt>
                <c:pt idx="979">
                  <c:v>1143.509</c:v>
                </c:pt>
                <c:pt idx="980">
                  <c:v>1144.2760000000001</c:v>
                </c:pt>
                <c:pt idx="981">
                  <c:v>1145.088</c:v>
                </c:pt>
                <c:pt idx="982">
                  <c:v>1145.8610000000001</c:v>
                </c:pt>
                <c:pt idx="983">
                  <c:v>1146.653</c:v>
                </c:pt>
                <c:pt idx="984">
                  <c:v>1147.4480000000001</c:v>
                </c:pt>
                <c:pt idx="985">
                  <c:v>1148.2380000000001</c:v>
                </c:pt>
                <c:pt idx="986">
                  <c:v>1149.0429999999999</c:v>
                </c:pt>
                <c:pt idx="987">
                  <c:v>1149.846</c:v>
                </c:pt>
                <c:pt idx="988">
                  <c:v>1150.6300000000001</c:v>
                </c:pt>
                <c:pt idx="989">
                  <c:v>1151.4190000000001</c:v>
                </c:pt>
                <c:pt idx="990">
                  <c:v>1152.203</c:v>
                </c:pt>
                <c:pt idx="991">
                  <c:v>1152.99</c:v>
                </c:pt>
                <c:pt idx="992">
                  <c:v>1153.7850000000001</c:v>
                </c:pt>
                <c:pt idx="993">
                  <c:v>1154.5830000000001</c:v>
                </c:pt>
                <c:pt idx="994">
                  <c:v>1155.3630000000001</c:v>
                </c:pt>
                <c:pt idx="995">
                  <c:v>1156.1590000000001</c:v>
                </c:pt>
                <c:pt idx="996">
                  <c:v>1157.75</c:v>
                </c:pt>
                <c:pt idx="997">
                  <c:v>1158.56</c:v>
                </c:pt>
                <c:pt idx="998">
                  <c:v>1159.355</c:v>
                </c:pt>
                <c:pt idx="999">
                  <c:v>1160.1389999999999</c:v>
                </c:pt>
                <c:pt idx="1000">
                  <c:v>1160.9269999999999</c:v>
                </c:pt>
                <c:pt idx="1001">
                  <c:v>1161.729</c:v>
                </c:pt>
                <c:pt idx="1002">
                  <c:v>1162.5119999999999</c:v>
                </c:pt>
                <c:pt idx="1003">
                  <c:v>1163.2929999999999</c:v>
                </c:pt>
                <c:pt idx="1004">
                  <c:v>1164.0889999999999</c:v>
                </c:pt>
                <c:pt idx="1005">
                  <c:v>1164.8889999999999</c:v>
                </c:pt>
                <c:pt idx="1006">
                  <c:v>1165.675</c:v>
                </c:pt>
                <c:pt idx="1007">
                  <c:v>1166.4949999999999</c:v>
                </c:pt>
                <c:pt idx="1008">
                  <c:v>1167.2660000000001</c:v>
                </c:pt>
                <c:pt idx="1009">
                  <c:v>1168.047</c:v>
                </c:pt>
                <c:pt idx="1010">
                  <c:v>1168.845</c:v>
                </c:pt>
                <c:pt idx="1011">
                  <c:v>1169.6489999999999</c:v>
                </c:pt>
                <c:pt idx="1012">
                  <c:v>1170.4380000000001</c:v>
                </c:pt>
                <c:pt idx="1013">
                  <c:v>1171.222</c:v>
                </c:pt>
                <c:pt idx="1014">
                  <c:v>1172.0129999999999</c:v>
                </c:pt>
                <c:pt idx="1015">
                  <c:v>1172.778</c:v>
                </c:pt>
                <c:pt idx="1016">
                  <c:v>1173.5899999999999</c:v>
                </c:pt>
                <c:pt idx="1017">
                  <c:v>1174.3689999999999</c:v>
                </c:pt>
                <c:pt idx="1018">
                  <c:v>1175.162</c:v>
                </c:pt>
                <c:pt idx="1019">
                  <c:v>1175.972</c:v>
                </c:pt>
                <c:pt idx="1020">
                  <c:v>1176.787</c:v>
                </c:pt>
                <c:pt idx="1021">
                  <c:v>1177.569</c:v>
                </c:pt>
                <c:pt idx="1022">
                  <c:v>1178.335</c:v>
                </c:pt>
                <c:pt idx="1023">
                  <c:v>1179.1279999999999</c:v>
                </c:pt>
                <c:pt idx="1024">
                  <c:v>1179.9280000000001</c:v>
                </c:pt>
                <c:pt idx="1025">
                  <c:v>1180.71</c:v>
                </c:pt>
                <c:pt idx="1026">
                  <c:v>1181.5260000000001</c:v>
                </c:pt>
                <c:pt idx="1027">
                  <c:v>1182.2919999999999</c:v>
                </c:pt>
                <c:pt idx="1028">
                  <c:v>1183.1120000000001</c:v>
                </c:pt>
                <c:pt idx="1029">
                  <c:v>1183.914</c:v>
                </c:pt>
                <c:pt idx="1030">
                  <c:v>1184.7059999999999</c:v>
                </c:pt>
                <c:pt idx="1031">
                  <c:v>1185.482</c:v>
                </c:pt>
                <c:pt idx="1032">
                  <c:v>1186.2860000000001</c:v>
                </c:pt>
                <c:pt idx="1033">
                  <c:v>1187.077</c:v>
                </c:pt>
                <c:pt idx="1034">
                  <c:v>1187.876</c:v>
                </c:pt>
                <c:pt idx="1035">
                  <c:v>1188.675</c:v>
                </c:pt>
                <c:pt idx="1036">
                  <c:v>1189.4670000000001</c:v>
                </c:pt>
                <c:pt idx="1037">
                  <c:v>1190.2560000000001</c:v>
                </c:pt>
                <c:pt idx="1038">
                  <c:v>1191.0530000000001</c:v>
                </c:pt>
                <c:pt idx="1039">
                  <c:v>1191.845</c:v>
                </c:pt>
                <c:pt idx="1040">
                  <c:v>1192.653</c:v>
                </c:pt>
                <c:pt idx="1041">
                  <c:v>1193.4480000000001</c:v>
                </c:pt>
                <c:pt idx="1042">
                  <c:v>1194.2460000000001</c:v>
                </c:pt>
                <c:pt idx="1043">
                  <c:v>1195.037</c:v>
                </c:pt>
                <c:pt idx="1044">
                  <c:v>1195.818</c:v>
                </c:pt>
                <c:pt idx="1045">
                  <c:v>1196.6300000000001</c:v>
                </c:pt>
                <c:pt idx="1046">
                  <c:v>1197.4090000000001</c:v>
                </c:pt>
                <c:pt idx="1047">
                  <c:v>1198.1880000000001</c:v>
                </c:pt>
                <c:pt idx="1048">
                  <c:v>1198.9960000000001</c:v>
                </c:pt>
                <c:pt idx="1049">
                  <c:v>1199.7829999999999</c:v>
                </c:pt>
                <c:pt idx="1050">
                  <c:v>1200.586</c:v>
                </c:pt>
                <c:pt idx="1051">
                  <c:v>1201.374</c:v>
                </c:pt>
                <c:pt idx="1052">
                  <c:v>1202.1600000000001</c:v>
                </c:pt>
                <c:pt idx="1053">
                  <c:v>1202.972</c:v>
                </c:pt>
                <c:pt idx="1054">
                  <c:v>1203.7570000000001</c:v>
                </c:pt>
                <c:pt idx="1055">
                  <c:v>1204.5550000000001</c:v>
                </c:pt>
                <c:pt idx="1056">
                  <c:v>1205.338</c:v>
                </c:pt>
                <c:pt idx="1057">
                  <c:v>1206.1179999999999</c:v>
                </c:pt>
                <c:pt idx="1058">
                  <c:v>1206.921</c:v>
                </c:pt>
                <c:pt idx="1059">
                  <c:v>1207.7070000000001</c:v>
                </c:pt>
                <c:pt idx="1060">
                  <c:v>1208.502</c:v>
                </c:pt>
                <c:pt idx="1061">
                  <c:v>1209.288</c:v>
                </c:pt>
                <c:pt idx="1062">
                  <c:v>1210.105</c:v>
                </c:pt>
                <c:pt idx="1063">
                  <c:v>1210.8810000000001</c:v>
                </c:pt>
                <c:pt idx="1064">
                  <c:v>1211.6869999999999</c:v>
                </c:pt>
                <c:pt idx="1065">
                  <c:v>1212.4580000000001</c:v>
                </c:pt>
                <c:pt idx="1066">
                  <c:v>1213.2460000000001</c:v>
                </c:pt>
                <c:pt idx="1067">
                  <c:v>1214.038</c:v>
                </c:pt>
                <c:pt idx="1068">
                  <c:v>1214.8330000000001</c:v>
                </c:pt>
                <c:pt idx="1069">
                  <c:v>1215.6410000000001</c:v>
                </c:pt>
                <c:pt idx="1070">
                  <c:v>1216.4169999999999</c:v>
                </c:pt>
                <c:pt idx="1071">
                  <c:v>1217.2170000000001</c:v>
                </c:pt>
                <c:pt idx="1072">
                  <c:v>1218.0119999999999</c:v>
                </c:pt>
                <c:pt idx="1073">
                  <c:v>1218.809</c:v>
                </c:pt>
                <c:pt idx="1074">
                  <c:v>1219.6010000000001</c:v>
                </c:pt>
                <c:pt idx="1075">
                  <c:v>1220.3869999999999</c:v>
                </c:pt>
                <c:pt idx="1076">
                  <c:v>1221.183</c:v>
                </c:pt>
                <c:pt idx="1077">
                  <c:v>1221.9860000000001</c:v>
                </c:pt>
                <c:pt idx="1078">
                  <c:v>1222.77</c:v>
                </c:pt>
                <c:pt idx="1079">
                  <c:v>1223.576</c:v>
                </c:pt>
                <c:pt idx="1080">
                  <c:v>1224.364</c:v>
                </c:pt>
                <c:pt idx="1081">
                  <c:v>1225.1420000000001</c:v>
                </c:pt>
                <c:pt idx="1082">
                  <c:v>1225.9459999999999</c:v>
                </c:pt>
                <c:pt idx="1083">
                  <c:v>1226.7460000000001</c:v>
                </c:pt>
                <c:pt idx="1084">
                  <c:v>1227.5350000000001</c:v>
                </c:pt>
                <c:pt idx="1085">
                  <c:v>1228.3340000000001</c:v>
                </c:pt>
                <c:pt idx="1086">
                  <c:v>1229.1289999999999</c:v>
                </c:pt>
                <c:pt idx="1087">
                  <c:v>1229.925</c:v>
                </c:pt>
                <c:pt idx="1088">
                  <c:v>1230.712</c:v>
                </c:pt>
                <c:pt idx="1089">
                  <c:v>1231.509</c:v>
                </c:pt>
                <c:pt idx="1090">
                  <c:v>1232.2940000000001</c:v>
                </c:pt>
                <c:pt idx="1091">
                  <c:v>1233.087</c:v>
                </c:pt>
                <c:pt idx="1092">
                  <c:v>1233.8989999999999</c:v>
                </c:pt>
                <c:pt idx="1093">
                  <c:v>1234.691</c:v>
                </c:pt>
                <c:pt idx="1094">
                  <c:v>1235.4860000000001</c:v>
                </c:pt>
                <c:pt idx="1095">
                  <c:v>1236.2719999999999</c:v>
                </c:pt>
                <c:pt idx="1096">
                  <c:v>1237.0830000000001</c:v>
                </c:pt>
                <c:pt idx="1097">
                  <c:v>1237.8579999999999</c:v>
                </c:pt>
                <c:pt idx="1098">
                  <c:v>1238.6559999999999</c:v>
                </c:pt>
                <c:pt idx="1099">
                  <c:v>1239.444</c:v>
                </c:pt>
                <c:pt idx="1100">
                  <c:v>1240.2170000000001</c:v>
                </c:pt>
                <c:pt idx="1101">
                  <c:v>1241.011</c:v>
                </c:pt>
                <c:pt idx="1102">
                  <c:v>1241.809</c:v>
                </c:pt>
                <c:pt idx="1103">
                  <c:v>1242.6099999999999</c:v>
                </c:pt>
                <c:pt idx="1104">
                  <c:v>1243.405</c:v>
                </c:pt>
                <c:pt idx="1105">
                  <c:v>1244.2</c:v>
                </c:pt>
                <c:pt idx="1106">
                  <c:v>1244.99</c:v>
                </c:pt>
                <c:pt idx="1107">
                  <c:v>1245.7719999999999</c:v>
                </c:pt>
                <c:pt idx="1108">
                  <c:v>1246.56</c:v>
                </c:pt>
                <c:pt idx="1109">
                  <c:v>1247.346</c:v>
                </c:pt>
                <c:pt idx="1110">
                  <c:v>1248.1479999999999</c:v>
                </c:pt>
                <c:pt idx="1111">
                  <c:v>1248.93</c:v>
                </c:pt>
                <c:pt idx="1112">
                  <c:v>1249.722</c:v>
                </c:pt>
                <c:pt idx="1113">
                  <c:v>1250.509</c:v>
                </c:pt>
                <c:pt idx="1114">
                  <c:v>1251.296</c:v>
                </c:pt>
                <c:pt idx="1115">
                  <c:v>1252.095</c:v>
                </c:pt>
                <c:pt idx="1116">
                  <c:v>1252.8820000000001</c:v>
                </c:pt>
                <c:pt idx="1117">
                  <c:v>1253.683</c:v>
                </c:pt>
                <c:pt idx="1118">
                  <c:v>1254.471</c:v>
                </c:pt>
                <c:pt idx="1119">
                  <c:v>1255.261</c:v>
                </c:pt>
                <c:pt idx="1120">
                  <c:v>1256.059</c:v>
                </c:pt>
                <c:pt idx="1121">
                  <c:v>1256.8499999999999</c:v>
                </c:pt>
                <c:pt idx="1122">
                  <c:v>1257.634</c:v>
                </c:pt>
                <c:pt idx="1123">
                  <c:v>1258.4169999999999</c:v>
                </c:pt>
                <c:pt idx="1124">
                  <c:v>1259.212</c:v>
                </c:pt>
                <c:pt idx="1125">
                  <c:v>1260.008</c:v>
                </c:pt>
                <c:pt idx="1126">
                  <c:v>1260.818</c:v>
                </c:pt>
                <c:pt idx="1127">
                  <c:v>1261.6089999999999</c:v>
                </c:pt>
                <c:pt idx="1128">
                  <c:v>1262.4079999999999</c:v>
                </c:pt>
                <c:pt idx="1129">
                  <c:v>1263.1980000000001</c:v>
                </c:pt>
                <c:pt idx="1130">
                  <c:v>1263.9949999999999</c:v>
                </c:pt>
                <c:pt idx="1131">
                  <c:v>1264.7829999999999</c:v>
                </c:pt>
                <c:pt idx="1132">
                  <c:v>1265.569</c:v>
                </c:pt>
                <c:pt idx="1133">
                  <c:v>1266.3710000000001</c:v>
                </c:pt>
                <c:pt idx="1134">
                  <c:v>1267.1510000000001</c:v>
                </c:pt>
                <c:pt idx="1135">
                  <c:v>1267.933</c:v>
                </c:pt>
                <c:pt idx="1136">
                  <c:v>1268.749</c:v>
                </c:pt>
                <c:pt idx="1137">
                  <c:v>1269.556</c:v>
                </c:pt>
                <c:pt idx="1138">
                  <c:v>1270.3309999999999</c:v>
                </c:pt>
                <c:pt idx="1139">
                  <c:v>1271.135</c:v>
                </c:pt>
                <c:pt idx="1140">
                  <c:v>1271.9110000000001</c:v>
                </c:pt>
                <c:pt idx="1141">
                  <c:v>1272.6969999999999</c:v>
                </c:pt>
                <c:pt idx="1142">
                  <c:v>1273.499</c:v>
                </c:pt>
                <c:pt idx="1143">
                  <c:v>1274.2940000000001</c:v>
                </c:pt>
                <c:pt idx="1144">
                  <c:v>1275.0840000000001</c:v>
                </c:pt>
                <c:pt idx="1145">
                  <c:v>1275.8800000000001</c:v>
                </c:pt>
                <c:pt idx="1146">
                  <c:v>1276.671</c:v>
                </c:pt>
                <c:pt idx="1147">
                  <c:v>1277.4659999999999</c:v>
                </c:pt>
                <c:pt idx="1148">
                  <c:v>1278.25</c:v>
                </c:pt>
                <c:pt idx="1149">
                  <c:v>1279.0509999999999</c:v>
                </c:pt>
                <c:pt idx="1150">
                  <c:v>1279.8389999999999</c:v>
                </c:pt>
                <c:pt idx="1151">
                  <c:v>1280.634</c:v>
                </c:pt>
                <c:pt idx="1152">
                  <c:v>1281.425</c:v>
                </c:pt>
                <c:pt idx="1153">
                  <c:v>1282.2049999999999</c:v>
                </c:pt>
                <c:pt idx="1154">
                  <c:v>1282.9870000000001</c:v>
                </c:pt>
                <c:pt idx="1155">
                  <c:v>1283.789</c:v>
                </c:pt>
                <c:pt idx="1156">
                  <c:v>1284.5709999999999</c:v>
                </c:pt>
                <c:pt idx="1157">
                  <c:v>1285.3499999999999</c:v>
                </c:pt>
                <c:pt idx="1158">
                  <c:v>1286.1569999999999</c:v>
                </c:pt>
                <c:pt idx="1159">
                  <c:v>1286.952</c:v>
                </c:pt>
                <c:pt idx="1160">
                  <c:v>1287.7529999999999</c:v>
                </c:pt>
                <c:pt idx="1161">
                  <c:v>1288.537</c:v>
                </c:pt>
                <c:pt idx="1162">
                  <c:v>1289.3230000000001</c:v>
                </c:pt>
                <c:pt idx="1163">
                  <c:v>1290.1310000000001</c:v>
                </c:pt>
                <c:pt idx="1164">
                  <c:v>1290.9090000000001</c:v>
                </c:pt>
                <c:pt idx="1165">
                  <c:v>1291.7149999999999</c:v>
                </c:pt>
                <c:pt idx="1166">
                  <c:v>1292.4929999999999</c:v>
                </c:pt>
                <c:pt idx="1167">
                  <c:v>1293.29</c:v>
                </c:pt>
                <c:pt idx="1168">
                  <c:v>1294.0920000000001</c:v>
                </c:pt>
                <c:pt idx="1169">
                  <c:v>1294.865</c:v>
                </c:pt>
                <c:pt idx="1170">
                  <c:v>1295.6690000000001</c:v>
                </c:pt>
                <c:pt idx="1171">
                  <c:v>1296.4690000000001</c:v>
                </c:pt>
                <c:pt idx="1172">
                  <c:v>1297.249</c:v>
                </c:pt>
                <c:pt idx="1173">
                  <c:v>1298.0509999999999</c:v>
                </c:pt>
                <c:pt idx="1174">
                  <c:v>1298.827</c:v>
                </c:pt>
                <c:pt idx="1175">
                  <c:v>1299.6279999999999</c:v>
                </c:pt>
                <c:pt idx="1176">
                  <c:v>1300.4190000000001</c:v>
                </c:pt>
                <c:pt idx="1177">
                  <c:v>1301.2239999999999</c:v>
                </c:pt>
                <c:pt idx="1178">
                  <c:v>1302.0160000000001</c:v>
                </c:pt>
                <c:pt idx="1179">
                  <c:v>1302.8119999999999</c:v>
                </c:pt>
                <c:pt idx="1180">
                  <c:v>1303.6110000000001</c:v>
                </c:pt>
                <c:pt idx="1181">
                  <c:v>1304.385</c:v>
                </c:pt>
                <c:pt idx="1182">
                  <c:v>1305.172</c:v>
                </c:pt>
                <c:pt idx="1183">
                  <c:v>1305.9680000000001</c:v>
                </c:pt>
                <c:pt idx="1184">
                  <c:v>1306.7660000000001</c:v>
                </c:pt>
                <c:pt idx="1185">
                  <c:v>1307.5830000000001</c:v>
                </c:pt>
                <c:pt idx="1186">
                  <c:v>1308.3409999999999</c:v>
                </c:pt>
                <c:pt idx="1187">
                  <c:v>1309.146</c:v>
                </c:pt>
                <c:pt idx="1188">
                  <c:v>1309.931</c:v>
                </c:pt>
                <c:pt idx="1189">
                  <c:v>1310.7349999999999</c:v>
                </c:pt>
                <c:pt idx="1190">
                  <c:v>1311.53</c:v>
                </c:pt>
                <c:pt idx="1191">
                  <c:v>1312.306</c:v>
                </c:pt>
                <c:pt idx="1192">
                  <c:v>1313.0840000000001</c:v>
                </c:pt>
                <c:pt idx="1193">
                  <c:v>1313.895</c:v>
                </c:pt>
                <c:pt idx="1194">
                  <c:v>1314.681</c:v>
                </c:pt>
                <c:pt idx="1195">
                  <c:v>1315.471</c:v>
                </c:pt>
                <c:pt idx="1196">
                  <c:v>1316.2370000000001</c:v>
                </c:pt>
                <c:pt idx="1197">
                  <c:v>1317.0429999999999</c:v>
                </c:pt>
                <c:pt idx="1198">
                  <c:v>1317.8309999999999</c:v>
                </c:pt>
                <c:pt idx="1199">
                  <c:v>1318.6189999999999</c:v>
                </c:pt>
                <c:pt idx="1200">
                  <c:v>1319.4169999999999</c:v>
                </c:pt>
                <c:pt idx="1201">
                  <c:v>1320.212</c:v>
                </c:pt>
                <c:pt idx="1202">
                  <c:v>1320.9960000000001</c:v>
                </c:pt>
                <c:pt idx="1203">
                  <c:v>1321.7860000000001</c:v>
                </c:pt>
                <c:pt idx="1204">
                  <c:v>1322.576</c:v>
                </c:pt>
                <c:pt idx="1205">
                  <c:v>1323.3530000000001</c:v>
                </c:pt>
                <c:pt idx="1206">
                  <c:v>1324.1479999999999</c:v>
                </c:pt>
                <c:pt idx="1207">
                  <c:v>1324.944</c:v>
                </c:pt>
                <c:pt idx="1208">
                  <c:v>1325.7439999999999</c:v>
                </c:pt>
                <c:pt idx="1209">
                  <c:v>1326.5329999999999</c:v>
                </c:pt>
                <c:pt idx="1210">
                  <c:v>1327.327</c:v>
                </c:pt>
                <c:pt idx="1211">
                  <c:v>1328.123</c:v>
                </c:pt>
                <c:pt idx="1212">
                  <c:v>1328.9179999999999</c:v>
                </c:pt>
                <c:pt idx="1213">
                  <c:v>1329.7090000000001</c:v>
                </c:pt>
                <c:pt idx="1214">
                  <c:v>1330.5</c:v>
                </c:pt>
                <c:pt idx="1215">
                  <c:v>1331.277</c:v>
                </c:pt>
                <c:pt idx="1216">
                  <c:v>1332.0709999999999</c:v>
                </c:pt>
                <c:pt idx="1217">
                  <c:v>1332.87</c:v>
                </c:pt>
                <c:pt idx="1218">
                  <c:v>1333.6559999999999</c:v>
                </c:pt>
                <c:pt idx="1219">
                  <c:v>1334.4580000000001</c:v>
                </c:pt>
                <c:pt idx="1220">
                  <c:v>1335.231</c:v>
                </c:pt>
                <c:pt idx="1221">
                  <c:v>1336.0350000000001</c:v>
                </c:pt>
                <c:pt idx="1222">
                  <c:v>1336.8420000000001</c:v>
                </c:pt>
                <c:pt idx="1223">
                  <c:v>1337.634</c:v>
                </c:pt>
                <c:pt idx="1224">
                  <c:v>1338.434</c:v>
                </c:pt>
                <c:pt idx="1225">
                  <c:v>1339.223</c:v>
                </c:pt>
                <c:pt idx="1226">
                  <c:v>1339.9929999999999</c:v>
                </c:pt>
                <c:pt idx="1227">
                  <c:v>1340.8130000000001</c:v>
                </c:pt>
                <c:pt idx="1228">
                  <c:v>1341.6020000000001</c:v>
                </c:pt>
                <c:pt idx="1229">
                  <c:v>1342.394</c:v>
                </c:pt>
                <c:pt idx="1230">
                  <c:v>1343.17</c:v>
                </c:pt>
                <c:pt idx="1231">
                  <c:v>1343.9559999999999</c:v>
                </c:pt>
                <c:pt idx="1232">
                  <c:v>1344.7629999999999</c:v>
                </c:pt>
                <c:pt idx="1233">
                  <c:v>1345.5630000000001</c:v>
                </c:pt>
                <c:pt idx="1234">
                  <c:v>1346.3420000000001</c:v>
                </c:pt>
                <c:pt idx="1235">
                  <c:v>1347.1310000000001</c:v>
                </c:pt>
                <c:pt idx="1236">
                  <c:v>1347.913</c:v>
                </c:pt>
                <c:pt idx="1237">
                  <c:v>1348.6949999999999</c:v>
                </c:pt>
                <c:pt idx="1238">
                  <c:v>1349.482</c:v>
                </c:pt>
                <c:pt idx="1239">
                  <c:v>1350.261</c:v>
                </c:pt>
                <c:pt idx="1240">
                  <c:v>1351.059</c:v>
                </c:pt>
                <c:pt idx="1241">
                  <c:v>1351.8630000000001</c:v>
                </c:pt>
                <c:pt idx="1242">
                  <c:v>1352.6769999999999</c:v>
                </c:pt>
                <c:pt idx="1243">
                  <c:v>1353.44</c:v>
                </c:pt>
                <c:pt idx="1244">
                  <c:v>1354.2470000000001</c:v>
                </c:pt>
                <c:pt idx="1245">
                  <c:v>1355.0360000000001</c:v>
                </c:pt>
                <c:pt idx="1246">
                  <c:v>1355.838</c:v>
                </c:pt>
                <c:pt idx="1247">
                  <c:v>1356.616</c:v>
                </c:pt>
                <c:pt idx="1248">
                  <c:v>1357.41</c:v>
                </c:pt>
                <c:pt idx="1249">
                  <c:v>1358.1849999999999</c:v>
                </c:pt>
                <c:pt idx="1250">
                  <c:v>1358.9960000000001</c:v>
                </c:pt>
                <c:pt idx="1251">
                  <c:v>1359.7829999999999</c:v>
                </c:pt>
                <c:pt idx="1252">
                  <c:v>1360.579</c:v>
                </c:pt>
                <c:pt idx="1253">
                  <c:v>1361.3330000000001</c:v>
                </c:pt>
                <c:pt idx="1254">
                  <c:v>1362.1510000000001</c:v>
                </c:pt>
                <c:pt idx="1255">
                  <c:v>1362.9490000000001</c:v>
                </c:pt>
                <c:pt idx="1256">
                  <c:v>1363.7449999999999</c:v>
                </c:pt>
                <c:pt idx="1257">
                  <c:v>1364.539</c:v>
                </c:pt>
                <c:pt idx="1258">
                  <c:v>1365.3240000000001</c:v>
                </c:pt>
                <c:pt idx="1259">
                  <c:v>1366.1130000000001</c:v>
                </c:pt>
                <c:pt idx="1260">
                  <c:v>1366.8879999999999</c:v>
                </c:pt>
                <c:pt idx="1261">
                  <c:v>1367.6869999999999</c:v>
                </c:pt>
                <c:pt idx="1262">
                  <c:v>1368.489</c:v>
                </c:pt>
                <c:pt idx="1263">
                  <c:v>1369.2809999999999</c:v>
                </c:pt>
                <c:pt idx="1264">
                  <c:v>1370.09</c:v>
                </c:pt>
                <c:pt idx="1265">
                  <c:v>1370.8789999999999</c:v>
                </c:pt>
                <c:pt idx="1266">
                  <c:v>1371.69</c:v>
                </c:pt>
                <c:pt idx="1267">
                  <c:v>1372.4780000000001</c:v>
                </c:pt>
                <c:pt idx="1268">
                  <c:v>1373.2670000000001</c:v>
                </c:pt>
                <c:pt idx="1269">
                  <c:v>1374.049</c:v>
                </c:pt>
                <c:pt idx="1270">
                  <c:v>1374.8430000000001</c:v>
                </c:pt>
                <c:pt idx="1271">
                  <c:v>1375.634</c:v>
                </c:pt>
                <c:pt idx="1272">
                  <c:v>1376.4259999999999</c:v>
                </c:pt>
                <c:pt idx="1273">
                  <c:v>1377.213</c:v>
                </c:pt>
                <c:pt idx="1274">
                  <c:v>1378.0029999999999</c:v>
                </c:pt>
                <c:pt idx="1275">
                  <c:v>1378.8130000000001</c:v>
                </c:pt>
                <c:pt idx="1276">
                  <c:v>1379.633</c:v>
                </c:pt>
                <c:pt idx="1277">
                  <c:v>1380.3910000000001</c:v>
                </c:pt>
                <c:pt idx="1278">
                  <c:v>1381.192</c:v>
                </c:pt>
                <c:pt idx="1279">
                  <c:v>1381.9880000000001</c:v>
                </c:pt>
                <c:pt idx="1280">
                  <c:v>1382.7829999999999</c:v>
                </c:pt>
                <c:pt idx="1281">
                  <c:v>1383.577</c:v>
                </c:pt>
                <c:pt idx="1282">
                  <c:v>1384.3620000000001</c:v>
                </c:pt>
                <c:pt idx="1283">
                  <c:v>1385.1320000000001</c:v>
                </c:pt>
                <c:pt idx="1284">
                  <c:v>1385.95</c:v>
                </c:pt>
                <c:pt idx="1285">
                  <c:v>1386.75</c:v>
                </c:pt>
                <c:pt idx="1286">
                  <c:v>1387.538</c:v>
                </c:pt>
                <c:pt idx="1287">
                  <c:v>1388.3040000000001</c:v>
                </c:pt>
                <c:pt idx="1288">
                  <c:v>1389.1079999999999</c:v>
                </c:pt>
                <c:pt idx="1289">
                  <c:v>1389.912</c:v>
                </c:pt>
                <c:pt idx="1290">
                  <c:v>1390.6969999999999</c:v>
                </c:pt>
                <c:pt idx="1291">
                  <c:v>1391.4949999999999</c:v>
                </c:pt>
                <c:pt idx="1292">
                  <c:v>1392.2860000000001</c:v>
                </c:pt>
                <c:pt idx="1293">
                  <c:v>1393.059</c:v>
                </c:pt>
                <c:pt idx="1294">
                  <c:v>1393.848</c:v>
                </c:pt>
                <c:pt idx="1295">
                  <c:v>1394.643</c:v>
                </c:pt>
                <c:pt idx="1296">
                  <c:v>1395.441</c:v>
                </c:pt>
                <c:pt idx="1297">
                  <c:v>1396.2270000000001</c:v>
                </c:pt>
                <c:pt idx="1298">
                  <c:v>1397.049</c:v>
                </c:pt>
                <c:pt idx="1299">
                  <c:v>1397.838</c:v>
                </c:pt>
                <c:pt idx="1300">
                  <c:v>1398.6420000000001</c:v>
                </c:pt>
                <c:pt idx="1301">
                  <c:v>1399.4110000000001</c:v>
                </c:pt>
                <c:pt idx="1302">
                  <c:v>1400.203</c:v>
                </c:pt>
                <c:pt idx="1303">
                  <c:v>1401.002</c:v>
                </c:pt>
                <c:pt idx="1304">
                  <c:v>1401.79</c:v>
                </c:pt>
                <c:pt idx="1305">
                  <c:v>1402.59</c:v>
                </c:pt>
                <c:pt idx="1306">
                  <c:v>1403.375</c:v>
                </c:pt>
                <c:pt idx="1307">
                  <c:v>1404.1679999999999</c:v>
                </c:pt>
                <c:pt idx="1308">
                  <c:v>1404.97</c:v>
                </c:pt>
                <c:pt idx="1309">
                  <c:v>1405.768</c:v>
                </c:pt>
                <c:pt idx="1310">
                  <c:v>1406.5640000000001</c:v>
                </c:pt>
                <c:pt idx="1311">
                  <c:v>1407.337</c:v>
                </c:pt>
                <c:pt idx="1312">
                  <c:v>1408.1410000000001</c:v>
                </c:pt>
                <c:pt idx="1313">
                  <c:v>1408.944</c:v>
                </c:pt>
                <c:pt idx="1314">
                  <c:v>1409.7429999999999</c:v>
                </c:pt>
                <c:pt idx="1315">
                  <c:v>1410.537</c:v>
                </c:pt>
                <c:pt idx="1316">
                  <c:v>1411.3309999999999</c:v>
                </c:pt>
                <c:pt idx="1317">
                  <c:v>1412.1010000000001</c:v>
                </c:pt>
                <c:pt idx="1318">
                  <c:v>1412.9280000000001</c:v>
                </c:pt>
                <c:pt idx="1319">
                  <c:v>1413.742</c:v>
                </c:pt>
                <c:pt idx="1320">
                  <c:v>1414.521</c:v>
                </c:pt>
                <c:pt idx="1321">
                  <c:v>1415.2950000000001</c:v>
                </c:pt>
                <c:pt idx="1322">
                  <c:v>1416.0940000000001</c:v>
                </c:pt>
                <c:pt idx="1323">
                  <c:v>1416.886</c:v>
                </c:pt>
                <c:pt idx="1324">
                  <c:v>1417.682</c:v>
                </c:pt>
                <c:pt idx="1325">
                  <c:v>1418.473</c:v>
                </c:pt>
                <c:pt idx="1326">
                  <c:v>1419.2550000000001</c:v>
                </c:pt>
                <c:pt idx="1327">
                  <c:v>1420.046</c:v>
                </c:pt>
                <c:pt idx="1328">
                  <c:v>1420.838</c:v>
                </c:pt>
                <c:pt idx="1329">
                  <c:v>1421.63</c:v>
                </c:pt>
                <c:pt idx="1330">
                  <c:v>1422.4290000000001</c:v>
                </c:pt>
                <c:pt idx="1331">
                  <c:v>1423.212</c:v>
                </c:pt>
                <c:pt idx="1332">
                  <c:v>1424.0229999999999</c:v>
                </c:pt>
                <c:pt idx="1333">
                  <c:v>1424.816</c:v>
                </c:pt>
                <c:pt idx="1334">
                  <c:v>1425.6120000000001</c:v>
                </c:pt>
                <c:pt idx="1335">
                  <c:v>1426.385</c:v>
                </c:pt>
                <c:pt idx="1336">
                  <c:v>1427.164</c:v>
                </c:pt>
                <c:pt idx="1337">
                  <c:v>1427.9739999999999</c:v>
                </c:pt>
                <c:pt idx="1338">
                  <c:v>1428.7539999999999</c:v>
                </c:pt>
                <c:pt idx="1339">
                  <c:v>1429.5409999999999</c:v>
                </c:pt>
                <c:pt idx="1340">
                  <c:v>1430.346</c:v>
                </c:pt>
                <c:pt idx="1341">
                  <c:v>1431.13</c:v>
                </c:pt>
                <c:pt idx="1342">
                  <c:v>1431.925</c:v>
                </c:pt>
                <c:pt idx="1343">
                  <c:v>1432.7170000000001</c:v>
                </c:pt>
                <c:pt idx="1344">
                  <c:v>1433.491</c:v>
                </c:pt>
                <c:pt idx="1345">
                  <c:v>1434.2719999999999</c:v>
                </c:pt>
                <c:pt idx="1346">
                  <c:v>1435.067</c:v>
                </c:pt>
                <c:pt idx="1347">
                  <c:v>1435.864</c:v>
                </c:pt>
                <c:pt idx="1348">
                  <c:v>1436.6780000000001</c:v>
                </c:pt>
                <c:pt idx="1349">
                  <c:v>1437.472</c:v>
                </c:pt>
                <c:pt idx="1350">
                  <c:v>1438.2719999999999</c:v>
                </c:pt>
                <c:pt idx="1351">
                  <c:v>1439.0350000000001</c:v>
                </c:pt>
                <c:pt idx="1352">
                  <c:v>1439.848</c:v>
                </c:pt>
                <c:pt idx="1353">
                  <c:v>1440.665</c:v>
                </c:pt>
                <c:pt idx="1354">
                  <c:v>1441.4390000000001</c:v>
                </c:pt>
                <c:pt idx="1355">
                  <c:v>1442.221</c:v>
                </c:pt>
                <c:pt idx="1356">
                  <c:v>1443.0229999999999</c:v>
                </c:pt>
                <c:pt idx="1357">
                  <c:v>1443.8240000000001</c:v>
                </c:pt>
                <c:pt idx="1358">
                  <c:v>1444.6110000000001</c:v>
                </c:pt>
                <c:pt idx="1359">
                  <c:v>1445.3979999999999</c:v>
                </c:pt>
                <c:pt idx="1360">
                  <c:v>1446.1869999999999</c:v>
                </c:pt>
                <c:pt idx="1361">
                  <c:v>1446.9829999999999</c:v>
                </c:pt>
                <c:pt idx="1362">
                  <c:v>1447.7950000000001</c:v>
                </c:pt>
                <c:pt idx="1363">
                  <c:v>1448.58</c:v>
                </c:pt>
                <c:pt idx="1364">
                  <c:v>1449.3589999999999</c:v>
                </c:pt>
                <c:pt idx="1365">
                  <c:v>1450.1479999999999</c:v>
                </c:pt>
                <c:pt idx="1366">
                  <c:v>1450.962</c:v>
                </c:pt>
                <c:pt idx="1367">
                  <c:v>1451.7670000000001</c:v>
                </c:pt>
                <c:pt idx="1368">
                  <c:v>1452.538</c:v>
                </c:pt>
                <c:pt idx="1369">
                  <c:v>1453.33</c:v>
                </c:pt>
                <c:pt idx="1370">
                  <c:v>1454.1210000000001</c:v>
                </c:pt>
                <c:pt idx="1371">
                  <c:v>1454.924</c:v>
                </c:pt>
                <c:pt idx="1372">
                  <c:v>1455.723</c:v>
                </c:pt>
                <c:pt idx="1373">
                  <c:v>1456.51</c:v>
                </c:pt>
                <c:pt idx="1374">
                  <c:v>1457.298</c:v>
                </c:pt>
                <c:pt idx="1375">
                  <c:v>1458.0989999999999</c:v>
                </c:pt>
                <c:pt idx="1376">
                  <c:v>1458.883</c:v>
                </c:pt>
                <c:pt idx="1377">
                  <c:v>1459.6579999999999</c:v>
                </c:pt>
                <c:pt idx="1378">
                  <c:v>1460.45</c:v>
                </c:pt>
                <c:pt idx="1379">
                  <c:v>1461.2349999999999</c:v>
                </c:pt>
                <c:pt idx="1380">
                  <c:v>1462.0409999999999</c:v>
                </c:pt>
                <c:pt idx="1381">
                  <c:v>1462.828</c:v>
                </c:pt>
                <c:pt idx="1382">
                  <c:v>1463.6410000000001</c:v>
                </c:pt>
                <c:pt idx="1383">
                  <c:v>1464.441</c:v>
                </c:pt>
                <c:pt idx="1384">
                  <c:v>1465.241</c:v>
                </c:pt>
                <c:pt idx="1385">
                  <c:v>1465.9849999999999</c:v>
                </c:pt>
                <c:pt idx="1386">
                  <c:v>1466.788</c:v>
                </c:pt>
                <c:pt idx="1387">
                  <c:v>1467.585</c:v>
                </c:pt>
                <c:pt idx="1388">
                  <c:v>1468.373</c:v>
                </c:pt>
                <c:pt idx="1389">
                  <c:v>1469.164</c:v>
                </c:pt>
                <c:pt idx="1390">
                  <c:v>1469.9490000000001</c:v>
                </c:pt>
                <c:pt idx="1391">
                  <c:v>1470.7539999999999</c:v>
                </c:pt>
                <c:pt idx="1392">
                  <c:v>1471.5350000000001</c:v>
                </c:pt>
                <c:pt idx="1393">
                  <c:v>1472.318</c:v>
                </c:pt>
                <c:pt idx="1394">
                  <c:v>1473.1289999999999</c:v>
                </c:pt>
                <c:pt idx="1395">
                  <c:v>1473.913</c:v>
                </c:pt>
                <c:pt idx="1396">
                  <c:v>1474.7260000000001</c:v>
                </c:pt>
                <c:pt idx="1397">
                  <c:v>1475.51</c:v>
                </c:pt>
                <c:pt idx="1398">
                  <c:v>1476.2860000000001</c:v>
                </c:pt>
                <c:pt idx="1399">
                  <c:v>1477.0830000000001</c:v>
                </c:pt>
                <c:pt idx="1400">
                  <c:v>1477.8920000000001</c:v>
                </c:pt>
                <c:pt idx="1401">
                  <c:v>1478.703</c:v>
                </c:pt>
                <c:pt idx="1402">
                  <c:v>1479.4739999999999</c:v>
                </c:pt>
                <c:pt idx="1403">
                  <c:v>1480.26</c:v>
                </c:pt>
                <c:pt idx="1404">
                  <c:v>1481.067</c:v>
                </c:pt>
                <c:pt idx="1405">
                  <c:v>1481.877</c:v>
                </c:pt>
                <c:pt idx="1406">
                  <c:v>1482.6669999999999</c:v>
                </c:pt>
                <c:pt idx="1407">
                  <c:v>1483.463</c:v>
                </c:pt>
                <c:pt idx="1408">
                  <c:v>1484.2380000000001</c:v>
                </c:pt>
                <c:pt idx="1409">
                  <c:v>1485.0429999999999</c:v>
                </c:pt>
                <c:pt idx="1410">
                  <c:v>1485.8489999999999</c:v>
                </c:pt>
                <c:pt idx="1411">
                  <c:v>1486.6130000000001</c:v>
                </c:pt>
                <c:pt idx="1412">
                  <c:v>1487.394</c:v>
                </c:pt>
                <c:pt idx="1413">
                  <c:v>1488.1990000000001</c:v>
                </c:pt>
                <c:pt idx="1414">
                  <c:v>1488.998</c:v>
                </c:pt>
                <c:pt idx="1415">
                  <c:v>1489.797</c:v>
                </c:pt>
                <c:pt idx="1416">
                  <c:v>1490.588</c:v>
                </c:pt>
                <c:pt idx="1417">
                  <c:v>1491.3810000000001</c:v>
                </c:pt>
                <c:pt idx="1418">
                  <c:v>1492.175</c:v>
                </c:pt>
                <c:pt idx="1419">
                  <c:v>1492.925</c:v>
                </c:pt>
                <c:pt idx="1420">
                  <c:v>1493.7249999999999</c:v>
                </c:pt>
                <c:pt idx="1421">
                  <c:v>1494.529</c:v>
                </c:pt>
                <c:pt idx="1422">
                  <c:v>1495.308</c:v>
                </c:pt>
                <c:pt idx="1423">
                  <c:v>1496.114</c:v>
                </c:pt>
                <c:pt idx="1424">
                  <c:v>1496.893</c:v>
                </c:pt>
                <c:pt idx="1425">
                  <c:v>1497.6969999999999</c:v>
                </c:pt>
                <c:pt idx="1426">
                  <c:v>1498.4849999999999</c:v>
                </c:pt>
                <c:pt idx="1427">
                  <c:v>1499.2719999999999</c:v>
                </c:pt>
                <c:pt idx="1428">
                  <c:v>1500.0640000000001</c:v>
                </c:pt>
                <c:pt idx="1429">
                  <c:v>1500.8530000000001</c:v>
                </c:pt>
                <c:pt idx="1430">
                  <c:v>1501.645</c:v>
                </c:pt>
                <c:pt idx="1431">
                  <c:v>1502.44</c:v>
                </c:pt>
                <c:pt idx="1432">
                  <c:v>1503.2270000000001</c:v>
                </c:pt>
                <c:pt idx="1433">
                  <c:v>1504.0119999999999</c:v>
                </c:pt>
                <c:pt idx="1434">
                  <c:v>1504.7929999999999</c:v>
                </c:pt>
                <c:pt idx="1435">
                  <c:v>1505.61</c:v>
                </c:pt>
                <c:pt idx="1436">
                  <c:v>1506.385</c:v>
                </c:pt>
                <c:pt idx="1437">
                  <c:v>1507.184</c:v>
                </c:pt>
                <c:pt idx="1438">
                  <c:v>1507.9739999999999</c:v>
                </c:pt>
                <c:pt idx="1439">
                  <c:v>1508.7750000000001</c:v>
                </c:pt>
                <c:pt idx="1440">
                  <c:v>1509.575</c:v>
                </c:pt>
                <c:pt idx="1441">
                  <c:v>1510.364</c:v>
                </c:pt>
                <c:pt idx="1442">
                  <c:v>1511.13</c:v>
                </c:pt>
                <c:pt idx="1443">
                  <c:v>1511.92</c:v>
                </c:pt>
                <c:pt idx="1444">
                  <c:v>1512.7190000000001</c:v>
                </c:pt>
                <c:pt idx="1445">
                  <c:v>1513.502</c:v>
                </c:pt>
                <c:pt idx="1446">
                  <c:v>1514.288</c:v>
                </c:pt>
                <c:pt idx="1447">
                  <c:v>1515.0920000000001</c:v>
                </c:pt>
                <c:pt idx="1448">
                  <c:v>1515.9069999999999</c:v>
                </c:pt>
                <c:pt idx="1449">
                  <c:v>1516.6980000000001</c:v>
                </c:pt>
                <c:pt idx="1450">
                  <c:v>1517.48</c:v>
                </c:pt>
                <c:pt idx="1451">
                  <c:v>1518.28</c:v>
                </c:pt>
                <c:pt idx="1452">
                  <c:v>1519.056</c:v>
                </c:pt>
                <c:pt idx="1453">
                  <c:v>1519.8510000000001</c:v>
                </c:pt>
                <c:pt idx="1454">
                  <c:v>1520.6479999999999</c:v>
                </c:pt>
                <c:pt idx="1455">
                  <c:v>1521.444</c:v>
                </c:pt>
                <c:pt idx="1456">
                  <c:v>1522.2270000000001</c:v>
                </c:pt>
                <c:pt idx="1457">
                  <c:v>1523.0350000000001</c:v>
                </c:pt>
                <c:pt idx="1458">
                  <c:v>1523.8409999999999</c:v>
                </c:pt>
                <c:pt idx="1459">
                  <c:v>1524.617</c:v>
                </c:pt>
                <c:pt idx="1460">
                  <c:v>1525.393</c:v>
                </c:pt>
                <c:pt idx="1461">
                  <c:v>1526.1869999999999</c:v>
                </c:pt>
                <c:pt idx="1462">
                  <c:v>1526.979</c:v>
                </c:pt>
                <c:pt idx="1463">
                  <c:v>1527.7739999999999</c:v>
                </c:pt>
                <c:pt idx="1464">
                  <c:v>1528.5650000000001</c:v>
                </c:pt>
                <c:pt idx="1465">
                  <c:v>1529.34</c:v>
                </c:pt>
                <c:pt idx="1466">
                  <c:v>1530.1320000000001</c:v>
                </c:pt>
                <c:pt idx="1467">
                  <c:v>1530.924</c:v>
                </c:pt>
                <c:pt idx="1468">
                  <c:v>1531.7059999999999</c:v>
                </c:pt>
                <c:pt idx="1469">
                  <c:v>1532.502</c:v>
                </c:pt>
                <c:pt idx="1470">
                  <c:v>1533.289</c:v>
                </c:pt>
                <c:pt idx="1471">
                  <c:v>1534.0809999999999</c:v>
                </c:pt>
                <c:pt idx="1472">
                  <c:v>1534.884</c:v>
                </c:pt>
                <c:pt idx="1473">
                  <c:v>1535.6569999999999</c:v>
                </c:pt>
                <c:pt idx="1474">
                  <c:v>1536.482</c:v>
                </c:pt>
                <c:pt idx="1475">
                  <c:v>1537.249</c:v>
                </c:pt>
                <c:pt idx="1476">
                  <c:v>1538.0050000000001</c:v>
                </c:pt>
                <c:pt idx="1477">
                  <c:v>1538.809</c:v>
                </c:pt>
                <c:pt idx="1478">
                  <c:v>1539.6210000000001</c:v>
                </c:pt>
                <c:pt idx="1479">
                  <c:v>1540.4</c:v>
                </c:pt>
                <c:pt idx="1480">
                  <c:v>1541.2049999999999</c:v>
                </c:pt>
                <c:pt idx="1481">
                  <c:v>1541.9880000000001</c:v>
                </c:pt>
                <c:pt idx="1482">
                  <c:v>1542.777</c:v>
                </c:pt>
                <c:pt idx="1483">
                  <c:v>1543.5550000000001</c:v>
                </c:pt>
                <c:pt idx="1484">
                  <c:v>1544.3409999999999</c:v>
                </c:pt>
                <c:pt idx="1485">
                  <c:v>1545.145</c:v>
                </c:pt>
                <c:pt idx="1486">
                  <c:v>1545.9380000000001</c:v>
                </c:pt>
                <c:pt idx="1487">
                  <c:v>1546.742</c:v>
                </c:pt>
                <c:pt idx="1488">
                  <c:v>1547.538</c:v>
                </c:pt>
                <c:pt idx="1489">
                  <c:v>1548.3150000000001</c:v>
                </c:pt>
                <c:pt idx="1490">
                  <c:v>1549.12</c:v>
                </c:pt>
                <c:pt idx="1491">
                  <c:v>1549.932</c:v>
                </c:pt>
                <c:pt idx="1492">
                  <c:v>1550.7449999999999</c:v>
                </c:pt>
                <c:pt idx="1493">
                  <c:v>1551.518</c:v>
                </c:pt>
                <c:pt idx="1494">
                  <c:v>1552.31</c:v>
                </c:pt>
                <c:pt idx="1495">
                  <c:v>1553.0989999999999</c:v>
                </c:pt>
                <c:pt idx="1496">
                  <c:v>1553.9010000000001</c:v>
                </c:pt>
                <c:pt idx="1497">
                  <c:v>1554.7080000000001</c:v>
                </c:pt>
                <c:pt idx="1498">
                  <c:v>1555.4829999999999</c:v>
                </c:pt>
                <c:pt idx="1499">
                  <c:v>1556.2850000000001</c:v>
                </c:pt>
                <c:pt idx="1500">
                  <c:v>1557.07</c:v>
                </c:pt>
                <c:pt idx="1501">
                  <c:v>1557.873</c:v>
                </c:pt>
                <c:pt idx="1502">
                  <c:v>1558.662</c:v>
                </c:pt>
                <c:pt idx="1503">
                  <c:v>1559.443</c:v>
                </c:pt>
                <c:pt idx="1504">
                  <c:v>1560.241</c:v>
                </c:pt>
                <c:pt idx="1505">
                  <c:v>1561.0340000000001</c:v>
                </c:pt>
                <c:pt idx="1506">
                  <c:v>1561.8330000000001</c:v>
                </c:pt>
                <c:pt idx="1507">
                  <c:v>1562.624</c:v>
                </c:pt>
                <c:pt idx="1508">
                  <c:v>1563.42</c:v>
                </c:pt>
                <c:pt idx="1509">
                  <c:v>1564.2170000000001</c:v>
                </c:pt>
                <c:pt idx="1510">
                  <c:v>1564.971</c:v>
                </c:pt>
                <c:pt idx="1511">
                  <c:v>1565.7750000000001</c:v>
                </c:pt>
                <c:pt idx="1512">
                  <c:v>1566.6</c:v>
                </c:pt>
                <c:pt idx="1513">
                  <c:v>1567.386</c:v>
                </c:pt>
                <c:pt idx="1514">
                  <c:v>1568.174</c:v>
                </c:pt>
                <c:pt idx="1515">
                  <c:v>1568.9590000000001</c:v>
                </c:pt>
                <c:pt idx="1516">
                  <c:v>1569.748</c:v>
                </c:pt>
                <c:pt idx="1517">
                  <c:v>1570.53</c:v>
                </c:pt>
                <c:pt idx="1518">
                  <c:v>1571.318</c:v>
                </c:pt>
                <c:pt idx="1519">
                  <c:v>1572.1020000000001</c:v>
                </c:pt>
                <c:pt idx="1520">
                  <c:v>1572.902</c:v>
                </c:pt>
                <c:pt idx="1521">
                  <c:v>1573.6949999999999</c:v>
                </c:pt>
                <c:pt idx="1522">
                  <c:v>1574.499</c:v>
                </c:pt>
                <c:pt idx="1523">
                  <c:v>1575.2809999999999</c:v>
                </c:pt>
                <c:pt idx="1524">
                  <c:v>1576.0820000000001</c:v>
                </c:pt>
                <c:pt idx="1525">
                  <c:v>1576.8779999999999</c:v>
                </c:pt>
                <c:pt idx="1526">
                  <c:v>1577.6869999999999</c:v>
                </c:pt>
                <c:pt idx="1527">
                  <c:v>1578.4490000000001</c:v>
                </c:pt>
                <c:pt idx="1528">
                  <c:v>1579.2470000000001</c:v>
                </c:pt>
                <c:pt idx="1529">
                  <c:v>1580.038</c:v>
                </c:pt>
                <c:pt idx="1530">
                  <c:v>1580.828</c:v>
                </c:pt>
                <c:pt idx="1531">
                  <c:v>1581.6320000000001</c:v>
                </c:pt>
                <c:pt idx="1532">
                  <c:v>1582.421</c:v>
                </c:pt>
                <c:pt idx="1533">
                  <c:v>1583.203</c:v>
                </c:pt>
                <c:pt idx="1534">
                  <c:v>1584.01</c:v>
                </c:pt>
                <c:pt idx="1535">
                  <c:v>1584.6679999999999</c:v>
                </c:pt>
              </c:numCache>
            </c:numRef>
          </c:xVal>
          <c:yVal>
            <c:numRef>
              <c:f>'Side 2 DC'!$P$31:$P$1531</c:f>
              <c:numCache>
                <c:formatCode>General</c:formatCode>
                <c:ptCount val="1501"/>
                <c:pt idx="0">
                  <c:v>0.15860679999999938</c:v>
                </c:pt>
                <c:pt idx="1">
                  <c:v>0.10981339999999928</c:v>
                </c:pt>
                <c:pt idx="2">
                  <c:v>0.16911850000000062</c:v>
                </c:pt>
                <c:pt idx="3">
                  <c:v>0.13455339999999971</c:v>
                </c:pt>
                <c:pt idx="4">
                  <c:v>0.12064699999999995</c:v>
                </c:pt>
                <c:pt idx="5">
                  <c:v>0.13961920000000028</c:v>
                </c:pt>
                <c:pt idx="6">
                  <c:v>0.1239764999999986</c:v>
                </c:pt>
                <c:pt idx="7">
                  <c:v>0.16090230000000005</c:v>
                </c:pt>
                <c:pt idx="8">
                  <c:v>0.17012450000000001</c:v>
                </c:pt>
                <c:pt idx="9">
                  <c:v>0.13696019999999898</c:v>
                </c:pt>
                <c:pt idx="10">
                  <c:v>0.14775460000000074</c:v>
                </c:pt>
                <c:pt idx="11">
                  <c:v>0.17154229999999959</c:v>
                </c:pt>
                <c:pt idx="12">
                  <c:v>0.15776439999999869</c:v>
                </c:pt>
                <c:pt idx="13">
                  <c:v>0.18266859999999951</c:v>
                </c:pt>
                <c:pt idx="14">
                  <c:v>0.12517889999999987</c:v>
                </c:pt>
                <c:pt idx="15">
                  <c:v>0.12951650000000026</c:v>
                </c:pt>
                <c:pt idx="16">
                  <c:v>0.14414329999999964</c:v>
                </c:pt>
                <c:pt idx="17">
                  <c:v>0.13354550000000032</c:v>
                </c:pt>
                <c:pt idx="18">
                  <c:v>0.16402530000000048</c:v>
                </c:pt>
                <c:pt idx="19">
                  <c:v>0.16920009999999941</c:v>
                </c:pt>
                <c:pt idx="20">
                  <c:v>0.15131959999999989</c:v>
                </c:pt>
                <c:pt idx="21">
                  <c:v>0.15288619999999931</c:v>
                </c:pt>
                <c:pt idx="22">
                  <c:v>0.13986859999999979</c:v>
                </c:pt>
                <c:pt idx="23">
                  <c:v>0.13230479999999911</c:v>
                </c:pt>
                <c:pt idx="24">
                  <c:v>0.15482909999999972</c:v>
                </c:pt>
                <c:pt idx="25">
                  <c:v>0.15123350000000002</c:v>
                </c:pt>
                <c:pt idx="26">
                  <c:v>0.14649659999999898</c:v>
                </c:pt>
                <c:pt idx="27">
                  <c:v>0.17333720000000064</c:v>
                </c:pt>
                <c:pt idx="28">
                  <c:v>0.13678020000000046</c:v>
                </c:pt>
                <c:pt idx="29">
                  <c:v>0.15614650000000019</c:v>
                </c:pt>
                <c:pt idx="30">
                  <c:v>0.1503824999999992</c:v>
                </c:pt>
                <c:pt idx="31">
                  <c:v>0.13942049999999906</c:v>
                </c:pt>
                <c:pt idx="32">
                  <c:v>0.17468099999999964</c:v>
                </c:pt>
                <c:pt idx="33">
                  <c:v>0.17788929999999947</c:v>
                </c:pt>
                <c:pt idx="34">
                  <c:v>0.13943939999999966</c:v>
                </c:pt>
                <c:pt idx="35">
                  <c:v>0.16375140000000066</c:v>
                </c:pt>
                <c:pt idx="36">
                  <c:v>0.17008539999999872</c:v>
                </c:pt>
                <c:pt idx="37">
                  <c:v>0.15576930000000022</c:v>
                </c:pt>
                <c:pt idx="38">
                  <c:v>0.16497690000000009</c:v>
                </c:pt>
                <c:pt idx="39">
                  <c:v>0.16246899999999975</c:v>
                </c:pt>
                <c:pt idx="40">
                  <c:v>0.15868159999999953</c:v>
                </c:pt>
                <c:pt idx="41">
                  <c:v>0.15754789999999996</c:v>
                </c:pt>
                <c:pt idx="42">
                  <c:v>0.15189469999999972</c:v>
                </c:pt>
                <c:pt idx="43">
                  <c:v>0.17495130000000003</c:v>
                </c:pt>
                <c:pt idx="44">
                  <c:v>0.16768759999999894</c:v>
                </c:pt>
                <c:pt idx="45">
                  <c:v>0.15372379999999897</c:v>
                </c:pt>
                <c:pt idx="46">
                  <c:v>0.17793589999999959</c:v>
                </c:pt>
                <c:pt idx="47">
                  <c:v>0.14882229999999907</c:v>
                </c:pt>
                <c:pt idx="48">
                  <c:v>0.11750499999999953</c:v>
                </c:pt>
                <c:pt idx="49">
                  <c:v>0.17861019999999961</c:v>
                </c:pt>
                <c:pt idx="50">
                  <c:v>0.13520609999999955</c:v>
                </c:pt>
                <c:pt idx="51">
                  <c:v>0.13960650000000019</c:v>
                </c:pt>
                <c:pt idx="52">
                  <c:v>0.15040789999999937</c:v>
                </c:pt>
                <c:pt idx="53">
                  <c:v>0.14909319999999937</c:v>
                </c:pt>
                <c:pt idx="54">
                  <c:v>0.14465590000000006</c:v>
                </c:pt>
                <c:pt idx="55">
                  <c:v>0.13727599999999995</c:v>
                </c:pt>
                <c:pt idx="56">
                  <c:v>0.14728539999999946</c:v>
                </c:pt>
                <c:pt idx="57">
                  <c:v>0.15374109999999952</c:v>
                </c:pt>
                <c:pt idx="58">
                  <c:v>0.14003809999999994</c:v>
                </c:pt>
                <c:pt idx="59">
                  <c:v>0.13949269999999991</c:v>
                </c:pt>
                <c:pt idx="60">
                  <c:v>0.15613630000000001</c:v>
                </c:pt>
                <c:pt idx="61">
                  <c:v>0.15567489999999928</c:v>
                </c:pt>
                <c:pt idx="62">
                  <c:v>0.13668099999999939</c:v>
                </c:pt>
                <c:pt idx="63">
                  <c:v>0.13798880000000047</c:v>
                </c:pt>
                <c:pt idx="64">
                  <c:v>0.13876679999999908</c:v>
                </c:pt>
                <c:pt idx="65">
                  <c:v>0.14732539999999972</c:v>
                </c:pt>
                <c:pt idx="66">
                  <c:v>0.13483249999999902</c:v>
                </c:pt>
                <c:pt idx="67">
                  <c:v>0.14310949999999956</c:v>
                </c:pt>
                <c:pt idx="68">
                  <c:v>0.16581940000000017</c:v>
                </c:pt>
                <c:pt idx="69">
                  <c:v>0.12685799999999947</c:v>
                </c:pt>
                <c:pt idx="70">
                  <c:v>0.14854590000000023</c:v>
                </c:pt>
                <c:pt idx="71">
                  <c:v>0.15304979999999979</c:v>
                </c:pt>
                <c:pt idx="72">
                  <c:v>0.13003080000000011</c:v>
                </c:pt>
                <c:pt idx="73">
                  <c:v>0.152747999999999</c:v>
                </c:pt>
                <c:pt idx="74">
                  <c:v>0.16074110000000008</c:v>
                </c:pt>
                <c:pt idx="75">
                  <c:v>0.14249549999999989</c:v>
                </c:pt>
                <c:pt idx="76">
                  <c:v>0.13534319999999944</c:v>
                </c:pt>
                <c:pt idx="77">
                  <c:v>0.12786069999999938</c:v>
                </c:pt>
                <c:pt idx="78">
                  <c:v>0.12095179999999939</c:v>
                </c:pt>
                <c:pt idx="79">
                  <c:v>0.1470375999999991</c:v>
                </c:pt>
                <c:pt idx="80">
                  <c:v>0.13912350000000018</c:v>
                </c:pt>
                <c:pt idx="81">
                  <c:v>0.13954769999999961</c:v>
                </c:pt>
                <c:pt idx="82">
                  <c:v>0.13218779999999963</c:v>
                </c:pt>
                <c:pt idx="83">
                  <c:v>0.12034590000000023</c:v>
                </c:pt>
                <c:pt idx="84">
                  <c:v>0.15055599999999991</c:v>
                </c:pt>
                <c:pt idx="85">
                  <c:v>0.1173377999999996</c:v>
                </c:pt>
                <c:pt idx="86">
                  <c:v>0.10815559999999902</c:v>
                </c:pt>
                <c:pt idx="87">
                  <c:v>0.11892129999999934</c:v>
                </c:pt>
                <c:pt idx="88">
                  <c:v>0.11085380000000011</c:v>
                </c:pt>
                <c:pt idx="89">
                  <c:v>0.12022390000000005</c:v>
                </c:pt>
                <c:pt idx="90">
                  <c:v>0.12857569999999896</c:v>
                </c:pt>
                <c:pt idx="91">
                  <c:v>0.12715429999999994</c:v>
                </c:pt>
                <c:pt idx="92">
                  <c:v>0.13185949999999913</c:v>
                </c:pt>
                <c:pt idx="93">
                  <c:v>0.1258746999999989</c:v>
                </c:pt>
                <c:pt idx="94">
                  <c:v>0.12391060000000031</c:v>
                </c:pt>
                <c:pt idx="95">
                  <c:v>0.13086159999999936</c:v>
                </c:pt>
                <c:pt idx="96">
                  <c:v>0.11011999999999933</c:v>
                </c:pt>
                <c:pt idx="97">
                  <c:v>0.10798729999999956</c:v>
                </c:pt>
                <c:pt idx="98">
                  <c:v>0.1239694999999994</c:v>
                </c:pt>
                <c:pt idx="99">
                  <c:v>0.10597099999999937</c:v>
                </c:pt>
                <c:pt idx="100">
                  <c:v>9.3940799999999491E-2</c:v>
                </c:pt>
                <c:pt idx="101">
                  <c:v>0.1237914</c:v>
                </c:pt>
                <c:pt idx="102">
                  <c:v>0.11438119999999952</c:v>
                </c:pt>
                <c:pt idx="103">
                  <c:v>0.12814320000000023</c:v>
                </c:pt>
                <c:pt idx="104">
                  <c:v>0.10506499999999974</c:v>
                </c:pt>
                <c:pt idx="105">
                  <c:v>0.11806189999999894</c:v>
                </c:pt>
                <c:pt idx="106">
                  <c:v>0.13173319999999933</c:v>
                </c:pt>
                <c:pt idx="107">
                  <c:v>0.11613640000000025</c:v>
                </c:pt>
                <c:pt idx="108">
                  <c:v>0.10917989999999911</c:v>
                </c:pt>
                <c:pt idx="109">
                  <c:v>0.11792029999999976</c:v>
                </c:pt>
                <c:pt idx="110">
                  <c:v>0.1078323999999995</c:v>
                </c:pt>
                <c:pt idx="111">
                  <c:v>0.13132940000000026</c:v>
                </c:pt>
                <c:pt idx="112">
                  <c:v>0.11338779999999904</c:v>
                </c:pt>
                <c:pt idx="113">
                  <c:v>0.11428050000000045</c:v>
                </c:pt>
                <c:pt idx="114">
                  <c:v>0.11433359999999926</c:v>
                </c:pt>
                <c:pt idx="115">
                  <c:v>0.10558859999999992</c:v>
                </c:pt>
                <c:pt idx="116">
                  <c:v>0.11839709999999926</c:v>
                </c:pt>
                <c:pt idx="117">
                  <c:v>0.11975210000000036</c:v>
                </c:pt>
                <c:pt idx="118">
                  <c:v>0.105967699999999</c:v>
                </c:pt>
                <c:pt idx="119">
                  <c:v>8.2443200000000161E-2</c:v>
                </c:pt>
                <c:pt idx="120">
                  <c:v>0.10191889999999937</c:v>
                </c:pt>
                <c:pt idx="121">
                  <c:v>8.6464499999999944E-2</c:v>
                </c:pt>
                <c:pt idx="122">
                  <c:v>0.11529380000000078</c:v>
                </c:pt>
                <c:pt idx="123">
                  <c:v>0.11056139999999992</c:v>
                </c:pt>
                <c:pt idx="124">
                  <c:v>7.7876400000000068E-2</c:v>
                </c:pt>
                <c:pt idx="125">
                  <c:v>8.725000000000005E-2</c:v>
                </c:pt>
                <c:pt idx="126">
                  <c:v>0.10005929999999985</c:v>
                </c:pt>
                <c:pt idx="127">
                  <c:v>9.843080000000004E-2</c:v>
                </c:pt>
                <c:pt idx="128">
                  <c:v>0.11917299999999997</c:v>
                </c:pt>
                <c:pt idx="129">
                  <c:v>8.7793699999999752E-2</c:v>
                </c:pt>
                <c:pt idx="130">
                  <c:v>0.10759899999999867</c:v>
                </c:pt>
                <c:pt idx="131">
                  <c:v>0.12215240000000005</c:v>
                </c:pt>
                <c:pt idx="132">
                  <c:v>0.10947499999999977</c:v>
                </c:pt>
                <c:pt idx="133">
                  <c:v>0.13124909999999979</c:v>
                </c:pt>
                <c:pt idx="134">
                  <c:v>0.11832300000000107</c:v>
                </c:pt>
                <c:pt idx="135">
                  <c:v>9.5012599999999559E-2</c:v>
                </c:pt>
                <c:pt idx="136">
                  <c:v>0.11973409999999962</c:v>
                </c:pt>
                <c:pt idx="137">
                  <c:v>7.6468600000000109E-2</c:v>
                </c:pt>
                <c:pt idx="138">
                  <c:v>0.11211150000000014</c:v>
                </c:pt>
                <c:pt idx="139">
                  <c:v>0.1145309000000001</c:v>
                </c:pt>
                <c:pt idx="140">
                  <c:v>0.10484409999999933</c:v>
                </c:pt>
                <c:pt idx="141">
                  <c:v>0.10098850000000059</c:v>
                </c:pt>
                <c:pt idx="142">
                  <c:v>0.11564519999999945</c:v>
                </c:pt>
                <c:pt idx="143">
                  <c:v>8.9884100000000799E-2</c:v>
                </c:pt>
                <c:pt idx="144">
                  <c:v>0.1163261999999996</c:v>
                </c:pt>
                <c:pt idx="145">
                  <c:v>0.10273140000000058</c:v>
                </c:pt>
                <c:pt idx="146">
                  <c:v>9.8302599999999352E-2</c:v>
                </c:pt>
                <c:pt idx="147">
                  <c:v>0.11367349999999998</c:v>
                </c:pt>
                <c:pt idx="148">
                  <c:v>9.0708199999999906E-2</c:v>
                </c:pt>
                <c:pt idx="149">
                  <c:v>9.917469999999895E-2</c:v>
                </c:pt>
                <c:pt idx="150">
                  <c:v>7.5541199999999087E-2</c:v>
                </c:pt>
                <c:pt idx="151">
                  <c:v>8.0573999999998591E-2</c:v>
                </c:pt>
                <c:pt idx="152">
                  <c:v>6.7916199999999982E-2</c:v>
                </c:pt>
                <c:pt idx="153">
                  <c:v>7.3075799999999802E-2</c:v>
                </c:pt>
                <c:pt idx="154">
                  <c:v>7.477170000000033E-2</c:v>
                </c:pt>
                <c:pt idx="155">
                  <c:v>7.3933600000000155E-2</c:v>
                </c:pt>
                <c:pt idx="156">
                  <c:v>5.4936099999999044E-2</c:v>
                </c:pt>
                <c:pt idx="157">
                  <c:v>6.6732000000000014E-2</c:v>
                </c:pt>
                <c:pt idx="158">
                  <c:v>3.6740100000000275E-2</c:v>
                </c:pt>
                <c:pt idx="159">
                  <c:v>8.0484300000000175E-2</c:v>
                </c:pt>
                <c:pt idx="160">
                  <c:v>7.5874799999999354E-2</c:v>
                </c:pt>
                <c:pt idx="161">
                  <c:v>4.9756699999999654E-2</c:v>
                </c:pt>
                <c:pt idx="162">
                  <c:v>9.4676399999999994E-2</c:v>
                </c:pt>
                <c:pt idx="163">
                  <c:v>8.4983699999998663E-2</c:v>
                </c:pt>
                <c:pt idx="164">
                  <c:v>5.2287299999998815E-2</c:v>
                </c:pt>
                <c:pt idx="165">
                  <c:v>8.9539699999999556E-2</c:v>
                </c:pt>
                <c:pt idx="166">
                  <c:v>6.243229999999933E-2</c:v>
                </c:pt>
                <c:pt idx="167">
                  <c:v>6.0988799999998733E-2</c:v>
                </c:pt>
                <c:pt idx="168">
                  <c:v>7.9206999999999361E-2</c:v>
                </c:pt>
                <c:pt idx="169">
                  <c:v>7.3640199999999822E-2</c:v>
                </c:pt>
                <c:pt idx="170">
                  <c:v>7.4920099999999046E-2</c:v>
                </c:pt>
                <c:pt idx="171">
                  <c:v>6.4262199999999936E-2</c:v>
                </c:pt>
                <c:pt idx="172">
                  <c:v>5.462189999999989E-2</c:v>
                </c:pt>
                <c:pt idx="173">
                  <c:v>5.1839399999999536E-2</c:v>
                </c:pt>
                <c:pt idx="174">
                  <c:v>6.4629999999999299E-2</c:v>
                </c:pt>
                <c:pt idx="175">
                  <c:v>6.8064499999999306E-2</c:v>
                </c:pt>
                <c:pt idx="176">
                  <c:v>5.9774899999998965E-2</c:v>
                </c:pt>
                <c:pt idx="177">
                  <c:v>4.1666399999999548E-2</c:v>
                </c:pt>
                <c:pt idx="178">
                  <c:v>5.8966099999999244E-2</c:v>
                </c:pt>
                <c:pt idx="179">
                  <c:v>7.3371799999999432E-2</c:v>
                </c:pt>
                <c:pt idx="180">
                  <c:v>6.3289399999999496E-2</c:v>
                </c:pt>
                <c:pt idx="181">
                  <c:v>6.3216799999999296E-2</c:v>
                </c:pt>
                <c:pt idx="182">
                  <c:v>5.9154500000000887E-2</c:v>
                </c:pt>
                <c:pt idx="183">
                  <c:v>6.2310599999999994E-2</c:v>
                </c:pt>
                <c:pt idx="184">
                  <c:v>5.0631199999999765E-2</c:v>
                </c:pt>
                <c:pt idx="185">
                  <c:v>5.5521599999999616E-2</c:v>
                </c:pt>
                <c:pt idx="186">
                  <c:v>5.5324300000000104E-2</c:v>
                </c:pt>
                <c:pt idx="187">
                  <c:v>6.1090899999999504E-2</c:v>
                </c:pt>
                <c:pt idx="188">
                  <c:v>3.5508499999999721E-2</c:v>
                </c:pt>
                <c:pt idx="189">
                  <c:v>6.4943499999999599E-2</c:v>
                </c:pt>
                <c:pt idx="190">
                  <c:v>7.2662999999999922E-2</c:v>
                </c:pt>
                <c:pt idx="191">
                  <c:v>4.5624399999999898E-2</c:v>
                </c:pt>
                <c:pt idx="192">
                  <c:v>6.3288299999999964E-2</c:v>
                </c:pt>
                <c:pt idx="193">
                  <c:v>5.6102099999999933E-2</c:v>
                </c:pt>
                <c:pt idx="194">
                  <c:v>3.2362100000000282E-2</c:v>
                </c:pt>
                <c:pt idx="195">
                  <c:v>7.3018700000000436E-2</c:v>
                </c:pt>
                <c:pt idx="196">
                  <c:v>5.4004299999999006E-2</c:v>
                </c:pt>
                <c:pt idx="197">
                  <c:v>2.8456999999999955E-2</c:v>
                </c:pt>
                <c:pt idx="198">
                  <c:v>5.9730099999999453E-2</c:v>
                </c:pt>
                <c:pt idx="199">
                  <c:v>5.7233699999999832E-2</c:v>
                </c:pt>
                <c:pt idx="200">
                  <c:v>6.9177400000000056E-2</c:v>
                </c:pt>
                <c:pt idx="201">
                  <c:v>6.2851699999999955E-2</c:v>
                </c:pt>
                <c:pt idx="202">
                  <c:v>5.2119499999999874E-2</c:v>
                </c:pt>
                <c:pt idx="203">
                  <c:v>6.4576199999999861E-2</c:v>
                </c:pt>
                <c:pt idx="204">
                  <c:v>3.6660099999999307E-2</c:v>
                </c:pt>
                <c:pt idx="205">
                  <c:v>1.3110899999999148E-2</c:v>
                </c:pt>
                <c:pt idx="206">
                  <c:v>4.4893199999999744E-2</c:v>
                </c:pt>
                <c:pt idx="207">
                  <c:v>5.1616800000000129E-2</c:v>
                </c:pt>
                <c:pt idx="208">
                  <c:v>4.2041399999999562E-2</c:v>
                </c:pt>
                <c:pt idx="209">
                  <c:v>8.0977199999999971E-2</c:v>
                </c:pt>
                <c:pt idx="210">
                  <c:v>5.4018800000000589E-2</c:v>
                </c:pt>
                <c:pt idx="211">
                  <c:v>6.4652399999999499E-2</c:v>
                </c:pt>
                <c:pt idx="212">
                  <c:v>7.9611099999999713E-2</c:v>
                </c:pt>
                <c:pt idx="213">
                  <c:v>5.7497999999999383E-2</c:v>
                </c:pt>
                <c:pt idx="214">
                  <c:v>2.1550399999999748E-2</c:v>
                </c:pt>
                <c:pt idx="215">
                  <c:v>5.2842199999999284E-2</c:v>
                </c:pt>
                <c:pt idx="216">
                  <c:v>5.8158699999999453E-2</c:v>
                </c:pt>
                <c:pt idx="217">
                  <c:v>6.0305799999999632E-2</c:v>
                </c:pt>
                <c:pt idx="218">
                  <c:v>4.9999600000000033E-2</c:v>
                </c:pt>
                <c:pt idx="219">
                  <c:v>1.8655599999999772E-2</c:v>
                </c:pt>
                <c:pt idx="220">
                  <c:v>4.2300199999999233E-2</c:v>
                </c:pt>
                <c:pt idx="221">
                  <c:v>2.2178599999999715E-2</c:v>
                </c:pt>
                <c:pt idx="222">
                  <c:v>6.494169999999988E-2</c:v>
                </c:pt>
                <c:pt idx="223">
                  <c:v>5.3577100000000488E-2</c:v>
                </c:pt>
                <c:pt idx="224">
                  <c:v>5.6255599999999628E-2</c:v>
                </c:pt>
                <c:pt idx="225">
                  <c:v>6.0224100000000114E-2</c:v>
                </c:pt>
                <c:pt idx="226">
                  <c:v>4.3745499999999549E-2</c:v>
                </c:pt>
                <c:pt idx="227">
                  <c:v>5.3950799999999965E-2</c:v>
                </c:pt>
                <c:pt idx="228">
                  <c:v>4.3631999999999227E-2</c:v>
                </c:pt>
                <c:pt idx="229">
                  <c:v>5.1375600000000077E-2</c:v>
                </c:pt>
                <c:pt idx="230">
                  <c:v>6.7760900000000124E-2</c:v>
                </c:pt>
                <c:pt idx="231">
                  <c:v>5.5524700000000315E-2</c:v>
                </c:pt>
                <c:pt idx="232">
                  <c:v>4.6109099999999792E-2</c:v>
                </c:pt>
                <c:pt idx="233">
                  <c:v>6.6148699999999394E-2</c:v>
                </c:pt>
                <c:pt idx="234">
                  <c:v>5.45744000000008E-2</c:v>
                </c:pt>
                <c:pt idx="235">
                  <c:v>5.9464399999999529E-2</c:v>
                </c:pt>
                <c:pt idx="236">
                  <c:v>7.5420499999999446E-2</c:v>
                </c:pt>
                <c:pt idx="237">
                  <c:v>5.2584799999999987E-2</c:v>
                </c:pt>
                <c:pt idx="238">
                  <c:v>6.001449999999986E-2</c:v>
                </c:pt>
                <c:pt idx="239">
                  <c:v>5.1738699999999582E-2</c:v>
                </c:pt>
                <c:pt idx="240">
                  <c:v>3.8271799999999523E-2</c:v>
                </c:pt>
                <c:pt idx="241">
                  <c:v>5.8571700000000337E-2</c:v>
                </c:pt>
                <c:pt idx="242">
                  <c:v>1.9359000000000126E-2</c:v>
                </c:pt>
                <c:pt idx="243">
                  <c:v>5.0620899999999747E-2</c:v>
                </c:pt>
                <c:pt idx="244">
                  <c:v>3.8254799999999811E-2</c:v>
                </c:pt>
                <c:pt idx="245">
                  <c:v>3.5613599999999579E-2</c:v>
                </c:pt>
                <c:pt idx="246">
                  <c:v>3.7484800000000096E-2</c:v>
                </c:pt>
                <c:pt idx="247">
                  <c:v>1.9326800000000421E-2</c:v>
                </c:pt>
                <c:pt idx="248">
                  <c:v>2.0755999999999553E-2</c:v>
                </c:pt>
                <c:pt idx="249">
                  <c:v>2.2891999999999246E-2</c:v>
                </c:pt>
                <c:pt idx="250">
                  <c:v>3.335789999999994E-2</c:v>
                </c:pt>
                <c:pt idx="251">
                  <c:v>4.0447400000000133E-2</c:v>
                </c:pt>
                <c:pt idx="252">
                  <c:v>5.2618900000000135E-2</c:v>
                </c:pt>
                <c:pt idx="253">
                  <c:v>4.1106500000000157E-2</c:v>
                </c:pt>
                <c:pt idx="254">
                  <c:v>4.5479500000000339E-2</c:v>
                </c:pt>
                <c:pt idx="255">
                  <c:v>3.0485800000000562E-2</c:v>
                </c:pt>
                <c:pt idx="256">
                  <c:v>3.7063899999999705E-2</c:v>
                </c:pt>
                <c:pt idx="257">
                  <c:v>4.0825299999999842E-2</c:v>
                </c:pt>
                <c:pt idx="258">
                  <c:v>5.5585799999999796E-2</c:v>
                </c:pt>
                <c:pt idx="259">
                  <c:v>5.2394899999999911E-2</c:v>
                </c:pt>
                <c:pt idx="260">
                  <c:v>5.7949600000000157E-2</c:v>
                </c:pt>
                <c:pt idx="261">
                  <c:v>5.0135700000000227E-2</c:v>
                </c:pt>
                <c:pt idx="262">
                  <c:v>4.7067799999999327E-2</c:v>
                </c:pt>
                <c:pt idx="263">
                  <c:v>5.9002299999999952E-2</c:v>
                </c:pt>
                <c:pt idx="264">
                  <c:v>5.9123899999999008E-2</c:v>
                </c:pt>
                <c:pt idx="265">
                  <c:v>5.5986700000000056E-2</c:v>
                </c:pt>
                <c:pt idx="266">
                  <c:v>6.0416599999999043E-2</c:v>
                </c:pt>
                <c:pt idx="267">
                  <c:v>3.8463899999999551E-2</c:v>
                </c:pt>
                <c:pt idx="268">
                  <c:v>5.0430999999999671E-2</c:v>
                </c:pt>
                <c:pt idx="269">
                  <c:v>6.3776100000000113E-2</c:v>
                </c:pt>
                <c:pt idx="270">
                  <c:v>3.5940099999999919E-2</c:v>
                </c:pt>
                <c:pt idx="271">
                  <c:v>4.1700699999999369E-2</c:v>
                </c:pt>
                <c:pt idx="272">
                  <c:v>5.2602099999999652E-2</c:v>
                </c:pt>
                <c:pt idx="273">
                  <c:v>3.7359499999999546E-2</c:v>
                </c:pt>
                <c:pt idx="274">
                  <c:v>3.8301099999999977E-2</c:v>
                </c:pt>
                <c:pt idx="275">
                  <c:v>3.642020000000068E-2</c:v>
                </c:pt>
                <c:pt idx="276">
                  <c:v>3.2198899999999586E-2</c:v>
                </c:pt>
                <c:pt idx="277">
                  <c:v>4.4577500000000381E-2</c:v>
                </c:pt>
                <c:pt idx="278">
                  <c:v>4.0245099999999479E-2</c:v>
                </c:pt>
                <c:pt idx="279">
                  <c:v>-7.7970000000027184E-4</c:v>
                </c:pt>
                <c:pt idx="280">
                  <c:v>2.4048199999999298E-2</c:v>
                </c:pt>
                <c:pt idx="281">
                  <c:v>2.8381099999999826E-2</c:v>
                </c:pt>
                <c:pt idx="282">
                  <c:v>5.4714500000000221E-2</c:v>
                </c:pt>
                <c:pt idx="283">
                  <c:v>4.3537900000000018E-2</c:v>
                </c:pt>
                <c:pt idx="284">
                  <c:v>3.1617100000000065E-2</c:v>
                </c:pt>
                <c:pt idx="285">
                  <c:v>4.2214799999999109E-2</c:v>
                </c:pt>
                <c:pt idx="286">
                  <c:v>1.493689999999992E-2</c:v>
                </c:pt>
                <c:pt idx="287">
                  <c:v>2.1572399999999714E-2</c:v>
                </c:pt>
                <c:pt idx="288">
                  <c:v>5.3939399999999527E-2</c:v>
                </c:pt>
                <c:pt idx="289">
                  <c:v>3.861119999999918E-2</c:v>
                </c:pt>
                <c:pt idx="290">
                  <c:v>4.9690299999999965E-2</c:v>
                </c:pt>
                <c:pt idx="291">
                  <c:v>2.8095100000000706E-2</c:v>
                </c:pt>
                <c:pt idx="292">
                  <c:v>4.8935900000000032E-2</c:v>
                </c:pt>
                <c:pt idx="293">
                  <c:v>5.2627300000000599E-2</c:v>
                </c:pt>
                <c:pt idx="294">
                  <c:v>3.6338799999999782E-2</c:v>
                </c:pt>
                <c:pt idx="295">
                  <c:v>3.8751299999999489E-2</c:v>
                </c:pt>
                <c:pt idx="296">
                  <c:v>5.1960800000000251E-2</c:v>
                </c:pt>
                <c:pt idx="297">
                  <c:v>4.2780699999999783E-2</c:v>
                </c:pt>
                <c:pt idx="298">
                  <c:v>3.461159999999941E-2</c:v>
                </c:pt>
                <c:pt idx="299">
                  <c:v>4.0458599999999567E-2</c:v>
                </c:pt>
                <c:pt idx="300">
                  <c:v>4.1292099999999277E-2</c:v>
                </c:pt>
                <c:pt idx="301">
                  <c:v>4.8054299999999994E-2</c:v>
                </c:pt>
                <c:pt idx="302">
                  <c:v>4.0720000000000312E-2</c:v>
                </c:pt>
                <c:pt idx="303">
                  <c:v>2.5135699999999872E-2</c:v>
                </c:pt>
                <c:pt idx="304">
                  <c:v>4.3161599999999467E-2</c:v>
                </c:pt>
                <c:pt idx="305">
                  <c:v>2.8631799999999874E-2</c:v>
                </c:pt>
                <c:pt idx="306">
                  <c:v>2.7864499999999737E-2</c:v>
                </c:pt>
                <c:pt idx="307">
                  <c:v>8.867499999999584E-3</c:v>
                </c:pt>
                <c:pt idx="308">
                  <c:v>5.3600000000000314E-3</c:v>
                </c:pt>
                <c:pt idx="309">
                  <c:v>1.985180000000053E-2</c:v>
                </c:pt>
                <c:pt idx="310">
                  <c:v>3.439999999996779E-4</c:v>
                </c:pt>
                <c:pt idx="311">
                  <c:v>5.4106000000002652E-3</c:v>
                </c:pt>
                <c:pt idx="312">
                  <c:v>1.7954200000000142E-2</c:v>
                </c:pt>
                <c:pt idx="313">
                  <c:v>1.0255999999997378E-3</c:v>
                </c:pt>
                <c:pt idx="314">
                  <c:v>1.1463999999999697E-2</c:v>
                </c:pt>
                <c:pt idx="315">
                  <c:v>1.3336999999999488E-2</c:v>
                </c:pt>
                <c:pt idx="316">
                  <c:v>1.7360000000000042E-2</c:v>
                </c:pt>
                <c:pt idx="317">
                  <c:v>2.2322099999999345E-2</c:v>
                </c:pt>
                <c:pt idx="318">
                  <c:v>3.3956699999999618E-2</c:v>
                </c:pt>
                <c:pt idx="319">
                  <c:v>1.602300000000012E-2</c:v>
                </c:pt>
                <c:pt idx="320">
                  <c:v>2.2828099999999463E-2</c:v>
                </c:pt>
                <c:pt idx="321">
                  <c:v>1.4074800000000387E-2</c:v>
                </c:pt>
                <c:pt idx="322">
                  <c:v>7.2702000000006706E-3</c:v>
                </c:pt>
                <c:pt idx="323">
                  <c:v>2.8692699999999682E-2</c:v>
                </c:pt>
                <c:pt idx="324">
                  <c:v>1.3586800000000121E-2</c:v>
                </c:pt>
                <c:pt idx="325">
                  <c:v>3.0316700000000196E-2</c:v>
                </c:pt>
                <c:pt idx="326">
                  <c:v>2.2026099999999715E-2</c:v>
                </c:pt>
                <c:pt idx="327">
                  <c:v>-1.5762999999999749E-3</c:v>
                </c:pt>
                <c:pt idx="328">
                  <c:v>8.9132999999996798E-3</c:v>
                </c:pt>
                <c:pt idx="329">
                  <c:v>-3.3189000000000135E-3</c:v>
                </c:pt>
                <c:pt idx="330">
                  <c:v>2.294419999999997E-2</c:v>
                </c:pt>
                <c:pt idx="331">
                  <c:v>2.2442500000000365E-2</c:v>
                </c:pt>
                <c:pt idx="332">
                  <c:v>2.3557400000000506E-2</c:v>
                </c:pt>
                <c:pt idx="333">
                  <c:v>3.0035999999999952E-3</c:v>
                </c:pt>
                <c:pt idx="334">
                  <c:v>1.4997699999999448E-2</c:v>
                </c:pt>
                <c:pt idx="335">
                  <c:v>-2.6471000000003464E-3</c:v>
                </c:pt>
                <c:pt idx="336">
                  <c:v>-6.6606000000009047E-3</c:v>
                </c:pt>
                <c:pt idx="337">
                  <c:v>9.323499999999374E-3</c:v>
                </c:pt>
                <c:pt idx="338">
                  <c:v>1.7108699999999644E-2</c:v>
                </c:pt>
                <c:pt idx="339">
                  <c:v>4.0556999999998844E-3</c:v>
                </c:pt>
                <c:pt idx="340">
                  <c:v>1.1803399999999353E-2</c:v>
                </c:pt>
                <c:pt idx="341">
                  <c:v>1.596479999999989E-2</c:v>
                </c:pt>
                <c:pt idx="342">
                  <c:v>8.2039999999992119E-3</c:v>
                </c:pt>
                <c:pt idx="343">
                  <c:v>-1.320570000000032E-2</c:v>
                </c:pt>
                <c:pt idx="344">
                  <c:v>2.3630000000003371E-3</c:v>
                </c:pt>
                <c:pt idx="345">
                  <c:v>1.3185800000000469E-2</c:v>
                </c:pt>
                <c:pt idx="346">
                  <c:v>9.1860999999999748E-3</c:v>
                </c:pt>
                <c:pt idx="347">
                  <c:v>1.1817599999999651E-2</c:v>
                </c:pt>
                <c:pt idx="348">
                  <c:v>1.3579200000000125E-2</c:v>
                </c:pt>
                <c:pt idx="349">
                  <c:v>-6.0180000000054079E-4</c:v>
                </c:pt>
                <c:pt idx="350">
                  <c:v>-5.0784999999997638E-3</c:v>
                </c:pt>
                <c:pt idx="351">
                  <c:v>-4.0535000000003762E-3</c:v>
                </c:pt>
                <c:pt idx="352">
                  <c:v>-2.0802299999999718E-2</c:v>
                </c:pt>
                <c:pt idx="353">
                  <c:v>-7.2158999999998308E-3</c:v>
                </c:pt>
                <c:pt idx="354">
                  <c:v>-1.6985299999999981E-2</c:v>
                </c:pt>
                <c:pt idx="355">
                  <c:v>-1.6541500000000209E-2</c:v>
                </c:pt>
                <c:pt idx="356">
                  <c:v>-1.9550000000000178E-2</c:v>
                </c:pt>
                <c:pt idx="357">
                  <c:v>-2.8457799999999978E-2</c:v>
                </c:pt>
                <c:pt idx="358">
                  <c:v>-9.5614999999997785E-3</c:v>
                </c:pt>
                <c:pt idx="359">
                  <c:v>-2.4598499999999746E-2</c:v>
                </c:pt>
                <c:pt idx="360">
                  <c:v>-1.9214299999999795E-2</c:v>
                </c:pt>
                <c:pt idx="361">
                  <c:v>-1.7597499999999489E-2</c:v>
                </c:pt>
                <c:pt idx="362">
                  <c:v>-2.4529699999999988E-2</c:v>
                </c:pt>
                <c:pt idx="363">
                  <c:v>-2.0913699999999924E-2</c:v>
                </c:pt>
                <c:pt idx="364">
                  <c:v>-1.7362399999999223E-2</c:v>
                </c:pt>
                <c:pt idx="365">
                  <c:v>-2.4860100000000163E-2</c:v>
                </c:pt>
                <c:pt idx="366">
                  <c:v>-4.6553200000000405E-2</c:v>
                </c:pt>
                <c:pt idx="367">
                  <c:v>-1.8401099999999282E-2</c:v>
                </c:pt>
                <c:pt idx="368">
                  <c:v>-3.9741299999999757E-2</c:v>
                </c:pt>
                <c:pt idx="369">
                  <c:v>-3.4957900000000208E-2</c:v>
                </c:pt>
                <c:pt idx="370">
                  <c:v>-2.2998800000000319E-2</c:v>
                </c:pt>
                <c:pt idx="371">
                  <c:v>-2.8773500000000229E-2</c:v>
                </c:pt>
                <c:pt idx="372">
                  <c:v>-1.4046700000001078E-2</c:v>
                </c:pt>
                <c:pt idx="373">
                  <c:v>-2.3996300000000748E-2</c:v>
                </c:pt>
                <c:pt idx="374">
                  <c:v>-2.0713799999999782E-2</c:v>
                </c:pt>
                <c:pt idx="375">
                  <c:v>-1.7444399999999582E-2</c:v>
                </c:pt>
                <c:pt idx="376">
                  <c:v>-1.721230000000018E-2</c:v>
                </c:pt>
                <c:pt idx="377">
                  <c:v>-1.5198799999999846E-2</c:v>
                </c:pt>
                <c:pt idx="378">
                  <c:v>-4.2183600000000432E-2</c:v>
                </c:pt>
                <c:pt idx="379">
                  <c:v>-8.9564000000001975E-3</c:v>
                </c:pt>
                <c:pt idx="380">
                  <c:v>-1.9265300000000263E-2</c:v>
                </c:pt>
                <c:pt idx="381">
                  <c:v>-3.825069999999986E-2</c:v>
                </c:pt>
                <c:pt idx="382">
                  <c:v>-2.6029700000000489E-2</c:v>
                </c:pt>
                <c:pt idx="383">
                  <c:v>-3.7891300000000072E-2</c:v>
                </c:pt>
                <c:pt idx="384">
                  <c:v>-4.5221399999999967E-2</c:v>
                </c:pt>
                <c:pt idx="385">
                  <c:v>-1.5630699999999997E-2</c:v>
                </c:pt>
                <c:pt idx="386">
                  <c:v>-1.3574500000000267E-2</c:v>
                </c:pt>
                <c:pt idx="387">
                  <c:v>-2.0288299999999371E-2</c:v>
                </c:pt>
                <c:pt idx="388">
                  <c:v>-2.6190600000000508E-2</c:v>
                </c:pt>
                <c:pt idx="389">
                  <c:v>-2.8326900000000599E-2</c:v>
                </c:pt>
                <c:pt idx="390">
                  <c:v>-5.6646600000000547E-2</c:v>
                </c:pt>
                <c:pt idx="391">
                  <c:v>-4.5449099999999909E-2</c:v>
                </c:pt>
                <c:pt idx="392">
                  <c:v>-4.5447200000000354E-2</c:v>
                </c:pt>
                <c:pt idx="393">
                  <c:v>-3.4160799999999991E-2</c:v>
                </c:pt>
                <c:pt idx="394">
                  <c:v>-3.8049900000000303E-2</c:v>
                </c:pt>
                <c:pt idx="395">
                  <c:v>-4.0155199999999613E-2</c:v>
                </c:pt>
                <c:pt idx="396">
                  <c:v>-6.1323700000000425E-2</c:v>
                </c:pt>
                <c:pt idx="397">
                  <c:v>-5.4514699999999916E-2</c:v>
                </c:pt>
                <c:pt idx="398">
                  <c:v>-4.8817800000000577E-2</c:v>
                </c:pt>
                <c:pt idx="399">
                  <c:v>-3.0796799999999624E-2</c:v>
                </c:pt>
                <c:pt idx="400">
                  <c:v>-4.2867700000000397E-2</c:v>
                </c:pt>
                <c:pt idx="401">
                  <c:v>-3.9673999999999765E-2</c:v>
                </c:pt>
                <c:pt idx="402">
                  <c:v>-5.7985699999999696E-2</c:v>
                </c:pt>
                <c:pt idx="403">
                  <c:v>-4.718650000000002E-2</c:v>
                </c:pt>
                <c:pt idx="404">
                  <c:v>-4.3735100000000138E-2</c:v>
                </c:pt>
                <c:pt idx="405">
                  <c:v>-5.422349999999998E-2</c:v>
                </c:pt>
                <c:pt idx="406">
                  <c:v>-7.284530000000089E-2</c:v>
                </c:pt>
                <c:pt idx="407">
                  <c:v>-6.9596000000000657E-2</c:v>
                </c:pt>
                <c:pt idx="408">
                  <c:v>-6.5901099999999602E-2</c:v>
                </c:pt>
                <c:pt idx="409">
                  <c:v>-4.6623900000000162E-2</c:v>
                </c:pt>
                <c:pt idx="410">
                  <c:v>-5.5927799999999639E-2</c:v>
                </c:pt>
                <c:pt idx="411">
                  <c:v>-6.3102000000000213E-2</c:v>
                </c:pt>
                <c:pt idx="412">
                  <c:v>-5.9390300000000451E-2</c:v>
                </c:pt>
                <c:pt idx="413">
                  <c:v>-5.7746100000000133E-2</c:v>
                </c:pt>
                <c:pt idx="414">
                  <c:v>-0.10026480000000015</c:v>
                </c:pt>
                <c:pt idx="415">
                  <c:v>-6.7328999999999972E-2</c:v>
                </c:pt>
                <c:pt idx="416">
                  <c:v>-6.8635600000000352E-2</c:v>
                </c:pt>
                <c:pt idx="417">
                  <c:v>-9.2871100000000872E-2</c:v>
                </c:pt>
                <c:pt idx="418">
                  <c:v>-5.8500099999999389E-2</c:v>
                </c:pt>
                <c:pt idx="419">
                  <c:v>-5.6749000000000382E-2</c:v>
                </c:pt>
                <c:pt idx="420">
                  <c:v>-6.9857299999999789E-2</c:v>
                </c:pt>
                <c:pt idx="421">
                  <c:v>-5.9557900000000608E-2</c:v>
                </c:pt>
                <c:pt idx="422">
                  <c:v>-6.659399999999982E-2</c:v>
                </c:pt>
                <c:pt idx="423">
                  <c:v>-5.026609999999998E-2</c:v>
                </c:pt>
                <c:pt idx="424">
                  <c:v>-5.5592800000000331E-2</c:v>
                </c:pt>
                <c:pt idx="425">
                  <c:v>-5.9765100000000349E-2</c:v>
                </c:pt>
                <c:pt idx="426">
                  <c:v>-6.1111000000000359E-2</c:v>
                </c:pt>
                <c:pt idx="427">
                  <c:v>-7.5138400000000161E-2</c:v>
                </c:pt>
                <c:pt idx="428">
                  <c:v>-6.6926500000000555E-2</c:v>
                </c:pt>
                <c:pt idx="429">
                  <c:v>-8.9434200000000352E-2</c:v>
                </c:pt>
                <c:pt idx="430">
                  <c:v>-0.10884880000000008</c:v>
                </c:pt>
                <c:pt idx="431">
                  <c:v>-6.6272399999999454E-2</c:v>
                </c:pt>
                <c:pt idx="432">
                  <c:v>-7.6217100000000482E-2</c:v>
                </c:pt>
                <c:pt idx="433">
                  <c:v>-8.9625399999999189E-2</c:v>
                </c:pt>
                <c:pt idx="434">
                  <c:v>-0.11309419999999992</c:v>
                </c:pt>
                <c:pt idx="435">
                  <c:v>-8.6153400000000158E-2</c:v>
                </c:pt>
                <c:pt idx="436">
                  <c:v>-9.3342700000000445E-2</c:v>
                </c:pt>
                <c:pt idx="437">
                  <c:v>-8.4331999999999852E-2</c:v>
                </c:pt>
                <c:pt idx="438">
                  <c:v>-9.4495100000000498E-2</c:v>
                </c:pt>
                <c:pt idx="439">
                  <c:v>-8.1747100000000295E-2</c:v>
                </c:pt>
                <c:pt idx="440">
                  <c:v>-0.1143976999999996</c:v>
                </c:pt>
                <c:pt idx="441">
                  <c:v>-9.6825599999999845E-2</c:v>
                </c:pt>
                <c:pt idx="442">
                  <c:v>-0.10102469999999997</c:v>
                </c:pt>
                <c:pt idx="443">
                  <c:v>-8.1081699999999923E-2</c:v>
                </c:pt>
                <c:pt idx="444">
                  <c:v>-8.2680800000000332E-2</c:v>
                </c:pt>
                <c:pt idx="445">
                  <c:v>-0.10094649999999916</c:v>
                </c:pt>
                <c:pt idx="446">
                  <c:v>-0.11062620000000001</c:v>
                </c:pt>
                <c:pt idx="447">
                  <c:v>-9.6417200000000758E-2</c:v>
                </c:pt>
                <c:pt idx="448">
                  <c:v>-9.9968899999999916E-2</c:v>
                </c:pt>
                <c:pt idx="449">
                  <c:v>-0.11996580000000012</c:v>
                </c:pt>
                <c:pt idx="450">
                  <c:v>-7.732759999999983E-2</c:v>
                </c:pt>
                <c:pt idx="451">
                  <c:v>-0.11494360000000015</c:v>
                </c:pt>
                <c:pt idx="452">
                  <c:v>-0.14897319999999992</c:v>
                </c:pt>
                <c:pt idx="453">
                  <c:v>-0.1049859999999998</c:v>
                </c:pt>
                <c:pt idx="454">
                  <c:v>-0.11498040000000032</c:v>
                </c:pt>
                <c:pt idx="455">
                  <c:v>-0.10869559999999989</c:v>
                </c:pt>
                <c:pt idx="456">
                  <c:v>-9.760020000000047E-2</c:v>
                </c:pt>
                <c:pt idx="457">
                  <c:v>-0.11283220000000016</c:v>
                </c:pt>
                <c:pt idx="458">
                  <c:v>-9.647389999999989E-2</c:v>
                </c:pt>
                <c:pt idx="459">
                  <c:v>-0.10742399999999996</c:v>
                </c:pt>
                <c:pt idx="460">
                  <c:v>-0.10125530000000094</c:v>
                </c:pt>
                <c:pt idx="461">
                  <c:v>-8.8521100000000352E-2</c:v>
                </c:pt>
                <c:pt idx="462">
                  <c:v>-9.9330899999999112E-2</c:v>
                </c:pt>
                <c:pt idx="463">
                  <c:v>-0.11601870000000014</c:v>
                </c:pt>
                <c:pt idx="464">
                  <c:v>-0.1034881000000003</c:v>
                </c:pt>
                <c:pt idx="465">
                  <c:v>-0.12982620000000011</c:v>
                </c:pt>
                <c:pt idx="466">
                  <c:v>-0.1194854000000003</c:v>
                </c:pt>
                <c:pt idx="467">
                  <c:v>-0.10145280000000056</c:v>
                </c:pt>
                <c:pt idx="468">
                  <c:v>-0.12124680000000065</c:v>
                </c:pt>
                <c:pt idx="469">
                  <c:v>-0.11004159999999974</c:v>
                </c:pt>
                <c:pt idx="470">
                  <c:v>-0.1222398000000009</c:v>
                </c:pt>
                <c:pt idx="471">
                  <c:v>-0.1094302000000007</c:v>
                </c:pt>
                <c:pt idx="472">
                  <c:v>-0.1198974000000006</c:v>
                </c:pt>
                <c:pt idx="473">
                  <c:v>-0.12918750000000045</c:v>
                </c:pt>
                <c:pt idx="474">
                  <c:v>-0.15968209999999994</c:v>
                </c:pt>
                <c:pt idx="475">
                  <c:v>-0.12854499999999991</c:v>
                </c:pt>
                <c:pt idx="476">
                  <c:v>-0.14321010000000012</c:v>
                </c:pt>
                <c:pt idx="477">
                  <c:v>-0.11243720000000001</c:v>
                </c:pt>
                <c:pt idx="478">
                  <c:v>-0.14132009999999973</c:v>
                </c:pt>
                <c:pt idx="479">
                  <c:v>-0.13851680000000011</c:v>
                </c:pt>
                <c:pt idx="480">
                  <c:v>-0.12322160000000082</c:v>
                </c:pt>
                <c:pt idx="481">
                  <c:v>-0.13085030000000009</c:v>
                </c:pt>
                <c:pt idx="482">
                  <c:v>-0.12396809999999991</c:v>
                </c:pt>
                <c:pt idx="483">
                  <c:v>-0.11470609999999981</c:v>
                </c:pt>
                <c:pt idx="484">
                  <c:v>-0.1388174000000002</c:v>
                </c:pt>
                <c:pt idx="485">
                  <c:v>-0.11081860000000043</c:v>
                </c:pt>
                <c:pt idx="486">
                  <c:v>-0.14001259999999993</c:v>
                </c:pt>
                <c:pt idx="487">
                  <c:v>-0.1424660999999996</c:v>
                </c:pt>
                <c:pt idx="488">
                  <c:v>-0.11711099999999997</c:v>
                </c:pt>
                <c:pt idx="489">
                  <c:v>-0.13048759999999993</c:v>
                </c:pt>
                <c:pt idx="490">
                  <c:v>-0.13851940000000029</c:v>
                </c:pt>
                <c:pt idx="491">
                  <c:v>-0.11658329999999983</c:v>
                </c:pt>
                <c:pt idx="492">
                  <c:v>-0.14230230000000077</c:v>
                </c:pt>
                <c:pt idx="493">
                  <c:v>-0.13870279999999946</c:v>
                </c:pt>
                <c:pt idx="494">
                  <c:v>-0.16002969999999994</c:v>
                </c:pt>
                <c:pt idx="495">
                  <c:v>-0.12759730000000014</c:v>
                </c:pt>
                <c:pt idx="496">
                  <c:v>-0.12685240000000064</c:v>
                </c:pt>
                <c:pt idx="497">
                  <c:v>-0.14545799999999964</c:v>
                </c:pt>
                <c:pt idx="498">
                  <c:v>-0.15549549999999934</c:v>
                </c:pt>
                <c:pt idx="499">
                  <c:v>-0.14256860000000016</c:v>
                </c:pt>
                <c:pt idx="500">
                  <c:v>-0.13493670000000035</c:v>
                </c:pt>
                <c:pt idx="501">
                  <c:v>-0.12930190000000019</c:v>
                </c:pt>
                <c:pt idx="502">
                  <c:v>-0.12022220000000061</c:v>
                </c:pt>
                <c:pt idx="503">
                  <c:v>-0.13116700000000003</c:v>
                </c:pt>
                <c:pt idx="504">
                  <c:v>-0.15467209999999998</c:v>
                </c:pt>
                <c:pt idx="505">
                  <c:v>-0.12760820000000006</c:v>
                </c:pt>
                <c:pt idx="506">
                  <c:v>-0.15679979999999993</c:v>
                </c:pt>
                <c:pt idx="507">
                  <c:v>-0.13179919999999923</c:v>
                </c:pt>
                <c:pt idx="508">
                  <c:v>-0.12208989999999975</c:v>
                </c:pt>
                <c:pt idx="509">
                  <c:v>-0.1421632000000006</c:v>
                </c:pt>
                <c:pt idx="510">
                  <c:v>-0.12217259999999985</c:v>
                </c:pt>
                <c:pt idx="511">
                  <c:v>-0.12755470000000058</c:v>
                </c:pt>
                <c:pt idx="512">
                  <c:v>-0.14101030000000003</c:v>
                </c:pt>
                <c:pt idx="513">
                  <c:v>-0.12739480000000025</c:v>
                </c:pt>
                <c:pt idx="514">
                  <c:v>-0.13519860000000028</c:v>
                </c:pt>
                <c:pt idx="515">
                  <c:v>-0.15295449999999899</c:v>
                </c:pt>
                <c:pt idx="516">
                  <c:v>-0.11983290000000046</c:v>
                </c:pt>
                <c:pt idx="517">
                  <c:v>-0.12138330000000019</c:v>
                </c:pt>
                <c:pt idx="518">
                  <c:v>-0.12690290000000015</c:v>
                </c:pt>
                <c:pt idx="519">
                  <c:v>-0.13593149999999987</c:v>
                </c:pt>
                <c:pt idx="520">
                  <c:v>-0.12833760000000094</c:v>
                </c:pt>
                <c:pt idx="521">
                  <c:v>-0.16306270000000023</c:v>
                </c:pt>
                <c:pt idx="522">
                  <c:v>-0.14847609999999989</c:v>
                </c:pt>
                <c:pt idx="523">
                  <c:v>-0.15648560000000034</c:v>
                </c:pt>
                <c:pt idx="524">
                  <c:v>-0.1562348999999994</c:v>
                </c:pt>
                <c:pt idx="525">
                  <c:v>-0.16826790000000003</c:v>
                </c:pt>
                <c:pt idx="526">
                  <c:v>-0.14532949999999989</c:v>
                </c:pt>
                <c:pt idx="527">
                  <c:v>-0.16941160000000011</c:v>
                </c:pt>
                <c:pt idx="528">
                  <c:v>-0.16294429999999993</c:v>
                </c:pt>
                <c:pt idx="529">
                  <c:v>-0.14064030000000027</c:v>
                </c:pt>
                <c:pt idx="530">
                  <c:v>-0.1410572000000001</c:v>
                </c:pt>
                <c:pt idx="531">
                  <c:v>-0.14758400000000016</c:v>
                </c:pt>
                <c:pt idx="532">
                  <c:v>-0.15223840000000033</c:v>
                </c:pt>
                <c:pt idx="533">
                  <c:v>-0.14423230000000098</c:v>
                </c:pt>
                <c:pt idx="534">
                  <c:v>-0.15118050000000105</c:v>
                </c:pt>
                <c:pt idx="535">
                  <c:v>-0.14060260000000069</c:v>
                </c:pt>
                <c:pt idx="536">
                  <c:v>-0.15369499999999992</c:v>
                </c:pt>
                <c:pt idx="537">
                  <c:v>-0.14576720000000032</c:v>
                </c:pt>
                <c:pt idx="538">
                  <c:v>-0.15650969999999997</c:v>
                </c:pt>
                <c:pt idx="539">
                  <c:v>-0.15399990000000052</c:v>
                </c:pt>
                <c:pt idx="540">
                  <c:v>-0.16303570000000045</c:v>
                </c:pt>
                <c:pt idx="541">
                  <c:v>-0.16250669999999978</c:v>
                </c:pt>
                <c:pt idx="542">
                  <c:v>-0.19641690000000045</c:v>
                </c:pt>
                <c:pt idx="543">
                  <c:v>-0.16074240000000017</c:v>
                </c:pt>
                <c:pt idx="544">
                  <c:v>-0.15471280000000043</c:v>
                </c:pt>
                <c:pt idx="545">
                  <c:v>-0.16025570000000045</c:v>
                </c:pt>
                <c:pt idx="546">
                  <c:v>-0.14577989999999952</c:v>
                </c:pt>
                <c:pt idx="547">
                  <c:v>-0.13308469999999994</c:v>
                </c:pt>
                <c:pt idx="548">
                  <c:v>-0.14390350000000041</c:v>
                </c:pt>
                <c:pt idx="549">
                  <c:v>-0.15034709999999984</c:v>
                </c:pt>
                <c:pt idx="550">
                  <c:v>-0.1454519000000003</c:v>
                </c:pt>
                <c:pt idx="551">
                  <c:v>-0.14554029999999951</c:v>
                </c:pt>
                <c:pt idx="552">
                  <c:v>-0.14892950000000038</c:v>
                </c:pt>
                <c:pt idx="553">
                  <c:v>-0.13832559999999994</c:v>
                </c:pt>
                <c:pt idx="554">
                  <c:v>-0.14420440000000001</c:v>
                </c:pt>
                <c:pt idx="555">
                  <c:v>-0.16100029999999954</c:v>
                </c:pt>
                <c:pt idx="556">
                  <c:v>-0.14307209999999948</c:v>
                </c:pt>
                <c:pt idx="557">
                  <c:v>-0.14394450000000081</c:v>
                </c:pt>
                <c:pt idx="558">
                  <c:v>-0.14501410000000048</c:v>
                </c:pt>
                <c:pt idx="559">
                  <c:v>-0.13520580000000004</c:v>
                </c:pt>
                <c:pt idx="560">
                  <c:v>-0.13411620000000024</c:v>
                </c:pt>
                <c:pt idx="561">
                  <c:v>-0.14102610000000038</c:v>
                </c:pt>
                <c:pt idx="562">
                  <c:v>-0.1354226000000005</c:v>
                </c:pt>
                <c:pt idx="563">
                  <c:v>-0.14583970000000024</c:v>
                </c:pt>
                <c:pt idx="564">
                  <c:v>-0.16492200000000024</c:v>
                </c:pt>
                <c:pt idx="565">
                  <c:v>-0.15427720000000011</c:v>
                </c:pt>
                <c:pt idx="566">
                  <c:v>-0.16003290000000003</c:v>
                </c:pt>
                <c:pt idx="567">
                  <c:v>-0.14637159999999971</c:v>
                </c:pt>
                <c:pt idx="568">
                  <c:v>-0.15589340000000007</c:v>
                </c:pt>
                <c:pt idx="569">
                  <c:v>-0.16833169999999953</c:v>
                </c:pt>
                <c:pt idx="570">
                  <c:v>-0.16285370000000032</c:v>
                </c:pt>
                <c:pt idx="571">
                  <c:v>-0.16285550000000004</c:v>
                </c:pt>
                <c:pt idx="572">
                  <c:v>-0.18251859999999986</c:v>
                </c:pt>
                <c:pt idx="573">
                  <c:v>-0.15612970000000015</c:v>
                </c:pt>
                <c:pt idx="574">
                  <c:v>-0.14073419999999981</c:v>
                </c:pt>
                <c:pt idx="575">
                  <c:v>-0.18482529999999953</c:v>
                </c:pt>
                <c:pt idx="576">
                  <c:v>-0.15946589999999938</c:v>
                </c:pt>
                <c:pt idx="577">
                  <c:v>-0.15167729999999979</c:v>
                </c:pt>
                <c:pt idx="578">
                  <c:v>-0.15576429999999997</c:v>
                </c:pt>
                <c:pt idx="579">
                  <c:v>-0.1365968999999998</c:v>
                </c:pt>
                <c:pt idx="580">
                  <c:v>-0.14761239999999987</c:v>
                </c:pt>
                <c:pt idx="581">
                  <c:v>-0.15111859999999933</c:v>
                </c:pt>
                <c:pt idx="582">
                  <c:v>-0.16530319999999987</c:v>
                </c:pt>
                <c:pt idx="583">
                  <c:v>-0.17417050000000023</c:v>
                </c:pt>
                <c:pt idx="584">
                  <c:v>-0.1660301000000004</c:v>
                </c:pt>
                <c:pt idx="585">
                  <c:v>-0.16036350000000033</c:v>
                </c:pt>
                <c:pt idx="586">
                  <c:v>-0.16148140000000089</c:v>
                </c:pt>
                <c:pt idx="587">
                  <c:v>-0.15819960000000099</c:v>
                </c:pt>
                <c:pt idx="588">
                  <c:v>-0.15246459999999962</c:v>
                </c:pt>
                <c:pt idx="589">
                  <c:v>-0.20609970000000022</c:v>
                </c:pt>
                <c:pt idx="590">
                  <c:v>-0.18126859999999922</c:v>
                </c:pt>
                <c:pt idx="591">
                  <c:v>-0.17559199999999953</c:v>
                </c:pt>
                <c:pt idx="592">
                  <c:v>-0.1675766000000003</c:v>
                </c:pt>
                <c:pt idx="593">
                  <c:v>-0.15750379999999975</c:v>
                </c:pt>
                <c:pt idx="594">
                  <c:v>-0.16501199999999949</c:v>
                </c:pt>
                <c:pt idx="595">
                  <c:v>-0.15274300000000007</c:v>
                </c:pt>
                <c:pt idx="596">
                  <c:v>-0.16158310000000009</c:v>
                </c:pt>
                <c:pt idx="597">
                  <c:v>-0.14773530000000035</c:v>
                </c:pt>
                <c:pt idx="598">
                  <c:v>-0.15847990000000056</c:v>
                </c:pt>
                <c:pt idx="599">
                  <c:v>-0.15141099999999996</c:v>
                </c:pt>
                <c:pt idx="600">
                  <c:v>-0.15186070000000029</c:v>
                </c:pt>
                <c:pt idx="601">
                  <c:v>-0.17253240000000014</c:v>
                </c:pt>
                <c:pt idx="602">
                  <c:v>-0.16887460000000054</c:v>
                </c:pt>
                <c:pt idx="603">
                  <c:v>-0.17303980000000019</c:v>
                </c:pt>
                <c:pt idx="604">
                  <c:v>-0.15250369999999958</c:v>
                </c:pt>
                <c:pt idx="605">
                  <c:v>-0.15343920000000066</c:v>
                </c:pt>
                <c:pt idx="606">
                  <c:v>-0.17082730000000002</c:v>
                </c:pt>
                <c:pt idx="607">
                  <c:v>-0.18815449999999956</c:v>
                </c:pt>
                <c:pt idx="608">
                  <c:v>-0.15792200000000056</c:v>
                </c:pt>
                <c:pt idx="609">
                  <c:v>-0.18070920000000035</c:v>
                </c:pt>
                <c:pt idx="610">
                  <c:v>-0.15861429999999999</c:v>
                </c:pt>
                <c:pt idx="611">
                  <c:v>-0.17023240000000017</c:v>
                </c:pt>
                <c:pt idx="612">
                  <c:v>-0.16582189999999919</c:v>
                </c:pt>
                <c:pt idx="613">
                  <c:v>-0.15704169999999973</c:v>
                </c:pt>
                <c:pt idx="614">
                  <c:v>-0.17388190000000003</c:v>
                </c:pt>
                <c:pt idx="615">
                  <c:v>-0.15307889999999968</c:v>
                </c:pt>
                <c:pt idx="616">
                  <c:v>-0.16667480000000001</c:v>
                </c:pt>
                <c:pt idx="617">
                  <c:v>-0.16598990000000002</c:v>
                </c:pt>
                <c:pt idx="618">
                  <c:v>-0.14176530000000032</c:v>
                </c:pt>
                <c:pt idx="619">
                  <c:v>-0.13242250000000011</c:v>
                </c:pt>
                <c:pt idx="620">
                  <c:v>-0.13610910000000054</c:v>
                </c:pt>
                <c:pt idx="621">
                  <c:v>-0.13910680000000086</c:v>
                </c:pt>
                <c:pt idx="622">
                  <c:v>-0.12980729999999951</c:v>
                </c:pt>
                <c:pt idx="623">
                  <c:v>-0.13601679999999883</c:v>
                </c:pt>
                <c:pt idx="624">
                  <c:v>-0.13893990000000045</c:v>
                </c:pt>
                <c:pt idx="625">
                  <c:v>-0.1478335000000004</c:v>
                </c:pt>
                <c:pt idx="626">
                  <c:v>-0.15165140000000044</c:v>
                </c:pt>
                <c:pt idx="627">
                  <c:v>-0.16983990000000038</c:v>
                </c:pt>
                <c:pt idx="628">
                  <c:v>-0.15691610000000011</c:v>
                </c:pt>
                <c:pt idx="629">
                  <c:v>-0.13358739999999925</c:v>
                </c:pt>
                <c:pt idx="630">
                  <c:v>-0.12804150000000059</c:v>
                </c:pt>
                <c:pt idx="631">
                  <c:v>-0.13208920000000068</c:v>
                </c:pt>
                <c:pt idx="632">
                  <c:v>-0.11054440000000065</c:v>
                </c:pt>
                <c:pt idx="633">
                  <c:v>-0.11378130000000031</c:v>
                </c:pt>
                <c:pt idx="634">
                  <c:v>-0.13741610000000026</c:v>
                </c:pt>
                <c:pt idx="635">
                  <c:v>-0.14204460000000019</c:v>
                </c:pt>
                <c:pt idx="636">
                  <c:v>-0.11183499999999968</c:v>
                </c:pt>
                <c:pt idx="637">
                  <c:v>-0.13217950000000034</c:v>
                </c:pt>
                <c:pt idx="638">
                  <c:v>-0.11862969999999962</c:v>
                </c:pt>
                <c:pt idx="639">
                  <c:v>-0.11653199999999986</c:v>
                </c:pt>
                <c:pt idx="640">
                  <c:v>-0.13495630000000025</c:v>
                </c:pt>
                <c:pt idx="641">
                  <c:v>-0.14175570000000004</c:v>
                </c:pt>
                <c:pt idx="642">
                  <c:v>-0.16035729999999981</c:v>
                </c:pt>
                <c:pt idx="643">
                  <c:v>-0.14592320000000036</c:v>
                </c:pt>
                <c:pt idx="644">
                  <c:v>-0.12847389999999947</c:v>
                </c:pt>
                <c:pt idx="645">
                  <c:v>-0.14460230000000074</c:v>
                </c:pt>
                <c:pt idx="646">
                  <c:v>-0.1447775</c:v>
                </c:pt>
                <c:pt idx="647">
                  <c:v>-0.1610747999999993</c:v>
                </c:pt>
                <c:pt idx="648">
                  <c:v>-0.17308370000000073</c:v>
                </c:pt>
                <c:pt idx="649">
                  <c:v>-0.14670050000000101</c:v>
                </c:pt>
                <c:pt idx="650">
                  <c:v>-0.16587770000000068</c:v>
                </c:pt>
                <c:pt idx="651">
                  <c:v>-0.18885970000000007</c:v>
                </c:pt>
                <c:pt idx="652">
                  <c:v>-0.14391659999999984</c:v>
                </c:pt>
                <c:pt idx="653">
                  <c:v>-0.1759640000000009</c:v>
                </c:pt>
                <c:pt idx="654">
                  <c:v>-0.11963590000000002</c:v>
                </c:pt>
                <c:pt idx="655">
                  <c:v>-0.12901009999999991</c:v>
                </c:pt>
                <c:pt idx="656">
                  <c:v>-0.12529389999999996</c:v>
                </c:pt>
                <c:pt idx="657">
                  <c:v>-0.13549859999999958</c:v>
                </c:pt>
                <c:pt idx="658">
                  <c:v>-0.15546250000000006</c:v>
                </c:pt>
                <c:pt idx="659">
                  <c:v>-0.15498250000000002</c:v>
                </c:pt>
                <c:pt idx="660">
                  <c:v>-0.14593300000000031</c:v>
                </c:pt>
                <c:pt idx="661">
                  <c:v>-0.14869640000000039</c:v>
                </c:pt>
                <c:pt idx="662">
                  <c:v>-0.13434470000000065</c:v>
                </c:pt>
                <c:pt idx="663">
                  <c:v>-0.12294360000000015</c:v>
                </c:pt>
                <c:pt idx="664">
                  <c:v>-0.12426110000000001</c:v>
                </c:pt>
                <c:pt idx="665">
                  <c:v>-0.12169130000000061</c:v>
                </c:pt>
                <c:pt idx="666">
                  <c:v>-0.11781719999999929</c:v>
                </c:pt>
                <c:pt idx="667">
                  <c:v>-0.14496920000000024</c:v>
                </c:pt>
                <c:pt idx="668">
                  <c:v>-0.12442819999999966</c:v>
                </c:pt>
                <c:pt idx="669">
                  <c:v>-0.1355436000000001</c:v>
                </c:pt>
                <c:pt idx="670">
                  <c:v>-0.11046030000000062</c:v>
                </c:pt>
                <c:pt idx="671">
                  <c:v>-0.1294133000000004</c:v>
                </c:pt>
                <c:pt idx="672">
                  <c:v>-0.12613460000000032</c:v>
                </c:pt>
                <c:pt idx="673">
                  <c:v>-0.11836369999999929</c:v>
                </c:pt>
                <c:pt idx="674">
                  <c:v>-0.13441280000000022</c:v>
                </c:pt>
                <c:pt idx="675">
                  <c:v>-0.14077100000000042</c:v>
                </c:pt>
                <c:pt idx="676">
                  <c:v>-0.11914110000000022</c:v>
                </c:pt>
                <c:pt idx="677">
                  <c:v>-0.13491370000000025</c:v>
                </c:pt>
                <c:pt idx="678">
                  <c:v>-0.1276085000000009</c:v>
                </c:pt>
                <c:pt idx="679">
                  <c:v>-0.11963630000000025</c:v>
                </c:pt>
                <c:pt idx="680">
                  <c:v>-0.12468690000000038</c:v>
                </c:pt>
                <c:pt idx="681">
                  <c:v>-0.13937690000000025</c:v>
                </c:pt>
                <c:pt idx="682">
                  <c:v>-0.11511820000000039</c:v>
                </c:pt>
                <c:pt idx="683">
                  <c:v>-0.11851050000000019</c:v>
                </c:pt>
                <c:pt idx="684">
                  <c:v>-0.11490570000000044</c:v>
                </c:pt>
                <c:pt idx="685">
                  <c:v>-0.13287290000000018</c:v>
                </c:pt>
                <c:pt idx="686">
                  <c:v>-0.14179699999999995</c:v>
                </c:pt>
                <c:pt idx="687">
                  <c:v>-0.13201699999999983</c:v>
                </c:pt>
                <c:pt idx="688">
                  <c:v>-0.12447369999999935</c:v>
                </c:pt>
                <c:pt idx="689">
                  <c:v>-0.10679429999999934</c:v>
                </c:pt>
                <c:pt idx="690">
                  <c:v>-0.12042790000000014</c:v>
                </c:pt>
                <c:pt idx="691">
                  <c:v>-0.13422959999999984</c:v>
                </c:pt>
                <c:pt idx="692">
                  <c:v>-0.10550860000000073</c:v>
                </c:pt>
                <c:pt idx="693">
                  <c:v>-0.10715959999999969</c:v>
                </c:pt>
                <c:pt idx="694">
                  <c:v>-0.10931729999999984</c:v>
                </c:pt>
                <c:pt idx="695">
                  <c:v>-0.11264450000000092</c:v>
                </c:pt>
                <c:pt idx="696">
                  <c:v>-0.15571279999999987</c:v>
                </c:pt>
                <c:pt idx="697">
                  <c:v>-0.10518069999999957</c:v>
                </c:pt>
                <c:pt idx="698">
                  <c:v>-0.11062470000000024</c:v>
                </c:pt>
                <c:pt idx="699">
                  <c:v>-0.10481079999999965</c:v>
                </c:pt>
                <c:pt idx="700">
                  <c:v>-9.6084700000000023E-2</c:v>
                </c:pt>
                <c:pt idx="701">
                  <c:v>-0.1067364000000004</c:v>
                </c:pt>
                <c:pt idx="702">
                  <c:v>-0.11683949999999976</c:v>
                </c:pt>
                <c:pt idx="703">
                  <c:v>-0.10110950000000063</c:v>
                </c:pt>
                <c:pt idx="704">
                  <c:v>-0.11500829999999995</c:v>
                </c:pt>
                <c:pt idx="705">
                  <c:v>-0.10708670000000042</c:v>
                </c:pt>
                <c:pt idx="706">
                  <c:v>-0.12867629999999952</c:v>
                </c:pt>
                <c:pt idx="707">
                  <c:v>-0.12597460000000016</c:v>
                </c:pt>
                <c:pt idx="708">
                  <c:v>-0.14507029999999999</c:v>
                </c:pt>
                <c:pt idx="709">
                  <c:v>-0.10931740000000056</c:v>
                </c:pt>
                <c:pt idx="710">
                  <c:v>-0.1251989</c:v>
                </c:pt>
                <c:pt idx="711">
                  <c:v>-0.1269622000000008</c:v>
                </c:pt>
                <c:pt idx="712">
                  <c:v>-0.12310890000000008</c:v>
                </c:pt>
                <c:pt idx="713">
                  <c:v>-0.11771870000000062</c:v>
                </c:pt>
                <c:pt idx="714">
                  <c:v>-0.1185833000000005</c:v>
                </c:pt>
                <c:pt idx="715">
                  <c:v>-0.10387449999999987</c:v>
                </c:pt>
                <c:pt idx="716">
                  <c:v>-0.11445339999999993</c:v>
                </c:pt>
                <c:pt idx="717">
                  <c:v>-9.9941699999999578E-2</c:v>
                </c:pt>
                <c:pt idx="718">
                  <c:v>-0.1150844000000002</c:v>
                </c:pt>
                <c:pt idx="719">
                  <c:v>-0.12854220000000049</c:v>
                </c:pt>
                <c:pt idx="720">
                  <c:v>-0.12845590000000096</c:v>
                </c:pt>
                <c:pt idx="721">
                  <c:v>-0.10058380000000033</c:v>
                </c:pt>
                <c:pt idx="722">
                  <c:v>-0.11718440000000063</c:v>
                </c:pt>
                <c:pt idx="723">
                  <c:v>-0.11334930000000032</c:v>
                </c:pt>
                <c:pt idx="724">
                  <c:v>-0.10149120000000034</c:v>
                </c:pt>
                <c:pt idx="725">
                  <c:v>-0.1144917999999997</c:v>
                </c:pt>
                <c:pt idx="726">
                  <c:v>-0.12682250000000028</c:v>
                </c:pt>
                <c:pt idx="727">
                  <c:v>-9.8847899999999544E-2</c:v>
                </c:pt>
                <c:pt idx="728">
                  <c:v>-0.1031853000000007</c:v>
                </c:pt>
                <c:pt idx="729">
                  <c:v>-0.10109909999999944</c:v>
                </c:pt>
                <c:pt idx="730">
                  <c:v>-9.075890000000042E-2</c:v>
                </c:pt>
                <c:pt idx="731">
                  <c:v>-0.11100499999999958</c:v>
                </c:pt>
                <c:pt idx="732">
                  <c:v>-0.11262540000000065</c:v>
                </c:pt>
                <c:pt idx="733">
                  <c:v>-0.11448660000000066</c:v>
                </c:pt>
                <c:pt idx="734">
                  <c:v>-9.7422200000000458E-2</c:v>
                </c:pt>
                <c:pt idx="735">
                  <c:v>-0.10761169999999964</c:v>
                </c:pt>
                <c:pt idx="736">
                  <c:v>-0.10807570000000011</c:v>
                </c:pt>
                <c:pt idx="737">
                  <c:v>-0.12708120000000056</c:v>
                </c:pt>
                <c:pt idx="738">
                  <c:v>-0.10001490000000013</c:v>
                </c:pt>
                <c:pt idx="739">
                  <c:v>-0.12826330000000041</c:v>
                </c:pt>
                <c:pt idx="740">
                  <c:v>-9.4050999999999441E-2</c:v>
                </c:pt>
                <c:pt idx="741">
                  <c:v>-8.8301299999999916E-2</c:v>
                </c:pt>
                <c:pt idx="742">
                  <c:v>-0.1089418000000002</c:v>
                </c:pt>
                <c:pt idx="743">
                  <c:v>-0.10257639999999979</c:v>
                </c:pt>
                <c:pt idx="744">
                  <c:v>-9.2357700000000875E-2</c:v>
                </c:pt>
                <c:pt idx="745">
                  <c:v>-8.450500000000094E-2</c:v>
                </c:pt>
                <c:pt idx="746">
                  <c:v>-0.1006342999999994</c:v>
                </c:pt>
                <c:pt idx="747">
                  <c:v>-8.1694699999999454E-2</c:v>
                </c:pt>
                <c:pt idx="748">
                  <c:v>-8.9667599999999847E-2</c:v>
                </c:pt>
                <c:pt idx="749">
                  <c:v>-0.10469830000000035</c:v>
                </c:pt>
                <c:pt idx="750">
                  <c:v>-9.7388999999999726E-2</c:v>
                </c:pt>
                <c:pt idx="751">
                  <c:v>-9.250510000000034E-2</c:v>
                </c:pt>
                <c:pt idx="752">
                  <c:v>-8.3862000000000325E-2</c:v>
                </c:pt>
                <c:pt idx="753">
                  <c:v>-8.7005800000000466E-2</c:v>
                </c:pt>
                <c:pt idx="754">
                  <c:v>-9.3616500000000435E-2</c:v>
                </c:pt>
                <c:pt idx="755">
                  <c:v>-9.9258599999999753E-2</c:v>
                </c:pt>
                <c:pt idx="756">
                  <c:v>-8.8731500000000185E-2</c:v>
                </c:pt>
                <c:pt idx="757">
                  <c:v>-9.122840000000032E-2</c:v>
                </c:pt>
                <c:pt idx="758">
                  <c:v>-8.5186800000000229E-2</c:v>
                </c:pt>
                <c:pt idx="759">
                  <c:v>-0.10277890000000012</c:v>
                </c:pt>
                <c:pt idx="760">
                  <c:v>-8.3009399999999456E-2</c:v>
                </c:pt>
                <c:pt idx="761">
                  <c:v>-8.0919200000000302E-2</c:v>
                </c:pt>
                <c:pt idx="762">
                  <c:v>-9.6033400000000491E-2</c:v>
                </c:pt>
                <c:pt idx="763">
                  <c:v>-7.7973299999999579E-2</c:v>
                </c:pt>
                <c:pt idx="764">
                  <c:v>-9.3982700000000197E-2</c:v>
                </c:pt>
                <c:pt idx="765">
                  <c:v>-9.3926600000000526E-2</c:v>
                </c:pt>
                <c:pt idx="766">
                  <c:v>-7.976829999999957E-2</c:v>
                </c:pt>
                <c:pt idx="767">
                  <c:v>-0.11745099999999953</c:v>
                </c:pt>
                <c:pt idx="768">
                  <c:v>-0.11162090000000058</c:v>
                </c:pt>
                <c:pt idx="769">
                  <c:v>-9.0697900000000775E-2</c:v>
                </c:pt>
                <c:pt idx="770">
                  <c:v>-0.11826340000000002</c:v>
                </c:pt>
                <c:pt idx="771">
                  <c:v>-9.1263300000000491E-2</c:v>
                </c:pt>
                <c:pt idx="772">
                  <c:v>-9.4251600000000213E-2</c:v>
                </c:pt>
                <c:pt idx="773">
                  <c:v>-0.10988599999999993</c:v>
                </c:pt>
                <c:pt idx="774">
                  <c:v>-0.10628780000000049</c:v>
                </c:pt>
                <c:pt idx="775">
                  <c:v>-9.0875299999999992E-2</c:v>
                </c:pt>
                <c:pt idx="776">
                  <c:v>-0.11304689999999917</c:v>
                </c:pt>
                <c:pt idx="777">
                  <c:v>-8.9948499999999765E-2</c:v>
                </c:pt>
                <c:pt idx="778">
                  <c:v>-8.5761600000000549E-2</c:v>
                </c:pt>
                <c:pt idx="779">
                  <c:v>-9.2963200000000246E-2</c:v>
                </c:pt>
                <c:pt idx="780">
                  <c:v>-8.6380799999999702E-2</c:v>
                </c:pt>
                <c:pt idx="781">
                  <c:v>-9.0088000000000168E-2</c:v>
                </c:pt>
                <c:pt idx="782">
                  <c:v>-8.0465300000001072E-2</c:v>
                </c:pt>
                <c:pt idx="783">
                  <c:v>-7.7563000000000493E-2</c:v>
                </c:pt>
                <c:pt idx="784">
                  <c:v>-9.2712700000000314E-2</c:v>
                </c:pt>
                <c:pt idx="785">
                  <c:v>-8.0798900000000451E-2</c:v>
                </c:pt>
                <c:pt idx="786">
                  <c:v>-9.5853199999999639E-2</c:v>
                </c:pt>
                <c:pt idx="787">
                  <c:v>-9.6239600000000092E-2</c:v>
                </c:pt>
                <c:pt idx="788">
                  <c:v>-0.10228590000000004</c:v>
                </c:pt>
                <c:pt idx="789">
                  <c:v>-0.11008980000000079</c:v>
                </c:pt>
                <c:pt idx="790">
                  <c:v>-0.1229597999999994</c:v>
                </c:pt>
                <c:pt idx="791">
                  <c:v>-9.2009799999999586E-2</c:v>
                </c:pt>
                <c:pt idx="792">
                  <c:v>-0.10124320000000031</c:v>
                </c:pt>
                <c:pt idx="793">
                  <c:v>-9.9364500000000078E-2</c:v>
                </c:pt>
                <c:pt idx="794">
                  <c:v>-9.9216299999999702E-2</c:v>
                </c:pt>
                <c:pt idx="795">
                  <c:v>-9.9590500000000581E-2</c:v>
                </c:pt>
                <c:pt idx="796">
                  <c:v>-0.10518230000000051</c:v>
                </c:pt>
                <c:pt idx="797">
                  <c:v>-8.7361699999999765E-2</c:v>
                </c:pt>
                <c:pt idx="798">
                  <c:v>-9.8103999999999747E-2</c:v>
                </c:pt>
                <c:pt idx="799">
                  <c:v>-0.10124230000000001</c:v>
                </c:pt>
                <c:pt idx="800">
                  <c:v>-0.11789619999999923</c:v>
                </c:pt>
                <c:pt idx="801">
                  <c:v>-9.8314299999999744E-2</c:v>
                </c:pt>
                <c:pt idx="802">
                  <c:v>-0.10075130000000021</c:v>
                </c:pt>
                <c:pt idx="803">
                  <c:v>-9.5950399999999991E-2</c:v>
                </c:pt>
                <c:pt idx="804">
                  <c:v>-0.1036239000000001</c:v>
                </c:pt>
                <c:pt idx="805">
                  <c:v>-0.11114189999999979</c:v>
                </c:pt>
                <c:pt idx="806">
                  <c:v>-0.1053980000000001</c:v>
                </c:pt>
                <c:pt idx="807">
                  <c:v>-0.11812489999999976</c:v>
                </c:pt>
                <c:pt idx="808">
                  <c:v>-9.991449999999924E-2</c:v>
                </c:pt>
                <c:pt idx="809">
                  <c:v>-9.08720999999999E-2</c:v>
                </c:pt>
                <c:pt idx="810">
                  <c:v>-9.6046900000000157E-2</c:v>
                </c:pt>
                <c:pt idx="811">
                  <c:v>-0.10953709999999983</c:v>
                </c:pt>
                <c:pt idx="812">
                  <c:v>-0.10629439999999946</c:v>
                </c:pt>
                <c:pt idx="813">
                  <c:v>-0.10752769999999945</c:v>
                </c:pt>
                <c:pt idx="814">
                  <c:v>-9.899609999999992E-2</c:v>
                </c:pt>
                <c:pt idx="815">
                  <c:v>-0.18294039999999967</c:v>
                </c:pt>
                <c:pt idx="816">
                  <c:v>-0.11502320000000088</c:v>
                </c:pt>
                <c:pt idx="817">
                  <c:v>-0.1057465999999998</c:v>
                </c:pt>
                <c:pt idx="818">
                  <c:v>-0.11380240000000041</c:v>
                </c:pt>
                <c:pt idx="819">
                  <c:v>-9.907660000000007E-2</c:v>
                </c:pt>
                <c:pt idx="820">
                  <c:v>-0.10990309999999992</c:v>
                </c:pt>
                <c:pt idx="821">
                  <c:v>-0.1331475000000002</c:v>
                </c:pt>
                <c:pt idx="822">
                  <c:v>-0.11685899999999982</c:v>
                </c:pt>
                <c:pt idx="823">
                  <c:v>-0.11680069999999976</c:v>
                </c:pt>
                <c:pt idx="824">
                  <c:v>-0.1054921000000002</c:v>
                </c:pt>
                <c:pt idx="825">
                  <c:v>-0.1121979999999998</c:v>
                </c:pt>
                <c:pt idx="826">
                  <c:v>-0.10582370000000019</c:v>
                </c:pt>
                <c:pt idx="827">
                  <c:v>-0.1084694000000006</c:v>
                </c:pt>
                <c:pt idx="828">
                  <c:v>-0.10430109999999937</c:v>
                </c:pt>
                <c:pt idx="829">
                  <c:v>-0.11315549999999996</c:v>
                </c:pt>
                <c:pt idx="830">
                  <c:v>-0.10561359999999897</c:v>
                </c:pt>
                <c:pt idx="831">
                  <c:v>-0.13263720000000001</c:v>
                </c:pt>
                <c:pt idx="832">
                  <c:v>-0.10308199999999967</c:v>
                </c:pt>
                <c:pt idx="833">
                  <c:v>-0.10536239999999975</c:v>
                </c:pt>
                <c:pt idx="834">
                  <c:v>-0.12868089999999999</c:v>
                </c:pt>
                <c:pt idx="835">
                  <c:v>-0.1288980000000004</c:v>
                </c:pt>
                <c:pt idx="836">
                  <c:v>-0.11891059999999998</c:v>
                </c:pt>
                <c:pt idx="837">
                  <c:v>-0.12338620000000011</c:v>
                </c:pt>
                <c:pt idx="838">
                  <c:v>-0.12825210000000009</c:v>
                </c:pt>
                <c:pt idx="839">
                  <c:v>-0.16871770000000064</c:v>
                </c:pt>
                <c:pt idx="840">
                  <c:v>-0.14792430000000012</c:v>
                </c:pt>
                <c:pt idx="841">
                  <c:v>-0.14756590000000003</c:v>
                </c:pt>
                <c:pt idx="842">
                  <c:v>-0.12106940000000099</c:v>
                </c:pt>
                <c:pt idx="843">
                  <c:v>-0.11979679999999959</c:v>
                </c:pt>
                <c:pt idx="844">
                  <c:v>-0.12816640000000046</c:v>
                </c:pt>
                <c:pt idx="845">
                  <c:v>-0.1297716999999996</c:v>
                </c:pt>
                <c:pt idx="846">
                  <c:v>-0.14693880000000048</c:v>
                </c:pt>
                <c:pt idx="847">
                  <c:v>-0.14296210000000009</c:v>
                </c:pt>
                <c:pt idx="848">
                  <c:v>-0.15336609999999995</c:v>
                </c:pt>
                <c:pt idx="849">
                  <c:v>-0.13717670000000082</c:v>
                </c:pt>
                <c:pt idx="850">
                  <c:v>-0.14742569999999988</c:v>
                </c:pt>
                <c:pt idx="851">
                  <c:v>-0.17689380000000021</c:v>
                </c:pt>
                <c:pt idx="852">
                  <c:v>-0.15922270000000083</c:v>
                </c:pt>
                <c:pt idx="853">
                  <c:v>-0.15275369999999988</c:v>
                </c:pt>
                <c:pt idx="854">
                  <c:v>-0.15869929999999988</c:v>
                </c:pt>
                <c:pt idx="855">
                  <c:v>-0.13952589999999931</c:v>
                </c:pt>
                <c:pt idx="856">
                  <c:v>-0.124758700000001</c:v>
                </c:pt>
                <c:pt idx="857">
                  <c:v>-0.11373290000000003</c:v>
                </c:pt>
                <c:pt idx="858">
                  <c:v>-0.15224859999999962</c:v>
                </c:pt>
                <c:pt idx="859">
                  <c:v>-0.13745420000000053</c:v>
                </c:pt>
                <c:pt idx="860">
                  <c:v>-0.14215809999999962</c:v>
                </c:pt>
                <c:pt idx="861">
                  <c:v>-0.12363919999999951</c:v>
                </c:pt>
                <c:pt idx="862">
                  <c:v>-0.11512880000000036</c:v>
                </c:pt>
                <c:pt idx="863">
                  <c:v>-0.11837779999999976</c:v>
                </c:pt>
                <c:pt idx="864">
                  <c:v>-0.12571620000000028</c:v>
                </c:pt>
                <c:pt idx="865">
                  <c:v>-0.12815300000000063</c:v>
                </c:pt>
                <c:pt idx="866">
                  <c:v>-0.14778429999999965</c:v>
                </c:pt>
                <c:pt idx="867">
                  <c:v>-0.14728189999999985</c:v>
                </c:pt>
                <c:pt idx="868">
                  <c:v>-0.14035380000000064</c:v>
                </c:pt>
                <c:pt idx="869">
                  <c:v>-0.12178050000000029</c:v>
                </c:pt>
                <c:pt idx="870">
                  <c:v>-0.14622510000000055</c:v>
                </c:pt>
                <c:pt idx="871">
                  <c:v>-0.12357640000000059</c:v>
                </c:pt>
                <c:pt idx="872">
                  <c:v>-0.12465760000000037</c:v>
                </c:pt>
                <c:pt idx="873">
                  <c:v>-0.13762499999999944</c:v>
                </c:pt>
                <c:pt idx="874">
                  <c:v>-0.13296520000000056</c:v>
                </c:pt>
                <c:pt idx="875">
                  <c:v>-0.14771939999999928</c:v>
                </c:pt>
                <c:pt idx="876">
                  <c:v>-0.12812659999999987</c:v>
                </c:pt>
                <c:pt idx="877">
                  <c:v>-0.14315469999999975</c:v>
                </c:pt>
                <c:pt idx="878">
                  <c:v>-0.12466169999999943</c:v>
                </c:pt>
                <c:pt idx="879">
                  <c:v>-0.13365950000000026</c:v>
                </c:pt>
                <c:pt idx="880">
                  <c:v>-0.15941119999999875</c:v>
                </c:pt>
                <c:pt idx="881">
                  <c:v>-0.1433738</c:v>
                </c:pt>
                <c:pt idx="882">
                  <c:v>-0.13455340000000016</c:v>
                </c:pt>
                <c:pt idx="883">
                  <c:v>-0.16469059999999969</c:v>
                </c:pt>
                <c:pt idx="884">
                  <c:v>-0.16014730000000066</c:v>
                </c:pt>
                <c:pt idx="885">
                  <c:v>-0.16545520000000025</c:v>
                </c:pt>
                <c:pt idx="886">
                  <c:v>-0.16017150000000102</c:v>
                </c:pt>
                <c:pt idx="887">
                  <c:v>-0.13909069999999968</c:v>
                </c:pt>
                <c:pt idx="888">
                  <c:v>-0.14413330000000091</c:v>
                </c:pt>
                <c:pt idx="889">
                  <c:v>-0.15013280000000018</c:v>
                </c:pt>
                <c:pt idx="890">
                  <c:v>-0.1411140999999998</c:v>
                </c:pt>
                <c:pt idx="891">
                  <c:v>-0.16129499999999952</c:v>
                </c:pt>
                <c:pt idx="892">
                  <c:v>-0.14783209999999958</c:v>
                </c:pt>
                <c:pt idx="893">
                  <c:v>-0.1552087000000002</c:v>
                </c:pt>
                <c:pt idx="894">
                  <c:v>-0.15524949999999915</c:v>
                </c:pt>
                <c:pt idx="895">
                  <c:v>-0.13846050000000032</c:v>
                </c:pt>
                <c:pt idx="896">
                  <c:v>-0.1418563000000006</c:v>
                </c:pt>
                <c:pt idx="897">
                  <c:v>-0.19729239999999981</c:v>
                </c:pt>
                <c:pt idx="898">
                  <c:v>-0.15863249999999907</c:v>
                </c:pt>
                <c:pt idx="899">
                  <c:v>-0.14744770000000029</c:v>
                </c:pt>
                <c:pt idx="900">
                  <c:v>-0.14138459999999986</c:v>
                </c:pt>
                <c:pt idx="901">
                  <c:v>-0.14126250000000073</c:v>
                </c:pt>
                <c:pt idx="902">
                  <c:v>-0.13617040000000014</c:v>
                </c:pt>
                <c:pt idx="903">
                  <c:v>-0.14938429999999947</c:v>
                </c:pt>
                <c:pt idx="904">
                  <c:v>-0.1582726000000001</c:v>
                </c:pt>
                <c:pt idx="905">
                  <c:v>-0.15065290000000031</c:v>
                </c:pt>
                <c:pt idx="906">
                  <c:v>-0.14933340000000106</c:v>
                </c:pt>
                <c:pt idx="907">
                  <c:v>-0.14523640000000126</c:v>
                </c:pt>
                <c:pt idx="908">
                  <c:v>-0.12971529999999998</c:v>
                </c:pt>
                <c:pt idx="909">
                  <c:v>-0.1472633000000001</c:v>
                </c:pt>
                <c:pt idx="910">
                  <c:v>-0.14810009999999929</c:v>
                </c:pt>
                <c:pt idx="911">
                  <c:v>-0.15412710000000063</c:v>
                </c:pt>
                <c:pt idx="912">
                  <c:v>-0.17982959999999926</c:v>
                </c:pt>
                <c:pt idx="913">
                  <c:v>-0.16199820000000109</c:v>
                </c:pt>
                <c:pt idx="914">
                  <c:v>-0.15157779999999965</c:v>
                </c:pt>
                <c:pt idx="915">
                  <c:v>-0.14703050000000051</c:v>
                </c:pt>
                <c:pt idx="916">
                  <c:v>-0.18292160000000024</c:v>
                </c:pt>
                <c:pt idx="917">
                  <c:v>-0.16081839999999925</c:v>
                </c:pt>
                <c:pt idx="918">
                  <c:v>-0.17352720000000055</c:v>
                </c:pt>
                <c:pt idx="919">
                  <c:v>-0.14344959999999984</c:v>
                </c:pt>
                <c:pt idx="920">
                  <c:v>-0.13946989999999992</c:v>
                </c:pt>
                <c:pt idx="921">
                  <c:v>-0.17953970000000119</c:v>
                </c:pt>
                <c:pt idx="922">
                  <c:v>-0.16538200000000147</c:v>
                </c:pt>
                <c:pt idx="923">
                  <c:v>-0.16242940000000017</c:v>
                </c:pt>
                <c:pt idx="924">
                  <c:v>-0.15045420000000087</c:v>
                </c:pt>
                <c:pt idx="925">
                  <c:v>-0.16263079999999963</c:v>
                </c:pt>
                <c:pt idx="926">
                  <c:v>-0.16992910000000006</c:v>
                </c:pt>
                <c:pt idx="927">
                  <c:v>-0.16706639999999995</c:v>
                </c:pt>
                <c:pt idx="928">
                  <c:v>-0.15124660000000123</c:v>
                </c:pt>
                <c:pt idx="929">
                  <c:v>-0.15424070000000079</c:v>
                </c:pt>
                <c:pt idx="930">
                  <c:v>-0.16931469999999971</c:v>
                </c:pt>
                <c:pt idx="931">
                  <c:v>-0.17591020000000057</c:v>
                </c:pt>
                <c:pt idx="932">
                  <c:v>-0.15463309999999941</c:v>
                </c:pt>
                <c:pt idx="933">
                  <c:v>-0.14917579999999919</c:v>
                </c:pt>
                <c:pt idx="934">
                  <c:v>-0.17884840000000057</c:v>
                </c:pt>
                <c:pt idx="935">
                  <c:v>-0.18300009999999967</c:v>
                </c:pt>
                <c:pt idx="936">
                  <c:v>-0.17637490000000033</c:v>
                </c:pt>
                <c:pt idx="937">
                  <c:v>-0.17262620000000117</c:v>
                </c:pt>
                <c:pt idx="938">
                  <c:v>-0.18136779999999941</c:v>
                </c:pt>
                <c:pt idx="939">
                  <c:v>-0.1845684000000003</c:v>
                </c:pt>
                <c:pt idx="940">
                  <c:v>-0.20391809999999966</c:v>
                </c:pt>
                <c:pt idx="941">
                  <c:v>-0.17764319999999989</c:v>
                </c:pt>
                <c:pt idx="942">
                  <c:v>-0.16239060000000016</c:v>
                </c:pt>
                <c:pt idx="943">
                  <c:v>-0.15896940000000104</c:v>
                </c:pt>
                <c:pt idx="944">
                  <c:v>-0.15878430000000021</c:v>
                </c:pt>
                <c:pt idx="945">
                  <c:v>-0.1611425999999998</c:v>
                </c:pt>
                <c:pt idx="946">
                  <c:v>-0.17377600000000104</c:v>
                </c:pt>
                <c:pt idx="947">
                  <c:v>-0.16728159999999992</c:v>
                </c:pt>
                <c:pt idx="948">
                  <c:v>-0.1967632000000008</c:v>
                </c:pt>
                <c:pt idx="949">
                  <c:v>-0.16586650000000036</c:v>
                </c:pt>
                <c:pt idx="950">
                  <c:v>-0.21498780000000028</c:v>
                </c:pt>
                <c:pt idx="951">
                  <c:v>-0.21436020000000022</c:v>
                </c:pt>
                <c:pt idx="952">
                  <c:v>-0.20658790000000016</c:v>
                </c:pt>
                <c:pt idx="953">
                  <c:v>-0.2184512999999999</c:v>
                </c:pt>
                <c:pt idx="954">
                  <c:v>-0.20011320000000055</c:v>
                </c:pt>
                <c:pt idx="955">
                  <c:v>-0.22903930000000017</c:v>
                </c:pt>
                <c:pt idx="956">
                  <c:v>-0.21829830000000028</c:v>
                </c:pt>
                <c:pt idx="957">
                  <c:v>-0.19480729999999991</c:v>
                </c:pt>
                <c:pt idx="958">
                  <c:v>-0.17371510000000034</c:v>
                </c:pt>
                <c:pt idx="959">
                  <c:v>-0.16737439999999992</c:v>
                </c:pt>
                <c:pt idx="960">
                  <c:v>-0.17579810000000018</c:v>
                </c:pt>
                <c:pt idx="961">
                  <c:v>-0.17597969999999918</c:v>
                </c:pt>
                <c:pt idx="962">
                  <c:v>-0.19810030000000012</c:v>
                </c:pt>
                <c:pt idx="963">
                  <c:v>-0.18153209999999964</c:v>
                </c:pt>
                <c:pt idx="964">
                  <c:v>-0.22521219999999964</c:v>
                </c:pt>
                <c:pt idx="965">
                  <c:v>-0.23272920000000052</c:v>
                </c:pt>
                <c:pt idx="966">
                  <c:v>-0.1987941000000002</c:v>
                </c:pt>
                <c:pt idx="967">
                  <c:v>-0.20541289999999979</c:v>
                </c:pt>
                <c:pt idx="968">
                  <c:v>-0.19752040000000104</c:v>
                </c:pt>
                <c:pt idx="969">
                  <c:v>-0.23231519999999994</c:v>
                </c:pt>
                <c:pt idx="970">
                  <c:v>-0.2297296000000002</c:v>
                </c:pt>
                <c:pt idx="971">
                  <c:v>-0.21678489999999995</c:v>
                </c:pt>
                <c:pt idx="972">
                  <c:v>-0.21560149999999956</c:v>
                </c:pt>
                <c:pt idx="973">
                  <c:v>-0.19881689999999974</c:v>
                </c:pt>
                <c:pt idx="974">
                  <c:v>-0.19309379999999976</c:v>
                </c:pt>
                <c:pt idx="975">
                  <c:v>-0.21018509999999946</c:v>
                </c:pt>
                <c:pt idx="976">
                  <c:v>-0.20990530000000041</c:v>
                </c:pt>
                <c:pt idx="977">
                  <c:v>-0.19781500000000074</c:v>
                </c:pt>
                <c:pt idx="978">
                  <c:v>-0.21698259999999969</c:v>
                </c:pt>
                <c:pt idx="979">
                  <c:v>-0.22364209999999973</c:v>
                </c:pt>
                <c:pt idx="980">
                  <c:v>-0.1941594000000002</c:v>
                </c:pt>
                <c:pt idx="981">
                  <c:v>-0.2516702000000004</c:v>
                </c:pt>
                <c:pt idx="982">
                  <c:v>-0.21711090000000066</c:v>
                </c:pt>
                <c:pt idx="983">
                  <c:v>-0.20272869999999932</c:v>
                </c:pt>
                <c:pt idx="984">
                  <c:v>-0.22111320000000045</c:v>
                </c:pt>
                <c:pt idx="985">
                  <c:v>-0.19419019999999954</c:v>
                </c:pt>
                <c:pt idx="986">
                  <c:v>-0.1962436999999988</c:v>
                </c:pt>
                <c:pt idx="987">
                  <c:v>-0.19263439999999932</c:v>
                </c:pt>
                <c:pt idx="988">
                  <c:v>-0.1971989999999999</c:v>
                </c:pt>
                <c:pt idx="989">
                  <c:v>-0.20806309999999995</c:v>
                </c:pt>
                <c:pt idx="990">
                  <c:v>-0.18924669999999955</c:v>
                </c:pt>
                <c:pt idx="991">
                  <c:v>-0.21924199999999949</c:v>
                </c:pt>
                <c:pt idx="992">
                  <c:v>-0.21632350000000056</c:v>
                </c:pt>
                <c:pt idx="993">
                  <c:v>-0.20078870000000126</c:v>
                </c:pt>
                <c:pt idx="994">
                  <c:v>-0.21914870000000031</c:v>
                </c:pt>
                <c:pt idx="995">
                  <c:v>-0.20488309999999998</c:v>
                </c:pt>
                <c:pt idx="996">
                  <c:v>-0.21564200000000033</c:v>
                </c:pt>
                <c:pt idx="997">
                  <c:v>-0.21290999999999993</c:v>
                </c:pt>
                <c:pt idx="998">
                  <c:v>-0.21422850000000038</c:v>
                </c:pt>
                <c:pt idx="999">
                  <c:v>-0.20123609999999914</c:v>
                </c:pt>
                <c:pt idx="1000">
                  <c:v>-0.19246329999999912</c:v>
                </c:pt>
                <c:pt idx="1001">
                  <c:v>-0.22092910000000021</c:v>
                </c:pt>
                <c:pt idx="1002">
                  <c:v>-0.20288579999999934</c:v>
                </c:pt>
                <c:pt idx="1003">
                  <c:v>-0.20440469999999911</c:v>
                </c:pt>
                <c:pt idx="1004">
                  <c:v>-0.20601510000000012</c:v>
                </c:pt>
                <c:pt idx="1005">
                  <c:v>-0.21058409999999927</c:v>
                </c:pt>
                <c:pt idx="1006">
                  <c:v>-0.21477250000000003</c:v>
                </c:pt>
                <c:pt idx="1007">
                  <c:v>-0.20691349999999975</c:v>
                </c:pt>
                <c:pt idx="1008">
                  <c:v>-0.20669439999999994</c:v>
                </c:pt>
                <c:pt idx="1009">
                  <c:v>-0.18898030000000032</c:v>
                </c:pt>
                <c:pt idx="1010">
                  <c:v>-0.18635149999999978</c:v>
                </c:pt>
                <c:pt idx="1011">
                  <c:v>-0.18923209999999946</c:v>
                </c:pt>
                <c:pt idx="1012">
                  <c:v>-0.21365420000000102</c:v>
                </c:pt>
                <c:pt idx="1013">
                  <c:v>-0.17194379999999976</c:v>
                </c:pt>
                <c:pt idx="1014">
                  <c:v>-0.18967970000000012</c:v>
                </c:pt>
                <c:pt idx="1015">
                  <c:v>-0.17549219999999988</c:v>
                </c:pt>
                <c:pt idx="1016">
                  <c:v>-0.19077899999999959</c:v>
                </c:pt>
                <c:pt idx="1017">
                  <c:v>-0.20345509999999978</c:v>
                </c:pt>
                <c:pt idx="1018">
                  <c:v>-0.18762980000000029</c:v>
                </c:pt>
                <c:pt idx="1019">
                  <c:v>-0.19919680000000017</c:v>
                </c:pt>
                <c:pt idx="1020">
                  <c:v>-0.1761013000000009</c:v>
                </c:pt>
                <c:pt idx="1021">
                  <c:v>-0.18632110000000024</c:v>
                </c:pt>
                <c:pt idx="1022">
                  <c:v>-0.21002050000000061</c:v>
                </c:pt>
                <c:pt idx="1023">
                  <c:v>-0.21917520000000001</c:v>
                </c:pt>
                <c:pt idx="1024">
                  <c:v>-0.18623620000000063</c:v>
                </c:pt>
                <c:pt idx="1025">
                  <c:v>-0.21678499999999978</c:v>
                </c:pt>
                <c:pt idx="1026">
                  <c:v>-0.19529840000000043</c:v>
                </c:pt>
                <c:pt idx="1027">
                  <c:v>-0.19154779999999949</c:v>
                </c:pt>
                <c:pt idx="1028">
                  <c:v>-0.19366280000000025</c:v>
                </c:pt>
                <c:pt idx="1029">
                  <c:v>-0.18106360000000077</c:v>
                </c:pt>
                <c:pt idx="1030">
                  <c:v>-0.1981894000000004</c:v>
                </c:pt>
                <c:pt idx="1031">
                  <c:v>-0.19860179999999961</c:v>
                </c:pt>
                <c:pt idx="1032">
                  <c:v>-0.18740240000000075</c:v>
                </c:pt>
                <c:pt idx="1033">
                  <c:v>-0.17470229999999987</c:v>
                </c:pt>
                <c:pt idx="1034">
                  <c:v>-0.18983840000000018</c:v>
                </c:pt>
                <c:pt idx="1035">
                  <c:v>-0.19086149999999957</c:v>
                </c:pt>
                <c:pt idx="1036">
                  <c:v>-0.1719583000000009</c:v>
                </c:pt>
                <c:pt idx="1037">
                  <c:v>-0.18924540000000079</c:v>
                </c:pt>
                <c:pt idx="1038">
                  <c:v>-0.20864070000000101</c:v>
                </c:pt>
                <c:pt idx="1039">
                  <c:v>-0.19060550000000021</c:v>
                </c:pt>
                <c:pt idx="1040">
                  <c:v>-0.18708870000000033</c:v>
                </c:pt>
                <c:pt idx="1041">
                  <c:v>-0.1927222000000004</c:v>
                </c:pt>
                <c:pt idx="1042">
                  <c:v>-0.17706540000000093</c:v>
                </c:pt>
                <c:pt idx="1043">
                  <c:v>-0.19358129999999996</c:v>
                </c:pt>
                <c:pt idx="1044">
                  <c:v>-0.19464520000000007</c:v>
                </c:pt>
                <c:pt idx="1045">
                  <c:v>-0.17782300000000095</c:v>
                </c:pt>
                <c:pt idx="1046">
                  <c:v>-0.18349610000000105</c:v>
                </c:pt>
                <c:pt idx="1047">
                  <c:v>-0.18569820000000004</c:v>
                </c:pt>
                <c:pt idx="1048">
                  <c:v>-0.17834340000000015</c:v>
                </c:pt>
                <c:pt idx="1049">
                  <c:v>-0.18439269999999919</c:v>
                </c:pt>
                <c:pt idx="1050">
                  <c:v>-0.17445840000000068</c:v>
                </c:pt>
                <c:pt idx="1051">
                  <c:v>-0.16489059999999967</c:v>
                </c:pt>
                <c:pt idx="1052">
                  <c:v>-0.18040200000000084</c:v>
                </c:pt>
                <c:pt idx="1053">
                  <c:v>-0.19481079999999995</c:v>
                </c:pt>
                <c:pt idx="1054">
                  <c:v>-0.18685330000000011</c:v>
                </c:pt>
                <c:pt idx="1055">
                  <c:v>-0.17428349999999959</c:v>
                </c:pt>
                <c:pt idx="1056">
                  <c:v>-0.16714619999999947</c:v>
                </c:pt>
                <c:pt idx="1057">
                  <c:v>-0.17933219999999928</c:v>
                </c:pt>
                <c:pt idx="1058">
                  <c:v>-0.16667590000000043</c:v>
                </c:pt>
                <c:pt idx="1059">
                  <c:v>-0.18450930000000021</c:v>
                </c:pt>
                <c:pt idx="1060">
                  <c:v>-0.1624718000000005</c:v>
                </c:pt>
                <c:pt idx="1061">
                  <c:v>-0.17134020000000039</c:v>
                </c:pt>
                <c:pt idx="1062">
                  <c:v>-0.17688150000000036</c:v>
                </c:pt>
                <c:pt idx="1063">
                  <c:v>-0.18107689999999987</c:v>
                </c:pt>
                <c:pt idx="1064">
                  <c:v>-0.17438329999999969</c:v>
                </c:pt>
                <c:pt idx="1065">
                  <c:v>-0.18570820000000055</c:v>
                </c:pt>
                <c:pt idx="1066">
                  <c:v>-0.20208739999999992</c:v>
                </c:pt>
                <c:pt idx="1067">
                  <c:v>-0.16974720000000065</c:v>
                </c:pt>
                <c:pt idx="1068">
                  <c:v>-0.19293470000000035</c:v>
                </c:pt>
                <c:pt idx="1069">
                  <c:v>-0.20246390000000059</c:v>
                </c:pt>
                <c:pt idx="1070">
                  <c:v>-0.1991442999999995</c:v>
                </c:pt>
                <c:pt idx="1071">
                  <c:v>-0.17896230000000024</c:v>
                </c:pt>
                <c:pt idx="1072">
                  <c:v>-0.19059579999999965</c:v>
                </c:pt>
                <c:pt idx="1073">
                  <c:v>-0.20299509999999987</c:v>
                </c:pt>
                <c:pt idx="1074">
                  <c:v>-0.17368190000000094</c:v>
                </c:pt>
                <c:pt idx="1075">
                  <c:v>-0.1805393000000004</c:v>
                </c:pt>
                <c:pt idx="1076">
                  <c:v>-0.18090969999999995</c:v>
                </c:pt>
                <c:pt idx="1077">
                  <c:v>-0.20022740000000105</c:v>
                </c:pt>
                <c:pt idx="1078">
                  <c:v>-0.17508899999999983</c:v>
                </c:pt>
                <c:pt idx="1079">
                  <c:v>-0.18027839999999973</c:v>
                </c:pt>
                <c:pt idx="1080">
                  <c:v>-0.19749160000000021</c:v>
                </c:pt>
                <c:pt idx="1081">
                  <c:v>-0.16761379999999981</c:v>
                </c:pt>
                <c:pt idx="1082">
                  <c:v>-0.14701340000000052</c:v>
                </c:pt>
                <c:pt idx="1083">
                  <c:v>-0.14814539999999976</c:v>
                </c:pt>
                <c:pt idx="1084">
                  <c:v>-0.14281750000000049</c:v>
                </c:pt>
                <c:pt idx="1085">
                  <c:v>-0.13974960000000003</c:v>
                </c:pt>
                <c:pt idx="1086">
                  <c:v>-0.15669009999999872</c:v>
                </c:pt>
                <c:pt idx="1087">
                  <c:v>-0.15714950000000005</c:v>
                </c:pt>
                <c:pt idx="1088">
                  <c:v>-0.1488208000000002</c:v>
                </c:pt>
                <c:pt idx="1089">
                  <c:v>-0.14980110000000035</c:v>
                </c:pt>
                <c:pt idx="1090">
                  <c:v>-0.14400460000000059</c:v>
                </c:pt>
                <c:pt idx="1091">
                  <c:v>-0.17409630000000043</c:v>
                </c:pt>
                <c:pt idx="1092">
                  <c:v>-0.14306409999999925</c:v>
                </c:pt>
                <c:pt idx="1093">
                  <c:v>-0.16009090000000015</c:v>
                </c:pt>
                <c:pt idx="1094">
                  <c:v>-0.14075740000000003</c:v>
                </c:pt>
                <c:pt idx="1095">
                  <c:v>-0.17236079999999987</c:v>
                </c:pt>
                <c:pt idx="1096">
                  <c:v>-0.14800270000000015</c:v>
                </c:pt>
                <c:pt idx="1097">
                  <c:v>-0.15302620000000022</c:v>
                </c:pt>
                <c:pt idx="1098">
                  <c:v>-0.16046339999999937</c:v>
                </c:pt>
                <c:pt idx="1099">
                  <c:v>-0.14134259999999976</c:v>
                </c:pt>
                <c:pt idx="1100">
                  <c:v>-0.15432530000000089</c:v>
                </c:pt>
                <c:pt idx="1101">
                  <c:v>-0.12457389999999968</c:v>
                </c:pt>
                <c:pt idx="1102">
                  <c:v>-0.12714310000000051</c:v>
                </c:pt>
                <c:pt idx="1103">
                  <c:v>-0.12131199999999875</c:v>
                </c:pt>
                <c:pt idx="1104">
                  <c:v>-0.13211450000000013</c:v>
                </c:pt>
                <c:pt idx="1105">
                  <c:v>-0.12344800000000067</c:v>
                </c:pt>
                <c:pt idx="1106">
                  <c:v>-0.12418900000000033</c:v>
                </c:pt>
                <c:pt idx="1107">
                  <c:v>-0.14534979999999997</c:v>
                </c:pt>
                <c:pt idx="1108">
                  <c:v>-0.14578000000000024</c:v>
                </c:pt>
                <c:pt idx="1109">
                  <c:v>-0.12432540000000003</c:v>
                </c:pt>
                <c:pt idx="1110">
                  <c:v>-0.12283719999999931</c:v>
                </c:pt>
                <c:pt idx="1111">
                  <c:v>-0.12815200000000004</c:v>
                </c:pt>
                <c:pt idx="1112">
                  <c:v>-0.13324779999999947</c:v>
                </c:pt>
                <c:pt idx="1113">
                  <c:v>-0.13548110000000069</c:v>
                </c:pt>
                <c:pt idx="1114">
                  <c:v>-0.13518340000000073</c:v>
                </c:pt>
                <c:pt idx="1115">
                  <c:v>-0.11453250000000015</c:v>
                </c:pt>
                <c:pt idx="1116">
                  <c:v>-0.11356180000000116</c:v>
                </c:pt>
                <c:pt idx="1117">
                  <c:v>-0.10844370000000048</c:v>
                </c:pt>
                <c:pt idx="1118">
                  <c:v>-0.11136990000000058</c:v>
                </c:pt>
                <c:pt idx="1119">
                  <c:v>-0.12739089999999997</c:v>
                </c:pt>
                <c:pt idx="1120">
                  <c:v>-9.7367099999999596E-2</c:v>
                </c:pt>
                <c:pt idx="1121">
                  <c:v>-0.10084400000000038</c:v>
                </c:pt>
                <c:pt idx="1122">
                  <c:v>-9.552760000000049E-2</c:v>
                </c:pt>
                <c:pt idx="1123">
                  <c:v>-9.5011299999999466E-2</c:v>
                </c:pt>
                <c:pt idx="1124">
                  <c:v>-0.12310480000000013</c:v>
                </c:pt>
                <c:pt idx="1125">
                  <c:v>-9.8218200000000699E-2</c:v>
                </c:pt>
                <c:pt idx="1126">
                  <c:v>-0.10633619999999944</c:v>
                </c:pt>
                <c:pt idx="1127">
                  <c:v>-0.10649609999999932</c:v>
                </c:pt>
                <c:pt idx="1128">
                  <c:v>-0.10183719999999852</c:v>
                </c:pt>
                <c:pt idx="1129">
                  <c:v>-0.110147200000001</c:v>
                </c:pt>
                <c:pt idx="1130">
                  <c:v>-9.4410499999999509E-2</c:v>
                </c:pt>
                <c:pt idx="1131">
                  <c:v>-9.2777700000000074E-2</c:v>
                </c:pt>
                <c:pt idx="1132">
                  <c:v>-9.2730099999999815E-2</c:v>
                </c:pt>
                <c:pt idx="1133">
                  <c:v>-0.10179390000000055</c:v>
                </c:pt>
                <c:pt idx="1134">
                  <c:v>-8.6801900000001098E-2</c:v>
                </c:pt>
                <c:pt idx="1135">
                  <c:v>-8.4614700000000376E-2</c:v>
                </c:pt>
                <c:pt idx="1136">
                  <c:v>-8.74031000000004E-2</c:v>
                </c:pt>
                <c:pt idx="1137">
                  <c:v>-9.1435399999999944E-2</c:v>
                </c:pt>
                <c:pt idx="1138">
                  <c:v>-8.5014900000000004E-2</c:v>
                </c:pt>
                <c:pt idx="1139">
                  <c:v>-0.13872450000000036</c:v>
                </c:pt>
                <c:pt idx="1140">
                  <c:v>-0.10964290000000076</c:v>
                </c:pt>
                <c:pt idx="1141">
                  <c:v>-8.967729999999996E-2</c:v>
                </c:pt>
                <c:pt idx="1142">
                  <c:v>-7.4216100000000118E-2</c:v>
                </c:pt>
                <c:pt idx="1143">
                  <c:v>-7.7657600000001104E-2</c:v>
                </c:pt>
                <c:pt idx="1144">
                  <c:v>-0.10286859999999987</c:v>
                </c:pt>
                <c:pt idx="1145">
                  <c:v>-0.10180800000000101</c:v>
                </c:pt>
                <c:pt idx="1146">
                  <c:v>-9.5888900000000277E-2</c:v>
                </c:pt>
                <c:pt idx="1147">
                  <c:v>-7.8065399999998952E-2</c:v>
                </c:pt>
                <c:pt idx="1148">
                  <c:v>-7.8997000000000206E-2</c:v>
                </c:pt>
                <c:pt idx="1149">
                  <c:v>-8.0011899999999692E-2</c:v>
                </c:pt>
                <c:pt idx="1150">
                  <c:v>-9.74150999999992E-2</c:v>
                </c:pt>
                <c:pt idx="1151">
                  <c:v>-7.696760000000058E-2</c:v>
                </c:pt>
                <c:pt idx="1152">
                  <c:v>-7.9474499999999004E-2</c:v>
                </c:pt>
                <c:pt idx="1153">
                  <c:v>-9.8439499999999569E-2</c:v>
                </c:pt>
                <c:pt idx="1154">
                  <c:v>-7.7097300000000146E-2</c:v>
                </c:pt>
                <c:pt idx="1155">
                  <c:v>-6.8023100000000447E-2</c:v>
                </c:pt>
                <c:pt idx="1156">
                  <c:v>-7.9838899999999491E-2</c:v>
                </c:pt>
                <c:pt idx="1157">
                  <c:v>-6.8697999999999482E-2</c:v>
                </c:pt>
                <c:pt idx="1158">
                  <c:v>-6.1613299999999427E-2</c:v>
                </c:pt>
                <c:pt idx="1159">
                  <c:v>-7.2218799999999916E-2</c:v>
                </c:pt>
                <c:pt idx="1160">
                  <c:v>-7.3341700000000287E-2</c:v>
                </c:pt>
                <c:pt idx="1161">
                  <c:v>-8.9430300000000962E-2</c:v>
                </c:pt>
                <c:pt idx="1162">
                  <c:v>-7.7037699999999987E-2</c:v>
                </c:pt>
                <c:pt idx="1163">
                  <c:v>-5.634090000000036E-2</c:v>
                </c:pt>
                <c:pt idx="1164">
                  <c:v>-5.7530100000000139E-2</c:v>
                </c:pt>
                <c:pt idx="1165">
                  <c:v>-5.9769499999999809E-2</c:v>
                </c:pt>
                <c:pt idx="1166">
                  <c:v>-5.7531699999999297E-2</c:v>
                </c:pt>
                <c:pt idx="1167">
                  <c:v>-5.2819000000000393E-2</c:v>
                </c:pt>
                <c:pt idx="1168">
                  <c:v>-8.6027800000000987E-2</c:v>
                </c:pt>
                <c:pt idx="1169">
                  <c:v>-5.9544500000000333E-2</c:v>
                </c:pt>
                <c:pt idx="1170">
                  <c:v>-6.7170100000001121E-2</c:v>
                </c:pt>
                <c:pt idx="1171">
                  <c:v>-8.9104100000001019E-2</c:v>
                </c:pt>
                <c:pt idx="1172">
                  <c:v>-4.74831E-2</c:v>
                </c:pt>
                <c:pt idx="1173">
                  <c:v>-5.2974899999998826E-2</c:v>
                </c:pt>
                <c:pt idx="1174">
                  <c:v>-5.7430300000000045E-2</c:v>
                </c:pt>
                <c:pt idx="1175">
                  <c:v>-5.6632199999999244E-2</c:v>
                </c:pt>
                <c:pt idx="1176">
                  <c:v>-5.4861100000000995E-2</c:v>
                </c:pt>
                <c:pt idx="1177">
                  <c:v>-5.3163599999999533E-2</c:v>
                </c:pt>
                <c:pt idx="1178">
                  <c:v>-4.7334399999999555E-2</c:v>
                </c:pt>
                <c:pt idx="1179">
                  <c:v>-0.10846179999999972</c:v>
                </c:pt>
                <c:pt idx="1180">
                  <c:v>-3.2982900000001258E-2</c:v>
                </c:pt>
                <c:pt idx="1181">
                  <c:v>-4.2091500000000615E-2</c:v>
                </c:pt>
                <c:pt idx="1182">
                  <c:v>-3.6358799999999469E-2</c:v>
                </c:pt>
                <c:pt idx="1183">
                  <c:v>-5.8597200000000349E-2</c:v>
                </c:pt>
                <c:pt idx="1184">
                  <c:v>-3.9914400000000683E-2</c:v>
                </c:pt>
                <c:pt idx="1185">
                  <c:v>-2.1354700000000282E-2</c:v>
                </c:pt>
                <c:pt idx="1186">
                  <c:v>-4.4947899999999485E-2</c:v>
                </c:pt>
                <c:pt idx="1187">
                  <c:v>-4.3281399999999692E-2</c:v>
                </c:pt>
                <c:pt idx="1188">
                  <c:v>-3.739690000000051E-2</c:v>
                </c:pt>
                <c:pt idx="1189">
                  <c:v>-2.5806499999999843E-2</c:v>
                </c:pt>
                <c:pt idx="1190">
                  <c:v>-1.8822999999999368E-2</c:v>
                </c:pt>
                <c:pt idx="1191">
                  <c:v>-2.4427400000000432E-2</c:v>
                </c:pt>
                <c:pt idx="1192">
                  <c:v>-3.1970600000000626E-2</c:v>
                </c:pt>
                <c:pt idx="1193">
                  <c:v>-2.0678499999999822E-2</c:v>
                </c:pt>
                <c:pt idx="1194">
                  <c:v>-2.3892900000000328E-2</c:v>
                </c:pt>
                <c:pt idx="1195">
                  <c:v>-2.7212899999999873E-2</c:v>
                </c:pt>
                <c:pt idx="1196">
                  <c:v>-1.0852300000000703E-2</c:v>
                </c:pt>
                <c:pt idx="1197">
                  <c:v>-7.9866999999991251E-3</c:v>
                </c:pt>
                <c:pt idx="1198">
                  <c:v>-1.1805899999999259E-2</c:v>
                </c:pt>
                <c:pt idx="1199">
                  <c:v>-4.9600999999994677E-3</c:v>
                </c:pt>
                <c:pt idx="1200">
                  <c:v>-3.3160299999999143E-2</c:v>
                </c:pt>
                <c:pt idx="1201">
                  <c:v>-9.4308000000000725E-3</c:v>
                </c:pt>
                <c:pt idx="1202">
                  <c:v>-7.7784000000007403E-3</c:v>
                </c:pt>
                <c:pt idx="1203">
                  <c:v>-1.5579400000000021E-2</c:v>
                </c:pt>
                <c:pt idx="1204">
                  <c:v>-5.9091400000000682E-2</c:v>
                </c:pt>
                <c:pt idx="1205">
                  <c:v>-3.8315700000000952E-2</c:v>
                </c:pt>
                <c:pt idx="1206">
                  <c:v>-4.684519999999992E-2</c:v>
                </c:pt>
                <c:pt idx="1207">
                  <c:v>-1.1511599999999511E-2</c:v>
                </c:pt>
                <c:pt idx="1208">
                  <c:v>-3.3314599999999306E-2</c:v>
                </c:pt>
                <c:pt idx="1209">
                  <c:v>-5.216269999999934E-2</c:v>
                </c:pt>
                <c:pt idx="1210">
                  <c:v>-1.6390299999999858E-2</c:v>
                </c:pt>
                <c:pt idx="1211">
                  <c:v>-1.1061699999999952E-2</c:v>
                </c:pt>
                <c:pt idx="1212">
                  <c:v>-1.983519999999972E-2</c:v>
                </c:pt>
                <c:pt idx="1213">
                  <c:v>-1.2417100000000403E-2</c:v>
                </c:pt>
                <c:pt idx="1214">
                  <c:v>-1.3875999999999777E-2</c:v>
                </c:pt>
                <c:pt idx="1215">
                  <c:v>-1.5435300000000485E-2</c:v>
                </c:pt>
                <c:pt idx="1216">
                  <c:v>-1.205589999999912E-2</c:v>
                </c:pt>
                <c:pt idx="1217">
                  <c:v>1.4060000000000183E-2</c:v>
                </c:pt>
                <c:pt idx="1218">
                  <c:v>9.4136000000006881E-3</c:v>
                </c:pt>
                <c:pt idx="1219">
                  <c:v>1.7367999999993167E-3</c:v>
                </c:pt>
                <c:pt idx="1220">
                  <c:v>1.3159099999999757E-2</c:v>
                </c:pt>
                <c:pt idx="1221">
                  <c:v>4.009499999999111E-3</c:v>
                </c:pt>
                <c:pt idx="1222">
                  <c:v>-1.3821800000000994E-2</c:v>
                </c:pt>
                <c:pt idx="1223">
                  <c:v>1.086440000000044E-2</c:v>
                </c:pt>
                <c:pt idx="1224">
                  <c:v>-1.9684599999999275E-2</c:v>
                </c:pt>
                <c:pt idx="1225">
                  <c:v>-3.438669999999977E-2</c:v>
                </c:pt>
                <c:pt idx="1226">
                  <c:v>-1.5984699999999741E-2</c:v>
                </c:pt>
                <c:pt idx="1227">
                  <c:v>-1.6923700000000874E-2</c:v>
                </c:pt>
                <c:pt idx="1228">
                  <c:v>-2.0420800000000572E-2</c:v>
                </c:pt>
                <c:pt idx="1229">
                  <c:v>-7.9585999999998158E-3</c:v>
                </c:pt>
                <c:pt idx="1230">
                  <c:v>-4.0729999999999933E-3</c:v>
                </c:pt>
                <c:pt idx="1231">
                  <c:v>-1.1133399999999405E-2</c:v>
                </c:pt>
                <c:pt idx="1232">
                  <c:v>-1.5447699999999731E-2</c:v>
                </c:pt>
                <c:pt idx="1233">
                  <c:v>-1.1731699999999901E-2</c:v>
                </c:pt>
                <c:pt idx="1234">
                  <c:v>-4.9148000000007741E-3</c:v>
                </c:pt>
                <c:pt idx="1235">
                  <c:v>-1.6619000000006601E-3</c:v>
                </c:pt>
                <c:pt idx="1236">
                  <c:v>-6.6870000000029961E-4</c:v>
                </c:pt>
                <c:pt idx="1237">
                  <c:v>-2.0557500000000228E-2</c:v>
                </c:pt>
                <c:pt idx="1238">
                  <c:v>-2.0553799999999178E-2</c:v>
                </c:pt>
                <c:pt idx="1239">
                  <c:v>2.2090999999995198E-3</c:v>
                </c:pt>
                <c:pt idx="1240">
                  <c:v>5.4539000000008997E-3</c:v>
                </c:pt>
                <c:pt idx="1241">
                  <c:v>9.5263000000000986E-3</c:v>
                </c:pt>
                <c:pt idx="1242">
                  <c:v>-8.3002999999997051E-3</c:v>
                </c:pt>
                <c:pt idx="1243">
                  <c:v>-2.9000000000012349E-4</c:v>
                </c:pt>
                <c:pt idx="1244">
                  <c:v>-3.8623000000002072E-3</c:v>
                </c:pt>
                <c:pt idx="1245">
                  <c:v>8.8959999999982386E-4</c:v>
                </c:pt>
                <c:pt idx="1246">
                  <c:v>-2.940619999999905E-2</c:v>
                </c:pt>
                <c:pt idx="1247">
                  <c:v>-1.1506400000000472E-2</c:v>
                </c:pt>
                <c:pt idx="1248">
                  <c:v>-1.8187000000001063E-2</c:v>
                </c:pt>
                <c:pt idx="1249">
                  <c:v>-8.7654999999995376E-3</c:v>
                </c:pt>
                <c:pt idx="1250">
                  <c:v>1.3385999999995235E-3</c:v>
                </c:pt>
                <c:pt idx="1251">
                  <c:v>3.695299999999957E-3</c:v>
                </c:pt>
                <c:pt idx="1252">
                  <c:v>2.512899999999707E-3</c:v>
                </c:pt>
                <c:pt idx="1253">
                  <c:v>1.8668299999999416E-2</c:v>
                </c:pt>
                <c:pt idx="1254">
                  <c:v>1.9477099999999581E-2</c:v>
                </c:pt>
                <c:pt idx="1255">
                  <c:v>1.0925900000000155E-2</c:v>
                </c:pt>
                <c:pt idx="1256">
                  <c:v>1.7923499999999759E-2</c:v>
                </c:pt>
                <c:pt idx="1257">
                  <c:v>1.5938900000000977E-2</c:v>
                </c:pt>
                <c:pt idx="1258">
                  <c:v>8.0404000000000586E-3</c:v>
                </c:pt>
                <c:pt idx="1259">
                  <c:v>1.4982299999999782E-2</c:v>
                </c:pt>
                <c:pt idx="1260">
                  <c:v>1.5398000000015344E-3</c:v>
                </c:pt>
                <c:pt idx="1261">
                  <c:v>1.7588700000000568E-2</c:v>
                </c:pt>
                <c:pt idx="1262">
                  <c:v>-5.3809999999998581E-4</c:v>
                </c:pt>
                <c:pt idx="1263">
                  <c:v>5.707099999999965E-3</c:v>
                </c:pt>
                <c:pt idx="1264">
                  <c:v>2.0522000000001039E-2</c:v>
                </c:pt>
                <c:pt idx="1265">
                  <c:v>6.5218999999996363E-3</c:v>
                </c:pt>
                <c:pt idx="1266">
                  <c:v>1.136299999999979E-2</c:v>
                </c:pt>
                <c:pt idx="1267">
                  <c:v>2.1411799999999648E-2</c:v>
                </c:pt>
                <c:pt idx="1268">
                  <c:v>1.7422699999999125E-2</c:v>
                </c:pt>
                <c:pt idx="1269">
                  <c:v>2.6747899999999714E-2</c:v>
                </c:pt>
                <c:pt idx="1270">
                  <c:v>1.4153299999998925E-2</c:v>
                </c:pt>
                <c:pt idx="1271">
                  <c:v>1.6428400000000565E-2</c:v>
                </c:pt>
                <c:pt idx="1272">
                  <c:v>-1.926739999999949E-2</c:v>
                </c:pt>
                <c:pt idx="1273">
                  <c:v>1.3610300000001185E-2</c:v>
                </c:pt>
                <c:pt idx="1274">
                  <c:v>1.4161300000000931E-2</c:v>
                </c:pt>
                <c:pt idx="1275">
                  <c:v>-7.9447000000008039E-3</c:v>
                </c:pt>
                <c:pt idx="1276">
                  <c:v>9.584299999999768E-3</c:v>
                </c:pt>
                <c:pt idx="1277">
                  <c:v>1.5984099999999835E-2</c:v>
                </c:pt>
                <c:pt idx="1278">
                  <c:v>1.5740199999999316E-2</c:v>
                </c:pt>
                <c:pt idx="1279">
                  <c:v>-2.8822000000010561E-3</c:v>
                </c:pt>
                <c:pt idx="1280">
                  <c:v>2.3405300000000739E-2</c:v>
                </c:pt>
                <c:pt idx="1281">
                  <c:v>1.6145699999998708E-2</c:v>
                </c:pt>
                <c:pt idx="1282">
                  <c:v>1.2612199999999074E-2</c:v>
                </c:pt>
                <c:pt idx="1283">
                  <c:v>1.9830199999999021E-2</c:v>
                </c:pt>
                <c:pt idx="1284">
                  <c:v>2.3336999999998387E-2</c:v>
                </c:pt>
                <c:pt idx="1285">
                  <c:v>1.3932999999999751E-2</c:v>
                </c:pt>
                <c:pt idx="1286">
                  <c:v>1.6158800000000362E-2</c:v>
                </c:pt>
                <c:pt idx="1287">
                  <c:v>2.9055399999998954E-2</c:v>
                </c:pt>
                <c:pt idx="1288">
                  <c:v>8.4377999999998288E-3</c:v>
                </c:pt>
                <c:pt idx="1289">
                  <c:v>1.977820000000019E-2</c:v>
                </c:pt>
                <c:pt idx="1290">
                  <c:v>3.2795700000000316E-2</c:v>
                </c:pt>
                <c:pt idx="1291">
                  <c:v>3.7135500000000654E-2</c:v>
                </c:pt>
                <c:pt idx="1292">
                  <c:v>3.2828600000000208E-2</c:v>
                </c:pt>
                <c:pt idx="1293">
                  <c:v>2.3088899999999413E-2</c:v>
                </c:pt>
                <c:pt idx="1294">
                  <c:v>3.1256800000000418E-2</c:v>
                </c:pt>
                <c:pt idx="1295">
                  <c:v>2.5878300000000465E-2</c:v>
                </c:pt>
                <c:pt idx="1296">
                  <c:v>4.4919100000000434E-2</c:v>
                </c:pt>
                <c:pt idx="1297">
                  <c:v>4.8397699999998878E-2</c:v>
                </c:pt>
                <c:pt idx="1298">
                  <c:v>3.6054899999999446E-2</c:v>
                </c:pt>
                <c:pt idx="1299">
                  <c:v>3.9849800000000712E-2</c:v>
                </c:pt>
                <c:pt idx="1300">
                  <c:v>4.3501200000000129E-2</c:v>
                </c:pt>
                <c:pt idx="1301">
                  <c:v>4.900509999999958E-2</c:v>
                </c:pt>
                <c:pt idx="1302">
                  <c:v>2.7982299999999682E-2</c:v>
                </c:pt>
                <c:pt idx="1303">
                  <c:v>8.4842000000002749E-3</c:v>
                </c:pt>
                <c:pt idx="1304">
                  <c:v>3.7633000000000916E-2</c:v>
                </c:pt>
                <c:pt idx="1305">
                  <c:v>3.5692999999999753E-2</c:v>
                </c:pt>
                <c:pt idx="1306">
                  <c:v>4.0956499999999174E-2</c:v>
                </c:pt>
                <c:pt idx="1307">
                  <c:v>5.0765800000000194E-2</c:v>
                </c:pt>
                <c:pt idx="1308">
                  <c:v>5.7557000000000524E-2</c:v>
                </c:pt>
                <c:pt idx="1309">
                  <c:v>5.2380800000000338E-2</c:v>
                </c:pt>
                <c:pt idx="1310">
                  <c:v>2.2588400000000064E-2</c:v>
                </c:pt>
                <c:pt idx="1311">
                  <c:v>6.268469999999926E-2</c:v>
                </c:pt>
                <c:pt idx="1312">
                  <c:v>6.1292100000000183E-2</c:v>
                </c:pt>
                <c:pt idx="1313">
                  <c:v>5.3055400000000308E-2</c:v>
                </c:pt>
                <c:pt idx="1314">
                  <c:v>6.1678300000000963E-2</c:v>
                </c:pt>
                <c:pt idx="1315">
                  <c:v>6.7070700000000372E-2</c:v>
                </c:pt>
                <c:pt idx="1316">
                  <c:v>4.9406100000001452E-2</c:v>
                </c:pt>
                <c:pt idx="1317">
                  <c:v>6.0190099999998914E-2</c:v>
                </c:pt>
                <c:pt idx="1318">
                  <c:v>4.9174799999998964E-2</c:v>
                </c:pt>
                <c:pt idx="1319">
                  <c:v>4.4966200000000622E-2</c:v>
                </c:pt>
                <c:pt idx="1320">
                  <c:v>4.5409100000000091E-2</c:v>
                </c:pt>
                <c:pt idx="1321">
                  <c:v>5.7278500000000232E-2</c:v>
                </c:pt>
                <c:pt idx="1322">
                  <c:v>4.3305400000000382E-2</c:v>
                </c:pt>
                <c:pt idx="1323">
                  <c:v>-2.5639399999999757E-2</c:v>
                </c:pt>
                <c:pt idx="1324">
                  <c:v>4.777520000000024E-2</c:v>
                </c:pt>
                <c:pt idx="1325">
                  <c:v>4.033730000000002E-2</c:v>
                </c:pt>
                <c:pt idx="1326">
                  <c:v>3.7626499999999119E-2</c:v>
                </c:pt>
                <c:pt idx="1327">
                  <c:v>5.2514599999999412E-2</c:v>
                </c:pt>
                <c:pt idx="1328">
                  <c:v>5.2847800000000777E-2</c:v>
                </c:pt>
                <c:pt idx="1329">
                  <c:v>6.0516999999999044E-2</c:v>
                </c:pt>
                <c:pt idx="1330">
                  <c:v>7.0910900000000332E-2</c:v>
                </c:pt>
                <c:pt idx="1331">
                  <c:v>5.801120000000104E-2</c:v>
                </c:pt>
                <c:pt idx="1332">
                  <c:v>6.8343299999999996E-2</c:v>
                </c:pt>
                <c:pt idx="1333">
                  <c:v>7.6861600000000418E-2</c:v>
                </c:pt>
                <c:pt idx="1334">
                  <c:v>7.5942200000000071E-2</c:v>
                </c:pt>
                <c:pt idx="1335">
                  <c:v>5.6845499999999216E-2</c:v>
                </c:pt>
                <c:pt idx="1336">
                  <c:v>5.2096400000000376E-2</c:v>
                </c:pt>
                <c:pt idx="1337">
                  <c:v>4.7940399999999883E-2</c:v>
                </c:pt>
                <c:pt idx="1338">
                  <c:v>3.8548400000001593E-2</c:v>
                </c:pt>
                <c:pt idx="1339">
                  <c:v>7.4614100000000239E-2</c:v>
                </c:pt>
                <c:pt idx="1340">
                  <c:v>5.3020599999998641E-2</c:v>
                </c:pt>
                <c:pt idx="1341">
                  <c:v>7.2874999999999801E-2</c:v>
                </c:pt>
                <c:pt idx="1342">
                  <c:v>8.2053499999999335E-2</c:v>
                </c:pt>
                <c:pt idx="1343">
                  <c:v>7.732970000000039E-2</c:v>
                </c:pt>
                <c:pt idx="1344">
                  <c:v>5.8970099999999359E-2</c:v>
                </c:pt>
                <c:pt idx="1345">
                  <c:v>7.967919999999884E-2</c:v>
                </c:pt>
                <c:pt idx="1346">
                  <c:v>8.5708700000000526E-2</c:v>
                </c:pt>
                <c:pt idx="1347">
                  <c:v>7.7731399999998896E-2</c:v>
                </c:pt>
                <c:pt idx="1348">
                  <c:v>7.4619799999998904E-2</c:v>
                </c:pt>
                <c:pt idx="1349">
                  <c:v>8.0548200000000403E-2</c:v>
                </c:pt>
                <c:pt idx="1350">
                  <c:v>7.0960200000000917E-2</c:v>
                </c:pt>
                <c:pt idx="1351">
                  <c:v>6.3743499999999287E-2</c:v>
                </c:pt>
                <c:pt idx="1352">
                  <c:v>7.4311800000000261E-2</c:v>
                </c:pt>
                <c:pt idx="1353">
                  <c:v>7.565550000000032E-2</c:v>
                </c:pt>
                <c:pt idx="1354">
                  <c:v>6.3184899999999988E-2</c:v>
                </c:pt>
                <c:pt idx="1355">
                  <c:v>6.65941000000001E-2</c:v>
                </c:pt>
                <c:pt idx="1356">
                  <c:v>5.3163300000000469E-2</c:v>
                </c:pt>
                <c:pt idx="1357">
                  <c:v>6.4964399999999589E-2</c:v>
                </c:pt>
                <c:pt idx="1358">
                  <c:v>5.2414100000000463E-2</c:v>
                </c:pt>
                <c:pt idx="1359">
                  <c:v>7.6684800000000664E-2</c:v>
                </c:pt>
                <c:pt idx="1360">
                  <c:v>7.2491700000000936E-2</c:v>
                </c:pt>
                <c:pt idx="1361">
                  <c:v>7.9006300000000973E-2</c:v>
                </c:pt>
                <c:pt idx="1362">
                  <c:v>8.6804499999999507E-2</c:v>
                </c:pt>
                <c:pt idx="1363">
                  <c:v>7.0202000000000986E-2</c:v>
                </c:pt>
                <c:pt idx="1364">
                  <c:v>7.0996899999999918E-2</c:v>
                </c:pt>
                <c:pt idx="1365">
                  <c:v>5.3533800000000298E-2</c:v>
                </c:pt>
                <c:pt idx="1366">
                  <c:v>7.747320000000002E-2</c:v>
                </c:pt>
                <c:pt idx="1367">
                  <c:v>7.8850700000000273E-2</c:v>
                </c:pt>
                <c:pt idx="1368">
                  <c:v>9.3164800000001158E-2</c:v>
                </c:pt>
                <c:pt idx="1369">
                  <c:v>8.3903000000001171E-2</c:v>
                </c:pt>
                <c:pt idx="1370">
                  <c:v>9.5795099999999245E-2</c:v>
                </c:pt>
                <c:pt idx="1371">
                  <c:v>8.8998399999999478E-2</c:v>
                </c:pt>
                <c:pt idx="1372">
                  <c:v>0.10124330000000015</c:v>
                </c:pt>
                <c:pt idx="1373">
                  <c:v>8.1038000000000388E-2</c:v>
                </c:pt>
                <c:pt idx="1374">
                  <c:v>9.9404799999998961E-2</c:v>
                </c:pt>
                <c:pt idx="1375">
                  <c:v>7.4356900000000614E-2</c:v>
                </c:pt>
                <c:pt idx="1376">
                  <c:v>9.238830000000009E-2</c:v>
                </c:pt>
                <c:pt idx="1377">
                  <c:v>9.6764799999999873E-2</c:v>
                </c:pt>
                <c:pt idx="1378">
                  <c:v>0.10993799999999965</c:v>
                </c:pt>
                <c:pt idx="1379">
                  <c:v>0.11081049999999948</c:v>
                </c:pt>
                <c:pt idx="1380">
                  <c:v>0.10596110000000092</c:v>
                </c:pt>
                <c:pt idx="1381">
                  <c:v>0.10665779999999891</c:v>
                </c:pt>
                <c:pt idx="1382">
                  <c:v>9.5059099999998953E-2</c:v>
                </c:pt>
                <c:pt idx="1383">
                  <c:v>9.8994100000000973E-2</c:v>
                </c:pt>
                <c:pt idx="1384">
                  <c:v>0.10585509999999942</c:v>
                </c:pt>
                <c:pt idx="1385">
                  <c:v>0.10901650000000007</c:v>
                </c:pt>
                <c:pt idx="1386">
                  <c:v>0.10149480000000066</c:v>
                </c:pt>
                <c:pt idx="1387">
                  <c:v>0.10497150000000088</c:v>
                </c:pt>
                <c:pt idx="1388">
                  <c:v>0.10578029999999972</c:v>
                </c:pt>
                <c:pt idx="1389">
                  <c:v>0.10630339999999894</c:v>
                </c:pt>
                <c:pt idx="1390">
                  <c:v>9.1767899999998903E-2</c:v>
                </c:pt>
                <c:pt idx="1391">
                  <c:v>0.10888339999999985</c:v>
                </c:pt>
                <c:pt idx="1392">
                  <c:v>0.11128349999999987</c:v>
                </c:pt>
                <c:pt idx="1393">
                  <c:v>0.11289180000000076</c:v>
                </c:pt>
                <c:pt idx="1394">
                  <c:v>9.4503899999999863E-2</c:v>
                </c:pt>
                <c:pt idx="1395">
                  <c:v>0.102763299999999</c:v>
                </c:pt>
                <c:pt idx="1396">
                  <c:v>0.10286759999999928</c:v>
                </c:pt>
                <c:pt idx="1397">
                  <c:v>0.10643900000000084</c:v>
                </c:pt>
                <c:pt idx="1398">
                  <c:v>0.11336059999999915</c:v>
                </c:pt>
                <c:pt idx="1399">
                  <c:v>0.12082929999999914</c:v>
                </c:pt>
                <c:pt idx="1400">
                  <c:v>0.10645219999999966</c:v>
                </c:pt>
                <c:pt idx="1401">
                  <c:v>8.9270300000000802E-2</c:v>
                </c:pt>
                <c:pt idx="1402">
                  <c:v>0.11141840000000069</c:v>
                </c:pt>
                <c:pt idx="1403">
                  <c:v>0.11081399999999952</c:v>
                </c:pt>
                <c:pt idx="1404">
                  <c:v>8.462070000000077E-2</c:v>
                </c:pt>
                <c:pt idx="1405">
                  <c:v>9.7736699999999566E-2</c:v>
                </c:pt>
                <c:pt idx="1406">
                  <c:v>9.3516700000001229E-2</c:v>
                </c:pt>
                <c:pt idx="1407">
                  <c:v>0.11153830000000076</c:v>
                </c:pt>
                <c:pt idx="1408">
                  <c:v>0.11565179999999886</c:v>
                </c:pt>
                <c:pt idx="1409">
                  <c:v>0.1165693000000001</c:v>
                </c:pt>
                <c:pt idx="1410">
                  <c:v>0.10135990000000117</c:v>
                </c:pt>
                <c:pt idx="1411">
                  <c:v>0.10256829999999928</c:v>
                </c:pt>
                <c:pt idx="1412">
                  <c:v>0.11063439999999991</c:v>
                </c:pt>
                <c:pt idx="1413">
                  <c:v>0.12338790000000044</c:v>
                </c:pt>
                <c:pt idx="1414">
                  <c:v>0.12597379999999925</c:v>
                </c:pt>
                <c:pt idx="1415">
                  <c:v>0.11417069999999985</c:v>
                </c:pt>
                <c:pt idx="1416">
                  <c:v>0.11251880000000014</c:v>
                </c:pt>
                <c:pt idx="1417">
                  <c:v>0.12355310000000053</c:v>
                </c:pt>
                <c:pt idx="1418">
                  <c:v>7.6166499999998916E-2</c:v>
                </c:pt>
                <c:pt idx="1419">
                  <c:v>8.754549999999961E-2</c:v>
                </c:pt>
                <c:pt idx="1420">
                  <c:v>0.1133775000000008</c:v>
                </c:pt>
                <c:pt idx="1421">
                  <c:v>0.12247589999999997</c:v>
                </c:pt>
                <c:pt idx="1422">
                  <c:v>0.11875279999999933</c:v>
                </c:pt>
                <c:pt idx="1423">
                  <c:v>0.13155540000000032</c:v>
                </c:pt>
                <c:pt idx="1424">
                  <c:v>0.12219529999999956</c:v>
                </c:pt>
                <c:pt idx="1425">
                  <c:v>0.12557270000000065</c:v>
                </c:pt>
                <c:pt idx="1426">
                  <c:v>0.12170550000000135</c:v>
                </c:pt>
                <c:pt idx="1427">
                  <c:v>0.12272719999999993</c:v>
                </c:pt>
                <c:pt idx="1428">
                  <c:v>0.1325094</c:v>
                </c:pt>
                <c:pt idx="1429">
                  <c:v>0.10036529999999866</c:v>
                </c:pt>
                <c:pt idx="1430">
                  <c:v>0.11689849999999913</c:v>
                </c:pt>
                <c:pt idx="1431">
                  <c:v>0.13067000000000029</c:v>
                </c:pt>
                <c:pt idx="1432">
                  <c:v>0.1430536999999994</c:v>
                </c:pt>
                <c:pt idx="1433">
                  <c:v>0.12705620000000017</c:v>
                </c:pt>
                <c:pt idx="1434">
                  <c:v>0.12372930000000082</c:v>
                </c:pt>
                <c:pt idx="1435">
                  <c:v>0.1387350000000005</c:v>
                </c:pt>
                <c:pt idx="1436">
                  <c:v>0.13372749999999956</c:v>
                </c:pt>
                <c:pt idx="1437">
                  <c:v>0.14254040000000101</c:v>
                </c:pt>
                <c:pt idx="1438">
                  <c:v>0.13128740000000017</c:v>
                </c:pt>
                <c:pt idx="1439">
                  <c:v>0.12879949999999996</c:v>
                </c:pt>
                <c:pt idx="1440">
                  <c:v>0.1270914999999988</c:v>
                </c:pt>
                <c:pt idx="1441">
                  <c:v>0.12783740000000021</c:v>
                </c:pt>
                <c:pt idx="1442">
                  <c:v>0.14257399999999931</c:v>
                </c:pt>
                <c:pt idx="1443">
                  <c:v>0.1193550000000001</c:v>
                </c:pt>
                <c:pt idx="1444">
                  <c:v>0.13458389999999953</c:v>
                </c:pt>
                <c:pt idx="1445">
                  <c:v>0.13220920000000014</c:v>
                </c:pt>
                <c:pt idx="1446">
                  <c:v>0.1305468000000003</c:v>
                </c:pt>
                <c:pt idx="1447">
                  <c:v>0.14445819999999898</c:v>
                </c:pt>
                <c:pt idx="1448">
                  <c:v>0.12889470000000092</c:v>
                </c:pt>
                <c:pt idx="1449">
                  <c:v>0.14609979999999956</c:v>
                </c:pt>
                <c:pt idx="1450">
                  <c:v>0.15115699999999999</c:v>
                </c:pt>
                <c:pt idx="1451">
                  <c:v>0.15413900000000069</c:v>
                </c:pt>
                <c:pt idx="1452">
                  <c:v>0.13592859999999884</c:v>
                </c:pt>
                <c:pt idx="1453">
                  <c:v>0.15608409999999884</c:v>
                </c:pt>
                <c:pt idx="1454">
                  <c:v>0.15272180000000013</c:v>
                </c:pt>
                <c:pt idx="1455">
                  <c:v>0.15777039999999998</c:v>
                </c:pt>
                <c:pt idx="1456">
                  <c:v>0.14459769999999894</c:v>
                </c:pt>
                <c:pt idx="1457">
                  <c:v>0.14027149999999944</c:v>
                </c:pt>
                <c:pt idx="1458">
                  <c:v>0.13826210000000083</c:v>
                </c:pt>
                <c:pt idx="1459">
                  <c:v>0.16214970000000051</c:v>
                </c:pt>
                <c:pt idx="1460">
                  <c:v>0.15990129999999869</c:v>
                </c:pt>
                <c:pt idx="1461">
                  <c:v>0.16356769999999976</c:v>
                </c:pt>
                <c:pt idx="1462">
                  <c:v>0.15522690000000061</c:v>
                </c:pt>
                <c:pt idx="1463">
                  <c:v>0.1653064000000013</c:v>
                </c:pt>
                <c:pt idx="1464">
                  <c:v>0.15992249999999997</c:v>
                </c:pt>
                <c:pt idx="1465">
                  <c:v>0.16827700000000112</c:v>
                </c:pt>
                <c:pt idx="1466">
                  <c:v>0.15421819999999942</c:v>
                </c:pt>
                <c:pt idx="1467">
                  <c:v>0.1590954</c:v>
                </c:pt>
                <c:pt idx="1468">
                  <c:v>0.16808859999999992</c:v>
                </c:pt>
                <c:pt idx="1469">
                  <c:v>0.16315619999999953</c:v>
                </c:pt>
                <c:pt idx="1470">
                  <c:v>0.1646939000000005</c:v>
                </c:pt>
                <c:pt idx="1471">
                  <c:v>0.15191109999999997</c:v>
                </c:pt>
                <c:pt idx="1472">
                  <c:v>0.1522623999999988</c:v>
                </c:pt>
                <c:pt idx="1473">
                  <c:v>0.15474670000000001</c:v>
                </c:pt>
                <c:pt idx="1474">
                  <c:v>0.14968420000000027</c:v>
                </c:pt>
                <c:pt idx="1475">
                  <c:v>0.1413398999999993</c:v>
                </c:pt>
                <c:pt idx="1476">
                  <c:v>0.16030149999999876</c:v>
                </c:pt>
                <c:pt idx="1477">
                  <c:v>0.15663490000000024</c:v>
                </c:pt>
                <c:pt idx="1478">
                  <c:v>0.15933909999999907</c:v>
                </c:pt>
                <c:pt idx="1479">
                  <c:v>0.14368399999999992</c:v>
                </c:pt>
                <c:pt idx="1480">
                  <c:v>0.17184950000000088</c:v>
                </c:pt>
                <c:pt idx="1481">
                  <c:v>0.15228779999999986</c:v>
                </c:pt>
                <c:pt idx="1482">
                  <c:v>0.15522169999999935</c:v>
                </c:pt>
                <c:pt idx="1483">
                  <c:v>0.17427349999999997</c:v>
                </c:pt>
                <c:pt idx="1484">
                  <c:v>0.16236410000000001</c:v>
                </c:pt>
                <c:pt idx="1485">
                  <c:v>0.15367050000000093</c:v>
                </c:pt>
                <c:pt idx="1486">
                  <c:v>0.18223179999999983</c:v>
                </c:pt>
                <c:pt idx="1487">
                  <c:v>0.18390519999999988</c:v>
                </c:pt>
                <c:pt idx="1488">
                  <c:v>0.18873279999999992</c:v>
                </c:pt>
                <c:pt idx="1489">
                  <c:v>0.19405450000000046</c:v>
                </c:pt>
                <c:pt idx="1490">
                  <c:v>0.18678400000000073</c:v>
                </c:pt>
                <c:pt idx="1491">
                  <c:v>0.18853319999999929</c:v>
                </c:pt>
                <c:pt idx="1492">
                  <c:v>0.18877950000000032</c:v>
                </c:pt>
                <c:pt idx="1493">
                  <c:v>0.19092380000000064</c:v>
                </c:pt>
                <c:pt idx="1494">
                  <c:v>0.19104499999999991</c:v>
                </c:pt>
                <c:pt idx="1495">
                  <c:v>0.16738689999999901</c:v>
                </c:pt>
                <c:pt idx="1496">
                  <c:v>0.16235309999999892</c:v>
                </c:pt>
                <c:pt idx="1497">
                  <c:v>0.19290279999999882</c:v>
                </c:pt>
                <c:pt idx="1498">
                  <c:v>0.17804830000000127</c:v>
                </c:pt>
                <c:pt idx="1499">
                  <c:v>0.17975749999999913</c:v>
                </c:pt>
                <c:pt idx="1500">
                  <c:v>0.19567600000000063</c:v>
                </c:pt>
              </c:numCache>
            </c:numRef>
          </c:yVal>
        </c:ser>
        <c:axId val="76075776"/>
        <c:axId val="82914304"/>
      </c:scatterChart>
      <c:valAx>
        <c:axId val="76075776"/>
        <c:scaling>
          <c:orientation val="minMax"/>
        </c:scaling>
        <c:axPos val="b"/>
        <c:numFmt formatCode="General" sourceLinked="1"/>
        <c:tickLblPos val="nextTo"/>
        <c:crossAx val="82914304"/>
        <c:crosses val="autoZero"/>
        <c:crossBetween val="midCat"/>
      </c:valAx>
      <c:valAx>
        <c:axId val="82914304"/>
        <c:scaling>
          <c:orientation val="minMax"/>
        </c:scaling>
        <c:axPos val="l"/>
        <c:majorGridlines/>
        <c:numFmt formatCode="General" sourceLinked="1"/>
        <c:tickLblPos val="nextTo"/>
        <c:crossAx val="76075776"/>
        <c:crosses val="autoZero"/>
        <c:crossBetween val="midCat"/>
      </c:valAx>
    </c:plotArea>
    <c:legend>
      <c:legendPos val="r"/>
      <c:layout/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8.7502187226596681E-2"/>
          <c:y val="0.11149084616239316"/>
          <c:w val="0.65779790026246721"/>
          <c:h val="0.84738869856771615"/>
        </c:manualLayout>
      </c:layout>
      <c:scatterChart>
        <c:scatterStyle val="lineMarker"/>
        <c:ser>
          <c:idx val="0"/>
          <c:order val="0"/>
          <c:tx>
            <c:v>ref. - Z(200)</c:v>
          </c:tx>
          <c:spPr>
            <a:ln w="28575">
              <a:noFill/>
            </a:ln>
          </c:spPr>
          <c:xVal>
            <c:numRef>
              <c:f>side1BDr!$Y$29:$Y$1073</c:f>
              <c:numCache>
                <c:formatCode>General</c:formatCode>
                <c:ptCount val="1045"/>
                <c:pt idx="0">
                  <c:v>508.74700000000001</c:v>
                </c:pt>
                <c:pt idx="1">
                  <c:v>509.55200000000002</c:v>
                </c:pt>
                <c:pt idx="2">
                  <c:v>510.36700000000002</c:v>
                </c:pt>
                <c:pt idx="3">
                  <c:v>511.14299999999997</c:v>
                </c:pt>
                <c:pt idx="4">
                  <c:v>511.964</c:v>
                </c:pt>
                <c:pt idx="5">
                  <c:v>512.71699999999998</c:v>
                </c:pt>
                <c:pt idx="6">
                  <c:v>513.53499999999997</c:v>
                </c:pt>
                <c:pt idx="7">
                  <c:v>514.31200000000001</c:v>
                </c:pt>
                <c:pt idx="8">
                  <c:v>515.10599999999999</c:v>
                </c:pt>
                <c:pt idx="9">
                  <c:v>515.90499999999997</c:v>
                </c:pt>
                <c:pt idx="10">
                  <c:v>516.69600000000003</c:v>
                </c:pt>
                <c:pt idx="11">
                  <c:v>517.48800000000006</c:v>
                </c:pt>
                <c:pt idx="12">
                  <c:v>518.30499999999995</c:v>
                </c:pt>
                <c:pt idx="13">
                  <c:v>519.07500000000005</c:v>
                </c:pt>
                <c:pt idx="14">
                  <c:v>519.89</c:v>
                </c:pt>
                <c:pt idx="15">
                  <c:v>520.66700000000003</c:v>
                </c:pt>
                <c:pt idx="16">
                  <c:v>521.45699999999999</c:v>
                </c:pt>
                <c:pt idx="17">
                  <c:v>522.24699999999996</c:v>
                </c:pt>
                <c:pt idx="18">
                  <c:v>523.04399999999998</c:v>
                </c:pt>
                <c:pt idx="19">
                  <c:v>523.84299999999996</c:v>
                </c:pt>
                <c:pt idx="20">
                  <c:v>524.62800000000004</c:v>
                </c:pt>
                <c:pt idx="21">
                  <c:v>525.40599999999995</c:v>
                </c:pt>
                <c:pt idx="22">
                  <c:v>526.22400000000005</c:v>
                </c:pt>
                <c:pt idx="23">
                  <c:v>527.01099999999997</c:v>
                </c:pt>
                <c:pt idx="24">
                  <c:v>527.80999999999995</c:v>
                </c:pt>
                <c:pt idx="25">
                  <c:v>528.58500000000004</c:v>
                </c:pt>
                <c:pt idx="26">
                  <c:v>529.37800000000004</c:v>
                </c:pt>
                <c:pt idx="27">
                  <c:v>530.15700000000004</c:v>
                </c:pt>
                <c:pt idx="28">
                  <c:v>530.96699999999998</c:v>
                </c:pt>
                <c:pt idx="29">
                  <c:v>531.74599999999998</c:v>
                </c:pt>
                <c:pt idx="30">
                  <c:v>532.54</c:v>
                </c:pt>
                <c:pt idx="31">
                  <c:v>533.35699999999997</c:v>
                </c:pt>
                <c:pt idx="32">
                  <c:v>534.13300000000004</c:v>
                </c:pt>
                <c:pt idx="33">
                  <c:v>534.92700000000002</c:v>
                </c:pt>
                <c:pt idx="34">
                  <c:v>535.73500000000001</c:v>
                </c:pt>
                <c:pt idx="35">
                  <c:v>536.52</c:v>
                </c:pt>
                <c:pt idx="36">
                  <c:v>537.327</c:v>
                </c:pt>
                <c:pt idx="37">
                  <c:v>538.10900000000004</c:v>
                </c:pt>
                <c:pt idx="38">
                  <c:v>538.91700000000003</c:v>
                </c:pt>
                <c:pt idx="39">
                  <c:v>539.69000000000005</c:v>
                </c:pt>
                <c:pt idx="40">
                  <c:v>540.49900000000002</c:v>
                </c:pt>
                <c:pt idx="41">
                  <c:v>541.29</c:v>
                </c:pt>
                <c:pt idx="42">
                  <c:v>542.07399999999996</c:v>
                </c:pt>
                <c:pt idx="43">
                  <c:v>542.87900000000002</c:v>
                </c:pt>
                <c:pt idx="44">
                  <c:v>543.69000000000005</c:v>
                </c:pt>
                <c:pt idx="45">
                  <c:v>544.48400000000004</c:v>
                </c:pt>
                <c:pt idx="46">
                  <c:v>545.28800000000001</c:v>
                </c:pt>
                <c:pt idx="47">
                  <c:v>546.07100000000003</c:v>
                </c:pt>
                <c:pt idx="48">
                  <c:v>546.86400000000003</c:v>
                </c:pt>
                <c:pt idx="49">
                  <c:v>547.65099999999995</c:v>
                </c:pt>
                <c:pt idx="50">
                  <c:v>548.46500000000003</c:v>
                </c:pt>
                <c:pt idx="51">
                  <c:v>549.23599999999999</c:v>
                </c:pt>
                <c:pt idx="52">
                  <c:v>550.03700000000003</c:v>
                </c:pt>
                <c:pt idx="53">
                  <c:v>550.84100000000001</c:v>
                </c:pt>
                <c:pt idx="54">
                  <c:v>551.62699999999995</c:v>
                </c:pt>
                <c:pt idx="55">
                  <c:v>552.40800000000002</c:v>
                </c:pt>
                <c:pt idx="56">
                  <c:v>553.22</c:v>
                </c:pt>
                <c:pt idx="57">
                  <c:v>554.79999999999995</c:v>
                </c:pt>
                <c:pt idx="58">
                  <c:v>555.57299999999998</c:v>
                </c:pt>
                <c:pt idx="59">
                  <c:v>556.37</c:v>
                </c:pt>
                <c:pt idx="60">
                  <c:v>557.154</c:v>
                </c:pt>
                <c:pt idx="61">
                  <c:v>557.93399999999997</c:v>
                </c:pt>
                <c:pt idx="62">
                  <c:v>558.74300000000005</c:v>
                </c:pt>
                <c:pt idx="63">
                  <c:v>559.52700000000004</c:v>
                </c:pt>
                <c:pt idx="64">
                  <c:v>560.33900000000006</c:v>
                </c:pt>
                <c:pt idx="65">
                  <c:v>561.11500000000001</c:v>
                </c:pt>
                <c:pt idx="66">
                  <c:v>561.9</c:v>
                </c:pt>
                <c:pt idx="67">
                  <c:v>562.70100000000002</c:v>
                </c:pt>
                <c:pt idx="68">
                  <c:v>563.49300000000005</c:v>
                </c:pt>
                <c:pt idx="69">
                  <c:v>564.274</c:v>
                </c:pt>
                <c:pt idx="70">
                  <c:v>565.08199999999999</c:v>
                </c:pt>
                <c:pt idx="71">
                  <c:v>565.86300000000006</c:v>
                </c:pt>
                <c:pt idx="72">
                  <c:v>566.65200000000004</c:v>
                </c:pt>
                <c:pt idx="73">
                  <c:v>567.44299999999998</c:v>
                </c:pt>
                <c:pt idx="74">
                  <c:v>568.23</c:v>
                </c:pt>
                <c:pt idx="75">
                  <c:v>569.03</c:v>
                </c:pt>
                <c:pt idx="76">
                  <c:v>569.82399999999996</c:v>
                </c:pt>
                <c:pt idx="77">
                  <c:v>570.62300000000005</c:v>
                </c:pt>
                <c:pt idx="78">
                  <c:v>571.41999999999996</c:v>
                </c:pt>
                <c:pt idx="79">
                  <c:v>572.20000000000005</c:v>
                </c:pt>
                <c:pt idx="80">
                  <c:v>572.99699999999996</c:v>
                </c:pt>
                <c:pt idx="81">
                  <c:v>573.78200000000004</c:v>
                </c:pt>
                <c:pt idx="82">
                  <c:v>574.57600000000002</c:v>
                </c:pt>
                <c:pt idx="83">
                  <c:v>575.351</c:v>
                </c:pt>
                <c:pt idx="84">
                  <c:v>576.16499999999996</c:v>
                </c:pt>
                <c:pt idx="85">
                  <c:v>576.95100000000002</c:v>
                </c:pt>
                <c:pt idx="86">
                  <c:v>577.76800000000003</c:v>
                </c:pt>
                <c:pt idx="87">
                  <c:v>578.56100000000004</c:v>
                </c:pt>
                <c:pt idx="88">
                  <c:v>579.32600000000002</c:v>
                </c:pt>
                <c:pt idx="89">
                  <c:v>580.14200000000005</c:v>
                </c:pt>
                <c:pt idx="90">
                  <c:v>580.92999999999995</c:v>
                </c:pt>
                <c:pt idx="91">
                  <c:v>581.71500000000003</c:v>
                </c:pt>
                <c:pt idx="92">
                  <c:v>582.51599999999996</c:v>
                </c:pt>
                <c:pt idx="93">
                  <c:v>583.30200000000002</c:v>
                </c:pt>
                <c:pt idx="94">
                  <c:v>584.11900000000003</c:v>
                </c:pt>
                <c:pt idx="95">
                  <c:v>584.89300000000003</c:v>
                </c:pt>
                <c:pt idx="96">
                  <c:v>585.70600000000002</c:v>
                </c:pt>
                <c:pt idx="97">
                  <c:v>586.50699999999995</c:v>
                </c:pt>
                <c:pt idx="98">
                  <c:v>587.28399999999999</c:v>
                </c:pt>
                <c:pt idx="99">
                  <c:v>588.08100000000002</c:v>
                </c:pt>
                <c:pt idx="100">
                  <c:v>588.86699999999996</c:v>
                </c:pt>
                <c:pt idx="101">
                  <c:v>589.654</c:v>
                </c:pt>
                <c:pt idx="102">
                  <c:v>590.46299999999997</c:v>
                </c:pt>
                <c:pt idx="103">
                  <c:v>591.25199999999995</c:v>
                </c:pt>
                <c:pt idx="104">
                  <c:v>592.048</c:v>
                </c:pt>
                <c:pt idx="105">
                  <c:v>592.83000000000004</c:v>
                </c:pt>
                <c:pt idx="106">
                  <c:v>593.63599999999997</c:v>
                </c:pt>
                <c:pt idx="107">
                  <c:v>594.42600000000004</c:v>
                </c:pt>
                <c:pt idx="108">
                  <c:v>595.21900000000005</c:v>
                </c:pt>
                <c:pt idx="109">
                  <c:v>596.00599999999997</c:v>
                </c:pt>
                <c:pt idx="110">
                  <c:v>596.81100000000004</c:v>
                </c:pt>
                <c:pt idx="111">
                  <c:v>597.58699999999999</c:v>
                </c:pt>
                <c:pt idx="112">
                  <c:v>598.39499999999998</c:v>
                </c:pt>
                <c:pt idx="113">
                  <c:v>599.18399999999997</c:v>
                </c:pt>
                <c:pt idx="114">
                  <c:v>599.97699999999998</c:v>
                </c:pt>
                <c:pt idx="115">
                  <c:v>600.74900000000002</c:v>
                </c:pt>
                <c:pt idx="116">
                  <c:v>601.55899999999997</c:v>
                </c:pt>
                <c:pt idx="117">
                  <c:v>602.31799999999998</c:v>
                </c:pt>
                <c:pt idx="118">
                  <c:v>603.14400000000001</c:v>
                </c:pt>
                <c:pt idx="119">
                  <c:v>603.93100000000004</c:v>
                </c:pt>
                <c:pt idx="120">
                  <c:v>604.72799999999995</c:v>
                </c:pt>
                <c:pt idx="121">
                  <c:v>605.52800000000002</c:v>
                </c:pt>
                <c:pt idx="122">
                  <c:v>606.28899999999999</c:v>
                </c:pt>
                <c:pt idx="123">
                  <c:v>607.10500000000002</c:v>
                </c:pt>
                <c:pt idx="124">
                  <c:v>607.88900000000001</c:v>
                </c:pt>
                <c:pt idx="125">
                  <c:v>608.66999999999996</c:v>
                </c:pt>
                <c:pt idx="126">
                  <c:v>609.47799999999995</c:v>
                </c:pt>
                <c:pt idx="127">
                  <c:v>610.26099999999997</c:v>
                </c:pt>
                <c:pt idx="128">
                  <c:v>611.07500000000005</c:v>
                </c:pt>
                <c:pt idx="129">
                  <c:v>611.86300000000006</c:v>
                </c:pt>
                <c:pt idx="130">
                  <c:v>612.65899999999999</c:v>
                </c:pt>
                <c:pt idx="131">
                  <c:v>613.45399999999995</c:v>
                </c:pt>
                <c:pt idx="132">
                  <c:v>614.23500000000001</c:v>
                </c:pt>
                <c:pt idx="133">
                  <c:v>615.03800000000001</c:v>
                </c:pt>
                <c:pt idx="134">
                  <c:v>615.81399999999996</c:v>
                </c:pt>
                <c:pt idx="135">
                  <c:v>616.62599999999998</c:v>
                </c:pt>
                <c:pt idx="136">
                  <c:v>617.41600000000005</c:v>
                </c:pt>
                <c:pt idx="137">
                  <c:v>618.23</c:v>
                </c:pt>
                <c:pt idx="138">
                  <c:v>619.01499999999999</c:v>
                </c:pt>
                <c:pt idx="139">
                  <c:v>619.80399999999997</c:v>
                </c:pt>
                <c:pt idx="140">
                  <c:v>620.61599999999999</c:v>
                </c:pt>
                <c:pt idx="141">
                  <c:v>621.40300000000002</c:v>
                </c:pt>
                <c:pt idx="142">
                  <c:v>622.18600000000004</c:v>
                </c:pt>
                <c:pt idx="143">
                  <c:v>622.98099999999999</c:v>
                </c:pt>
                <c:pt idx="144">
                  <c:v>623.78300000000002</c:v>
                </c:pt>
                <c:pt idx="145">
                  <c:v>624.57799999999997</c:v>
                </c:pt>
                <c:pt idx="146">
                  <c:v>625.36</c:v>
                </c:pt>
                <c:pt idx="147">
                  <c:v>626.15599999999995</c:v>
                </c:pt>
                <c:pt idx="148">
                  <c:v>626.94500000000005</c:v>
                </c:pt>
                <c:pt idx="149">
                  <c:v>627.72799999999995</c:v>
                </c:pt>
                <c:pt idx="150">
                  <c:v>628.53399999999999</c:v>
                </c:pt>
                <c:pt idx="151">
                  <c:v>629.31500000000005</c:v>
                </c:pt>
                <c:pt idx="152">
                  <c:v>630.10500000000002</c:v>
                </c:pt>
                <c:pt idx="153">
                  <c:v>630.90800000000002</c:v>
                </c:pt>
                <c:pt idx="154">
                  <c:v>631.697</c:v>
                </c:pt>
                <c:pt idx="155">
                  <c:v>632.49300000000005</c:v>
                </c:pt>
                <c:pt idx="156">
                  <c:v>633.25300000000004</c:v>
                </c:pt>
                <c:pt idx="157">
                  <c:v>634.06200000000001</c:v>
                </c:pt>
                <c:pt idx="158">
                  <c:v>634.85299999999995</c:v>
                </c:pt>
                <c:pt idx="159">
                  <c:v>635.65200000000004</c:v>
                </c:pt>
                <c:pt idx="160">
                  <c:v>636.428</c:v>
                </c:pt>
                <c:pt idx="161">
                  <c:v>637.23400000000004</c:v>
                </c:pt>
                <c:pt idx="162">
                  <c:v>638.03300000000002</c:v>
                </c:pt>
                <c:pt idx="163">
                  <c:v>638.81200000000001</c:v>
                </c:pt>
                <c:pt idx="164">
                  <c:v>639.60500000000002</c:v>
                </c:pt>
                <c:pt idx="165">
                  <c:v>640.37900000000002</c:v>
                </c:pt>
                <c:pt idx="166">
                  <c:v>641.17600000000004</c:v>
                </c:pt>
                <c:pt idx="167">
                  <c:v>641.98</c:v>
                </c:pt>
                <c:pt idx="168">
                  <c:v>642.75199999999995</c:v>
                </c:pt>
                <c:pt idx="169">
                  <c:v>643.55499999999995</c:v>
                </c:pt>
                <c:pt idx="170">
                  <c:v>644.35599999999999</c:v>
                </c:pt>
                <c:pt idx="171">
                  <c:v>645.14700000000005</c:v>
                </c:pt>
                <c:pt idx="172">
                  <c:v>645.95000000000005</c:v>
                </c:pt>
                <c:pt idx="173">
                  <c:v>646.73</c:v>
                </c:pt>
                <c:pt idx="174">
                  <c:v>647.52700000000004</c:v>
                </c:pt>
                <c:pt idx="175">
                  <c:v>648.31299999999999</c:v>
                </c:pt>
                <c:pt idx="176">
                  <c:v>649.1</c:v>
                </c:pt>
                <c:pt idx="177">
                  <c:v>649.90899999999999</c:v>
                </c:pt>
                <c:pt idx="178">
                  <c:v>650.69600000000003</c:v>
                </c:pt>
                <c:pt idx="179">
                  <c:v>651.47699999999998</c:v>
                </c:pt>
                <c:pt idx="180">
                  <c:v>652.29100000000005</c:v>
                </c:pt>
                <c:pt idx="181">
                  <c:v>653.08000000000004</c:v>
                </c:pt>
                <c:pt idx="182">
                  <c:v>653.87400000000002</c:v>
                </c:pt>
                <c:pt idx="183">
                  <c:v>654.67200000000003</c:v>
                </c:pt>
                <c:pt idx="184">
                  <c:v>655.46</c:v>
                </c:pt>
                <c:pt idx="185">
                  <c:v>656.25800000000004</c:v>
                </c:pt>
                <c:pt idx="186">
                  <c:v>657.05700000000002</c:v>
                </c:pt>
                <c:pt idx="187">
                  <c:v>657.83399999999995</c:v>
                </c:pt>
                <c:pt idx="188">
                  <c:v>658.65300000000002</c:v>
                </c:pt>
                <c:pt idx="189">
                  <c:v>659.428</c:v>
                </c:pt>
                <c:pt idx="190">
                  <c:v>660.19899999999996</c:v>
                </c:pt>
                <c:pt idx="191">
                  <c:v>661.00400000000002</c:v>
                </c:pt>
                <c:pt idx="192">
                  <c:v>661.798</c:v>
                </c:pt>
                <c:pt idx="193">
                  <c:v>662.59900000000005</c:v>
                </c:pt>
                <c:pt idx="194">
                  <c:v>663.39099999999996</c:v>
                </c:pt>
                <c:pt idx="195">
                  <c:v>664.18100000000004</c:v>
                </c:pt>
                <c:pt idx="196">
                  <c:v>664.98</c:v>
                </c:pt>
                <c:pt idx="197">
                  <c:v>665.74599999999998</c:v>
                </c:pt>
                <c:pt idx="198">
                  <c:v>666.54600000000005</c:v>
                </c:pt>
                <c:pt idx="199">
                  <c:v>667.32799999999997</c:v>
                </c:pt>
                <c:pt idx="200">
                  <c:v>668.12099999999998</c:v>
                </c:pt>
                <c:pt idx="201">
                  <c:v>668.91800000000001</c:v>
                </c:pt>
                <c:pt idx="202">
                  <c:v>669.70100000000002</c:v>
                </c:pt>
                <c:pt idx="203">
                  <c:v>670.49199999999996</c:v>
                </c:pt>
                <c:pt idx="204">
                  <c:v>671.31500000000005</c:v>
                </c:pt>
                <c:pt idx="205">
                  <c:v>672.08600000000001</c:v>
                </c:pt>
                <c:pt idx="206">
                  <c:v>672.86699999999996</c:v>
                </c:pt>
                <c:pt idx="207">
                  <c:v>673.66399999999999</c:v>
                </c:pt>
                <c:pt idx="208">
                  <c:v>674.43499999999995</c:v>
                </c:pt>
                <c:pt idx="209">
                  <c:v>675.23400000000004</c:v>
                </c:pt>
                <c:pt idx="210">
                  <c:v>676.01800000000003</c:v>
                </c:pt>
                <c:pt idx="211">
                  <c:v>676.81399999999996</c:v>
                </c:pt>
                <c:pt idx="212">
                  <c:v>677.61</c:v>
                </c:pt>
                <c:pt idx="213">
                  <c:v>678.37099999999998</c:v>
                </c:pt>
                <c:pt idx="214">
                  <c:v>679.18100000000004</c:v>
                </c:pt>
                <c:pt idx="215">
                  <c:v>679.976</c:v>
                </c:pt>
                <c:pt idx="216">
                  <c:v>680.76499999999999</c:v>
                </c:pt>
                <c:pt idx="217">
                  <c:v>681.56500000000005</c:v>
                </c:pt>
                <c:pt idx="218">
                  <c:v>682.33799999999997</c:v>
                </c:pt>
                <c:pt idx="219">
                  <c:v>683.13499999999999</c:v>
                </c:pt>
                <c:pt idx="220">
                  <c:v>683.92899999999997</c:v>
                </c:pt>
                <c:pt idx="221">
                  <c:v>684.721</c:v>
                </c:pt>
                <c:pt idx="222">
                  <c:v>685.51499999999999</c:v>
                </c:pt>
                <c:pt idx="223">
                  <c:v>686.3</c:v>
                </c:pt>
                <c:pt idx="224">
                  <c:v>687.08600000000001</c:v>
                </c:pt>
                <c:pt idx="225">
                  <c:v>687.87599999999998</c:v>
                </c:pt>
                <c:pt idx="226">
                  <c:v>688.68200000000002</c:v>
                </c:pt>
                <c:pt idx="227">
                  <c:v>689.47699999999998</c:v>
                </c:pt>
                <c:pt idx="228">
                  <c:v>690.28700000000003</c:v>
                </c:pt>
                <c:pt idx="229">
                  <c:v>691.07</c:v>
                </c:pt>
                <c:pt idx="230">
                  <c:v>691.84799999999996</c:v>
                </c:pt>
                <c:pt idx="231">
                  <c:v>692.64800000000002</c:v>
                </c:pt>
                <c:pt idx="232">
                  <c:v>693.42899999999997</c:v>
                </c:pt>
                <c:pt idx="233">
                  <c:v>694.21799999999996</c:v>
                </c:pt>
                <c:pt idx="234">
                  <c:v>695.02</c:v>
                </c:pt>
                <c:pt idx="235">
                  <c:v>695.80799999999999</c:v>
                </c:pt>
                <c:pt idx="236">
                  <c:v>696.62199999999996</c:v>
                </c:pt>
                <c:pt idx="237">
                  <c:v>697.41700000000003</c:v>
                </c:pt>
                <c:pt idx="238">
                  <c:v>698.19100000000003</c:v>
                </c:pt>
                <c:pt idx="239">
                  <c:v>698.98</c:v>
                </c:pt>
                <c:pt idx="240">
                  <c:v>699.74099999999999</c:v>
                </c:pt>
                <c:pt idx="241">
                  <c:v>700.55700000000002</c:v>
                </c:pt>
                <c:pt idx="242">
                  <c:v>701.34199999999998</c:v>
                </c:pt>
                <c:pt idx="243">
                  <c:v>702.14</c:v>
                </c:pt>
                <c:pt idx="244">
                  <c:v>702.91899999999998</c:v>
                </c:pt>
                <c:pt idx="245">
                  <c:v>703.726</c:v>
                </c:pt>
                <c:pt idx="246">
                  <c:v>704.52</c:v>
                </c:pt>
                <c:pt idx="247">
                  <c:v>705.29499999999996</c:v>
                </c:pt>
                <c:pt idx="248">
                  <c:v>706.09500000000003</c:v>
                </c:pt>
                <c:pt idx="249">
                  <c:v>706.9</c:v>
                </c:pt>
                <c:pt idx="250">
                  <c:v>707.678</c:v>
                </c:pt>
                <c:pt idx="251">
                  <c:v>708.476</c:v>
                </c:pt>
                <c:pt idx="252">
                  <c:v>709.25900000000001</c:v>
                </c:pt>
                <c:pt idx="253">
                  <c:v>710.04600000000005</c:v>
                </c:pt>
                <c:pt idx="254">
                  <c:v>710.82600000000002</c:v>
                </c:pt>
                <c:pt idx="255">
                  <c:v>711.63400000000001</c:v>
                </c:pt>
                <c:pt idx="256">
                  <c:v>712.41499999999996</c:v>
                </c:pt>
                <c:pt idx="257">
                  <c:v>713.21299999999997</c:v>
                </c:pt>
                <c:pt idx="258">
                  <c:v>714.00599999999997</c:v>
                </c:pt>
                <c:pt idx="259">
                  <c:v>714.81200000000001</c:v>
                </c:pt>
                <c:pt idx="260">
                  <c:v>715.596</c:v>
                </c:pt>
                <c:pt idx="261">
                  <c:v>716.40300000000002</c:v>
                </c:pt>
                <c:pt idx="262">
                  <c:v>717.18</c:v>
                </c:pt>
                <c:pt idx="263">
                  <c:v>718</c:v>
                </c:pt>
                <c:pt idx="264">
                  <c:v>718.76700000000005</c:v>
                </c:pt>
                <c:pt idx="265">
                  <c:v>719.57100000000003</c:v>
                </c:pt>
                <c:pt idx="266">
                  <c:v>720.35400000000004</c:v>
                </c:pt>
                <c:pt idx="267">
                  <c:v>721.14599999999996</c:v>
                </c:pt>
                <c:pt idx="268">
                  <c:v>721.95600000000002</c:v>
                </c:pt>
                <c:pt idx="269">
                  <c:v>722.75199999999995</c:v>
                </c:pt>
                <c:pt idx="270">
                  <c:v>723.53700000000003</c:v>
                </c:pt>
                <c:pt idx="271">
                  <c:v>724.35699999999997</c:v>
                </c:pt>
                <c:pt idx="272">
                  <c:v>725.13300000000004</c:v>
                </c:pt>
                <c:pt idx="273">
                  <c:v>725.91800000000001</c:v>
                </c:pt>
                <c:pt idx="274">
                  <c:v>726.70500000000004</c:v>
                </c:pt>
                <c:pt idx="275">
                  <c:v>727.50400000000002</c:v>
                </c:pt>
                <c:pt idx="276">
                  <c:v>728.29700000000003</c:v>
                </c:pt>
                <c:pt idx="277">
                  <c:v>729.10699999999997</c:v>
                </c:pt>
                <c:pt idx="278">
                  <c:v>729.88499999999999</c:v>
                </c:pt>
                <c:pt idx="279">
                  <c:v>730.70799999999997</c:v>
                </c:pt>
                <c:pt idx="280">
                  <c:v>731.49900000000002</c:v>
                </c:pt>
                <c:pt idx="281">
                  <c:v>732.27800000000002</c:v>
                </c:pt>
                <c:pt idx="282">
                  <c:v>733.06200000000001</c:v>
                </c:pt>
                <c:pt idx="283">
                  <c:v>733.85900000000004</c:v>
                </c:pt>
                <c:pt idx="284">
                  <c:v>734.64499999999998</c:v>
                </c:pt>
                <c:pt idx="285">
                  <c:v>735.44600000000003</c:v>
                </c:pt>
                <c:pt idx="286">
                  <c:v>736.23800000000006</c:v>
                </c:pt>
                <c:pt idx="287">
                  <c:v>737.02800000000002</c:v>
                </c:pt>
                <c:pt idx="288">
                  <c:v>737.80600000000004</c:v>
                </c:pt>
                <c:pt idx="289">
                  <c:v>738.60799999999995</c:v>
                </c:pt>
                <c:pt idx="290">
                  <c:v>739.404</c:v>
                </c:pt>
                <c:pt idx="291">
                  <c:v>740.18399999999997</c:v>
                </c:pt>
                <c:pt idx="292">
                  <c:v>740.97699999999998</c:v>
                </c:pt>
                <c:pt idx="293">
                  <c:v>741.78099999999995</c:v>
                </c:pt>
                <c:pt idx="294">
                  <c:v>742.55600000000004</c:v>
                </c:pt>
                <c:pt idx="295">
                  <c:v>743.37699999999995</c:v>
                </c:pt>
                <c:pt idx="296">
                  <c:v>744.15099999999995</c:v>
                </c:pt>
                <c:pt idx="297">
                  <c:v>744.93899999999996</c:v>
                </c:pt>
                <c:pt idx="298">
                  <c:v>745.73299999999995</c:v>
                </c:pt>
                <c:pt idx="299">
                  <c:v>746.52</c:v>
                </c:pt>
                <c:pt idx="300">
                  <c:v>747.322</c:v>
                </c:pt>
                <c:pt idx="301">
                  <c:v>748.11199999999997</c:v>
                </c:pt>
                <c:pt idx="302">
                  <c:v>748.90599999999995</c:v>
                </c:pt>
                <c:pt idx="303">
                  <c:v>749.71100000000001</c:v>
                </c:pt>
                <c:pt idx="304">
                  <c:v>750.47400000000005</c:v>
                </c:pt>
                <c:pt idx="305">
                  <c:v>751.28800000000001</c:v>
                </c:pt>
                <c:pt idx="306">
                  <c:v>752.07399999999996</c:v>
                </c:pt>
                <c:pt idx="307">
                  <c:v>752.85199999999998</c:v>
                </c:pt>
                <c:pt idx="308">
                  <c:v>753.63800000000003</c:v>
                </c:pt>
                <c:pt idx="309">
                  <c:v>754.44500000000005</c:v>
                </c:pt>
                <c:pt idx="310">
                  <c:v>755.23199999999997</c:v>
                </c:pt>
                <c:pt idx="311">
                  <c:v>756.03300000000002</c:v>
                </c:pt>
                <c:pt idx="312">
                  <c:v>756.84400000000005</c:v>
                </c:pt>
                <c:pt idx="313">
                  <c:v>757.63599999999997</c:v>
                </c:pt>
                <c:pt idx="314">
                  <c:v>758.41700000000003</c:v>
                </c:pt>
                <c:pt idx="315">
                  <c:v>759.20100000000002</c:v>
                </c:pt>
                <c:pt idx="316">
                  <c:v>759.99300000000005</c:v>
                </c:pt>
                <c:pt idx="317">
                  <c:v>760.77300000000002</c:v>
                </c:pt>
                <c:pt idx="318">
                  <c:v>761.58199999999999</c:v>
                </c:pt>
                <c:pt idx="319">
                  <c:v>762.38300000000004</c:v>
                </c:pt>
                <c:pt idx="320">
                  <c:v>763.17600000000004</c:v>
                </c:pt>
                <c:pt idx="321">
                  <c:v>763.97299999999996</c:v>
                </c:pt>
                <c:pt idx="322">
                  <c:v>764.76</c:v>
                </c:pt>
                <c:pt idx="323">
                  <c:v>765.55799999999999</c:v>
                </c:pt>
                <c:pt idx="324">
                  <c:v>766.34799999999996</c:v>
                </c:pt>
                <c:pt idx="325">
                  <c:v>767.14700000000005</c:v>
                </c:pt>
                <c:pt idx="326">
                  <c:v>767.92899999999997</c:v>
                </c:pt>
                <c:pt idx="327">
                  <c:v>768.74</c:v>
                </c:pt>
                <c:pt idx="328">
                  <c:v>769.54700000000003</c:v>
                </c:pt>
                <c:pt idx="329">
                  <c:v>770.322</c:v>
                </c:pt>
                <c:pt idx="330">
                  <c:v>771.12199999999996</c:v>
                </c:pt>
                <c:pt idx="331">
                  <c:v>771.90800000000002</c:v>
                </c:pt>
                <c:pt idx="332">
                  <c:v>772.69299999999998</c:v>
                </c:pt>
                <c:pt idx="333">
                  <c:v>773.49599999999998</c:v>
                </c:pt>
                <c:pt idx="334">
                  <c:v>774.29499999999996</c:v>
                </c:pt>
                <c:pt idx="335">
                  <c:v>775.06899999999996</c:v>
                </c:pt>
                <c:pt idx="336">
                  <c:v>775.87099999999998</c:v>
                </c:pt>
                <c:pt idx="337">
                  <c:v>776.66600000000005</c:v>
                </c:pt>
                <c:pt idx="338">
                  <c:v>777.44899999999996</c:v>
                </c:pt>
                <c:pt idx="339">
                  <c:v>778.24699999999996</c:v>
                </c:pt>
                <c:pt idx="340">
                  <c:v>779.03800000000001</c:v>
                </c:pt>
                <c:pt idx="341">
                  <c:v>779.81600000000003</c:v>
                </c:pt>
                <c:pt idx="342">
                  <c:v>780.61400000000003</c:v>
                </c:pt>
                <c:pt idx="343">
                  <c:v>781.41300000000001</c:v>
                </c:pt>
                <c:pt idx="344">
                  <c:v>782.21500000000003</c:v>
                </c:pt>
                <c:pt idx="345">
                  <c:v>782.99099999999999</c:v>
                </c:pt>
                <c:pt idx="346">
                  <c:v>783.81100000000004</c:v>
                </c:pt>
                <c:pt idx="347">
                  <c:v>784.58100000000002</c:v>
                </c:pt>
                <c:pt idx="348">
                  <c:v>785.36900000000003</c:v>
                </c:pt>
                <c:pt idx="349">
                  <c:v>786.16499999999996</c:v>
                </c:pt>
                <c:pt idx="350">
                  <c:v>786.93899999999996</c:v>
                </c:pt>
                <c:pt idx="351">
                  <c:v>787.73800000000006</c:v>
                </c:pt>
                <c:pt idx="352">
                  <c:v>788.54700000000003</c:v>
                </c:pt>
                <c:pt idx="353">
                  <c:v>789.34500000000003</c:v>
                </c:pt>
                <c:pt idx="354">
                  <c:v>790.13400000000001</c:v>
                </c:pt>
                <c:pt idx="355">
                  <c:v>790.93700000000001</c:v>
                </c:pt>
                <c:pt idx="356">
                  <c:v>791.72299999999996</c:v>
                </c:pt>
                <c:pt idx="357">
                  <c:v>792.51499999999999</c:v>
                </c:pt>
                <c:pt idx="358">
                  <c:v>793.28499999999997</c:v>
                </c:pt>
                <c:pt idx="359">
                  <c:v>794.09100000000001</c:v>
                </c:pt>
                <c:pt idx="360">
                  <c:v>794.88400000000001</c:v>
                </c:pt>
                <c:pt idx="361">
                  <c:v>795.68299999999999</c:v>
                </c:pt>
                <c:pt idx="362">
                  <c:v>796.49300000000005</c:v>
                </c:pt>
                <c:pt idx="363">
                  <c:v>797.28700000000003</c:v>
                </c:pt>
                <c:pt idx="364">
                  <c:v>798.07</c:v>
                </c:pt>
                <c:pt idx="365">
                  <c:v>798.88499999999999</c:v>
                </c:pt>
                <c:pt idx="366">
                  <c:v>799.67</c:v>
                </c:pt>
                <c:pt idx="367">
                  <c:v>800.46100000000001</c:v>
                </c:pt>
                <c:pt idx="368">
                  <c:v>801.27200000000005</c:v>
                </c:pt>
                <c:pt idx="369">
                  <c:v>802.05799999999999</c:v>
                </c:pt>
                <c:pt idx="370">
                  <c:v>802.87</c:v>
                </c:pt>
                <c:pt idx="371">
                  <c:v>803.65499999999997</c:v>
                </c:pt>
                <c:pt idx="372">
                  <c:v>804.43</c:v>
                </c:pt>
                <c:pt idx="373">
                  <c:v>805.23900000000003</c:v>
                </c:pt>
                <c:pt idx="374">
                  <c:v>806.024</c:v>
                </c:pt>
                <c:pt idx="375">
                  <c:v>806.80100000000004</c:v>
                </c:pt>
                <c:pt idx="376">
                  <c:v>807.601</c:v>
                </c:pt>
                <c:pt idx="377">
                  <c:v>808.39700000000005</c:v>
                </c:pt>
                <c:pt idx="378">
                  <c:v>809.20399999999995</c:v>
                </c:pt>
                <c:pt idx="379">
                  <c:v>810.77200000000005</c:v>
                </c:pt>
                <c:pt idx="380">
                  <c:v>812.35400000000004</c:v>
                </c:pt>
                <c:pt idx="381">
                  <c:v>813.928</c:v>
                </c:pt>
                <c:pt idx="382">
                  <c:v>814.71900000000005</c:v>
                </c:pt>
                <c:pt idx="383">
                  <c:v>815.53</c:v>
                </c:pt>
                <c:pt idx="384">
                  <c:v>816.34799999999996</c:v>
                </c:pt>
                <c:pt idx="385">
                  <c:v>817.11599999999999</c:v>
                </c:pt>
                <c:pt idx="386">
                  <c:v>817.89800000000002</c:v>
                </c:pt>
                <c:pt idx="387">
                  <c:v>818.70100000000002</c:v>
                </c:pt>
                <c:pt idx="388">
                  <c:v>820.25800000000004</c:v>
                </c:pt>
                <c:pt idx="389">
                  <c:v>821.04600000000005</c:v>
                </c:pt>
                <c:pt idx="390">
                  <c:v>821.851</c:v>
                </c:pt>
                <c:pt idx="391">
                  <c:v>822.64200000000005</c:v>
                </c:pt>
                <c:pt idx="392">
                  <c:v>823.44200000000001</c:v>
                </c:pt>
                <c:pt idx="393">
                  <c:v>824.24199999999996</c:v>
                </c:pt>
                <c:pt idx="394">
                  <c:v>825.01300000000003</c:v>
                </c:pt>
                <c:pt idx="395">
                  <c:v>825.79499999999996</c:v>
                </c:pt>
                <c:pt idx="396">
                  <c:v>826.61</c:v>
                </c:pt>
                <c:pt idx="397">
                  <c:v>827.37400000000002</c:v>
                </c:pt>
                <c:pt idx="398">
                  <c:v>828.17899999999997</c:v>
                </c:pt>
                <c:pt idx="399">
                  <c:v>828.98500000000001</c:v>
                </c:pt>
                <c:pt idx="400">
                  <c:v>829.77700000000004</c:v>
                </c:pt>
                <c:pt idx="401">
                  <c:v>830.56299999999999</c:v>
                </c:pt>
                <c:pt idx="402">
                  <c:v>831.33100000000002</c:v>
                </c:pt>
                <c:pt idx="403">
                  <c:v>832.149</c:v>
                </c:pt>
                <c:pt idx="404">
                  <c:v>832.93200000000002</c:v>
                </c:pt>
                <c:pt idx="405">
                  <c:v>833.74099999999999</c:v>
                </c:pt>
                <c:pt idx="406">
                  <c:v>834.54200000000003</c:v>
                </c:pt>
                <c:pt idx="407">
                  <c:v>835.31799999999998</c:v>
                </c:pt>
                <c:pt idx="408">
                  <c:v>836.11800000000005</c:v>
                </c:pt>
                <c:pt idx="409">
                  <c:v>836.90499999999997</c:v>
                </c:pt>
                <c:pt idx="410">
                  <c:v>837.68799999999999</c:v>
                </c:pt>
                <c:pt idx="411">
                  <c:v>838.47500000000002</c:v>
                </c:pt>
                <c:pt idx="412">
                  <c:v>839.28300000000002</c:v>
                </c:pt>
                <c:pt idx="413">
                  <c:v>840.07600000000002</c:v>
                </c:pt>
                <c:pt idx="414">
                  <c:v>840.85199999999998</c:v>
                </c:pt>
                <c:pt idx="415">
                  <c:v>841.673</c:v>
                </c:pt>
                <c:pt idx="416">
                  <c:v>842.45899999999995</c:v>
                </c:pt>
                <c:pt idx="417">
                  <c:v>843.25199999999995</c:v>
                </c:pt>
                <c:pt idx="418">
                  <c:v>844.05499999999995</c:v>
                </c:pt>
                <c:pt idx="419">
                  <c:v>844.81600000000003</c:v>
                </c:pt>
                <c:pt idx="420">
                  <c:v>845.62699999999995</c:v>
                </c:pt>
                <c:pt idx="421">
                  <c:v>846.41300000000001</c:v>
                </c:pt>
                <c:pt idx="422">
                  <c:v>847.19799999999998</c:v>
                </c:pt>
                <c:pt idx="423">
                  <c:v>847.99300000000005</c:v>
                </c:pt>
                <c:pt idx="424">
                  <c:v>848.79</c:v>
                </c:pt>
                <c:pt idx="425">
                  <c:v>849.57500000000005</c:v>
                </c:pt>
                <c:pt idx="426">
                  <c:v>850.38</c:v>
                </c:pt>
                <c:pt idx="427">
                  <c:v>851.16200000000003</c:v>
                </c:pt>
                <c:pt idx="428">
                  <c:v>851.94899999999996</c:v>
                </c:pt>
                <c:pt idx="429">
                  <c:v>852.71299999999997</c:v>
                </c:pt>
                <c:pt idx="430">
                  <c:v>853.53399999999999</c:v>
                </c:pt>
                <c:pt idx="431">
                  <c:v>854.31799999999998</c:v>
                </c:pt>
                <c:pt idx="432">
                  <c:v>855.10599999999999</c:v>
                </c:pt>
                <c:pt idx="433">
                  <c:v>855.904</c:v>
                </c:pt>
                <c:pt idx="434">
                  <c:v>856.69799999999998</c:v>
                </c:pt>
                <c:pt idx="435">
                  <c:v>857.48199999999997</c:v>
                </c:pt>
                <c:pt idx="436">
                  <c:v>858.26900000000001</c:v>
                </c:pt>
                <c:pt idx="437">
                  <c:v>859.07500000000005</c:v>
                </c:pt>
                <c:pt idx="438">
                  <c:v>859.86400000000003</c:v>
                </c:pt>
                <c:pt idx="439">
                  <c:v>860.654</c:v>
                </c:pt>
                <c:pt idx="440">
                  <c:v>861.45799999999997</c:v>
                </c:pt>
                <c:pt idx="441">
                  <c:v>862.24</c:v>
                </c:pt>
                <c:pt idx="442">
                  <c:v>863.03700000000003</c:v>
                </c:pt>
                <c:pt idx="443">
                  <c:v>863.81600000000003</c:v>
                </c:pt>
                <c:pt idx="444">
                  <c:v>864.61099999999999</c:v>
                </c:pt>
                <c:pt idx="445">
                  <c:v>865.37900000000002</c:v>
                </c:pt>
                <c:pt idx="446">
                  <c:v>866.18700000000001</c:v>
                </c:pt>
                <c:pt idx="447">
                  <c:v>866.98900000000003</c:v>
                </c:pt>
                <c:pt idx="448">
                  <c:v>867.78599999999994</c:v>
                </c:pt>
                <c:pt idx="449">
                  <c:v>868.58299999999997</c:v>
                </c:pt>
                <c:pt idx="450">
                  <c:v>869.38800000000003</c:v>
                </c:pt>
                <c:pt idx="451">
                  <c:v>870.15499999999997</c:v>
                </c:pt>
                <c:pt idx="452">
                  <c:v>870.95600000000002</c:v>
                </c:pt>
                <c:pt idx="453">
                  <c:v>871.75199999999995</c:v>
                </c:pt>
                <c:pt idx="454">
                  <c:v>872.53700000000003</c:v>
                </c:pt>
                <c:pt idx="455">
                  <c:v>873.33399999999995</c:v>
                </c:pt>
                <c:pt idx="456">
                  <c:v>874.14400000000001</c:v>
                </c:pt>
                <c:pt idx="457">
                  <c:v>874.93799999999999</c:v>
                </c:pt>
                <c:pt idx="458">
                  <c:v>875.74</c:v>
                </c:pt>
                <c:pt idx="459">
                  <c:v>876.495</c:v>
                </c:pt>
                <c:pt idx="460">
                  <c:v>877.31500000000005</c:v>
                </c:pt>
                <c:pt idx="461">
                  <c:v>878.08799999999997</c:v>
                </c:pt>
                <c:pt idx="462">
                  <c:v>878.87800000000004</c:v>
                </c:pt>
                <c:pt idx="463">
                  <c:v>879.67100000000005</c:v>
                </c:pt>
                <c:pt idx="464">
                  <c:v>880.46199999999999</c:v>
                </c:pt>
                <c:pt idx="465">
                  <c:v>881.245</c:v>
                </c:pt>
                <c:pt idx="466">
                  <c:v>882.04100000000005</c:v>
                </c:pt>
                <c:pt idx="467">
                  <c:v>882.82299999999998</c:v>
                </c:pt>
                <c:pt idx="468">
                  <c:v>883.63</c:v>
                </c:pt>
                <c:pt idx="469">
                  <c:v>884.41499999999996</c:v>
                </c:pt>
                <c:pt idx="470">
                  <c:v>885.19799999999998</c:v>
                </c:pt>
                <c:pt idx="471">
                  <c:v>885.98199999999997</c:v>
                </c:pt>
                <c:pt idx="472">
                  <c:v>886.78899999999999</c:v>
                </c:pt>
                <c:pt idx="473">
                  <c:v>887.58299999999997</c:v>
                </c:pt>
                <c:pt idx="474">
                  <c:v>888.36500000000001</c:v>
                </c:pt>
                <c:pt idx="475">
                  <c:v>889.16600000000005</c:v>
                </c:pt>
                <c:pt idx="476">
                  <c:v>889.94399999999996</c:v>
                </c:pt>
                <c:pt idx="477">
                  <c:v>890.73599999999999</c:v>
                </c:pt>
                <c:pt idx="478">
                  <c:v>891.52800000000002</c:v>
                </c:pt>
                <c:pt idx="479">
                  <c:v>892.31</c:v>
                </c:pt>
                <c:pt idx="480">
                  <c:v>893.10900000000004</c:v>
                </c:pt>
                <c:pt idx="481">
                  <c:v>893.89700000000005</c:v>
                </c:pt>
                <c:pt idx="482">
                  <c:v>894.697</c:v>
                </c:pt>
                <c:pt idx="483">
                  <c:v>895.48900000000003</c:v>
                </c:pt>
                <c:pt idx="484">
                  <c:v>896.26900000000001</c:v>
                </c:pt>
                <c:pt idx="485">
                  <c:v>897.05899999999997</c:v>
                </c:pt>
                <c:pt idx="486">
                  <c:v>897.82100000000003</c:v>
                </c:pt>
                <c:pt idx="487">
                  <c:v>898.63099999999997</c:v>
                </c:pt>
                <c:pt idx="488">
                  <c:v>899.42100000000005</c:v>
                </c:pt>
                <c:pt idx="489">
                  <c:v>900.22500000000002</c:v>
                </c:pt>
                <c:pt idx="490">
                  <c:v>901.03200000000004</c:v>
                </c:pt>
                <c:pt idx="491">
                  <c:v>901.82299999999998</c:v>
                </c:pt>
                <c:pt idx="492">
                  <c:v>902.60599999999999</c:v>
                </c:pt>
                <c:pt idx="493">
                  <c:v>903.37599999999998</c:v>
                </c:pt>
                <c:pt idx="494">
                  <c:v>904.18700000000001</c:v>
                </c:pt>
                <c:pt idx="495">
                  <c:v>904.98800000000006</c:v>
                </c:pt>
                <c:pt idx="496">
                  <c:v>905.76</c:v>
                </c:pt>
                <c:pt idx="497">
                  <c:v>906.57</c:v>
                </c:pt>
                <c:pt idx="498">
                  <c:v>907.35400000000004</c:v>
                </c:pt>
                <c:pt idx="499">
                  <c:v>908.16200000000003</c:v>
                </c:pt>
                <c:pt idx="500">
                  <c:v>908.94299999999998</c:v>
                </c:pt>
                <c:pt idx="501">
                  <c:v>909.74699999999996</c:v>
                </c:pt>
                <c:pt idx="502">
                  <c:v>910.53</c:v>
                </c:pt>
                <c:pt idx="503">
                  <c:v>911.32399999999996</c:v>
                </c:pt>
                <c:pt idx="504">
                  <c:v>912.11800000000005</c:v>
                </c:pt>
                <c:pt idx="505">
                  <c:v>912.89099999999996</c:v>
                </c:pt>
                <c:pt idx="506">
                  <c:v>913.697</c:v>
                </c:pt>
                <c:pt idx="507">
                  <c:v>914.5</c:v>
                </c:pt>
                <c:pt idx="508">
                  <c:v>915.28399999999999</c:v>
                </c:pt>
                <c:pt idx="509">
                  <c:v>916.08399999999995</c:v>
                </c:pt>
                <c:pt idx="510">
                  <c:v>916.88199999999995</c:v>
                </c:pt>
                <c:pt idx="511">
                  <c:v>917.67899999999997</c:v>
                </c:pt>
                <c:pt idx="512">
                  <c:v>918.46900000000005</c:v>
                </c:pt>
                <c:pt idx="513">
                  <c:v>919.25300000000004</c:v>
                </c:pt>
                <c:pt idx="514">
                  <c:v>920.06899999999996</c:v>
                </c:pt>
                <c:pt idx="515">
                  <c:v>920.84</c:v>
                </c:pt>
                <c:pt idx="516">
                  <c:v>921.61699999999996</c:v>
                </c:pt>
                <c:pt idx="517">
                  <c:v>922.41899999999998</c:v>
                </c:pt>
                <c:pt idx="518">
                  <c:v>923.19899999999996</c:v>
                </c:pt>
                <c:pt idx="519">
                  <c:v>923.976</c:v>
                </c:pt>
                <c:pt idx="520">
                  <c:v>924.76700000000005</c:v>
                </c:pt>
                <c:pt idx="521">
                  <c:v>925.55899999999997</c:v>
                </c:pt>
                <c:pt idx="522">
                  <c:v>926.36500000000001</c:v>
                </c:pt>
                <c:pt idx="523">
                  <c:v>927.16700000000003</c:v>
                </c:pt>
                <c:pt idx="524">
                  <c:v>927.95299999999997</c:v>
                </c:pt>
                <c:pt idx="525">
                  <c:v>928.75099999999998</c:v>
                </c:pt>
                <c:pt idx="526">
                  <c:v>929.50900000000001</c:v>
                </c:pt>
                <c:pt idx="527">
                  <c:v>930.30499999999995</c:v>
                </c:pt>
                <c:pt idx="528">
                  <c:v>931.09799999999996</c:v>
                </c:pt>
                <c:pt idx="529">
                  <c:v>931.89599999999996</c:v>
                </c:pt>
                <c:pt idx="530">
                  <c:v>932.70799999999997</c:v>
                </c:pt>
                <c:pt idx="531">
                  <c:v>933.49900000000002</c:v>
                </c:pt>
                <c:pt idx="532">
                  <c:v>934.303</c:v>
                </c:pt>
                <c:pt idx="533">
                  <c:v>935.11099999999999</c:v>
                </c:pt>
                <c:pt idx="534">
                  <c:v>935.88300000000004</c:v>
                </c:pt>
                <c:pt idx="535">
                  <c:v>936.673</c:v>
                </c:pt>
                <c:pt idx="536">
                  <c:v>937.47</c:v>
                </c:pt>
                <c:pt idx="537">
                  <c:v>938.25400000000002</c:v>
                </c:pt>
                <c:pt idx="538">
                  <c:v>939.05200000000002</c:v>
                </c:pt>
                <c:pt idx="539">
                  <c:v>939.84100000000001</c:v>
                </c:pt>
                <c:pt idx="540">
                  <c:v>940.63900000000001</c:v>
                </c:pt>
                <c:pt idx="541">
                  <c:v>941.44899999999996</c:v>
                </c:pt>
                <c:pt idx="542">
                  <c:v>942.24300000000005</c:v>
                </c:pt>
                <c:pt idx="543">
                  <c:v>943.03899999999999</c:v>
                </c:pt>
                <c:pt idx="544">
                  <c:v>943.83299999999997</c:v>
                </c:pt>
                <c:pt idx="545">
                  <c:v>944.62400000000002</c:v>
                </c:pt>
                <c:pt idx="546">
                  <c:v>945.42899999999997</c:v>
                </c:pt>
                <c:pt idx="547">
                  <c:v>946.21299999999997</c:v>
                </c:pt>
                <c:pt idx="548">
                  <c:v>947.02499999999998</c:v>
                </c:pt>
                <c:pt idx="549">
                  <c:v>947.81500000000005</c:v>
                </c:pt>
                <c:pt idx="550">
                  <c:v>948.58399999999995</c:v>
                </c:pt>
                <c:pt idx="551">
                  <c:v>949.39599999999996</c:v>
                </c:pt>
                <c:pt idx="552">
                  <c:v>950.19299999999998</c:v>
                </c:pt>
                <c:pt idx="553">
                  <c:v>950.96699999999998</c:v>
                </c:pt>
                <c:pt idx="554">
                  <c:v>951.77</c:v>
                </c:pt>
                <c:pt idx="555">
                  <c:v>952.57299999999998</c:v>
                </c:pt>
                <c:pt idx="556">
                  <c:v>953.36699999999996</c:v>
                </c:pt>
                <c:pt idx="557">
                  <c:v>954.17100000000005</c:v>
                </c:pt>
                <c:pt idx="558">
                  <c:v>954.96299999999997</c:v>
                </c:pt>
                <c:pt idx="559">
                  <c:v>955.74900000000002</c:v>
                </c:pt>
                <c:pt idx="560">
                  <c:v>956.54100000000005</c:v>
                </c:pt>
                <c:pt idx="561">
                  <c:v>957.303</c:v>
                </c:pt>
                <c:pt idx="562">
                  <c:v>958.11300000000006</c:v>
                </c:pt>
                <c:pt idx="563">
                  <c:v>958.899</c:v>
                </c:pt>
                <c:pt idx="564">
                  <c:v>959.70299999999997</c:v>
                </c:pt>
                <c:pt idx="565">
                  <c:v>960.50900000000001</c:v>
                </c:pt>
                <c:pt idx="566">
                  <c:v>961.298</c:v>
                </c:pt>
                <c:pt idx="567">
                  <c:v>962.09500000000003</c:v>
                </c:pt>
                <c:pt idx="568">
                  <c:v>962.87800000000004</c:v>
                </c:pt>
                <c:pt idx="569">
                  <c:v>963.66499999999996</c:v>
                </c:pt>
                <c:pt idx="570">
                  <c:v>964.45</c:v>
                </c:pt>
                <c:pt idx="571">
                  <c:v>965.245</c:v>
                </c:pt>
                <c:pt idx="572">
                  <c:v>966.03099999999995</c:v>
                </c:pt>
                <c:pt idx="573">
                  <c:v>966.83199999999999</c:v>
                </c:pt>
                <c:pt idx="574">
                  <c:v>967.62699999999995</c:v>
                </c:pt>
                <c:pt idx="575">
                  <c:v>968.42499999999995</c:v>
                </c:pt>
                <c:pt idx="576">
                  <c:v>969.23299999999995</c:v>
                </c:pt>
                <c:pt idx="577">
                  <c:v>970.01099999999997</c:v>
                </c:pt>
                <c:pt idx="578">
                  <c:v>970.80399999999997</c:v>
                </c:pt>
                <c:pt idx="579">
                  <c:v>971.59900000000005</c:v>
                </c:pt>
                <c:pt idx="580">
                  <c:v>972.40099999999995</c:v>
                </c:pt>
                <c:pt idx="581">
                  <c:v>973.19399999999996</c:v>
                </c:pt>
                <c:pt idx="582">
                  <c:v>974.00099999999998</c:v>
                </c:pt>
                <c:pt idx="583">
                  <c:v>974.78399999999999</c:v>
                </c:pt>
                <c:pt idx="584">
                  <c:v>975.56500000000005</c:v>
                </c:pt>
                <c:pt idx="585">
                  <c:v>976.38</c:v>
                </c:pt>
                <c:pt idx="586">
                  <c:v>977.18299999999999</c:v>
                </c:pt>
                <c:pt idx="587">
                  <c:v>977.96199999999999</c:v>
                </c:pt>
                <c:pt idx="588">
                  <c:v>978.75800000000004</c:v>
                </c:pt>
                <c:pt idx="589">
                  <c:v>979.55799999999999</c:v>
                </c:pt>
                <c:pt idx="590">
                  <c:v>980.36199999999997</c:v>
                </c:pt>
                <c:pt idx="591">
                  <c:v>981.14499999999998</c:v>
                </c:pt>
                <c:pt idx="592">
                  <c:v>981.94</c:v>
                </c:pt>
                <c:pt idx="593">
                  <c:v>982.72900000000004</c:v>
                </c:pt>
                <c:pt idx="594">
                  <c:v>983.52499999999998</c:v>
                </c:pt>
                <c:pt idx="595">
                  <c:v>984.30399999999997</c:v>
                </c:pt>
                <c:pt idx="596">
                  <c:v>985.09699999999998</c:v>
                </c:pt>
                <c:pt idx="597">
                  <c:v>985.89099999999996</c:v>
                </c:pt>
                <c:pt idx="598">
                  <c:v>986.71699999999998</c:v>
                </c:pt>
                <c:pt idx="599">
                  <c:v>987.48900000000003</c:v>
                </c:pt>
                <c:pt idx="600">
                  <c:v>988.28399999999999</c:v>
                </c:pt>
                <c:pt idx="601">
                  <c:v>989.07399999999996</c:v>
                </c:pt>
                <c:pt idx="602">
                  <c:v>989.85299999999995</c:v>
                </c:pt>
                <c:pt idx="603">
                  <c:v>990.63900000000001</c:v>
                </c:pt>
                <c:pt idx="604">
                  <c:v>991.42899999999997</c:v>
                </c:pt>
                <c:pt idx="605">
                  <c:v>992.21900000000005</c:v>
                </c:pt>
                <c:pt idx="606">
                  <c:v>993.01099999999997</c:v>
                </c:pt>
                <c:pt idx="607">
                  <c:v>993.81200000000001</c:v>
                </c:pt>
                <c:pt idx="608">
                  <c:v>994.62</c:v>
                </c:pt>
                <c:pt idx="609">
                  <c:v>995.40200000000004</c:v>
                </c:pt>
                <c:pt idx="610">
                  <c:v>996.18899999999996</c:v>
                </c:pt>
                <c:pt idx="611">
                  <c:v>996.97799999999995</c:v>
                </c:pt>
                <c:pt idx="612">
                  <c:v>997.75900000000001</c:v>
                </c:pt>
                <c:pt idx="613">
                  <c:v>998.55600000000004</c:v>
                </c:pt>
                <c:pt idx="614">
                  <c:v>999.36099999999999</c:v>
                </c:pt>
                <c:pt idx="615">
                  <c:v>1000.145</c:v>
                </c:pt>
                <c:pt idx="616">
                  <c:v>1000.955</c:v>
                </c:pt>
                <c:pt idx="617">
                  <c:v>1001.752</c:v>
                </c:pt>
                <c:pt idx="618">
                  <c:v>1002.499</c:v>
                </c:pt>
                <c:pt idx="619">
                  <c:v>1003.331</c:v>
                </c:pt>
                <c:pt idx="620">
                  <c:v>1004.116</c:v>
                </c:pt>
                <c:pt idx="621">
                  <c:v>1004.9160000000001</c:v>
                </c:pt>
                <c:pt idx="622">
                  <c:v>1005.69</c:v>
                </c:pt>
                <c:pt idx="623">
                  <c:v>1006.479</c:v>
                </c:pt>
                <c:pt idx="624">
                  <c:v>1007.295</c:v>
                </c:pt>
                <c:pt idx="625">
                  <c:v>1008.072</c:v>
                </c:pt>
                <c:pt idx="626">
                  <c:v>1008.859</c:v>
                </c:pt>
                <c:pt idx="627">
                  <c:v>1009.64</c:v>
                </c:pt>
                <c:pt idx="628">
                  <c:v>1010.433</c:v>
                </c:pt>
                <c:pt idx="629">
                  <c:v>1011.232</c:v>
                </c:pt>
                <c:pt idx="630">
                  <c:v>1012.027</c:v>
                </c:pt>
                <c:pt idx="631">
                  <c:v>1012.819</c:v>
                </c:pt>
                <c:pt idx="632">
                  <c:v>1013.636</c:v>
                </c:pt>
                <c:pt idx="633">
                  <c:v>1014.432</c:v>
                </c:pt>
                <c:pt idx="634">
                  <c:v>1015.226</c:v>
                </c:pt>
                <c:pt idx="635">
                  <c:v>1016.0170000000001</c:v>
                </c:pt>
                <c:pt idx="636">
                  <c:v>1016.809</c:v>
                </c:pt>
                <c:pt idx="637">
                  <c:v>1017.583</c:v>
                </c:pt>
                <c:pt idx="638">
                  <c:v>1018.379</c:v>
                </c:pt>
                <c:pt idx="639">
                  <c:v>1019.188</c:v>
                </c:pt>
                <c:pt idx="640">
                  <c:v>1019.992</c:v>
                </c:pt>
                <c:pt idx="641">
                  <c:v>1020.789</c:v>
                </c:pt>
                <c:pt idx="642">
                  <c:v>1021.602</c:v>
                </c:pt>
                <c:pt idx="643">
                  <c:v>1022.3819999999999</c:v>
                </c:pt>
                <c:pt idx="644">
                  <c:v>1023.149</c:v>
                </c:pt>
                <c:pt idx="645">
                  <c:v>1023.95</c:v>
                </c:pt>
                <c:pt idx="646">
                  <c:v>1024.7570000000001</c:v>
                </c:pt>
                <c:pt idx="647">
                  <c:v>1025.53</c:v>
                </c:pt>
                <c:pt idx="648">
                  <c:v>1026.3499999999999</c:v>
                </c:pt>
                <c:pt idx="649">
                  <c:v>1027.1410000000001</c:v>
                </c:pt>
                <c:pt idx="650">
                  <c:v>1027.94</c:v>
                </c:pt>
                <c:pt idx="651">
                  <c:v>1028.74</c:v>
                </c:pt>
                <c:pt idx="652">
                  <c:v>1029.498</c:v>
                </c:pt>
                <c:pt idx="653">
                  <c:v>1030.306</c:v>
                </c:pt>
                <c:pt idx="654">
                  <c:v>1031.104</c:v>
                </c:pt>
                <c:pt idx="655">
                  <c:v>1031.9010000000001</c:v>
                </c:pt>
                <c:pt idx="656">
                  <c:v>1032.683</c:v>
                </c:pt>
                <c:pt idx="657">
                  <c:v>1033.454</c:v>
                </c:pt>
                <c:pt idx="658">
                  <c:v>1034.2819999999999</c:v>
                </c:pt>
                <c:pt idx="659">
                  <c:v>1035.0440000000001</c:v>
                </c:pt>
                <c:pt idx="660">
                  <c:v>1035.838</c:v>
                </c:pt>
                <c:pt idx="661">
                  <c:v>1036.626</c:v>
                </c:pt>
                <c:pt idx="662">
                  <c:v>1037.42</c:v>
                </c:pt>
                <c:pt idx="663">
                  <c:v>1038.2090000000001</c:v>
                </c:pt>
                <c:pt idx="664">
                  <c:v>1038.9970000000001</c:v>
                </c:pt>
                <c:pt idx="665">
                  <c:v>1039.7850000000001</c:v>
                </c:pt>
                <c:pt idx="666">
                  <c:v>1040.577</c:v>
                </c:pt>
                <c:pt idx="667">
                  <c:v>1041.3789999999999</c:v>
                </c:pt>
                <c:pt idx="668">
                  <c:v>1042.162</c:v>
                </c:pt>
                <c:pt idx="669">
                  <c:v>1042.9490000000001</c:v>
                </c:pt>
                <c:pt idx="670">
                  <c:v>1043.7349999999999</c:v>
                </c:pt>
                <c:pt idx="671">
                  <c:v>1044.527</c:v>
                </c:pt>
                <c:pt idx="672">
                  <c:v>1045.327</c:v>
                </c:pt>
                <c:pt idx="673">
                  <c:v>1046.135</c:v>
                </c:pt>
                <c:pt idx="674">
                  <c:v>1046.915</c:v>
                </c:pt>
                <c:pt idx="675">
                  <c:v>1047.704</c:v>
                </c:pt>
                <c:pt idx="676">
                  <c:v>1048.511</c:v>
                </c:pt>
                <c:pt idx="677">
                  <c:v>1049.2919999999999</c:v>
                </c:pt>
                <c:pt idx="678">
                  <c:v>1050.079</c:v>
                </c:pt>
                <c:pt idx="679">
                  <c:v>1050.8520000000001</c:v>
                </c:pt>
                <c:pt idx="680">
                  <c:v>1051.662</c:v>
                </c:pt>
                <c:pt idx="681">
                  <c:v>1052.4570000000001</c:v>
                </c:pt>
                <c:pt idx="682">
                  <c:v>1053.268</c:v>
                </c:pt>
                <c:pt idx="683">
                  <c:v>1054.05</c:v>
                </c:pt>
                <c:pt idx="684">
                  <c:v>1054.854</c:v>
                </c:pt>
                <c:pt idx="685">
                  <c:v>1055.645</c:v>
                </c:pt>
                <c:pt idx="686">
                  <c:v>1056.425</c:v>
                </c:pt>
                <c:pt idx="687">
                  <c:v>1057.221</c:v>
                </c:pt>
                <c:pt idx="688">
                  <c:v>1058.0060000000001</c:v>
                </c:pt>
                <c:pt idx="689">
                  <c:v>1058.806</c:v>
                </c:pt>
                <c:pt idx="690">
                  <c:v>1059.5920000000001</c:v>
                </c:pt>
                <c:pt idx="691">
                  <c:v>1060.366</c:v>
                </c:pt>
                <c:pt idx="692">
                  <c:v>1061.1769999999999</c:v>
                </c:pt>
                <c:pt idx="693">
                  <c:v>1061.944</c:v>
                </c:pt>
                <c:pt idx="694">
                  <c:v>1062.742</c:v>
                </c:pt>
                <c:pt idx="695">
                  <c:v>1063.529</c:v>
                </c:pt>
                <c:pt idx="696">
                  <c:v>1064.328</c:v>
                </c:pt>
                <c:pt idx="697">
                  <c:v>1065.1010000000001</c:v>
                </c:pt>
                <c:pt idx="698">
                  <c:v>1065.8869999999999</c:v>
                </c:pt>
                <c:pt idx="699">
                  <c:v>1066.6959999999999</c:v>
                </c:pt>
                <c:pt idx="700">
                  <c:v>1067.4839999999999</c:v>
                </c:pt>
                <c:pt idx="701">
                  <c:v>1068.26</c:v>
                </c:pt>
                <c:pt idx="702">
                  <c:v>1069.07</c:v>
                </c:pt>
                <c:pt idx="703">
                  <c:v>1069.856</c:v>
                </c:pt>
                <c:pt idx="704">
                  <c:v>1070.6389999999999</c:v>
                </c:pt>
                <c:pt idx="705">
                  <c:v>1071.4559999999999</c:v>
                </c:pt>
                <c:pt idx="706">
                  <c:v>1072.2449999999999</c:v>
                </c:pt>
                <c:pt idx="707">
                  <c:v>1073.028</c:v>
                </c:pt>
                <c:pt idx="708">
                  <c:v>1073.8130000000001</c:v>
                </c:pt>
                <c:pt idx="709">
                  <c:v>1074.5899999999999</c:v>
                </c:pt>
                <c:pt idx="710">
                  <c:v>1075.3989999999999</c:v>
                </c:pt>
                <c:pt idx="711">
                  <c:v>1076.1780000000001</c:v>
                </c:pt>
                <c:pt idx="712">
                  <c:v>1076.981</c:v>
                </c:pt>
                <c:pt idx="713">
                  <c:v>1077.7639999999999</c:v>
                </c:pt>
                <c:pt idx="714">
                  <c:v>1078.5329999999999</c:v>
                </c:pt>
                <c:pt idx="715">
                  <c:v>1079.3530000000001</c:v>
                </c:pt>
                <c:pt idx="716">
                  <c:v>1080.1489999999999</c:v>
                </c:pt>
                <c:pt idx="717">
                  <c:v>1080.9280000000001</c:v>
                </c:pt>
                <c:pt idx="718">
                  <c:v>1081.73</c:v>
                </c:pt>
                <c:pt idx="719">
                  <c:v>1082.498</c:v>
                </c:pt>
                <c:pt idx="720">
                  <c:v>1083.299</c:v>
                </c:pt>
                <c:pt idx="721">
                  <c:v>1084.0889999999999</c:v>
                </c:pt>
                <c:pt idx="722">
                  <c:v>1084.8869999999999</c:v>
                </c:pt>
                <c:pt idx="723">
                  <c:v>1085.684</c:v>
                </c:pt>
                <c:pt idx="724">
                  <c:v>1086.49</c:v>
                </c:pt>
                <c:pt idx="725">
                  <c:v>1087.2860000000001</c:v>
                </c:pt>
                <c:pt idx="726">
                  <c:v>1088.086</c:v>
                </c:pt>
                <c:pt idx="727">
                  <c:v>1088.856</c:v>
                </c:pt>
                <c:pt idx="728">
                  <c:v>1089.665</c:v>
                </c:pt>
                <c:pt idx="729">
                  <c:v>1090.453</c:v>
                </c:pt>
                <c:pt idx="730">
                  <c:v>1091.2460000000001</c:v>
                </c:pt>
                <c:pt idx="731">
                  <c:v>1092.0409999999999</c:v>
                </c:pt>
                <c:pt idx="732">
                  <c:v>1092.8399999999999</c:v>
                </c:pt>
                <c:pt idx="733">
                  <c:v>1093.6320000000001</c:v>
                </c:pt>
                <c:pt idx="734">
                  <c:v>1094.4069999999999</c:v>
                </c:pt>
                <c:pt idx="735">
                  <c:v>1095.192</c:v>
                </c:pt>
                <c:pt idx="736">
                  <c:v>1095.9880000000001</c:v>
                </c:pt>
                <c:pt idx="737">
                  <c:v>1096.789</c:v>
                </c:pt>
                <c:pt idx="738">
                  <c:v>1097.58</c:v>
                </c:pt>
                <c:pt idx="739">
                  <c:v>1098.375</c:v>
                </c:pt>
                <c:pt idx="740">
                  <c:v>1099.163</c:v>
                </c:pt>
                <c:pt idx="741">
                  <c:v>1099.9570000000001</c:v>
                </c:pt>
                <c:pt idx="742">
                  <c:v>1100.75</c:v>
                </c:pt>
                <c:pt idx="743">
                  <c:v>1101.5150000000001</c:v>
                </c:pt>
                <c:pt idx="744">
                  <c:v>1102.328</c:v>
                </c:pt>
                <c:pt idx="745">
                  <c:v>1103.1189999999999</c:v>
                </c:pt>
                <c:pt idx="746">
                  <c:v>1103.9010000000001</c:v>
                </c:pt>
                <c:pt idx="747">
                  <c:v>1104.713</c:v>
                </c:pt>
                <c:pt idx="748">
                  <c:v>1105.48</c:v>
                </c:pt>
                <c:pt idx="749">
                  <c:v>1106.2919999999999</c:v>
                </c:pt>
                <c:pt idx="750">
                  <c:v>1107.0840000000001</c:v>
                </c:pt>
                <c:pt idx="751">
                  <c:v>1107.877</c:v>
                </c:pt>
                <c:pt idx="752">
                  <c:v>1108.6379999999999</c:v>
                </c:pt>
                <c:pt idx="753">
                  <c:v>1109.4639999999999</c:v>
                </c:pt>
                <c:pt idx="754">
                  <c:v>1110.2239999999999</c:v>
                </c:pt>
                <c:pt idx="755">
                  <c:v>1111.009</c:v>
                </c:pt>
                <c:pt idx="756">
                  <c:v>1111.808</c:v>
                </c:pt>
                <c:pt idx="757">
                  <c:v>1112.5999999999999</c:v>
                </c:pt>
                <c:pt idx="758">
                  <c:v>1113.395</c:v>
                </c:pt>
                <c:pt idx="759">
                  <c:v>1114.2070000000001</c:v>
                </c:pt>
                <c:pt idx="760">
                  <c:v>1114.9949999999999</c:v>
                </c:pt>
                <c:pt idx="761">
                  <c:v>1115.7809999999999</c:v>
                </c:pt>
                <c:pt idx="762">
                  <c:v>1116.5709999999999</c:v>
                </c:pt>
                <c:pt idx="763">
                  <c:v>1117.375</c:v>
                </c:pt>
                <c:pt idx="764">
                  <c:v>1118.1679999999999</c:v>
                </c:pt>
                <c:pt idx="765">
                  <c:v>1118.944</c:v>
                </c:pt>
                <c:pt idx="766">
                  <c:v>1119.7439999999999</c:v>
                </c:pt>
                <c:pt idx="767">
                  <c:v>1120.5450000000001</c:v>
                </c:pt>
                <c:pt idx="768">
                  <c:v>1121.3219999999999</c:v>
                </c:pt>
                <c:pt idx="769">
                  <c:v>1122.1279999999999</c:v>
                </c:pt>
                <c:pt idx="770">
                  <c:v>1122.923</c:v>
                </c:pt>
                <c:pt idx="771">
                  <c:v>1123.712</c:v>
                </c:pt>
                <c:pt idx="772">
                  <c:v>1124.5060000000001</c:v>
                </c:pt>
                <c:pt idx="773">
                  <c:v>1125.307</c:v>
                </c:pt>
                <c:pt idx="774">
                  <c:v>1126.095</c:v>
                </c:pt>
                <c:pt idx="775">
                  <c:v>1126.894</c:v>
                </c:pt>
                <c:pt idx="776">
                  <c:v>1127.6949999999999</c:v>
                </c:pt>
                <c:pt idx="777">
                  <c:v>1128.4760000000001</c:v>
                </c:pt>
                <c:pt idx="778">
                  <c:v>1129.2809999999999</c:v>
                </c:pt>
                <c:pt idx="779">
                  <c:v>1130.0920000000001</c:v>
                </c:pt>
                <c:pt idx="780">
                  <c:v>1130.884</c:v>
                </c:pt>
                <c:pt idx="781">
                  <c:v>1131.674</c:v>
                </c:pt>
                <c:pt idx="782">
                  <c:v>1132.4570000000001</c:v>
                </c:pt>
                <c:pt idx="783">
                  <c:v>1133.249</c:v>
                </c:pt>
                <c:pt idx="784">
                  <c:v>1134.0419999999999</c:v>
                </c:pt>
                <c:pt idx="785">
                  <c:v>1134.836</c:v>
                </c:pt>
                <c:pt idx="786">
                  <c:v>1135.614</c:v>
                </c:pt>
                <c:pt idx="787">
                  <c:v>1136.403</c:v>
                </c:pt>
                <c:pt idx="788">
                  <c:v>1137.191</c:v>
                </c:pt>
                <c:pt idx="789">
                  <c:v>1137.9839999999999</c:v>
                </c:pt>
                <c:pt idx="790">
                  <c:v>1138.7729999999999</c:v>
                </c:pt>
                <c:pt idx="791">
                  <c:v>1139.5719999999999</c:v>
                </c:pt>
                <c:pt idx="792">
                  <c:v>1140.3620000000001</c:v>
                </c:pt>
                <c:pt idx="793">
                  <c:v>1141.1659999999999</c:v>
                </c:pt>
                <c:pt idx="794">
                  <c:v>1141.9369999999999</c:v>
                </c:pt>
                <c:pt idx="795">
                  <c:v>1142.732</c:v>
                </c:pt>
                <c:pt idx="796">
                  <c:v>1143.5319999999999</c:v>
                </c:pt>
                <c:pt idx="797">
                  <c:v>1144.3119999999999</c:v>
                </c:pt>
                <c:pt idx="798">
                  <c:v>1145.105</c:v>
                </c:pt>
                <c:pt idx="799">
                  <c:v>1145.8989999999999</c:v>
                </c:pt>
                <c:pt idx="800">
                  <c:v>1146.683</c:v>
                </c:pt>
                <c:pt idx="801">
                  <c:v>1147.498</c:v>
                </c:pt>
                <c:pt idx="802">
                  <c:v>1148.2909999999999</c:v>
                </c:pt>
                <c:pt idx="803">
                  <c:v>1149.0740000000001</c:v>
                </c:pt>
                <c:pt idx="804">
                  <c:v>1149.8720000000001</c:v>
                </c:pt>
                <c:pt idx="805">
                  <c:v>1150.6600000000001</c:v>
                </c:pt>
                <c:pt idx="806">
                  <c:v>1151.453</c:v>
                </c:pt>
                <c:pt idx="807">
                  <c:v>1152.248</c:v>
                </c:pt>
                <c:pt idx="808">
                  <c:v>1153.0409999999999</c:v>
                </c:pt>
                <c:pt idx="809">
                  <c:v>1153.8409999999999</c:v>
                </c:pt>
                <c:pt idx="810">
                  <c:v>1154.6320000000001</c:v>
                </c:pt>
                <c:pt idx="811">
                  <c:v>1155.405</c:v>
                </c:pt>
                <c:pt idx="812">
                  <c:v>1156.211</c:v>
                </c:pt>
                <c:pt idx="813">
                  <c:v>1157.001</c:v>
                </c:pt>
                <c:pt idx="814">
                  <c:v>1157.806</c:v>
                </c:pt>
                <c:pt idx="815">
                  <c:v>1158.604</c:v>
                </c:pt>
                <c:pt idx="816">
                  <c:v>1159.384</c:v>
                </c:pt>
                <c:pt idx="817">
                  <c:v>1160.171</c:v>
                </c:pt>
                <c:pt idx="818">
                  <c:v>1160.9659999999999</c:v>
                </c:pt>
                <c:pt idx="819">
                  <c:v>1161.748</c:v>
                </c:pt>
                <c:pt idx="820">
                  <c:v>1162.5440000000001</c:v>
                </c:pt>
                <c:pt idx="821">
                  <c:v>1163.3320000000001</c:v>
                </c:pt>
                <c:pt idx="822">
                  <c:v>1164.1400000000001</c:v>
                </c:pt>
                <c:pt idx="823">
                  <c:v>1164.943</c:v>
                </c:pt>
                <c:pt idx="824">
                  <c:v>1165.7470000000001</c:v>
                </c:pt>
                <c:pt idx="825">
                  <c:v>1166.5170000000001</c:v>
                </c:pt>
                <c:pt idx="826">
                  <c:v>1167.3130000000001</c:v>
                </c:pt>
                <c:pt idx="827">
                  <c:v>1168.115</c:v>
                </c:pt>
                <c:pt idx="828">
                  <c:v>1168.896</c:v>
                </c:pt>
                <c:pt idx="829">
                  <c:v>1169.68</c:v>
                </c:pt>
                <c:pt idx="830">
                  <c:v>1170.489</c:v>
                </c:pt>
                <c:pt idx="831">
                  <c:v>1171.2760000000001</c:v>
                </c:pt>
                <c:pt idx="832">
                  <c:v>1172.0650000000001</c:v>
                </c:pt>
                <c:pt idx="833">
                  <c:v>1172.8779999999999</c:v>
                </c:pt>
                <c:pt idx="834">
                  <c:v>1173.6489999999999</c:v>
                </c:pt>
                <c:pt idx="835">
                  <c:v>1174.443</c:v>
                </c:pt>
                <c:pt idx="836">
                  <c:v>1175.261</c:v>
                </c:pt>
                <c:pt idx="837">
                  <c:v>1176.037</c:v>
                </c:pt>
                <c:pt idx="838">
                  <c:v>1176.8219999999999</c:v>
                </c:pt>
                <c:pt idx="839">
                  <c:v>1177.614</c:v>
                </c:pt>
                <c:pt idx="840">
                  <c:v>1178.4000000000001</c:v>
                </c:pt>
                <c:pt idx="841">
                  <c:v>1179.2090000000001</c:v>
                </c:pt>
                <c:pt idx="842">
                  <c:v>1179.9929999999999</c:v>
                </c:pt>
                <c:pt idx="843">
                  <c:v>1180.789</c:v>
                </c:pt>
                <c:pt idx="844">
                  <c:v>1181.5809999999999</c:v>
                </c:pt>
                <c:pt idx="845">
                  <c:v>1182.366</c:v>
                </c:pt>
                <c:pt idx="846">
                  <c:v>1183.1559999999999</c:v>
                </c:pt>
                <c:pt idx="847">
                  <c:v>1183.944</c:v>
                </c:pt>
                <c:pt idx="848">
                  <c:v>1184.748</c:v>
                </c:pt>
                <c:pt idx="849">
                  <c:v>1185.539</c:v>
                </c:pt>
                <c:pt idx="850">
                  <c:v>1186.3309999999999</c:v>
                </c:pt>
                <c:pt idx="851">
                  <c:v>1187.1099999999999</c:v>
                </c:pt>
                <c:pt idx="852">
                  <c:v>1187.9100000000001</c:v>
                </c:pt>
                <c:pt idx="853">
                  <c:v>1188.6990000000001</c:v>
                </c:pt>
                <c:pt idx="854">
                  <c:v>1189.492</c:v>
                </c:pt>
                <c:pt idx="855">
                  <c:v>1190.2929999999999</c:v>
                </c:pt>
                <c:pt idx="856">
                  <c:v>1191.08</c:v>
                </c:pt>
                <c:pt idx="857">
                  <c:v>1191.8779999999999</c:v>
                </c:pt>
                <c:pt idx="858">
                  <c:v>1192.6849999999999</c:v>
                </c:pt>
                <c:pt idx="859">
                  <c:v>1193.4670000000001</c:v>
                </c:pt>
                <c:pt idx="860">
                  <c:v>1194.2539999999999</c:v>
                </c:pt>
                <c:pt idx="861">
                  <c:v>1195.049</c:v>
                </c:pt>
                <c:pt idx="862">
                  <c:v>1195.847</c:v>
                </c:pt>
                <c:pt idx="863">
                  <c:v>1196.6369999999999</c:v>
                </c:pt>
                <c:pt idx="864">
                  <c:v>1197.444</c:v>
                </c:pt>
                <c:pt idx="865">
                  <c:v>1198.2380000000001</c:v>
                </c:pt>
                <c:pt idx="866">
                  <c:v>1199.0429999999999</c:v>
                </c:pt>
                <c:pt idx="867">
                  <c:v>1199.8399999999999</c:v>
                </c:pt>
                <c:pt idx="868">
                  <c:v>1200.6130000000001</c:v>
                </c:pt>
                <c:pt idx="869">
                  <c:v>1201.4100000000001</c:v>
                </c:pt>
                <c:pt idx="870">
                  <c:v>1202.2059999999999</c:v>
                </c:pt>
                <c:pt idx="871">
                  <c:v>1203.001</c:v>
                </c:pt>
                <c:pt idx="872">
                  <c:v>1203.788</c:v>
                </c:pt>
                <c:pt idx="873">
                  <c:v>1204.58</c:v>
                </c:pt>
                <c:pt idx="874">
                  <c:v>1205.3820000000001</c:v>
                </c:pt>
                <c:pt idx="875">
                  <c:v>1206.182</c:v>
                </c:pt>
                <c:pt idx="876">
                  <c:v>1206.9690000000001</c:v>
                </c:pt>
                <c:pt idx="877">
                  <c:v>1207.7619999999999</c:v>
                </c:pt>
                <c:pt idx="878">
                  <c:v>1208.5440000000001</c:v>
                </c:pt>
                <c:pt idx="879">
                  <c:v>1209.3389999999999</c:v>
                </c:pt>
                <c:pt idx="880">
                  <c:v>1210.1279999999999</c:v>
                </c:pt>
                <c:pt idx="881">
                  <c:v>1210.9110000000001</c:v>
                </c:pt>
                <c:pt idx="882">
                  <c:v>1211.7260000000001</c:v>
                </c:pt>
                <c:pt idx="883">
                  <c:v>1212.5029999999999</c:v>
                </c:pt>
                <c:pt idx="884">
                  <c:v>1213.308</c:v>
                </c:pt>
                <c:pt idx="885">
                  <c:v>1214.0930000000001</c:v>
                </c:pt>
                <c:pt idx="886">
                  <c:v>1214.877</c:v>
                </c:pt>
                <c:pt idx="887">
                  <c:v>1215.6790000000001</c:v>
                </c:pt>
                <c:pt idx="888">
                  <c:v>1216.4680000000001</c:v>
                </c:pt>
                <c:pt idx="889">
                  <c:v>1217.27</c:v>
                </c:pt>
                <c:pt idx="890">
                  <c:v>1218.046</c:v>
                </c:pt>
                <c:pt idx="891">
                  <c:v>1218.83</c:v>
                </c:pt>
                <c:pt idx="892">
                  <c:v>1219.6410000000001</c:v>
                </c:pt>
                <c:pt idx="893">
                  <c:v>1220.44</c:v>
                </c:pt>
                <c:pt idx="894">
                  <c:v>1221.2080000000001</c:v>
                </c:pt>
                <c:pt idx="895">
                  <c:v>1222.0029999999999</c:v>
                </c:pt>
                <c:pt idx="896">
                  <c:v>1222.808</c:v>
                </c:pt>
                <c:pt idx="897">
                  <c:v>1223.598</c:v>
                </c:pt>
                <c:pt idx="898">
                  <c:v>1224.4079999999999</c:v>
                </c:pt>
                <c:pt idx="899">
                  <c:v>1225.18</c:v>
                </c:pt>
                <c:pt idx="900">
                  <c:v>1225.9839999999999</c:v>
                </c:pt>
                <c:pt idx="901">
                  <c:v>1226.78</c:v>
                </c:pt>
                <c:pt idx="902">
                  <c:v>1227.5419999999999</c:v>
                </c:pt>
                <c:pt idx="903">
                  <c:v>1228.3530000000001</c:v>
                </c:pt>
                <c:pt idx="904">
                  <c:v>1229.143</c:v>
                </c:pt>
                <c:pt idx="905">
                  <c:v>1229.944</c:v>
                </c:pt>
                <c:pt idx="906">
                  <c:v>1230.74</c:v>
                </c:pt>
                <c:pt idx="907">
                  <c:v>1231.5160000000001</c:v>
                </c:pt>
                <c:pt idx="908">
                  <c:v>1232.326</c:v>
                </c:pt>
                <c:pt idx="909">
                  <c:v>1233.133</c:v>
                </c:pt>
                <c:pt idx="910">
                  <c:v>1233.9259999999999</c:v>
                </c:pt>
                <c:pt idx="911">
                  <c:v>1234.7180000000001</c:v>
                </c:pt>
                <c:pt idx="912">
                  <c:v>1235.502</c:v>
                </c:pt>
                <c:pt idx="913">
                  <c:v>1236.2840000000001</c:v>
                </c:pt>
                <c:pt idx="914">
                  <c:v>1237.087</c:v>
                </c:pt>
                <c:pt idx="915">
                  <c:v>1237.8810000000001</c:v>
                </c:pt>
                <c:pt idx="916">
                  <c:v>1238.684</c:v>
                </c:pt>
                <c:pt idx="917">
                  <c:v>1239.4690000000001</c:v>
                </c:pt>
                <c:pt idx="918">
                  <c:v>1240.27</c:v>
                </c:pt>
                <c:pt idx="919">
                  <c:v>1241.0630000000001</c:v>
                </c:pt>
                <c:pt idx="920">
                  <c:v>1241.8420000000001</c:v>
                </c:pt>
                <c:pt idx="921">
                  <c:v>1242.6369999999999</c:v>
                </c:pt>
                <c:pt idx="922">
                  <c:v>1243.4259999999999</c:v>
                </c:pt>
                <c:pt idx="923">
                  <c:v>1244.223</c:v>
                </c:pt>
                <c:pt idx="924">
                  <c:v>1244.9970000000001</c:v>
                </c:pt>
                <c:pt idx="925">
                  <c:v>1245.78</c:v>
                </c:pt>
                <c:pt idx="926">
                  <c:v>1246.58</c:v>
                </c:pt>
                <c:pt idx="927">
                  <c:v>1247.373</c:v>
                </c:pt>
                <c:pt idx="928">
                  <c:v>1248.173</c:v>
                </c:pt>
                <c:pt idx="929">
                  <c:v>1248.941</c:v>
                </c:pt>
                <c:pt idx="930">
                  <c:v>1249.761</c:v>
                </c:pt>
                <c:pt idx="931">
                  <c:v>1250.546</c:v>
                </c:pt>
                <c:pt idx="932">
                  <c:v>1251.3489999999999</c:v>
                </c:pt>
                <c:pt idx="933">
                  <c:v>1252.117</c:v>
                </c:pt>
                <c:pt idx="934">
                  <c:v>1252.9190000000001</c:v>
                </c:pt>
                <c:pt idx="935">
                  <c:v>1253.7190000000001</c:v>
                </c:pt>
                <c:pt idx="936">
                  <c:v>1254.482</c:v>
                </c:pt>
                <c:pt idx="937">
                  <c:v>1255.299</c:v>
                </c:pt>
                <c:pt idx="938">
                  <c:v>1256.0830000000001</c:v>
                </c:pt>
                <c:pt idx="939">
                  <c:v>1256.8599999999999</c:v>
                </c:pt>
                <c:pt idx="940">
                  <c:v>1257.6590000000001</c:v>
                </c:pt>
                <c:pt idx="941">
                  <c:v>1258.454</c:v>
                </c:pt>
                <c:pt idx="942">
                  <c:v>1259.249</c:v>
                </c:pt>
                <c:pt idx="943">
                  <c:v>1260.0360000000001</c:v>
                </c:pt>
                <c:pt idx="944">
                  <c:v>1260.8399999999999</c:v>
                </c:pt>
                <c:pt idx="945">
                  <c:v>1261.615</c:v>
                </c:pt>
                <c:pt idx="946">
                  <c:v>1262.422</c:v>
                </c:pt>
                <c:pt idx="947">
                  <c:v>1263.191</c:v>
                </c:pt>
                <c:pt idx="948">
                  <c:v>1263.98</c:v>
                </c:pt>
                <c:pt idx="949">
                  <c:v>1264.778</c:v>
                </c:pt>
                <c:pt idx="950">
                  <c:v>1265.5809999999999</c:v>
                </c:pt>
                <c:pt idx="951">
                  <c:v>1266.374</c:v>
                </c:pt>
                <c:pt idx="952">
                  <c:v>1267.1890000000001</c:v>
                </c:pt>
                <c:pt idx="953">
                  <c:v>1267.9659999999999</c:v>
                </c:pt>
                <c:pt idx="954">
                  <c:v>1268.758</c:v>
                </c:pt>
                <c:pt idx="955">
                  <c:v>1269.5419999999999</c:v>
                </c:pt>
                <c:pt idx="956">
                  <c:v>1270.3389999999999</c:v>
                </c:pt>
                <c:pt idx="957">
                  <c:v>1271.127</c:v>
                </c:pt>
                <c:pt idx="958">
                  <c:v>1271.921</c:v>
                </c:pt>
                <c:pt idx="959">
                  <c:v>1272.7090000000001</c:v>
                </c:pt>
                <c:pt idx="960">
                  <c:v>1273.5119999999999</c:v>
                </c:pt>
                <c:pt idx="961">
                  <c:v>1274.309</c:v>
                </c:pt>
                <c:pt idx="962">
                  <c:v>1275.1079999999999</c:v>
                </c:pt>
                <c:pt idx="963">
                  <c:v>1275.8889999999999</c:v>
                </c:pt>
                <c:pt idx="964">
                  <c:v>1277.4749999999999</c:v>
                </c:pt>
                <c:pt idx="965">
                  <c:v>1278.271</c:v>
                </c:pt>
                <c:pt idx="966">
                  <c:v>1279.046</c:v>
                </c:pt>
                <c:pt idx="967">
                  <c:v>1279.866</c:v>
                </c:pt>
                <c:pt idx="968">
                  <c:v>1280.6420000000001</c:v>
                </c:pt>
                <c:pt idx="969">
                  <c:v>1281.412</c:v>
                </c:pt>
                <c:pt idx="970">
                  <c:v>1282.2249999999999</c:v>
                </c:pt>
                <c:pt idx="971">
                  <c:v>1283.0119999999999</c:v>
                </c:pt>
                <c:pt idx="972">
                  <c:v>1283.806</c:v>
                </c:pt>
                <c:pt idx="973">
                  <c:v>1284.5999999999999</c:v>
                </c:pt>
                <c:pt idx="974">
                  <c:v>1285.394</c:v>
                </c:pt>
                <c:pt idx="975">
                  <c:v>1286.1890000000001</c:v>
                </c:pt>
                <c:pt idx="976">
                  <c:v>1286.962</c:v>
                </c:pt>
                <c:pt idx="977">
                  <c:v>1287.7660000000001</c:v>
                </c:pt>
                <c:pt idx="978">
                  <c:v>1288.52</c:v>
                </c:pt>
                <c:pt idx="979">
                  <c:v>1289.3240000000001</c:v>
                </c:pt>
                <c:pt idx="980">
                  <c:v>1290.124</c:v>
                </c:pt>
                <c:pt idx="981">
                  <c:v>1290.895</c:v>
                </c:pt>
                <c:pt idx="982">
                  <c:v>1291.693</c:v>
                </c:pt>
                <c:pt idx="983">
                  <c:v>1292.501</c:v>
                </c:pt>
                <c:pt idx="984">
                  <c:v>1293.2860000000001</c:v>
                </c:pt>
                <c:pt idx="985">
                  <c:v>1294.0840000000001</c:v>
                </c:pt>
                <c:pt idx="986">
                  <c:v>1294.8789999999999</c:v>
                </c:pt>
                <c:pt idx="987">
                  <c:v>1295.664</c:v>
                </c:pt>
                <c:pt idx="988">
                  <c:v>1296.461</c:v>
                </c:pt>
                <c:pt idx="989">
                  <c:v>1297.24</c:v>
                </c:pt>
                <c:pt idx="990">
                  <c:v>1298.0550000000001</c:v>
                </c:pt>
                <c:pt idx="991">
                  <c:v>1298.8579999999999</c:v>
                </c:pt>
                <c:pt idx="992">
                  <c:v>1299.6079999999999</c:v>
                </c:pt>
                <c:pt idx="993">
                  <c:v>1300.4380000000001</c:v>
                </c:pt>
                <c:pt idx="994">
                  <c:v>1301.2239999999999</c:v>
                </c:pt>
                <c:pt idx="995">
                  <c:v>1302.0260000000001</c:v>
                </c:pt>
                <c:pt idx="996">
                  <c:v>1302.8140000000001</c:v>
                </c:pt>
                <c:pt idx="997">
                  <c:v>1303.5920000000001</c:v>
                </c:pt>
                <c:pt idx="998">
                  <c:v>1304.396</c:v>
                </c:pt>
                <c:pt idx="999">
                  <c:v>1305.194</c:v>
                </c:pt>
                <c:pt idx="1000">
                  <c:v>1305.98</c:v>
                </c:pt>
                <c:pt idx="1001">
                  <c:v>1306.7809999999999</c:v>
                </c:pt>
                <c:pt idx="1002">
                  <c:v>1307.5640000000001</c:v>
                </c:pt>
                <c:pt idx="1003">
                  <c:v>1308.3409999999999</c:v>
                </c:pt>
                <c:pt idx="1004">
                  <c:v>1309.1389999999999</c:v>
                </c:pt>
                <c:pt idx="1005">
                  <c:v>1309.9490000000001</c:v>
                </c:pt>
                <c:pt idx="1006">
                  <c:v>1310.75</c:v>
                </c:pt>
                <c:pt idx="1007">
                  <c:v>1311.54</c:v>
                </c:pt>
                <c:pt idx="1008">
                  <c:v>1312.34</c:v>
                </c:pt>
                <c:pt idx="1009">
                  <c:v>1313.1279999999999</c:v>
                </c:pt>
                <c:pt idx="1010">
                  <c:v>1313.902</c:v>
                </c:pt>
                <c:pt idx="1011">
                  <c:v>1314.694</c:v>
                </c:pt>
                <c:pt idx="1012">
                  <c:v>1315.4849999999999</c:v>
                </c:pt>
                <c:pt idx="1013">
                  <c:v>1316.2819999999999</c:v>
                </c:pt>
                <c:pt idx="1014">
                  <c:v>1317.0740000000001</c:v>
                </c:pt>
                <c:pt idx="1015">
                  <c:v>1317.875</c:v>
                </c:pt>
                <c:pt idx="1016">
                  <c:v>1318.673</c:v>
                </c:pt>
                <c:pt idx="1017">
                  <c:v>1319.4649999999999</c:v>
                </c:pt>
                <c:pt idx="1018">
                  <c:v>1320.2560000000001</c:v>
                </c:pt>
                <c:pt idx="1019">
                  <c:v>1321.0360000000001</c:v>
                </c:pt>
                <c:pt idx="1020">
                  <c:v>1321.83</c:v>
                </c:pt>
                <c:pt idx="1021">
                  <c:v>1322.616</c:v>
                </c:pt>
                <c:pt idx="1022">
                  <c:v>1323.414</c:v>
                </c:pt>
                <c:pt idx="1023">
                  <c:v>1324.1969999999999</c:v>
                </c:pt>
                <c:pt idx="1024">
                  <c:v>1325.011</c:v>
                </c:pt>
                <c:pt idx="1025">
                  <c:v>1325.817</c:v>
                </c:pt>
                <c:pt idx="1026">
                  <c:v>1326.57</c:v>
                </c:pt>
                <c:pt idx="1027">
                  <c:v>1327.385</c:v>
                </c:pt>
                <c:pt idx="1028">
                  <c:v>1328.18</c:v>
                </c:pt>
                <c:pt idx="1029">
                  <c:v>1328.961</c:v>
                </c:pt>
                <c:pt idx="1030">
                  <c:v>1329.7429999999999</c:v>
                </c:pt>
                <c:pt idx="1031">
                  <c:v>1330.5360000000001</c:v>
                </c:pt>
                <c:pt idx="1032">
                  <c:v>1331.328</c:v>
                </c:pt>
                <c:pt idx="1033">
                  <c:v>1332.105</c:v>
                </c:pt>
                <c:pt idx="1034">
                  <c:v>1332.91</c:v>
                </c:pt>
                <c:pt idx="1035">
                  <c:v>1333.683</c:v>
                </c:pt>
                <c:pt idx="1036">
                  <c:v>1334.4839999999999</c:v>
                </c:pt>
                <c:pt idx="1037">
                  <c:v>1335.2860000000001</c:v>
                </c:pt>
                <c:pt idx="1038">
                  <c:v>1336.0709999999999</c:v>
                </c:pt>
                <c:pt idx="1039">
                  <c:v>1336.8689999999999</c:v>
                </c:pt>
                <c:pt idx="1040">
                  <c:v>1337.6610000000001</c:v>
                </c:pt>
                <c:pt idx="1041">
                  <c:v>1338.4559999999999</c:v>
                </c:pt>
                <c:pt idx="1042">
                  <c:v>1339.2629999999999</c:v>
                </c:pt>
                <c:pt idx="1043">
                  <c:v>1339.9590000000001</c:v>
                </c:pt>
                <c:pt idx="1044">
                  <c:v>1339.962</c:v>
                </c:pt>
              </c:numCache>
            </c:numRef>
          </c:xVal>
          <c:yVal>
            <c:numRef>
              <c:f>side1BDr!$AA$29:$AA$1073</c:f>
              <c:numCache>
                <c:formatCode>General</c:formatCode>
                <c:ptCount val="1045"/>
                <c:pt idx="25">
                  <c:v>-0.15377800000000086</c:v>
                </c:pt>
                <c:pt idx="26">
                  <c:v>-0.13139800000000079</c:v>
                </c:pt>
                <c:pt idx="27">
                  <c:v>-0.15651900000000118</c:v>
                </c:pt>
                <c:pt idx="28">
                  <c:v>-0.11914299999999933</c:v>
                </c:pt>
                <c:pt idx="29">
                  <c:v>-0.1023410000000009</c:v>
                </c:pt>
                <c:pt idx="30">
                  <c:v>-0.11752000000000073</c:v>
                </c:pt>
                <c:pt idx="31">
                  <c:v>-9.2750000000000554E-2</c:v>
                </c:pt>
                <c:pt idx="32">
                  <c:v>-0.12130200000000002</c:v>
                </c:pt>
                <c:pt idx="33">
                  <c:v>-8.9108999999998773E-2</c:v>
                </c:pt>
                <c:pt idx="34">
                  <c:v>-7.4100999999998862E-2</c:v>
                </c:pt>
                <c:pt idx="35">
                  <c:v>-0.11564399999999964</c:v>
                </c:pt>
                <c:pt idx="36">
                  <c:v>-8.836800000000089E-2</c:v>
                </c:pt>
                <c:pt idx="37">
                  <c:v>-9.7281999999999869E-2</c:v>
                </c:pt>
                <c:pt idx="38">
                  <c:v>-6.7452000000001178E-2</c:v>
                </c:pt>
                <c:pt idx="39">
                  <c:v>-6.2113999999999336E-2</c:v>
                </c:pt>
                <c:pt idx="40">
                  <c:v>-6.9364000000000203E-2</c:v>
                </c:pt>
                <c:pt idx="41">
                  <c:v>-9.2931999999999348E-2</c:v>
                </c:pt>
                <c:pt idx="42">
                  <c:v>-6.9586000000001036E-2</c:v>
                </c:pt>
                <c:pt idx="43">
                  <c:v>-9.4385000000000829E-2</c:v>
                </c:pt>
                <c:pt idx="44">
                  <c:v>-7.5277999999999068E-2</c:v>
                </c:pt>
                <c:pt idx="45">
                  <c:v>-7.3185999999999751E-2</c:v>
                </c:pt>
                <c:pt idx="46">
                  <c:v>-8.5515000000000896E-2</c:v>
                </c:pt>
                <c:pt idx="47">
                  <c:v>-8.0531999999999826E-2</c:v>
                </c:pt>
                <c:pt idx="48">
                  <c:v>-8.7604000000000681E-2</c:v>
                </c:pt>
                <c:pt idx="49">
                  <c:v>-5.5255999999999972E-2</c:v>
                </c:pt>
                <c:pt idx="50">
                  <c:v>-8.8877000000000095E-2</c:v>
                </c:pt>
                <c:pt idx="51">
                  <c:v>-5.8449999999998781E-2</c:v>
                </c:pt>
                <c:pt idx="52">
                  <c:v>-4.6154999999998836E-2</c:v>
                </c:pt>
                <c:pt idx="53">
                  <c:v>-7.3498999999999981E-2</c:v>
                </c:pt>
                <c:pt idx="54">
                  <c:v>-8.2250000000000156E-2</c:v>
                </c:pt>
                <c:pt idx="55">
                  <c:v>-7.1056999999999704E-2</c:v>
                </c:pt>
                <c:pt idx="56">
                  <c:v>-6.4398000000000621E-2</c:v>
                </c:pt>
                <c:pt idx="57">
                  <c:v>-7.8074000000000865E-2</c:v>
                </c:pt>
                <c:pt idx="58">
                  <c:v>-6.6351999999998412E-2</c:v>
                </c:pt>
                <c:pt idx="59">
                  <c:v>-6.233199999999961E-2</c:v>
                </c:pt>
                <c:pt idx="60">
                  <c:v>-2.2949999999999804E-2</c:v>
                </c:pt>
                <c:pt idx="61">
                  <c:v>-5.8550000000000324E-2</c:v>
                </c:pt>
                <c:pt idx="62">
                  <c:v>-6.6627000000000436E-2</c:v>
                </c:pt>
                <c:pt idx="63">
                  <c:v>-6.0850999999999544E-2</c:v>
                </c:pt>
                <c:pt idx="64">
                  <c:v>-7.9258999999998636E-2</c:v>
                </c:pt>
                <c:pt idx="65">
                  <c:v>-5.5707999999999203E-2</c:v>
                </c:pt>
                <c:pt idx="66">
                  <c:v>-7.3297999999999419E-2</c:v>
                </c:pt>
                <c:pt idx="67">
                  <c:v>-5.5867999999998474E-2</c:v>
                </c:pt>
                <c:pt idx="68">
                  <c:v>-6.4591000000000065E-2</c:v>
                </c:pt>
                <c:pt idx="69">
                  <c:v>-7.9426999999999026E-2</c:v>
                </c:pt>
                <c:pt idx="70">
                  <c:v>-3.142700000000076E-2</c:v>
                </c:pt>
                <c:pt idx="71">
                  <c:v>-7.8896999999999551E-2</c:v>
                </c:pt>
                <c:pt idx="72">
                  <c:v>-8.4785999999999362E-2</c:v>
                </c:pt>
                <c:pt idx="73">
                  <c:v>-9.4654000000000238E-2</c:v>
                </c:pt>
                <c:pt idx="74">
                  <c:v>-7.8013999999999584E-2</c:v>
                </c:pt>
                <c:pt idx="75">
                  <c:v>-6.6643000000000896E-2</c:v>
                </c:pt>
                <c:pt idx="76">
                  <c:v>-8.5518999999999679E-2</c:v>
                </c:pt>
                <c:pt idx="77">
                  <c:v>-6.479599999999941E-2</c:v>
                </c:pt>
                <c:pt idx="78">
                  <c:v>-8.536999999999928E-2</c:v>
                </c:pt>
                <c:pt idx="79">
                  <c:v>-9.1810000000000613E-2</c:v>
                </c:pt>
                <c:pt idx="80">
                  <c:v>-9.3089000000000865E-2</c:v>
                </c:pt>
                <c:pt idx="81">
                  <c:v>-7.5643000000001237E-2</c:v>
                </c:pt>
                <c:pt idx="82">
                  <c:v>-5.5486999999999398E-2</c:v>
                </c:pt>
                <c:pt idx="83">
                  <c:v>-5.4907000000000039E-2</c:v>
                </c:pt>
                <c:pt idx="84">
                  <c:v>-7.0385999999999171E-2</c:v>
                </c:pt>
                <c:pt idx="85">
                  <c:v>-6.3674999999999926E-2</c:v>
                </c:pt>
                <c:pt idx="86">
                  <c:v>-8.6765999999999011E-2</c:v>
                </c:pt>
                <c:pt idx="87">
                  <c:v>-6.0224999999999085E-2</c:v>
                </c:pt>
                <c:pt idx="88">
                  <c:v>-9.4618000000000535E-2</c:v>
                </c:pt>
                <c:pt idx="89">
                  <c:v>-8.2034000000000162E-2</c:v>
                </c:pt>
                <c:pt idx="90">
                  <c:v>-6.4949999999999619E-2</c:v>
                </c:pt>
                <c:pt idx="91">
                  <c:v>-7.7679999999999083E-2</c:v>
                </c:pt>
                <c:pt idx="92">
                  <c:v>-8.0045000000000144E-2</c:v>
                </c:pt>
                <c:pt idx="93">
                  <c:v>-5.7887999999998385E-2</c:v>
                </c:pt>
                <c:pt idx="94">
                  <c:v>-8.5800000000000765E-2</c:v>
                </c:pt>
                <c:pt idx="95">
                  <c:v>-7.2471000000000174E-2</c:v>
                </c:pt>
                <c:pt idx="96">
                  <c:v>-7.7174999999998661E-2</c:v>
                </c:pt>
                <c:pt idx="97">
                  <c:v>-7.1372000000000213E-2</c:v>
                </c:pt>
                <c:pt idx="98">
                  <c:v>-7.4738999999999223E-2</c:v>
                </c:pt>
                <c:pt idx="99">
                  <c:v>-7.7066000000000301E-2</c:v>
                </c:pt>
                <c:pt idx="100">
                  <c:v>-3.3484000000001402E-2</c:v>
                </c:pt>
                <c:pt idx="101">
                  <c:v>-5.6521999999999295E-2</c:v>
                </c:pt>
                <c:pt idx="102">
                  <c:v>-6.6017999999999688E-2</c:v>
                </c:pt>
                <c:pt idx="103">
                  <c:v>-7.0755000000000123E-2</c:v>
                </c:pt>
                <c:pt idx="104">
                  <c:v>-7.5720000000000454E-2</c:v>
                </c:pt>
                <c:pt idx="105">
                  <c:v>-8.2707000000000974E-2</c:v>
                </c:pt>
                <c:pt idx="106">
                  <c:v>-6.7025999999998476E-2</c:v>
                </c:pt>
                <c:pt idx="107">
                  <c:v>-9.2405000000001181E-2</c:v>
                </c:pt>
                <c:pt idx="171">
                  <c:v>-2.3697999999999553E-2</c:v>
                </c:pt>
                <c:pt idx="172">
                  <c:v>-1.3821999999999335E-2</c:v>
                </c:pt>
                <c:pt idx="173">
                  <c:v>-3.112500000000118E-2</c:v>
                </c:pt>
                <c:pt idx="174">
                  <c:v>-1.8698000000000548E-2</c:v>
                </c:pt>
                <c:pt idx="175">
                  <c:v>-3.0806999999999363E-2</c:v>
                </c:pt>
                <c:pt idx="176">
                  <c:v>-2.011800000000008E-2</c:v>
                </c:pt>
                <c:pt idx="177">
                  <c:v>-1.3434000000000168E-2</c:v>
                </c:pt>
                <c:pt idx="178">
                  <c:v>-1.1982999999998967E-2</c:v>
                </c:pt>
                <c:pt idx="179">
                  <c:v>-7.2069999999992973E-3</c:v>
                </c:pt>
                <c:pt idx="180">
                  <c:v>-1.4937999999999008E-2</c:v>
                </c:pt>
                <c:pt idx="181">
                  <c:v>-2.5729999999999364E-2</c:v>
                </c:pt>
                <c:pt idx="182">
                  <c:v>-1.6615999999999076E-2</c:v>
                </c:pt>
                <c:pt idx="183">
                  <c:v>-3.0460000000001486E-2</c:v>
                </c:pt>
                <c:pt idx="184">
                  <c:v>-2.9204000000000008E-2</c:v>
                </c:pt>
                <c:pt idx="185">
                  <c:v>-6.6360000000003083E-3</c:v>
                </c:pt>
                <c:pt idx="186">
                  <c:v>-1.5414999999999068E-2</c:v>
                </c:pt>
                <c:pt idx="187">
                  <c:v>-1.7794999999999561E-2</c:v>
                </c:pt>
                <c:pt idx="188">
                  <c:v>-1.3227999999999795E-2</c:v>
                </c:pt>
                <c:pt idx="189">
                  <c:v>-2.0640000000000214E-2</c:v>
                </c:pt>
                <c:pt idx="190">
                  <c:v>2.8150000000000119E-2</c:v>
                </c:pt>
                <c:pt idx="191">
                  <c:v>7.8700000000075931E-4</c:v>
                </c:pt>
                <c:pt idx="192">
                  <c:v>-6.1669999999995895E-3</c:v>
                </c:pt>
                <c:pt idx="193">
                  <c:v>-6.9140000000000867E-3</c:v>
                </c:pt>
                <c:pt idx="194">
                  <c:v>-8.9220000000000965E-3</c:v>
                </c:pt>
                <c:pt idx="195">
                  <c:v>1.3351999999999364E-2</c:v>
                </c:pt>
                <c:pt idx="196">
                  <c:v>1.5608000000000288E-2</c:v>
                </c:pt>
                <c:pt idx="197">
                  <c:v>1.9079999999998876E-2</c:v>
                </c:pt>
                <c:pt idx="198">
                  <c:v>-1.3977000000000572E-2</c:v>
                </c:pt>
                <c:pt idx="199">
                  <c:v>6.6897000000000872E-2</c:v>
                </c:pt>
                <c:pt idx="200">
                  <c:v>-2.5119999999994036E-3</c:v>
                </c:pt>
                <c:pt idx="201">
                  <c:v>-1.0212000000000998E-2</c:v>
                </c:pt>
                <c:pt idx="202">
                  <c:v>8.4749999999989001E-3</c:v>
                </c:pt>
                <c:pt idx="203">
                  <c:v>3.3930000000008675E-3</c:v>
                </c:pt>
                <c:pt idx="204">
                  <c:v>-1.4796999999999727E-2</c:v>
                </c:pt>
                <c:pt idx="205">
                  <c:v>5.2730000000000388E-2</c:v>
                </c:pt>
                <c:pt idx="206">
                  <c:v>-3.9653999999998746E-2</c:v>
                </c:pt>
                <c:pt idx="207">
                  <c:v>2.1732000000000085E-2</c:v>
                </c:pt>
                <c:pt idx="208">
                  <c:v>5.9959999999996683E-3</c:v>
                </c:pt>
                <c:pt idx="209">
                  <c:v>5.8980000000001809E-3</c:v>
                </c:pt>
                <c:pt idx="210">
                  <c:v>3.0203000000000202E-2</c:v>
                </c:pt>
                <c:pt idx="211">
                  <c:v>-1.1318000000001049E-2</c:v>
                </c:pt>
                <c:pt idx="212">
                  <c:v>-1.7015000000000668E-2</c:v>
                </c:pt>
                <c:pt idx="213">
                  <c:v>2.3458000000001533E-2</c:v>
                </c:pt>
                <c:pt idx="214">
                  <c:v>9.4689999999992835E-3</c:v>
                </c:pt>
                <c:pt idx="215">
                  <c:v>1.0997999999998953E-2</c:v>
                </c:pt>
                <c:pt idx="216">
                  <c:v>3.4526000000001389E-2</c:v>
                </c:pt>
                <c:pt idx="217">
                  <c:v>1.1217000000000255E-2</c:v>
                </c:pt>
                <c:pt idx="218">
                  <c:v>4.4909999999998007E-3</c:v>
                </c:pt>
                <c:pt idx="219">
                  <c:v>2.0163999999999405E-2</c:v>
                </c:pt>
                <c:pt idx="220">
                  <c:v>2.104600000000012E-2</c:v>
                </c:pt>
                <c:pt idx="221">
                  <c:v>1.4730000000000132E-2</c:v>
                </c:pt>
                <c:pt idx="222">
                  <c:v>3.1636000000000664E-2</c:v>
                </c:pt>
                <c:pt idx="223">
                  <c:v>8.93099999999869E-3</c:v>
                </c:pt>
                <c:pt idx="224">
                  <c:v>4.6579999999999622E-2</c:v>
                </c:pt>
                <c:pt idx="225">
                  <c:v>4.3934999999999391E-2</c:v>
                </c:pt>
                <c:pt idx="226">
                  <c:v>-2.0190000000006592E-3</c:v>
                </c:pt>
                <c:pt idx="227">
                  <c:v>1.7357000000000511E-2</c:v>
                </c:pt>
                <c:pt idx="228">
                  <c:v>4.3241000000000085E-2</c:v>
                </c:pt>
                <c:pt idx="229">
                  <c:v>5.6839999999986901E-3</c:v>
                </c:pt>
                <c:pt idx="230">
                  <c:v>5.2437000000000289E-2</c:v>
                </c:pt>
                <c:pt idx="231">
                  <c:v>1.3179999999999303E-2</c:v>
                </c:pt>
                <c:pt idx="232">
                  <c:v>-3.801999999999417E-3</c:v>
                </c:pt>
                <c:pt idx="233">
                  <c:v>6.0247999999999635E-2</c:v>
                </c:pt>
                <c:pt idx="234">
                  <c:v>2.0068000000000197E-2</c:v>
                </c:pt>
                <c:pt idx="235">
                  <c:v>7.085000000000008E-3</c:v>
                </c:pt>
                <c:pt idx="236">
                  <c:v>6.8584000000000422E-2</c:v>
                </c:pt>
                <c:pt idx="237">
                  <c:v>7.8889999999995908E-3</c:v>
                </c:pt>
                <c:pt idx="238">
                  <c:v>1.3138000000000538E-2</c:v>
                </c:pt>
                <c:pt idx="239">
                  <c:v>5.0504000000000104E-2</c:v>
                </c:pt>
                <c:pt idx="240">
                  <c:v>1.5213000000000143E-2</c:v>
                </c:pt>
                <c:pt idx="241">
                  <c:v>3.1900000000000261E-3</c:v>
                </c:pt>
                <c:pt idx="242">
                  <c:v>4.7106999999999566E-2</c:v>
                </c:pt>
                <c:pt idx="243">
                  <c:v>2.6118999999999559E-2</c:v>
                </c:pt>
                <c:pt idx="244">
                  <c:v>4.5112000000000485E-2</c:v>
                </c:pt>
                <c:pt idx="245">
                  <c:v>5.38470000000002E-2</c:v>
                </c:pt>
                <c:pt idx="246">
                  <c:v>1.856800000000014E-2</c:v>
                </c:pt>
                <c:pt idx="247">
                  <c:v>4.1543999999999137E-2</c:v>
                </c:pt>
                <c:pt idx="248">
                  <c:v>6.0548999999999964E-2</c:v>
                </c:pt>
                <c:pt idx="249">
                  <c:v>8.9189999999996772E-3</c:v>
                </c:pt>
                <c:pt idx="250">
                  <c:v>5.6813000000000002E-2</c:v>
                </c:pt>
                <c:pt idx="251">
                  <c:v>3.6540000000000461E-3</c:v>
                </c:pt>
                <c:pt idx="252">
                  <c:v>1.9713000000000314E-2</c:v>
                </c:pt>
                <c:pt idx="253">
                  <c:v>3.480699999999981E-2</c:v>
                </c:pt>
                <c:pt idx="254">
                  <c:v>2.2140000000000271E-2</c:v>
                </c:pt>
                <c:pt idx="255">
                  <c:v>3.4945000000000448E-2</c:v>
                </c:pt>
                <c:pt idx="256">
                  <c:v>3.0495999999999412E-2</c:v>
                </c:pt>
                <c:pt idx="257">
                  <c:v>3.6208999999999492E-2</c:v>
                </c:pt>
                <c:pt idx="258">
                  <c:v>4.1896999999999629E-2</c:v>
                </c:pt>
                <c:pt idx="259">
                  <c:v>1.5382000000000673E-2</c:v>
                </c:pt>
                <c:pt idx="260">
                  <c:v>5.367099999999958E-2</c:v>
                </c:pt>
                <c:pt idx="261">
                  <c:v>4.7876999999999725E-2</c:v>
                </c:pt>
                <c:pt idx="262">
                  <c:v>3.5218999999999667E-2</c:v>
                </c:pt>
                <c:pt idx="263">
                  <c:v>7.9161000000000037E-2</c:v>
                </c:pt>
                <c:pt idx="264">
                  <c:v>1.8193000000000126E-2</c:v>
                </c:pt>
                <c:pt idx="265">
                  <c:v>3.0663999999999803E-2</c:v>
                </c:pt>
                <c:pt idx="266">
                  <c:v>6.4074999999999882E-2</c:v>
                </c:pt>
                <c:pt idx="267">
                  <c:v>-9.4200000000022044E-4</c:v>
                </c:pt>
                <c:pt idx="268">
                  <c:v>5.2777999999999992E-2</c:v>
                </c:pt>
                <c:pt idx="269">
                  <c:v>4.9671000000000021E-2</c:v>
                </c:pt>
                <c:pt idx="270">
                  <c:v>4.4930000000000803E-3</c:v>
                </c:pt>
                <c:pt idx="271">
                  <c:v>6.541199999999936E-2</c:v>
                </c:pt>
                <c:pt idx="272">
                  <c:v>2.2580000000003153E-3</c:v>
                </c:pt>
                <c:pt idx="273">
                  <c:v>4.3425000000000047E-2</c:v>
                </c:pt>
                <c:pt idx="274">
                  <c:v>6.5024000000000193E-2</c:v>
                </c:pt>
                <c:pt idx="275">
                  <c:v>2.4453999999999532E-2</c:v>
                </c:pt>
                <c:pt idx="276">
                  <c:v>4.1825000000000223E-2</c:v>
                </c:pt>
                <c:pt idx="277">
                  <c:v>6.9074000000000524E-2</c:v>
                </c:pt>
                <c:pt idx="278">
                  <c:v>1.5248999999999846E-2</c:v>
                </c:pt>
                <c:pt idx="279">
                  <c:v>4.7944000000000209E-2</c:v>
                </c:pt>
                <c:pt idx="280">
                  <c:v>2.4874999999999758E-2</c:v>
                </c:pt>
                <c:pt idx="281">
                  <c:v>1.6771999999999565E-2</c:v>
                </c:pt>
                <c:pt idx="282">
                  <c:v>6.6776999999999198E-2</c:v>
                </c:pt>
                <c:pt idx="283">
                  <c:v>4.3523000000000422E-2</c:v>
                </c:pt>
                <c:pt idx="284">
                  <c:v>3.4934999999999938E-2</c:v>
                </c:pt>
                <c:pt idx="285">
                  <c:v>6.3385000000000247E-2</c:v>
                </c:pt>
                <c:pt idx="286">
                  <c:v>3.4857999999999834E-2</c:v>
                </c:pt>
                <c:pt idx="287">
                  <c:v>6.2218000000000551E-2</c:v>
                </c:pt>
                <c:pt idx="288">
                  <c:v>5.6639999999999802E-2</c:v>
                </c:pt>
                <c:pt idx="289">
                  <c:v>7.5253000000000014E-2</c:v>
                </c:pt>
                <c:pt idx="290">
                  <c:v>7.3012000000000299E-2</c:v>
                </c:pt>
                <c:pt idx="291">
                  <c:v>9.5419999999999838E-2</c:v>
                </c:pt>
                <c:pt idx="292">
                  <c:v>-5.5880000000003704E-3</c:v>
                </c:pt>
                <c:pt idx="293">
                  <c:v>6.4582999999999835E-2</c:v>
                </c:pt>
                <c:pt idx="294">
                  <c:v>8.2710000000000505E-2</c:v>
                </c:pt>
                <c:pt idx="295">
                  <c:v>1.4591999999999494E-2</c:v>
                </c:pt>
                <c:pt idx="296">
                  <c:v>0.10122699999999973</c:v>
                </c:pt>
                <c:pt idx="297">
                  <c:v>6.9643999999999373E-2</c:v>
                </c:pt>
                <c:pt idx="298">
                  <c:v>2.5642999999999638E-2</c:v>
                </c:pt>
                <c:pt idx="299">
                  <c:v>0.11661199999999994</c:v>
                </c:pt>
                <c:pt idx="300">
                  <c:v>5.5151000000000394E-2</c:v>
                </c:pt>
                <c:pt idx="301">
                  <c:v>4.6751999999999683E-2</c:v>
                </c:pt>
                <c:pt idx="302">
                  <c:v>0.11598199999999981</c:v>
                </c:pt>
                <c:pt idx="303">
                  <c:v>3.2788000000000039E-2</c:v>
                </c:pt>
                <c:pt idx="304">
                  <c:v>5.0919000000000381E-2</c:v>
                </c:pt>
                <c:pt idx="305">
                  <c:v>0.10675199999999929</c:v>
                </c:pt>
                <c:pt idx="306">
                  <c:v>1.5766000000000169E-2</c:v>
                </c:pt>
                <c:pt idx="307">
                  <c:v>9.7331999999999752E-2</c:v>
                </c:pt>
                <c:pt idx="308">
                  <c:v>8.2169000000000381E-2</c:v>
                </c:pt>
                <c:pt idx="309">
                  <c:v>3.4588999999999537E-2</c:v>
                </c:pt>
                <c:pt idx="310">
                  <c:v>0.11174600000000012</c:v>
                </c:pt>
                <c:pt idx="311">
                  <c:v>8.723999999999954E-2</c:v>
                </c:pt>
                <c:pt idx="312">
                  <c:v>6.3336000000000503E-2</c:v>
                </c:pt>
                <c:pt idx="313">
                  <c:v>9.9876000000000076E-2</c:v>
                </c:pt>
                <c:pt idx="314">
                  <c:v>7.688700000000015E-2</c:v>
                </c:pt>
                <c:pt idx="315">
                  <c:v>8.0713999999999508E-2</c:v>
                </c:pt>
                <c:pt idx="316">
                  <c:v>0.11826500000000006</c:v>
                </c:pt>
                <c:pt idx="317">
                  <c:v>3.8393000000000121E-2</c:v>
                </c:pt>
                <c:pt idx="318">
                  <c:v>7.9759999999999387E-2</c:v>
                </c:pt>
                <c:pt idx="319">
                  <c:v>8.6046999999999763E-2</c:v>
                </c:pt>
                <c:pt idx="320">
                  <c:v>5.1960000000000228E-2</c:v>
                </c:pt>
                <c:pt idx="321">
                  <c:v>0.11945099999999975</c:v>
                </c:pt>
                <c:pt idx="322">
                  <c:v>6.3082999999999778E-2</c:v>
                </c:pt>
                <c:pt idx="323">
                  <c:v>6.573999999999991E-2</c:v>
                </c:pt>
                <c:pt idx="324">
                  <c:v>0.10884599999999978</c:v>
                </c:pt>
                <c:pt idx="325">
                  <c:v>7.5934000000000168E-2</c:v>
                </c:pt>
                <c:pt idx="326">
                  <c:v>8.7642999999999915E-2</c:v>
                </c:pt>
                <c:pt idx="327">
                  <c:v>0.12772499999999987</c:v>
                </c:pt>
                <c:pt idx="328">
                  <c:v>8.2564000000000526E-2</c:v>
                </c:pt>
                <c:pt idx="329">
                  <c:v>0.11215099999999989</c:v>
                </c:pt>
                <c:pt idx="330">
                  <c:v>0.10315399999999997</c:v>
                </c:pt>
                <c:pt idx="331">
                  <c:v>9.3715000000000437E-2</c:v>
                </c:pt>
                <c:pt idx="332">
                  <c:v>0.11319299999999988</c:v>
                </c:pt>
                <c:pt idx="333">
                  <c:v>0.10996000000000006</c:v>
                </c:pt>
                <c:pt idx="334">
                  <c:v>0.10086499999999976</c:v>
                </c:pt>
                <c:pt idx="335">
                  <c:v>0.11490199999999984</c:v>
                </c:pt>
                <c:pt idx="336">
                  <c:v>7.3493999999999282E-2</c:v>
                </c:pt>
                <c:pt idx="337">
                  <c:v>0.10558800000000002</c:v>
                </c:pt>
                <c:pt idx="338">
                  <c:v>0.10610199999999992</c:v>
                </c:pt>
                <c:pt idx="339">
                  <c:v>8.1716000000000122E-2</c:v>
                </c:pt>
                <c:pt idx="340">
                  <c:v>0.10286699999999982</c:v>
                </c:pt>
                <c:pt idx="341">
                  <c:v>9.1258999999999979E-2</c:v>
                </c:pt>
                <c:pt idx="342">
                  <c:v>0.10989200000000032</c:v>
                </c:pt>
                <c:pt idx="343">
                  <c:v>0.13048000000000037</c:v>
                </c:pt>
                <c:pt idx="344">
                  <c:v>0.10251799999999989</c:v>
                </c:pt>
                <c:pt idx="345">
                  <c:v>0.12920100000000012</c:v>
                </c:pt>
                <c:pt idx="346">
                  <c:v>0.11141500000000004</c:v>
                </c:pt>
                <c:pt idx="347">
                  <c:v>9.4144000000000005E-2</c:v>
                </c:pt>
                <c:pt idx="348">
                  <c:v>0.10912200000000016</c:v>
                </c:pt>
                <c:pt idx="349">
                  <c:v>9.9861999999999895E-2</c:v>
                </c:pt>
                <c:pt idx="350">
                  <c:v>8.9665000000000106E-2</c:v>
                </c:pt>
                <c:pt idx="351">
                  <c:v>0.12709599999999988</c:v>
                </c:pt>
                <c:pt idx="352">
                  <c:v>8.3445999999999465E-2</c:v>
                </c:pt>
                <c:pt idx="353">
                  <c:v>0.115672</c:v>
                </c:pt>
                <c:pt idx="354">
                  <c:v>0.10367799999999949</c:v>
                </c:pt>
                <c:pt idx="355">
                  <c:v>9.190200000000015E-2</c:v>
                </c:pt>
                <c:pt idx="356">
                  <c:v>0.11904300000000045</c:v>
                </c:pt>
                <c:pt idx="357">
                  <c:v>8.9509999999999756E-2</c:v>
                </c:pt>
                <c:pt idx="358">
                  <c:v>8.8815999999999562E-2</c:v>
                </c:pt>
                <c:pt idx="359">
                  <c:v>0.11503899999999945</c:v>
                </c:pt>
                <c:pt idx="360">
                  <c:v>8.6670999999999943E-2</c:v>
                </c:pt>
                <c:pt idx="361">
                  <c:v>7.9454000000000136E-2</c:v>
                </c:pt>
                <c:pt idx="362">
                  <c:v>0.1104219999999998</c:v>
                </c:pt>
                <c:pt idx="363">
                  <c:v>7.2966000000000086E-2</c:v>
                </c:pt>
                <c:pt idx="364">
                  <c:v>8.3320999999999756E-2</c:v>
                </c:pt>
                <c:pt idx="365">
                  <c:v>8.9979999999999727E-2</c:v>
                </c:pt>
                <c:pt idx="366">
                  <c:v>7.9424999999999635E-2</c:v>
                </c:pt>
                <c:pt idx="367">
                  <c:v>0.10445599999999988</c:v>
                </c:pt>
                <c:pt idx="368">
                  <c:v>9.8132999999999804E-2</c:v>
                </c:pt>
                <c:pt idx="369">
                  <c:v>9.8591000000000761E-2</c:v>
                </c:pt>
                <c:pt idx="370">
                  <c:v>0.11187500000000039</c:v>
                </c:pt>
                <c:pt idx="371">
                  <c:v>7.2053999999999618E-2</c:v>
                </c:pt>
                <c:pt idx="372">
                  <c:v>0.11343800000000037</c:v>
                </c:pt>
                <c:pt idx="373">
                  <c:v>0.11193600000000004</c:v>
                </c:pt>
                <c:pt idx="374">
                  <c:v>8.1128999999999785E-2</c:v>
                </c:pt>
                <c:pt idx="375">
                  <c:v>0.11929000000000034</c:v>
                </c:pt>
                <c:pt idx="376">
                  <c:v>8.1357000000000568E-2</c:v>
                </c:pt>
                <c:pt idx="377">
                  <c:v>8.1468000000000096E-2</c:v>
                </c:pt>
                <c:pt idx="378">
                  <c:v>0.10373800000000077</c:v>
                </c:pt>
                <c:pt idx="379">
                  <c:v>0.10878599999999938</c:v>
                </c:pt>
                <c:pt idx="380">
                  <c:v>9.2393999999999643E-2</c:v>
                </c:pt>
                <c:pt idx="381">
                  <c:v>0.11684300000000025</c:v>
                </c:pt>
                <c:pt idx="382">
                  <c:v>0.11625599999999991</c:v>
                </c:pt>
                <c:pt idx="383">
                  <c:v>0.13289799999999996</c:v>
                </c:pt>
                <c:pt idx="384">
                  <c:v>0.10613299999999981</c:v>
                </c:pt>
                <c:pt idx="385">
                  <c:v>0.11972700000000014</c:v>
                </c:pt>
                <c:pt idx="386">
                  <c:v>0.13543500000000019</c:v>
                </c:pt>
                <c:pt idx="387">
                  <c:v>0.11087699999999945</c:v>
                </c:pt>
                <c:pt idx="388">
                  <c:v>0.11714499999999983</c:v>
                </c:pt>
                <c:pt idx="389">
                  <c:v>0.10997799999999991</c:v>
                </c:pt>
                <c:pt idx="390">
                  <c:v>0.13344000000000023</c:v>
                </c:pt>
                <c:pt idx="391">
                  <c:v>0.12438299999999991</c:v>
                </c:pt>
                <c:pt idx="392">
                  <c:v>0.11146499999999993</c:v>
                </c:pt>
                <c:pt idx="393">
                  <c:v>0.12302200000000063</c:v>
                </c:pt>
                <c:pt idx="394">
                  <c:v>0.12849199999999961</c:v>
                </c:pt>
                <c:pt idx="395">
                  <c:v>0.11688499999999991</c:v>
                </c:pt>
                <c:pt idx="396">
                  <c:v>0.1698069999999996</c:v>
                </c:pt>
                <c:pt idx="397">
                  <c:v>0.13475799999999971</c:v>
                </c:pt>
                <c:pt idx="398">
                  <c:v>0.12795700000000032</c:v>
                </c:pt>
                <c:pt idx="399">
                  <c:v>0.14928100000000022</c:v>
                </c:pt>
                <c:pt idx="400">
                  <c:v>0.13058499999999995</c:v>
                </c:pt>
                <c:pt idx="401">
                  <c:v>0.14055199999999957</c:v>
                </c:pt>
                <c:pt idx="402">
                  <c:v>0.13091799999999942</c:v>
                </c:pt>
                <c:pt idx="403">
                  <c:v>0.14424299999999945</c:v>
                </c:pt>
                <c:pt idx="404">
                  <c:v>0.13880300000000023</c:v>
                </c:pt>
                <c:pt idx="405">
                  <c:v>0.12875600000000009</c:v>
                </c:pt>
                <c:pt idx="406">
                  <c:v>0.16536200000000001</c:v>
                </c:pt>
                <c:pt idx="407">
                  <c:v>0.16372599999999959</c:v>
                </c:pt>
                <c:pt idx="408">
                  <c:v>0.12359900000000046</c:v>
                </c:pt>
                <c:pt idx="409">
                  <c:v>0.12911099999999998</c:v>
                </c:pt>
                <c:pt idx="410">
                  <c:v>0.1507840000000007</c:v>
                </c:pt>
                <c:pt idx="411">
                  <c:v>0.1341669999999997</c:v>
                </c:pt>
                <c:pt idx="412">
                  <c:v>0.1645979999999998</c:v>
                </c:pt>
                <c:pt idx="413">
                  <c:v>0.14889200000000002</c:v>
                </c:pt>
                <c:pt idx="414">
                  <c:v>0.13983999999999952</c:v>
                </c:pt>
                <c:pt idx="415">
                  <c:v>0.14604499999999998</c:v>
                </c:pt>
                <c:pt idx="416">
                  <c:v>0.14532399999999956</c:v>
                </c:pt>
                <c:pt idx="417">
                  <c:v>0.14797100000000007</c:v>
                </c:pt>
                <c:pt idx="418">
                  <c:v>0.15717200000000009</c:v>
                </c:pt>
                <c:pt idx="419">
                  <c:v>0.1395780000000002</c:v>
                </c:pt>
                <c:pt idx="420">
                  <c:v>0.16913299999999953</c:v>
                </c:pt>
                <c:pt idx="421">
                  <c:v>0.15215999999999941</c:v>
                </c:pt>
                <c:pt idx="422">
                  <c:v>0.1625230000000002</c:v>
                </c:pt>
                <c:pt idx="423">
                  <c:v>0.17548800000000053</c:v>
                </c:pt>
                <c:pt idx="424">
                  <c:v>0.15806100000000001</c:v>
                </c:pt>
                <c:pt idx="425">
                  <c:v>0.16398000000000046</c:v>
                </c:pt>
                <c:pt idx="426">
                  <c:v>0.15587799999999952</c:v>
                </c:pt>
                <c:pt idx="427">
                  <c:v>0.15194099999999988</c:v>
                </c:pt>
                <c:pt idx="428">
                  <c:v>0.20595799999999986</c:v>
                </c:pt>
                <c:pt idx="429">
                  <c:v>0.1904539999999999</c:v>
                </c:pt>
                <c:pt idx="430">
                  <c:v>0.16960899999999945</c:v>
                </c:pt>
                <c:pt idx="431">
                  <c:v>0.17639400000000016</c:v>
                </c:pt>
                <c:pt idx="432">
                  <c:v>0.15786799999999968</c:v>
                </c:pt>
                <c:pt idx="433">
                  <c:v>0.17892499999999956</c:v>
                </c:pt>
                <c:pt idx="434">
                  <c:v>0.18596400000000024</c:v>
                </c:pt>
                <c:pt idx="435">
                  <c:v>0.15124400000000016</c:v>
                </c:pt>
                <c:pt idx="436">
                  <c:v>0.17377100000000034</c:v>
                </c:pt>
                <c:pt idx="437">
                  <c:v>0.17106499999999958</c:v>
                </c:pt>
                <c:pt idx="438">
                  <c:v>0.14580500000000018</c:v>
                </c:pt>
                <c:pt idx="439">
                  <c:v>0.18816299999999941</c:v>
                </c:pt>
                <c:pt idx="440">
                  <c:v>0.14888299999999965</c:v>
                </c:pt>
                <c:pt idx="441">
                  <c:v>0.17657100000000003</c:v>
                </c:pt>
                <c:pt idx="442">
                  <c:v>0.19297400000000042</c:v>
                </c:pt>
                <c:pt idx="443">
                  <c:v>0.14491600000000027</c:v>
                </c:pt>
                <c:pt idx="444">
                  <c:v>0.18153600000000036</c:v>
                </c:pt>
                <c:pt idx="445">
                  <c:v>0.18696100000000015</c:v>
                </c:pt>
                <c:pt idx="446">
                  <c:v>0.1739070000000007</c:v>
                </c:pt>
                <c:pt idx="447">
                  <c:v>0.19903199999999988</c:v>
                </c:pt>
                <c:pt idx="448">
                  <c:v>0.16488000000000014</c:v>
                </c:pt>
                <c:pt idx="449">
                  <c:v>0.17218300000000042</c:v>
                </c:pt>
                <c:pt idx="450">
                  <c:v>0.21242599999999978</c:v>
                </c:pt>
                <c:pt idx="451">
                  <c:v>0.18171399999999949</c:v>
                </c:pt>
                <c:pt idx="452">
                  <c:v>0.20232800000000051</c:v>
                </c:pt>
                <c:pt idx="453">
                  <c:v>0.17266600000000043</c:v>
                </c:pt>
                <c:pt idx="454">
                  <c:v>0.15508900000000025</c:v>
                </c:pt>
                <c:pt idx="455">
                  <c:v>0.16950400000000077</c:v>
                </c:pt>
                <c:pt idx="456">
                  <c:v>0.19745199999999929</c:v>
                </c:pt>
                <c:pt idx="457">
                  <c:v>0.15908000000000033</c:v>
                </c:pt>
                <c:pt idx="458">
                  <c:v>0.19259100000000018</c:v>
                </c:pt>
                <c:pt idx="459">
                  <c:v>0.16797400000000007</c:v>
                </c:pt>
                <c:pt idx="460">
                  <c:v>0.15293999999999919</c:v>
                </c:pt>
                <c:pt idx="461">
                  <c:v>0.17584</c:v>
                </c:pt>
                <c:pt idx="462">
                  <c:v>0.16335799999999967</c:v>
                </c:pt>
                <c:pt idx="463">
                  <c:v>0.15895300000000034</c:v>
                </c:pt>
                <c:pt idx="464">
                  <c:v>0.16286899999999971</c:v>
                </c:pt>
                <c:pt idx="465">
                  <c:v>0.15152300000000007</c:v>
                </c:pt>
                <c:pt idx="466">
                  <c:v>0.15022599999999997</c:v>
                </c:pt>
                <c:pt idx="467">
                  <c:v>0.18899399999999922</c:v>
                </c:pt>
                <c:pt idx="468">
                  <c:v>0.1673259999999992</c:v>
                </c:pt>
                <c:pt idx="469">
                  <c:v>0.20159500000000019</c:v>
                </c:pt>
                <c:pt idx="470">
                  <c:v>0.15508100000000002</c:v>
                </c:pt>
                <c:pt idx="471">
                  <c:v>0.16766700000000068</c:v>
                </c:pt>
                <c:pt idx="472">
                  <c:v>0.19267199999999995</c:v>
                </c:pt>
                <c:pt idx="473">
                  <c:v>0.18240899999999982</c:v>
                </c:pt>
                <c:pt idx="474">
                  <c:v>0.1883189999999999</c:v>
                </c:pt>
                <c:pt idx="475">
                  <c:v>0.19464300000000012</c:v>
                </c:pt>
                <c:pt idx="476">
                  <c:v>0.16777399999999965</c:v>
                </c:pt>
                <c:pt idx="477">
                  <c:v>0.20335000000000036</c:v>
                </c:pt>
                <c:pt idx="478">
                  <c:v>0.17528399999999955</c:v>
                </c:pt>
                <c:pt idx="479">
                  <c:v>0.1936599999999995</c:v>
                </c:pt>
                <c:pt idx="480">
                  <c:v>0.19715799999999994</c:v>
                </c:pt>
                <c:pt idx="481">
                  <c:v>0.17850800000000078</c:v>
                </c:pt>
                <c:pt idx="482">
                  <c:v>0.19331399999999999</c:v>
                </c:pt>
                <c:pt idx="483">
                  <c:v>0.20034499999999955</c:v>
                </c:pt>
                <c:pt idx="484">
                  <c:v>0.1944189999999999</c:v>
                </c:pt>
                <c:pt idx="485">
                  <c:v>0.20919099999999968</c:v>
                </c:pt>
                <c:pt idx="486">
                  <c:v>0.19174200000000052</c:v>
                </c:pt>
                <c:pt idx="487">
                  <c:v>0.18399799999999988</c:v>
                </c:pt>
                <c:pt idx="488">
                  <c:v>0.21524199999999993</c:v>
                </c:pt>
                <c:pt idx="489">
                  <c:v>0.19444700000000026</c:v>
                </c:pt>
                <c:pt idx="490">
                  <c:v>0.20022699999999993</c:v>
                </c:pt>
                <c:pt idx="491">
                  <c:v>0.20429099999999956</c:v>
                </c:pt>
                <c:pt idx="492">
                  <c:v>0.21624599999999994</c:v>
                </c:pt>
                <c:pt idx="493">
                  <c:v>0.23481099999999966</c:v>
                </c:pt>
                <c:pt idx="494">
                  <c:v>0.21249800000000008</c:v>
                </c:pt>
                <c:pt idx="495">
                  <c:v>0.23402100000000026</c:v>
                </c:pt>
                <c:pt idx="496">
                  <c:v>0.2165140000000001</c:v>
                </c:pt>
                <c:pt idx="497">
                  <c:v>0.22357699999999969</c:v>
                </c:pt>
                <c:pt idx="498">
                  <c:v>0.21489199999999986</c:v>
                </c:pt>
                <c:pt idx="499">
                  <c:v>0.1934319999999996</c:v>
                </c:pt>
                <c:pt idx="500">
                  <c:v>0.21499299999999977</c:v>
                </c:pt>
                <c:pt idx="501">
                  <c:v>0.21758600000000072</c:v>
                </c:pt>
                <c:pt idx="502">
                  <c:v>0.21180200000000049</c:v>
                </c:pt>
                <c:pt idx="503">
                  <c:v>0.20395300000000027</c:v>
                </c:pt>
                <c:pt idx="504">
                  <c:v>0.23011299999999935</c:v>
                </c:pt>
                <c:pt idx="505">
                  <c:v>0.2171719999999997</c:v>
                </c:pt>
                <c:pt idx="506">
                  <c:v>0.21107499999999924</c:v>
                </c:pt>
                <c:pt idx="507">
                  <c:v>0.21271899999999988</c:v>
                </c:pt>
                <c:pt idx="508">
                  <c:v>0.24658499999999961</c:v>
                </c:pt>
                <c:pt idx="509">
                  <c:v>0.23606200000000044</c:v>
                </c:pt>
                <c:pt idx="510">
                  <c:v>0.20221299999999953</c:v>
                </c:pt>
                <c:pt idx="511">
                  <c:v>0.20244899999999966</c:v>
                </c:pt>
                <c:pt idx="512">
                  <c:v>0.23128199999999932</c:v>
                </c:pt>
                <c:pt idx="513">
                  <c:v>0.21890000000000054</c:v>
                </c:pt>
                <c:pt idx="514">
                  <c:v>0.25238899999999997</c:v>
                </c:pt>
                <c:pt idx="515">
                  <c:v>0.2465269999999995</c:v>
                </c:pt>
                <c:pt idx="516">
                  <c:v>0.21612600000000004</c:v>
                </c:pt>
                <c:pt idx="517">
                  <c:v>0.22440600000000011</c:v>
                </c:pt>
                <c:pt idx="518">
                  <c:v>0.21831200000000006</c:v>
                </c:pt>
                <c:pt idx="519">
                  <c:v>0.23808100000000021</c:v>
                </c:pt>
                <c:pt idx="520">
                  <c:v>0.23897000000000013</c:v>
                </c:pt>
                <c:pt idx="521">
                  <c:v>0.23235200000000056</c:v>
                </c:pt>
                <c:pt idx="522">
                  <c:v>0.25105500000000003</c:v>
                </c:pt>
                <c:pt idx="523">
                  <c:v>0.24272699999999947</c:v>
                </c:pt>
                <c:pt idx="524">
                  <c:v>0.22758500000000037</c:v>
                </c:pt>
                <c:pt idx="525">
                  <c:v>0.24157000000000028</c:v>
                </c:pt>
                <c:pt idx="526">
                  <c:v>0.24572800000000061</c:v>
                </c:pt>
                <c:pt idx="527">
                  <c:v>0.2408519999999994</c:v>
                </c:pt>
                <c:pt idx="528">
                  <c:v>0.24343699999999924</c:v>
                </c:pt>
                <c:pt idx="529">
                  <c:v>0.23725400000000008</c:v>
                </c:pt>
                <c:pt idx="530">
                  <c:v>0.23316499999999962</c:v>
                </c:pt>
                <c:pt idx="531">
                  <c:v>0.24645299999999981</c:v>
                </c:pt>
                <c:pt idx="532">
                  <c:v>0.24338999999999977</c:v>
                </c:pt>
                <c:pt idx="533">
                  <c:v>0.24411700000000014</c:v>
                </c:pt>
                <c:pt idx="534">
                  <c:v>0.23544099999999979</c:v>
                </c:pt>
                <c:pt idx="535">
                  <c:v>0.23995799999999967</c:v>
                </c:pt>
                <c:pt idx="536">
                  <c:v>0.26791000000000054</c:v>
                </c:pt>
                <c:pt idx="537">
                  <c:v>0.25755499999999998</c:v>
                </c:pt>
                <c:pt idx="538">
                  <c:v>0.24536699999999989</c:v>
                </c:pt>
                <c:pt idx="539">
                  <c:v>0.2577859999999994</c:v>
                </c:pt>
                <c:pt idx="540">
                  <c:v>0.25305800000000023</c:v>
                </c:pt>
                <c:pt idx="541">
                  <c:v>0.25961299999999987</c:v>
                </c:pt>
                <c:pt idx="542">
                  <c:v>0.25488500000000069</c:v>
                </c:pt>
                <c:pt idx="543">
                  <c:v>0.25210299999999997</c:v>
                </c:pt>
                <c:pt idx="544">
                  <c:v>0.26207199999999986</c:v>
                </c:pt>
                <c:pt idx="545">
                  <c:v>0.27502000000000049</c:v>
                </c:pt>
                <c:pt idx="546">
                  <c:v>0.26669099999999979</c:v>
                </c:pt>
                <c:pt idx="547">
                  <c:v>0.26818600000000004</c:v>
                </c:pt>
                <c:pt idx="548">
                  <c:v>0.27285900000000041</c:v>
                </c:pt>
                <c:pt idx="549">
                  <c:v>0.2536170000000002</c:v>
                </c:pt>
                <c:pt idx="550">
                  <c:v>0.29535899999999948</c:v>
                </c:pt>
                <c:pt idx="551">
                  <c:v>0.27696300000000029</c:v>
                </c:pt>
                <c:pt idx="552">
                  <c:v>0.3175410000000003</c:v>
                </c:pt>
                <c:pt idx="553">
                  <c:v>0.28842400000000001</c:v>
                </c:pt>
                <c:pt idx="554">
                  <c:v>0.26967300000000005</c:v>
                </c:pt>
                <c:pt idx="555">
                  <c:v>0.28449499999999972</c:v>
                </c:pt>
                <c:pt idx="556">
                  <c:v>0.29454799999999981</c:v>
                </c:pt>
                <c:pt idx="557">
                  <c:v>0.29786200000000029</c:v>
                </c:pt>
                <c:pt idx="558">
                  <c:v>0.29558299999999971</c:v>
                </c:pt>
                <c:pt idx="559">
                  <c:v>0.30152899999999949</c:v>
                </c:pt>
                <c:pt idx="560">
                  <c:v>0.29623899999999992</c:v>
                </c:pt>
                <c:pt idx="561">
                  <c:v>0.33233599999999974</c:v>
                </c:pt>
                <c:pt idx="562">
                  <c:v>0.2809689999999998</c:v>
                </c:pt>
                <c:pt idx="563">
                  <c:v>0.27817399999999992</c:v>
                </c:pt>
                <c:pt idx="564">
                  <c:v>0.29180100000000042</c:v>
                </c:pt>
                <c:pt idx="565">
                  <c:v>0.27457399999999943</c:v>
                </c:pt>
                <c:pt idx="566">
                  <c:v>0.30796299999999999</c:v>
                </c:pt>
                <c:pt idx="567">
                  <c:v>0.28991800000000012</c:v>
                </c:pt>
                <c:pt idx="568">
                  <c:v>0.30135000000000023</c:v>
                </c:pt>
                <c:pt idx="569">
                  <c:v>0.33310400000000051</c:v>
                </c:pt>
                <c:pt idx="570">
                  <c:v>0.29162299999999952</c:v>
                </c:pt>
                <c:pt idx="571">
                  <c:v>0.31956799999999941</c:v>
                </c:pt>
                <c:pt idx="572">
                  <c:v>0.28225500000000014</c:v>
                </c:pt>
                <c:pt idx="573">
                  <c:v>0.31150400000000023</c:v>
                </c:pt>
                <c:pt idx="574">
                  <c:v>0.2990390000000005</c:v>
                </c:pt>
                <c:pt idx="575">
                  <c:v>0.28109099999999998</c:v>
                </c:pt>
                <c:pt idx="576">
                  <c:v>0.32486300000000057</c:v>
                </c:pt>
                <c:pt idx="577">
                  <c:v>0.30988599999999966</c:v>
                </c:pt>
                <c:pt idx="578">
                  <c:v>0.26175700000000024</c:v>
                </c:pt>
                <c:pt idx="579">
                  <c:v>0.31867500000000071</c:v>
                </c:pt>
                <c:pt idx="580">
                  <c:v>0.29269299999999987</c:v>
                </c:pt>
                <c:pt idx="581">
                  <c:v>0.28353499999999965</c:v>
                </c:pt>
                <c:pt idx="582">
                  <c:v>0.33545599999999975</c:v>
                </c:pt>
                <c:pt idx="583">
                  <c:v>0.27298899999999993</c:v>
                </c:pt>
                <c:pt idx="584">
                  <c:v>0.31553599999999982</c:v>
                </c:pt>
                <c:pt idx="585">
                  <c:v>0.34956600000000027</c:v>
                </c:pt>
                <c:pt idx="586">
                  <c:v>0.2792640000000004</c:v>
                </c:pt>
                <c:pt idx="587">
                  <c:v>0.30396499999999982</c:v>
                </c:pt>
                <c:pt idx="588">
                  <c:v>0.31604200000000038</c:v>
                </c:pt>
                <c:pt idx="589">
                  <c:v>0.29719400000000018</c:v>
                </c:pt>
                <c:pt idx="590">
                  <c:v>0.32014299999999984</c:v>
                </c:pt>
                <c:pt idx="591">
                  <c:v>0.3227720000000005</c:v>
                </c:pt>
                <c:pt idx="592">
                  <c:v>0.27683700000000044</c:v>
                </c:pt>
                <c:pt idx="593">
                  <c:v>0.32233799999999935</c:v>
                </c:pt>
                <c:pt idx="594">
                  <c:v>0.32350900000000049</c:v>
                </c:pt>
                <c:pt idx="595">
                  <c:v>0.32654400000000017</c:v>
                </c:pt>
                <c:pt idx="596">
                  <c:v>0.33858500000000014</c:v>
                </c:pt>
                <c:pt idx="597">
                  <c:v>0.33922200000000036</c:v>
                </c:pt>
                <c:pt idx="598">
                  <c:v>0.32944600000000079</c:v>
                </c:pt>
                <c:pt idx="599">
                  <c:v>0.35858699999999999</c:v>
                </c:pt>
                <c:pt idx="600">
                  <c:v>0.30305500000000052</c:v>
                </c:pt>
                <c:pt idx="601">
                  <c:v>0.34389100000000017</c:v>
                </c:pt>
                <c:pt idx="602">
                  <c:v>0.32461399999999951</c:v>
                </c:pt>
                <c:pt idx="603">
                  <c:v>0.32993700000000015</c:v>
                </c:pt>
                <c:pt idx="604">
                  <c:v>0.35345999999999922</c:v>
                </c:pt>
                <c:pt idx="605">
                  <c:v>0.31356699999999993</c:v>
                </c:pt>
                <c:pt idx="606">
                  <c:v>0.37229099999999971</c:v>
                </c:pt>
                <c:pt idx="607">
                  <c:v>0.34425799999999995</c:v>
                </c:pt>
                <c:pt idx="608">
                  <c:v>0.2685259999999996</c:v>
                </c:pt>
                <c:pt idx="609">
                  <c:v>0.37321500000000007</c:v>
                </c:pt>
                <c:pt idx="610">
                  <c:v>0.32568700000000028</c:v>
                </c:pt>
                <c:pt idx="611">
                  <c:v>0.28454300000000021</c:v>
                </c:pt>
                <c:pt idx="612">
                  <c:v>0.38662799999999997</c:v>
                </c:pt>
                <c:pt idx="613">
                  <c:v>0.2839280000000004</c:v>
                </c:pt>
                <c:pt idx="614">
                  <c:v>0.31442499999999995</c:v>
                </c:pt>
                <c:pt idx="615">
                  <c:v>0.34733600000000031</c:v>
                </c:pt>
                <c:pt idx="616">
                  <c:v>0.30379899999999971</c:v>
                </c:pt>
                <c:pt idx="617">
                  <c:v>0.33525199999999966</c:v>
                </c:pt>
                <c:pt idx="618">
                  <c:v>0.34968699999999941</c:v>
                </c:pt>
                <c:pt idx="619">
                  <c:v>0.28988100000000028</c:v>
                </c:pt>
                <c:pt idx="620">
                  <c:v>0.36282200000000042</c:v>
                </c:pt>
                <c:pt idx="621">
                  <c:v>0.28997199999999967</c:v>
                </c:pt>
                <c:pt idx="622">
                  <c:v>0.31976300000000002</c:v>
                </c:pt>
                <c:pt idx="623">
                  <c:v>0.31823099999999993</c:v>
                </c:pt>
                <c:pt idx="624">
                  <c:v>0.30509699999999995</c:v>
                </c:pt>
                <c:pt idx="625">
                  <c:v>0.33378100000000011</c:v>
                </c:pt>
                <c:pt idx="626">
                  <c:v>0.32407500000000056</c:v>
                </c:pt>
                <c:pt idx="627">
                  <c:v>0.30617800000000006</c:v>
                </c:pt>
                <c:pt idx="628">
                  <c:v>0.34534999999999982</c:v>
                </c:pt>
                <c:pt idx="629">
                  <c:v>0.31271399999999971</c:v>
                </c:pt>
                <c:pt idx="630">
                  <c:v>0.3121659999999995</c:v>
                </c:pt>
                <c:pt idx="631">
                  <c:v>0.31972299999999976</c:v>
                </c:pt>
                <c:pt idx="632">
                  <c:v>0.31195099999999965</c:v>
                </c:pt>
                <c:pt idx="633">
                  <c:v>0.30959300000000045</c:v>
                </c:pt>
                <c:pt idx="634">
                  <c:v>0.31698300000000046</c:v>
                </c:pt>
                <c:pt idx="635">
                  <c:v>0.28837500000000027</c:v>
                </c:pt>
                <c:pt idx="636">
                  <c:v>0.34014800000000012</c:v>
                </c:pt>
                <c:pt idx="637">
                  <c:v>0.32928999999999942</c:v>
                </c:pt>
                <c:pt idx="638">
                  <c:v>0.31517899999999965</c:v>
                </c:pt>
                <c:pt idx="639">
                  <c:v>0.38955900000000021</c:v>
                </c:pt>
                <c:pt idx="640">
                  <c:v>0.31449000000000016</c:v>
                </c:pt>
                <c:pt idx="641">
                  <c:v>0.32344599999999968</c:v>
                </c:pt>
                <c:pt idx="642">
                  <c:v>0.33641600000000071</c:v>
                </c:pt>
                <c:pt idx="643">
                  <c:v>0.32136899999999979</c:v>
                </c:pt>
                <c:pt idx="644">
                  <c:v>0.31786999999999921</c:v>
                </c:pt>
                <c:pt idx="645">
                  <c:v>0.31411699999999954</c:v>
                </c:pt>
                <c:pt idx="646">
                  <c:v>0.30273299999999992</c:v>
                </c:pt>
                <c:pt idx="647">
                  <c:v>0.32574799999999993</c:v>
                </c:pt>
                <c:pt idx="648">
                  <c:v>0.3244239999999996</c:v>
                </c:pt>
                <c:pt idx="649">
                  <c:v>0.3285910000000003</c:v>
                </c:pt>
                <c:pt idx="650">
                  <c:v>0.33263400000000054</c:v>
                </c:pt>
                <c:pt idx="651">
                  <c:v>0.31841299999999961</c:v>
                </c:pt>
                <c:pt idx="652">
                  <c:v>0.32971000000000039</c:v>
                </c:pt>
                <c:pt idx="653">
                  <c:v>0.30792000000000019</c:v>
                </c:pt>
                <c:pt idx="654">
                  <c:v>0.32582099999999947</c:v>
                </c:pt>
                <c:pt idx="655">
                  <c:v>0.33325399999999927</c:v>
                </c:pt>
                <c:pt idx="656">
                  <c:v>0.32551100000000055</c:v>
                </c:pt>
                <c:pt idx="657">
                  <c:v>0.3328559999999996</c:v>
                </c:pt>
                <c:pt idx="658">
                  <c:v>0.32412300000000016</c:v>
                </c:pt>
                <c:pt idx="659">
                  <c:v>0.30970600000000026</c:v>
                </c:pt>
                <c:pt idx="660">
                  <c:v>0.3373930000000005</c:v>
                </c:pt>
                <c:pt idx="661">
                  <c:v>0.32103499999999929</c:v>
                </c:pt>
                <c:pt idx="662">
                  <c:v>0.34008699999999958</c:v>
                </c:pt>
                <c:pt idx="663">
                  <c:v>0.32167199999999951</c:v>
                </c:pt>
                <c:pt idx="664">
                  <c:v>0.33398700000000048</c:v>
                </c:pt>
                <c:pt idx="665">
                  <c:v>0.33955000000000002</c:v>
                </c:pt>
                <c:pt idx="666">
                  <c:v>0.3424049999999994</c:v>
                </c:pt>
                <c:pt idx="667">
                  <c:v>0.32571999999999957</c:v>
                </c:pt>
                <c:pt idx="668">
                  <c:v>0.32642400000000027</c:v>
                </c:pt>
                <c:pt idx="669">
                  <c:v>0.31729899999999933</c:v>
                </c:pt>
                <c:pt idx="670">
                  <c:v>0.36014200000000063</c:v>
                </c:pt>
                <c:pt idx="671">
                  <c:v>0.32701599999999953</c:v>
                </c:pt>
                <c:pt idx="672">
                  <c:v>0.33447300000000002</c:v>
                </c:pt>
                <c:pt idx="673">
                  <c:v>0.34414800000000056</c:v>
                </c:pt>
                <c:pt idx="674">
                  <c:v>0.33412199999999981</c:v>
                </c:pt>
                <c:pt idx="675">
                  <c:v>0.35848000000000013</c:v>
                </c:pt>
                <c:pt idx="676">
                  <c:v>0.34748899999999949</c:v>
                </c:pt>
                <c:pt idx="677">
                  <c:v>0.32104800000000022</c:v>
                </c:pt>
                <c:pt idx="678">
                  <c:v>0.33120899999999942</c:v>
                </c:pt>
                <c:pt idx="679">
                  <c:v>0.33428799999999992</c:v>
                </c:pt>
                <c:pt idx="680">
                  <c:v>0.349437</c:v>
                </c:pt>
                <c:pt idx="681">
                  <c:v>0.35401799999999994</c:v>
                </c:pt>
                <c:pt idx="682">
                  <c:v>0.33220200000000055</c:v>
                </c:pt>
                <c:pt idx="683">
                  <c:v>0.34920099999999987</c:v>
                </c:pt>
                <c:pt idx="684">
                  <c:v>0.34686399999999917</c:v>
                </c:pt>
                <c:pt idx="685">
                  <c:v>0.33726900000000004</c:v>
                </c:pt>
                <c:pt idx="686">
                  <c:v>0.35348100000000038</c:v>
                </c:pt>
                <c:pt idx="687">
                  <c:v>0.3644999999999996</c:v>
                </c:pt>
                <c:pt idx="688">
                  <c:v>0.35493899999999989</c:v>
                </c:pt>
                <c:pt idx="689">
                  <c:v>0.37056299999999975</c:v>
                </c:pt>
                <c:pt idx="690">
                  <c:v>0.35530300000000015</c:v>
                </c:pt>
                <c:pt idx="691">
                  <c:v>0.37722899999999981</c:v>
                </c:pt>
                <c:pt idx="692">
                  <c:v>0.36309300000000011</c:v>
                </c:pt>
                <c:pt idx="693">
                  <c:v>0.4040979999999994</c:v>
                </c:pt>
                <c:pt idx="694">
                  <c:v>0.35968400000000056</c:v>
                </c:pt>
                <c:pt idx="695">
                  <c:v>0.37263800000000025</c:v>
                </c:pt>
                <c:pt idx="696">
                  <c:v>0.38182300000000069</c:v>
                </c:pt>
                <c:pt idx="697">
                  <c:v>0.37840399999999974</c:v>
                </c:pt>
                <c:pt idx="698">
                  <c:v>0.38415199999999938</c:v>
                </c:pt>
                <c:pt idx="699">
                  <c:v>0.38335799999999942</c:v>
                </c:pt>
                <c:pt idx="700">
                  <c:v>0.3878440000000003</c:v>
                </c:pt>
                <c:pt idx="701">
                  <c:v>0.38335299999999961</c:v>
                </c:pt>
                <c:pt idx="702">
                  <c:v>0.38640700000000017</c:v>
                </c:pt>
                <c:pt idx="703">
                  <c:v>0.39916299999999971</c:v>
                </c:pt>
                <c:pt idx="704">
                  <c:v>0.39234599999999986</c:v>
                </c:pt>
                <c:pt idx="705">
                  <c:v>0.40306299999999951</c:v>
                </c:pt>
                <c:pt idx="706">
                  <c:v>0.40594299999999972</c:v>
                </c:pt>
                <c:pt idx="707">
                  <c:v>0.39821599999999968</c:v>
                </c:pt>
                <c:pt idx="708">
                  <c:v>0.42392099999999999</c:v>
                </c:pt>
                <c:pt idx="709">
                  <c:v>0.38943100000000008</c:v>
                </c:pt>
                <c:pt idx="710">
                  <c:v>0.41277100000000022</c:v>
                </c:pt>
                <c:pt idx="711">
                  <c:v>0.433948</c:v>
                </c:pt>
                <c:pt idx="712">
                  <c:v>0.39320800000000045</c:v>
                </c:pt>
                <c:pt idx="713">
                  <c:v>0.45478600000000036</c:v>
                </c:pt>
                <c:pt idx="714">
                  <c:v>0.43279900000000016</c:v>
                </c:pt>
                <c:pt idx="715">
                  <c:v>0.41500900000000041</c:v>
                </c:pt>
                <c:pt idx="716">
                  <c:v>0.49507800000000035</c:v>
                </c:pt>
                <c:pt idx="717">
                  <c:v>0.45127000000000006</c:v>
                </c:pt>
                <c:pt idx="718">
                  <c:v>0.41903699999999944</c:v>
                </c:pt>
                <c:pt idx="719">
                  <c:v>0.45924799999999966</c:v>
                </c:pt>
                <c:pt idx="720">
                  <c:v>0.42227100000000029</c:v>
                </c:pt>
                <c:pt idx="721">
                  <c:v>0.44690700000000039</c:v>
                </c:pt>
                <c:pt idx="722">
                  <c:v>0.47535099999999986</c:v>
                </c:pt>
                <c:pt idx="723">
                  <c:v>0.43551299999999937</c:v>
                </c:pt>
                <c:pt idx="724">
                  <c:v>0.46636900000000026</c:v>
                </c:pt>
                <c:pt idx="725">
                  <c:v>0.46203499999999931</c:v>
                </c:pt>
                <c:pt idx="726">
                  <c:v>0.45538400000000046</c:v>
                </c:pt>
                <c:pt idx="727">
                  <c:v>0.48226199999999952</c:v>
                </c:pt>
                <c:pt idx="728">
                  <c:v>0.46053699999999953</c:v>
                </c:pt>
                <c:pt idx="729">
                  <c:v>0.47250300000000056</c:v>
                </c:pt>
                <c:pt idx="730">
                  <c:v>0.47998800000000053</c:v>
                </c:pt>
                <c:pt idx="731">
                  <c:v>0.46898300000000059</c:v>
                </c:pt>
                <c:pt idx="732">
                  <c:v>0.4874369999999999</c:v>
                </c:pt>
                <c:pt idx="733">
                  <c:v>0.48986600000000013</c:v>
                </c:pt>
                <c:pt idx="734">
                  <c:v>0.49883799999999923</c:v>
                </c:pt>
                <c:pt idx="735">
                  <c:v>0.49912399999999923</c:v>
                </c:pt>
                <c:pt idx="736">
                  <c:v>0.5171670000000006</c:v>
                </c:pt>
                <c:pt idx="737">
                  <c:v>0.51462200000000013</c:v>
                </c:pt>
                <c:pt idx="738">
                  <c:v>0.49186599999999991</c:v>
                </c:pt>
                <c:pt idx="739">
                  <c:v>0.49948100000000029</c:v>
                </c:pt>
                <c:pt idx="740">
                  <c:v>0.50724600000000031</c:v>
                </c:pt>
                <c:pt idx="741">
                  <c:v>0.51300099999999915</c:v>
                </c:pt>
                <c:pt idx="742">
                  <c:v>0.52909299999999959</c:v>
                </c:pt>
                <c:pt idx="743">
                  <c:v>0.5212949999999994</c:v>
                </c:pt>
                <c:pt idx="744">
                  <c:v>0.54164700000000021</c:v>
                </c:pt>
                <c:pt idx="745">
                  <c:v>0.50624400000000058</c:v>
                </c:pt>
                <c:pt idx="746">
                  <c:v>0.51392900000000008</c:v>
                </c:pt>
                <c:pt idx="747">
                  <c:v>0.51128499999999999</c:v>
                </c:pt>
                <c:pt idx="748">
                  <c:v>0.54585099999999986</c:v>
                </c:pt>
                <c:pt idx="749">
                  <c:v>0.54481399999999969</c:v>
                </c:pt>
                <c:pt idx="750">
                  <c:v>0.52356800000000003</c:v>
                </c:pt>
                <c:pt idx="751">
                  <c:v>0.52178900000000006</c:v>
                </c:pt>
                <c:pt idx="752">
                  <c:v>0.53316300000000005</c:v>
                </c:pt>
                <c:pt idx="753">
                  <c:v>0.53048800000000007</c:v>
                </c:pt>
                <c:pt idx="754">
                  <c:v>0.56186800000000048</c:v>
                </c:pt>
                <c:pt idx="755">
                  <c:v>0.55050600000000038</c:v>
                </c:pt>
                <c:pt idx="756">
                  <c:v>0.55560799999999944</c:v>
                </c:pt>
                <c:pt idx="757">
                  <c:v>0.54708400000000079</c:v>
                </c:pt>
                <c:pt idx="758">
                  <c:v>0.54537499999999994</c:v>
                </c:pt>
                <c:pt idx="759">
                  <c:v>0.56583399999999973</c:v>
                </c:pt>
                <c:pt idx="760">
                  <c:v>0.55210500000000007</c:v>
                </c:pt>
                <c:pt idx="761">
                  <c:v>0.54775699999999983</c:v>
                </c:pt>
                <c:pt idx="762">
                  <c:v>0.55218800000000012</c:v>
                </c:pt>
                <c:pt idx="763">
                  <c:v>0.54447400000000012</c:v>
                </c:pt>
                <c:pt idx="764">
                  <c:v>0.57285900000000023</c:v>
                </c:pt>
                <c:pt idx="765">
                  <c:v>0.5620030000000007</c:v>
                </c:pt>
                <c:pt idx="766">
                  <c:v>0.55694500000000069</c:v>
                </c:pt>
                <c:pt idx="767">
                  <c:v>0.57142799999999916</c:v>
                </c:pt>
                <c:pt idx="768">
                  <c:v>0.57651299999999939</c:v>
                </c:pt>
                <c:pt idx="769">
                  <c:v>0.55305400000000038</c:v>
                </c:pt>
                <c:pt idx="770">
                  <c:v>0.57389600000000041</c:v>
                </c:pt>
                <c:pt idx="771">
                  <c:v>0.55994600000000005</c:v>
                </c:pt>
                <c:pt idx="772">
                  <c:v>0.55894700000000075</c:v>
                </c:pt>
                <c:pt idx="773">
                  <c:v>0.60250599999999999</c:v>
                </c:pt>
                <c:pt idx="774">
                  <c:v>0.56323999999999952</c:v>
                </c:pt>
                <c:pt idx="775">
                  <c:v>0.57261499999999987</c:v>
                </c:pt>
                <c:pt idx="776">
                  <c:v>0.60540899999999986</c:v>
                </c:pt>
                <c:pt idx="777">
                  <c:v>0.57669499999999996</c:v>
                </c:pt>
                <c:pt idx="778">
                  <c:v>0.58672900000000006</c:v>
                </c:pt>
                <c:pt idx="779">
                  <c:v>0.56386499999999984</c:v>
                </c:pt>
                <c:pt idx="780">
                  <c:v>0.5882499999999995</c:v>
                </c:pt>
                <c:pt idx="781">
                  <c:v>0.54922700000000013</c:v>
                </c:pt>
                <c:pt idx="782">
                  <c:v>0.58726600000000051</c:v>
                </c:pt>
                <c:pt idx="783">
                  <c:v>0.56712499999999988</c:v>
                </c:pt>
                <c:pt idx="784">
                  <c:v>0.57939999999999969</c:v>
                </c:pt>
                <c:pt idx="785">
                  <c:v>0.59007200000000015</c:v>
                </c:pt>
                <c:pt idx="786">
                  <c:v>0.56300099999999986</c:v>
                </c:pt>
                <c:pt idx="787">
                  <c:v>0.55868099999999998</c:v>
                </c:pt>
                <c:pt idx="788">
                  <c:v>0.55229000000000017</c:v>
                </c:pt>
                <c:pt idx="789">
                  <c:v>0.54476499999999994</c:v>
                </c:pt>
                <c:pt idx="790">
                  <c:v>0.57686299999999946</c:v>
                </c:pt>
                <c:pt idx="791">
                  <c:v>0.54840700000000009</c:v>
                </c:pt>
                <c:pt idx="792">
                  <c:v>0.56955699999999965</c:v>
                </c:pt>
                <c:pt idx="793">
                  <c:v>0.59006500000000006</c:v>
                </c:pt>
                <c:pt idx="794">
                  <c:v>0.55937899999999985</c:v>
                </c:pt>
                <c:pt idx="795">
                  <c:v>0.58287500000000048</c:v>
                </c:pt>
                <c:pt idx="796">
                  <c:v>0.56327000000000016</c:v>
                </c:pt>
                <c:pt idx="797">
                  <c:v>0.56454900000000041</c:v>
                </c:pt>
                <c:pt idx="798">
                  <c:v>0.56571299999999969</c:v>
                </c:pt>
                <c:pt idx="799">
                  <c:v>0.5538880000000006</c:v>
                </c:pt>
                <c:pt idx="800">
                  <c:v>0.55829500000000021</c:v>
                </c:pt>
                <c:pt idx="801">
                  <c:v>0.55634499999999942</c:v>
                </c:pt>
                <c:pt idx="802">
                  <c:v>0.56767900000000004</c:v>
                </c:pt>
                <c:pt idx="803">
                  <c:v>0.56224999999999969</c:v>
                </c:pt>
                <c:pt idx="804">
                  <c:v>0.57243099999999991</c:v>
                </c:pt>
                <c:pt idx="805">
                  <c:v>0.55699300000000029</c:v>
                </c:pt>
                <c:pt idx="806">
                  <c:v>0.56997700000000062</c:v>
                </c:pt>
                <c:pt idx="807">
                  <c:v>0.57046899999999923</c:v>
                </c:pt>
                <c:pt idx="808">
                  <c:v>0.55767200000000017</c:v>
                </c:pt>
                <c:pt idx="809">
                  <c:v>0.57895099999999999</c:v>
                </c:pt>
                <c:pt idx="810">
                  <c:v>0.55836699999999961</c:v>
                </c:pt>
                <c:pt idx="811">
                  <c:v>0.57861600000000024</c:v>
                </c:pt>
                <c:pt idx="812">
                  <c:v>0.57538899999999948</c:v>
                </c:pt>
                <c:pt idx="813">
                  <c:v>0.57317600000000013</c:v>
                </c:pt>
                <c:pt idx="814">
                  <c:v>0.5818380000000003</c:v>
                </c:pt>
                <c:pt idx="815">
                  <c:v>0.58187999999999995</c:v>
                </c:pt>
                <c:pt idx="816">
                  <c:v>0.58340600000000009</c:v>
                </c:pt>
                <c:pt idx="817">
                  <c:v>0.58785500000000024</c:v>
                </c:pt>
                <c:pt idx="818">
                  <c:v>0.58830899999999975</c:v>
                </c:pt>
                <c:pt idx="819">
                  <c:v>0.58134399999999964</c:v>
                </c:pt>
                <c:pt idx="820">
                  <c:v>0.58562799999999982</c:v>
                </c:pt>
                <c:pt idx="821">
                  <c:v>0.57853499999999958</c:v>
                </c:pt>
                <c:pt idx="822">
                  <c:v>0.59077599999999997</c:v>
                </c:pt>
                <c:pt idx="823">
                  <c:v>0.59044800000000031</c:v>
                </c:pt>
                <c:pt idx="824">
                  <c:v>0.60548599999999997</c:v>
                </c:pt>
                <c:pt idx="825">
                  <c:v>0.614147</c:v>
                </c:pt>
                <c:pt idx="826">
                  <c:v>0.61650799999999961</c:v>
                </c:pt>
                <c:pt idx="827">
                  <c:v>0.59942800000000052</c:v>
                </c:pt>
                <c:pt idx="828">
                  <c:v>0.62531899999999929</c:v>
                </c:pt>
                <c:pt idx="829">
                  <c:v>0.59911300000000001</c:v>
                </c:pt>
                <c:pt idx="830">
                  <c:v>0.60871899999999979</c:v>
                </c:pt>
                <c:pt idx="831">
                  <c:v>0.63621500000000086</c:v>
                </c:pt>
                <c:pt idx="832">
                  <c:v>0.59516900000000028</c:v>
                </c:pt>
                <c:pt idx="833">
                  <c:v>0.63934300000000022</c:v>
                </c:pt>
                <c:pt idx="834">
                  <c:v>0.63828299999999949</c:v>
                </c:pt>
                <c:pt idx="835">
                  <c:v>0.63020299999999985</c:v>
                </c:pt>
                <c:pt idx="836">
                  <c:v>0.67102299999999993</c:v>
                </c:pt>
                <c:pt idx="837">
                  <c:v>0.646007</c:v>
                </c:pt>
                <c:pt idx="838">
                  <c:v>0.62883099999999992</c:v>
                </c:pt>
                <c:pt idx="839">
                  <c:v>0.67902899999999988</c:v>
                </c:pt>
                <c:pt idx="840">
                  <c:v>0.61307199999999984</c:v>
                </c:pt>
                <c:pt idx="841">
                  <c:v>0.64657300000000006</c:v>
                </c:pt>
                <c:pt idx="842">
                  <c:v>0.68661900000000031</c:v>
                </c:pt>
                <c:pt idx="843">
                  <c:v>0.63958600000000043</c:v>
                </c:pt>
                <c:pt idx="844">
                  <c:v>0.68211899999999925</c:v>
                </c:pt>
                <c:pt idx="845">
                  <c:v>0.66151900000000019</c:v>
                </c:pt>
                <c:pt idx="846">
                  <c:v>0.64877900000000022</c:v>
                </c:pt>
                <c:pt idx="847">
                  <c:v>0.72434200000000004</c:v>
                </c:pt>
                <c:pt idx="848">
                  <c:v>0.70029299999999939</c:v>
                </c:pt>
                <c:pt idx="849">
                  <c:v>0.67510199999999987</c:v>
                </c:pt>
                <c:pt idx="850">
                  <c:v>0.68742600000000031</c:v>
                </c:pt>
                <c:pt idx="851">
                  <c:v>0.6710970000000005</c:v>
                </c:pt>
                <c:pt idx="852">
                  <c:v>0.71741600000000005</c:v>
                </c:pt>
                <c:pt idx="853">
                  <c:v>0.69809500000000035</c:v>
                </c:pt>
                <c:pt idx="854">
                  <c:v>0.67509400000000053</c:v>
                </c:pt>
                <c:pt idx="855">
                  <c:v>0.68789199999999973</c:v>
                </c:pt>
                <c:pt idx="856">
                  <c:v>0.67797999999999981</c:v>
                </c:pt>
                <c:pt idx="857">
                  <c:v>0.67001099999999969</c:v>
                </c:pt>
                <c:pt idx="858">
                  <c:v>0.69608399999999993</c:v>
                </c:pt>
                <c:pt idx="859">
                  <c:v>0.69371099999999952</c:v>
                </c:pt>
                <c:pt idx="860">
                  <c:v>0.71703399999999995</c:v>
                </c:pt>
                <c:pt idx="861">
                  <c:v>0.70689899999999994</c:v>
                </c:pt>
                <c:pt idx="862">
                  <c:v>0.69609499999999969</c:v>
                </c:pt>
                <c:pt idx="863">
                  <c:v>0.71291299999999946</c:v>
                </c:pt>
                <c:pt idx="864">
                  <c:v>0.71115900000000032</c:v>
                </c:pt>
                <c:pt idx="865">
                  <c:v>0.68673699999999993</c:v>
                </c:pt>
                <c:pt idx="866">
                  <c:v>0.72458500000000026</c:v>
                </c:pt>
                <c:pt idx="867">
                  <c:v>0.72139199999999981</c:v>
                </c:pt>
                <c:pt idx="868">
                  <c:v>0.7111679999999998</c:v>
                </c:pt>
                <c:pt idx="869">
                  <c:v>0.71324200000000015</c:v>
                </c:pt>
                <c:pt idx="870">
                  <c:v>0.72482399999999991</c:v>
                </c:pt>
                <c:pt idx="871">
                  <c:v>0.71959099999999943</c:v>
                </c:pt>
                <c:pt idx="872">
                  <c:v>0.70754800000000007</c:v>
                </c:pt>
                <c:pt idx="873">
                  <c:v>0.70731800000000078</c:v>
                </c:pt>
                <c:pt idx="874">
                  <c:v>0.72569600000000012</c:v>
                </c:pt>
                <c:pt idx="875">
                  <c:v>0.71048899999999993</c:v>
                </c:pt>
                <c:pt idx="876">
                  <c:v>0.71734200000000037</c:v>
                </c:pt>
                <c:pt idx="877">
                  <c:v>0.73620200000000047</c:v>
                </c:pt>
                <c:pt idx="878">
                  <c:v>0.72479499999999941</c:v>
                </c:pt>
                <c:pt idx="879">
                  <c:v>0.73829099999999936</c:v>
                </c:pt>
                <c:pt idx="880">
                  <c:v>0.73643999999999998</c:v>
                </c:pt>
                <c:pt idx="881">
                  <c:v>0.73334399999999977</c:v>
                </c:pt>
                <c:pt idx="882">
                  <c:v>0.7352249999999998</c:v>
                </c:pt>
                <c:pt idx="883">
                  <c:v>0.73883399999999977</c:v>
                </c:pt>
                <c:pt idx="884">
                  <c:v>0.72273600000000027</c:v>
                </c:pt>
                <c:pt idx="885">
                  <c:v>0.74544300000000074</c:v>
                </c:pt>
                <c:pt idx="886">
                  <c:v>0.76417199999999941</c:v>
                </c:pt>
                <c:pt idx="887">
                  <c:v>0.73374000000000006</c:v>
                </c:pt>
                <c:pt idx="888">
                  <c:v>0.75672199999999989</c:v>
                </c:pt>
                <c:pt idx="889">
                  <c:v>0.74579799999999974</c:v>
                </c:pt>
                <c:pt idx="890">
                  <c:v>0.72290499999999991</c:v>
                </c:pt>
                <c:pt idx="891">
                  <c:v>0.75482199999999988</c:v>
                </c:pt>
                <c:pt idx="892">
                  <c:v>0.7454010000000002</c:v>
                </c:pt>
                <c:pt idx="893">
                  <c:v>0.74000500000000002</c:v>
                </c:pt>
                <c:pt idx="894">
                  <c:v>0.76139699999999966</c:v>
                </c:pt>
                <c:pt idx="895">
                  <c:v>0.74572800000000061</c:v>
                </c:pt>
                <c:pt idx="896">
                  <c:v>0.75268899999999928</c:v>
                </c:pt>
                <c:pt idx="897">
                  <c:v>0.73906900000000064</c:v>
                </c:pt>
                <c:pt idx="898">
                  <c:v>0.73319500000000026</c:v>
                </c:pt>
                <c:pt idx="899">
                  <c:v>0.74340299999999981</c:v>
                </c:pt>
                <c:pt idx="900">
                  <c:v>0.74437400000000054</c:v>
                </c:pt>
                <c:pt idx="901">
                  <c:v>0.72940200000000033</c:v>
                </c:pt>
                <c:pt idx="902">
                  <c:v>0.73910799999999988</c:v>
                </c:pt>
                <c:pt idx="903">
                  <c:v>0.75001400000000018</c:v>
                </c:pt>
                <c:pt idx="904">
                  <c:v>0.73694800000000082</c:v>
                </c:pt>
                <c:pt idx="905">
                  <c:v>0.74871500000000069</c:v>
                </c:pt>
                <c:pt idx="906">
                  <c:v>0.75479499999999966</c:v>
                </c:pt>
                <c:pt idx="907">
                  <c:v>0.76106100000000065</c:v>
                </c:pt>
                <c:pt idx="908">
                  <c:v>0.80714699999999961</c:v>
                </c:pt>
                <c:pt idx="909">
                  <c:v>0.74111100000000008</c:v>
                </c:pt>
                <c:pt idx="910">
                  <c:v>0.77961499999999972</c:v>
                </c:pt>
                <c:pt idx="911">
                  <c:v>0.77263600000000032</c:v>
                </c:pt>
                <c:pt idx="912">
                  <c:v>0.74873399999999979</c:v>
                </c:pt>
                <c:pt idx="913">
                  <c:v>0.75434799999999935</c:v>
                </c:pt>
                <c:pt idx="914">
                  <c:v>0.74950699999999948</c:v>
                </c:pt>
                <c:pt idx="915">
                  <c:v>0.76290200000000041</c:v>
                </c:pt>
                <c:pt idx="916">
                  <c:v>0.75376799999999999</c:v>
                </c:pt>
                <c:pt idx="917">
                  <c:v>0.76410299999999953</c:v>
                </c:pt>
                <c:pt idx="918">
                  <c:v>0.75294099999999986</c:v>
                </c:pt>
                <c:pt idx="919">
                  <c:v>0.75907700000000045</c:v>
                </c:pt>
                <c:pt idx="920">
                  <c:v>0.76698500000000003</c:v>
                </c:pt>
                <c:pt idx="921">
                  <c:v>0.76216600000000057</c:v>
                </c:pt>
                <c:pt idx="922">
                  <c:v>0.75259099999999979</c:v>
                </c:pt>
                <c:pt idx="923">
                  <c:v>0.78938299999999995</c:v>
                </c:pt>
                <c:pt idx="924">
                  <c:v>0.76002500000000062</c:v>
                </c:pt>
                <c:pt idx="925">
                  <c:v>0.74649199999999993</c:v>
                </c:pt>
                <c:pt idx="926">
                  <c:v>0.76947299999999963</c:v>
                </c:pt>
                <c:pt idx="927">
                  <c:v>0.75552099999999989</c:v>
                </c:pt>
                <c:pt idx="928">
                  <c:v>0.76340200000000014</c:v>
                </c:pt>
                <c:pt idx="929">
                  <c:v>0.78997399999999995</c:v>
                </c:pt>
                <c:pt idx="930">
                  <c:v>0.75938499999999998</c:v>
                </c:pt>
                <c:pt idx="931">
                  <c:v>0.79241399999999995</c:v>
                </c:pt>
                <c:pt idx="932">
                  <c:v>0.75579600000000013</c:v>
                </c:pt>
                <c:pt idx="933">
                  <c:v>0.7609849999999998</c:v>
                </c:pt>
              </c:numCache>
            </c:numRef>
          </c:yVal>
        </c:ser>
        <c:ser>
          <c:idx val="1"/>
          <c:order val="1"/>
          <c:tx>
            <c:v>ref. - Z(400)</c:v>
          </c:tx>
          <c:spPr>
            <a:ln w="28575">
              <a:noFill/>
            </a:ln>
          </c:spPr>
          <c:xVal>
            <c:numRef>
              <c:f>side1BDr!$G$29:$G$1079</c:f>
              <c:numCache>
                <c:formatCode>General</c:formatCode>
                <c:ptCount val="1051"/>
                <c:pt idx="0">
                  <c:v>506.923</c:v>
                </c:pt>
                <c:pt idx="1">
                  <c:v>507.70400000000001</c:v>
                </c:pt>
                <c:pt idx="2">
                  <c:v>508.50900000000001</c:v>
                </c:pt>
                <c:pt idx="3">
                  <c:v>509.30500000000001</c:v>
                </c:pt>
                <c:pt idx="4">
                  <c:v>510.089</c:v>
                </c:pt>
                <c:pt idx="5">
                  <c:v>510.90699999999998</c:v>
                </c:pt>
                <c:pt idx="6">
                  <c:v>511.69099999999997</c:v>
                </c:pt>
                <c:pt idx="7">
                  <c:v>512.49199999999996</c:v>
                </c:pt>
                <c:pt idx="8">
                  <c:v>513.28800000000001</c:v>
                </c:pt>
                <c:pt idx="9">
                  <c:v>514.09199999999998</c:v>
                </c:pt>
                <c:pt idx="10">
                  <c:v>514.87300000000005</c:v>
                </c:pt>
                <c:pt idx="11">
                  <c:v>515.67100000000005</c:v>
                </c:pt>
                <c:pt idx="12">
                  <c:v>516.44100000000003</c:v>
                </c:pt>
                <c:pt idx="13">
                  <c:v>517.26199999999994</c:v>
                </c:pt>
                <c:pt idx="14">
                  <c:v>518.04</c:v>
                </c:pt>
                <c:pt idx="15">
                  <c:v>518.83299999999997</c:v>
                </c:pt>
                <c:pt idx="16">
                  <c:v>519.62</c:v>
                </c:pt>
                <c:pt idx="17">
                  <c:v>520.41600000000005</c:v>
                </c:pt>
                <c:pt idx="18">
                  <c:v>521.21100000000001</c:v>
                </c:pt>
                <c:pt idx="19">
                  <c:v>522.00699999999995</c:v>
                </c:pt>
                <c:pt idx="20">
                  <c:v>522.78899999999999</c:v>
                </c:pt>
                <c:pt idx="21">
                  <c:v>523.59199999999998</c:v>
                </c:pt>
                <c:pt idx="22">
                  <c:v>524.38</c:v>
                </c:pt>
                <c:pt idx="23">
                  <c:v>525.16099999999994</c:v>
                </c:pt>
                <c:pt idx="24">
                  <c:v>525.95699999999999</c:v>
                </c:pt>
                <c:pt idx="25">
                  <c:v>526.74699999999996</c:v>
                </c:pt>
                <c:pt idx="26">
                  <c:v>527.52800000000002</c:v>
                </c:pt>
                <c:pt idx="27">
                  <c:v>528.34199999999998</c:v>
                </c:pt>
                <c:pt idx="28">
                  <c:v>529.12400000000002</c:v>
                </c:pt>
                <c:pt idx="29">
                  <c:v>529.92200000000003</c:v>
                </c:pt>
                <c:pt idx="30">
                  <c:v>530.72799999999995</c:v>
                </c:pt>
                <c:pt idx="31">
                  <c:v>531.52300000000002</c:v>
                </c:pt>
                <c:pt idx="32">
                  <c:v>532.30200000000002</c:v>
                </c:pt>
                <c:pt idx="33">
                  <c:v>533.08000000000004</c:v>
                </c:pt>
                <c:pt idx="34">
                  <c:v>533.89499999999998</c:v>
                </c:pt>
                <c:pt idx="35">
                  <c:v>534.67399999999998</c:v>
                </c:pt>
                <c:pt idx="36">
                  <c:v>535.46199999999999</c:v>
                </c:pt>
                <c:pt idx="37">
                  <c:v>536.27300000000002</c:v>
                </c:pt>
                <c:pt idx="38">
                  <c:v>537.05700000000002</c:v>
                </c:pt>
                <c:pt idx="39">
                  <c:v>537.85199999999998</c:v>
                </c:pt>
                <c:pt idx="40">
                  <c:v>538.65800000000002</c:v>
                </c:pt>
                <c:pt idx="41">
                  <c:v>539.44799999999998</c:v>
                </c:pt>
                <c:pt idx="42">
                  <c:v>540.23400000000004</c:v>
                </c:pt>
                <c:pt idx="43">
                  <c:v>541.04399999999998</c:v>
                </c:pt>
                <c:pt idx="44">
                  <c:v>541.82500000000005</c:v>
                </c:pt>
                <c:pt idx="45">
                  <c:v>542.61400000000003</c:v>
                </c:pt>
                <c:pt idx="46">
                  <c:v>543.4</c:v>
                </c:pt>
                <c:pt idx="47">
                  <c:v>544.21100000000001</c:v>
                </c:pt>
                <c:pt idx="48">
                  <c:v>545.00300000000004</c:v>
                </c:pt>
                <c:pt idx="49">
                  <c:v>545.79200000000003</c:v>
                </c:pt>
                <c:pt idx="50">
                  <c:v>546.61099999999999</c:v>
                </c:pt>
                <c:pt idx="51">
                  <c:v>547.39700000000005</c:v>
                </c:pt>
                <c:pt idx="52">
                  <c:v>548.18700000000001</c:v>
                </c:pt>
                <c:pt idx="53">
                  <c:v>548.98299999999995</c:v>
                </c:pt>
                <c:pt idx="54">
                  <c:v>549.76900000000001</c:v>
                </c:pt>
                <c:pt idx="55">
                  <c:v>550.553</c:v>
                </c:pt>
                <c:pt idx="56">
                  <c:v>551.35199999999998</c:v>
                </c:pt>
                <c:pt idx="57">
                  <c:v>552.12900000000002</c:v>
                </c:pt>
                <c:pt idx="58">
                  <c:v>552.91099999999994</c:v>
                </c:pt>
                <c:pt idx="59">
                  <c:v>553.71799999999996</c:v>
                </c:pt>
                <c:pt idx="60">
                  <c:v>554.50699999999995</c:v>
                </c:pt>
                <c:pt idx="61">
                  <c:v>555.31500000000005</c:v>
                </c:pt>
                <c:pt idx="62">
                  <c:v>556.11500000000001</c:v>
                </c:pt>
                <c:pt idx="63">
                  <c:v>556.89200000000005</c:v>
                </c:pt>
                <c:pt idx="64">
                  <c:v>557.68799999999999</c:v>
                </c:pt>
                <c:pt idx="65">
                  <c:v>558.46900000000005</c:v>
                </c:pt>
                <c:pt idx="66">
                  <c:v>559.25400000000002</c:v>
                </c:pt>
                <c:pt idx="67">
                  <c:v>560.04600000000005</c:v>
                </c:pt>
                <c:pt idx="68">
                  <c:v>560.84500000000003</c:v>
                </c:pt>
                <c:pt idx="69">
                  <c:v>561.63099999999997</c:v>
                </c:pt>
                <c:pt idx="70">
                  <c:v>562.41999999999996</c:v>
                </c:pt>
                <c:pt idx="71">
                  <c:v>563.22400000000005</c:v>
                </c:pt>
                <c:pt idx="72">
                  <c:v>564.02099999999996</c:v>
                </c:pt>
                <c:pt idx="73">
                  <c:v>564.80399999999997</c:v>
                </c:pt>
                <c:pt idx="74">
                  <c:v>565.60900000000004</c:v>
                </c:pt>
                <c:pt idx="75">
                  <c:v>566.39800000000002</c:v>
                </c:pt>
                <c:pt idx="76">
                  <c:v>567.18600000000004</c:v>
                </c:pt>
                <c:pt idx="77">
                  <c:v>567.98199999999997</c:v>
                </c:pt>
                <c:pt idx="78">
                  <c:v>568.77599999999995</c:v>
                </c:pt>
                <c:pt idx="79">
                  <c:v>569.54700000000003</c:v>
                </c:pt>
                <c:pt idx="80">
                  <c:v>570.34199999999998</c:v>
                </c:pt>
                <c:pt idx="81">
                  <c:v>571.16099999999994</c:v>
                </c:pt>
                <c:pt idx="82">
                  <c:v>571.947</c:v>
                </c:pt>
                <c:pt idx="83">
                  <c:v>572.74800000000005</c:v>
                </c:pt>
                <c:pt idx="84">
                  <c:v>573.55399999999997</c:v>
                </c:pt>
                <c:pt idx="85">
                  <c:v>574.32799999999997</c:v>
                </c:pt>
                <c:pt idx="86">
                  <c:v>575.125</c:v>
                </c:pt>
                <c:pt idx="87">
                  <c:v>575.90800000000002</c:v>
                </c:pt>
                <c:pt idx="88">
                  <c:v>576.71699999999998</c:v>
                </c:pt>
                <c:pt idx="89">
                  <c:v>577.49300000000005</c:v>
                </c:pt>
                <c:pt idx="90">
                  <c:v>578.29999999999995</c:v>
                </c:pt>
                <c:pt idx="91">
                  <c:v>579.101</c:v>
                </c:pt>
                <c:pt idx="92">
                  <c:v>579.87300000000005</c:v>
                </c:pt>
                <c:pt idx="93">
                  <c:v>580.68600000000004</c:v>
                </c:pt>
                <c:pt idx="94">
                  <c:v>581.49900000000002</c:v>
                </c:pt>
                <c:pt idx="95">
                  <c:v>582.27499999999998</c:v>
                </c:pt>
                <c:pt idx="96">
                  <c:v>583.09299999999996</c:v>
                </c:pt>
                <c:pt idx="97">
                  <c:v>583.86400000000003</c:v>
                </c:pt>
                <c:pt idx="98">
                  <c:v>584.67499999999995</c:v>
                </c:pt>
                <c:pt idx="99">
                  <c:v>585.45399999999995</c:v>
                </c:pt>
                <c:pt idx="100">
                  <c:v>586.24900000000002</c:v>
                </c:pt>
                <c:pt idx="101">
                  <c:v>587.03300000000002</c:v>
                </c:pt>
                <c:pt idx="102">
                  <c:v>587.83299999999997</c:v>
                </c:pt>
                <c:pt idx="103">
                  <c:v>588.62300000000005</c:v>
                </c:pt>
                <c:pt idx="104">
                  <c:v>589.42600000000004</c:v>
                </c:pt>
                <c:pt idx="105">
                  <c:v>590.22900000000004</c:v>
                </c:pt>
                <c:pt idx="106">
                  <c:v>591.01300000000003</c:v>
                </c:pt>
                <c:pt idx="107">
                  <c:v>591.80399999999997</c:v>
                </c:pt>
                <c:pt idx="108">
                  <c:v>592.59</c:v>
                </c:pt>
                <c:pt idx="109">
                  <c:v>593.37</c:v>
                </c:pt>
                <c:pt idx="110">
                  <c:v>594.17999999999995</c:v>
                </c:pt>
                <c:pt idx="111">
                  <c:v>594.96</c:v>
                </c:pt>
                <c:pt idx="112">
                  <c:v>595.76400000000001</c:v>
                </c:pt>
                <c:pt idx="113">
                  <c:v>596.54</c:v>
                </c:pt>
                <c:pt idx="114">
                  <c:v>597.322</c:v>
                </c:pt>
                <c:pt idx="115">
                  <c:v>598.14700000000005</c:v>
                </c:pt>
                <c:pt idx="116">
                  <c:v>598.93700000000001</c:v>
                </c:pt>
                <c:pt idx="117">
                  <c:v>599.71900000000005</c:v>
                </c:pt>
                <c:pt idx="118">
                  <c:v>600.51099999999997</c:v>
                </c:pt>
                <c:pt idx="119">
                  <c:v>601.274</c:v>
                </c:pt>
                <c:pt idx="120">
                  <c:v>602.09</c:v>
                </c:pt>
                <c:pt idx="121">
                  <c:v>602.86199999999997</c:v>
                </c:pt>
                <c:pt idx="122">
                  <c:v>603.65300000000002</c:v>
                </c:pt>
                <c:pt idx="123">
                  <c:v>604.452</c:v>
                </c:pt>
                <c:pt idx="124">
                  <c:v>605.24599999999998</c:v>
                </c:pt>
                <c:pt idx="125">
                  <c:v>606.04100000000005</c:v>
                </c:pt>
                <c:pt idx="126">
                  <c:v>606.83299999999997</c:v>
                </c:pt>
                <c:pt idx="127">
                  <c:v>607.62599999999998</c:v>
                </c:pt>
                <c:pt idx="128">
                  <c:v>608.43700000000001</c:v>
                </c:pt>
                <c:pt idx="129">
                  <c:v>609.20299999999997</c:v>
                </c:pt>
                <c:pt idx="130">
                  <c:v>610.00900000000001</c:v>
                </c:pt>
                <c:pt idx="131">
                  <c:v>610.79399999999998</c:v>
                </c:pt>
                <c:pt idx="132">
                  <c:v>611.60799999999995</c:v>
                </c:pt>
                <c:pt idx="133">
                  <c:v>612.38900000000001</c:v>
                </c:pt>
                <c:pt idx="134">
                  <c:v>613.17700000000002</c:v>
                </c:pt>
                <c:pt idx="135">
                  <c:v>613.97400000000005</c:v>
                </c:pt>
                <c:pt idx="136">
                  <c:v>614.76</c:v>
                </c:pt>
                <c:pt idx="137">
                  <c:v>615.56899999999996</c:v>
                </c:pt>
                <c:pt idx="138">
                  <c:v>616.36699999999996</c:v>
                </c:pt>
                <c:pt idx="139">
                  <c:v>617.16700000000003</c:v>
                </c:pt>
                <c:pt idx="140">
                  <c:v>617.94899999999996</c:v>
                </c:pt>
                <c:pt idx="141">
                  <c:v>618.74599999999998</c:v>
                </c:pt>
                <c:pt idx="142">
                  <c:v>619.53800000000001</c:v>
                </c:pt>
                <c:pt idx="143">
                  <c:v>620.30799999999999</c:v>
                </c:pt>
                <c:pt idx="144">
                  <c:v>621.12199999999996</c:v>
                </c:pt>
                <c:pt idx="145">
                  <c:v>621.91200000000003</c:v>
                </c:pt>
                <c:pt idx="146">
                  <c:v>622.70100000000002</c:v>
                </c:pt>
                <c:pt idx="147">
                  <c:v>623.50300000000004</c:v>
                </c:pt>
                <c:pt idx="148">
                  <c:v>624.279</c:v>
                </c:pt>
                <c:pt idx="149">
                  <c:v>625.08399999999995</c:v>
                </c:pt>
                <c:pt idx="150">
                  <c:v>625.87800000000004</c:v>
                </c:pt>
                <c:pt idx="151">
                  <c:v>626.66800000000001</c:v>
                </c:pt>
                <c:pt idx="152">
                  <c:v>627.45899999999995</c:v>
                </c:pt>
                <c:pt idx="153">
                  <c:v>628.25300000000004</c:v>
                </c:pt>
                <c:pt idx="154">
                  <c:v>629.04700000000003</c:v>
                </c:pt>
                <c:pt idx="155">
                  <c:v>629.82299999999998</c:v>
                </c:pt>
                <c:pt idx="156">
                  <c:v>630.61800000000005</c:v>
                </c:pt>
                <c:pt idx="157">
                  <c:v>631.40800000000002</c:v>
                </c:pt>
                <c:pt idx="158">
                  <c:v>632.20600000000002</c:v>
                </c:pt>
                <c:pt idx="159">
                  <c:v>632.99900000000002</c:v>
                </c:pt>
                <c:pt idx="160">
                  <c:v>633.78099999999995</c:v>
                </c:pt>
                <c:pt idx="161">
                  <c:v>634.57100000000003</c:v>
                </c:pt>
                <c:pt idx="162">
                  <c:v>635.37199999999996</c:v>
                </c:pt>
                <c:pt idx="163">
                  <c:v>636.15700000000004</c:v>
                </c:pt>
                <c:pt idx="164">
                  <c:v>636.95600000000002</c:v>
                </c:pt>
                <c:pt idx="165">
                  <c:v>637.72</c:v>
                </c:pt>
                <c:pt idx="166">
                  <c:v>638.53899999999999</c:v>
                </c:pt>
                <c:pt idx="167">
                  <c:v>639.31700000000001</c:v>
                </c:pt>
                <c:pt idx="168">
                  <c:v>640.10799999999995</c:v>
                </c:pt>
                <c:pt idx="169">
                  <c:v>640.91999999999996</c:v>
                </c:pt>
                <c:pt idx="170">
                  <c:v>641.68399999999997</c:v>
                </c:pt>
                <c:pt idx="171">
                  <c:v>642.47799999999995</c:v>
                </c:pt>
                <c:pt idx="172">
                  <c:v>643.29600000000005</c:v>
                </c:pt>
                <c:pt idx="173">
                  <c:v>644.06500000000005</c:v>
                </c:pt>
                <c:pt idx="174">
                  <c:v>644.86800000000005</c:v>
                </c:pt>
                <c:pt idx="175">
                  <c:v>645.65899999999999</c:v>
                </c:pt>
                <c:pt idx="176">
                  <c:v>646.452</c:v>
                </c:pt>
                <c:pt idx="177">
                  <c:v>647.23400000000004</c:v>
                </c:pt>
                <c:pt idx="178">
                  <c:v>648.02700000000004</c:v>
                </c:pt>
                <c:pt idx="179">
                  <c:v>648.81600000000003</c:v>
                </c:pt>
                <c:pt idx="180">
                  <c:v>649.63300000000004</c:v>
                </c:pt>
                <c:pt idx="181">
                  <c:v>650.423</c:v>
                </c:pt>
                <c:pt idx="182">
                  <c:v>651.20899999999995</c:v>
                </c:pt>
                <c:pt idx="183">
                  <c:v>651.98900000000003</c:v>
                </c:pt>
                <c:pt idx="184">
                  <c:v>652.798</c:v>
                </c:pt>
                <c:pt idx="185">
                  <c:v>653.59799999999996</c:v>
                </c:pt>
                <c:pt idx="186">
                  <c:v>654.38400000000001</c:v>
                </c:pt>
                <c:pt idx="187">
                  <c:v>655.17499999999995</c:v>
                </c:pt>
                <c:pt idx="188">
                  <c:v>655.97699999999998</c:v>
                </c:pt>
                <c:pt idx="189">
                  <c:v>656.77</c:v>
                </c:pt>
                <c:pt idx="190">
                  <c:v>657.57500000000005</c:v>
                </c:pt>
                <c:pt idx="191">
                  <c:v>658.35799999999995</c:v>
                </c:pt>
                <c:pt idx="192">
                  <c:v>659.13900000000001</c:v>
                </c:pt>
                <c:pt idx="193">
                  <c:v>659.93899999999996</c:v>
                </c:pt>
                <c:pt idx="194">
                  <c:v>660.71799999999996</c:v>
                </c:pt>
                <c:pt idx="195">
                  <c:v>661.50800000000004</c:v>
                </c:pt>
                <c:pt idx="196">
                  <c:v>662.31899999999996</c:v>
                </c:pt>
                <c:pt idx="197">
                  <c:v>663.09500000000003</c:v>
                </c:pt>
                <c:pt idx="198">
                  <c:v>663.89499999999998</c:v>
                </c:pt>
                <c:pt idx="199">
                  <c:v>664.67700000000002</c:v>
                </c:pt>
                <c:pt idx="200">
                  <c:v>665.44899999999996</c:v>
                </c:pt>
                <c:pt idx="201">
                  <c:v>666.26599999999996</c:v>
                </c:pt>
                <c:pt idx="202">
                  <c:v>667.053</c:v>
                </c:pt>
                <c:pt idx="203">
                  <c:v>667.85500000000002</c:v>
                </c:pt>
                <c:pt idx="204">
                  <c:v>668.64</c:v>
                </c:pt>
                <c:pt idx="205">
                  <c:v>669.40599999999995</c:v>
                </c:pt>
                <c:pt idx="206">
                  <c:v>670.22699999999998</c:v>
                </c:pt>
                <c:pt idx="207">
                  <c:v>671.00599999999997</c:v>
                </c:pt>
                <c:pt idx="208">
                  <c:v>671.79600000000005</c:v>
                </c:pt>
                <c:pt idx="209">
                  <c:v>672.58</c:v>
                </c:pt>
                <c:pt idx="210">
                  <c:v>673.35599999999999</c:v>
                </c:pt>
                <c:pt idx="211">
                  <c:v>674.16300000000001</c:v>
                </c:pt>
                <c:pt idx="212">
                  <c:v>674.94100000000003</c:v>
                </c:pt>
                <c:pt idx="213">
                  <c:v>675.73299999999995</c:v>
                </c:pt>
                <c:pt idx="214">
                  <c:v>676.53399999999999</c:v>
                </c:pt>
                <c:pt idx="215">
                  <c:v>677.32500000000005</c:v>
                </c:pt>
                <c:pt idx="216">
                  <c:v>678.11400000000003</c:v>
                </c:pt>
                <c:pt idx="217">
                  <c:v>678.89400000000001</c:v>
                </c:pt>
                <c:pt idx="218">
                  <c:v>679.69200000000001</c:v>
                </c:pt>
                <c:pt idx="219">
                  <c:v>680.48900000000003</c:v>
                </c:pt>
                <c:pt idx="220">
                  <c:v>681.27700000000004</c:v>
                </c:pt>
                <c:pt idx="221">
                  <c:v>682.09100000000001</c:v>
                </c:pt>
                <c:pt idx="222">
                  <c:v>682.86800000000005</c:v>
                </c:pt>
                <c:pt idx="223">
                  <c:v>683.69600000000003</c:v>
                </c:pt>
                <c:pt idx="224">
                  <c:v>684.46699999999998</c:v>
                </c:pt>
                <c:pt idx="225">
                  <c:v>685.255</c:v>
                </c:pt>
                <c:pt idx="226">
                  <c:v>686.05600000000004</c:v>
                </c:pt>
                <c:pt idx="227">
                  <c:v>686.84299999999996</c:v>
                </c:pt>
                <c:pt idx="228">
                  <c:v>687.63800000000003</c:v>
                </c:pt>
                <c:pt idx="229">
                  <c:v>688.42200000000003</c:v>
                </c:pt>
                <c:pt idx="230">
                  <c:v>689.22799999999995</c:v>
                </c:pt>
                <c:pt idx="231">
                  <c:v>690.01599999999996</c:v>
                </c:pt>
                <c:pt idx="232">
                  <c:v>690.80399999999997</c:v>
                </c:pt>
                <c:pt idx="233">
                  <c:v>691.63099999999997</c:v>
                </c:pt>
                <c:pt idx="234">
                  <c:v>692.40700000000004</c:v>
                </c:pt>
                <c:pt idx="235">
                  <c:v>693.202</c:v>
                </c:pt>
                <c:pt idx="236">
                  <c:v>693.99699999999996</c:v>
                </c:pt>
                <c:pt idx="237">
                  <c:v>694.79499999999996</c:v>
                </c:pt>
                <c:pt idx="238">
                  <c:v>695.58100000000002</c:v>
                </c:pt>
                <c:pt idx="239">
                  <c:v>696.35400000000004</c:v>
                </c:pt>
                <c:pt idx="240">
                  <c:v>697.15700000000004</c:v>
                </c:pt>
                <c:pt idx="241">
                  <c:v>697.94200000000001</c:v>
                </c:pt>
                <c:pt idx="242">
                  <c:v>698.74699999999996</c:v>
                </c:pt>
                <c:pt idx="243">
                  <c:v>699.548</c:v>
                </c:pt>
                <c:pt idx="244">
                  <c:v>700.32299999999998</c:v>
                </c:pt>
                <c:pt idx="245">
                  <c:v>701.125</c:v>
                </c:pt>
                <c:pt idx="246">
                  <c:v>701.90700000000004</c:v>
                </c:pt>
                <c:pt idx="247">
                  <c:v>702.69600000000003</c:v>
                </c:pt>
                <c:pt idx="248">
                  <c:v>703.48800000000006</c:v>
                </c:pt>
                <c:pt idx="249">
                  <c:v>704.28599999999994</c:v>
                </c:pt>
                <c:pt idx="250">
                  <c:v>705.08</c:v>
                </c:pt>
                <c:pt idx="251">
                  <c:v>705.85599999999999</c:v>
                </c:pt>
                <c:pt idx="252">
                  <c:v>706.66499999999996</c:v>
                </c:pt>
                <c:pt idx="253">
                  <c:v>707.45299999999997</c:v>
                </c:pt>
                <c:pt idx="254">
                  <c:v>708.23299999999995</c:v>
                </c:pt>
                <c:pt idx="255">
                  <c:v>709.05399999999997</c:v>
                </c:pt>
                <c:pt idx="256">
                  <c:v>709.83199999999999</c:v>
                </c:pt>
                <c:pt idx="257">
                  <c:v>710.61699999999996</c:v>
                </c:pt>
                <c:pt idx="258">
                  <c:v>711.42499999999995</c:v>
                </c:pt>
                <c:pt idx="259">
                  <c:v>712.197</c:v>
                </c:pt>
                <c:pt idx="260">
                  <c:v>713.005</c:v>
                </c:pt>
                <c:pt idx="261">
                  <c:v>713.78300000000002</c:v>
                </c:pt>
                <c:pt idx="262">
                  <c:v>714.58</c:v>
                </c:pt>
                <c:pt idx="263">
                  <c:v>715.38</c:v>
                </c:pt>
                <c:pt idx="264">
                  <c:v>716.17399999999998</c:v>
                </c:pt>
                <c:pt idx="265">
                  <c:v>716.97799999999995</c:v>
                </c:pt>
                <c:pt idx="266">
                  <c:v>717.76800000000003</c:v>
                </c:pt>
                <c:pt idx="267">
                  <c:v>718.56299999999999</c:v>
                </c:pt>
                <c:pt idx="268">
                  <c:v>719.351</c:v>
                </c:pt>
                <c:pt idx="269">
                  <c:v>720.12699999999995</c:v>
                </c:pt>
                <c:pt idx="270">
                  <c:v>720.93200000000002</c:v>
                </c:pt>
                <c:pt idx="271">
                  <c:v>721.73699999999997</c:v>
                </c:pt>
                <c:pt idx="272">
                  <c:v>722.50599999999997</c:v>
                </c:pt>
                <c:pt idx="273">
                  <c:v>723.28899999999999</c:v>
                </c:pt>
                <c:pt idx="274">
                  <c:v>724.11699999999996</c:v>
                </c:pt>
                <c:pt idx="275">
                  <c:v>724.89700000000005</c:v>
                </c:pt>
                <c:pt idx="276">
                  <c:v>725.70799999999997</c:v>
                </c:pt>
                <c:pt idx="277">
                  <c:v>726.50599999999997</c:v>
                </c:pt>
                <c:pt idx="278">
                  <c:v>727.28599999999994</c:v>
                </c:pt>
                <c:pt idx="279">
                  <c:v>728.09</c:v>
                </c:pt>
                <c:pt idx="280">
                  <c:v>728.87400000000002</c:v>
                </c:pt>
                <c:pt idx="281">
                  <c:v>729.68</c:v>
                </c:pt>
                <c:pt idx="282">
                  <c:v>730.45399999999995</c:v>
                </c:pt>
                <c:pt idx="283">
                  <c:v>731.25300000000004</c:v>
                </c:pt>
                <c:pt idx="284">
                  <c:v>732.04399999999998</c:v>
                </c:pt>
                <c:pt idx="285">
                  <c:v>732.83399999999995</c:v>
                </c:pt>
                <c:pt idx="286">
                  <c:v>733.62400000000002</c:v>
                </c:pt>
                <c:pt idx="287">
                  <c:v>734.44600000000003</c:v>
                </c:pt>
                <c:pt idx="288">
                  <c:v>735.20799999999997</c:v>
                </c:pt>
                <c:pt idx="289">
                  <c:v>736.02599999999995</c:v>
                </c:pt>
                <c:pt idx="290">
                  <c:v>736.81</c:v>
                </c:pt>
                <c:pt idx="291">
                  <c:v>737.58799999999997</c:v>
                </c:pt>
                <c:pt idx="292">
                  <c:v>738.38099999999997</c:v>
                </c:pt>
                <c:pt idx="293">
                  <c:v>739.18799999999999</c:v>
                </c:pt>
                <c:pt idx="294">
                  <c:v>739.95399999999995</c:v>
                </c:pt>
                <c:pt idx="295">
                  <c:v>740.76199999999994</c:v>
                </c:pt>
                <c:pt idx="296">
                  <c:v>741.53300000000002</c:v>
                </c:pt>
                <c:pt idx="297">
                  <c:v>742.35599999999999</c:v>
                </c:pt>
                <c:pt idx="298">
                  <c:v>743.14</c:v>
                </c:pt>
                <c:pt idx="299">
                  <c:v>743.94399999999996</c:v>
                </c:pt>
                <c:pt idx="300">
                  <c:v>744.73500000000001</c:v>
                </c:pt>
                <c:pt idx="301">
                  <c:v>745.50900000000001</c:v>
                </c:pt>
                <c:pt idx="302">
                  <c:v>746.30499999999995</c:v>
                </c:pt>
                <c:pt idx="303">
                  <c:v>747.09500000000003</c:v>
                </c:pt>
                <c:pt idx="304">
                  <c:v>747.875</c:v>
                </c:pt>
                <c:pt idx="305">
                  <c:v>748.67700000000002</c:v>
                </c:pt>
                <c:pt idx="306">
                  <c:v>749.46699999999998</c:v>
                </c:pt>
                <c:pt idx="307">
                  <c:v>750.24400000000003</c:v>
                </c:pt>
                <c:pt idx="308">
                  <c:v>751.05200000000002</c:v>
                </c:pt>
                <c:pt idx="309">
                  <c:v>751.85799999999995</c:v>
                </c:pt>
                <c:pt idx="310">
                  <c:v>752.64200000000005</c:v>
                </c:pt>
                <c:pt idx="311">
                  <c:v>753.43799999999999</c:v>
                </c:pt>
                <c:pt idx="312">
                  <c:v>754.22299999999996</c:v>
                </c:pt>
                <c:pt idx="313">
                  <c:v>755.01599999999996</c:v>
                </c:pt>
                <c:pt idx="314">
                  <c:v>755.81</c:v>
                </c:pt>
                <c:pt idx="315">
                  <c:v>756.60500000000002</c:v>
                </c:pt>
                <c:pt idx="316">
                  <c:v>757.39499999999998</c:v>
                </c:pt>
                <c:pt idx="317">
                  <c:v>758.19</c:v>
                </c:pt>
                <c:pt idx="318">
                  <c:v>758.98699999999997</c:v>
                </c:pt>
                <c:pt idx="319">
                  <c:v>759.78899999999999</c:v>
                </c:pt>
                <c:pt idx="320">
                  <c:v>760.56799999999998</c:v>
                </c:pt>
                <c:pt idx="321">
                  <c:v>761.37199999999996</c:v>
                </c:pt>
                <c:pt idx="322">
                  <c:v>762.16399999999999</c:v>
                </c:pt>
                <c:pt idx="323">
                  <c:v>762.94399999999996</c:v>
                </c:pt>
                <c:pt idx="324">
                  <c:v>763.75199999999995</c:v>
                </c:pt>
                <c:pt idx="325">
                  <c:v>764.54200000000003</c:v>
                </c:pt>
                <c:pt idx="326">
                  <c:v>765.33</c:v>
                </c:pt>
                <c:pt idx="327">
                  <c:v>766.13099999999997</c:v>
                </c:pt>
                <c:pt idx="328">
                  <c:v>766.91800000000001</c:v>
                </c:pt>
                <c:pt idx="329">
                  <c:v>767.702</c:v>
                </c:pt>
                <c:pt idx="330">
                  <c:v>768.51099999999997</c:v>
                </c:pt>
                <c:pt idx="331">
                  <c:v>769.31799999999998</c:v>
                </c:pt>
                <c:pt idx="332">
                  <c:v>770.10799999999995</c:v>
                </c:pt>
                <c:pt idx="333">
                  <c:v>770.9</c:v>
                </c:pt>
                <c:pt idx="334">
                  <c:v>771.69799999999998</c:v>
                </c:pt>
                <c:pt idx="335">
                  <c:v>772.47199999999998</c:v>
                </c:pt>
                <c:pt idx="336">
                  <c:v>773.26700000000005</c:v>
                </c:pt>
                <c:pt idx="337">
                  <c:v>774.05600000000004</c:v>
                </c:pt>
                <c:pt idx="338">
                  <c:v>774.85900000000004</c:v>
                </c:pt>
                <c:pt idx="339">
                  <c:v>775.64800000000002</c:v>
                </c:pt>
                <c:pt idx="340">
                  <c:v>776.45299999999997</c:v>
                </c:pt>
                <c:pt idx="341">
                  <c:v>777.23900000000003</c:v>
                </c:pt>
                <c:pt idx="342">
                  <c:v>778.01099999999997</c:v>
                </c:pt>
                <c:pt idx="343">
                  <c:v>778.82</c:v>
                </c:pt>
                <c:pt idx="344">
                  <c:v>779.60900000000004</c:v>
                </c:pt>
                <c:pt idx="345">
                  <c:v>780.38800000000003</c:v>
                </c:pt>
                <c:pt idx="346">
                  <c:v>781.19799999999998</c:v>
                </c:pt>
                <c:pt idx="347">
                  <c:v>781.97799999999995</c:v>
                </c:pt>
                <c:pt idx="348">
                  <c:v>782.77499999999998</c:v>
                </c:pt>
                <c:pt idx="349">
                  <c:v>783.56100000000004</c:v>
                </c:pt>
                <c:pt idx="350">
                  <c:v>784.36699999999996</c:v>
                </c:pt>
                <c:pt idx="351">
                  <c:v>785.14800000000002</c:v>
                </c:pt>
                <c:pt idx="352">
                  <c:v>785.95899999999995</c:v>
                </c:pt>
                <c:pt idx="353">
                  <c:v>786.73400000000004</c:v>
                </c:pt>
                <c:pt idx="354">
                  <c:v>787.54</c:v>
                </c:pt>
                <c:pt idx="355">
                  <c:v>788.33100000000002</c:v>
                </c:pt>
                <c:pt idx="356">
                  <c:v>789.13800000000003</c:v>
                </c:pt>
                <c:pt idx="357">
                  <c:v>789.92899999999997</c:v>
                </c:pt>
                <c:pt idx="358">
                  <c:v>790.71</c:v>
                </c:pt>
                <c:pt idx="359">
                  <c:v>791.50900000000001</c:v>
                </c:pt>
                <c:pt idx="360">
                  <c:v>792.303</c:v>
                </c:pt>
                <c:pt idx="361">
                  <c:v>793.09</c:v>
                </c:pt>
                <c:pt idx="362">
                  <c:v>793.899</c:v>
                </c:pt>
                <c:pt idx="363">
                  <c:v>794.68200000000002</c:v>
                </c:pt>
                <c:pt idx="364">
                  <c:v>795.46299999999997</c:v>
                </c:pt>
                <c:pt idx="365">
                  <c:v>796.29100000000005</c:v>
                </c:pt>
                <c:pt idx="366">
                  <c:v>797.08</c:v>
                </c:pt>
                <c:pt idx="367">
                  <c:v>797.86</c:v>
                </c:pt>
                <c:pt idx="368">
                  <c:v>798.66800000000001</c:v>
                </c:pt>
                <c:pt idx="369">
                  <c:v>799.44299999999998</c:v>
                </c:pt>
                <c:pt idx="370">
                  <c:v>800.23599999999999</c:v>
                </c:pt>
                <c:pt idx="371">
                  <c:v>801.03300000000002</c:v>
                </c:pt>
                <c:pt idx="372">
                  <c:v>801.83199999999999</c:v>
                </c:pt>
                <c:pt idx="373">
                  <c:v>802.63400000000001</c:v>
                </c:pt>
                <c:pt idx="374">
                  <c:v>803.43299999999999</c:v>
                </c:pt>
                <c:pt idx="375">
                  <c:v>804.22</c:v>
                </c:pt>
                <c:pt idx="376">
                  <c:v>805.00699999999995</c:v>
                </c:pt>
                <c:pt idx="377">
                  <c:v>805.78099999999995</c:v>
                </c:pt>
                <c:pt idx="378">
                  <c:v>806.59500000000003</c:v>
                </c:pt>
                <c:pt idx="379">
                  <c:v>807.36900000000003</c:v>
                </c:pt>
                <c:pt idx="380">
                  <c:v>808.15499999999997</c:v>
                </c:pt>
                <c:pt idx="381">
                  <c:v>808.952</c:v>
                </c:pt>
                <c:pt idx="382">
                  <c:v>809.76</c:v>
                </c:pt>
                <c:pt idx="383">
                  <c:v>810.53099999999995</c:v>
                </c:pt>
                <c:pt idx="384">
                  <c:v>811.33500000000004</c:v>
                </c:pt>
                <c:pt idx="385">
                  <c:v>812.10900000000004</c:v>
                </c:pt>
                <c:pt idx="386">
                  <c:v>812.91600000000005</c:v>
                </c:pt>
                <c:pt idx="387">
                  <c:v>813.69200000000001</c:v>
                </c:pt>
                <c:pt idx="388">
                  <c:v>814.49099999999999</c:v>
                </c:pt>
                <c:pt idx="389">
                  <c:v>815.29600000000005</c:v>
                </c:pt>
                <c:pt idx="390">
                  <c:v>816.08500000000004</c:v>
                </c:pt>
                <c:pt idx="391">
                  <c:v>816.87599999999998</c:v>
                </c:pt>
                <c:pt idx="392">
                  <c:v>817.67200000000003</c:v>
                </c:pt>
                <c:pt idx="393">
                  <c:v>818.44200000000001</c:v>
                </c:pt>
                <c:pt idx="394">
                  <c:v>819.26099999999997</c:v>
                </c:pt>
                <c:pt idx="395">
                  <c:v>820.04200000000003</c:v>
                </c:pt>
                <c:pt idx="396">
                  <c:v>820.84199999999998</c:v>
                </c:pt>
                <c:pt idx="397">
                  <c:v>821.62</c:v>
                </c:pt>
                <c:pt idx="398">
                  <c:v>822.39099999999996</c:v>
                </c:pt>
                <c:pt idx="399">
                  <c:v>823.20100000000002</c:v>
                </c:pt>
                <c:pt idx="400">
                  <c:v>823.995</c:v>
                </c:pt>
                <c:pt idx="401">
                  <c:v>824.78200000000004</c:v>
                </c:pt>
                <c:pt idx="402">
                  <c:v>825.56799999999998</c:v>
                </c:pt>
                <c:pt idx="403">
                  <c:v>826.34900000000005</c:v>
                </c:pt>
                <c:pt idx="404">
                  <c:v>827.15800000000002</c:v>
                </c:pt>
                <c:pt idx="405">
                  <c:v>827.93600000000004</c:v>
                </c:pt>
                <c:pt idx="406">
                  <c:v>828.72</c:v>
                </c:pt>
                <c:pt idx="407">
                  <c:v>829.53599999999994</c:v>
                </c:pt>
                <c:pt idx="408">
                  <c:v>830.33399999999995</c:v>
                </c:pt>
                <c:pt idx="409">
                  <c:v>831.12599999999998</c:v>
                </c:pt>
                <c:pt idx="410">
                  <c:v>831.90300000000002</c:v>
                </c:pt>
                <c:pt idx="411">
                  <c:v>832.69899999999996</c:v>
                </c:pt>
                <c:pt idx="412">
                  <c:v>833.48199999999997</c:v>
                </c:pt>
                <c:pt idx="413">
                  <c:v>834.28099999999995</c:v>
                </c:pt>
                <c:pt idx="414">
                  <c:v>835.08699999999999</c:v>
                </c:pt>
                <c:pt idx="415">
                  <c:v>835.86599999999999</c:v>
                </c:pt>
                <c:pt idx="416">
                  <c:v>836.678</c:v>
                </c:pt>
                <c:pt idx="417">
                  <c:v>837.47699999999998</c:v>
                </c:pt>
                <c:pt idx="418">
                  <c:v>838.24699999999996</c:v>
                </c:pt>
                <c:pt idx="419">
                  <c:v>839.04499999999996</c:v>
                </c:pt>
                <c:pt idx="420">
                  <c:v>839.83399999999995</c:v>
                </c:pt>
                <c:pt idx="421">
                  <c:v>840.61900000000003</c:v>
                </c:pt>
                <c:pt idx="422">
                  <c:v>841.42200000000003</c:v>
                </c:pt>
                <c:pt idx="423">
                  <c:v>842.23</c:v>
                </c:pt>
                <c:pt idx="424">
                  <c:v>843.00400000000002</c:v>
                </c:pt>
                <c:pt idx="425">
                  <c:v>843.79</c:v>
                </c:pt>
                <c:pt idx="426">
                  <c:v>844.59500000000003</c:v>
                </c:pt>
                <c:pt idx="427">
                  <c:v>845.38</c:v>
                </c:pt>
                <c:pt idx="428">
                  <c:v>846.16499999999996</c:v>
                </c:pt>
                <c:pt idx="429">
                  <c:v>846.96500000000003</c:v>
                </c:pt>
                <c:pt idx="430">
                  <c:v>847.76199999999994</c:v>
                </c:pt>
                <c:pt idx="431">
                  <c:v>848.54700000000003</c:v>
                </c:pt>
                <c:pt idx="432">
                  <c:v>849.32500000000005</c:v>
                </c:pt>
                <c:pt idx="433">
                  <c:v>850.11599999999999</c:v>
                </c:pt>
                <c:pt idx="434">
                  <c:v>850.91</c:v>
                </c:pt>
                <c:pt idx="435">
                  <c:v>851.70500000000004</c:v>
                </c:pt>
                <c:pt idx="436">
                  <c:v>852.50099999999998</c:v>
                </c:pt>
                <c:pt idx="437">
                  <c:v>853.298</c:v>
                </c:pt>
                <c:pt idx="438">
                  <c:v>854.08699999999999</c:v>
                </c:pt>
                <c:pt idx="439">
                  <c:v>854.87800000000004</c:v>
                </c:pt>
                <c:pt idx="440">
                  <c:v>855.66499999999996</c:v>
                </c:pt>
                <c:pt idx="441">
                  <c:v>856.45100000000002</c:v>
                </c:pt>
                <c:pt idx="442">
                  <c:v>857.24400000000003</c:v>
                </c:pt>
                <c:pt idx="443">
                  <c:v>858.04899999999998</c:v>
                </c:pt>
                <c:pt idx="444">
                  <c:v>858.81899999999996</c:v>
                </c:pt>
                <c:pt idx="445">
                  <c:v>859.62900000000002</c:v>
                </c:pt>
                <c:pt idx="446">
                  <c:v>860.42899999999997</c:v>
                </c:pt>
                <c:pt idx="447">
                  <c:v>861.20899999999995</c:v>
                </c:pt>
                <c:pt idx="448">
                  <c:v>862.01700000000005</c:v>
                </c:pt>
                <c:pt idx="449">
                  <c:v>862.80200000000002</c:v>
                </c:pt>
                <c:pt idx="450">
                  <c:v>863.58199999999999</c:v>
                </c:pt>
                <c:pt idx="451">
                  <c:v>864.39300000000003</c:v>
                </c:pt>
                <c:pt idx="452">
                  <c:v>865.16600000000005</c:v>
                </c:pt>
                <c:pt idx="453">
                  <c:v>865.97199999999998</c:v>
                </c:pt>
                <c:pt idx="454">
                  <c:v>866.75599999999997</c:v>
                </c:pt>
                <c:pt idx="455">
                  <c:v>867.52</c:v>
                </c:pt>
                <c:pt idx="456">
                  <c:v>868.35799999999995</c:v>
                </c:pt>
                <c:pt idx="457">
                  <c:v>869.15099999999995</c:v>
                </c:pt>
                <c:pt idx="458">
                  <c:v>869.94799999999998</c:v>
                </c:pt>
                <c:pt idx="459">
                  <c:v>870.74900000000002</c:v>
                </c:pt>
                <c:pt idx="460">
                  <c:v>871.53499999999997</c:v>
                </c:pt>
                <c:pt idx="461">
                  <c:v>872.33199999999999</c:v>
                </c:pt>
                <c:pt idx="462">
                  <c:v>873.12599999999998</c:v>
                </c:pt>
                <c:pt idx="463">
                  <c:v>873.90599999999995</c:v>
                </c:pt>
                <c:pt idx="464">
                  <c:v>874.71799999999996</c:v>
                </c:pt>
                <c:pt idx="465">
                  <c:v>875.49300000000005</c:v>
                </c:pt>
                <c:pt idx="466">
                  <c:v>876.27599999999995</c:v>
                </c:pt>
                <c:pt idx="467">
                  <c:v>877.06899999999996</c:v>
                </c:pt>
                <c:pt idx="468">
                  <c:v>877.86900000000003</c:v>
                </c:pt>
                <c:pt idx="469">
                  <c:v>878.65099999999995</c:v>
                </c:pt>
                <c:pt idx="470">
                  <c:v>879.46100000000001</c:v>
                </c:pt>
                <c:pt idx="471">
                  <c:v>880.24300000000005</c:v>
                </c:pt>
                <c:pt idx="472">
                  <c:v>881.03399999999999</c:v>
                </c:pt>
                <c:pt idx="473">
                  <c:v>881.83100000000002</c:v>
                </c:pt>
                <c:pt idx="474">
                  <c:v>882.625</c:v>
                </c:pt>
                <c:pt idx="475">
                  <c:v>883.39200000000005</c:v>
                </c:pt>
                <c:pt idx="476">
                  <c:v>884.19200000000001</c:v>
                </c:pt>
                <c:pt idx="477">
                  <c:v>884.98900000000003</c:v>
                </c:pt>
                <c:pt idx="478">
                  <c:v>885.78</c:v>
                </c:pt>
                <c:pt idx="479">
                  <c:v>886.56600000000003</c:v>
                </c:pt>
                <c:pt idx="480">
                  <c:v>887.39599999999996</c:v>
                </c:pt>
                <c:pt idx="481">
                  <c:v>888.15499999999997</c:v>
                </c:pt>
                <c:pt idx="482">
                  <c:v>888.95899999999995</c:v>
                </c:pt>
                <c:pt idx="483">
                  <c:v>889.74900000000002</c:v>
                </c:pt>
                <c:pt idx="484">
                  <c:v>890.53300000000002</c:v>
                </c:pt>
                <c:pt idx="485">
                  <c:v>891.327</c:v>
                </c:pt>
                <c:pt idx="486">
                  <c:v>892.12800000000004</c:v>
                </c:pt>
                <c:pt idx="487">
                  <c:v>892.90300000000002</c:v>
                </c:pt>
                <c:pt idx="488">
                  <c:v>893.69500000000005</c:v>
                </c:pt>
                <c:pt idx="489">
                  <c:v>894.46400000000006</c:v>
                </c:pt>
                <c:pt idx="490">
                  <c:v>895.28099999999995</c:v>
                </c:pt>
                <c:pt idx="491">
                  <c:v>896.08399999999995</c:v>
                </c:pt>
                <c:pt idx="492">
                  <c:v>896.87099999999998</c:v>
                </c:pt>
                <c:pt idx="493">
                  <c:v>897.66399999999999</c:v>
                </c:pt>
                <c:pt idx="494">
                  <c:v>898.44</c:v>
                </c:pt>
                <c:pt idx="495">
                  <c:v>899.23400000000004</c:v>
                </c:pt>
                <c:pt idx="496">
                  <c:v>900.03700000000003</c:v>
                </c:pt>
                <c:pt idx="497">
                  <c:v>900.81299999999999</c:v>
                </c:pt>
                <c:pt idx="498">
                  <c:v>901.61699999999996</c:v>
                </c:pt>
                <c:pt idx="499">
                  <c:v>902.42100000000005</c:v>
                </c:pt>
                <c:pt idx="500">
                  <c:v>903.19799999999998</c:v>
                </c:pt>
                <c:pt idx="501">
                  <c:v>904.00699999999995</c:v>
                </c:pt>
                <c:pt idx="502">
                  <c:v>904.803</c:v>
                </c:pt>
                <c:pt idx="503">
                  <c:v>905.59400000000005</c:v>
                </c:pt>
                <c:pt idx="504">
                  <c:v>906.38099999999997</c:v>
                </c:pt>
                <c:pt idx="505">
                  <c:v>907.19399999999996</c:v>
                </c:pt>
                <c:pt idx="506">
                  <c:v>907.97299999999996</c:v>
                </c:pt>
                <c:pt idx="507">
                  <c:v>908.779</c:v>
                </c:pt>
                <c:pt idx="508">
                  <c:v>909.56500000000005</c:v>
                </c:pt>
                <c:pt idx="509">
                  <c:v>910.33299999999997</c:v>
                </c:pt>
                <c:pt idx="510">
                  <c:v>911.12699999999995</c:v>
                </c:pt>
                <c:pt idx="511">
                  <c:v>911.91600000000005</c:v>
                </c:pt>
                <c:pt idx="512">
                  <c:v>912.71299999999997</c:v>
                </c:pt>
                <c:pt idx="513">
                  <c:v>913.49800000000005</c:v>
                </c:pt>
                <c:pt idx="514">
                  <c:v>914.31100000000004</c:v>
                </c:pt>
                <c:pt idx="515">
                  <c:v>915.10400000000004</c:v>
                </c:pt>
                <c:pt idx="516">
                  <c:v>915.87400000000002</c:v>
                </c:pt>
                <c:pt idx="517">
                  <c:v>916.67399999999998</c:v>
                </c:pt>
                <c:pt idx="518">
                  <c:v>917.46100000000001</c:v>
                </c:pt>
                <c:pt idx="519">
                  <c:v>918.24199999999996</c:v>
                </c:pt>
                <c:pt idx="520">
                  <c:v>919.03499999999997</c:v>
                </c:pt>
                <c:pt idx="521">
                  <c:v>919.83500000000004</c:v>
                </c:pt>
                <c:pt idx="522">
                  <c:v>920.62699999999995</c:v>
                </c:pt>
                <c:pt idx="523">
                  <c:v>921.39800000000002</c:v>
                </c:pt>
                <c:pt idx="524">
                  <c:v>922.202</c:v>
                </c:pt>
                <c:pt idx="525">
                  <c:v>922.99400000000003</c:v>
                </c:pt>
                <c:pt idx="526">
                  <c:v>923.78</c:v>
                </c:pt>
                <c:pt idx="527">
                  <c:v>924.57799999999997</c:v>
                </c:pt>
                <c:pt idx="528">
                  <c:v>925.37599999999998</c:v>
                </c:pt>
                <c:pt idx="529">
                  <c:v>926.14499999999998</c:v>
                </c:pt>
                <c:pt idx="530">
                  <c:v>926.95</c:v>
                </c:pt>
                <c:pt idx="531">
                  <c:v>927.73800000000006</c:v>
                </c:pt>
                <c:pt idx="532">
                  <c:v>928.52499999999998</c:v>
                </c:pt>
                <c:pt idx="533">
                  <c:v>929.31600000000003</c:v>
                </c:pt>
                <c:pt idx="534">
                  <c:v>930.10699999999997</c:v>
                </c:pt>
                <c:pt idx="535">
                  <c:v>930.87900000000002</c:v>
                </c:pt>
                <c:pt idx="536">
                  <c:v>931.69600000000003</c:v>
                </c:pt>
                <c:pt idx="537">
                  <c:v>932.49199999999996</c:v>
                </c:pt>
                <c:pt idx="538">
                  <c:v>933.27700000000004</c:v>
                </c:pt>
                <c:pt idx="539">
                  <c:v>934.08299999999997</c:v>
                </c:pt>
                <c:pt idx="540">
                  <c:v>934.87</c:v>
                </c:pt>
                <c:pt idx="541">
                  <c:v>935.67399999999998</c:v>
                </c:pt>
                <c:pt idx="542">
                  <c:v>936.47299999999996</c:v>
                </c:pt>
                <c:pt idx="543">
                  <c:v>937.26199999999994</c:v>
                </c:pt>
                <c:pt idx="544">
                  <c:v>938.05700000000002</c:v>
                </c:pt>
                <c:pt idx="545">
                  <c:v>938.86099999999999</c:v>
                </c:pt>
                <c:pt idx="546">
                  <c:v>939.64700000000005</c:v>
                </c:pt>
                <c:pt idx="547">
                  <c:v>940.45299999999997</c:v>
                </c:pt>
                <c:pt idx="548">
                  <c:v>941.25099999999998</c:v>
                </c:pt>
                <c:pt idx="549">
                  <c:v>942.05799999999999</c:v>
                </c:pt>
                <c:pt idx="550">
                  <c:v>942.84799999999996</c:v>
                </c:pt>
                <c:pt idx="551">
                  <c:v>943.64</c:v>
                </c:pt>
                <c:pt idx="552">
                  <c:v>944.42899999999997</c:v>
                </c:pt>
                <c:pt idx="553">
                  <c:v>945.23500000000001</c:v>
                </c:pt>
                <c:pt idx="554">
                  <c:v>946.02300000000002</c:v>
                </c:pt>
                <c:pt idx="555">
                  <c:v>946.84500000000003</c:v>
                </c:pt>
                <c:pt idx="556">
                  <c:v>947.63099999999997</c:v>
                </c:pt>
                <c:pt idx="557">
                  <c:v>948.40700000000004</c:v>
                </c:pt>
                <c:pt idx="558">
                  <c:v>949.21500000000003</c:v>
                </c:pt>
                <c:pt idx="559">
                  <c:v>949.99800000000005</c:v>
                </c:pt>
                <c:pt idx="560">
                  <c:v>950.78899999999999</c:v>
                </c:pt>
                <c:pt idx="561">
                  <c:v>951.59100000000001</c:v>
                </c:pt>
                <c:pt idx="562">
                  <c:v>952.37199999999996</c:v>
                </c:pt>
                <c:pt idx="563">
                  <c:v>953.16600000000005</c:v>
                </c:pt>
                <c:pt idx="564">
                  <c:v>953.95600000000002</c:v>
                </c:pt>
                <c:pt idx="565">
                  <c:v>954.76400000000001</c:v>
                </c:pt>
                <c:pt idx="566">
                  <c:v>955.55600000000004</c:v>
                </c:pt>
                <c:pt idx="567">
                  <c:v>956.346</c:v>
                </c:pt>
                <c:pt idx="568">
                  <c:v>957.13599999999997</c:v>
                </c:pt>
                <c:pt idx="569">
                  <c:v>957.91200000000003</c:v>
                </c:pt>
                <c:pt idx="570">
                  <c:v>958.70600000000002</c:v>
                </c:pt>
                <c:pt idx="571">
                  <c:v>959.51499999999999</c:v>
                </c:pt>
                <c:pt idx="572">
                  <c:v>960.29700000000003</c:v>
                </c:pt>
                <c:pt idx="573">
                  <c:v>961.096</c:v>
                </c:pt>
                <c:pt idx="574">
                  <c:v>961.88599999999997</c:v>
                </c:pt>
                <c:pt idx="575">
                  <c:v>962.68499999999995</c:v>
                </c:pt>
                <c:pt idx="576">
                  <c:v>963.46900000000005</c:v>
                </c:pt>
                <c:pt idx="577">
                  <c:v>964.26300000000003</c:v>
                </c:pt>
                <c:pt idx="578">
                  <c:v>965.04700000000003</c:v>
                </c:pt>
                <c:pt idx="579">
                  <c:v>965.83299999999997</c:v>
                </c:pt>
                <c:pt idx="580">
                  <c:v>966.625</c:v>
                </c:pt>
                <c:pt idx="581">
                  <c:v>967.43299999999999</c:v>
                </c:pt>
                <c:pt idx="582">
                  <c:v>968.221</c:v>
                </c:pt>
                <c:pt idx="583">
                  <c:v>969.00400000000002</c:v>
                </c:pt>
                <c:pt idx="584">
                  <c:v>969.80899999999997</c:v>
                </c:pt>
                <c:pt idx="585">
                  <c:v>970.58799999999997</c:v>
                </c:pt>
                <c:pt idx="586">
                  <c:v>971.38800000000003</c:v>
                </c:pt>
                <c:pt idx="587">
                  <c:v>972.20100000000002</c:v>
                </c:pt>
                <c:pt idx="588">
                  <c:v>972.98699999999997</c:v>
                </c:pt>
                <c:pt idx="589">
                  <c:v>973.78899999999999</c:v>
                </c:pt>
                <c:pt idx="590">
                  <c:v>974.59199999999998</c:v>
                </c:pt>
                <c:pt idx="591">
                  <c:v>975.35799999999995</c:v>
                </c:pt>
                <c:pt idx="592">
                  <c:v>976.16</c:v>
                </c:pt>
                <c:pt idx="593">
                  <c:v>976.95899999999995</c:v>
                </c:pt>
                <c:pt idx="594">
                  <c:v>977.74699999999996</c:v>
                </c:pt>
                <c:pt idx="595">
                  <c:v>978.54899999999998</c:v>
                </c:pt>
                <c:pt idx="596">
                  <c:v>979.346</c:v>
                </c:pt>
                <c:pt idx="597">
                  <c:v>980.14300000000003</c:v>
                </c:pt>
                <c:pt idx="598">
                  <c:v>980.94399999999996</c:v>
                </c:pt>
                <c:pt idx="599">
                  <c:v>981.75199999999995</c:v>
                </c:pt>
                <c:pt idx="600">
                  <c:v>982.52300000000002</c:v>
                </c:pt>
                <c:pt idx="601">
                  <c:v>983.31600000000003</c:v>
                </c:pt>
                <c:pt idx="602">
                  <c:v>984.11300000000006</c:v>
                </c:pt>
                <c:pt idx="603">
                  <c:v>984.89700000000005</c:v>
                </c:pt>
                <c:pt idx="604">
                  <c:v>985.697</c:v>
                </c:pt>
                <c:pt idx="605">
                  <c:v>986.49900000000002</c:v>
                </c:pt>
                <c:pt idx="606">
                  <c:v>987.28899999999999</c:v>
                </c:pt>
                <c:pt idx="607">
                  <c:v>988.07899999999995</c:v>
                </c:pt>
                <c:pt idx="608">
                  <c:v>988.88</c:v>
                </c:pt>
                <c:pt idx="609">
                  <c:v>989.68299999999999</c:v>
                </c:pt>
                <c:pt idx="610">
                  <c:v>990.46400000000006</c:v>
                </c:pt>
                <c:pt idx="611">
                  <c:v>991.24400000000003</c:v>
                </c:pt>
                <c:pt idx="612">
                  <c:v>992.04499999999996</c:v>
                </c:pt>
                <c:pt idx="613">
                  <c:v>992.81600000000003</c:v>
                </c:pt>
                <c:pt idx="614">
                  <c:v>993.60799999999995</c:v>
                </c:pt>
                <c:pt idx="615">
                  <c:v>994.42100000000005</c:v>
                </c:pt>
                <c:pt idx="616">
                  <c:v>995.20299999999997</c:v>
                </c:pt>
                <c:pt idx="617">
                  <c:v>995.97500000000002</c:v>
                </c:pt>
                <c:pt idx="618">
                  <c:v>996.78099999999995</c:v>
                </c:pt>
                <c:pt idx="619">
                  <c:v>997.55799999999999</c:v>
                </c:pt>
                <c:pt idx="620">
                  <c:v>998.35599999999999</c:v>
                </c:pt>
                <c:pt idx="621">
                  <c:v>999.15</c:v>
                </c:pt>
                <c:pt idx="622">
                  <c:v>999.93499999999995</c:v>
                </c:pt>
                <c:pt idx="623">
                  <c:v>1000.734</c:v>
                </c:pt>
                <c:pt idx="624">
                  <c:v>1001.532</c:v>
                </c:pt>
                <c:pt idx="625">
                  <c:v>1002.302</c:v>
                </c:pt>
                <c:pt idx="626">
                  <c:v>1003.072</c:v>
                </c:pt>
                <c:pt idx="627">
                  <c:v>1003.883</c:v>
                </c:pt>
                <c:pt idx="628">
                  <c:v>1004.682</c:v>
                </c:pt>
                <c:pt idx="629">
                  <c:v>1005.46</c:v>
                </c:pt>
                <c:pt idx="630">
                  <c:v>1006.269</c:v>
                </c:pt>
                <c:pt idx="631">
                  <c:v>1007.067</c:v>
                </c:pt>
                <c:pt idx="632">
                  <c:v>1007.867</c:v>
                </c:pt>
                <c:pt idx="633">
                  <c:v>1008.667</c:v>
                </c:pt>
                <c:pt idx="634">
                  <c:v>1009.437</c:v>
                </c:pt>
                <c:pt idx="635">
                  <c:v>1010.213</c:v>
                </c:pt>
                <c:pt idx="636">
                  <c:v>1011.016</c:v>
                </c:pt>
                <c:pt idx="637">
                  <c:v>1011.813</c:v>
                </c:pt>
                <c:pt idx="638">
                  <c:v>1012.604</c:v>
                </c:pt>
                <c:pt idx="639">
                  <c:v>1013.41</c:v>
                </c:pt>
                <c:pt idx="640">
                  <c:v>1014.205</c:v>
                </c:pt>
                <c:pt idx="641">
                  <c:v>1015.011</c:v>
                </c:pt>
                <c:pt idx="642">
                  <c:v>1015.798</c:v>
                </c:pt>
                <c:pt idx="643">
                  <c:v>1016.595</c:v>
                </c:pt>
                <c:pt idx="644">
                  <c:v>1017.391</c:v>
                </c:pt>
                <c:pt idx="645">
                  <c:v>1018.167</c:v>
                </c:pt>
                <c:pt idx="646">
                  <c:v>1018.989</c:v>
                </c:pt>
                <c:pt idx="647">
                  <c:v>1019.7670000000001</c:v>
                </c:pt>
                <c:pt idx="648">
                  <c:v>1020.533</c:v>
                </c:pt>
                <c:pt idx="649">
                  <c:v>1021.362</c:v>
                </c:pt>
                <c:pt idx="650">
                  <c:v>1022.16</c:v>
                </c:pt>
                <c:pt idx="651">
                  <c:v>1022.933</c:v>
                </c:pt>
                <c:pt idx="652">
                  <c:v>1023.744</c:v>
                </c:pt>
                <c:pt idx="653">
                  <c:v>1024.5160000000001</c:v>
                </c:pt>
                <c:pt idx="654">
                  <c:v>1025.3230000000001</c:v>
                </c:pt>
                <c:pt idx="655">
                  <c:v>1026.1020000000001</c:v>
                </c:pt>
                <c:pt idx="656">
                  <c:v>1026.9079999999999</c:v>
                </c:pt>
                <c:pt idx="657">
                  <c:v>1027.6980000000001</c:v>
                </c:pt>
                <c:pt idx="658">
                  <c:v>1028.4839999999999</c:v>
                </c:pt>
                <c:pt idx="659">
                  <c:v>1029.2739999999999</c:v>
                </c:pt>
                <c:pt idx="660">
                  <c:v>1030.0530000000001</c:v>
                </c:pt>
                <c:pt idx="661">
                  <c:v>1030.8420000000001</c:v>
                </c:pt>
                <c:pt idx="662">
                  <c:v>1031.655</c:v>
                </c:pt>
                <c:pt idx="663">
                  <c:v>1032.454</c:v>
                </c:pt>
                <c:pt idx="664">
                  <c:v>1033.252</c:v>
                </c:pt>
                <c:pt idx="665">
                  <c:v>1034.0309999999999</c:v>
                </c:pt>
                <c:pt idx="666">
                  <c:v>1034.8389999999999</c:v>
                </c:pt>
                <c:pt idx="667">
                  <c:v>1035.607</c:v>
                </c:pt>
                <c:pt idx="668">
                  <c:v>1036.386</c:v>
                </c:pt>
                <c:pt idx="669">
                  <c:v>1037.1679999999999</c:v>
                </c:pt>
                <c:pt idx="670">
                  <c:v>1037.96</c:v>
                </c:pt>
                <c:pt idx="671">
                  <c:v>1038.7570000000001</c:v>
                </c:pt>
                <c:pt idx="672">
                  <c:v>1039.548</c:v>
                </c:pt>
                <c:pt idx="673">
                  <c:v>1040.3589999999999</c:v>
                </c:pt>
                <c:pt idx="674">
                  <c:v>1041.1479999999999</c:v>
                </c:pt>
                <c:pt idx="675">
                  <c:v>1041.9369999999999</c:v>
                </c:pt>
                <c:pt idx="676">
                  <c:v>1042.7260000000001</c:v>
                </c:pt>
                <c:pt idx="677">
                  <c:v>1043.511</c:v>
                </c:pt>
                <c:pt idx="678">
                  <c:v>1044.3150000000001</c:v>
                </c:pt>
                <c:pt idx="679">
                  <c:v>1045.1110000000001</c:v>
                </c:pt>
                <c:pt idx="680">
                  <c:v>1045.8979999999999</c:v>
                </c:pt>
                <c:pt idx="681">
                  <c:v>1046.701</c:v>
                </c:pt>
                <c:pt idx="682">
                  <c:v>1047.4580000000001</c:v>
                </c:pt>
                <c:pt idx="683">
                  <c:v>1048.2650000000001</c:v>
                </c:pt>
                <c:pt idx="684">
                  <c:v>1049.0730000000001</c:v>
                </c:pt>
                <c:pt idx="685">
                  <c:v>1049.8699999999999</c:v>
                </c:pt>
                <c:pt idx="686">
                  <c:v>1050.6610000000001</c:v>
                </c:pt>
                <c:pt idx="687">
                  <c:v>1051.4390000000001</c:v>
                </c:pt>
                <c:pt idx="688">
                  <c:v>1052.2329999999999</c:v>
                </c:pt>
                <c:pt idx="689">
                  <c:v>1053.0250000000001</c:v>
                </c:pt>
                <c:pt idx="690">
                  <c:v>1053.826</c:v>
                </c:pt>
                <c:pt idx="691">
                  <c:v>1054.6099999999999</c:v>
                </c:pt>
                <c:pt idx="692">
                  <c:v>1055.3920000000001</c:v>
                </c:pt>
                <c:pt idx="693">
                  <c:v>1056.1959999999999</c:v>
                </c:pt>
                <c:pt idx="694">
                  <c:v>1056.981</c:v>
                </c:pt>
                <c:pt idx="695">
                  <c:v>1057.7719999999999</c:v>
                </c:pt>
                <c:pt idx="696">
                  <c:v>1058.5519999999999</c:v>
                </c:pt>
                <c:pt idx="697">
                  <c:v>1059.3589999999999</c:v>
                </c:pt>
                <c:pt idx="698">
                  <c:v>1060.163</c:v>
                </c:pt>
                <c:pt idx="699">
                  <c:v>1060.93</c:v>
                </c:pt>
                <c:pt idx="700">
                  <c:v>1061.7329999999999</c:v>
                </c:pt>
                <c:pt idx="701">
                  <c:v>1062.5129999999999</c:v>
                </c:pt>
                <c:pt idx="702">
                  <c:v>1063.296</c:v>
                </c:pt>
                <c:pt idx="703">
                  <c:v>1064.079</c:v>
                </c:pt>
                <c:pt idx="704">
                  <c:v>1064.8789999999999</c:v>
                </c:pt>
                <c:pt idx="705">
                  <c:v>1065.646</c:v>
                </c:pt>
                <c:pt idx="706">
                  <c:v>1066.472</c:v>
                </c:pt>
                <c:pt idx="707">
                  <c:v>1067.269</c:v>
                </c:pt>
                <c:pt idx="708">
                  <c:v>1068.049</c:v>
                </c:pt>
                <c:pt idx="709">
                  <c:v>1068.83</c:v>
                </c:pt>
                <c:pt idx="710">
                  <c:v>1069.617</c:v>
                </c:pt>
                <c:pt idx="711">
                  <c:v>1070.4100000000001</c:v>
                </c:pt>
                <c:pt idx="712">
                  <c:v>1071.1959999999999</c:v>
                </c:pt>
                <c:pt idx="713">
                  <c:v>1072</c:v>
                </c:pt>
                <c:pt idx="714">
                  <c:v>1072.79</c:v>
                </c:pt>
                <c:pt idx="715">
                  <c:v>1073.5630000000001</c:v>
                </c:pt>
                <c:pt idx="716">
                  <c:v>1074.3720000000001</c:v>
                </c:pt>
                <c:pt idx="717">
                  <c:v>1075.1610000000001</c:v>
                </c:pt>
                <c:pt idx="718">
                  <c:v>1075.941</c:v>
                </c:pt>
                <c:pt idx="719">
                  <c:v>1076.7149999999999</c:v>
                </c:pt>
                <c:pt idx="720">
                  <c:v>1077.528</c:v>
                </c:pt>
                <c:pt idx="721">
                  <c:v>1078.328</c:v>
                </c:pt>
                <c:pt idx="722">
                  <c:v>1079.1120000000001</c:v>
                </c:pt>
                <c:pt idx="723">
                  <c:v>1079.902</c:v>
                </c:pt>
                <c:pt idx="724">
                  <c:v>1080.6990000000001</c:v>
                </c:pt>
                <c:pt idx="725">
                  <c:v>1081.4680000000001</c:v>
                </c:pt>
                <c:pt idx="726">
                  <c:v>1082.2670000000001</c:v>
                </c:pt>
                <c:pt idx="727">
                  <c:v>1083.077</c:v>
                </c:pt>
                <c:pt idx="728">
                  <c:v>1083.883</c:v>
                </c:pt>
                <c:pt idx="729">
                  <c:v>1084.675</c:v>
                </c:pt>
                <c:pt idx="730">
                  <c:v>1085.4829999999999</c:v>
                </c:pt>
                <c:pt idx="731">
                  <c:v>1086.259</c:v>
                </c:pt>
                <c:pt idx="732">
                  <c:v>1087.0540000000001</c:v>
                </c:pt>
                <c:pt idx="733">
                  <c:v>1087.8420000000001</c:v>
                </c:pt>
                <c:pt idx="734">
                  <c:v>1088.6389999999999</c:v>
                </c:pt>
                <c:pt idx="735">
                  <c:v>1089.4259999999999</c:v>
                </c:pt>
                <c:pt idx="736">
                  <c:v>1090.231</c:v>
                </c:pt>
                <c:pt idx="737">
                  <c:v>1091.0260000000001</c:v>
                </c:pt>
                <c:pt idx="738">
                  <c:v>1091.827</c:v>
                </c:pt>
                <c:pt idx="739">
                  <c:v>1092.5899999999999</c:v>
                </c:pt>
                <c:pt idx="740">
                  <c:v>1093.421</c:v>
                </c:pt>
                <c:pt idx="741">
                  <c:v>1094.201</c:v>
                </c:pt>
                <c:pt idx="742">
                  <c:v>1095.0050000000001</c:v>
                </c:pt>
                <c:pt idx="743">
                  <c:v>1095.7919999999999</c:v>
                </c:pt>
                <c:pt idx="744">
                  <c:v>1096.5719999999999</c:v>
                </c:pt>
                <c:pt idx="745">
                  <c:v>1097.357</c:v>
                </c:pt>
                <c:pt idx="746">
                  <c:v>1098.1659999999999</c:v>
                </c:pt>
                <c:pt idx="747">
                  <c:v>1098.944</c:v>
                </c:pt>
                <c:pt idx="748">
                  <c:v>1099.759</c:v>
                </c:pt>
                <c:pt idx="749">
                  <c:v>1100.5329999999999</c:v>
                </c:pt>
                <c:pt idx="750">
                  <c:v>1101.326</c:v>
                </c:pt>
                <c:pt idx="751">
                  <c:v>1102.116</c:v>
                </c:pt>
                <c:pt idx="752">
                  <c:v>1102.9059999999999</c:v>
                </c:pt>
                <c:pt idx="753">
                  <c:v>1103.682</c:v>
                </c:pt>
                <c:pt idx="754">
                  <c:v>1104.5029999999999</c:v>
                </c:pt>
                <c:pt idx="755">
                  <c:v>1105.3019999999999</c:v>
                </c:pt>
                <c:pt idx="756">
                  <c:v>1106.0740000000001</c:v>
                </c:pt>
                <c:pt idx="757">
                  <c:v>1106.877</c:v>
                </c:pt>
                <c:pt idx="758">
                  <c:v>1107.664</c:v>
                </c:pt>
                <c:pt idx="759">
                  <c:v>1108.4469999999999</c:v>
                </c:pt>
                <c:pt idx="760">
                  <c:v>1109.229</c:v>
                </c:pt>
                <c:pt idx="761">
                  <c:v>1110.037</c:v>
                </c:pt>
                <c:pt idx="762">
                  <c:v>1110.8240000000001</c:v>
                </c:pt>
                <c:pt idx="763">
                  <c:v>1111.6130000000001</c:v>
                </c:pt>
                <c:pt idx="764">
                  <c:v>1112.432</c:v>
                </c:pt>
                <c:pt idx="765">
                  <c:v>1113.2090000000001</c:v>
                </c:pt>
                <c:pt idx="766">
                  <c:v>1113.973</c:v>
                </c:pt>
                <c:pt idx="767">
                  <c:v>1114.79</c:v>
                </c:pt>
                <c:pt idx="768">
                  <c:v>1115.576</c:v>
                </c:pt>
                <c:pt idx="769">
                  <c:v>1116.3800000000001</c:v>
                </c:pt>
                <c:pt idx="770">
                  <c:v>1117.191</c:v>
                </c:pt>
                <c:pt idx="771">
                  <c:v>1117.991</c:v>
                </c:pt>
                <c:pt idx="772">
                  <c:v>1118.759</c:v>
                </c:pt>
                <c:pt idx="773">
                  <c:v>1119.547</c:v>
                </c:pt>
                <c:pt idx="774">
                  <c:v>1120.3599999999999</c:v>
                </c:pt>
                <c:pt idx="775">
                  <c:v>1121.135</c:v>
                </c:pt>
                <c:pt idx="776">
                  <c:v>1121.931</c:v>
                </c:pt>
                <c:pt idx="777">
                  <c:v>1122.7380000000001</c:v>
                </c:pt>
                <c:pt idx="778">
                  <c:v>1123.5260000000001</c:v>
                </c:pt>
                <c:pt idx="779">
                  <c:v>1124.3230000000001</c:v>
                </c:pt>
                <c:pt idx="780">
                  <c:v>1125.114</c:v>
                </c:pt>
                <c:pt idx="781">
                  <c:v>1125.9069999999999</c:v>
                </c:pt>
                <c:pt idx="782">
                  <c:v>1126.6969999999999</c:v>
                </c:pt>
                <c:pt idx="783">
                  <c:v>1127.5039999999999</c:v>
                </c:pt>
                <c:pt idx="784">
                  <c:v>1128.2940000000001</c:v>
                </c:pt>
                <c:pt idx="785">
                  <c:v>1129.08</c:v>
                </c:pt>
                <c:pt idx="786">
                  <c:v>1129.883</c:v>
                </c:pt>
                <c:pt idx="787">
                  <c:v>1130.673</c:v>
                </c:pt>
                <c:pt idx="788">
                  <c:v>1131.4680000000001</c:v>
                </c:pt>
                <c:pt idx="789">
                  <c:v>1132.278</c:v>
                </c:pt>
                <c:pt idx="790">
                  <c:v>1133.046</c:v>
                </c:pt>
                <c:pt idx="791">
                  <c:v>1133.8579999999999</c:v>
                </c:pt>
                <c:pt idx="792">
                  <c:v>1134.653</c:v>
                </c:pt>
                <c:pt idx="793">
                  <c:v>1135.42</c:v>
                </c:pt>
                <c:pt idx="794">
                  <c:v>1136.1959999999999</c:v>
                </c:pt>
                <c:pt idx="795">
                  <c:v>1136.992</c:v>
                </c:pt>
                <c:pt idx="796">
                  <c:v>1137.7750000000001</c:v>
                </c:pt>
                <c:pt idx="797">
                  <c:v>1138.5530000000001</c:v>
                </c:pt>
                <c:pt idx="798">
                  <c:v>1139.354</c:v>
                </c:pt>
                <c:pt idx="799">
                  <c:v>1140.144</c:v>
                </c:pt>
                <c:pt idx="800">
                  <c:v>1140.921</c:v>
                </c:pt>
                <c:pt idx="801">
                  <c:v>1141.723</c:v>
                </c:pt>
                <c:pt idx="802">
                  <c:v>1142.5229999999999</c:v>
                </c:pt>
                <c:pt idx="803">
                  <c:v>1143.3219999999999</c:v>
                </c:pt>
                <c:pt idx="804">
                  <c:v>1144.105</c:v>
                </c:pt>
                <c:pt idx="805">
                  <c:v>1144.9290000000001</c:v>
                </c:pt>
                <c:pt idx="806">
                  <c:v>1145.6859999999999</c:v>
                </c:pt>
                <c:pt idx="807">
                  <c:v>1146.4680000000001</c:v>
                </c:pt>
                <c:pt idx="808">
                  <c:v>1147.2850000000001</c:v>
                </c:pt>
                <c:pt idx="809">
                  <c:v>1148.0619999999999</c:v>
                </c:pt>
                <c:pt idx="810">
                  <c:v>1148.8499999999999</c:v>
                </c:pt>
                <c:pt idx="811">
                  <c:v>1149.6669999999999</c:v>
                </c:pt>
                <c:pt idx="812">
                  <c:v>1150.444</c:v>
                </c:pt>
                <c:pt idx="813">
                  <c:v>1151.2570000000001</c:v>
                </c:pt>
                <c:pt idx="814">
                  <c:v>1152.0530000000001</c:v>
                </c:pt>
                <c:pt idx="815">
                  <c:v>1152.8340000000001</c:v>
                </c:pt>
                <c:pt idx="816">
                  <c:v>1153.6099999999999</c:v>
                </c:pt>
                <c:pt idx="817">
                  <c:v>1154.413</c:v>
                </c:pt>
                <c:pt idx="818">
                  <c:v>1155.2139999999999</c:v>
                </c:pt>
                <c:pt idx="819">
                  <c:v>1155.9949999999999</c:v>
                </c:pt>
                <c:pt idx="820">
                  <c:v>1156.7739999999999</c:v>
                </c:pt>
                <c:pt idx="821">
                  <c:v>1157.6030000000001</c:v>
                </c:pt>
                <c:pt idx="822">
                  <c:v>1158.3789999999999</c:v>
                </c:pt>
                <c:pt idx="823">
                  <c:v>1159.1890000000001</c:v>
                </c:pt>
                <c:pt idx="824">
                  <c:v>1159.982</c:v>
                </c:pt>
                <c:pt idx="825">
                  <c:v>1160.769</c:v>
                </c:pt>
                <c:pt idx="826">
                  <c:v>1161.5730000000001</c:v>
                </c:pt>
                <c:pt idx="827">
                  <c:v>1162.3630000000001</c:v>
                </c:pt>
                <c:pt idx="828">
                  <c:v>1163.135</c:v>
                </c:pt>
                <c:pt idx="829">
                  <c:v>1163.9359999999999</c:v>
                </c:pt>
                <c:pt idx="830">
                  <c:v>1164.713</c:v>
                </c:pt>
                <c:pt idx="831">
                  <c:v>1165.5309999999999</c:v>
                </c:pt>
                <c:pt idx="832">
                  <c:v>1166.327</c:v>
                </c:pt>
                <c:pt idx="833">
                  <c:v>1167.1110000000001</c:v>
                </c:pt>
                <c:pt idx="834">
                  <c:v>1167.895</c:v>
                </c:pt>
                <c:pt idx="835">
                  <c:v>1168.6959999999999</c:v>
                </c:pt>
                <c:pt idx="836">
                  <c:v>1169.4860000000001</c:v>
                </c:pt>
                <c:pt idx="837">
                  <c:v>1170.2829999999999</c:v>
                </c:pt>
                <c:pt idx="838">
                  <c:v>1171.058</c:v>
                </c:pt>
                <c:pt idx="839">
                  <c:v>1171.885</c:v>
                </c:pt>
                <c:pt idx="840">
                  <c:v>1172.662</c:v>
                </c:pt>
                <c:pt idx="841">
                  <c:v>1173.4190000000001</c:v>
                </c:pt>
                <c:pt idx="842">
                  <c:v>1174.229</c:v>
                </c:pt>
                <c:pt idx="843">
                  <c:v>1175.0139999999999</c:v>
                </c:pt>
                <c:pt idx="844">
                  <c:v>1175.8130000000001</c:v>
                </c:pt>
                <c:pt idx="845">
                  <c:v>1176.634</c:v>
                </c:pt>
                <c:pt idx="846">
                  <c:v>1177.423</c:v>
                </c:pt>
                <c:pt idx="847">
                  <c:v>1178.213</c:v>
                </c:pt>
                <c:pt idx="848">
                  <c:v>1179</c:v>
                </c:pt>
                <c:pt idx="849">
                  <c:v>1179.796</c:v>
                </c:pt>
                <c:pt idx="850">
                  <c:v>1180.557</c:v>
                </c:pt>
                <c:pt idx="851">
                  <c:v>1181.3579999999999</c:v>
                </c:pt>
                <c:pt idx="852">
                  <c:v>1182.1489999999999</c:v>
                </c:pt>
                <c:pt idx="853">
                  <c:v>1182.942</c:v>
                </c:pt>
                <c:pt idx="854">
                  <c:v>1183.72</c:v>
                </c:pt>
                <c:pt idx="855">
                  <c:v>1184.5440000000001</c:v>
                </c:pt>
                <c:pt idx="856">
                  <c:v>1185.335</c:v>
                </c:pt>
                <c:pt idx="857">
                  <c:v>1186.116</c:v>
                </c:pt>
                <c:pt idx="858">
                  <c:v>1186.9179999999999</c:v>
                </c:pt>
                <c:pt idx="859">
                  <c:v>1187.711</c:v>
                </c:pt>
                <c:pt idx="860">
                  <c:v>1188.492</c:v>
                </c:pt>
                <c:pt idx="861">
                  <c:v>1189.3050000000001</c:v>
                </c:pt>
                <c:pt idx="862">
                  <c:v>1190.098</c:v>
                </c:pt>
                <c:pt idx="863">
                  <c:v>1190.874</c:v>
                </c:pt>
                <c:pt idx="864">
                  <c:v>1191.652</c:v>
                </c:pt>
                <c:pt idx="865">
                  <c:v>1192.4839999999999</c:v>
                </c:pt>
                <c:pt idx="866">
                  <c:v>1193.2719999999999</c:v>
                </c:pt>
                <c:pt idx="867">
                  <c:v>1194.0619999999999</c:v>
                </c:pt>
                <c:pt idx="868">
                  <c:v>1194.8499999999999</c:v>
                </c:pt>
                <c:pt idx="869">
                  <c:v>1195.624</c:v>
                </c:pt>
                <c:pt idx="870">
                  <c:v>1196.4359999999999</c:v>
                </c:pt>
                <c:pt idx="871">
                  <c:v>1197.2349999999999</c:v>
                </c:pt>
                <c:pt idx="872">
                  <c:v>1198.011</c:v>
                </c:pt>
                <c:pt idx="873">
                  <c:v>1198.8050000000001</c:v>
                </c:pt>
                <c:pt idx="874">
                  <c:v>1199.6289999999999</c:v>
                </c:pt>
                <c:pt idx="875">
                  <c:v>1200.3989999999999</c:v>
                </c:pt>
                <c:pt idx="876">
                  <c:v>1201.1890000000001</c:v>
                </c:pt>
                <c:pt idx="877">
                  <c:v>1201.9880000000001</c:v>
                </c:pt>
                <c:pt idx="878">
                  <c:v>1202.779</c:v>
                </c:pt>
                <c:pt idx="879">
                  <c:v>1203.5730000000001</c:v>
                </c:pt>
                <c:pt idx="880">
                  <c:v>1204.4069999999999</c:v>
                </c:pt>
                <c:pt idx="881">
                  <c:v>1205.1679999999999</c:v>
                </c:pt>
                <c:pt idx="882">
                  <c:v>1205.961</c:v>
                </c:pt>
                <c:pt idx="883">
                  <c:v>1206.7660000000001</c:v>
                </c:pt>
                <c:pt idx="884">
                  <c:v>1207.5229999999999</c:v>
                </c:pt>
                <c:pt idx="885">
                  <c:v>1208.3</c:v>
                </c:pt>
                <c:pt idx="886">
                  <c:v>1209.1110000000001</c:v>
                </c:pt>
                <c:pt idx="887">
                  <c:v>1209.9010000000001</c:v>
                </c:pt>
                <c:pt idx="888">
                  <c:v>1210.691</c:v>
                </c:pt>
                <c:pt idx="889">
                  <c:v>1211.5139999999999</c:v>
                </c:pt>
                <c:pt idx="890">
                  <c:v>1212.3</c:v>
                </c:pt>
                <c:pt idx="891">
                  <c:v>1213.057</c:v>
                </c:pt>
                <c:pt idx="892">
                  <c:v>1213.866</c:v>
                </c:pt>
                <c:pt idx="893">
                  <c:v>1214.665</c:v>
                </c:pt>
                <c:pt idx="894">
                  <c:v>1215.4480000000001</c:v>
                </c:pt>
                <c:pt idx="895">
                  <c:v>1216.241</c:v>
                </c:pt>
                <c:pt idx="896">
                  <c:v>1217.0609999999999</c:v>
                </c:pt>
                <c:pt idx="897">
                  <c:v>1217.8420000000001</c:v>
                </c:pt>
                <c:pt idx="898">
                  <c:v>1218.587</c:v>
                </c:pt>
                <c:pt idx="899">
                  <c:v>1219.4369999999999</c:v>
                </c:pt>
                <c:pt idx="900">
                  <c:v>1220.213</c:v>
                </c:pt>
                <c:pt idx="901">
                  <c:v>1221.0060000000001</c:v>
                </c:pt>
                <c:pt idx="902">
                  <c:v>1221.8009999999999</c:v>
                </c:pt>
                <c:pt idx="903">
                  <c:v>1222.5709999999999</c:v>
                </c:pt>
                <c:pt idx="904">
                  <c:v>1223.373</c:v>
                </c:pt>
                <c:pt idx="905">
                  <c:v>1224.1669999999999</c:v>
                </c:pt>
                <c:pt idx="906">
                  <c:v>1224.952</c:v>
                </c:pt>
                <c:pt idx="907">
                  <c:v>1225.759</c:v>
                </c:pt>
                <c:pt idx="908">
                  <c:v>1226.547</c:v>
                </c:pt>
                <c:pt idx="909">
                  <c:v>1227.3520000000001</c:v>
                </c:pt>
                <c:pt idx="910">
                  <c:v>1228.134</c:v>
                </c:pt>
                <c:pt idx="911">
                  <c:v>1228.921</c:v>
                </c:pt>
                <c:pt idx="912">
                  <c:v>1229.7239999999999</c:v>
                </c:pt>
                <c:pt idx="913">
                  <c:v>1230.518</c:v>
                </c:pt>
                <c:pt idx="914">
                  <c:v>1231.32</c:v>
                </c:pt>
                <c:pt idx="915">
                  <c:v>1232.1099999999999</c:v>
                </c:pt>
                <c:pt idx="916">
                  <c:v>1232.8920000000001</c:v>
                </c:pt>
                <c:pt idx="917">
                  <c:v>1233.6990000000001</c:v>
                </c:pt>
                <c:pt idx="918">
                  <c:v>1234.4839999999999</c:v>
                </c:pt>
                <c:pt idx="919">
                  <c:v>1235.268</c:v>
                </c:pt>
                <c:pt idx="920">
                  <c:v>1236.056</c:v>
                </c:pt>
                <c:pt idx="921">
                  <c:v>1236.8630000000001</c:v>
                </c:pt>
                <c:pt idx="922">
                  <c:v>1237.6759999999999</c:v>
                </c:pt>
                <c:pt idx="923">
                  <c:v>1238.48</c:v>
                </c:pt>
                <c:pt idx="924">
                  <c:v>1239.258</c:v>
                </c:pt>
                <c:pt idx="925">
                  <c:v>1240.03</c:v>
                </c:pt>
                <c:pt idx="926">
                  <c:v>1240.8240000000001</c:v>
                </c:pt>
                <c:pt idx="927">
                  <c:v>1241.6179999999999</c:v>
                </c:pt>
                <c:pt idx="928">
                  <c:v>1242.4090000000001</c:v>
                </c:pt>
                <c:pt idx="929">
                  <c:v>1243.1990000000001</c:v>
                </c:pt>
                <c:pt idx="930">
                  <c:v>1244</c:v>
                </c:pt>
                <c:pt idx="931">
                  <c:v>1244.8150000000001</c:v>
                </c:pt>
                <c:pt idx="932">
                  <c:v>1245.5429999999999</c:v>
                </c:pt>
                <c:pt idx="933">
                  <c:v>1246.3789999999999</c:v>
                </c:pt>
                <c:pt idx="934">
                  <c:v>1247.163</c:v>
                </c:pt>
                <c:pt idx="935">
                  <c:v>1247.934</c:v>
                </c:pt>
                <c:pt idx="936">
                  <c:v>1248.741</c:v>
                </c:pt>
                <c:pt idx="937">
                  <c:v>1249.5319999999999</c:v>
                </c:pt>
                <c:pt idx="938">
                  <c:v>1250.316</c:v>
                </c:pt>
                <c:pt idx="939">
                  <c:v>1251.0940000000001</c:v>
                </c:pt>
                <c:pt idx="940">
                  <c:v>1251.9059999999999</c:v>
                </c:pt>
                <c:pt idx="941">
                  <c:v>1252.691</c:v>
                </c:pt>
                <c:pt idx="942">
                  <c:v>1253.47</c:v>
                </c:pt>
                <c:pt idx="943">
                  <c:v>1254.2829999999999</c:v>
                </c:pt>
                <c:pt idx="944">
                  <c:v>1255.077</c:v>
                </c:pt>
                <c:pt idx="945">
                  <c:v>1255.8589999999999</c:v>
                </c:pt>
                <c:pt idx="946">
                  <c:v>1256.6569999999999</c:v>
                </c:pt>
                <c:pt idx="947">
                  <c:v>1257.442</c:v>
                </c:pt>
                <c:pt idx="948">
                  <c:v>1258.231</c:v>
                </c:pt>
                <c:pt idx="949">
                  <c:v>1259.0239999999999</c:v>
                </c:pt>
                <c:pt idx="950">
                  <c:v>1259.817</c:v>
                </c:pt>
                <c:pt idx="951">
                  <c:v>1260.6010000000001</c:v>
                </c:pt>
                <c:pt idx="952">
                  <c:v>1261.4010000000001</c:v>
                </c:pt>
                <c:pt idx="953">
                  <c:v>1262.2</c:v>
                </c:pt>
                <c:pt idx="954">
                  <c:v>1262.991</c:v>
                </c:pt>
                <c:pt idx="955">
                  <c:v>1263.752</c:v>
                </c:pt>
                <c:pt idx="956">
                  <c:v>1264.5830000000001</c:v>
                </c:pt>
                <c:pt idx="957">
                  <c:v>1265.3720000000001</c:v>
                </c:pt>
                <c:pt idx="958">
                  <c:v>1266.1610000000001</c:v>
                </c:pt>
                <c:pt idx="959">
                  <c:v>1266.9359999999999</c:v>
                </c:pt>
                <c:pt idx="960">
                  <c:v>1267.7449999999999</c:v>
                </c:pt>
                <c:pt idx="961">
                  <c:v>1268.53</c:v>
                </c:pt>
                <c:pt idx="962">
                  <c:v>1269.328</c:v>
                </c:pt>
                <c:pt idx="963">
                  <c:v>1270.123</c:v>
                </c:pt>
                <c:pt idx="964">
                  <c:v>1270.9449999999999</c:v>
                </c:pt>
                <c:pt idx="965">
                  <c:v>1271.72</c:v>
                </c:pt>
                <c:pt idx="966">
                  <c:v>1272.5</c:v>
                </c:pt>
                <c:pt idx="967">
                  <c:v>1273.299</c:v>
                </c:pt>
                <c:pt idx="968">
                  <c:v>1274.0899999999999</c:v>
                </c:pt>
                <c:pt idx="969">
                  <c:v>1274.8900000000001</c:v>
                </c:pt>
                <c:pt idx="970">
                  <c:v>1275.682</c:v>
                </c:pt>
                <c:pt idx="971">
                  <c:v>1276.4649999999999</c:v>
                </c:pt>
                <c:pt idx="972">
                  <c:v>1277.259</c:v>
                </c:pt>
                <c:pt idx="973">
                  <c:v>1278.028</c:v>
                </c:pt>
                <c:pt idx="974">
                  <c:v>1278.8320000000001</c:v>
                </c:pt>
                <c:pt idx="975">
                  <c:v>1279.596</c:v>
                </c:pt>
                <c:pt idx="976">
                  <c:v>1280.413</c:v>
                </c:pt>
                <c:pt idx="977">
                  <c:v>1281.204</c:v>
                </c:pt>
                <c:pt idx="978">
                  <c:v>1281.971</c:v>
                </c:pt>
                <c:pt idx="979">
                  <c:v>1282.778</c:v>
                </c:pt>
                <c:pt idx="980">
                  <c:v>1283.5619999999999</c:v>
                </c:pt>
                <c:pt idx="981">
                  <c:v>1284.3399999999999</c:v>
                </c:pt>
                <c:pt idx="982">
                  <c:v>1285.1410000000001</c:v>
                </c:pt>
                <c:pt idx="983">
                  <c:v>1285.9290000000001</c:v>
                </c:pt>
                <c:pt idx="984">
                  <c:v>1286.7260000000001</c:v>
                </c:pt>
                <c:pt idx="985">
                  <c:v>1287.5329999999999</c:v>
                </c:pt>
                <c:pt idx="986">
                  <c:v>1288.32</c:v>
                </c:pt>
                <c:pt idx="987">
                  <c:v>1289.1089999999999</c:v>
                </c:pt>
                <c:pt idx="988">
                  <c:v>1289.893</c:v>
                </c:pt>
                <c:pt idx="989">
                  <c:v>1290.662</c:v>
                </c:pt>
                <c:pt idx="990">
                  <c:v>1291.48</c:v>
                </c:pt>
                <c:pt idx="991">
                  <c:v>1292.2719999999999</c:v>
                </c:pt>
                <c:pt idx="992">
                  <c:v>1293.057</c:v>
                </c:pt>
                <c:pt idx="993">
                  <c:v>1293.8499999999999</c:v>
                </c:pt>
                <c:pt idx="994">
                  <c:v>1294.635</c:v>
                </c:pt>
                <c:pt idx="995">
                  <c:v>1295.4380000000001</c:v>
                </c:pt>
                <c:pt idx="996">
                  <c:v>1296.231</c:v>
                </c:pt>
                <c:pt idx="997">
                  <c:v>1297.0150000000001</c:v>
                </c:pt>
                <c:pt idx="998">
                  <c:v>1297.817</c:v>
                </c:pt>
                <c:pt idx="999">
                  <c:v>1298.6079999999999</c:v>
                </c:pt>
                <c:pt idx="1000">
                  <c:v>1299.3979999999999</c:v>
                </c:pt>
                <c:pt idx="1001">
                  <c:v>1300.193</c:v>
                </c:pt>
                <c:pt idx="1002">
                  <c:v>1300.989</c:v>
                </c:pt>
                <c:pt idx="1003">
                  <c:v>1301.7760000000001</c:v>
                </c:pt>
                <c:pt idx="1004">
                  <c:v>1302.5899999999999</c:v>
                </c:pt>
                <c:pt idx="1005">
                  <c:v>1303.377</c:v>
                </c:pt>
                <c:pt idx="1006">
                  <c:v>1304.1849999999999</c:v>
                </c:pt>
                <c:pt idx="1007">
                  <c:v>1304.973</c:v>
                </c:pt>
                <c:pt idx="1008">
                  <c:v>1305.769</c:v>
                </c:pt>
                <c:pt idx="1009">
                  <c:v>1306.53</c:v>
                </c:pt>
                <c:pt idx="1010">
                  <c:v>1307.336</c:v>
                </c:pt>
                <c:pt idx="1011">
                  <c:v>1308.145</c:v>
                </c:pt>
                <c:pt idx="1012">
                  <c:v>1308.921</c:v>
                </c:pt>
                <c:pt idx="1013">
                  <c:v>1309.7139999999999</c:v>
                </c:pt>
                <c:pt idx="1014">
                  <c:v>1310.5429999999999</c:v>
                </c:pt>
                <c:pt idx="1015">
                  <c:v>1311.31</c:v>
                </c:pt>
                <c:pt idx="1016">
                  <c:v>1312.106</c:v>
                </c:pt>
                <c:pt idx="1017">
                  <c:v>1312.902</c:v>
                </c:pt>
                <c:pt idx="1018">
                  <c:v>1313.7080000000001</c:v>
                </c:pt>
                <c:pt idx="1019">
                  <c:v>1314.482</c:v>
                </c:pt>
                <c:pt idx="1020">
                  <c:v>1315.299</c:v>
                </c:pt>
                <c:pt idx="1021">
                  <c:v>1316.0809999999999</c:v>
                </c:pt>
                <c:pt idx="1022">
                  <c:v>1316.87</c:v>
                </c:pt>
                <c:pt idx="1023">
                  <c:v>1317.627</c:v>
                </c:pt>
                <c:pt idx="1024">
                  <c:v>1318.4639999999999</c:v>
                </c:pt>
                <c:pt idx="1025">
                  <c:v>1319.251</c:v>
                </c:pt>
                <c:pt idx="1026">
                  <c:v>1320.0409999999999</c:v>
                </c:pt>
                <c:pt idx="1027">
                  <c:v>1320.847</c:v>
                </c:pt>
                <c:pt idx="1028">
                  <c:v>1321.634</c:v>
                </c:pt>
                <c:pt idx="1029">
                  <c:v>1322.423</c:v>
                </c:pt>
                <c:pt idx="1030">
                  <c:v>1323.2159999999999</c:v>
                </c:pt>
                <c:pt idx="1031">
                  <c:v>1323.9849999999999</c:v>
                </c:pt>
                <c:pt idx="1032">
                  <c:v>1324.7750000000001</c:v>
                </c:pt>
                <c:pt idx="1033">
                  <c:v>1325.588</c:v>
                </c:pt>
                <c:pt idx="1034">
                  <c:v>1326.377</c:v>
                </c:pt>
                <c:pt idx="1035">
                  <c:v>1327.16</c:v>
                </c:pt>
                <c:pt idx="1036">
                  <c:v>1327.9639999999999</c:v>
                </c:pt>
                <c:pt idx="1037">
                  <c:v>1328.748</c:v>
                </c:pt>
                <c:pt idx="1038">
                  <c:v>1329.5450000000001</c:v>
                </c:pt>
                <c:pt idx="1039">
                  <c:v>1330.354</c:v>
                </c:pt>
                <c:pt idx="1040">
                  <c:v>1331.13</c:v>
                </c:pt>
                <c:pt idx="1041">
                  <c:v>1331.9359999999999</c:v>
                </c:pt>
                <c:pt idx="1042">
                  <c:v>1332.7239999999999</c:v>
                </c:pt>
                <c:pt idx="1043">
                  <c:v>1333.5050000000001</c:v>
                </c:pt>
                <c:pt idx="1044">
                  <c:v>1334.2909999999999</c:v>
                </c:pt>
                <c:pt idx="1045">
                  <c:v>1335.1010000000001</c:v>
                </c:pt>
                <c:pt idx="1046">
                  <c:v>1335.8779999999999</c:v>
                </c:pt>
                <c:pt idx="1047">
                  <c:v>1336.671</c:v>
                </c:pt>
                <c:pt idx="1048">
                  <c:v>1337.4870000000001</c:v>
                </c:pt>
                <c:pt idx="1049">
                  <c:v>1338.279</c:v>
                </c:pt>
                <c:pt idx="1050">
                  <c:v>1338.6469999999999</c:v>
                </c:pt>
              </c:numCache>
            </c:numRef>
          </c:xVal>
          <c:yVal>
            <c:numRef>
              <c:f>side1BDr!$I$29:$I$1079</c:f>
              <c:numCache>
                <c:formatCode>General</c:formatCode>
                <c:ptCount val="1051"/>
                <c:pt idx="31">
                  <c:v>0.18705699999999936</c:v>
                </c:pt>
                <c:pt idx="32">
                  <c:v>0.18437399999999826</c:v>
                </c:pt>
                <c:pt idx="33">
                  <c:v>0.21061200000000113</c:v>
                </c:pt>
                <c:pt idx="34">
                  <c:v>0.18999600000000072</c:v>
                </c:pt>
                <c:pt idx="35">
                  <c:v>0.1861979999999992</c:v>
                </c:pt>
                <c:pt idx="36">
                  <c:v>0.18825999999999965</c:v>
                </c:pt>
                <c:pt idx="37">
                  <c:v>0.17817800000000084</c:v>
                </c:pt>
                <c:pt idx="38">
                  <c:v>0.19994599999999885</c:v>
                </c:pt>
                <c:pt idx="39">
                  <c:v>0.19403999999999932</c:v>
                </c:pt>
                <c:pt idx="40">
                  <c:v>0.20206300000000077</c:v>
                </c:pt>
                <c:pt idx="41">
                  <c:v>0.16867700000000063</c:v>
                </c:pt>
                <c:pt idx="42">
                  <c:v>0.18222099999999841</c:v>
                </c:pt>
                <c:pt idx="43">
                  <c:v>0.17041499999999843</c:v>
                </c:pt>
                <c:pt idx="44">
                  <c:v>0.17167599999999972</c:v>
                </c:pt>
                <c:pt idx="45">
                  <c:v>0.17750299999999974</c:v>
                </c:pt>
                <c:pt idx="46">
                  <c:v>0.17055399999999921</c:v>
                </c:pt>
                <c:pt idx="47">
                  <c:v>0.16687300000000072</c:v>
                </c:pt>
                <c:pt idx="48">
                  <c:v>0.16438499999999934</c:v>
                </c:pt>
                <c:pt idx="49">
                  <c:v>0.17528200000000105</c:v>
                </c:pt>
                <c:pt idx="50">
                  <c:v>0.17488999999999955</c:v>
                </c:pt>
                <c:pt idx="51">
                  <c:v>0.18847200000000086</c:v>
                </c:pt>
                <c:pt idx="52">
                  <c:v>0.20615800000000029</c:v>
                </c:pt>
                <c:pt idx="53">
                  <c:v>0.18816499999999969</c:v>
                </c:pt>
                <c:pt idx="54">
                  <c:v>0.17726500000000023</c:v>
                </c:pt>
                <c:pt idx="55">
                  <c:v>0.1820769999999996</c:v>
                </c:pt>
                <c:pt idx="56">
                  <c:v>0.18010099999999873</c:v>
                </c:pt>
                <c:pt idx="57">
                  <c:v>0.16716199999999937</c:v>
                </c:pt>
                <c:pt idx="58">
                  <c:v>0.16907200000000167</c:v>
                </c:pt>
                <c:pt idx="59">
                  <c:v>0.17071100000000072</c:v>
                </c:pt>
                <c:pt idx="60">
                  <c:v>0.18659599999999976</c:v>
                </c:pt>
                <c:pt idx="61">
                  <c:v>0.16679000000000066</c:v>
                </c:pt>
                <c:pt idx="62">
                  <c:v>0.1742929999999987</c:v>
                </c:pt>
                <c:pt idx="63">
                  <c:v>0.18098299999999945</c:v>
                </c:pt>
                <c:pt idx="64">
                  <c:v>0.15475100000000097</c:v>
                </c:pt>
                <c:pt idx="65">
                  <c:v>0.17455400000000054</c:v>
                </c:pt>
                <c:pt idx="66">
                  <c:v>0.15843100000000021</c:v>
                </c:pt>
                <c:pt idx="67">
                  <c:v>0.17706000000000088</c:v>
                </c:pt>
                <c:pt idx="68">
                  <c:v>0.17357400000000034</c:v>
                </c:pt>
                <c:pt idx="69">
                  <c:v>0.16088700000000067</c:v>
                </c:pt>
                <c:pt idx="70">
                  <c:v>0.17791299999999843</c:v>
                </c:pt>
                <c:pt idx="71">
                  <c:v>0.15662599999999927</c:v>
                </c:pt>
                <c:pt idx="72">
                  <c:v>0.14988700000000144</c:v>
                </c:pt>
                <c:pt idx="73">
                  <c:v>0.14875999999999934</c:v>
                </c:pt>
                <c:pt idx="74">
                  <c:v>0.14528400000000019</c:v>
                </c:pt>
                <c:pt idx="75">
                  <c:v>0.16755000000000031</c:v>
                </c:pt>
                <c:pt idx="76">
                  <c:v>0.14849300000000021</c:v>
                </c:pt>
                <c:pt idx="77">
                  <c:v>0.16396899999999981</c:v>
                </c:pt>
                <c:pt idx="78">
                  <c:v>0.15848199999999935</c:v>
                </c:pt>
                <c:pt idx="79">
                  <c:v>0.15895000000000081</c:v>
                </c:pt>
                <c:pt idx="80">
                  <c:v>0.15107300000000023</c:v>
                </c:pt>
                <c:pt idx="81">
                  <c:v>0.15437700000000021</c:v>
                </c:pt>
                <c:pt idx="82">
                  <c:v>0.17294900000000091</c:v>
                </c:pt>
                <c:pt idx="83">
                  <c:v>0.18443399999999954</c:v>
                </c:pt>
                <c:pt idx="84">
                  <c:v>0.16061700000000023</c:v>
                </c:pt>
                <c:pt idx="85">
                  <c:v>0.17114299999999893</c:v>
                </c:pt>
                <c:pt idx="86">
                  <c:v>0.14587299999999992</c:v>
                </c:pt>
                <c:pt idx="87">
                  <c:v>0.16240300000000119</c:v>
                </c:pt>
                <c:pt idx="88">
                  <c:v>0.15654699999999977</c:v>
                </c:pt>
                <c:pt idx="89">
                  <c:v>0.16085799999999928</c:v>
                </c:pt>
                <c:pt idx="90">
                  <c:v>0.17108999999999952</c:v>
                </c:pt>
                <c:pt idx="91">
                  <c:v>0.15793299999999988</c:v>
                </c:pt>
                <c:pt idx="92">
                  <c:v>0.15574499999999958</c:v>
                </c:pt>
                <c:pt idx="93">
                  <c:v>0.17642800000000136</c:v>
                </c:pt>
                <c:pt idx="94">
                  <c:v>0.15550900000000034</c:v>
                </c:pt>
                <c:pt idx="95">
                  <c:v>0.15896199999999894</c:v>
                </c:pt>
                <c:pt idx="96">
                  <c:v>0.14844000000000079</c:v>
                </c:pt>
                <c:pt idx="97">
                  <c:v>0.15904299999999871</c:v>
                </c:pt>
                <c:pt idx="98">
                  <c:v>0.1554650000000013</c:v>
                </c:pt>
                <c:pt idx="99">
                  <c:v>0.14566899999999983</c:v>
                </c:pt>
                <c:pt idx="100">
                  <c:v>0.2042319999999993</c:v>
                </c:pt>
                <c:pt idx="101">
                  <c:v>0.17961400000000083</c:v>
                </c:pt>
                <c:pt idx="102">
                  <c:v>0.16863000000000028</c:v>
                </c:pt>
                <c:pt idx="103">
                  <c:v>0.15312400000000004</c:v>
                </c:pt>
                <c:pt idx="104">
                  <c:v>0.16707900000000109</c:v>
                </c:pt>
                <c:pt idx="105">
                  <c:v>0.15904299999999871</c:v>
                </c:pt>
                <c:pt idx="106">
                  <c:v>0.16685300000000147</c:v>
                </c:pt>
                <c:pt idx="107">
                  <c:v>0.15861499999999928</c:v>
                </c:pt>
                <c:pt idx="171">
                  <c:v>0.1696629999999999</c:v>
                </c:pt>
                <c:pt idx="172">
                  <c:v>0.16506599999999949</c:v>
                </c:pt>
                <c:pt idx="173">
                  <c:v>0.16569099999999892</c:v>
                </c:pt>
                <c:pt idx="174">
                  <c:v>0.16192700000000038</c:v>
                </c:pt>
                <c:pt idx="175">
                  <c:v>0.15325699999999998</c:v>
                </c:pt>
                <c:pt idx="176">
                  <c:v>0.16173999999999999</c:v>
                </c:pt>
                <c:pt idx="177">
                  <c:v>0.15989100000000001</c:v>
                </c:pt>
                <c:pt idx="178">
                  <c:v>0.16456600000000066</c:v>
                </c:pt>
                <c:pt idx="179">
                  <c:v>0.17119200000000134</c:v>
                </c:pt>
                <c:pt idx="180">
                  <c:v>0.16837700000000133</c:v>
                </c:pt>
                <c:pt idx="181">
                  <c:v>0.14740600000000015</c:v>
                </c:pt>
                <c:pt idx="182">
                  <c:v>0.15167800000000042</c:v>
                </c:pt>
                <c:pt idx="183">
                  <c:v>0.13820099999999869</c:v>
                </c:pt>
                <c:pt idx="184">
                  <c:v>0.14588999999999963</c:v>
                </c:pt>
                <c:pt idx="185">
                  <c:v>0.1584519999999987</c:v>
                </c:pt>
                <c:pt idx="186">
                  <c:v>0.15486399999999989</c:v>
                </c:pt>
                <c:pt idx="187">
                  <c:v>0.14870800000000095</c:v>
                </c:pt>
                <c:pt idx="188">
                  <c:v>0.15419100000000086</c:v>
                </c:pt>
                <c:pt idx="189">
                  <c:v>0.14653899999999975</c:v>
                </c:pt>
                <c:pt idx="190">
                  <c:v>0.17655499999999957</c:v>
                </c:pt>
                <c:pt idx="191">
                  <c:v>0.1653690000000001</c:v>
                </c:pt>
                <c:pt idx="192">
                  <c:v>0.13436700000000101</c:v>
                </c:pt>
                <c:pt idx="193">
                  <c:v>0.14528500000000033</c:v>
                </c:pt>
                <c:pt idx="194">
                  <c:v>0.15667000000000098</c:v>
                </c:pt>
                <c:pt idx="195">
                  <c:v>0.16406299999999963</c:v>
                </c:pt>
                <c:pt idx="196">
                  <c:v>0.1497029999999997</c:v>
                </c:pt>
                <c:pt idx="197">
                  <c:v>0.17641099999999987</c:v>
                </c:pt>
                <c:pt idx="198">
                  <c:v>0.14083299999999976</c:v>
                </c:pt>
                <c:pt idx="199">
                  <c:v>0.18714600000000026</c:v>
                </c:pt>
                <c:pt idx="200">
                  <c:v>0.15200600000000009</c:v>
                </c:pt>
                <c:pt idx="201">
                  <c:v>0.13639599999999952</c:v>
                </c:pt>
                <c:pt idx="202">
                  <c:v>0.13217899999999982</c:v>
                </c:pt>
                <c:pt idx="203">
                  <c:v>0.15365000000000073</c:v>
                </c:pt>
                <c:pt idx="204">
                  <c:v>0.13787400000000094</c:v>
                </c:pt>
                <c:pt idx="205">
                  <c:v>0.17922599999999989</c:v>
                </c:pt>
                <c:pt idx="206">
                  <c:v>0.1329400000000005</c:v>
                </c:pt>
                <c:pt idx="207">
                  <c:v>0.13743400000000072</c:v>
                </c:pt>
                <c:pt idx="208">
                  <c:v>0.14138399999999951</c:v>
                </c:pt>
                <c:pt idx="209">
                  <c:v>0.15601500000000001</c:v>
                </c:pt>
                <c:pt idx="210">
                  <c:v>0.14221200000000067</c:v>
                </c:pt>
                <c:pt idx="211">
                  <c:v>0.12603599999999915</c:v>
                </c:pt>
                <c:pt idx="212">
                  <c:v>0.12488499999999991</c:v>
                </c:pt>
                <c:pt idx="213">
                  <c:v>0.13055600000000034</c:v>
                </c:pt>
                <c:pt idx="214">
                  <c:v>0.14353699999999936</c:v>
                </c:pt>
                <c:pt idx="215">
                  <c:v>0.15048299999999948</c:v>
                </c:pt>
                <c:pt idx="216">
                  <c:v>0.13455700000000093</c:v>
                </c:pt>
                <c:pt idx="217">
                  <c:v>0.14740900000000057</c:v>
                </c:pt>
                <c:pt idx="218">
                  <c:v>0.13113700000000073</c:v>
                </c:pt>
                <c:pt idx="219">
                  <c:v>0.13039299999999976</c:v>
                </c:pt>
                <c:pt idx="220">
                  <c:v>0.1413720000000005</c:v>
                </c:pt>
                <c:pt idx="221">
                  <c:v>0.13101399999999952</c:v>
                </c:pt>
                <c:pt idx="222">
                  <c:v>0.12782100000000085</c:v>
                </c:pt>
                <c:pt idx="223">
                  <c:v>0.13165199999999899</c:v>
                </c:pt>
                <c:pt idx="224">
                  <c:v>0.1480169999999994</c:v>
                </c:pt>
                <c:pt idx="225">
                  <c:v>0.12992799999999871</c:v>
                </c:pt>
                <c:pt idx="226">
                  <c:v>0.12943499999999997</c:v>
                </c:pt>
                <c:pt idx="227">
                  <c:v>0.11179300000000048</c:v>
                </c:pt>
                <c:pt idx="228">
                  <c:v>0.12032500000000024</c:v>
                </c:pt>
                <c:pt idx="229">
                  <c:v>0.14379399999999976</c:v>
                </c:pt>
                <c:pt idx="230">
                  <c:v>0.1256630000000003</c:v>
                </c:pt>
                <c:pt idx="231">
                  <c:v>0.11718699999999949</c:v>
                </c:pt>
                <c:pt idx="232">
                  <c:v>0.12861100000000025</c:v>
                </c:pt>
                <c:pt idx="233">
                  <c:v>0.12475699999999978</c:v>
                </c:pt>
                <c:pt idx="234">
                  <c:v>0.1170340000000003</c:v>
                </c:pt>
                <c:pt idx="235">
                  <c:v>0.12899999999999956</c:v>
                </c:pt>
                <c:pt idx="236">
                  <c:v>0.13172500000000031</c:v>
                </c:pt>
                <c:pt idx="237">
                  <c:v>0.12108000000000008</c:v>
                </c:pt>
                <c:pt idx="238">
                  <c:v>0.12568900000000038</c:v>
                </c:pt>
                <c:pt idx="239">
                  <c:v>0.12514599999999998</c:v>
                </c:pt>
                <c:pt idx="240">
                  <c:v>0.12215099999999968</c:v>
                </c:pt>
                <c:pt idx="241">
                  <c:v>0.11941300000000066</c:v>
                </c:pt>
                <c:pt idx="242">
                  <c:v>0.12387000000000015</c:v>
                </c:pt>
                <c:pt idx="243">
                  <c:v>0.12175699999999967</c:v>
                </c:pt>
                <c:pt idx="244">
                  <c:v>0.13494700000000037</c:v>
                </c:pt>
                <c:pt idx="245">
                  <c:v>0.136965</c:v>
                </c:pt>
                <c:pt idx="246">
                  <c:v>0.12966799999999967</c:v>
                </c:pt>
                <c:pt idx="247">
                  <c:v>0.13747499999999935</c:v>
                </c:pt>
                <c:pt idx="248">
                  <c:v>0.14698499999999992</c:v>
                </c:pt>
                <c:pt idx="249">
                  <c:v>0.12335700000000038</c:v>
                </c:pt>
                <c:pt idx="250">
                  <c:v>0.13355899999999998</c:v>
                </c:pt>
                <c:pt idx="251">
                  <c:v>0.11118000000000006</c:v>
                </c:pt>
                <c:pt idx="252">
                  <c:v>0.11396899999999999</c:v>
                </c:pt>
                <c:pt idx="253">
                  <c:v>0.10982100000000017</c:v>
                </c:pt>
                <c:pt idx="254">
                  <c:v>0.11630499999999966</c:v>
                </c:pt>
                <c:pt idx="255">
                  <c:v>0.12683300000000042</c:v>
                </c:pt>
                <c:pt idx="256">
                  <c:v>0.11536099999999916</c:v>
                </c:pt>
                <c:pt idx="257">
                  <c:v>0.13027499999999925</c:v>
                </c:pt>
                <c:pt idx="258">
                  <c:v>0.12081300000000006</c:v>
                </c:pt>
                <c:pt idx="259">
                  <c:v>0.12564400000000031</c:v>
                </c:pt>
                <c:pt idx="260">
                  <c:v>0.12386799999999987</c:v>
                </c:pt>
                <c:pt idx="261">
                  <c:v>0.14508199999999949</c:v>
                </c:pt>
                <c:pt idx="262">
                  <c:v>0.15607900000000008</c:v>
                </c:pt>
                <c:pt idx="263">
                  <c:v>0.12423099999999998</c:v>
                </c:pt>
                <c:pt idx="264">
                  <c:v>0.13043599999999955</c:v>
                </c:pt>
                <c:pt idx="265">
                  <c:v>0.11343999999999976</c:v>
                </c:pt>
                <c:pt idx="266">
                  <c:v>0.10772600000000043</c:v>
                </c:pt>
                <c:pt idx="267">
                  <c:v>0.12345399999999973</c:v>
                </c:pt>
                <c:pt idx="268">
                  <c:v>0.11874200000000013</c:v>
                </c:pt>
                <c:pt idx="269">
                  <c:v>0.14572800000000008</c:v>
                </c:pt>
                <c:pt idx="270">
                  <c:v>0.11744200000000049</c:v>
                </c:pt>
                <c:pt idx="271">
                  <c:v>0.11540699999999937</c:v>
                </c:pt>
                <c:pt idx="272">
                  <c:v>0.10980900000000027</c:v>
                </c:pt>
                <c:pt idx="273">
                  <c:v>0.12739600000000006</c:v>
                </c:pt>
                <c:pt idx="274">
                  <c:v>0.12084799999999962</c:v>
                </c:pt>
                <c:pt idx="275">
                  <c:v>0.11387400000000003</c:v>
                </c:pt>
                <c:pt idx="276">
                  <c:v>0.10942600000000002</c:v>
                </c:pt>
                <c:pt idx="277">
                  <c:v>0.12274600000000024</c:v>
                </c:pt>
                <c:pt idx="278">
                  <c:v>0.13092300000000012</c:v>
                </c:pt>
                <c:pt idx="279">
                  <c:v>0.11027400000000043</c:v>
                </c:pt>
                <c:pt idx="280">
                  <c:v>0.10842399999999941</c:v>
                </c:pt>
                <c:pt idx="281">
                  <c:v>0.11039099999999991</c:v>
                </c:pt>
                <c:pt idx="282">
                  <c:v>0.10844399999999954</c:v>
                </c:pt>
                <c:pt idx="283">
                  <c:v>0.13166100000000025</c:v>
                </c:pt>
                <c:pt idx="284">
                  <c:v>0.1154389999999994</c:v>
                </c:pt>
                <c:pt idx="285">
                  <c:v>0.11430900000000044</c:v>
                </c:pt>
                <c:pt idx="286">
                  <c:v>0.11160499999999995</c:v>
                </c:pt>
                <c:pt idx="287">
                  <c:v>0.10396800000000006</c:v>
                </c:pt>
                <c:pt idx="288">
                  <c:v>0.11425700000000028</c:v>
                </c:pt>
                <c:pt idx="289">
                  <c:v>0.15776500000000038</c:v>
                </c:pt>
                <c:pt idx="290">
                  <c:v>0.11778699999999986</c:v>
                </c:pt>
                <c:pt idx="291">
                  <c:v>0.12808499999999956</c:v>
                </c:pt>
                <c:pt idx="292">
                  <c:v>9.9033999999999622E-2</c:v>
                </c:pt>
                <c:pt idx="293">
                  <c:v>9.8091999999999402E-2</c:v>
                </c:pt>
                <c:pt idx="294">
                  <c:v>0.10397500000000015</c:v>
                </c:pt>
                <c:pt idx="295">
                  <c:v>0.11971399999999921</c:v>
                </c:pt>
                <c:pt idx="296">
                  <c:v>0.10862700000000025</c:v>
                </c:pt>
                <c:pt idx="297">
                  <c:v>0.11614900000000006</c:v>
                </c:pt>
                <c:pt idx="298">
                  <c:v>0.10726000000000013</c:v>
                </c:pt>
                <c:pt idx="299">
                  <c:v>0.10574200000000022</c:v>
                </c:pt>
                <c:pt idx="300">
                  <c:v>0.10209600000000041</c:v>
                </c:pt>
                <c:pt idx="301">
                  <c:v>9.6670999999999729E-2</c:v>
                </c:pt>
                <c:pt idx="302">
                  <c:v>0.10244399999999931</c:v>
                </c:pt>
                <c:pt idx="303">
                  <c:v>0.12789099999999998</c:v>
                </c:pt>
                <c:pt idx="304">
                  <c:v>0.10157900000000009</c:v>
                </c:pt>
                <c:pt idx="305">
                  <c:v>0.10465099999999961</c:v>
                </c:pt>
                <c:pt idx="306">
                  <c:v>0.1069589999999998</c:v>
                </c:pt>
                <c:pt idx="307">
                  <c:v>0.11197799999999969</c:v>
                </c:pt>
                <c:pt idx="308">
                  <c:v>0.10421100000000028</c:v>
                </c:pt>
                <c:pt idx="309">
                  <c:v>0.12435300000000016</c:v>
                </c:pt>
                <c:pt idx="310">
                  <c:v>0.10960599999999943</c:v>
                </c:pt>
                <c:pt idx="311">
                  <c:v>0.11141099999999948</c:v>
                </c:pt>
                <c:pt idx="312">
                  <c:v>0.11605799999999977</c:v>
                </c:pt>
                <c:pt idx="313">
                  <c:v>0.1222310000000002</c:v>
                </c:pt>
                <c:pt idx="314">
                  <c:v>0.14064299999999985</c:v>
                </c:pt>
                <c:pt idx="315">
                  <c:v>0.12708899999999979</c:v>
                </c:pt>
                <c:pt idx="316">
                  <c:v>0.13500599999999974</c:v>
                </c:pt>
                <c:pt idx="317">
                  <c:v>0.11294300000000046</c:v>
                </c:pt>
                <c:pt idx="318">
                  <c:v>0.11558199999999985</c:v>
                </c:pt>
                <c:pt idx="319">
                  <c:v>0.12076699999999985</c:v>
                </c:pt>
                <c:pt idx="320">
                  <c:v>0.11837500000000034</c:v>
                </c:pt>
                <c:pt idx="321">
                  <c:v>0.14820899999999959</c:v>
                </c:pt>
                <c:pt idx="322">
                  <c:v>0.12164000000000019</c:v>
                </c:pt>
                <c:pt idx="323">
                  <c:v>0.12004799999999971</c:v>
                </c:pt>
                <c:pt idx="324">
                  <c:v>0.13756900000000005</c:v>
                </c:pt>
                <c:pt idx="325">
                  <c:v>0.11073700000000031</c:v>
                </c:pt>
                <c:pt idx="326">
                  <c:v>0.12323299999999993</c:v>
                </c:pt>
                <c:pt idx="327">
                  <c:v>0.12887999999999966</c:v>
                </c:pt>
                <c:pt idx="328">
                  <c:v>0.11096299999999992</c:v>
                </c:pt>
                <c:pt idx="329">
                  <c:v>0.11603599999999936</c:v>
                </c:pt>
                <c:pt idx="330">
                  <c:v>0.117178</c:v>
                </c:pt>
                <c:pt idx="331">
                  <c:v>0.10409600000000019</c:v>
                </c:pt>
                <c:pt idx="332">
                  <c:v>0.10838099999999962</c:v>
                </c:pt>
                <c:pt idx="333">
                  <c:v>0.11990299999999987</c:v>
                </c:pt>
                <c:pt idx="334">
                  <c:v>0.11864700000000017</c:v>
                </c:pt>
                <c:pt idx="335">
                  <c:v>0.12059599999999993</c:v>
                </c:pt>
                <c:pt idx="336">
                  <c:v>0.10119899999999937</c:v>
                </c:pt>
                <c:pt idx="337">
                  <c:v>0.10907600000000084</c:v>
                </c:pt>
                <c:pt idx="338">
                  <c:v>0.10543199999999953</c:v>
                </c:pt>
                <c:pt idx="339">
                  <c:v>0.10436900000000016</c:v>
                </c:pt>
                <c:pt idx="340">
                  <c:v>9.3310999999999922E-2</c:v>
                </c:pt>
                <c:pt idx="341">
                  <c:v>9.7449000000000119E-2</c:v>
                </c:pt>
                <c:pt idx="342">
                  <c:v>9.6366999999999869E-2</c:v>
                </c:pt>
                <c:pt idx="343">
                  <c:v>0.11425000000000018</c:v>
                </c:pt>
                <c:pt idx="344">
                  <c:v>0.10738100000000017</c:v>
                </c:pt>
                <c:pt idx="345">
                  <c:v>0.1076769999999998</c:v>
                </c:pt>
                <c:pt idx="346">
                  <c:v>9.4627000000000017E-2</c:v>
                </c:pt>
                <c:pt idx="347">
                  <c:v>9.0429999999999566E-2</c:v>
                </c:pt>
                <c:pt idx="348">
                  <c:v>8.0911999999999651E-2</c:v>
                </c:pt>
                <c:pt idx="349">
                  <c:v>8.7557999999999581E-2</c:v>
                </c:pt>
                <c:pt idx="350">
                  <c:v>8.1471000000000515E-2</c:v>
                </c:pt>
                <c:pt idx="351">
                  <c:v>8.1781999999999577E-2</c:v>
                </c:pt>
                <c:pt idx="352">
                  <c:v>8.816899999999972E-2</c:v>
                </c:pt>
                <c:pt idx="353">
                  <c:v>7.7890000000000015E-2</c:v>
                </c:pt>
                <c:pt idx="354">
                  <c:v>8.337699999999959E-2</c:v>
                </c:pt>
                <c:pt idx="355">
                  <c:v>8.9876000000000289E-2</c:v>
                </c:pt>
                <c:pt idx="356">
                  <c:v>8.9442000000000021E-2</c:v>
                </c:pt>
                <c:pt idx="357">
                  <c:v>7.702899999999957E-2</c:v>
                </c:pt>
                <c:pt idx="358">
                  <c:v>7.7278999999999876E-2</c:v>
                </c:pt>
                <c:pt idx="359">
                  <c:v>9.2337999999999809E-2</c:v>
                </c:pt>
                <c:pt idx="360">
                  <c:v>7.7759999999999607E-2</c:v>
                </c:pt>
                <c:pt idx="361">
                  <c:v>7.7112000000000513E-2</c:v>
                </c:pt>
                <c:pt idx="362">
                  <c:v>7.4479000000000184E-2</c:v>
                </c:pt>
                <c:pt idx="363">
                  <c:v>6.9649000000000072E-2</c:v>
                </c:pt>
                <c:pt idx="364">
                  <c:v>6.6289999999999516E-2</c:v>
                </c:pt>
                <c:pt idx="365">
                  <c:v>7.2339999999999627E-2</c:v>
                </c:pt>
                <c:pt idx="366">
                  <c:v>7.2942000000000284E-2</c:v>
                </c:pt>
                <c:pt idx="367">
                  <c:v>7.9874000000000223E-2</c:v>
                </c:pt>
                <c:pt idx="368">
                  <c:v>8.6339999999999861E-2</c:v>
                </c:pt>
                <c:pt idx="369">
                  <c:v>8.8170000000000748E-2</c:v>
                </c:pt>
                <c:pt idx="370">
                  <c:v>7.6518000000000086E-2</c:v>
                </c:pt>
                <c:pt idx="371">
                  <c:v>7.4708000000000219E-2</c:v>
                </c:pt>
                <c:pt idx="372">
                  <c:v>0.10077800000000003</c:v>
                </c:pt>
                <c:pt idx="373">
                  <c:v>9.6258999999999872E-2</c:v>
                </c:pt>
                <c:pt idx="374">
                  <c:v>8.7368999999999808E-2</c:v>
                </c:pt>
                <c:pt idx="375">
                  <c:v>9.2175000000000118E-2</c:v>
                </c:pt>
                <c:pt idx="376">
                  <c:v>8.2029000000000352E-2</c:v>
                </c:pt>
                <c:pt idx="377">
                  <c:v>8.1243999999999872E-2</c:v>
                </c:pt>
                <c:pt idx="378">
                  <c:v>8.2644000000000162E-2</c:v>
                </c:pt>
                <c:pt idx="379">
                  <c:v>8.9417999999999331E-2</c:v>
                </c:pt>
                <c:pt idx="380">
                  <c:v>7.4878E-2</c:v>
                </c:pt>
                <c:pt idx="381">
                  <c:v>8.6743000000000237E-2</c:v>
                </c:pt>
                <c:pt idx="382">
                  <c:v>0.10348500000000005</c:v>
                </c:pt>
                <c:pt idx="383">
                  <c:v>8.446599999999993E-2</c:v>
                </c:pt>
                <c:pt idx="384">
                  <c:v>7.0068000000000019E-2</c:v>
                </c:pt>
                <c:pt idx="385">
                  <c:v>8.2870000000000665E-2</c:v>
                </c:pt>
                <c:pt idx="386">
                  <c:v>7.6818000000000275E-2</c:v>
                </c:pt>
                <c:pt idx="387">
                  <c:v>6.3494999999999635E-2</c:v>
                </c:pt>
                <c:pt idx="388">
                  <c:v>6.6151999999999767E-2</c:v>
                </c:pt>
                <c:pt idx="389">
                  <c:v>7.5663999999999731E-2</c:v>
                </c:pt>
                <c:pt idx="390">
                  <c:v>7.0969999999999978E-2</c:v>
                </c:pt>
                <c:pt idx="391">
                  <c:v>7.0459999999999745E-2</c:v>
                </c:pt>
                <c:pt idx="392">
                  <c:v>8.4070000000000533E-2</c:v>
                </c:pt>
                <c:pt idx="393">
                  <c:v>7.0377000000000578E-2</c:v>
                </c:pt>
                <c:pt idx="394">
                  <c:v>7.7725000000000044E-2</c:v>
                </c:pt>
                <c:pt idx="395">
                  <c:v>6.9396000000000235E-2</c:v>
                </c:pt>
                <c:pt idx="396">
                  <c:v>0.10707099999999947</c:v>
                </c:pt>
                <c:pt idx="397">
                  <c:v>7.8044000000000224E-2</c:v>
                </c:pt>
                <c:pt idx="398">
                  <c:v>7.8621000000000052E-2</c:v>
                </c:pt>
                <c:pt idx="399">
                  <c:v>7.068999999999992E-2</c:v>
                </c:pt>
                <c:pt idx="400">
                  <c:v>7.8147000000000411E-2</c:v>
                </c:pt>
                <c:pt idx="401">
                  <c:v>7.3278999999999428E-2</c:v>
                </c:pt>
                <c:pt idx="402">
                  <c:v>7.3621000000000159E-2</c:v>
                </c:pt>
                <c:pt idx="403">
                  <c:v>8.708899999999975E-2</c:v>
                </c:pt>
                <c:pt idx="404">
                  <c:v>6.0277000000000136E-2</c:v>
                </c:pt>
                <c:pt idx="405">
                  <c:v>7.2767999999999944E-2</c:v>
                </c:pt>
                <c:pt idx="406">
                  <c:v>9.5228999999999786E-2</c:v>
                </c:pt>
                <c:pt idx="407">
                  <c:v>8.2847000000000115E-2</c:v>
                </c:pt>
                <c:pt idx="408">
                  <c:v>6.899500000000014E-2</c:v>
                </c:pt>
                <c:pt idx="409">
                  <c:v>6.4474999999999838E-2</c:v>
                </c:pt>
                <c:pt idx="410">
                  <c:v>7.1579999999999977E-2</c:v>
                </c:pt>
                <c:pt idx="411">
                  <c:v>7.1400999999999826E-2</c:v>
                </c:pt>
                <c:pt idx="412">
                  <c:v>6.8497999999999948E-2</c:v>
                </c:pt>
                <c:pt idx="413">
                  <c:v>7.1841000000000044E-2</c:v>
                </c:pt>
                <c:pt idx="414">
                  <c:v>6.403499999999962E-2</c:v>
                </c:pt>
                <c:pt idx="415">
                  <c:v>6.2384999999999913E-2</c:v>
                </c:pt>
                <c:pt idx="416">
                  <c:v>7.0800999999999448E-2</c:v>
                </c:pt>
                <c:pt idx="417">
                  <c:v>5.6433999999999429E-2</c:v>
                </c:pt>
                <c:pt idx="418">
                  <c:v>6.2075000000000102E-2</c:v>
                </c:pt>
                <c:pt idx="419">
                  <c:v>6.5666000000000224E-2</c:v>
                </c:pt>
                <c:pt idx="420">
                  <c:v>5.846099999999943E-2</c:v>
                </c:pt>
                <c:pt idx="421">
                  <c:v>9.5331999999999972E-2</c:v>
                </c:pt>
                <c:pt idx="422">
                  <c:v>6.5199000000000673E-2</c:v>
                </c:pt>
                <c:pt idx="423">
                  <c:v>5.601300000000009E-2</c:v>
                </c:pt>
                <c:pt idx="424">
                  <c:v>7.0068999999999271E-2</c:v>
                </c:pt>
                <c:pt idx="425">
                  <c:v>6.0267999999999766E-2</c:v>
                </c:pt>
                <c:pt idx="426">
                  <c:v>4.904400000000031E-2</c:v>
                </c:pt>
                <c:pt idx="427">
                  <c:v>5.7020999999999766E-2</c:v>
                </c:pt>
                <c:pt idx="428">
                  <c:v>8.4950000000000081E-2</c:v>
                </c:pt>
                <c:pt idx="429">
                  <c:v>7.7446000000000126E-2</c:v>
                </c:pt>
                <c:pt idx="430">
                  <c:v>6.5989999999999327E-2</c:v>
                </c:pt>
                <c:pt idx="431">
                  <c:v>4.4213000000000058E-2</c:v>
                </c:pt>
                <c:pt idx="432">
                  <c:v>5.0036999999999665E-2</c:v>
                </c:pt>
                <c:pt idx="433">
                  <c:v>5.3437999999999874E-2</c:v>
                </c:pt>
                <c:pt idx="434">
                  <c:v>4.6454000000000661E-2</c:v>
                </c:pt>
                <c:pt idx="435">
                  <c:v>3.7364000000000175E-2</c:v>
                </c:pt>
                <c:pt idx="436">
                  <c:v>4.5100999999999836E-2</c:v>
                </c:pt>
                <c:pt idx="437">
                  <c:v>4.5234999999999914E-2</c:v>
                </c:pt>
                <c:pt idx="438">
                  <c:v>4.764400000000002E-2</c:v>
                </c:pt>
                <c:pt idx="439">
                  <c:v>4.3490999999999502E-2</c:v>
                </c:pt>
                <c:pt idx="440">
                  <c:v>4.6685999999999339E-2</c:v>
                </c:pt>
                <c:pt idx="441">
                  <c:v>5.8370000000000033E-2</c:v>
                </c:pt>
                <c:pt idx="442">
                  <c:v>5.3974000000000188E-2</c:v>
                </c:pt>
                <c:pt idx="443">
                  <c:v>4.9735000000000085E-2</c:v>
                </c:pt>
                <c:pt idx="444">
                  <c:v>4.4656999999999947E-2</c:v>
                </c:pt>
                <c:pt idx="445">
                  <c:v>4.7759000000000107E-2</c:v>
                </c:pt>
                <c:pt idx="446">
                  <c:v>6.5180000000000682E-2</c:v>
                </c:pt>
                <c:pt idx="447">
                  <c:v>5.6884000000000157E-2</c:v>
                </c:pt>
                <c:pt idx="448">
                  <c:v>4.2529000000000039E-2</c:v>
                </c:pt>
                <c:pt idx="449">
                  <c:v>4.8763000000000112E-2</c:v>
                </c:pt>
                <c:pt idx="450">
                  <c:v>6.6918000000000255E-2</c:v>
                </c:pt>
                <c:pt idx="451">
                  <c:v>7.4319000000000024E-2</c:v>
                </c:pt>
                <c:pt idx="452">
                  <c:v>9.6670000000000478E-2</c:v>
                </c:pt>
                <c:pt idx="453">
                  <c:v>6.4129000000000325E-2</c:v>
                </c:pt>
                <c:pt idx="454">
                  <c:v>6.9104000000000276E-2</c:v>
                </c:pt>
                <c:pt idx="455">
                  <c:v>6.7700000000000315E-2</c:v>
                </c:pt>
                <c:pt idx="456">
                  <c:v>8.2732000000000028E-2</c:v>
                </c:pt>
                <c:pt idx="457">
                  <c:v>7.1362999999999843E-2</c:v>
                </c:pt>
                <c:pt idx="458">
                  <c:v>8.2555000000000156E-2</c:v>
                </c:pt>
                <c:pt idx="459">
                  <c:v>7.0810000000000706E-2</c:v>
                </c:pt>
                <c:pt idx="460">
                  <c:v>6.1943999999999555E-2</c:v>
                </c:pt>
                <c:pt idx="461">
                  <c:v>6.5949999999999953E-2</c:v>
                </c:pt>
                <c:pt idx="462">
                  <c:v>5.9830999999999968E-2</c:v>
                </c:pt>
                <c:pt idx="463">
                  <c:v>6.4390000000000391E-2</c:v>
                </c:pt>
                <c:pt idx="464">
                  <c:v>5.5311000000000554E-2</c:v>
                </c:pt>
                <c:pt idx="465">
                  <c:v>5.583999999999989E-2</c:v>
                </c:pt>
                <c:pt idx="466">
                  <c:v>5.815799999999971E-2</c:v>
                </c:pt>
                <c:pt idx="467">
                  <c:v>8.2844999999999835E-2</c:v>
                </c:pt>
                <c:pt idx="468">
                  <c:v>8.4204999999999863E-2</c:v>
                </c:pt>
                <c:pt idx="469">
                  <c:v>8.4810000000000052E-2</c:v>
                </c:pt>
                <c:pt idx="470">
                  <c:v>5.8524000000000242E-2</c:v>
                </c:pt>
                <c:pt idx="471">
                  <c:v>6.4160000000000217E-2</c:v>
                </c:pt>
                <c:pt idx="472">
                  <c:v>7.5482000000000049E-2</c:v>
                </c:pt>
                <c:pt idx="473">
                  <c:v>9.6148999999999596E-2</c:v>
                </c:pt>
                <c:pt idx="474">
                  <c:v>7.6205999999999996E-2</c:v>
                </c:pt>
                <c:pt idx="475">
                  <c:v>8.2648999999999972E-2</c:v>
                </c:pt>
                <c:pt idx="476">
                  <c:v>7.5563999999999965E-2</c:v>
                </c:pt>
                <c:pt idx="477">
                  <c:v>7.8021999999999814E-2</c:v>
                </c:pt>
                <c:pt idx="478">
                  <c:v>7.0013000000000325E-2</c:v>
                </c:pt>
                <c:pt idx="479">
                  <c:v>8.4971999999999603E-2</c:v>
                </c:pt>
                <c:pt idx="480">
                  <c:v>9.5964000000000382E-2</c:v>
                </c:pt>
                <c:pt idx="481">
                  <c:v>7.7539000000000691E-2</c:v>
                </c:pt>
                <c:pt idx="482">
                  <c:v>7.7745999999999427E-2</c:v>
                </c:pt>
                <c:pt idx="483">
                  <c:v>6.6923999999999317E-2</c:v>
                </c:pt>
                <c:pt idx="484">
                  <c:v>0.10391200000000023</c:v>
                </c:pt>
                <c:pt idx="485">
                  <c:v>0.10096599999999967</c:v>
                </c:pt>
                <c:pt idx="486">
                  <c:v>6.7954000000000292E-2</c:v>
                </c:pt>
                <c:pt idx="487">
                  <c:v>7.6125999999999472E-2</c:v>
                </c:pt>
                <c:pt idx="488">
                  <c:v>8.9320999999999984E-2</c:v>
                </c:pt>
                <c:pt idx="489">
                  <c:v>7.8103999999999729E-2</c:v>
                </c:pt>
                <c:pt idx="490">
                  <c:v>8.5081000000000628E-2</c:v>
                </c:pt>
                <c:pt idx="491">
                  <c:v>8.0643999999999494E-2</c:v>
                </c:pt>
                <c:pt idx="492">
                  <c:v>0.10387799999999991</c:v>
                </c:pt>
                <c:pt idx="493">
                  <c:v>0.11269299999999927</c:v>
                </c:pt>
                <c:pt idx="494">
                  <c:v>8.8099000000000594E-2</c:v>
                </c:pt>
                <c:pt idx="495">
                  <c:v>0.12524300000000022</c:v>
                </c:pt>
                <c:pt idx="496">
                  <c:v>8.1063999999999581E-2</c:v>
                </c:pt>
                <c:pt idx="497">
                  <c:v>0.10015700000000027</c:v>
                </c:pt>
                <c:pt idx="498">
                  <c:v>9.8465000000000025E-2</c:v>
                </c:pt>
                <c:pt idx="499">
                  <c:v>7.4828999999999368E-2</c:v>
                </c:pt>
                <c:pt idx="500">
                  <c:v>0.10238699999999934</c:v>
                </c:pt>
                <c:pt idx="501">
                  <c:v>9.5900000000000318E-2</c:v>
                </c:pt>
                <c:pt idx="502">
                  <c:v>9.824199999999994E-2</c:v>
                </c:pt>
                <c:pt idx="503">
                  <c:v>8.8095000000000034E-2</c:v>
                </c:pt>
                <c:pt idx="504">
                  <c:v>0.1107749999999994</c:v>
                </c:pt>
                <c:pt idx="505">
                  <c:v>9.5697999999999617E-2</c:v>
                </c:pt>
                <c:pt idx="506">
                  <c:v>8.6187999999999931E-2</c:v>
                </c:pt>
                <c:pt idx="507">
                  <c:v>9.7277999999999309E-2</c:v>
                </c:pt>
                <c:pt idx="508">
                  <c:v>0.11276799999999998</c:v>
                </c:pt>
                <c:pt idx="509">
                  <c:v>0.11071300000000051</c:v>
                </c:pt>
                <c:pt idx="510">
                  <c:v>9.7966999999999693E-2</c:v>
                </c:pt>
                <c:pt idx="511">
                  <c:v>8.5075999999999929E-2</c:v>
                </c:pt>
                <c:pt idx="512">
                  <c:v>0.11498199999999947</c:v>
                </c:pt>
                <c:pt idx="513">
                  <c:v>0.1130760000000004</c:v>
                </c:pt>
                <c:pt idx="514">
                  <c:v>0.11064199999999946</c:v>
                </c:pt>
                <c:pt idx="515">
                  <c:v>0.12020799999999987</c:v>
                </c:pt>
                <c:pt idx="516">
                  <c:v>9.3703999999999787E-2</c:v>
                </c:pt>
                <c:pt idx="517">
                  <c:v>7.7898999999999496E-2</c:v>
                </c:pt>
                <c:pt idx="518">
                  <c:v>8.8457000000000008E-2</c:v>
                </c:pt>
                <c:pt idx="519">
                  <c:v>9.0706000000000842E-2</c:v>
                </c:pt>
                <c:pt idx="520">
                  <c:v>9.5733000000000068E-2</c:v>
                </c:pt>
                <c:pt idx="521">
                  <c:v>9.2874000000000123E-2</c:v>
                </c:pt>
                <c:pt idx="522">
                  <c:v>0.11039699999999986</c:v>
                </c:pt>
                <c:pt idx="523">
                  <c:v>9.1401999999999539E-2</c:v>
                </c:pt>
                <c:pt idx="524">
                  <c:v>8.4737999999999758E-2</c:v>
                </c:pt>
                <c:pt idx="525">
                  <c:v>8.0532000000000714E-2</c:v>
                </c:pt>
                <c:pt idx="526">
                  <c:v>7.5985000000000191E-2</c:v>
                </c:pt>
                <c:pt idx="527">
                  <c:v>9.0420999999999196E-2</c:v>
                </c:pt>
                <c:pt idx="528">
                  <c:v>7.9776999999999987E-2</c:v>
                </c:pt>
                <c:pt idx="529">
                  <c:v>8.3969999999999878E-2</c:v>
                </c:pt>
                <c:pt idx="530">
                  <c:v>8.3963999999999928E-2</c:v>
                </c:pt>
                <c:pt idx="531">
                  <c:v>7.8110999999999819E-2</c:v>
                </c:pt>
                <c:pt idx="532">
                  <c:v>8.5313000000000194E-2</c:v>
                </c:pt>
                <c:pt idx="533">
                  <c:v>8.5581999999999603E-2</c:v>
                </c:pt>
                <c:pt idx="534">
                  <c:v>8.2180999999999393E-2</c:v>
                </c:pt>
                <c:pt idx="535">
                  <c:v>8.0429999999999779E-2</c:v>
                </c:pt>
                <c:pt idx="536">
                  <c:v>0.10501300000000047</c:v>
                </c:pt>
                <c:pt idx="537">
                  <c:v>9.8459000000000074E-2</c:v>
                </c:pt>
                <c:pt idx="538">
                  <c:v>8.029200000000003E-2</c:v>
                </c:pt>
                <c:pt idx="539">
                  <c:v>8.863999999999983E-2</c:v>
                </c:pt>
                <c:pt idx="540">
                  <c:v>8.5295000000000343E-2</c:v>
                </c:pt>
                <c:pt idx="541">
                  <c:v>8.8840999999999504E-2</c:v>
                </c:pt>
                <c:pt idx="542">
                  <c:v>8.773600000000048E-2</c:v>
                </c:pt>
                <c:pt idx="543">
                  <c:v>7.3263000000000744E-2</c:v>
                </c:pt>
                <c:pt idx="544">
                  <c:v>8.9385000000000048E-2</c:v>
                </c:pt>
                <c:pt idx="545">
                  <c:v>0.10017100000000045</c:v>
                </c:pt>
                <c:pt idx="546">
                  <c:v>0.10057599999999933</c:v>
                </c:pt>
                <c:pt idx="547">
                  <c:v>9.650899999999929E-2</c:v>
                </c:pt>
                <c:pt idx="548">
                  <c:v>9.0661000000000769E-2</c:v>
                </c:pt>
                <c:pt idx="549">
                  <c:v>8.6235000000000284E-2</c:v>
                </c:pt>
                <c:pt idx="550">
                  <c:v>9.7399000000000235E-2</c:v>
                </c:pt>
                <c:pt idx="551">
                  <c:v>9.5875999999999628E-2</c:v>
                </c:pt>
                <c:pt idx="552">
                  <c:v>0.12317100000000014</c:v>
                </c:pt>
                <c:pt idx="553">
                  <c:v>9.0484000000000009E-2</c:v>
                </c:pt>
                <c:pt idx="554">
                  <c:v>8.9590000000000281E-2</c:v>
                </c:pt>
                <c:pt idx="555">
                  <c:v>8.4732999999999947E-2</c:v>
                </c:pt>
                <c:pt idx="556">
                  <c:v>9.1061999999999976E-2</c:v>
                </c:pt>
                <c:pt idx="557">
                  <c:v>9.3412000000000717E-2</c:v>
                </c:pt>
                <c:pt idx="558">
                  <c:v>8.3001999999999576E-2</c:v>
                </c:pt>
                <c:pt idx="559">
                  <c:v>0.1001429999999992</c:v>
                </c:pt>
                <c:pt idx="560">
                  <c:v>9.7185000000000521E-2</c:v>
                </c:pt>
                <c:pt idx="561">
                  <c:v>0.11191499999999976</c:v>
                </c:pt>
                <c:pt idx="562">
                  <c:v>8.0799999999999983E-2</c:v>
                </c:pt>
                <c:pt idx="563">
                  <c:v>7.5838000000000072E-2</c:v>
                </c:pt>
                <c:pt idx="564">
                  <c:v>7.0078000000000529E-2</c:v>
                </c:pt>
                <c:pt idx="565">
                  <c:v>8.0327999999999733E-2</c:v>
                </c:pt>
                <c:pt idx="566">
                  <c:v>8.1656999999999869E-2</c:v>
                </c:pt>
                <c:pt idx="567">
                  <c:v>7.6952000000000353E-2</c:v>
                </c:pt>
                <c:pt idx="568">
                  <c:v>9.018199999999954E-2</c:v>
                </c:pt>
                <c:pt idx="569">
                  <c:v>0.10192599999999974</c:v>
                </c:pt>
                <c:pt idx="570">
                  <c:v>8.3329999999999238E-2</c:v>
                </c:pt>
                <c:pt idx="571">
                  <c:v>9.2071999999999932E-2</c:v>
                </c:pt>
                <c:pt idx="572">
                  <c:v>7.656399999999941E-2</c:v>
                </c:pt>
                <c:pt idx="573">
                  <c:v>9.1864000000000168E-2</c:v>
                </c:pt>
                <c:pt idx="574">
                  <c:v>7.905400000000018E-2</c:v>
                </c:pt>
                <c:pt idx="575">
                  <c:v>7.4240999999999779E-2</c:v>
                </c:pt>
                <c:pt idx="576">
                  <c:v>0.1032150000000005</c:v>
                </c:pt>
                <c:pt idx="577">
                  <c:v>7.1265999999999607E-2</c:v>
                </c:pt>
                <c:pt idx="578">
                  <c:v>6.3674999999999926E-2</c:v>
                </c:pt>
                <c:pt idx="579">
                  <c:v>7.2029000000000565E-2</c:v>
                </c:pt>
                <c:pt idx="580">
                  <c:v>6.7868999999999957E-2</c:v>
                </c:pt>
                <c:pt idx="581">
                  <c:v>6.4905999999999686E-2</c:v>
                </c:pt>
                <c:pt idx="582">
                  <c:v>6.7077000000000275E-2</c:v>
                </c:pt>
                <c:pt idx="583">
                  <c:v>7.2638000000000424E-2</c:v>
                </c:pt>
                <c:pt idx="584">
                  <c:v>7.9603999999999786E-2</c:v>
                </c:pt>
                <c:pt idx="585">
                  <c:v>7.1428000000000047E-2</c:v>
                </c:pt>
                <c:pt idx="586">
                  <c:v>6.374600000000008E-2</c:v>
                </c:pt>
                <c:pt idx="587">
                  <c:v>4.6732999999999691E-2</c:v>
                </c:pt>
                <c:pt idx="588">
                  <c:v>4.1596000000000188E-2</c:v>
                </c:pt>
                <c:pt idx="589">
                  <c:v>7.2878999999999472E-2</c:v>
                </c:pt>
                <c:pt idx="590">
                  <c:v>5.2238999999999258E-2</c:v>
                </c:pt>
                <c:pt idx="591">
                  <c:v>5.7081000000000159E-2</c:v>
                </c:pt>
                <c:pt idx="592">
                  <c:v>3.7164000000000641E-2</c:v>
                </c:pt>
                <c:pt idx="593">
                  <c:v>4.610000000000003E-2</c:v>
                </c:pt>
                <c:pt idx="594">
                  <c:v>6.8318000000000545E-2</c:v>
                </c:pt>
                <c:pt idx="595">
                  <c:v>6.4817000000000569E-2</c:v>
                </c:pt>
                <c:pt idx="596">
                  <c:v>4.4192999999999927E-2</c:v>
                </c:pt>
                <c:pt idx="597">
                  <c:v>4.7502000000000599E-2</c:v>
                </c:pt>
                <c:pt idx="598">
                  <c:v>4.5310000000000628E-2</c:v>
                </c:pt>
                <c:pt idx="599">
                  <c:v>5.7666000000000217E-2</c:v>
                </c:pt>
                <c:pt idx="600">
                  <c:v>4.6238000000000667E-2</c:v>
                </c:pt>
                <c:pt idx="601">
                  <c:v>7.3424000000000156E-2</c:v>
                </c:pt>
                <c:pt idx="602">
                  <c:v>4.8753999999999742E-2</c:v>
                </c:pt>
                <c:pt idx="603">
                  <c:v>3.4473000000000198E-2</c:v>
                </c:pt>
                <c:pt idx="604">
                  <c:v>4.7034999999999272E-2</c:v>
                </c:pt>
                <c:pt idx="605">
                  <c:v>4.0824999999999889E-2</c:v>
                </c:pt>
                <c:pt idx="606">
                  <c:v>4.1013999999999662E-2</c:v>
                </c:pt>
                <c:pt idx="607">
                  <c:v>3.7071000000000076E-2</c:v>
                </c:pt>
                <c:pt idx="608">
                  <c:v>3.1962000000000046E-2</c:v>
                </c:pt>
                <c:pt idx="609">
                  <c:v>1.8563999999999581E-2</c:v>
                </c:pt>
                <c:pt idx="610">
                  <c:v>1.500799999999991E-2</c:v>
                </c:pt>
                <c:pt idx="611">
                  <c:v>1.2424000000000213E-2</c:v>
                </c:pt>
                <c:pt idx="612">
                  <c:v>1.8441000000000152E-2</c:v>
                </c:pt>
                <c:pt idx="613">
                  <c:v>2.7454000000000534E-2</c:v>
                </c:pt>
                <c:pt idx="614">
                  <c:v>2.3905000000000065E-2</c:v>
                </c:pt>
                <c:pt idx="615">
                  <c:v>2.0490999999999815E-2</c:v>
                </c:pt>
                <c:pt idx="616">
                  <c:v>4.6575999999999951E-2</c:v>
                </c:pt>
                <c:pt idx="617">
                  <c:v>1.778299999999966E-2</c:v>
                </c:pt>
                <c:pt idx="618">
                  <c:v>6.0813999999999702E-2</c:v>
                </c:pt>
                <c:pt idx="619">
                  <c:v>2.0837000000000216E-2</c:v>
                </c:pt>
                <c:pt idx="620">
                  <c:v>3.6114000000000424E-2</c:v>
                </c:pt>
                <c:pt idx="621">
                  <c:v>2.4281999999999471E-2</c:v>
                </c:pt>
                <c:pt idx="622">
                  <c:v>3.9972999999999814E-2</c:v>
                </c:pt>
                <c:pt idx="623">
                  <c:v>2.5851999999999542E-2</c:v>
                </c:pt>
                <c:pt idx="624">
                  <c:v>4.392499999999977E-2</c:v>
                </c:pt>
                <c:pt idx="625">
                  <c:v>3.217900000000018E-2</c:v>
                </c:pt>
                <c:pt idx="626">
                  <c:v>3.1198000000000725E-2</c:v>
                </c:pt>
                <c:pt idx="627">
                  <c:v>2.2645999999999944E-2</c:v>
                </c:pt>
                <c:pt idx="628">
                  <c:v>3.8476999999999428E-2</c:v>
                </c:pt>
                <c:pt idx="629">
                  <c:v>4.0950999999999738E-2</c:v>
                </c:pt>
                <c:pt idx="630">
                  <c:v>2.1990999999999872E-2</c:v>
                </c:pt>
                <c:pt idx="631">
                  <c:v>2.3811000000000249E-2</c:v>
                </c:pt>
                <c:pt idx="632">
                  <c:v>4.7450999999999688E-2</c:v>
                </c:pt>
                <c:pt idx="633">
                  <c:v>2.7020000000000266E-2</c:v>
                </c:pt>
                <c:pt idx="634">
                  <c:v>2.7772000000000574E-2</c:v>
                </c:pt>
                <c:pt idx="635">
                  <c:v>2.8523999999999994E-2</c:v>
                </c:pt>
                <c:pt idx="636">
                  <c:v>3.8547999999999583E-2</c:v>
                </c:pt>
                <c:pt idx="637">
                  <c:v>5.0746999999999431E-2</c:v>
                </c:pt>
                <c:pt idx="638">
                  <c:v>5.5600000000000094E-2</c:v>
                </c:pt>
                <c:pt idx="639">
                  <c:v>9.745299999999979E-2</c:v>
                </c:pt>
                <c:pt idx="640">
                  <c:v>3.9914000000000449E-2</c:v>
                </c:pt>
                <c:pt idx="641">
                  <c:v>3.5338000000000314E-2</c:v>
                </c:pt>
                <c:pt idx="642">
                  <c:v>4.4833000000000567E-2</c:v>
                </c:pt>
                <c:pt idx="643">
                  <c:v>4.3794000000000111E-2</c:v>
                </c:pt>
                <c:pt idx="644">
                  <c:v>3.6128999999999856E-2</c:v>
                </c:pt>
                <c:pt idx="645">
                  <c:v>3.5101000000000049E-2</c:v>
                </c:pt>
                <c:pt idx="646">
                  <c:v>2.7987000000000428E-2</c:v>
                </c:pt>
                <c:pt idx="647">
                  <c:v>3.8879999999999804E-2</c:v>
                </c:pt>
                <c:pt idx="648">
                  <c:v>3.6958000000000268E-2</c:v>
                </c:pt>
                <c:pt idx="649">
                  <c:v>3.9266999999999719E-2</c:v>
                </c:pt>
                <c:pt idx="650">
                  <c:v>3.9043000000000383E-2</c:v>
                </c:pt>
                <c:pt idx="651">
                  <c:v>4.2346000000000217E-2</c:v>
                </c:pt>
                <c:pt idx="652">
                  <c:v>2.8259000000000256E-2</c:v>
                </c:pt>
                <c:pt idx="653">
                  <c:v>3.4818999999999711E-2</c:v>
                </c:pt>
                <c:pt idx="654">
                  <c:v>3.3039999999999736E-2</c:v>
                </c:pt>
                <c:pt idx="655">
                  <c:v>3.3436999999999273E-2</c:v>
                </c:pt>
                <c:pt idx="656">
                  <c:v>4.3197000000000152E-2</c:v>
                </c:pt>
                <c:pt idx="657">
                  <c:v>4.1178999999999633E-2</c:v>
                </c:pt>
                <c:pt idx="658">
                  <c:v>3.2452000000000147E-2</c:v>
                </c:pt>
                <c:pt idx="659">
                  <c:v>3.3357000000000525E-2</c:v>
                </c:pt>
                <c:pt idx="660">
                  <c:v>3.7354000000000553E-2</c:v>
                </c:pt>
                <c:pt idx="661">
                  <c:v>4.6375999999999529E-2</c:v>
                </c:pt>
                <c:pt idx="662">
                  <c:v>5.9681999999999569E-2</c:v>
                </c:pt>
                <c:pt idx="663">
                  <c:v>4.6899999999999942E-2</c:v>
                </c:pt>
                <c:pt idx="664">
                  <c:v>5.5273999999999823E-2</c:v>
                </c:pt>
                <c:pt idx="665">
                  <c:v>4.9588999999999217E-2</c:v>
                </c:pt>
                <c:pt idx="666">
                  <c:v>6.1982999999999677E-2</c:v>
                </c:pt>
                <c:pt idx="667">
                  <c:v>4.2938999999999616E-2</c:v>
                </c:pt>
                <c:pt idx="668">
                  <c:v>4.8651999999999695E-2</c:v>
                </c:pt>
                <c:pt idx="669">
                  <c:v>4.9401999999999724E-2</c:v>
                </c:pt>
                <c:pt idx="670">
                  <c:v>7.1509999999999962E-2</c:v>
                </c:pt>
                <c:pt idx="671">
                  <c:v>5.4726999999999748E-2</c:v>
                </c:pt>
                <c:pt idx="672">
                  <c:v>5.3012999999999977E-2</c:v>
                </c:pt>
                <c:pt idx="673">
                  <c:v>6.4381000000000022E-2</c:v>
                </c:pt>
                <c:pt idx="674">
                  <c:v>5.9795999999999516E-2</c:v>
                </c:pt>
                <c:pt idx="675">
                  <c:v>6.4252999999999894E-2</c:v>
                </c:pt>
                <c:pt idx="676">
                  <c:v>7.2311999999999266E-2</c:v>
                </c:pt>
                <c:pt idx="677">
                  <c:v>6.141400000000008E-2</c:v>
                </c:pt>
                <c:pt idx="678">
                  <c:v>6.0508999999999702E-2</c:v>
                </c:pt>
                <c:pt idx="679">
                  <c:v>5.9060999999999808E-2</c:v>
                </c:pt>
                <c:pt idx="680">
                  <c:v>6.3004999999999534E-2</c:v>
                </c:pt>
                <c:pt idx="681">
                  <c:v>6.4021000000000328E-2</c:v>
                </c:pt>
                <c:pt idx="682">
                  <c:v>5.940499999999993E-2</c:v>
                </c:pt>
                <c:pt idx="683">
                  <c:v>6.9950999999999652E-2</c:v>
                </c:pt>
                <c:pt idx="684">
                  <c:v>7.4036999999999686E-2</c:v>
                </c:pt>
                <c:pt idx="685">
                  <c:v>6.0656999999999961E-2</c:v>
                </c:pt>
                <c:pt idx="686">
                  <c:v>6.668099999999999E-2</c:v>
                </c:pt>
                <c:pt idx="687">
                  <c:v>9.0185999999999211E-2</c:v>
                </c:pt>
                <c:pt idx="688">
                  <c:v>7.0530999999999899E-2</c:v>
                </c:pt>
                <c:pt idx="689">
                  <c:v>8.6198999999999693E-2</c:v>
                </c:pt>
                <c:pt idx="690">
                  <c:v>7.6842000000000077E-2</c:v>
                </c:pt>
                <c:pt idx="691">
                  <c:v>0.10038600000000031</c:v>
                </c:pt>
                <c:pt idx="692">
                  <c:v>8.2851999999999926E-2</c:v>
                </c:pt>
                <c:pt idx="693">
                  <c:v>0.12324399999999969</c:v>
                </c:pt>
                <c:pt idx="694">
                  <c:v>8.1563000000000052E-2</c:v>
                </c:pt>
                <c:pt idx="695">
                  <c:v>8.7315000000000254E-2</c:v>
                </c:pt>
                <c:pt idx="696">
                  <c:v>0.1014930000000005</c:v>
                </c:pt>
                <c:pt idx="697">
                  <c:v>8.6742000000000097E-2</c:v>
                </c:pt>
                <c:pt idx="698">
                  <c:v>7.9610999999999876E-2</c:v>
                </c:pt>
                <c:pt idx="699">
                  <c:v>9.1502999999999446E-2</c:v>
                </c:pt>
                <c:pt idx="700">
                  <c:v>8.8853999999999544E-2</c:v>
                </c:pt>
                <c:pt idx="701">
                  <c:v>8.1450999999999496E-2</c:v>
                </c:pt>
                <c:pt idx="702">
                  <c:v>8.9982000000000006E-2</c:v>
                </c:pt>
                <c:pt idx="703">
                  <c:v>9.280799999999978E-2</c:v>
                </c:pt>
                <c:pt idx="704">
                  <c:v>9.0622999999999898E-2</c:v>
                </c:pt>
                <c:pt idx="705">
                  <c:v>9.5366999999999535E-2</c:v>
                </c:pt>
                <c:pt idx="706">
                  <c:v>9.4949999999999868E-2</c:v>
                </c:pt>
                <c:pt idx="707">
                  <c:v>9.6389999999999532E-2</c:v>
                </c:pt>
                <c:pt idx="708">
                  <c:v>0.10232900000000011</c:v>
                </c:pt>
                <c:pt idx="709">
                  <c:v>9.9282999999999788E-2</c:v>
                </c:pt>
                <c:pt idx="710">
                  <c:v>0.10499700000000001</c:v>
                </c:pt>
                <c:pt idx="711">
                  <c:v>0.11227900000000002</c:v>
                </c:pt>
                <c:pt idx="712">
                  <c:v>9.9814000000000291E-2</c:v>
                </c:pt>
                <c:pt idx="713">
                  <c:v>0.11426900000000018</c:v>
                </c:pt>
                <c:pt idx="714">
                  <c:v>9.4795000000000407E-2</c:v>
                </c:pt>
                <c:pt idx="715">
                  <c:v>0.1076170000000003</c:v>
                </c:pt>
                <c:pt idx="716">
                  <c:v>0.15038800000000041</c:v>
                </c:pt>
                <c:pt idx="717">
                  <c:v>0.12492799999999971</c:v>
                </c:pt>
                <c:pt idx="718">
                  <c:v>0.10583000000000009</c:v>
                </c:pt>
                <c:pt idx="719">
                  <c:v>0.10943799999999992</c:v>
                </c:pt>
                <c:pt idx="720">
                  <c:v>0.11715600000000048</c:v>
                </c:pt>
                <c:pt idx="721">
                  <c:v>0.11904700000000012</c:v>
                </c:pt>
                <c:pt idx="722">
                  <c:v>0.1382759999999994</c:v>
                </c:pt>
                <c:pt idx="723">
                  <c:v>0.11475899999999939</c:v>
                </c:pt>
                <c:pt idx="724">
                  <c:v>0.12248999999999999</c:v>
                </c:pt>
                <c:pt idx="725">
                  <c:v>0.12767699999999937</c:v>
                </c:pt>
                <c:pt idx="726">
                  <c:v>0.1251370000000005</c:v>
                </c:pt>
                <c:pt idx="727">
                  <c:v>0.13576799999999967</c:v>
                </c:pt>
                <c:pt idx="728">
                  <c:v>0.13212699999999966</c:v>
                </c:pt>
                <c:pt idx="729">
                  <c:v>0.12601300000000037</c:v>
                </c:pt>
                <c:pt idx="730">
                  <c:v>0.12780699999999978</c:v>
                </c:pt>
                <c:pt idx="731">
                  <c:v>0.1333000000000002</c:v>
                </c:pt>
                <c:pt idx="732">
                  <c:v>0.12973899999999983</c:v>
                </c:pt>
                <c:pt idx="733">
                  <c:v>0.14642500000000069</c:v>
                </c:pt>
                <c:pt idx="734">
                  <c:v>0.15249999999999986</c:v>
                </c:pt>
                <c:pt idx="735">
                  <c:v>0.14354599999999973</c:v>
                </c:pt>
                <c:pt idx="736">
                  <c:v>0.16875000000000018</c:v>
                </c:pt>
                <c:pt idx="737">
                  <c:v>0.15042500000000025</c:v>
                </c:pt>
                <c:pt idx="738">
                  <c:v>0.15088699999999999</c:v>
                </c:pt>
                <c:pt idx="739">
                  <c:v>0.14091300000000029</c:v>
                </c:pt>
                <c:pt idx="740">
                  <c:v>0.1632340000000001</c:v>
                </c:pt>
                <c:pt idx="741">
                  <c:v>0.153416</c:v>
                </c:pt>
                <c:pt idx="742">
                  <c:v>0.15851900000000008</c:v>
                </c:pt>
                <c:pt idx="743">
                  <c:v>0.1685319999999999</c:v>
                </c:pt>
                <c:pt idx="744">
                  <c:v>0.17865399999999987</c:v>
                </c:pt>
                <c:pt idx="745">
                  <c:v>0.15028600000000036</c:v>
                </c:pt>
                <c:pt idx="746">
                  <c:v>0.15171099999999971</c:v>
                </c:pt>
                <c:pt idx="747">
                  <c:v>0.14455100000000076</c:v>
                </c:pt>
                <c:pt idx="748">
                  <c:v>0.16983100000000029</c:v>
                </c:pt>
                <c:pt idx="749">
                  <c:v>0.17633600000000005</c:v>
                </c:pt>
                <c:pt idx="750">
                  <c:v>0.16537200000000052</c:v>
                </c:pt>
                <c:pt idx="751">
                  <c:v>0.15786999999999995</c:v>
                </c:pt>
                <c:pt idx="752">
                  <c:v>0.16111699999999995</c:v>
                </c:pt>
                <c:pt idx="753">
                  <c:v>0.16314000000000028</c:v>
                </c:pt>
                <c:pt idx="754">
                  <c:v>0.1808860000000001</c:v>
                </c:pt>
                <c:pt idx="755">
                  <c:v>0.17817900000000009</c:v>
                </c:pt>
                <c:pt idx="756">
                  <c:v>0.17253199999999946</c:v>
                </c:pt>
                <c:pt idx="757">
                  <c:v>0.15735200000000038</c:v>
                </c:pt>
                <c:pt idx="758">
                  <c:v>0.17534700000000036</c:v>
                </c:pt>
                <c:pt idx="759">
                  <c:v>0.17256699999999991</c:v>
                </c:pt>
                <c:pt idx="760">
                  <c:v>0.16510200000000008</c:v>
                </c:pt>
                <c:pt idx="761">
                  <c:v>0.16881299999999921</c:v>
                </c:pt>
                <c:pt idx="762">
                  <c:v>0.16250600000000048</c:v>
                </c:pt>
                <c:pt idx="763">
                  <c:v>0.1650229999999997</c:v>
                </c:pt>
                <c:pt idx="764">
                  <c:v>0.18704600000000049</c:v>
                </c:pt>
                <c:pt idx="765">
                  <c:v>0.17283399999999993</c:v>
                </c:pt>
                <c:pt idx="766">
                  <c:v>0.16858899999999988</c:v>
                </c:pt>
                <c:pt idx="767">
                  <c:v>0.17030599999999918</c:v>
                </c:pt>
                <c:pt idx="768">
                  <c:v>0.19111699999999932</c:v>
                </c:pt>
                <c:pt idx="769">
                  <c:v>0.17500699999999991</c:v>
                </c:pt>
                <c:pt idx="770">
                  <c:v>0.18360999999999983</c:v>
                </c:pt>
                <c:pt idx="771">
                  <c:v>0.17899300000000018</c:v>
                </c:pt>
                <c:pt idx="772">
                  <c:v>0.17890899999999998</c:v>
                </c:pt>
                <c:pt idx="773">
                  <c:v>0.21034800000000065</c:v>
                </c:pt>
                <c:pt idx="774">
                  <c:v>0.18692699999999984</c:v>
                </c:pt>
                <c:pt idx="775">
                  <c:v>0.17565799999999943</c:v>
                </c:pt>
                <c:pt idx="776">
                  <c:v>0.22063599999999983</c:v>
                </c:pt>
                <c:pt idx="777">
                  <c:v>0.18945800000000013</c:v>
                </c:pt>
                <c:pt idx="778">
                  <c:v>0.1971210000000001</c:v>
                </c:pt>
                <c:pt idx="779">
                  <c:v>0.17364300000000021</c:v>
                </c:pt>
                <c:pt idx="780">
                  <c:v>0.19424999999999937</c:v>
                </c:pt>
                <c:pt idx="781">
                  <c:v>0.16608100000000015</c:v>
                </c:pt>
                <c:pt idx="782">
                  <c:v>0.18835200000000007</c:v>
                </c:pt>
                <c:pt idx="783">
                  <c:v>0.17889299999999952</c:v>
                </c:pt>
                <c:pt idx="784">
                  <c:v>0.18881799999999949</c:v>
                </c:pt>
                <c:pt idx="785">
                  <c:v>0.18809699999999996</c:v>
                </c:pt>
                <c:pt idx="786">
                  <c:v>0.19766999999999957</c:v>
                </c:pt>
                <c:pt idx="787">
                  <c:v>0.16496500000000047</c:v>
                </c:pt>
                <c:pt idx="788">
                  <c:v>0.16586899999999982</c:v>
                </c:pt>
                <c:pt idx="789">
                  <c:v>0.163157</c:v>
                </c:pt>
                <c:pt idx="790">
                  <c:v>0.17521499999999968</c:v>
                </c:pt>
                <c:pt idx="791">
                  <c:v>0.16977900000000012</c:v>
                </c:pt>
                <c:pt idx="792">
                  <c:v>0.1765629999999998</c:v>
                </c:pt>
                <c:pt idx="793">
                  <c:v>0.19951400000000064</c:v>
                </c:pt>
                <c:pt idx="794">
                  <c:v>0.17744900000000019</c:v>
                </c:pt>
                <c:pt idx="795">
                  <c:v>0.18461300000000058</c:v>
                </c:pt>
                <c:pt idx="796">
                  <c:v>0.171373</c:v>
                </c:pt>
                <c:pt idx="797">
                  <c:v>0.18057200000000062</c:v>
                </c:pt>
                <c:pt idx="798">
                  <c:v>0.16881099999999982</c:v>
                </c:pt>
                <c:pt idx="799">
                  <c:v>0.16093800000000069</c:v>
                </c:pt>
                <c:pt idx="800">
                  <c:v>0.16610399999999981</c:v>
                </c:pt>
                <c:pt idx="801">
                  <c:v>0.16397499999999976</c:v>
                </c:pt>
                <c:pt idx="802">
                  <c:v>0.17373499999999975</c:v>
                </c:pt>
                <c:pt idx="803">
                  <c:v>0.16768599999999978</c:v>
                </c:pt>
                <c:pt idx="804">
                  <c:v>0.16122499999999995</c:v>
                </c:pt>
                <c:pt idx="805">
                  <c:v>0.16195399999999971</c:v>
                </c:pt>
                <c:pt idx="806">
                  <c:v>0.15869400000000056</c:v>
                </c:pt>
                <c:pt idx="807">
                  <c:v>0.16041299999999925</c:v>
                </c:pt>
                <c:pt idx="808">
                  <c:v>0.16419199999999989</c:v>
                </c:pt>
                <c:pt idx="809">
                  <c:v>0.15279800000000066</c:v>
                </c:pt>
                <c:pt idx="810">
                  <c:v>0.15249799999999958</c:v>
                </c:pt>
                <c:pt idx="811">
                  <c:v>0.17435699999999965</c:v>
                </c:pt>
                <c:pt idx="812">
                  <c:v>0.14846000000000004</c:v>
                </c:pt>
                <c:pt idx="813">
                  <c:v>0.16353599999999968</c:v>
                </c:pt>
                <c:pt idx="814">
                  <c:v>0.16434700000000024</c:v>
                </c:pt>
                <c:pt idx="815">
                  <c:v>0.15765000000000029</c:v>
                </c:pt>
                <c:pt idx="816">
                  <c:v>0.16557499999999958</c:v>
                </c:pt>
                <c:pt idx="817">
                  <c:v>0.16766699999999979</c:v>
                </c:pt>
                <c:pt idx="818">
                  <c:v>0.15544699999999967</c:v>
                </c:pt>
                <c:pt idx="819">
                  <c:v>0.14357500000000023</c:v>
                </c:pt>
                <c:pt idx="820">
                  <c:v>0.15127600000000019</c:v>
                </c:pt>
                <c:pt idx="821">
                  <c:v>0.14734399999999948</c:v>
                </c:pt>
                <c:pt idx="822">
                  <c:v>0.15067800000000009</c:v>
                </c:pt>
                <c:pt idx="823">
                  <c:v>0.15561700000000034</c:v>
                </c:pt>
                <c:pt idx="824">
                  <c:v>0.15319299999999991</c:v>
                </c:pt>
                <c:pt idx="825">
                  <c:v>0.14829999999999988</c:v>
                </c:pt>
                <c:pt idx="826">
                  <c:v>0.16674699999999998</c:v>
                </c:pt>
                <c:pt idx="827">
                  <c:v>0.14789999999999992</c:v>
                </c:pt>
                <c:pt idx="828">
                  <c:v>0.15116199999999935</c:v>
                </c:pt>
                <c:pt idx="829">
                  <c:v>0.15234199999999998</c:v>
                </c:pt>
                <c:pt idx="830">
                  <c:v>0.14684000000000008</c:v>
                </c:pt>
                <c:pt idx="831">
                  <c:v>0.15585100000000018</c:v>
                </c:pt>
                <c:pt idx="832">
                  <c:v>0.15389000000000053</c:v>
                </c:pt>
                <c:pt idx="833">
                  <c:v>0.16180000000000039</c:v>
                </c:pt>
                <c:pt idx="834">
                  <c:v>0.15507099999999951</c:v>
                </c:pt>
                <c:pt idx="835">
                  <c:v>0.15323900000000013</c:v>
                </c:pt>
                <c:pt idx="836">
                  <c:v>0.1668649999999996</c:v>
                </c:pt>
                <c:pt idx="837">
                  <c:v>0.16769199999999973</c:v>
                </c:pt>
                <c:pt idx="838">
                  <c:v>0.17250500000000013</c:v>
                </c:pt>
                <c:pt idx="839">
                  <c:v>0.158169</c:v>
                </c:pt>
                <c:pt idx="840">
                  <c:v>0.15203699999999998</c:v>
                </c:pt>
                <c:pt idx="841">
                  <c:v>0.1651410000000002</c:v>
                </c:pt>
                <c:pt idx="842">
                  <c:v>0.18773299999999971</c:v>
                </c:pt>
                <c:pt idx="843">
                  <c:v>0.17418599999999973</c:v>
                </c:pt>
                <c:pt idx="844">
                  <c:v>0.16950599999999927</c:v>
                </c:pt>
                <c:pt idx="845">
                  <c:v>0.1656190000000004</c:v>
                </c:pt>
                <c:pt idx="846">
                  <c:v>0.16570700000000027</c:v>
                </c:pt>
                <c:pt idx="847">
                  <c:v>0.21178499999999989</c:v>
                </c:pt>
                <c:pt idx="848">
                  <c:v>0.21099699999999988</c:v>
                </c:pt>
                <c:pt idx="849">
                  <c:v>0.18687499999999968</c:v>
                </c:pt>
                <c:pt idx="850">
                  <c:v>0.17296099999999992</c:v>
                </c:pt>
                <c:pt idx="851">
                  <c:v>0.18837400000000049</c:v>
                </c:pt>
                <c:pt idx="852">
                  <c:v>0.20246399999999998</c:v>
                </c:pt>
                <c:pt idx="853">
                  <c:v>0.18132999999999999</c:v>
                </c:pt>
                <c:pt idx="854">
                  <c:v>0.19592200000000037</c:v>
                </c:pt>
                <c:pt idx="855">
                  <c:v>0.19157599999999952</c:v>
                </c:pt>
                <c:pt idx="856">
                  <c:v>0.18868299999999927</c:v>
                </c:pt>
                <c:pt idx="857">
                  <c:v>0.18579999999999952</c:v>
                </c:pt>
                <c:pt idx="858">
                  <c:v>0.19004799999999999</c:v>
                </c:pt>
                <c:pt idx="859">
                  <c:v>0.20392499999999991</c:v>
                </c:pt>
                <c:pt idx="860">
                  <c:v>0.21046099999999957</c:v>
                </c:pt>
                <c:pt idx="861">
                  <c:v>0.20365199999999994</c:v>
                </c:pt>
                <c:pt idx="862">
                  <c:v>0.20647299999999991</c:v>
                </c:pt>
                <c:pt idx="863">
                  <c:v>0.20154499999999942</c:v>
                </c:pt>
                <c:pt idx="864">
                  <c:v>0.21123899999999995</c:v>
                </c:pt>
                <c:pt idx="865">
                  <c:v>0.19833800000000057</c:v>
                </c:pt>
                <c:pt idx="866">
                  <c:v>0.21853200000000061</c:v>
                </c:pt>
                <c:pt idx="867">
                  <c:v>0.22422200000000014</c:v>
                </c:pt>
                <c:pt idx="868">
                  <c:v>0.20810899999999943</c:v>
                </c:pt>
                <c:pt idx="869">
                  <c:v>0.21488900000000033</c:v>
                </c:pt>
                <c:pt idx="870">
                  <c:v>0.22663100000000025</c:v>
                </c:pt>
                <c:pt idx="871">
                  <c:v>0.21393799999999974</c:v>
                </c:pt>
                <c:pt idx="872">
                  <c:v>0.20867699999999978</c:v>
                </c:pt>
                <c:pt idx="873">
                  <c:v>0.20570600000000017</c:v>
                </c:pt>
                <c:pt idx="874">
                  <c:v>0.21204799999999935</c:v>
                </c:pt>
                <c:pt idx="875">
                  <c:v>0.21340800000000026</c:v>
                </c:pt>
                <c:pt idx="876">
                  <c:v>0.21823300000000057</c:v>
                </c:pt>
                <c:pt idx="877">
                  <c:v>0.23790600000000062</c:v>
                </c:pt>
                <c:pt idx="878">
                  <c:v>0.21770399999999945</c:v>
                </c:pt>
                <c:pt idx="879">
                  <c:v>0.23589399999999916</c:v>
                </c:pt>
                <c:pt idx="880">
                  <c:v>0.22515000000000018</c:v>
                </c:pt>
                <c:pt idx="881">
                  <c:v>0.22617699999999985</c:v>
                </c:pt>
                <c:pt idx="882">
                  <c:v>0.22961899999999957</c:v>
                </c:pt>
                <c:pt idx="883">
                  <c:v>0.22033199999999997</c:v>
                </c:pt>
                <c:pt idx="884">
                  <c:v>0.22328100000000006</c:v>
                </c:pt>
                <c:pt idx="885">
                  <c:v>0.24175900000000006</c:v>
                </c:pt>
                <c:pt idx="886">
                  <c:v>0.24523099999999953</c:v>
                </c:pt>
                <c:pt idx="887">
                  <c:v>0.23924599999999963</c:v>
                </c:pt>
                <c:pt idx="888">
                  <c:v>0.22983699999999985</c:v>
                </c:pt>
                <c:pt idx="889">
                  <c:v>0.22863999999999951</c:v>
                </c:pt>
                <c:pt idx="890">
                  <c:v>0.22919099999999926</c:v>
                </c:pt>
                <c:pt idx="891">
                  <c:v>0.23171599999999959</c:v>
                </c:pt>
                <c:pt idx="892">
                  <c:v>0.23401300000000003</c:v>
                </c:pt>
                <c:pt idx="893">
                  <c:v>0.24853199999999998</c:v>
                </c:pt>
                <c:pt idx="894">
                  <c:v>0.2342909999999998</c:v>
                </c:pt>
                <c:pt idx="895">
                  <c:v>0.23191800000000029</c:v>
                </c:pt>
                <c:pt idx="896">
                  <c:v>0.23627599999999926</c:v>
                </c:pt>
                <c:pt idx="897">
                  <c:v>0.21543000000000045</c:v>
                </c:pt>
                <c:pt idx="898">
                  <c:v>0.22240800000000061</c:v>
                </c:pt>
                <c:pt idx="899">
                  <c:v>0.21810599999999969</c:v>
                </c:pt>
                <c:pt idx="900">
                  <c:v>0.21618300000000001</c:v>
                </c:pt>
                <c:pt idx="901">
                  <c:v>0.21599199999999996</c:v>
                </c:pt>
                <c:pt idx="902">
                  <c:v>0.21317500000000056</c:v>
                </c:pt>
                <c:pt idx="903">
                  <c:v>0.2297880000000001</c:v>
                </c:pt>
                <c:pt idx="904">
                  <c:v>0.22220300000000037</c:v>
                </c:pt>
                <c:pt idx="905">
                  <c:v>0.22015600000000024</c:v>
                </c:pt>
                <c:pt idx="906">
                  <c:v>0.22903499999999966</c:v>
                </c:pt>
                <c:pt idx="907">
                  <c:v>0.24588700000000063</c:v>
                </c:pt>
                <c:pt idx="908">
                  <c:v>0.27883299999999966</c:v>
                </c:pt>
                <c:pt idx="909">
                  <c:v>0.21948300000000032</c:v>
                </c:pt>
                <c:pt idx="910">
                  <c:v>0.2530739999999998</c:v>
                </c:pt>
                <c:pt idx="911">
                  <c:v>0.23930600000000002</c:v>
                </c:pt>
                <c:pt idx="912">
                  <c:v>0.22339999999999982</c:v>
                </c:pt>
                <c:pt idx="913">
                  <c:v>0.21914899999999982</c:v>
                </c:pt>
                <c:pt idx="914">
                  <c:v>0.21352800000000016</c:v>
                </c:pt>
                <c:pt idx="915">
                  <c:v>0.24144100000000002</c:v>
                </c:pt>
                <c:pt idx="916">
                  <c:v>0.22161100000000022</c:v>
                </c:pt>
                <c:pt idx="917">
                  <c:v>0.22233199999999975</c:v>
                </c:pt>
                <c:pt idx="918">
                  <c:v>0.2218479999999996</c:v>
                </c:pt>
                <c:pt idx="919">
                  <c:v>0.22062800000000049</c:v>
                </c:pt>
                <c:pt idx="920">
                  <c:v>0.23037600000000058</c:v>
                </c:pt>
                <c:pt idx="921">
                  <c:v>0.2393970000000003</c:v>
                </c:pt>
                <c:pt idx="922">
                  <c:v>0.23024600000000017</c:v>
                </c:pt>
                <c:pt idx="923">
                  <c:v>0.26436899999999941</c:v>
                </c:pt>
                <c:pt idx="924">
                  <c:v>0.23086599999999979</c:v>
                </c:pt>
                <c:pt idx="925">
                  <c:v>0.21841199999999983</c:v>
                </c:pt>
                <c:pt idx="926">
                  <c:v>0.23080899999999982</c:v>
                </c:pt>
                <c:pt idx="927">
                  <c:v>0.24293999999999993</c:v>
                </c:pt>
                <c:pt idx="928">
                  <c:v>0.22915700000000072</c:v>
                </c:pt>
                <c:pt idx="929">
                  <c:v>0.26083500000000015</c:v>
                </c:pt>
                <c:pt idx="930">
                  <c:v>0.23799900000000029</c:v>
                </c:pt>
                <c:pt idx="931">
                  <c:v>0.24151699999999998</c:v>
                </c:pt>
                <c:pt idx="932">
                  <c:v>0.23329500000000003</c:v>
                </c:pt>
                <c:pt idx="933">
                  <c:v>0.21447199999999977</c:v>
                </c:pt>
              </c:numCache>
            </c:numRef>
          </c:yVal>
        </c:ser>
        <c:ser>
          <c:idx val="2"/>
          <c:order val="2"/>
          <c:tx>
            <c:v>ref. - Z(715)</c:v>
          </c:tx>
          <c:spPr>
            <a:ln w="28575">
              <a:noFill/>
            </a:ln>
          </c:spPr>
          <c:xVal>
            <c:numRef>
              <c:f>side1BDr!$M$29:$M$1069</c:f>
              <c:numCache>
                <c:formatCode>General</c:formatCode>
                <c:ptCount val="1041"/>
                <c:pt idx="0">
                  <c:v>508.05599999999998</c:v>
                </c:pt>
                <c:pt idx="1">
                  <c:v>508.85199999999998</c:v>
                </c:pt>
                <c:pt idx="2">
                  <c:v>509.64499999999998</c:v>
                </c:pt>
                <c:pt idx="3">
                  <c:v>510.44499999999999</c:v>
                </c:pt>
                <c:pt idx="4">
                  <c:v>511.245</c:v>
                </c:pt>
                <c:pt idx="5">
                  <c:v>512.04600000000005</c:v>
                </c:pt>
                <c:pt idx="6">
                  <c:v>512.83900000000006</c:v>
                </c:pt>
                <c:pt idx="7">
                  <c:v>513.62800000000004</c:v>
                </c:pt>
                <c:pt idx="8">
                  <c:v>514.41399999999999</c:v>
                </c:pt>
                <c:pt idx="9">
                  <c:v>515.22299999999996</c:v>
                </c:pt>
                <c:pt idx="10">
                  <c:v>516.00800000000004</c:v>
                </c:pt>
                <c:pt idx="11">
                  <c:v>516.79</c:v>
                </c:pt>
                <c:pt idx="12">
                  <c:v>517.59</c:v>
                </c:pt>
                <c:pt idx="13">
                  <c:v>518.37800000000004</c:v>
                </c:pt>
                <c:pt idx="14">
                  <c:v>519.178</c:v>
                </c:pt>
                <c:pt idx="15">
                  <c:v>519.98099999999999</c:v>
                </c:pt>
                <c:pt idx="16">
                  <c:v>520.76199999999994</c:v>
                </c:pt>
                <c:pt idx="17">
                  <c:v>521.56700000000001</c:v>
                </c:pt>
                <c:pt idx="18">
                  <c:v>522.34900000000005</c:v>
                </c:pt>
                <c:pt idx="19">
                  <c:v>523.15599999999995</c:v>
                </c:pt>
                <c:pt idx="20">
                  <c:v>523.95000000000005</c:v>
                </c:pt>
                <c:pt idx="21">
                  <c:v>524.73400000000004</c:v>
                </c:pt>
                <c:pt idx="22">
                  <c:v>525.52099999999996</c:v>
                </c:pt>
                <c:pt idx="23">
                  <c:v>526.31600000000003</c:v>
                </c:pt>
                <c:pt idx="24">
                  <c:v>527.12199999999996</c:v>
                </c:pt>
                <c:pt idx="25">
                  <c:v>527.91</c:v>
                </c:pt>
                <c:pt idx="26">
                  <c:v>528.68700000000001</c:v>
                </c:pt>
                <c:pt idx="27">
                  <c:v>529.48400000000004</c:v>
                </c:pt>
                <c:pt idx="28">
                  <c:v>530.26700000000005</c:v>
                </c:pt>
                <c:pt idx="29">
                  <c:v>531.06299999999999</c:v>
                </c:pt>
                <c:pt idx="30">
                  <c:v>531.86400000000003</c:v>
                </c:pt>
                <c:pt idx="31">
                  <c:v>532.66099999999994</c:v>
                </c:pt>
                <c:pt idx="32">
                  <c:v>533.44299999999998</c:v>
                </c:pt>
                <c:pt idx="33">
                  <c:v>534.24199999999996</c:v>
                </c:pt>
                <c:pt idx="34">
                  <c:v>535.03899999999999</c:v>
                </c:pt>
                <c:pt idx="35">
                  <c:v>535.822</c:v>
                </c:pt>
                <c:pt idx="36">
                  <c:v>536.62</c:v>
                </c:pt>
                <c:pt idx="37">
                  <c:v>537.41600000000005</c:v>
                </c:pt>
                <c:pt idx="38">
                  <c:v>538.20500000000004</c:v>
                </c:pt>
                <c:pt idx="39">
                  <c:v>539.01599999999996</c:v>
                </c:pt>
                <c:pt idx="40">
                  <c:v>539.80799999999999</c:v>
                </c:pt>
                <c:pt idx="41">
                  <c:v>540.61300000000006</c:v>
                </c:pt>
                <c:pt idx="42">
                  <c:v>541.38599999999997</c:v>
                </c:pt>
                <c:pt idx="43">
                  <c:v>542.20100000000002</c:v>
                </c:pt>
                <c:pt idx="44">
                  <c:v>542.98900000000003</c:v>
                </c:pt>
                <c:pt idx="45">
                  <c:v>543.77099999999996</c:v>
                </c:pt>
                <c:pt idx="46">
                  <c:v>544.57100000000003</c:v>
                </c:pt>
                <c:pt idx="47">
                  <c:v>545.37599999999998</c:v>
                </c:pt>
                <c:pt idx="48">
                  <c:v>546.15</c:v>
                </c:pt>
                <c:pt idx="49">
                  <c:v>546.98500000000001</c:v>
                </c:pt>
                <c:pt idx="50">
                  <c:v>547.755</c:v>
                </c:pt>
                <c:pt idx="51">
                  <c:v>548.55499999999995</c:v>
                </c:pt>
                <c:pt idx="52">
                  <c:v>549.36400000000003</c:v>
                </c:pt>
                <c:pt idx="53">
                  <c:v>550.15099999999995</c:v>
                </c:pt>
                <c:pt idx="54">
                  <c:v>550.93499999999995</c:v>
                </c:pt>
                <c:pt idx="55">
                  <c:v>551.72299999999996</c:v>
                </c:pt>
                <c:pt idx="56">
                  <c:v>552.51300000000003</c:v>
                </c:pt>
                <c:pt idx="57">
                  <c:v>553.31700000000001</c:v>
                </c:pt>
                <c:pt idx="58">
                  <c:v>554.10299999999995</c:v>
                </c:pt>
                <c:pt idx="59">
                  <c:v>554.9</c:v>
                </c:pt>
                <c:pt idx="60">
                  <c:v>555.67399999999998</c:v>
                </c:pt>
                <c:pt idx="61">
                  <c:v>556.48599999999999</c:v>
                </c:pt>
                <c:pt idx="62">
                  <c:v>557.27099999999996</c:v>
                </c:pt>
                <c:pt idx="63">
                  <c:v>558.072</c:v>
                </c:pt>
                <c:pt idx="64">
                  <c:v>558.85400000000004</c:v>
                </c:pt>
                <c:pt idx="65">
                  <c:v>559.64499999999998</c:v>
                </c:pt>
                <c:pt idx="66">
                  <c:v>560.42700000000002</c:v>
                </c:pt>
                <c:pt idx="67">
                  <c:v>561.21</c:v>
                </c:pt>
                <c:pt idx="68">
                  <c:v>562.01</c:v>
                </c:pt>
                <c:pt idx="69">
                  <c:v>562.79499999999996</c:v>
                </c:pt>
                <c:pt idx="70">
                  <c:v>563.58500000000004</c:v>
                </c:pt>
                <c:pt idx="71">
                  <c:v>564.39</c:v>
                </c:pt>
                <c:pt idx="72">
                  <c:v>565.16200000000003</c:v>
                </c:pt>
                <c:pt idx="73">
                  <c:v>565.97299999999996</c:v>
                </c:pt>
                <c:pt idx="74">
                  <c:v>566.76499999999999</c:v>
                </c:pt>
                <c:pt idx="75">
                  <c:v>567.54899999999998</c:v>
                </c:pt>
                <c:pt idx="76">
                  <c:v>568.33299999999997</c:v>
                </c:pt>
                <c:pt idx="77">
                  <c:v>569.13199999999995</c:v>
                </c:pt>
                <c:pt idx="78">
                  <c:v>569.91499999999996</c:v>
                </c:pt>
                <c:pt idx="79">
                  <c:v>570.697</c:v>
                </c:pt>
                <c:pt idx="80">
                  <c:v>571.48800000000006</c:v>
                </c:pt>
                <c:pt idx="81">
                  <c:v>572.30899999999997</c:v>
                </c:pt>
                <c:pt idx="82">
                  <c:v>573.08399999999995</c:v>
                </c:pt>
                <c:pt idx="83">
                  <c:v>573.88699999999994</c:v>
                </c:pt>
                <c:pt idx="84">
                  <c:v>574.69299999999998</c:v>
                </c:pt>
                <c:pt idx="85">
                  <c:v>575.46400000000006</c:v>
                </c:pt>
                <c:pt idx="86">
                  <c:v>576.26400000000001</c:v>
                </c:pt>
                <c:pt idx="87">
                  <c:v>577.06500000000005</c:v>
                </c:pt>
                <c:pt idx="88">
                  <c:v>577.85500000000002</c:v>
                </c:pt>
                <c:pt idx="89">
                  <c:v>578.63900000000001</c:v>
                </c:pt>
                <c:pt idx="90">
                  <c:v>579.42700000000002</c:v>
                </c:pt>
                <c:pt idx="91">
                  <c:v>580.23400000000004</c:v>
                </c:pt>
                <c:pt idx="92">
                  <c:v>581.03</c:v>
                </c:pt>
                <c:pt idx="93">
                  <c:v>581.83299999999997</c:v>
                </c:pt>
                <c:pt idx="94">
                  <c:v>582.63099999999997</c:v>
                </c:pt>
                <c:pt idx="95">
                  <c:v>583.43100000000004</c:v>
                </c:pt>
                <c:pt idx="96">
                  <c:v>584.21799999999996</c:v>
                </c:pt>
                <c:pt idx="97">
                  <c:v>585.03</c:v>
                </c:pt>
                <c:pt idx="98">
                  <c:v>585.79899999999998</c:v>
                </c:pt>
                <c:pt idx="99">
                  <c:v>586.59299999999996</c:v>
                </c:pt>
                <c:pt idx="100">
                  <c:v>587.39700000000005</c:v>
                </c:pt>
                <c:pt idx="101">
                  <c:v>588.16399999999999</c:v>
                </c:pt>
                <c:pt idx="102">
                  <c:v>588.96100000000001</c:v>
                </c:pt>
                <c:pt idx="103">
                  <c:v>589.76099999999997</c:v>
                </c:pt>
                <c:pt idx="104">
                  <c:v>590.54600000000005</c:v>
                </c:pt>
                <c:pt idx="105">
                  <c:v>591.34900000000005</c:v>
                </c:pt>
                <c:pt idx="106">
                  <c:v>592.14300000000003</c:v>
                </c:pt>
                <c:pt idx="107">
                  <c:v>592.93499999999995</c:v>
                </c:pt>
                <c:pt idx="108">
                  <c:v>593.72699999999998</c:v>
                </c:pt>
                <c:pt idx="109">
                  <c:v>594.51800000000003</c:v>
                </c:pt>
                <c:pt idx="110">
                  <c:v>595.30999999999995</c:v>
                </c:pt>
                <c:pt idx="111">
                  <c:v>596.10599999999999</c:v>
                </c:pt>
                <c:pt idx="112">
                  <c:v>596.88099999999997</c:v>
                </c:pt>
                <c:pt idx="113">
                  <c:v>597.67600000000004</c:v>
                </c:pt>
                <c:pt idx="114">
                  <c:v>598.46500000000003</c:v>
                </c:pt>
                <c:pt idx="115">
                  <c:v>599.28399999999999</c:v>
                </c:pt>
                <c:pt idx="116">
                  <c:v>600.07000000000005</c:v>
                </c:pt>
                <c:pt idx="117">
                  <c:v>600.86199999999997</c:v>
                </c:pt>
                <c:pt idx="118">
                  <c:v>601.649</c:v>
                </c:pt>
                <c:pt idx="119">
                  <c:v>602.44100000000003</c:v>
                </c:pt>
                <c:pt idx="120">
                  <c:v>603.23099999999999</c:v>
                </c:pt>
                <c:pt idx="121">
                  <c:v>604.02599999999995</c:v>
                </c:pt>
                <c:pt idx="122">
                  <c:v>604.82600000000002</c:v>
                </c:pt>
                <c:pt idx="123">
                  <c:v>605.60799999999995</c:v>
                </c:pt>
                <c:pt idx="124">
                  <c:v>606.38699999999994</c:v>
                </c:pt>
                <c:pt idx="125">
                  <c:v>607.19799999999998</c:v>
                </c:pt>
                <c:pt idx="126">
                  <c:v>607.98800000000006</c:v>
                </c:pt>
                <c:pt idx="127">
                  <c:v>608.80499999999995</c:v>
                </c:pt>
                <c:pt idx="128">
                  <c:v>609.59299999999996</c:v>
                </c:pt>
                <c:pt idx="129">
                  <c:v>610.37300000000005</c:v>
                </c:pt>
                <c:pt idx="130">
                  <c:v>611.16800000000001</c:v>
                </c:pt>
                <c:pt idx="131">
                  <c:v>611.96</c:v>
                </c:pt>
                <c:pt idx="132">
                  <c:v>612.76199999999994</c:v>
                </c:pt>
                <c:pt idx="133">
                  <c:v>613.53499999999997</c:v>
                </c:pt>
                <c:pt idx="134">
                  <c:v>614.35199999999998</c:v>
                </c:pt>
                <c:pt idx="135">
                  <c:v>615.13</c:v>
                </c:pt>
                <c:pt idx="136">
                  <c:v>615.92499999999995</c:v>
                </c:pt>
                <c:pt idx="137">
                  <c:v>616.72299999999996</c:v>
                </c:pt>
                <c:pt idx="138">
                  <c:v>617.53099999999995</c:v>
                </c:pt>
                <c:pt idx="139">
                  <c:v>618.30700000000002</c:v>
                </c:pt>
                <c:pt idx="140">
                  <c:v>619.12900000000002</c:v>
                </c:pt>
                <c:pt idx="141">
                  <c:v>619.91300000000001</c:v>
                </c:pt>
                <c:pt idx="142">
                  <c:v>620.71</c:v>
                </c:pt>
                <c:pt idx="143">
                  <c:v>621.49400000000003</c:v>
                </c:pt>
                <c:pt idx="144">
                  <c:v>622.28499999999997</c:v>
                </c:pt>
                <c:pt idx="145">
                  <c:v>623.07100000000003</c:v>
                </c:pt>
                <c:pt idx="146">
                  <c:v>623.86699999999996</c:v>
                </c:pt>
                <c:pt idx="147">
                  <c:v>624.64700000000005</c:v>
                </c:pt>
                <c:pt idx="148">
                  <c:v>625.46100000000001</c:v>
                </c:pt>
                <c:pt idx="149">
                  <c:v>626.25900000000001</c:v>
                </c:pt>
                <c:pt idx="150">
                  <c:v>627.05600000000004</c:v>
                </c:pt>
                <c:pt idx="151">
                  <c:v>627.82899999999995</c:v>
                </c:pt>
                <c:pt idx="152">
                  <c:v>628.61699999999996</c:v>
                </c:pt>
                <c:pt idx="153">
                  <c:v>629.40800000000002</c:v>
                </c:pt>
                <c:pt idx="154">
                  <c:v>630.20699999999999</c:v>
                </c:pt>
                <c:pt idx="155">
                  <c:v>630.99099999999999</c:v>
                </c:pt>
                <c:pt idx="156">
                  <c:v>631.79499999999996</c:v>
                </c:pt>
                <c:pt idx="157">
                  <c:v>632.57799999999997</c:v>
                </c:pt>
                <c:pt idx="158">
                  <c:v>633.33199999999999</c:v>
                </c:pt>
                <c:pt idx="159">
                  <c:v>634.16300000000001</c:v>
                </c:pt>
                <c:pt idx="160">
                  <c:v>634.94899999999996</c:v>
                </c:pt>
                <c:pt idx="161">
                  <c:v>635.72900000000004</c:v>
                </c:pt>
                <c:pt idx="162">
                  <c:v>636.53700000000003</c:v>
                </c:pt>
                <c:pt idx="163">
                  <c:v>637.31100000000004</c:v>
                </c:pt>
                <c:pt idx="164">
                  <c:v>638.11099999999999</c:v>
                </c:pt>
                <c:pt idx="165">
                  <c:v>638.89499999999998</c:v>
                </c:pt>
                <c:pt idx="166">
                  <c:v>639.678</c:v>
                </c:pt>
                <c:pt idx="167">
                  <c:v>640.46199999999999</c:v>
                </c:pt>
                <c:pt idx="168">
                  <c:v>641.28</c:v>
                </c:pt>
                <c:pt idx="169">
                  <c:v>642.05499999999995</c:v>
                </c:pt>
                <c:pt idx="170">
                  <c:v>642.84</c:v>
                </c:pt>
                <c:pt idx="171">
                  <c:v>643.64400000000001</c:v>
                </c:pt>
                <c:pt idx="172">
                  <c:v>644.44399999999996</c:v>
                </c:pt>
                <c:pt idx="173">
                  <c:v>645.21600000000001</c:v>
                </c:pt>
                <c:pt idx="174">
                  <c:v>646.01800000000003</c:v>
                </c:pt>
                <c:pt idx="175">
                  <c:v>646.82299999999998</c:v>
                </c:pt>
                <c:pt idx="176">
                  <c:v>647.60400000000004</c:v>
                </c:pt>
                <c:pt idx="177">
                  <c:v>648.39200000000005</c:v>
                </c:pt>
                <c:pt idx="178">
                  <c:v>649.19899999999996</c:v>
                </c:pt>
                <c:pt idx="179">
                  <c:v>649.99</c:v>
                </c:pt>
                <c:pt idx="180">
                  <c:v>650.774</c:v>
                </c:pt>
                <c:pt idx="181">
                  <c:v>651.56299999999999</c:v>
                </c:pt>
                <c:pt idx="182">
                  <c:v>652.375</c:v>
                </c:pt>
                <c:pt idx="183">
                  <c:v>653.17399999999998</c:v>
                </c:pt>
                <c:pt idx="184">
                  <c:v>653.97699999999998</c:v>
                </c:pt>
                <c:pt idx="185">
                  <c:v>654.74199999999996</c:v>
                </c:pt>
                <c:pt idx="186">
                  <c:v>655.548</c:v>
                </c:pt>
                <c:pt idx="187">
                  <c:v>656.33299999999997</c:v>
                </c:pt>
                <c:pt idx="188">
                  <c:v>657.12699999999995</c:v>
                </c:pt>
                <c:pt idx="189">
                  <c:v>657.91600000000005</c:v>
                </c:pt>
                <c:pt idx="190">
                  <c:v>658.71299999999997</c:v>
                </c:pt>
                <c:pt idx="191">
                  <c:v>659.52200000000005</c:v>
                </c:pt>
                <c:pt idx="192">
                  <c:v>660.28700000000003</c:v>
                </c:pt>
                <c:pt idx="193">
                  <c:v>661.08199999999999</c:v>
                </c:pt>
                <c:pt idx="194">
                  <c:v>661.89300000000003</c:v>
                </c:pt>
                <c:pt idx="195">
                  <c:v>662.65800000000002</c:v>
                </c:pt>
                <c:pt idx="196">
                  <c:v>663.45600000000002</c:v>
                </c:pt>
                <c:pt idx="197">
                  <c:v>664.24800000000005</c:v>
                </c:pt>
                <c:pt idx="198">
                  <c:v>665.048</c:v>
                </c:pt>
                <c:pt idx="199">
                  <c:v>665.82899999999995</c:v>
                </c:pt>
                <c:pt idx="200">
                  <c:v>666.62</c:v>
                </c:pt>
                <c:pt idx="201">
                  <c:v>667.40899999999999</c:v>
                </c:pt>
                <c:pt idx="202">
                  <c:v>668.21</c:v>
                </c:pt>
                <c:pt idx="203">
                  <c:v>668.99199999999996</c:v>
                </c:pt>
                <c:pt idx="204">
                  <c:v>669.774</c:v>
                </c:pt>
                <c:pt idx="205">
                  <c:v>670.57600000000002</c:v>
                </c:pt>
                <c:pt idx="206">
                  <c:v>671.36199999999997</c:v>
                </c:pt>
                <c:pt idx="207">
                  <c:v>672.14499999999998</c:v>
                </c:pt>
                <c:pt idx="208">
                  <c:v>672.93299999999999</c:v>
                </c:pt>
                <c:pt idx="209">
                  <c:v>673.72199999999998</c:v>
                </c:pt>
                <c:pt idx="210">
                  <c:v>674.51700000000005</c:v>
                </c:pt>
                <c:pt idx="211">
                  <c:v>675.29600000000005</c:v>
                </c:pt>
                <c:pt idx="212">
                  <c:v>676.09199999999998</c:v>
                </c:pt>
                <c:pt idx="213">
                  <c:v>676.89200000000005</c:v>
                </c:pt>
                <c:pt idx="214">
                  <c:v>677.66600000000005</c:v>
                </c:pt>
                <c:pt idx="215">
                  <c:v>678.45299999999997</c:v>
                </c:pt>
                <c:pt idx="216">
                  <c:v>679.245</c:v>
                </c:pt>
                <c:pt idx="217">
                  <c:v>680.04300000000001</c:v>
                </c:pt>
                <c:pt idx="218">
                  <c:v>680.82399999999996</c:v>
                </c:pt>
                <c:pt idx="219">
                  <c:v>681.62699999999995</c:v>
                </c:pt>
                <c:pt idx="220">
                  <c:v>682.40800000000002</c:v>
                </c:pt>
                <c:pt idx="221">
                  <c:v>683.20100000000002</c:v>
                </c:pt>
                <c:pt idx="222">
                  <c:v>683.99099999999999</c:v>
                </c:pt>
                <c:pt idx="223">
                  <c:v>684.78499999999997</c:v>
                </c:pt>
                <c:pt idx="224">
                  <c:v>685.58699999999999</c:v>
                </c:pt>
                <c:pt idx="225">
                  <c:v>686.38900000000001</c:v>
                </c:pt>
                <c:pt idx="226">
                  <c:v>687.18299999999999</c:v>
                </c:pt>
                <c:pt idx="227">
                  <c:v>687.95600000000002</c:v>
                </c:pt>
                <c:pt idx="228">
                  <c:v>688.74900000000002</c:v>
                </c:pt>
                <c:pt idx="229">
                  <c:v>689.55399999999997</c:v>
                </c:pt>
                <c:pt idx="230">
                  <c:v>690.33900000000006</c:v>
                </c:pt>
                <c:pt idx="231">
                  <c:v>691.13</c:v>
                </c:pt>
                <c:pt idx="232">
                  <c:v>691.94299999999998</c:v>
                </c:pt>
                <c:pt idx="233">
                  <c:v>692.73</c:v>
                </c:pt>
                <c:pt idx="234">
                  <c:v>693.52599999999995</c:v>
                </c:pt>
                <c:pt idx="235">
                  <c:v>694.327</c:v>
                </c:pt>
                <c:pt idx="236">
                  <c:v>695.11</c:v>
                </c:pt>
                <c:pt idx="237">
                  <c:v>695.90599999999995</c:v>
                </c:pt>
                <c:pt idx="238">
                  <c:v>696.68299999999999</c:v>
                </c:pt>
                <c:pt idx="239">
                  <c:v>697.48900000000003</c:v>
                </c:pt>
                <c:pt idx="240">
                  <c:v>698.28399999999999</c:v>
                </c:pt>
                <c:pt idx="241">
                  <c:v>699.06200000000001</c:v>
                </c:pt>
                <c:pt idx="242">
                  <c:v>699.86</c:v>
                </c:pt>
                <c:pt idx="243">
                  <c:v>700.64599999999996</c:v>
                </c:pt>
                <c:pt idx="244">
                  <c:v>701.43</c:v>
                </c:pt>
                <c:pt idx="245">
                  <c:v>702.24199999999996</c:v>
                </c:pt>
                <c:pt idx="246">
                  <c:v>703.01700000000005</c:v>
                </c:pt>
                <c:pt idx="247">
                  <c:v>703.83100000000002</c:v>
                </c:pt>
                <c:pt idx="248">
                  <c:v>704.61699999999996</c:v>
                </c:pt>
                <c:pt idx="249">
                  <c:v>705.38300000000004</c:v>
                </c:pt>
                <c:pt idx="250">
                  <c:v>706.19100000000003</c:v>
                </c:pt>
                <c:pt idx="251">
                  <c:v>706.98400000000004</c:v>
                </c:pt>
                <c:pt idx="252">
                  <c:v>707.77200000000005</c:v>
                </c:pt>
                <c:pt idx="253">
                  <c:v>708.57500000000005</c:v>
                </c:pt>
                <c:pt idx="254">
                  <c:v>709.34</c:v>
                </c:pt>
                <c:pt idx="255">
                  <c:v>710.16099999999994</c:v>
                </c:pt>
                <c:pt idx="256">
                  <c:v>710.93299999999999</c:v>
                </c:pt>
                <c:pt idx="257">
                  <c:v>711.74099999999999</c:v>
                </c:pt>
                <c:pt idx="258">
                  <c:v>712.52099999999996</c:v>
                </c:pt>
                <c:pt idx="259">
                  <c:v>713.31299999999999</c:v>
                </c:pt>
                <c:pt idx="260">
                  <c:v>714.10799999999995</c:v>
                </c:pt>
                <c:pt idx="261">
                  <c:v>714.90099999999995</c:v>
                </c:pt>
                <c:pt idx="262">
                  <c:v>715.68600000000004</c:v>
                </c:pt>
                <c:pt idx="263">
                  <c:v>716.48500000000001</c:v>
                </c:pt>
                <c:pt idx="264">
                  <c:v>717.26900000000001</c:v>
                </c:pt>
                <c:pt idx="265">
                  <c:v>718.08299999999997</c:v>
                </c:pt>
                <c:pt idx="266">
                  <c:v>718.87900000000002</c:v>
                </c:pt>
                <c:pt idx="267">
                  <c:v>719.68</c:v>
                </c:pt>
                <c:pt idx="268">
                  <c:v>720.45600000000002</c:v>
                </c:pt>
                <c:pt idx="269">
                  <c:v>721.26400000000001</c:v>
                </c:pt>
                <c:pt idx="270">
                  <c:v>722.05100000000004</c:v>
                </c:pt>
                <c:pt idx="271">
                  <c:v>722.83600000000001</c:v>
                </c:pt>
                <c:pt idx="272">
                  <c:v>723.63699999999994</c:v>
                </c:pt>
                <c:pt idx="273">
                  <c:v>724.43399999999997</c:v>
                </c:pt>
                <c:pt idx="274">
                  <c:v>725.23500000000001</c:v>
                </c:pt>
                <c:pt idx="275">
                  <c:v>726.03</c:v>
                </c:pt>
                <c:pt idx="276">
                  <c:v>726.81500000000005</c:v>
                </c:pt>
                <c:pt idx="277">
                  <c:v>727.61500000000001</c:v>
                </c:pt>
                <c:pt idx="278">
                  <c:v>728.40099999999995</c:v>
                </c:pt>
                <c:pt idx="279">
                  <c:v>729.19</c:v>
                </c:pt>
                <c:pt idx="280">
                  <c:v>729.99599999999998</c:v>
                </c:pt>
                <c:pt idx="281">
                  <c:v>730.78700000000003</c:v>
                </c:pt>
                <c:pt idx="282">
                  <c:v>731.58500000000004</c:v>
                </c:pt>
                <c:pt idx="283">
                  <c:v>732.36099999999999</c:v>
                </c:pt>
                <c:pt idx="284">
                  <c:v>733.16</c:v>
                </c:pt>
                <c:pt idx="285">
                  <c:v>733.95</c:v>
                </c:pt>
                <c:pt idx="286">
                  <c:v>734.75</c:v>
                </c:pt>
                <c:pt idx="287">
                  <c:v>735.54700000000003</c:v>
                </c:pt>
                <c:pt idx="288">
                  <c:v>736.32600000000002</c:v>
                </c:pt>
                <c:pt idx="289">
                  <c:v>737.13099999999997</c:v>
                </c:pt>
                <c:pt idx="290">
                  <c:v>737.92700000000002</c:v>
                </c:pt>
                <c:pt idx="291">
                  <c:v>738.70399999999995</c:v>
                </c:pt>
                <c:pt idx="292">
                  <c:v>739.49</c:v>
                </c:pt>
                <c:pt idx="293">
                  <c:v>740.279</c:v>
                </c:pt>
                <c:pt idx="294">
                  <c:v>741.06600000000003</c:v>
                </c:pt>
                <c:pt idx="295">
                  <c:v>741.84900000000005</c:v>
                </c:pt>
                <c:pt idx="296">
                  <c:v>742.66300000000001</c:v>
                </c:pt>
                <c:pt idx="297">
                  <c:v>743.44799999999998</c:v>
                </c:pt>
                <c:pt idx="298">
                  <c:v>744.23599999999999</c:v>
                </c:pt>
                <c:pt idx="299">
                  <c:v>745.06899999999996</c:v>
                </c:pt>
                <c:pt idx="300">
                  <c:v>745.83299999999997</c:v>
                </c:pt>
                <c:pt idx="301">
                  <c:v>746.62</c:v>
                </c:pt>
                <c:pt idx="302">
                  <c:v>747.41300000000001</c:v>
                </c:pt>
                <c:pt idx="303">
                  <c:v>748.21699999999998</c:v>
                </c:pt>
                <c:pt idx="304">
                  <c:v>749.005</c:v>
                </c:pt>
                <c:pt idx="305">
                  <c:v>749.78399999999999</c:v>
                </c:pt>
                <c:pt idx="306">
                  <c:v>750.58500000000004</c:v>
                </c:pt>
                <c:pt idx="307">
                  <c:v>751.36800000000005</c:v>
                </c:pt>
                <c:pt idx="308">
                  <c:v>752.16800000000001</c:v>
                </c:pt>
                <c:pt idx="309">
                  <c:v>752.97299999999996</c:v>
                </c:pt>
                <c:pt idx="310">
                  <c:v>753.75599999999997</c:v>
                </c:pt>
                <c:pt idx="311">
                  <c:v>754.54600000000005</c:v>
                </c:pt>
                <c:pt idx="312">
                  <c:v>755.34400000000005</c:v>
                </c:pt>
                <c:pt idx="313">
                  <c:v>756.12599999999998</c:v>
                </c:pt>
                <c:pt idx="314">
                  <c:v>756.92</c:v>
                </c:pt>
                <c:pt idx="315">
                  <c:v>757.72400000000005</c:v>
                </c:pt>
                <c:pt idx="316">
                  <c:v>758.50800000000004</c:v>
                </c:pt>
                <c:pt idx="317">
                  <c:v>759.29700000000003</c:v>
                </c:pt>
                <c:pt idx="318">
                  <c:v>760.09900000000005</c:v>
                </c:pt>
                <c:pt idx="319">
                  <c:v>760.89200000000005</c:v>
                </c:pt>
                <c:pt idx="320">
                  <c:v>761.69299999999998</c:v>
                </c:pt>
                <c:pt idx="321">
                  <c:v>762.49599999999998</c:v>
                </c:pt>
                <c:pt idx="322">
                  <c:v>763.27599999999995</c:v>
                </c:pt>
                <c:pt idx="323">
                  <c:v>764.07899999999995</c:v>
                </c:pt>
                <c:pt idx="324">
                  <c:v>764.86599999999999</c:v>
                </c:pt>
                <c:pt idx="325">
                  <c:v>765.66399999999999</c:v>
                </c:pt>
                <c:pt idx="326">
                  <c:v>766.44200000000001</c:v>
                </c:pt>
                <c:pt idx="327">
                  <c:v>767.24300000000005</c:v>
                </c:pt>
                <c:pt idx="328">
                  <c:v>768.03099999999995</c:v>
                </c:pt>
                <c:pt idx="329">
                  <c:v>768.82100000000003</c:v>
                </c:pt>
                <c:pt idx="330">
                  <c:v>769.61099999999999</c:v>
                </c:pt>
                <c:pt idx="331">
                  <c:v>770.44</c:v>
                </c:pt>
                <c:pt idx="332">
                  <c:v>771.202</c:v>
                </c:pt>
                <c:pt idx="333">
                  <c:v>772.02099999999996</c:v>
                </c:pt>
                <c:pt idx="334">
                  <c:v>772.80100000000004</c:v>
                </c:pt>
                <c:pt idx="335">
                  <c:v>773.59199999999998</c:v>
                </c:pt>
                <c:pt idx="336">
                  <c:v>774.36800000000005</c:v>
                </c:pt>
                <c:pt idx="337">
                  <c:v>775.178</c:v>
                </c:pt>
                <c:pt idx="338">
                  <c:v>775.96</c:v>
                </c:pt>
                <c:pt idx="339">
                  <c:v>776.75199999999995</c:v>
                </c:pt>
                <c:pt idx="340">
                  <c:v>777.54</c:v>
                </c:pt>
                <c:pt idx="341">
                  <c:v>778.34799999999996</c:v>
                </c:pt>
                <c:pt idx="342">
                  <c:v>779.13800000000003</c:v>
                </c:pt>
                <c:pt idx="343">
                  <c:v>779.94600000000003</c:v>
                </c:pt>
                <c:pt idx="344">
                  <c:v>780.72799999999995</c:v>
                </c:pt>
                <c:pt idx="345">
                  <c:v>781.50199999999995</c:v>
                </c:pt>
                <c:pt idx="346">
                  <c:v>782.29499999999996</c:v>
                </c:pt>
                <c:pt idx="347">
                  <c:v>783.10199999999998</c:v>
                </c:pt>
                <c:pt idx="348">
                  <c:v>783.85900000000004</c:v>
                </c:pt>
                <c:pt idx="349">
                  <c:v>784.66899999999998</c:v>
                </c:pt>
                <c:pt idx="350">
                  <c:v>785.46600000000001</c:v>
                </c:pt>
                <c:pt idx="351">
                  <c:v>786.24099999999999</c:v>
                </c:pt>
                <c:pt idx="352">
                  <c:v>787.04600000000005</c:v>
                </c:pt>
                <c:pt idx="353">
                  <c:v>787.85799999999995</c:v>
                </c:pt>
                <c:pt idx="354">
                  <c:v>788.62900000000002</c:v>
                </c:pt>
                <c:pt idx="355">
                  <c:v>789.428</c:v>
                </c:pt>
                <c:pt idx="356">
                  <c:v>790.23099999999999</c:v>
                </c:pt>
                <c:pt idx="357">
                  <c:v>791.02499999999998</c:v>
                </c:pt>
                <c:pt idx="358">
                  <c:v>791.81600000000003</c:v>
                </c:pt>
                <c:pt idx="359">
                  <c:v>792.60400000000004</c:v>
                </c:pt>
                <c:pt idx="360">
                  <c:v>793.39</c:v>
                </c:pt>
                <c:pt idx="361">
                  <c:v>794.19500000000005</c:v>
                </c:pt>
                <c:pt idx="362">
                  <c:v>794.99599999999998</c:v>
                </c:pt>
                <c:pt idx="363">
                  <c:v>795.79399999999998</c:v>
                </c:pt>
                <c:pt idx="364">
                  <c:v>796.57799999999997</c:v>
                </c:pt>
                <c:pt idx="365">
                  <c:v>797.40800000000002</c:v>
                </c:pt>
                <c:pt idx="366">
                  <c:v>798.18100000000004</c:v>
                </c:pt>
                <c:pt idx="367">
                  <c:v>798.97500000000002</c:v>
                </c:pt>
                <c:pt idx="368">
                  <c:v>799.76900000000001</c:v>
                </c:pt>
                <c:pt idx="369">
                  <c:v>800.56399999999996</c:v>
                </c:pt>
                <c:pt idx="370">
                  <c:v>801.34100000000001</c:v>
                </c:pt>
                <c:pt idx="371">
                  <c:v>802.15099999999995</c:v>
                </c:pt>
                <c:pt idx="372">
                  <c:v>802.95</c:v>
                </c:pt>
                <c:pt idx="373">
                  <c:v>803.72900000000004</c:v>
                </c:pt>
                <c:pt idx="374">
                  <c:v>804.53</c:v>
                </c:pt>
                <c:pt idx="375">
                  <c:v>805.34199999999998</c:v>
                </c:pt>
                <c:pt idx="376">
                  <c:v>806.125</c:v>
                </c:pt>
                <c:pt idx="377">
                  <c:v>806.93200000000002</c:v>
                </c:pt>
                <c:pt idx="378">
                  <c:v>807.71199999999999</c:v>
                </c:pt>
                <c:pt idx="379">
                  <c:v>808.50400000000002</c:v>
                </c:pt>
                <c:pt idx="380">
                  <c:v>809.27599999999995</c:v>
                </c:pt>
                <c:pt idx="381">
                  <c:v>810.08600000000001</c:v>
                </c:pt>
                <c:pt idx="382">
                  <c:v>810.86199999999997</c:v>
                </c:pt>
                <c:pt idx="383">
                  <c:v>811.65800000000002</c:v>
                </c:pt>
                <c:pt idx="384">
                  <c:v>812.45600000000002</c:v>
                </c:pt>
                <c:pt idx="385">
                  <c:v>813.24699999999996</c:v>
                </c:pt>
                <c:pt idx="386">
                  <c:v>814.03700000000003</c:v>
                </c:pt>
                <c:pt idx="387">
                  <c:v>814.84400000000005</c:v>
                </c:pt>
                <c:pt idx="388">
                  <c:v>815.63</c:v>
                </c:pt>
                <c:pt idx="389">
                  <c:v>816.40899999999999</c:v>
                </c:pt>
                <c:pt idx="390">
                  <c:v>817.21600000000001</c:v>
                </c:pt>
                <c:pt idx="391">
                  <c:v>818.00300000000004</c:v>
                </c:pt>
                <c:pt idx="392">
                  <c:v>818.78800000000001</c:v>
                </c:pt>
                <c:pt idx="393">
                  <c:v>819.57500000000005</c:v>
                </c:pt>
                <c:pt idx="394">
                  <c:v>820.36900000000003</c:v>
                </c:pt>
                <c:pt idx="395">
                  <c:v>821.17</c:v>
                </c:pt>
                <c:pt idx="396">
                  <c:v>821.95500000000004</c:v>
                </c:pt>
                <c:pt idx="397">
                  <c:v>822.75400000000002</c:v>
                </c:pt>
                <c:pt idx="398">
                  <c:v>823.53800000000001</c:v>
                </c:pt>
                <c:pt idx="399">
                  <c:v>824.32600000000002</c:v>
                </c:pt>
                <c:pt idx="400">
                  <c:v>825.12699999999995</c:v>
                </c:pt>
                <c:pt idx="401">
                  <c:v>825.90899999999999</c:v>
                </c:pt>
                <c:pt idx="402">
                  <c:v>826.69399999999996</c:v>
                </c:pt>
                <c:pt idx="403">
                  <c:v>827.48599999999999</c:v>
                </c:pt>
                <c:pt idx="404">
                  <c:v>828.29600000000005</c:v>
                </c:pt>
                <c:pt idx="405">
                  <c:v>829.05399999999997</c:v>
                </c:pt>
                <c:pt idx="406">
                  <c:v>829.88400000000001</c:v>
                </c:pt>
                <c:pt idx="407">
                  <c:v>830.65099999999995</c:v>
                </c:pt>
                <c:pt idx="408">
                  <c:v>831.42200000000003</c:v>
                </c:pt>
                <c:pt idx="409">
                  <c:v>832.24699999999996</c:v>
                </c:pt>
                <c:pt idx="410">
                  <c:v>833.04600000000005</c:v>
                </c:pt>
                <c:pt idx="411">
                  <c:v>833.83199999999999</c:v>
                </c:pt>
                <c:pt idx="412">
                  <c:v>834.62800000000004</c:v>
                </c:pt>
                <c:pt idx="413">
                  <c:v>835.40700000000004</c:v>
                </c:pt>
                <c:pt idx="414">
                  <c:v>836.2</c:v>
                </c:pt>
                <c:pt idx="415">
                  <c:v>837</c:v>
                </c:pt>
                <c:pt idx="416">
                  <c:v>837.80100000000004</c:v>
                </c:pt>
                <c:pt idx="417">
                  <c:v>838.58799999999997</c:v>
                </c:pt>
                <c:pt idx="418">
                  <c:v>839.39099999999996</c:v>
                </c:pt>
                <c:pt idx="419">
                  <c:v>840.18700000000001</c:v>
                </c:pt>
                <c:pt idx="420">
                  <c:v>840.96100000000001</c:v>
                </c:pt>
                <c:pt idx="421">
                  <c:v>841.75</c:v>
                </c:pt>
                <c:pt idx="422">
                  <c:v>842.54600000000005</c:v>
                </c:pt>
                <c:pt idx="423">
                  <c:v>843.31299999999999</c:v>
                </c:pt>
                <c:pt idx="424">
                  <c:v>844.12800000000004</c:v>
                </c:pt>
                <c:pt idx="425">
                  <c:v>844.92200000000003</c:v>
                </c:pt>
                <c:pt idx="426">
                  <c:v>845.70299999999997</c:v>
                </c:pt>
                <c:pt idx="427">
                  <c:v>846.49400000000003</c:v>
                </c:pt>
                <c:pt idx="428">
                  <c:v>847.29200000000003</c:v>
                </c:pt>
                <c:pt idx="429">
                  <c:v>848.08600000000001</c:v>
                </c:pt>
                <c:pt idx="430">
                  <c:v>848.86599999999999</c:v>
                </c:pt>
                <c:pt idx="431">
                  <c:v>849.66499999999996</c:v>
                </c:pt>
                <c:pt idx="432">
                  <c:v>850.45399999999995</c:v>
                </c:pt>
                <c:pt idx="433">
                  <c:v>851.25599999999997</c:v>
                </c:pt>
                <c:pt idx="434">
                  <c:v>852.05899999999997</c:v>
                </c:pt>
                <c:pt idx="435">
                  <c:v>852.82899999999995</c:v>
                </c:pt>
                <c:pt idx="436">
                  <c:v>853.62300000000005</c:v>
                </c:pt>
                <c:pt idx="437">
                  <c:v>854.40200000000004</c:v>
                </c:pt>
                <c:pt idx="438">
                  <c:v>855.22400000000005</c:v>
                </c:pt>
                <c:pt idx="439">
                  <c:v>855.99699999999996</c:v>
                </c:pt>
                <c:pt idx="440">
                  <c:v>856.79899999999998</c:v>
                </c:pt>
                <c:pt idx="441">
                  <c:v>857.58900000000006</c:v>
                </c:pt>
                <c:pt idx="442">
                  <c:v>858.346</c:v>
                </c:pt>
                <c:pt idx="443">
                  <c:v>859.16800000000001</c:v>
                </c:pt>
                <c:pt idx="444">
                  <c:v>859.96500000000003</c:v>
                </c:pt>
                <c:pt idx="445">
                  <c:v>860.74300000000005</c:v>
                </c:pt>
                <c:pt idx="446">
                  <c:v>861.53300000000002</c:v>
                </c:pt>
                <c:pt idx="447">
                  <c:v>862.32</c:v>
                </c:pt>
                <c:pt idx="448">
                  <c:v>863.13199999999995</c:v>
                </c:pt>
                <c:pt idx="449">
                  <c:v>863.91099999999994</c:v>
                </c:pt>
                <c:pt idx="450">
                  <c:v>864.69399999999996</c:v>
                </c:pt>
                <c:pt idx="451">
                  <c:v>865.49599999999998</c:v>
                </c:pt>
                <c:pt idx="452">
                  <c:v>866.30100000000004</c:v>
                </c:pt>
                <c:pt idx="453">
                  <c:v>867.07899999999995</c:v>
                </c:pt>
                <c:pt idx="454">
                  <c:v>867.87300000000005</c:v>
                </c:pt>
                <c:pt idx="455">
                  <c:v>868.65899999999999</c:v>
                </c:pt>
                <c:pt idx="456">
                  <c:v>869.45899999999995</c:v>
                </c:pt>
                <c:pt idx="457">
                  <c:v>870.25400000000002</c:v>
                </c:pt>
                <c:pt idx="458">
                  <c:v>871.05899999999997</c:v>
                </c:pt>
                <c:pt idx="459">
                  <c:v>871.84900000000005</c:v>
                </c:pt>
                <c:pt idx="460">
                  <c:v>872.64400000000001</c:v>
                </c:pt>
                <c:pt idx="461">
                  <c:v>873.44299999999998</c:v>
                </c:pt>
                <c:pt idx="462">
                  <c:v>874.23099999999999</c:v>
                </c:pt>
                <c:pt idx="463">
                  <c:v>875.04</c:v>
                </c:pt>
                <c:pt idx="464">
                  <c:v>875.80600000000004</c:v>
                </c:pt>
                <c:pt idx="465">
                  <c:v>876.60599999999999</c:v>
                </c:pt>
                <c:pt idx="466">
                  <c:v>877.40899999999999</c:v>
                </c:pt>
                <c:pt idx="467">
                  <c:v>878.20600000000002</c:v>
                </c:pt>
                <c:pt idx="468">
                  <c:v>878.995</c:v>
                </c:pt>
                <c:pt idx="469">
                  <c:v>879.77599999999995</c:v>
                </c:pt>
                <c:pt idx="470">
                  <c:v>880.57</c:v>
                </c:pt>
                <c:pt idx="471">
                  <c:v>881.36099999999999</c:v>
                </c:pt>
                <c:pt idx="472">
                  <c:v>882.15200000000004</c:v>
                </c:pt>
                <c:pt idx="473">
                  <c:v>882.94899999999996</c:v>
                </c:pt>
                <c:pt idx="474">
                  <c:v>883.73099999999999</c:v>
                </c:pt>
                <c:pt idx="475">
                  <c:v>884.53099999999995</c:v>
                </c:pt>
                <c:pt idx="476">
                  <c:v>885.29899999999998</c:v>
                </c:pt>
                <c:pt idx="477">
                  <c:v>886.09500000000003</c:v>
                </c:pt>
                <c:pt idx="478">
                  <c:v>886.88300000000004</c:v>
                </c:pt>
                <c:pt idx="479">
                  <c:v>887.67700000000002</c:v>
                </c:pt>
                <c:pt idx="480">
                  <c:v>888.46400000000006</c:v>
                </c:pt>
                <c:pt idx="481">
                  <c:v>889.279</c:v>
                </c:pt>
                <c:pt idx="482">
                  <c:v>890.07299999999998</c:v>
                </c:pt>
                <c:pt idx="483">
                  <c:v>890.85500000000002</c:v>
                </c:pt>
                <c:pt idx="484">
                  <c:v>891.64599999999996</c:v>
                </c:pt>
                <c:pt idx="485">
                  <c:v>892.43499999999995</c:v>
                </c:pt>
                <c:pt idx="486">
                  <c:v>893.23900000000003</c:v>
                </c:pt>
                <c:pt idx="487">
                  <c:v>893.99900000000002</c:v>
                </c:pt>
                <c:pt idx="488">
                  <c:v>894.8</c:v>
                </c:pt>
                <c:pt idx="489">
                  <c:v>895.59</c:v>
                </c:pt>
                <c:pt idx="490">
                  <c:v>896.399</c:v>
                </c:pt>
                <c:pt idx="491">
                  <c:v>897.18499999999995</c:v>
                </c:pt>
                <c:pt idx="492">
                  <c:v>897.97900000000004</c:v>
                </c:pt>
                <c:pt idx="493">
                  <c:v>898.76900000000001</c:v>
                </c:pt>
                <c:pt idx="494">
                  <c:v>899.56</c:v>
                </c:pt>
                <c:pt idx="495">
                  <c:v>900.36300000000006</c:v>
                </c:pt>
                <c:pt idx="496">
                  <c:v>901.14</c:v>
                </c:pt>
                <c:pt idx="497">
                  <c:v>901.94100000000003</c:v>
                </c:pt>
                <c:pt idx="498">
                  <c:v>902.73500000000001</c:v>
                </c:pt>
                <c:pt idx="499">
                  <c:v>903.49</c:v>
                </c:pt>
                <c:pt idx="500">
                  <c:v>904.327</c:v>
                </c:pt>
                <c:pt idx="501">
                  <c:v>905.11699999999996</c:v>
                </c:pt>
                <c:pt idx="502">
                  <c:v>905.93100000000004</c:v>
                </c:pt>
                <c:pt idx="503">
                  <c:v>906.72199999999998</c:v>
                </c:pt>
                <c:pt idx="504">
                  <c:v>907.49400000000003</c:v>
                </c:pt>
                <c:pt idx="505">
                  <c:v>908.29200000000003</c:v>
                </c:pt>
                <c:pt idx="506">
                  <c:v>909.077</c:v>
                </c:pt>
                <c:pt idx="507">
                  <c:v>909.87</c:v>
                </c:pt>
                <c:pt idx="508">
                  <c:v>910.66600000000005</c:v>
                </c:pt>
                <c:pt idx="509">
                  <c:v>911.45500000000004</c:v>
                </c:pt>
                <c:pt idx="510">
                  <c:v>912.23699999999997</c:v>
                </c:pt>
                <c:pt idx="511">
                  <c:v>913.03</c:v>
                </c:pt>
                <c:pt idx="512">
                  <c:v>913.81700000000001</c:v>
                </c:pt>
                <c:pt idx="513">
                  <c:v>914.61300000000006</c:v>
                </c:pt>
                <c:pt idx="514">
                  <c:v>915.4</c:v>
                </c:pt>
                <c:pt idx="515">
                  <c:v>916.21400000000006</c:v>
                </c:pt>
                <c:pt idx="516">
                  <c:v>916.99699999999996</c:v>
                </c:pt>
                <c:pt idx="517">
                  <c:v>917.77800000000002</c:v>
                </c:pt>
                <c:pt idx="518">
                  <c:v>918.572</c:v>
                </c:pt>
                <c:pt idx="519">
                  <c:v>919.35900000000004</c:v>
                </c:pt>
                <c:pt idx="520">
                  <c:v>920.14</c:v>
                </c:pt>
                <c:pt idx="521">
                  <c:v>920.93100000000004</c:v>
                </c:pt>
                <c:pt idx="522">
                  <c:v>921.71699999999998</c:v>
                </c:pt>
                <c:pt idx="523">
                  <c:v>922.52200000000005</c:v>
                </c:pt>
                <c:pt idx="524">
                  <c:v>923.32600000000002</c:v>
                </c:pt>
                <c:pt idx="525">
                  <c:v>924.11099999999999</c:v>
                </c:pt>
                <c:pt idx="526">
                  <c:v>924.88099999999997</c:v>
                </c:pt>
                <c:pt idx="527">
                  <c:v>925.67499999999995</c:v>
                </c:pt>
                <c:pt idx="528">
                  <c:v>926.46400000000006</c:v>
                </c:pt>
                <c:pt idx="529">
                  <c:v>927.25199999999995</c:v>
                </c:pt>
                <c:pt idx="530">
                  <c:v>928.03499999999997</c:v>
                </c:pt>
                <c:pt idx="531">
                  <c:v>928.82299999999998</c:v>
                </c:pt>
                <c:pt idx="532">
                  <c:v>929.63900000000001</c:v>
                </c:pt>
                <c:pt idx="533">
                  <c:v>930.40300000000002</c:v>
                </c:pt>
                <c:pt idx="534">
                  <c:v>931.21500000000003</c:v>
                </c:pt>
                <c:pt idx="535">
                  <c:v>932.02</c:v>
                </c:pt>
                <c:pt idx="536">
                  <c:v>932.80200000000002</c:v>
                </c:pt>
                <c:pt idx="537">
                  <c:v>933.62</c:v>
                </c:pt>
                <c:pt idx="538">
                  <c:v>934.4</c:v>
                </c:pt>
                <c:pt idx="539">
                  <c:v>935.21100000000001</c:v>
                </c:pt>
                <c:pt idx="540">
                  <c:v>936.00400000000002</c:v>
                </c:pt>
                <c:pt idx="541">
                  <c:v>936.78800000000001</c:v>
                </c:pt>
                <c:pt idx="542">
                  <c:v>937.57899999999995</c:v>
                </c:pt>
                <c:pt idx="543">
                  <c:v>938.38099999999997</c:v>
                </c:pt>
                <c:pt idx="544">
                  <c:v>939.17499999999995</c:v>
                </c:pt>
                <c:pt idx="545">
                  <c:v>939.96799999999996</c:v>
                </c:pt>
                <c:pt idx="546">
                  <c:v>940.77200000000005</c:v>
                </c:pt>
                <c:pt idx="547">
                  <c:v>941.56700000000001</c:v>
                </c:pt>
                <c:pt idx="548">
                  <c:v>942.34799999999996</c:v>
                </c:pt>
                <c:pt idx="549">
                  <c:v>943.16399999999999</c:v>
                </c:pt>
                <c:pt idx="550">
                  <c:v>943.94600000000003</c:v>
                </c:pt>
                <c:pt idx="551">
                  <c:v>944.73900000000003</c:v>
                </c:pt>
                <c:pt idx="552">
                  <c:v>945.54100000000005</c:v>
                </c:pt>
                <c:pt idx="553">
                  <c:v>946.33399999999995</c:v>
                </c:pt>
                <c:pt idx="554">
                  <c:v>947.12900000000002</c:v>
                </c:pt>
                <c:pt idx="555">
                  <c:v>947.92100000000005</c:v>
                </c:pt>
                <c:pt idx="556">
                  <c:v>948.69899999999996</c:v>
                </c:pt>
                <c:pt idx="557">
                  <c:v>949.52</c:v>
                </c:pt>
                <c:pt idx="558">
                  <c:v>950.31899999999996</c:v>
                </c:pt>
                <c:pt idx="559">
                  <c:v>951.11900000000003</c:v>
                </c:pt>
                <c:pt idx="560">
                  <c:v>951.87599999999998</c:v>
                </c:pt>
                <c:pt idx="561">
                  <c:v>952.68399999999997</c:v>
                </c:pt>
                <c:pt idx="562">
                  <c:v>953.48</c:v>
                </c:pt>
                <c:pt idx="563">
                  <c:v>954.25199999999995</c:v>
                </c:pt>
                <c:pt idx="564">
                  <c:v>955.04600000000005</c:v>
                </c:pt>
                <c:pt idx="565">
                  <c:v>955.83799999999997</c:v>
                </c:pt>
                <c:pt idx="566">
                  <c:v>956.63499999999999</c:v>
                </c:pt>
                <c:pt idx="567">
                  <c:v>957.42600000000004</c:v>
                </c:pt>
                <c:pt idx="568">
                  <c:v>958.22699999999998</c:v>
                </c:pt>
                <c:pt idx="569">
                  <c:v>959.01900000000001</c:v>
                </c:pt>
                <c:pt idx="570">
                  <c:v>959.79399999999998</c:v>
                </c:pt>
                <c:pt idx="571">
                  <c:v>960.59500000000003</c:v>
                </c:pt>
                <c:pt idx="572">
                  <c:v>961.38099999999997</c:v>
                </c:pt>
                <c:pt idx="573">
                  <c:v>962.18100000000004</c:v>
                </c:pt>
                <c:pt idx="574">
                  <c:v>962.96699999999998</c:v>
                </c:pt>
                <c:pt idx="575">
                  <c:v>963.75599999999997</c:v>
                </c:pt>
                <c:pt idx="576">
                  <c:v>964.54600000000005</c:v>
                </c:pt>
                <c:pt idx="577">
                  <c:v>965.35599999999999</c:v>
                </c:pt>
                <c:pt idx="578">
                  <c:v>966.14300000000003</c:v>
                </c:pt>
                <c:pt idx="579">
                  <c:v>966.91099999999994</c:v>
                </c:pt>
                <c:pt idx="580">
                  <c:v>967.721</c:v>
                </c:pt>
                <c:pt idx="581">
                  <c:v>968.52700000000004</c:v>
                </c:pt>
                <c:pt idx="582">
                  <c:v>969.29200000000003</c:v>
                </c:pt>
                <c:pt idx="583">
                  <c:v>970.10699999999997</c:v>
                </c:pt>
                <c:pt idx="584">
                  <c:v>970.89499999999998</c:v>
                </c:pt>
                <c:pt idx="585">
                  <c:v>971.67600000000004</c:v>
                </c:pt>
                <c:pt idx="586">
                  <c:v>972.49</c:v>
                </c:pt>
                <c:pt idx="587">
                  <c:v>973.279</c:v>
                </c:pt>
                <c:pt idx="588">
                  <c:v>974.07100000000003</c:v>
                </c:pt>
                <c:pt idx="589">
                  <c:v>974.87599999999998</c:v>
                </c:pt>
                <c:pt idx="590">
                  <c:v>975.65300000000002</c:v>
                </c:pt>
                <c:pt idx="591">
                  <c:v>976.476</c:v>
                </c:pt>
                <c:pt idx="592">
                  <c:v>978.072</c:v>
                </c:pt>
                <c:pt idx="593">
                  <c:v>978.88599999999997</c:v>
                </c:pt>
                <c:pt idx="594">
                  <c:v>980.44899999999996</c:v>
                </c:pt>
                <c:pt idx="595">
                  <c:v>981.23400000000004</c:v>
                </c:pt>
                <c:pt idx="596">
                  <c:v>982.02300000000002</c:v>
                </c:pt>
                <c:pt idx="597">
                  <c:v>982.84100000000001</c:v>
                </c:pt>
                <c:pt idx="598">
                  <c:v>983.62599999999998</c:v>
                </c:pt>
                <c:pt idx="599">
                  <c:v>984.40800000000002</c:v>
                </c:pt>
                <c:pt idx="600">
                  <c:v>985.20899999999995</c:v>
                </c:pt>
                <c:pt idx="601">
                  <c:v>986.01</c:v>
                </c:pt>
                <c:pt idx="602">
                  <c:v>986.77499999999998</c:v>
                </c:pt>
                <c:pt idx="603">
                  <c:v>987.58799999999997</c:v>
                </c:pt>
                <c:pt idx="604">
                  <c:v>988.35299999999995</c:v>
                </c:pt>
                <c:pt idx="605">
                  <c:v>989.16800000000001</c:v>
                </c:pt>
                <c:pt idx="606">
                  <c:v>989.96199999999999</c:v>
                </c:pt>
                <c:pt idx="607">
                  <c:v>990.75199999999995</c:v>
                </c:pt>
                <c:pt idx="608">
                  <c:v>991.53099999999995</c:v>
                </c:pt>
                <c:pt idx="609">
                  <c:v>992.34299999999996</c:v>
                </c:pt>
                <c:pt idx="610">
                  <c:v>993.12300000000005</c:v>
                </c:pt>
                <c:pt idx="611">
                  <c:v>993.89800000000002</c:v>
                </c:pt>
                <c:pt idx="612">
                  <c:v>994.70299999999997</c:v>
                </c:pt>
                <c:pt idx="613">
                  <c:v>995.50800000000004</c:v>
                </c:pt>
                <c:pt idx="614">
                  <c:v>996.26599999999996</c:v>
                </c:pt>
                <c:pt idx="615">
                  <c:v>997.08399999999995</c:v>
                </c:pt>
                <c:pt idx="616">
                  <c:v>997.88400000000001</c:v>
                </c:pt>
                <c:pt idx="617">
                  <c:v>998.66700000000003</c:v>
                </c:pt>
                <c:pt idx="618">
                  <c:v>999.45</c:v>
                </c:pt>
                <c:pt idx="619">
                  <c:v>1000.261</c:v>
                </c:pt>
                <c:pt idx="620">
                  <c:v>1001.0359999999999</c:v>
                </c:pt>
                <c:pt idx="621">
                  <c:v>1001.823</c:v>
                </c:pt>
                <c:pt idx="622">
                  <c:v>1002.609</c:v>
                </c:pt>
                <c:pt idx="623">
                  <c:v>1003.418</c:v>
                </c:pt>
                <c:pt idx="624">
                  <c:v>1004.21</c:v>
                </c:pt>
                <c:pt idx="625">
                  <c:v>1005.001</c:v>
                </c:pt>
                <c:pt idx="626">
                  <c:v>1005.792</c:v>
                </c:pt>
                <c:pt idx="627">
                  <c:v>1006.568</c:v>
                </c:pt>
                <c:pt idx="628">
                  <c:v>1007.359</c:v>
                </c:pt>
                <c:pt idx="629">
                  <c:v>1008.175</c:v>
                </c:pt>
                <c:pt idx="630">
                  <c:v>1008.94</c:v>
                </c:pt>
                <c:pt idx="631">
                  <c:v>1010.568</c:v>
                </c:pt>
                <c:pt idx="632">
                  <c:v>1011.327</c:v>
                </c:pt>
                <c:pt idx="633">
                  <c:v>1012.109</c:v>
                </c:pt>
                <c:pt idx="634">
                  <c:v>1012.932</c:v>
                </c:pt>
                <c:pt idx="635">
                  <c:v>1013.702</c:v>
                </c:pt>
                <c:pt idx="636">
                  <c:v>1014.497</c:v>
                </c:pt>
                <c:pt idx="637">
                  <c:v>1015.302</c:v>
                </c:pt>
                <c:pt idx="638">
                  <c:v>1016.115</c:v>
                </c:pt>
                <c:pt idx="639">
                  <c:v>1016.901</c:v>
                </c:pt>
                <c:pt idx="640">
                  <c:v>1017.7089999999999</c:v>
                </c:pt>
                <c:pt idx="641">
                  <c:v>1018.486</c:v>
                </c:pt>
                <c:pt idx="642">
                  <c:v>1019.284</c:v>
                </c:pt>
                <c:pt idx="643">
                  <c:v>1020.081</c:v>
                </c:pt>
                <c:pt idx="644">
                  <c:v>1020.8579999999999</c:v>
                </c:pt>
                <c:pt idx="645">
                  <c:v>1021.652</c:v>
                </c:pt>
                <c:pt idx="646">
                  <c:v>1022.463</c:v>
                </c:pt>
                <c:pt idx="647">
                  <c:v>1023.249</c:v>
                </c:pt>
                <c:pt idx="648">
                  <c:v>1024.057</c:v>
                </c:pt>
                <c:pt idx="649">
                  <c:v>1024.826</c:v>
                </c:pt>
                <c:pt idx="650">
                  <c:v>1025.646</c:v>
                </c:pt>
                <c:pt idx="651">
                  <c:v>1026.4010000000001</c:v>
                </c:pt>
                <c:pt idx="652">
                  <c:v>1027.211</c:v>
                </c:pt>
                <c:pt idx="653">
                  <c:v>1027.9960000000001</c:v>
                </c:pt>
                <c:pt idx="654">
                  <c:v>1028.761</c:v>
                </c:pt>
                <c:pt idx="655">
                  <c:v>1029.5530000000001</c:v>
                </c:pt>
                <c:pt idx="656">
                  <c:v>1030.364</c:v>
                </c:pt>
                <c:pt idx="657">
                  <c:v>1031.154</c:v>
                </c:pt>
                <c:pt idx="658">
                  <c:v>1031.931</c:v>
                </c:pt>
                <c:pt idx="659">
                  <c:v>1032.732</c:v>
                </c:pt>
                <c:pt idx="660">
                  <c:v>1033.5150000000001</c:v>
                </c:pt>
                <c:pt idx="661">
                  <c:v>1034.309</c:v>
                </c:pt>
                <c:pt idx="662">
                  <c:v>1035.115</c:v>
                </c:pt>
                <c:pt idx="663">
                  <c:v>1035.8989999999999</c:v>
                </c:pt>
                <c:pt idx="664">
                  <c:v>1036.6849999999999</c:v>
                </c:pt>
                <c:pt idx="665">
                  <c:v>1037.4870000000001</c:v>
                </c:pt>
                <c:pt idx="666">
                  <c:v>1038.271</c:v>
                </c:pt>
                <c:pt idx="667">
                  <c:v>1039.0340000000001</c:v>
                </c:pt>
                <c:pt idx="668">
                  <c:v>1039.8389999999999</c:v>
                </c:pt>
                <c:pt idx="669">
                  <c:v>1040.6369999999999</c:v>
                </c:pt>
                <c:pt idx="670">
                  <c:v>1041.404</c:v>
                </c:pt>
                <c:pt idx="671">
                  <c:v>1042.232</c:v>
                </c:pt>
                <c:pt idx="672">
                  <c:v>1043.0229999999999</c:v>
                </c:pt>
                <c:pt idx="673">
                  <c:v>1043.819</c:v>
                </c:pt>
                <c:pt idx="674">
                  <c:v>1044.5909999999999</c:v>
                </c:pt>
                <c:pt idx="675">
                  <c:v>1045.384</c:v>
                </c:pt>
                <c:pt idx="676">
                  <c:v>1046.1559999999999</c:v>
                </c:pt>
                <c:pt idx="677">
                  <c:v>1046.9490000000001</c:v>
                </c:pt>
                <c:pt idx="678">
                  <c:v>1047.748</c:v>
                </c:pt>
                <c:pt idx="679">
                  <c:v>1048.55</c:v>
                </c:pt>
                <c:pt idx="680">
                  <c:v>1049.3520000000001</c:v>
                </c:pt>
                <c:pt idx="681">
                  <c:v>1050.1500000000001</c:v>
                </c:pt>
                <c:pt idx="682">
                  <c:v>1050.952</c:v>
                </c:pt>
                <c:pt idx="683">
                  <c:v>1051.723</c:v>
                </c:pt>
                <c:pt idx="684">
                  <c:v>1052.5350000000001</c:v>
                </c:pt>
                <c:pt idx="685">
                  <c:v>1053.328</c:v>
                </c:pt>
                <c:pt idx="686">
                  <c:v>1054.1020000000001</c:v>
                </c:pt>
                <c:pt idx="687">
                  <c:v>1054.912</c:v>
                </c:pt>
                <c:pt idx="688">
                  <c:v>1055.71</c:v>
                </c:pt>
                <c:pt idx="689">
                  <c:v>1056.4690000000001</c:v>
                </c:pt>
                <c:pt idx="690">
                  <c:v>1057.278</c:v>
                </c:pt>
                <c:pt idx="691">
                  <c:v>1058.088</c:v>
                </c:pt>
                <c:pt idx="692">
                  <c:v>1058.8679999999999</c:v>
                </c:pt>
                <c:pt idx="693">
                  <c:v>1059.6569999999999</c:v>
                </c:pt>
                <c:pt idx="694">
                  <c:v>1060.4480000000001</c:v>
                </c:pt>
                <c:pt idx="695">
                  <c:v>1061.2439999999999</c:v>
                </c:pt>
                <c:pt idx="696">
                  <c:v>1062.0429999999999</c:v>
                </c:pt>
                <c:pt idx="697">
                  <c:v>1062.827</c:v>
                </c:pt>
                <c:pt idx="698">
                  <c:v>1063.6089999999999</c:v>
                </c:pt>
                <c:pt idx="699">
                  <c:v>1064.3879999999999</c:v>
                </c:pt>
                <c:pt idx="700">
                  <c:v>1065.17</c:v>
                </c:pt>
                <c:pt idx="701">
                  <c:v>1065.96</c:v>
                </c:pt>
                <c:pt idx="702">
                  <c:v>1066.751</c:v>
                </c:pt>
                <c:pt idx="703">
                  <c:v>1067.5609999999999</c:v>
                </c:pt>
                <c:pt idx="704">
                  <c:v>1068.3489999999999</c:v>
                </c:pt>
                <c:pt idx="705">
                  <c:v>1069.163</c:v>
                </c:pt>
                <c:pt idx="706">
                  <c:v>1069.9380000000001</c:v>
                </c:pt>
                <c:pt idx="707">
                  <c:v>1070.7339999999999</c:v>
                </c:pt>
                <c:pt idx="708">
                  <c:v>1071.498</c:v>
                </c:pt>
                <c:pt idx="709">
                  <c:v>1072.2950000000001</c:v>
                </c:pt>
                <c:pt idx="710">
                  <c:v>1073.0889999999999</c:v>
                </c:pt>
                <c:pt idx="711">
                  <c:v>1073.8689999999999</c:v>
                </c:pt>
                <c:pt idx="712">
                  <c:v>1074.6669999999999</c:v>
                </c:pt>
                <c:pt idx="713">
                  <c:v>1075.4649999999999</c:v>
                </c:pt>
                <c:pt idx="714">
                  <c:v>1076.2739999999999</c:v>
                </c:pt>
                <c:pt idx="715">
                  <c:v>1077.0640000000001</c:v>
                </c:pt>
                <c:pt idx="716">
                  <c:v>1077.837</c:v>
                </c:pt>
                <c:pt idx="717">
                  <c:v>1078.6310000000001</c:v>
                </c:pt>
                <c:pt idx="718">
                  <c:v>1079.415</c:v>
                </c:pt>
                <c:pt idx="719">
                  <c:v>1080.2329999999999</c:v>
                </c:pt>
                <c:pt idx="720">
                  <c:v>1081.0170000000001</c:v>
                </c:pt>
                <c:pt idx="721">
                  <c:v>1081.808</c:v>
                </c:pt>
                <c:pt idx="722">
                  <c:v>1082.5889999999999</c:v>
                </c:pt>
                <c:pt idx="723">
                  <c:v>1083.393</c:v>
                </c:pt>
                <c:pt idx="724">
                  <c:v>1084.1949999999999</c:v>
                </c:pt>
                <c:pt idx="725">
                  <c:v>1084.9880000000001</c:v>
                </c:pt>
                <c:pt idx="726">
                  <c:v>1085.778</c:v>
                </c:pt>
                <c:pt idx="727">
                  <c:v>1086.58</c:v>
                </c:pt>
                <c:pt idx="728">
                  <c:v>1087.374</c:v>
                </c:pt>
                <c:pt idx="729">
                  <c:v>1088.1679999999999</c:v>
                </c:pt>
                <c:pt idx="730">
                  <c:v>1088.961</c:v>
                </c:pt>
                <c:pt idx="731">
                  <c:v>1089.7460000000001</c:v>
                </c:pt>
                <c:pt idx="732">
                  <c:v>1090.5419999999999</c:v>
                </c:pt>
                <c:pt idx="733">
                  <c:v>1091.3230000000001</c:v>
                </c:pt>
                <c:pt idx="734">
                  <c:v>1092.1089999999999</c:v>
                </c:pt>
                <c:pt idx="735">
                  <c:v>1092.9090000000001</c:v>
                </c:pt>
                <c:pt idx="736">
                  <c:v>1093.721</c:v>
                </c:pt>
                <c:pt idx="737">
                  <c:v>1094.5160000000001</c:v>
                </c:pt>
                <c:pt idx="738">
                  <c:v>1095.309</c:v>
                </c:pt>
                <c:pt idx="739">
                  <c:v>1096.123</c:v>
                </c:pt>
                <c:pt idx="740">
                  <c:v>1096.8910000000001</c:v>
                </c:pt>
                <c:pt idx="741">
                  <c:v>1097.673</c:v>
                </c:pt>
                <c:pt idx="742">
                  <c:v>1098.4690000000001</c:v>
                </c:pt>
                <c:pt idx="743">
                  <c:v>1099.239</c:v>
                </c:pt>
                <c:pt idx="744">
                  <c:v>1100.0509999999999</c:v>
                </c:pt>
                <c:pt idx="745">
                  <c:v>1100.829</c:v>
                </c:pt>
                <c:pt idx="746">
                  <c:v>1101.624</c:v>
                </c:pt>
                <c:pt idx="747">
                  <c:v>1102.4369999999999</c:v>
                </c:pt>
                <c:pt idx="748">
                  <c:v>1103.2329999999999</c:v>
                </c:pt>
                <c:pt idx="749">
                  <c:v>1104.021</c:v>
                </c:pt>
                <c:pt idx="750">
                  <c:v>1104.7919999999999</c:v>
                </c:pt>
                <c:pt idx="751">
                  <c:v>1105.586</c:v>
                </c:pt>
                <c:pt idx="752">
                  <c:v>1106.375</c:v>
                </c:pt>
                <c:pt idx="753">
                  <c:v>1107.184</c:v>
                </c:pt>
                <c:pt idx="754">
                  <c:v>1107.9649999999999</c:v>
                </c:pt>
                <c:pt idx="755">
                  <c:v>1108.771</c:v>
                </c:pt>
                <c:pt idx="756">
                  <c:v>1109.549</c:v>
                </c:pt>
                <c:pt idx="757">
                  <c:v>1110.3510000000001</c:v>
                </c:pt>
                <c:pt idx="758">
                  <c:v>1111.146</c:v>
                </c:pt>
                <c:pt idx="759">
                  <c:v>1111.924</c:v>
                </c:pt>
                <c:pt idx="760">
                  <c:v>1112.7180000000001</c:v>
                </c:pt>
                <c:pt idx="761">
                  <c:v>1113.51</c:v>
                </c:pt>
                <c:pt idx="762">
                  <c:v>1114.316</c:v>
                </c:pt>
                <c:pt idx="763">
                  <c:v>1115.1099999999999</c:v>
                </c:pt>
                <c:pt idx="764">
                  <c:v>1115.8910000000001</c:v>
                </c:pt>
                <c:pt idx="765">
                  <c:v>1116.675</c:v>
                </c:pt>
                <c:pt idx="766">
                  <c:v>1117.4690000000001</c:v>
                </c:pt>
                <c:pt idx="767">
                  <c:v>1118.2639999999999</c:v>
                </c:pt>
                <c:pt idx="768">
                  <c:v>1119.0550000000001</c:v>
                </c:pt>
                <c:pt idx="769">
                  <c:v>1119.848</c:v>
                </c:pt>
                <c:pt idx="770">
                  <c:v>1120.6510000000001</c:v>
                </c:pt>
                <c:pt idx="771">
                  <c:v>1121.4659999999999</c:v>
                </c:pt>
                <c:pt idx="772">
                  <c:v>1122.241</c:v>
                </c:pt>
                <c:pt idx="773">
                  <c:v>1123.0309999999999</c:v>
                </c:pt>
                <c:pt idx="774">
                  <c:v>1123.8150000000001</c:v>
                </c:pt>
                <c:pt idx="775">
                  <c:v>1124.6130000000001</c:v>
                </c:pt>
                <c:pt idx="776">
                  <c:v>1125.42</c:v>
                </c:pt>
                <c:pt idx="777">
                  <c:v>1126.211</c:v>
                </c:pt>
                <c:pt idx="778">
                  <c:v>1127.0050000000001</c:v>
                </c:pt>
                <c:pt idx="779">
                  <c:v>1127.808</c:v>
                </c:pt>
                <c:pt idx="780">
                  <c:v>1128.578</c:v>
                </c:pt>
                <c:pt idx="781">
                  <c:v>1129.3910000000001</c:v>
                </c:pt>
                <c:pt idx="782">
                  <c:v>1130.183</c:v>
                </c:pt>
                <c:pt idx="783">
                  <c:v>1130.982</c:v>
                </c:pt>
                <c:pt idx="784">
                  <c:v>1131.77</c:v>
                </c:pt>
                <c:pt idx="785">
                  <c:v>1132.5409999999999</c:v>
                </c:pt>
                <c:pt idx="786">
                  <c:v>1133.337</c:v>
                </c:pt>
                <c:pt idx="787">
                  <c:v>1134.1469999999999</c:v>
                </c:pt>
                <c:pt idx="788">
                  <c:v>1134.923</c:v>
                </c:pt>
                <c:pt idx="789">
                  <c:v>1135.732</c:v>
                </c:pt>
                <c:pt idx="790">
                  <c:v>1136.5229999999999</c:v>
                </c:pt>
                <c:pt idx="791">
                  <c:v>1137.297</c:v>
                </c:pt>
                <c:pt idx="792">
                  <c:v>1138.097</c:v>
                </c:pt>
                <c:pt idx="793">
                  <c:v>1138.8800000000001</c:v>
                </c:pt>
                <c:pt idx="794">
                  <c:v>1139.672</c:v>
                </c:pt>
                <c:pt idx="795">
                  <c:v>1140.47</c:v>
                </c:pt>
                <c:pt idx="796">
                  <c:v>1141.268</c:v>
                </c:pt>
                <c:pt idx="797">
                  <c:v>1142.069</c:v>
                </c:pt>
                <c:pt idx="798">
                  <c:v>1142.847</c:v>
                </c:pt>
                <c:pt idx="799">
                  <c:v>1143.6379999999999</c:v>
                </c:pt>
                <c:pt idx="800">
                  <c:v>1144.423</c:v>
                </c:pt>
                <c:pt idx="801">
                  <c:v>1145.22</c:v>
                </c:pt>
                <c:pt idx="802">
                  <c:v>1145.991</c:v>
                </c:pt>
                <c:pt idx="803">
                  <c:v>1146.787</c:v>
                </c:pt>
                <c:pt idx="804">
                  <c:v>1147.578</c:v>
                </c:pt>
                <c:pt idx="805">
                  <c:v>1148.395</c:v>
                </c:pt>
                <c:pt idx="806">
                  <c:v>1149.192</c:v>
                </c:pt>
                <c:pt idx="807">
                  <c:v>1149.9549999999999</c:v>
                </c:pt>
                <c:pt idx="808">
                  <c:v>1150.749</c:v>
                </c:pt>
                <c:pt idx="809">
                  <c:v>1151.5309999999999</c:v>
                </c:pt>
                <c:pt idx="810">
                  <c:v>1152.345</c:v>
                </c:pt>
                <c:pt idx="811">
                  <c:v>1153.1410000000001</c:v>
                </c:pt>
                <c:pt idx="812">
                  <c:v>1153.9459999999999</c:v>
                </c:pt>
                <c:pt idx="813">
                  <c:v>1154.7339999999999</c:v>
                </c:pt>
                <c:pt idx="814">
                  <c:v>1155.508</c:v>
                </c:pt>
                <c:pt idx="815">
                  <c:v>1156.3119999999999</c:v>
                </c:pt>
                <c:pt idx="816">
                  <c:v>1157.1099999999999</c:v>
                </c:pt>
                <c:pt idx="817">
                  <c:v>1157.894</c:v>
                </c:pt>
                <c:pt idx="818">
                  <c:v>1158.6890000000001</c:v>
                </c:pt>
                <c:pt idx="819">
                  <c:v>1159.471</c:v>
                </c:pt>
                <c:pt idx="820">
                  <c:v>1160.289</c:v>
                </c:pt>
                <c:pt idx="821">
                  <c:v>1161.0830000000001</c:v>
                </c:pt>
                <c:pt idx="822">
                  <c:v>1161.876</c:v>
                </c:pt>
                <c:pt idx="823">
                  <c:v>1162.663</c:v>
                </c:pt>
                <c:pt idx="824">
                  <c:v>1163.473</c:v>
                </c:pt>
                <c:pt idx="825">
                  <c:v>1164.2460000000001</c:v>
                </c:pt>
                <c:pt idx="826">
                  <c:v>1165.0360000000001</c:v>
                </c:pt>
                <c:pt idx="827">
                  <c:v>1165.82</c:v>
                </c:pt>
                <c:pt idx="828">
                  <c:v>1166.626</c:v>
                </c:pt>
                <c:pt idx="829">
                  <c:v>1167.413</c:v>
                </c:pt>
                <c:pt idx="830">
                  <c:v>1168.2449999999999</c:v>
                </c:pt>
                <c:pt idx="831">
                  <c:v>1169.02</c:v>
                </c:pt>
                <c:pt idx="832">
                  <c:v>1169.797</c:v>
                </c:pt>
                <c:pt idx="833">
                  <c:v>1170.5909999999999</c:v>
                </c:pt>
                <c:pt idx="834">
                  <c:v>1171.3879999999999</c:v>
                </c:pt>
                <c:pt idx="835">
                  <c:v>1172.164</c:v>
                </c:pt>
                <c:pt idx="836">
                  <c:v>1172.944</c:v>
                </c:pt>
                <c:pt idx="837">
                  <c:v>1173.7370000000001</c:v>
                </c:pt>
                <c:pt idx="838">
                  <c:v>1174.548</c:v>
                </c:pt>
                <c:pt idx="839">
                  <c:v>1175.338</c:v>
                </c:pt>
                <c:pt idx="840">
                  <c:v>1176.144</c:v>
                </c:pt>
                <c:pt idx="841">
                  <c:v>1176.9000000000001</c:v>
                </c:pt>
                <c:pt idx="842">
                  <c:v>1177.6969999999999</c:v>
                </c:pt>
                <c:pt idx="843">
                  <c:v>1178.508</c:v>
                </c:pt>
                <c:pt idx="844">
                  <c:v>1179.307</c:v>
                </c:pt>
                <c:pt idx="845">
                  <c:v>1180.0930000000001</c:v>
                </c:pt>
                <c:pt idx="846">
                  <c:v>1180.905</c:v>
                </c:pt>
                <c:pt idx="847">
                  <c:v>1181.693</c:v>
                </c:pt>
                <c:pt idx="848">
                  <c:v>1182.4590000000001</c:v>
                </c:pt>
                <c:pt idx="849">
                  <c:v>1183.2750000000001</c:v>
                </c:pt>
                <c:pt idx="850">
                  <c:v>1184.047</c:v>
                </c:pt>
                <c:pt idx="851">
                  <c:v>1184.8420000000001</c:v>
                </c:pt>
                <c:pt idx="852">
                  <c:v>1185.6400000000001</c:v>
                </c:pt>
                <c:pt idx="853">
                  <c:v>1186.4259999999999</c:v>
                </c:pt>
                <c:pt idx="854">
                  <c:v>1187.2460000000001</c:v>
                </c:pt>
                <c:pt idx="855">
                  <c:v>1188.0319999999999</c:v>
                </c:pt>
                <c:pt idx="856">
                  <c:v>1188.8150000000001</c:v>
                </c:pt>
                <c:pt idx="857">
                  <c:v>1189.5899999999999</c:v>
                </c:pt>
                <c:pt idx="858">
                  <c:v>1190.3989999999999</c:v>
                </c:pt>
                <c:pt idx="859">
                  <c:v>1191.1769999999999</c:v>
                </c:pt>
                <c:pt idx="860">
                  <c:v>1191.9549999999999</c:v>
                </c:pt>
                <c:pt idx="861">
                  <c:v>1192.7439999999999</c:v>
                </c:pt>
                <c:pt idx="862">
                  <c:v>1193.568</c:v>
                </c:pt>
                <c:pt idx="863">
                  <c:v>1194.3489999999999</c:v>
                </c:pt>
                <c:pt idx="864">
                  <c:v>1195.184</c:v>
                </c:pt>
                <c:pt idx="865">
                  <c:v>1195.9739999999999</c:v>
                </c:pt>
                <c:pt idx="866">
                  <c:v>1196.732</c:v>
                </c:pt>
                <c:pt idx="867">
                  <c:v>1197.5440000000001</c:v>
                </c:pt>
                <c:pt idx="868">
                  <c:v>1198.346</c:v>
                </c:pt>
                <c:pt idx="869">
                  <c:v>1199.1130000000001</c:v>
                </c:pt>
                <c:pt idx="870">
                  <c:v>1199.9069999999999</c:v>
                </c:pt>
                <c:pt idx="871">
                  <c:v>1200.7049999999999</c:v>
                </c:pt>
                <c:pt idx="872">
                  <c:v>1201.518</c:v>
                </c:pt>
                <c:pt idx="873">
                  <c:v>1202.3109999999999</c:v>
                </c:pt>
                <c:pt idx="874">
                  <c:v>1203.1220000000001</c:v>
                </c:pt>
                <c:pt idx="875">
                  <c:v>1203.8779999999999</c:v>
                </c:pt>
                <c:pt idx="876">
                  <c:v>1204.675</c:v>
                </c:pt>
                <c:pt idx="877">
                  <c:v>1205.4760000000001</c:v>
                </c:pt>
                <c:pt idx="878">
                  <c:v>1206.278</c:v>
                </c:pt>
                <c:pt idx="879">
                  <c:v>1207.0530000000001</c:v>
                </c:pt>
                <c:pt idx="880">
                  <c:v>1207.874</c:v>
                </c:pt>
                <c:pt idx="881">
                  <c:v>1208.6659999999999</c:v>
                </c:pt>
                <c:pt idx="882">
                  <c:v>1209.413</c:v>
                </c:pt>
                <c:pt idx="883">
                  <c:v>1210.2260000000001</c:v>
                </c:pt>
                <c:pt idx="884">
                  <c:v>1211.0139999999999</c:v>
                </c:pt>
                <c:pt idx="885">
                  <c:v>1211.7940000000001</c:v>
                </c:pt>
                <c:pt idx="886">
                  <c:v>1212.6130000000001</c:v>
                </c:pt>
                <c:pt idx="887">
                  <c:v>1213.403</c:v>
                </c:pt>
                <c:pt idx="888">
                  <c:v>1214.211</c:v>
                </c:pt>
                <c:pt idx="889">
                  <c:v>1214.991</c:v>
                </c:pt>
                <c:pt idx="890">
                  <c:v>1215.7829999999999</c:v>
                </c:pt>
                <c:pt idx="891">
                  <c:v>1216.568</c:v>
                </c:pt>
                <c:pt idx="892">
                  <c:v>1217.347</c:v>
                </c:pt>
                <c:pt idx="893">
                  <c:v>1218.145</c:v>
                </c:pt>
                <c:pt idx="894">
                  <c:v>1218.932</c:v>
                </c:pt>
                <c:pt idx="895">
                  <c:v>1219.723</c:v>
                </c:pt>
                <c:pt idx="896">
                  <c:v>1220.5340000000001</c:v>
                </c:pt>
                <c:pt idx="897">
                  <c:v>1221.3389999999999</c:v>
                </c:pt>
                <c:pt idx="898">
                  <c:v>1222.1199999999999</c:v>
                </c:pt>
                <c:pt idx="899">
                  <c:v>1222.913</c:v>
                </c:pt>
                <c:pt idx="900">
                  <c:v>1223.684</c:v>
                </c:pt>
                <c:pt idx="901">
                  <c:v>1224.4829999999999</c:v>
                </c:pt>
                <c:pt idx="902">
                  <c:v>1225.2840000000001</c:v>
                </c:pt>
                <c:pt idx="903">
                  <c:v>1226.0820000000001</c:v>
                </c:pt>
                <c:pt idx="904">
                  <c:v>1226.8489999999999</c:v>
                </c:pt>
                <c:pt idx="905">
                  <c:v>1227.633</c:v>
                </c:pt>
                <c:pt idx="906">
                  <c:v>1228.4670000000001</c:v>
                </c:pt>
                <c:pt idx="907">
                  <c:v>1229.251</c:v>
                </c:pt>
                <c:pt idx="908">
                  <c:v>1230.0440000000001</c:v>
                </c:pt>
                <c:pt idx="909">
                  <c:v>1230.827</c:v>
                </c:pt>
                <c:pt idx="910">
                  <c:v>1231.617</c:v>
                </c:pt>
                <c:pt idx="911">
                  <c:v>1232.422</c:v>
                </c:pt>
                <c:pt idx="912">
                  <c:v>1233.221</c:v>
                </c:pt>
                <c:pt idx="913">
                  <c:v>1234.0060000000001</c:v>
                </c:pt>
                <c:pt idx="914">
                  <c:v>1235.604</c:v>
                </c:pt>
                <c:pt idx="915">
                  <c:v>1236.3689999999999</c:v>
                </c:pt>
                <c:pt idx="916">
                  <c:v>1237.152</c:v>
                </c:pt>
                <c:pt idx="917">
                  <c:v>1237.9770000000001</c:v>
                </c:pt>
                <c:pt idx="918">
                  <c:v>1238.7539999999999</c:v>
                </c:pt>
                <c:pt idx="919">
                  <c:v>1239.548</c:v>
                </c:pt>
                <c:pt idx="920">
                  <c:v>1240.367</c:v>
                </c:pt>
                <c:pt idx="921">
                  <c:v>1241.1600000000001</c:v>
                </c:pt>
                <c:pt idx="922">
                  <c:v>1241.933</c:v>
                </c:pt>
                <c:pt idx="923">
                  <c:v>1242.721</c:v>
                </c:pt>
                <c:pt idx="924">
                  <c:v>1243.5119999999999</c:v>
                </c:pt>
                <c:pt idx="925">
                  <c:v>1244.2860000000001</c:v>
                </c:pt>
                <c:pt idx="926">
                  <c:v>1245.0909999999999</c:v>
                </c:pt>
                <c:pt idx="927">
                  <c:v>1245.876</c:v>
                </c:pt>
                <c:pt idx="928">
                  <c:v>1246.6790000000001</c:v>
                </c:pt>
                <c:pt idx="929">
                  <c:v>1247.4870000000001</c:v>
                </c:pt>
                <c:pt idx="930">
                  <c:v>1248.2809999999999</c:v>
                </c:pt>
                <c:pt idx="931">
                  <c:v>1249.0409999999999</c:v>
                </c:pt>
                <c:pt idx="932">
                  <c:v>1249.817</c:v>
                </c:pt>
                <c:pt idx="933">
                  <c:v>1250.6300000000001</c:v>
                </c:pt>
                <c:pt idx="934">
                  <c:v>1251.412</c:v>
                </c:pt>
                <c:pt idx="935">
                  <c:v>1252.192</c:v>
                </c:pt>
                <c:pt idx="936">
                  <c:v>1253.0060000000001</c:v>
                </c:pt>
                <c:pt idx="937">
                  <c:v>1253.806</c:v>
                </c:pt>
                <c:pt idx="938">
                  <c:v>1254.5650000000001</c:v>
                </c:pt>
                <c:pt idx="939">
                  <c:v>1255.385</c:v>
                </c:pt>
                <c:pt idx="940">
                  <c:v>1256.182</c:v>
                </c:pt>
                <c:pt idx="941">
                  <c:v>1256.9459999999999</c:v>
                </c:pt>
                <c:pt idx="942">
                  <c:v>1257.739</c:v>
                </c:pt>
                <c:pt idx="943">
                  <c:v>1258.5250000000001</c:v>
                </c:pt>
                <c:pt idx="944">
                  <c:v>1259.3340000000001</c:v>
                </c:pt>
                <c:pt idx="945">
                  <c:v>1260.116</c:v>
                </c:pt>
                <c:pt idx="946">
                  <c:v>1260.9090000000001</c:v>
                </c:pt>
                <c:pt idx="947">
                  <c:v>1261.704</c:v>
                </c:pt>
                <c:pt idx="948">
                  <c:v>1262.492</c:v>
                </c:pt>
                <c:pt idx="949">
                  <c:v>1263.309</c:v>
                </c:pt>
                <c:pt idx="950">
                  <c:v>1264.8720000000001</c:v>
                </c:pt>
                <c:pt idx="951">
                  <c:v>1266.47</c:v>
                </c:pt>
                <c:pt idx="952">
                  <c:v>1267.271</c:v>
                </c:pt>
                <c:pt idx="953">
                  <c:v>1268.8409999999999</c:v>
                </c:pt>
                <c:pt idx="954">
                  <c:v>1270.4290000000001</c:v>
                </c:pt>
                <c:pt idx="955">
                  <c:v>1271.2280000000001</c:v>
                </c:pt>
                <c:pt idx="956">
                  <c:v>1272.0329999999999</c:v>
                </c:pt>
                <c:pt idx="957">
                  <c:v>1272.8140000000001</c:v>
                </c:pt>
                <c:pt idx="958">
                  <c:v>1273.623</c:v>
                </c:pt>
                <c:pt idx="959">
                  <c:v>1275.202</c:v>
                </c:pt>
                <c:pt idx="960">
                  <c:v>1275.991</c:v>
                </c:pt>
                <c:pt idx="961">
                  <c:v>1276.7429999999999</c:v>
                </c:pt>
                <c:pt idx="962">
                  <c:v>1277.5540000000001</c:v>
                </c:pt>
                <c:pt idx="963">
                  <c:v>1278.3530000000001</c:v>
                </c:pt>
                <c:pt idx="964">
                  <c:v>1279.1420000000001</c:v>
                </c:pt>
                <c:pt idx="965">
                  <c:v>1279.9680000000001</c:v>
                </c:pt>
                <c:pt idx="966">
                  <c:v>1280.742</c:v>
                </c:pt>
                <c:pt idx="967">
                  <c:v>1281.557</c:v>
                </c:pt>
                <c:pt idx="968">
                  <c:v>1283.1099999999999</c:v>
                </c:pt>
                <c:pt idx="969">
                  <c:v>1283.8710000000001</c:v>
                </c:pt>
                <c:pt idx="970">
                  <c:v>1284.674</c:v>
                </c:pt>
                <c:pt idx="971">
                  <c:v>1285.47</c:v>
                </c:pt>
                <c:pt idx="972">
                  <c:v>1286.2550000000001</c:v>
                </c:pt>
                <c:pt idx="973">
                  <c:v>1287.0450000000001</c:v>
                </c:pt>
                <c:pt idx="974">
                  <c:v>1287.8209999999999</c:v>
                </c:pt>
                <c:pt idx="975">
                  <c:v>1288.6289999999999</c:v>
                </c:pt>
                <c:pt idx="976">
                  <c:v>1289.43</c:v>
                </c:pt>
                <c:pt idx="977">
                  <c:v>1290.203</c:v>
                </c:pt>
                <c:pt idx="978">
                  <c:v>1290.9929999999999</c:v>
                </c:pt>
                <c:pt idx="979">
                  <c:v>1291.789</c:v>
                </c:pt>
                <c:pt idx="980">
                  <c:v>1292.5889999999999</c:v>
                </c:pt>
                <c:pt idx="981">
                  <c:v>1293.373</c:v>
                </c:pt>
                <c:pt idx="982">
                  <c:v>1294.1679999999999</c:v>
                </c:pt>
                <c:pt idx="983">
                  <c:v>1294.9449999999999</c:v>
                </c:pt>
                <c:pt idx="984">
                  <c:v>1295.732</c:v>
                </c:pt>
                <c:pt idx="985">
                  <c:v>1296.5260000000001</c:v>
                </c:pt>
                <c:pt idx="986">
                  <c:v>1297.3340000000001</c:v>
                </c:pt>
                <c:pt idx="987">
                  <c:v>1298.135</c:v>
                </c:pt>
                <c:pt idx="988">
                  <c:v>1298.933</c:v>
                </c:pt>
                <c:pt idx="989">
                  <c:v>1299.721</c:v>
                </c:pt>
                <c:pt idx="990">
                  <c:v>1300.5139999999999</c:v>
                </c:pt>
                <c:pt idx="991">
                  <c:v>1301.3209999999999</c:v>
                </c:pt>
                <c:pt idx="992">
                  <c:v>1302.1220000000001</c:v>
                </c:pt>
                <c:pt idx="993">
                  <c:v>1302.877</c:v>
                </c:pt>
                <c:pt idx="994">
                  <c:v>1303.662</c:v>
                </c:pt>
                <c:pt idx="995">
                  <c:v>1304.4770000000001</c:v>
                </c:pt>
                <c:pt idx="996">
                  <c:v>1305.278</c:v>
                </c:pt>
                <c:pt idx="997">
                  <c:v>1306.0899999999999</c:v>
                </c:pt>
                <c:pt idx="998">
                  <c:v>1306.8820000000001</c:v>
                </c:pt>
                <c:pt idx="999">
                  <c:v>1307.664</c:v>
                </c:pt>
                <c:pt idx="1000">
                  <c:v>1308.451</c:v>
                </c:pt>
                <c:pt idx="1001">
                  <c:v>1309.2370000000001</c:v>
                </c:pt>
                <c:pt idx="1002">
                  <c:v>1310.047</c:v>
                </c:pt>
                <c:pt idx="1003">
                  <c:v>1310.83</c:v>
                </c:pt>
                <c:pt idx="1004">
                  <c:v>1311.633</c:v>
                </c:pt>
                <c:pt idx="1005">
                  <c:v>1312.44</c:v>
                </c:pt>
                <c:pt idx="1006">
                  <c:v>1313.232</c:v>
                </c:pt>
                <c:pt idx="1007">
                  <c:v>1314.018</c:v>
                </c:pt>
                <c:pt idx="1008">
                  <c:v>1314.796</c:v>
                </c:pt>
                <c:pt idx="1009">
                  <c:v>1315.596</c:v>
                </c:pt>
                <c:pt idx="1010">
                  <c:v>1316.395</c:v>
                </c:pt>
                <c:pt idx="1011">
                  <c:v>1317.172</c:v>
                </c:pt>
                <c:pt idx="1012">
                  <c:v>1317.951</c:v>
                </c:pt>
                <c:pt idx="1013">
                  <c:v>1318.758</c:v>
                </c:pt>
                <c:pt idx="1014">
                  <c:v>1319.557</c:v>
                </c:pt>
                <c:pt idx="1015">
                  <c:v>1320.347</c:v>
                </c:pt>
                <c:pt idx="1016">
                  <c:v>1321.15</c:v>
                </c:pt>
                <c:pt idx="1017">
                  <c:v>1321.913</c:v>
                </c:pt>
                <c:pt idx="1018">
                  <c:v>1322.7280000000001</c:v>
                </c:pt>
                <c:pt idx="1019">
                  <c:v>1323.5260000000001</c:v>
                </c:pt>
                <c:pt idx="1020">
                  <c:v>1324.316</c:v>
                </c:pt>
                <c:pt idx="1021">
                  <c:v>1325.104</c:v>
                </c:pt>
                <c:pt idx="1022">
                  <c:v>1325.903</c:v>
                </c:pt>
                <c:pt idx="1023">
                  <c:v>1326.6659999999999</c:v>
                </c:pt>
                <c:pt idx="1024">
                  <c:v>1327.472</c:v>
                </c:pt>
                <c:pt idx="1025">
                  <c:v>1328.27</c:v>
                </c:pt>
                <c:pt idx="1026">
                  <c:v>1329.0550000000001</c:v>
                </c:pt>
                <c:pt idx="1027">
                  <c:v>1329.8489999999999</c:v>
                </c:pt>
                <c:pt idx="1028">
                  <c:v>1330.6279999999999</c:v>
                </c:pt>
                <c:pt idx="1029">
                  <c:v>1331.421</c:v>
                </c:pt>
                <c:pt idx="1030">
                  <c:v>1332.232</c:v>
                </c:pt>
                <c:pt idx="1031">
                  <c:v>1333</c:v>
                </c:pt>
                <c:pt idx="1032">
                  <c:v>1333.806</c:v>
                </c:pt>
                <c:pt idx="1033">
                  <c:v>1334.5909999999999</c:v>
                </c:pt>
                <c:pt idx="1034">
                  <c:v>1335.373</c:v>
                </c:pt>
                <c:pt idx="1035">
                  <c:v>1336.16</c:v>
                </c:pt>
                <c:pt idx="1036">
                  <c:v>1336.9559999999999</c:v>
                </c:pt>
                <c:pt idx="1037">
                  <c:v>1337.752</c:v>
                </c:pt>
                <c:pt idx="1038">
                  <c:v>1338.5429999999999</c:v>
                </c:pt>
                <c:pt idx="1039">
                  <c:v>1339.0550000000001</c:v>
                </c:pt>
                <c:pt idx="1040">
                  <c:v>1339.056</c:v>
                </c:pt>
              </c:numCache>
            </c:numRef>
          </c:xVal>
          <c:yVal>
            <c:numRef>
              <c:f>side1BDr!$O$29:$O$1069</c:f>
              <c:numCache>
                <c:formatCode>General</c:formatCode>
                <c:ptCount val="1041"/>
                <c:pt idx="29">
                  <c:v>9.762800000000027E-2</c:v>
                </c:pt>
                <c:pt idx="30">
                  <c:v>9.0553999999999135E-2</c:v>
                </c:pt>
                <c:pt idx="31">
                  <c:v>8.5936999999999486E-2</c:v>
                </c:pt>
                <c:pt idx="32">
                  <c:v>8.0447999999998743E-2</c:v>
                </c:pt>
                <c:pt idx="33">
                  <c:v>0.11232900000000079</c:v>
                </c:pt>
                <c:pt idx="34">
                  <c:v>8.756699999999995E-2</c:v>
                </c:pt>
                <c:pt idx="35">
                  <c:v>9.0332000000000079E-2</c:v>
                </c:pt>
                <c:pt idx="36">
                  <c:v>9.4889000000000223E-2</c:v>
                </c:pt>
                <c:pt idx="37">
                  <c:v>8.7623999999999924E-2</c:v>
                </c:pt>
                <c:pt idx="38">
                  <c:v>0.11305999999999905</c:v>
                </c:pt>
                <c:pt idx="39">
                  <c:v>0.10134200000000071</c:v>
                </c:pt>
                <c:pt idx="40">
                  <c:v>0.11689800000000083</c:v>
                </c:pt>
                <c:pt idx="41">
                  <c:v>8.6700000000000443E-2</c:v>
                </c:pt>
                <c:pt idx="42">
                  <c:v>0.10423199999999966</c:v>
                </c:pt>
                <c:pt idx="43">
                  <c:v>8.2454999999999501E-2</c:v>
                </c:pt>
                <c:pt idx="44">
                  <c:v>9.6783000000000285E-2</c:v>
                </c:pt>
                <c:pt idx="45">
                  <c:v>9.1442999999999941E-2</c:v>
                </c:pt>
                <c:pt idx="46">
                  <c:v>8.6243999999998877E-2</c:v>
                </c:pt>
                <c:pt idx="47">
                  <c:v>9.1257999999999839E-2</c:v>
                </c:pt>
                <c:pt idx="48">
                  <c:v>8.9119999999999422E-2</c:v>
                </c:pt>
                <c:pt idx="49">
                  <c:v>9.7678000000000154E-2</c:v>
                </c:pt>
                <c:pt idx="50">
                  <c:v>9.7248000000000445E-2</c:v>
                </c:pt>
                <c:pt idx="51">
                  <c:v>0.1034790000000001</c:v>
                </c:pt>
                <c:pt idx="52">
                  <c:v>0.11930700000000094</c:v>
                </c:pt>
                <c:pt idx="53">
                  <c:v>9.9408000000000385E-2</c:v>
                </c:pt>
                <c:pt idx="54">
                  <c:v>0.10075199999999995</c:v>
                </c:pt>
                <c:pt idx="55">
                  <c:v>0.12192999999999898</c:v>
                </c:pt>
                <c:pt idx="56">
                  <c:v>0.12906399999999962</c:v>
                </c:pt>
                <c:pt idx="57">
                  <c:v>9.5383999999999247E-2</c:v>
                </c:pt>
                <c:pt idx="58">
                  <c:v>0.11383100000000113</c:v>
                </c:pt>
                <c:pt idx="59">
                  <c:v>0.11257200000000012</c:v>
                </c:pt>
                <c:pt idx="60">
                  <c:v>0.14172499999999921</c:v>
                </c:pt>
                <c:pt idx="61">
                  <c:v>0.12376399999999954</c:v>
                </c:pt>
                <c:pt idx="62">
                  <c:v>0.11673899999999904</c:v>
                </c:pt>
                <c:pt idx="63">
                  <c:v>0.12563600000000008</c:v>
                </c:pt>
                <c:pt idx="64">
                  <c:v>0.10749400000000087</c:v>
                </c:pt>
                <c:pt idx="65">
                  <c:v>0.12701700000000038</c:v>
                </c:pt>
                <c:pt idx="66">
                  <c:v>0.10509000000000057</c:v>
                </c:pt>
                <c:pt idx="67">
                  <c:v>0.12464100000000045</c:v>
                </c:pt>
                <c:pt idx="68">
                  <c:v>0.12790400000000091</c:v>
                </c:pt>
                <c:pt idx="69">
                  <c:v>0.10996000000000095</c:v>
                </c:pt>
                <c:pt idx="70">
                  <c:v>0.12987499999999841</c:v>
                </c:pt>
                <c:pt idx="71">
                  <c:v>0.11043199999999942</c:v>
                </c:pt>
                <c:pt idx="72">
                  <c:v>0.10154400000000052</c:v>
                </c:pt>
                <c:pt idx="73">
                  <c:v>0.10574899999999943</c:v>
                </c:pt>
                <c:pt idx="74">
                  <c:v>0.10502499999999948</c:v>
                </c:pt>
                <c:pt idx="75">
                  <c:v>0.12340299999999971</c:v>
                </c:pt>
                <c:pt idx="76">
                  <c:v>0.10910200000000003</c:v>
                </c:pt>
                <c:pt idx="77">
                  <c:v>0.12356100000000048</c:v>
                </c:pt>
                <c:pt idx="78">
                  <c:v>0.11456700000000097</c:v>
                </c:pt>
                <c:pt idx="79">
                  <c:v>0.114510000000001</c:v>
                </c:pt>
                <c:pt idx="80">
                  <c:v>0.10661599999999893</c:v>
                </c:pt>
                <c:pt idx="81">
                  <c:v>0.10996399999999973</c:v>
                </c:pt>
                <c:pt idx="82">
                  <c:v>0.12483200000000139</c:v>
                </c:pt>
                <c:pt idx="83">
                  <c:v>0.13692600000000077</c:v>
                </c:pt>
                <c:pt idx="84">
                  <c:v>0.11916100000000007</c:v>
                </c:pt>
                <c:pt idx="85">
                  <c:v>0.13029500000000027</c:v>
                </c:pt>
                <c:pt idx="86">
                  <c:v>0.10137899999999966</c:v>
                </c:pt>
                <c:pt idx="87">
                  <c:v>0.12310100000000013</c:v>
                </c:pt>
                <c:pt idx="88">
                  <c:v>0.11699499999999929</c:v>
                </c:pt>
                <c:pt idx="89">
                  <c:v>0.11768000000000001</c:v>
                </c:pt>
                <c:pt idx="90">
                  <c:v>0.13042100000000012</c:v>
                </c:pt>
                <c:pt idx="91">
                  <c:v>0.1146370000000001</c:v>
                </c:pt>
                <c:pt idx="92">
                  <c:v>0.11462099999999964</c:v>
                </c:pt>
                <c:pt idx="93">
                  <c:v>0.14503800000000133</c:v>
                </c:pt>
                <c:pt idx="94">
                  <c:v>0.12781200000000048</c:v>
                </c:pt>
                <c:pt idx="95">
                  <c:v>0.140566999999999</c:v>
                </c:pt>
                <c:pt idx="96">
                  <c:v>0.12410700000000041</c:v>
                </c:pt>
                <c:pt idx="97">
                  <c:v>0.12671299999999874</c:v>
                </c:pt>
                <c:pt idx="98">
                  <c:v>0.10858500000000149</c:v>
                </c:pt>
                <c:pt idx="99">
                  <c:v>0.11132600000000004</c:v>
                </c:pt>
                <c:pt idx="100">
                  <c:v>0.16176499999999905</c:v>
                </c:pt>
                <c:pt idx="101">
                  <c:v>0.13297900000000062</c:v>
                </c:pt>
                <c:pt idx="102">
                  <c:v>0.13030400000000064</c:v>
                </c:pt>
                <c:pt idx="103">
                  <c:v>0.1163520000000009</c:v>
                </c:pt>
                <c:pt idx="104">
                  <c:v>0.11907500000000049</c:v>
                </c:pt>
                <c:pt idx="105">
                  <c:v>0.12200299999999942</c:v>
                </c:pt>
                <c:pt idx="106">
                  <c:v>0.12243600000000043</c:v>
                </c:pt>
                <c:pt idx="107">
                  <c:v>0.11642699999999984</c:v>
                </c:pt>
                <c:pt idx="171">
                  <c:v>7.397700000000107E-2</c:v>
                </c:pt>
                <c:pt idx="172">
                  <c:v>7.7596999999999028E-2</c:v>
                </c:pt>
                <c:pt idx="173">
                  <c:v>7.158999999999871E-2</c:v>
                </c:pt>
                <c:pt idx="174">
                  <c:v>7.3059000000000651E-2</c:v>
                </c:pt>
                <c:pt idx="175">
                  <c:v>6.8319000000000685E-2</c:v>
                </c:pt>
                <c:pt idx="176">
                  <c:v>6.8842999999999321E-2</c:v>
                </c:pt>
                <c:pt idx="177">
                  <c:v>5.8821999999999264E-2</c:v>
                </c:pt>
                <c:pt idx="178">
                  <c:v>7.4974000000000984E-2</c:v>
                </c:pt>
                <c:pt idx="179">
                  <c:v>7.4969000000001174E-2</c:v>
                </c:pt>
                <c:pt idx="180">
                  <c:v>7.8907000000000949E-2</c:v>
                </c:pt>
                <c:pt idx="181">
                  <c:v>5.4406999999999428E-2</c:v>
                </c:pt>
                <c:pt idx="182">
                  <c:v>5.0931000000000282E-2</c:v>
                </c:pt>
                <c:pt idx="183">
                  <c:v>5.1544999999999064E-2</c:v>
                </c:pt>
                <c:pt idx="184">
                  <c:v>5.0826999999999956E-2</c:v>
                </c:pt>
                <c:pt idx="185">
                  <c:v>6.7917999999998813E-2</c:v>
                </c:pt>
                <c:pt idx="186">
                  <c:v>6.1571000000000708E-2</c:v>
                </c:pt>
                <c:pt idx="187">
                  <c:v>5.8170000000000499E-2</c:v>
                </c:pt>
                <c:pt idx="188">
                  <c:v>6.5706999999999738E-2</c:v>
                </c:pt>
                <c:pt idx="189">
                  <c:v>6.4966000000000079E-2</c:v>
                </c:pt>
                <c:pt idx="190">
                  <c:v>8.2953999999999084E-2</c:v>
                </c:pt>
                <c:pt idx="191">
                  <c:v>7.3491000000000639E-2</c:v>
                </c:pt>
                <c:pt idx="192">
                  <c:v>4.2654000000000636E-2</c:v>
                </c:pt>
                <c:pt idx="193">
                  <c:v>4.8239000000000587E-2</c:v>
                </c:pt>
                <c:pt idx="194">
                  <c:v>5.5217999999999989E-2</c:v>
                </c:pt>
                <c:pt idx="195">
                  <c:v>7.0008999999998878E-2</c:v>
                </c:pt>
                <c:pt idx="196">
                  <c:v>5.8452000000000837E-2</c:v>
                </c:pt>
                <c:pt idx="197">
                  <c:v>8.2952999999999832E-2</c:v>
                </c:pt>
                <c:pt idx="198">
                  <c:v>5.3580999999999435E-2</c:v>
                </c:pt>
                <c:pt idx="199">
                  <c:v>0.10004200000000019</c:v>
                </c:pt>
                <c:pt idx="200">
                  <c:v>6.4621000000000706E-2</c:v>
                </c:pt>
                <c:pt idx="201">
                  <c:v>4.5346999999999582E-2</c:v>
                </c:pt>
                <c:pt idx="202">
                  <c:v>5.2566999999999808E-2</c:v>
                </c:pt>
                <c:pt idx="203">
                  <c:v>6.3721000000001027E-2</c:v>
                </c:pt>
                <c:pt idx="204">
                  <c:v>6.1747999999999692E-2</c:v>
                </c:pt>
                <c:pt idx="205">
                  <c:v>8.8893999999999807E-2</c:v>
                </c:pt>
                <c:pt idx="206">
                  <c:v>4.2966000000001614E-2</c:v>
                </c:pt>
                <c:pt idx="207">
                  <c:v>4.9084999999999823E-2</c:v>
                </c:pt>
                <c:pt idx="208">
                  <c:v>4.9884999999999735E-2</c:v>
                </c:pt>
                <c:pt idx="209">
                  <c:v>6.4023999999999859E-2</c:v>
                </c:pt>
                <c:pt idx="210">
                  <c:v>5.1993000000001288E-2</c:v>
                </c:pt>
                <c:pt idx="211">
                  <c:v>3.5115999999998593E-2</c:v>
                </c:pt>
                <c:pt idx="212">
                  <c:v>3.1891999999999143E-2</c:v>
                </c:pt>
                <c:pt idx="213">
                  <c:v>4.3336000000000041E-2</c:v>
                </c:pt>
                <c:pt idx="214">
                  <c:v>5.2179000000000642E-2</c:v>
                </c:pt>
                <c:pt idx="215">
                  <c:v>6.3487999999999545E-2</c:v>
                </c:pt>
                <c:pt idx="216">
                  <c:v>4.8262000000000249E-2</c:v>
                </c:pt>
                <c:pt idx="217">
                  <c:v>6.2951000000000867E-2</c:v>
                </c:pt>
                <c:pt idx="218">
                  <c:v>4.9113000000000184E-2</c:v>
                </c:pt>
                <c:pt idx="219">
                  <c:v>3.9059999999999206E-2</c:v>
                </c:pt>
                <c:pt idx="220">
                  <c:v>5.7287000000000532E-2</c:v>
                </c:pt>
                <c:pt idx="221">
                  <c:v>5.1445999999999437E-2</c:v>
                </c:pt>
                <c:pt idx="222">
                  <c:v>4.6695000000000597E-2</c:v>
                </c:pt>
                <c:pt idx="223">
                  <c:v>4.8831999999999098E-2</c:v>
                </c:pt>
                <c:pt idx="224">
                  <c:v>6.8423000000000123E-2</c:v>
                </c:pt>
                <c:pt idx="225">
                  <c:v>4.6967999999998788E-2</c:v>
                </c:pt>
                <c:pt idx="226">
                  <c:v>4.7221999999999653E-2</c:v>
                </c:pt>
                <c:pt idx="227">
                  <c:v>3.5077000000000247E-2</c:v>
                </c:pt>
                <c:pt idx="228">
                  <c:v>3.7844999999999906E-2</c:v>
                </c:pt>
                <c:pt idx="229">
                  <c:v>5.7858999999999661E-2</c:v>
                </c:pt>
                <c:pt idx="230">
                  <c:v>5.2507000000000303E-2</c:v>
                </c:pt>
                <c:pt idx="231">
                  <c:v>3.8712999999999553E-2</c:v>
                </c:pt>
                <c:pt idx="232">
                  <c:v>5.0302000000000291E-2</c:v>
                </c:pt>
                <c:pt idx="233">
                  <c:v>5.8411999999999686E-2</c:v>
                </c:pt>
                <c:pt idx="234">
                  <c:v>4.022199999999998E-2</c:v>
                </c:pt>
                <c:pt idx="235">
                  <c:v>5.6384999999999685E-2</c:v>
                </c:pt>
                <c:pt idx="236">
                  <c:v>5.2081000000000266E-2</c:v>
                </c:pt>
                <c:pt idx="237">
                  <c:v>4.314199999999957E-2</c:v>
                </c:pt>
                <c:pt idx="238">
                  <c:v>4.967600000000072E-2</c:v>
                </c:pt>
                <c:pt idx="239">
                  <c:v>4.7622999999999749E-2</c:v>
                </c:pt>
                <c:pt idx="240">
                  <c:v>5.1414000000000293E-2</c:v>
                </c:pt>
                <c:pt idx="241">
                  <c:v>4.9566000000000443E-2</c:v>
                </c:pt>
                <c:pt idx="242">
                  <c:v>4.5352999999999533E-2</c:v>
                </c:pt>
                <c:pt idx="243">
                  <c:v>5.9053999999999718E-2</c:v>
                </c:pt>
                <c:pt idx="244">
                  <c:v>6.4776000000000167E-2</c:v>
                </c:pt>
                <c:pt idx="245">
                  <c:v>6.4958000000000737E-2</c:v>
                </c:pt>
                <c:pt idx="246">
                  <c:v>6.3792999999999545E-2</c:v>
                </c:pt>
                <c:pt idx="247">
                  <c:v>7.19189999999994E-2</c:v>
                </c:pt>
                <c:pt idx="248">
                  <c:v>7.7554000000000123E-2</c:v>
                </c:pt>
                <c:pt idx="249">
                  <c:v>6.5099000000000018E-2</c:v>
                </c:pt>
                <c:pt idx="250">
                  <c:v>7.3209000000000302E-2</c:v>
                </c:pt>
                <c:pt idx="251">
                  <c:v>5.3949000000000247E-2</c:v>
                </c:pt>
                <c:pt idx="252">
                  <c:v>5.7210999999999679E-2</c:v>
                </c:pt>
                <c:pt idx="253">
                  <c:v>5.5308999999999386E-2</c:v>
                </c:pt>
                <c:pt idx="254">
                  <c:v>6.2554999999999694E-2</c:v>
                </c:pt>
                <c:pt idx="255">
                  <c:v>7.3424000000000156E-2</c:v>
                </c:pt>
                <c:pt idx="256">
                  <c:v>5.8676999999999424E-2</c:v>
                </c:pt>
                <c:pt idx="257">
                  <c:v>7.3450999999999489E-2</c:v>
                </c:pt>
                <c:pt idx="258">
                  <c:v>6.9812999999999903E-2</c:v>
                </c:pt>
                <c:pt idx="259">
                  <c:v>8.1029000000000018E-2</c:v>
                </c:pt>
                <c:pt idx="260">
                  <c:v>7.2642000000000095E-2</c:v>
                </c:pt>
                <c:pt idx="261">
                  <c:v>8.1123999999999974E-2</c:v>
                </c:pt>
                <c:pt idx="262">
                  <c:v>0.10141000000000044</c:v>
                </c:pt>
                <c:pt idx="263">
                  <c:v>8.2848000000000255E-2</c:v>
                </c:pt>
                <c:pt idx="264">
                  <c:v>8.4629999999999761E-2</c:v>
                </c:pt>
                <c:pt idx="265">
                  <c:v>7.7739999999999476E-2</c:v>
                </c:pt>
                <c:pt idx="266">
                  <c:v>7.348700000000008E-2</c:v>
                </c:pt>
                <c:pt idx="267">
                  <c:v>7.8205999999999776E-2</c:v>
                </c:pt>
                <c:pt idx="268">
                  <c:v>8.0516999999999506E-2</c:v>
                </c:pt>
                <c:pt idx="269">
                  <c:v>0.10873899999999992</c:v>
                </c:pt>
                <c:pt idx="270">
                  <c:v>7.8727000000000658E-2</c:v>
                </c:pt>
                <c:pt idx="271">
                  <c:v>7.5314999999999799E-2</c:v>
                </c:pt>
                <c:pt idx="272">
                  <c:v>7.2656000000000276E-2</c:v>
                </c:pt>
                <c:pt idx="273">
                  <c:v>9.2749999999999666E-2</c:v>
                </c:pt>
                <c:pt idx="274">
                  <c:v>8.9555999999999969E-2</c:v>
                </c:pt>
                <c:pt idx="275">
                  <c:v>8.8860999999999635E-2</c:v>
                </c:pt>
                <c:pt idx="276">
                  <c:v>8.6818000000000062E-2</c:v>
                </c:pt>
                <c:pt idx="277">
                  <c:v>9.9758000000000457E-2</c:v>
                </c:pt>
                <c:pt idx="278">
                  <c:v>0.10443299999999933</c:v>
                </c:pt>
                <c:pt idx="279">
                  <c:v>8.6613999999999969E-2</c:v>
                </c:pt>
                <c:pt idx="280">
                  <c:v>8.8226999999999833E-2</c:v>
                </c:pt>
                <c:pt idx="281">
                  <c:v>9.3924999999999592E-2</c:v>
                </c:pt>
                <c:pt idx="282">
                  <c:v>8.8780999999999999E-2</c:v>
                </c:pt>
                <c:pt idx="283">
                  <c:v>0.1122380000000005</c:v>
                </c:pt>
                <c:pt idx="284">
                  <c:v>8.9887999999999302E-2</c:v>
                </c:pt>
                <c:pt idx="285">
                  <c:v>9.7069000000000294E-2</c:v>
                </c:pt>
                <c:pt idx="286">
                  <c:v>8.9296000000000042E-2</c:v>
                </c:pt>
                <c:pt idx="287">
                  <c:v>8.9523999999999937E-2</c:v>
                </c:pt>
                <c:pt idx="288">
                  <c:v>0.10453400000000013</c:v>
                </c:pt>
                <c:pt idx="289">
                  <c:v>0.1342509999999999</c:v>
                </c:pt>
                <c:pt idx="290">
                  <c:v>0.11186100000000021</c:v>
                </c:pt>
                <c:pt idx="291">
                  <c:v>0.11779700000000037</c:v>
                </c:pt>
                <c:pt idx="292">
                  <c:v>9.2051999999999801E-2</c:v>
                </c:pt>
                <c:pt idx="293">
                  <c:v>9.9631999999999721E-2</c:v>
                </c:pt>
                <c:pt idx="294">
                  <c:v>0.10630500000000076</c:v>
                </c:pt>
                <c:pt idx="295">
                  <c:v>0.11945799999999984</c:v>
                </c:pt>
                <c:pt idx="296">
                  <c:v>9.9409000000000525E-2</c:v>
                </c:pt>
                <c:pt idx="297">
                  <c:v>0.10259399999999985</c:v>
                </c:pt>
                <c:pt idx="298">
                  <c:v>8.9800999999999576E-2</c:v>
                </c:pt>
                <c:pt idx="299">
                  <c:v>8.569799999999983E-2</c:v>
                </c:pt>
                <c:pt idx="300">
                  <c:v>8.4548000000000734E-2</c:v>
                </c:pt>
                <c:pt idx="301">
                  <c:v>7.4765999999999444E-2</c:v>
                </c:pt>
                <c:pt idx="302">
                  <c:v>7.4780999999999764E-2</c:v>
                </c:pt>
                <c:pt idx="303">
                  <c:v>0.10139200000000059</c:v>
                </c:pt>
                <c:pt idx="304">
                  <c:v>7.6775999999999733E-2</c:v>
                </c:pt>
                <c:pt idx="305">
                  <c:v>8.2302999999999571E-2</c:v>
                </c:pt>
                <c:pt idx="306">
                  <c:v>8.4934000000000509E-2</c:v>
                </c:pt>
                <c:pt idx="307">
                  <c:v>8.555299999999999E-2</c:v>
                </c:pt>
                <c:pt idx="308">
                  <c:v>7.5244999999999784E-2</c:v>
                </c:pt>
                <c:pt idx="309">
                  <c:v>9.9127000000000187E-2</c:v>
                </c:pt>
                <c:pt idx="310">
                  <c:v>7.6232000000000077E-2</c:v>
                </c:pt>
                <c:pt idx="311">
                  <c:v>7.3005000000000209E-2</c:v>
                </c:pt>
                <c:pt idx="312">
                  <c:v>7.9839999999999911E-2</c:v>
                </c:pt>
                <c:pt idx="313">
                  <c:v>7.395200000000024E-2</c:v>
                </c:pt>
                <c:pt idx="314">
                  <c:v>0.10073899999999991</c:v>
                </c:pt>
                <c:pt idx="315">
                  <c:v>8.7187000000000126E-2</c:v>
                </c:pt>
                <c:pt idx="316">
                  <c:v>8.5472000000000214E-2</c:v>
                </c:pt>
                <c:pt idx="317">
                  <c:v>7.2859000000000229E-2</c:v>
                </c:pt>
                <c:pt idx="318">
                  <c:v>7.8819000000000194E-2</c:v>
                </c:pt>
                <c:pt idx="319">
                  <c:v>9.5034000000000063E-2</c:v>
                </c:pt>
                <c:pt idx="320">
                  <c:v>9.0314000000000227E-2</c:v>
                </c:pt>
                <c:pt idx="321">
                  <c:v>0.11250599999999977</c:v>
                </c:pt>
                <c:pt idx="322">
                  <c:v>7.9292999999999836E-2</c:v>
                </c:pt>
                <c:pt idx="323">
                  <c:v>8.7747000000000241E-2</c:v>
                </c:pt>
                <c:pt idx="324">
                  <c:v>0.10806899999999953</c:v>
                </c:pt>
                <c:pt idx="325">
                  <c:v>7.4085000000000178E-2</c:v>
                </c:pt>
                <c:pt idx="326">
                  <c:v>8.4021999999999153E-2</c:v>
                </c:pt>
                <c:pt idx="327">
                  <c:v>9.7712999999999717E-2</c:v>
                </c:pt>
                <c:pt idx="328">
                  <c:v>8.3739000000000452E-2</c:v>
                </c:pt>
                <c:pt idx="329">
                  <c:v>9.3528000000000056E-2</c:v>
                </c:pt>
                <c:pt idx="330">
                  <c:v>9.6096000000000181E-2</c:v>
                </c:pt>
                <c:pt idx="331">
                  <c:v>8.368399999999987E-2</c:v>
                </c:pt>
                <c:pt idx="332">
                  <c:v>9.0234999999999843E-2</c:v>
                </c:pt>
                <c:pt idx="333">
                  <c:v>9.3352000000000324E-2</c:v>
                </c:pt>
                <c:pt idx="334">
                  <c:v>9.127900000000011E-2</c:v>
                </c:pt>
                <c:pt idx="335">
                  <c:v>9.5623999999999931E-2</c:v>
                </c:pt>
                <c:pt idx="336">
                  <c:v>7.3435999999999169E-2</c:v>
                </c:pt>
                <c:pt idx="337">
                  <c:v>8.6821000000000481E-2</c:v>
                </c:pt>
                <c:pt idx="338">
                  <c:v>8.3828999999999709E-2</c:v>
                </c:pt>
                <c:pt idx="339">
                  <c:v>8.2779999999999632E-2</c:v>
                </c:pt>
                <c:pt idx="340">
                  <c:v>8.0728999999999829E-2</c:v>
                </c:pt>
                <c:pt idx="341">
                  <c:v>7.8168999999999933E-2</c:v>
                </c:pt>
                <c:pt idx="342">
                  <c:v>8.3222000000000129E-2</c:v>
                </c:pt>
                <c:pt idx="343">
                  <c:v>0.10144500000000001</c:v>
                </c:pt>
                <c:pt idx="344">
                  <c:v>0.10025100000000009</c:v>
                </c:pt>
                <c:pt idx="345">
                  <c:v>0.10053399999999968</c:v>
                </c:pt>
                <c:pt idx="346">
                  <c:v>8.8189999999999991E-2</c:v>
                </c:pt>
                <c:pt idx="347">
                  <c:v>8.1601000000000035E-2</c:v>
                </c:pt>
                <c:pt idx="348">
                  <c:v>7.4837999999999738E-2</c:v>
                </c:pt>
                <c:pt idx="349">
                  <c:v>9.111199999999986E-2</c:v>
                </c:pt>
                <c:pt idx="350">
                  <c:v>8.9021000000000683E-2</c:v>
                </c:pt>
                <c:pt idx="351">
                  <c:v>8.4245000000000125E-2</c:v>
                </c:pt>
                <c:pt idx="352">
                  <c:v>7.9143999999999437E-2</c:v>
                </c:pt>
                <c:pt idx="353">
                  <c:v>7.5174000000000518E-2</c:v>
                </c:pt>
                <c:pt idx="354">
                  <c:v>7.7487999999999779E-2</c:v>
                </c:pt>
                <c:pt idx="355">
                  <c:v>8.1587999999999994E-2</c:v>
                </c:pt>
                <c:pt idx="356">
                  <c:v>9.515900000000066E-2</c:v>
                </c:pt>
                <c:pt idx="357">
                  <c:v>8.0790999999999613E-2</c:v>
                </c:pt>
                <c:pt idx="358">
                  <c:v>7.424499999999945E-2</c:v>
                </c:pt>
                <c:pt idx="359">
                  <c:v>7.9994000000000121E-2</c:v>
                </c:pt>
                <c:pt idx="360">
                  <c:v>8.0919999999999881E-2</c:v>
                </c:pt>
                <c:pt idx="361">
                  <c:v>7.6996000000000286E-2</c:v>
                </c:pt>
                <c:pt idx="362">
                  <c:v>7.6876000000000388E-2</c:v>
                </c:pt>
                <c:pt idx="363">
                  <c:v>7.2790000000000354E-2</c:v>
                </c:pt>
                <c:pt idx="364">
                  <c:v>6.6259999999999764E-2</c:v>
                </c:pt>
                <c:pt idx="365">
                  <c:v>7.0014999999999716E-2</c:v>
                </c:pt>
                <c:pt idx="366">
                  <c:v>6.2344999999999651E-2</c:v>
                </c:pt>
                <c:pt idx="367">
                  <c:v>6.9595000000000518E-2</c:v>
                </c:pt>
                <c:pt idx="368">
                  <c:v>8.802600000000016E-2</c:v>
                </c:pt>
                <c:pt idx="369">
                  <c:v>7.719699999999996E-2</c:v>
                </c:pt>
                <c:pt idx="370">
                  <c:v>7.5120000000000076E-2</c:v>
                </c:pt>
                <c:pt idx="371">
                  <c:v>7.0726999999999762E-2</c:v>
                </c:pt>
                <c:pt idx="372">
                  <c:v>9.4305000000000305E-2</c:v>
                </c:pt>
                <c:pt idx="373">
                  <c:v>8.1207000000000029E-2</c:v>
                </c:pt>
                <c:pt idx="374">
                  <c:v>7.0097999999999772E-2</c:v>
                </c:pt>
                <c:pt idx="375">
                  <c:v>7.4613000000000262E-2</c:v>
                </c:pt>
                <c:pt idx="376">
                  <c:v>6.5221000000000195E-2</c:v>
                </c:pt>
                <c:pt idx="377">
                  <c:v>7.3630000000000528E-2</c:v>
                </c:pt>
                <c:pt idx="378">
                  <c:v>9.0479000000000198E-2</c:v>
                </c:pt>
                <c:pt idx="379">
                  <c:v>7.3433999999999777E-2</c:v>
                </c:pt>
                <c:pt idx="380">
                  <c:v>6.4547000000000132E-2</c:v>
                </c:pt>
                <c:pt idx="381">
                  <c:v>7.9490999999999978E-2</c:v>
                </c:pt>
                <c:pt idx="382">
                  <c:v>9.2871999999999844E-2</c:v>
                </c:pt>
                <c:pt idx="383">
                  <c:v>7.4098999999999471E-2</c:v>
                </c:pt>
                <c:pt idx="384">
                  <c:v>6.1601999999999713E-2</c:v>
                </c:pt>
                <c:pt idx="385">
                  <c:v>7.472600000000007E-2</c:v>
                </c:pt>
                <c:pt idx="386">
                  <c:v>6.1448000000000391E-2</c:v>
                </c:pt>
                <c:pt idx="387">
                  <c:v>5.4047999999999874E-2</c:v>
                </c:pt>
                <c:pt idx="388">
                  <c:v>5.5868000000000251E-2</c:v>
                </c:pt>
                <c:pt idx="389">
                  <c:v>5.6912999999999769E-2</c:v>
                </c:pt>
                <c:pt idx="390">
                  <c:v>6.6643000000000008E-2</c:v>
                </c:pt>
                <c:pt idx="391">
                  <c:v>5.275400000000019E-2</c:v>
                </c:pt>
                <c:pt idx="392">
                  <c:v>4.4510999999999967E-2</c:v>
                </c:pt>
                <c:pt idx="393">
                  <c:v>4.3574000000000446E-2</c:v>
                </c:pt>
                <c:pt idx="394">
                  <c:v>5.4335000000000022E-2</c:v>
                </c:pt>
                <c:pt idx="395">
                  <c:v>4.4197999999999737E-2</c:v>
                </c:pt>
                <c:pt idx="396">
                  <c:v>9.1601999999999961E-2</c:v>
                </c:pt>
                <c:pt idx="397">
                  <c:v>5.0868000000000357E-2</c:v>
                </c:pt>
                <c:pt idx="398">
                  <c:v>4.1966000000000392E-2</c:v>
                </c:pt>
                <c:pt idx="399">
                  <c:v>4.4806000000000346E-2</c:v>
                </c:pt>
                <c:pt idx="400">
                  <c:v>4.3763000000000218E-2</c:v>
                </c:pt>
                <c:pt idx="401">
                  <c:v>4.3231999999999715E-2</c:v>
                </c:pt>
                <c:pt idx="402">
                  <c:v>3.8575999999999944E-2</c:v>
                </c:pt>
                <c:pt idx="403">
                  <c:v>5.1443999999999157E-2</c:v>
                </c:pt>
                <c:pt idx="404">
                  <c:v>2.6970000000000383E-2</c:v>
                </c:pt>
                <c:pt idx="405">
                  <c:v>3.1324999999999825E-2</c:v>
                </c:pt>
                <c:pt idx="406">
                  <c:v>5.739800000000006E-2</c:v>
                </c:pt>
                <c:pt idx="407">
                  <c:v>3.7730999999999959E-2</c:v>
                </c:pt>
                <c:pt idx="408">
                  <c:v>3.5054000000000585E-2</c:v>
                </c:pt>
                <c:pt idx="409">
                  <c:v>1.5062999999999604E-2</c:v>
                </c:pt>
                <c:pt idx="410">
                  <c:v>3.0769000000000268E-2</c:v>
                </c:pt>
                <c:pt idx="411">
                  <c:v>2.8512000000000093E-2</c:v>
                </c:pt>
                <c:pt idx="412">
                  <c:v>3.3268999999999771E-2</c:v>
                </c:pt>
                <c:pt idx="413">
                  <c:v>3.433499999999956E-2</c:v>
                </c:pt>
                <c:pt idx="414">
                  <c:v>2.4104999999999599E-2</c:v>
                </c:pt>
                <c:pt idx="415">
                  <c:v>1.7182000000000031E-2</c:v>
                </c:pt>
                <c:pt idx="416">
                  <c:v>2.2078999999999738E-2</c:v>
                </c:pt>
                <c:pt idx="417">
                  <c:v>6.396999999999764E-3</c:v>
                </c:pt>
                <c:pt idx="418">
                  <c:v>1.9135999999999598E-2</c:v>
                </c:pt>
                <c:pt idx="419">
                  <c:v>2.1322999999999759E-2</c:v>
                </c:pt>
                <c:pt idx="420">
                  <c:v>1.8895999999999802E-2</c:v>
                </c:pt>
                <c:pt idx="421">
                  <c:v>3.6608999999999448E-2</c:v>
                </c:pt>
                <c:pt idx="422">
                  <c:v>3.4066000000000152E-2</c:v>
                </c:pt>
                <c:pt idx="423">
                  <c:v>2.8293999999999819E-2</c:v>
                </c:pt>
                <c:pt idx="424">
                  <c:v>3.2804999999999751E-2</c:v>
                </c:pt>
                <c:pt idx="425">
                  <c:v>2.164599999999961E-2</c:v>
                </c:pt>
                <c:pt idx="426">
                  <c:v>1.4768000000000114E-2</c:v>
                </c:pt>
                <c:pt idx="427">
                  <c:v>2.2058000000000355E-2</c:v>
                </c:pt>
                <c:pt idx="428">
                  <c:v>5.6309000000000609E-2</c:v>
                </c:pt>
                <c:pt idx="429">
                  <c:v>5.0409000000000148E-2</c:v>
                </c:pt>
                <c:pt idx="430">
                  <c:v>4.4322999999999446E-2</c:v>
                </c:pt>
                <c:pt idx="431">
                  <c:v>2.0714000000000787E-2</c:v>
                </c:pt>
                <c:pt idx="432">
                  <c:v>3.6170999999999509E-2</c:v>
                </c:pt>
                <c:pt idx="433">
                  <c:v>4.4170000000000265E-2</c:v>
                </c:pt>
                <c:pt idx="434">
                  <c:v>3.3036000000000065E-2</c:v>
                </c:pt>
                <c:pt idx="435">
                  <c:v>3.0212999999999823E-2</c:v>
                </c:pt>
                <c:pt idx="436">
                  <c:v>3.2752000000000336E-2</c:v>
                </c:pt>
                <c:pt idx="437">
                  <c:v>4.1063999999999545E-2</c:v>
                </c:pt>
                <c:pt idx="438">
                  <c:v>4.1285000000000238E-2</c:v>
                </c:pt>
                <c:pt idx="439">
                  <c:v>3.3911999999999942E-2</c:v>
                </c:pt>
                <c:pt idx="440">
                  <c:v>4.069300000000009E-2</c:v>
                </c:pt>
                <c:pt idx="441">
                  <c:v>4.5504000000000211E-2</c:v>
                </c:pt>
                <c:pt idx="442">
                  <c:v>5.2526000000000295E-2</c:v>
                </c:pt>
                <c:pt idx="443">
                  <c:v>3.7327000000000332E-2</c:v>
                </c:pt>
                <c:pt idx="444">
                  <c:v>4.5749999999999957E-2</c:v>
                </c:pt>
                <c:pt idx="445">
                  <c:v>5.5781999999999776E-2</c:v>
                </c:pt>
                <c:pt idx="446">
                  <c:v>6.8543000000000021E-2</c:v>
                </c:pt>
                <c:pt idx="447">
                  <c:v>5.5126999999999704E-2</c:v>
                </c:pt>
                <c:pt idx="448">
                  <c:v>4.89070000000007E-2</c:v>
                </c:pt>
                <c:pt idx="449">
                  <c:v>4.8557999999999879E-2</c:v>
                </c:pt>
                <c:pt idx="450">
                  <c:v>7.7403999999999584E-2</c:v>
                </c:pt>
                <c:pt idx="451">
                  <c:v>7.3128999999999778E-2</c:v>
                </c:pt>
                <c:pt idx="452">
                  <c:v>8.2536000000000165E-2</c:v>
                </c:pt>
                <c:pt idx="453">
                  <c:v>6.5173999999999843E-2</c:v>
                </c:pt>
                <c:pt idx="454">
                  <c:v>5.7995000000000019E-2</c:v>
                </c:pt>
                <c:pt idx="455">
                  <c:v>5.2384000000000874E-2</c:v>
                </c:pt>
                <c:pt idx="456">
                  <c:v>9.545199999999987E-2</c:v>
                </c:pt>
                <c:pt idx="457">
                  <c:v>6.8659999999999499E-2</c:v>
                </c:pt>
                <c:pt idx="458">
                  <c:v>7.8932000000000002E-2</c:v>
                </c:pt>
                <c:pt idx="459">
                  <c:v>8.3718000000000181E-2</c:v>
                </c:pt>
                <c:pt idx="460">
                  <c:v>7.5767999999999169E-2</c:v>
                </c:pt>
                <c:pt idx="461">
                  <c:v>6.9950999999999652E-2</c:v>
                </c:pt>
                <c:pt idx="462">
                  <c:v>6.5127000000000379E-2</c:v>
                </c:pt>
                <c:pt idx="463">
                  <c:v>7.1730000000000516E-2</c:v>
                </c:pt>
                <c:pt idx="464">
                  <c:v>5.4952000000000112E-2</c:v>
                </c:pt>
                <c:pt idx="465">
                  <c:v>5.5397000000000141E-2</c:v>
                </c:pt>
                <c:pt idx="466">
                  <c:v>5.5477999999999916E-2</c:v>
                </c:pt>
                <c:pt idx="467">
                  <c:v>8.1801999999999708E-2</c:v>
                </c:pt>
                <c:pt idx="468">
                  <c:v>8.2590999999999859E-2</c:v>
                </c:pt>
                <c:pt idx="469">
                  <c:v>8.5933999999999955E-2</c:v>
                </c:pt>
                <c:pt idx="470">
                  <c:v>5.9467999999999854E-2</c:v>
                </c:pt>
                <c:pt idx="471">
                  <c:v>7.3100000000000165E-2</c:v>
                </c:pt>
                <c:pt idx="472">
                  <c:v>9.6671999999999869E-2</c:v>
                </c:pt>
                <c:pt idx="473">
                  <c:v>9.1363999999999557E-2</c:v>
                </c:pt>
                <c:pt idx="474">
                  <c:v>7.5206999999999802E-2</c:v>
                </c:pt>
                <c:pt idx="475">
                  <c:v>8.5780000000000634E-2</c:v>
                </c:pt>
                <c:pt idx="476">
                  <c:v>7.9805999999999599E-2</c:v>
                </c:pt>
                <c:pt idx="477">
                  <c:v>8.4897999999999918E-2</c:v>
                </c:pt>
                <c:pt idx="478">
                  <c:v>7.8376999999999697E-2</c:v>
                </c:pt>
                <c:pt idx="479">
                  <c:v>9.312599999999982E-2</c:v>
                </c:pt>
                <c:pt idx="480">
                  <c:v>8.6119000000000057E-2</c:v>
                </c:pt>
                <c:pt idx="481">
                  <c:v>6.6982000000000319E-2</c:v>
                </c:pt>
                <c:pt idx="482">
                  <c:v>8.1067E-2</c:v>
                </c:pt>
                <c:pt idx="483">
                  <c:v>7.2658999999999807E-2</c:v>
                </c:pt>
                <c:pt idx="484">
                  <c:v>9.1294999999999682E-2</c:v>
                </c:pt>
                <c:pt idx="485">
                  <c:v>9.4906999999999186E-2</c:v>
                </c:pt>
                <c:pt idx="486">
                  <c:v>8.1067E-2</c:v>
                </c:pt>
                <c:pt idx="487">
                  <c:v>8.4818999999999534E-2</c:v>
                </c:pt>
                <c:pt idx="488">
                  <c:v>0.10766200000000037</c:v>
                </c:pt>
                <c:pt idx="489">
                  <c:v>9.5886000000000138E-2</c:v>
                </c:pt>
                <c:pt idx="490">
                  <c:v>9.7745000000000637E-2</c:v>
                </c:pt>
                <c:pt idx="491">
                  <c:v>0.10126799999999925</c:v>
                </c:pt>
                <c:pt idx="492">
                  <c:v>0.1105419999999997</c:v>
                </c:pt>
                <c:pt idx="493">
                  <c:v>0.12519599999999986</c:v>
                </c:pt>
                <c:pt idx="494">
                  <c:v>9.9235000000000184E-2</c:v>
                </c:pt>
                <c:pt idx="495">
                  <c:v>0.12484200000000012</c:v>
                </c:pt>
                <c:pt idx="496">
                  <c:v>9.1029999999999944E-2</c:v>
                </c:pt>
                <c:pt idx="497">
                  <c:v>0.11029100000000014</c:v>
                </c:pt>
                <c:pt idx="498">
                  <c:v>9.8080999999999641E-2</c:v>
                </c:pt>
                <c:pt idx="499">
                  <c:v>8.5714999999999542E-2</c:v>
                </c:pt>
                <c:pt idx="500">
                  <c:v>0.10878199999999971</c:v>
                </c:pt>
                <c:pt idx="501">
                  <c:v>9.9056000000000033E-2</c:v>
                </c:pt>
                <c:pt idx="502">
                  <c:v>0.10428800000000038</c:v>
                </c:pt>
                <c:pt idx="503">
                  <c:v>9.3382000000000076E-2</c:v>
                </c:pt>
                <c:pt idx="504">
                  <c:v>0.12006799999999984</c:v>
                </c:pt>
                <c:pt idx="505">
                  <c:v>0.10697899999999994</c:v>
                </c:pt>
                <c:pt idx="506">
                  <c:v>8.8605999999999518E-2</c:v>
                </c:pt>
                <c:pt idx="507">
                  <c:v>0.10293399999999941</c:v>
                </c:pt>
                <c:pt idx="508">
                  <c:v>0.12416699999999992</c:v>
                </c:pt>
                <c:pt idx="509">
                  <c:v>0.11983999999999995</c:v>
                </c:pt>
                <c:pt idx="510">
                  <c:v>0.10110699999999984</c:v>
                </c:pt>
                <c:pt idx="511">
                  <c:v>9.1772999999999882E-2</c:v>
                </c:pt>
                <c:pt idx="512">
                  <c:v>0.11945199999999989</c:v>
                </c:pt>
                <c:pt idx="513">
                  <c:v>0.10310100000000055</c:v>
                </c:pt>
                <c:pt idx="514">
                  <c:v>0.14380599999999966</c:v>
                </c:pt>
                <c:pt idx="515">
                  <c:v>0.12686799999999998</c:v>
                </c:pt>
                <c:pt idx="516">
                  <c:v>9.3839000000000006E-2</c:v>
                </c:pt>
                <c:pt idx="517">
                  <c:v>9.5346000000000153E-2</c:v>
                </c:pt>
                <c:pt idx="518">
                  <c:v>0.1001909999999997</c:v>
                </c:pt>
                <c:pt idx="519">
                  <c:v>0.10178300000000018</c:v>
                </c:pt>
                <c:pt idx="520">
                  <c:v>0.10725400000000018</c:v>
                </c:pt>
                <c:pt idx="521">
                  <c:v>0.10453800000000069</c:v>
                </c:pt>
                <c:pt idx="522">
                  <c:v>0.1274160000000002</c:v>
                </c:pt>
                <c:pt idx="523">
                  <c:v>0.11317399999999989</c:v>
                </c:pt>
                <c:pt idx="524">
                  <c:v>0.10236800000000024</c:v>
                </c:pt>
                <c:pt idx="525">
                  <c:v>0.11564300000000038</c:v>
                </c:pt>
                <c:pt idx="526">
                  <c:v>9.810100000000066E-2</c:v>
                </c:pt>
                <c:pt idx="527">
                  <c:v>9.5321999999999463E-2</c:v>
                </c:pt>
                <c:pt idx="528">
                  <c:v>9.9117999999999817E-2</c:v>
                </c:pt>
                <c:pt idx="529">
                  <c:v>0.10091999999999945</c:v>
                </c:pt>
                <c:pt idx="530">
                  <c:v>0.10087699999999966</c:v>
                </c:pt>
                <c:pt idx="531">
                  <c:v>9.4726000000000532E-2</c:v>
                </c:pt>
                <c:pt idx="532">
                  <c:v>9.7675999999999874E-2</c:v>
                </c:pt>
                <c:pt idx="533">
                  <c:v>9.9185999999999552E-2</c:v>
                </c:pt>
                <c:pt idx="534">
                  <c:v>0.10483399999999943</c:v>
                </c:pt>
                <c:pt idx="535">
                  <c:v>9.2939999999999579E-2</c:v>
                </c:pt>
                <c:pt idx="536">
                  <c:v>0.12280099999999994</c:v>
                </c:pt>
                <c:pt idx="537">
                  <c:v>0.11516799999999972</c:v>
                </c:pt>
                <c:pt idx="538">
                  <c:v>9.0577999999999825E-2</c:v>
                </c:pt>
                <c:pt idx="539">
                  <c:v>0.10989299999999957</c:v>
                </c:pt>
                <c:pt idx="540">
                  <c:v>0.10637700000000017</c:v>
                </c:pt>
                <c:pt idx="541">
                  <c:v>0.10138499999999961</c:v>
                </c:pt>
                <c:pt idx="542">
                  <c:v>9.9034000000000511E-2</c:v>
                </c:pt>
                <c:pt idx="543">
                  <c:v>9.4441999999999915E-2</c:v>
                </c:pt>
                <c:pt idx="544">
                  <c:v>9.8111000000000281E-2</c:v>
                </c:pt>
                <c:pt idx="545">
                  <c:v>0.12220500000000012</c:v>
                </c:pt>
                <c:pt idx="546">
                  <c:v>0.10659599999999969</c:v>
                </c:pt>
                <c:pt idx="547">
                  <c:v>0.10893399999999964</c:v>
                </c:pt>
                <c:pt idx="548">
                  <c:v>0.10637600000000003</c:v>
                </c:pt>
                <c:pt idx="549">
                  <c:v>0.10592000000000024</c:v>
                </c:pt>
                <c:pt idx="550">
                  <c:v>0.11577799999999971</c:v>
                </c:pt>
                <c:pt idx="551">
                  <c:v>0.11493600000000015</c:v>
                </c:pt>
                <c:pt idx="552">
                  <c:v>0.14552900000000069</c:v>
                </c:pt>
                <c:pt idx="553">
                  <c:v>0.10860000000000003</c:v>
                </c:pt>
                <c:pt idx="554">
                  <c:v>0.10897100000000037</c:v>
                </c:pt>
                <c:pt idx="555">
                  <c:v>0.10096299999999925</c:v>
                </c:pt>
                <c:pt idx="556">
                  <c:v>0.11031300000000055</c:v>
                </c:pt>
                <c:pt idx="557">
                  <c:v>0.11479200000000045</c:v>
                </c:pt>
                <c:pt idx="558">
                  <c:v>0.10703200000000024</c:v>
                </c:pt>
                <c:pt idx="559">
                  <c:v>0.12096699999999938</c:v>
                </c:pt>
                <c:pt idx="560">
                  <c:v>0.12043800000000005</c:v>
                </c:pt>
                <c:pt idx="561">
                  <c:v>0.12534699999999965</c:v>
                </c:pt>
                <c:pt idx="562">
                  <c:v>9.7377999999999965E-2</c:v>
                </c:pt>
                <c:pt idx="563">
                  <c:v>8.9669999999999916E-2</c:v>
                </c:pt>
                <c:pt idx="564">
                  <c:v>9.081600000000023E-2</c:v>
                </c:pt>
                <c:pt idx="565">
                  <c:v>8.879799999999971E-2</c:v>
                </c:pt>
                <c:pt idx="566">
                  <c:v>9.5416000000000167E-2</c:v>
                </c:pt>
                <c:pt idx="567">
                  <c:v>9.3708000000000347E-2</c:v>
                </c:pt>
                <c:pt idx="568">
                  <c:v>0.10273999999999983</c:v>
                </c:pt>
                <c:pt idx="569">
                  <c:v>0.12361500000000003</c:v>
                </c:pt>
                <c:pt idx="570">
                  <c:v>0.10206699999999991</c:v>
                </c:pt>
                <c:pt idx="571">
                  <c:v>0.11306800000000017</c:v>
                </c:pt>
                <c:pt idx="572">
                  <c:v>9.3372999999999706E-2</c:v>
                </c:pt>
                <c:pt idx="573">
                  <c:v>9.8512000000000377E-2</c:v>
                </c:pt>
                <c:pt idx="574">
                  <c:v>8.4044999999999703E-2</c:v>
                </c:pt>
                <c:pt idx="575">
                  <c:v>9.1975999999999836E-2</c:v>
                </c:pt>
                <c:pt idx="576">
                  <c:v>0.11724599999999974</c:v>
                </c:pt>
                <c:pt idx="577">
                  <c:v>9.1203000000000145E-2</c:v>
                </c:pt>
                <c:pt idx="578">
                  <c:v>7.8784000000000631E-2</c:v>
                </c:pt>
                <c:pt idx="579">
                  <c:v>7.4209999999999887E-2</c:v>
                </c:pt>
                <c:pt idx="580">
                  <c:v>9.3040999999999485E-2</c:v>
                </c:pt>
                <c:pt idx="581">
                  <c:v>8.0229999999999357E-2</c:v>
                </c:pt>
                <c:pt idx="582">
                  <c:v>8.3200999999999858E-2</c:v>
                </c:pt>
                <c:pt idx="583">
                  <c:v>9.1428000000000509E-2</c:v>
                </c:pt>
                <c:pt idx="584">
                  <c:v>9.5170000000000421E-2</c:v>
                </c:pt>
                <c:pt idx="585">
                  <c:v>0.10584500000000041</c:v>
                </c:pt>
                <c:pt idx="586">
                  <c:v>0.10556099999999979</c:v>
                </c:pt>
                <c:pt idx="587">
                  <c:v>7.316099999999981E-2</c:v>
                </c:pt>
                <c:pt idx="588">
                  <c:v>8.7131000000000292E-2</c:v>
                </c:pt>
                <c:pt idx="589">
                  <c:v>0.11318999999999946</c:v>
                </c:pt>
                <c:pt idx="590">
                  <c:v>8.6494999999999322E-2</c:v>
                </c:pt>
                <c:pt idx="591">
                  <c:v>0.10592300000000066</c:v>
                </c:pt>
                <c:pt idx="592">
                  <c:v>8.6895000000000167E-2</c:v>
                </c:pt>
                <c:pt idx="593">
                  <c:v>9.9365999999999843E-2</c:v>
                </c:pt>
                <c:pt idx="594">
                  <c:v>0.13019099999999995</c:v>
                </c:pt>
                <c:pt idx="595">
                  <c:v>0.14739000000000058</c:v>
                </c:pt>
                <c:pt idx="596">
                  <c:v>0.1192410000000006</c:v>
                </c:pt>
                <c:pt idx="597">
                  <c:v>0.13084000000000007</c:v>
                </c:pt>
                <c:pt idx="598">
                  <c:v>0.12760500000000086</c:v>
                </c:pt>
                <c:pt idx="599">
                  <c:v>0.13582400000000039</c:v>
                </c:pt>
                <c:pt idx="600">
                  <c:v>0.12474200000000035</c:v>
                </c:pt>
                <c:pt idx="601">
                  <c:v>0.14513700000000007</c:v>
                </c:pt>
                <c:pt idx="602">
                  <c:v>0.12691399999999931</c:v>
                </c:pt>
                <c:pt idx="603">
                  <c:v>0.1134409999999999</c:v>
                </c:pt>
                <c:pt idx="604">
                  <c:v>0.12775399999999948</c:v>
                </c:pt>
                <c:pt idx="605">
                  <c:v>0.12159699999999951</c:v>
                </c:pt>
                <c:pt idx="606">
                  <c:v>0.1302329999999996</c:v>
                </c:pt>
                <c:pt idx="607">
                  <c:v>0.1237010000000005</c:v>
                </c:pt>
                <c:pt idx="608">
                  <c:v>0.12844299999999986</c:v>
                </c:pt>
                <c:pt idx="609">
                  <c:v>0.11913600000000013</c:v>
                </c:pt>
                <c:pt idx="610">
                  <c:v>0.11209999999999987</c:v>
                </c:pt>
                <c:pt idx="611">
                  <c:v>0.1146250000000002</c:v>
                </c:pt>
                <c:pt idx="612">
                  <c:v>0.12380700000000022</c:v>
                </c:pt>
                <c:pt idx="613">
                  <c:v>0.1209750000000005</c:v>
                </c:pt>
                <c:pt idx="614">
                  <c:v>0.1239650000000001</c:v>
                </c:pt>
                <c:pt idx="615">
                  <c:v>0.11956200000000017</c:v>
                </c:pt>
                <c:pt idx="616">
                  <c:v>0.15645500000000023</c:v>
                </c:pt>
                <c:pt idx="617">
                  <c:v>0.12249999999999961</c:v>
                </c:pt>
                <c:pt idx="618">
                  <c:v>0.15562499999999968</c:v>
                </c:pt>
                <c:pt idx="619">
                  <c:v>0.12274000000000029</c:v>
                </c:pt>
                <c:pt idx="620">
                  <c:v>0.13820900000000069</c:v>
                </c:pt>
                <c:pt idx="621">
                  <c:v>0.13730299999999929</c:v>
                </c:pt>
                <c:pt idx="622">
                  <c:v>0.14793599999999962</c:v>
                </c:pt>
                <c:pt idx="623">
                  <c:v>0.12555399999999928</c:v>
                </c:pt>
                <c:pt idx="624">
                  <c:v>0.14529000000000014</c:v>
                </c:pt>
                <c:pt idx="625">
                  <c:v>0.13422200000000029</c:v>
                </c:pt>
                <c:pt idx="626">
                  <c:v>0.13378100000000082</c:v>
                </c:pt>
                <c:pt idx="627">
                  <c:v>0.13697200000000009</c:v>
                </c:pt>
                <c:pt idx="628">
                  <c:v>0.14650199999999991</c:v>
                </c:pt>
                <c:pt idx="629">
                  <c:v>0.14343599999999945</c:v>
                </c:pt>
                <c:pt idx="630">
                  <c:v>0.13650999999999947</c:v>
                </c:pt>
                <c:pt idx="631">
                  <c:v>0.13297600000000021</c:v>
                </c:pt>
                <c:pt idx="632">
                  <c:v>0.16563499999999998</c:v>
                </c:pt>
                <c:pt idx="633">
                  <c:v>0.13723300000000016</c:v>
                </c:pt>
                <c:pt idx="634">
                  <c:v>0.14332900000000048</c:v>
                </c:pt>
                <c:pt idx="635">
                  <c:v>0.13788</c:v>
                </c:pt>
                <c:pt idx="636">
                  <c:v>0.1480220000000001</c:v>
                </c:pt>
                <c:pt idx="637">
                  <c:v>0.15237199999999973</c:v>
                </c:pt>
                <c:pt idx="638">
                  <c:v>0.15416000000000007</c:v>
                </c:pt>
                <c:pt idx="639">
                  <c:v>0.2013790000000002</c:v>
                </c:pt>
                <c:pt idx="640">
                  <c:v>0.14368900000000018</c:v>
                </c:pt>
                <c:pt idx="641">
                  <c:v>0.14538799999999963</c:v>
                </c:pt>
                <c:pt idx="642">
                  <c:v>0.14493800000000068</c:v>
                </c:pt>
                <c:pt idx="643">
                  <c:v>0.1470280000000006</c:v>
                </c:pt>
                <c:pt idx="644">
                  <c:v>0.14893299999999954</c:v>
                </c:pt>
                <c:pt idx="645">
                  <c:v>0.13259600000000038</c:v>
                </c:pt>
                <c:pt idx="646">
                  <c:v>0.13162099999999999</c:v>
                </c:pt>
                <c:pt idx="647">
                  <c:v>0.14292499999999997</c:v>
                </c:pt>
                <c:pt idx="648">
                  <c:v>0.12905000000000033</c:v>
                </c:pt>
                <c:pt idx="649">
                  <c:v>0.14541000000000004</c:v>
                </c:pt>
                <c:pt idx="650">
                  <c:v>0.13866500000000048</c:v>
                </c:pt>
                <c:pt idx="651">
                  <c:v>0.13308199999999992</c:v>
                </c:pt>
                <c:pt idx="652">
                  <c:v>0.12711600000000001</c:v>
                </c:pt>
                <c:pt idx="653">
                  <c:v>0.12267199999999967</c:v>
                </c:pt>
                <c:pt idx="654">
                  <c:v>0.12472100000000008</c:v>
                </c:pt>
                <c:pt idx="655">
                  <c:v>0.11542299999999983</c:v>
                </c:pt>
                <c:pt idx="656">
                  <c:v>0.12628000000000039</c:v>
                </c:pt>
                <c:pt idx="657">
                  <c:v>0.11572199999999988</c:v>
                </c:pt>
                <c:pt idx="658">
                  <c:v>0.10766300000000051</c:v>
                </c:pt>
                <c:pt idx="659">
                  <c:v>0.10023800000000005</c:v>
                </c:pt>
                <c:pt idx="660">
                  <c:v>0.11303200000000047</c:v>
                </c:pt>
                <c:pt idx="661">
                  <c:v>0.10837299999999939</c:v>
                </c:pt>
                <c:pt idx="662">
                  <c:v>0.11826199999999965</c:v>
                </c:pt>
                <c:pt idx="663">
                  <c:v>0.10865200000000019</c:v>
                </c:pt>
                <c:pt idx="664">
                  <c:v>0.11296600000000012</c:v>
                </c:pt>
                <c:pt idx="665">
                  <c:v>0.1093219999999997</c:v>
                </c:pt>
                <c:pt idx="666">
                  <c:v>0.11864000000000008</c:v>
                </c:pt>
                <c:pt idx="667">
                  <c:v>9.6667000000000058E-2</c:v>
                </c:pt>
                <c:pt idx="668">
                  <c:v>9.575499999999959E-2</c:v>
                </c:pt>
                <c:pt idx="669">
                  <c:v>0.10156099999999935</c:v>
                </c:pt>
                <c:pt idx="670">
                  <c:v>0.11344900000000013</c:v>
                </c:pt>
                <c:pt idx="671">
                  <c:v>0.10003599999999935</c:v>
                </c:pt>
                <c:pt idx="672">
                  <c:v>9.992999999999963E-2</c:v>
                </c:pt>
                <c:pt idx="673">
                  <c:v>0.11192700000000055</c:v>
                </c:pt>
                <c:pt idx="674">
                  <c:v>9.8748999999999754E-2</c:v>
                </c:pt>
                <c:pt idx="675">
                  <c:v>0.11218000000000039</c:v>
                </c:pt>
                <c:pt idx="676">
                  <c:v>0.10020199999999946</c:v>
                </c:pt>
                <c:pt idx="677">
                  <c:v>9.1568000000000538E-2</c:v>
                </c:pt>
                <c:pt idx="678">
                  <c:v>0.10140199999999933</c:v>
                </c:pt>
                <c:pt idx="679">
                  <c:v>9.5415000000000028E-2</c:v>
                </c:pt>
                <c:pt idx="680">
                  <c:v>0.10518899999999931</c:v>
                </c:pt>
                <c:pt idx="681">
                  <c:v>0.10579599999999978</c:v>
                </c:pt>
                <c:pt idx="682">
                  <c:v>8.8173000000000279E-2</c:v>
                </c:pt>
                <c:pt idx="683">
                  <c:v>9.3875999999999848E-2</c:v>
                </c:pt>
                <c:pt idx="684">
                  <c:v>0.1084429999999994</c:v>
                </c:pt>
                <c:pt idx="685">
                  <c:v>9.0633999999999659E-2</c:v>
                </c:pt>
                <c:pt idx="686">
                  <c:v>0.10536999999999974</c:v>
                </c:pt>
                <c:pt idx="687">
                  <c:v>0.11901699999999948</c:v>
                </c:pt>
                <c:pt idx="688">
                  <c:v>9.3188999999999744E-2</c:v>
                </c:pt>
                <c:pt idx="689">
                  <c:v>0.11011300000000013</c:v>
                </c:pt>
                <c:pt idx="690">
                  <c:v>9.608500000000042E-2</c:v>
                </c:pt>
                <c:pt idx="691">
                  <c:v>0.12124800000000047</c:v>
                </c:pt>
                <c:pt idx="692">
                  <c:v>0.11369199999999946</c:v>
                </c:pt>
                <c:pt idx="693">
                  <c:v>0.15278499999999973</c:v>
                </c:pt>
                <c:pt idx="694">
                  <c:v>9.9868999999999986E-2</c:v>
                </c:pt>
                <c:pt idx="695">
                  <c:v>0.1260349999999999</c:v>
                </c:pt>
                <c:pt idx="696">
                  <c:v>0.1349790000000004</c:v>
                </c:pt>
                <c:pt idx="697">
                  <c:v>0.12135300000000004</c:v>
                </c:pt>
                <c:pt idx="698">
                  <c:v>0.11455099999999963</c:v>
                </c:pt>
                <c:pt idx="699">
                  <c:v>0.11054999999999993</c:v>
                </c:pt>
                <c:pt idx="700">
                  <c:v>0.12032899999999991</c:v>
                </c:pt>
                <c:pt idx="701">
                  <c:v>0.10668800000000012</c:v>
                </c:pt>
                <c:pt idx="702">
                  <c:v>0.1205090000000002</c:v>
                </c:pt>
                <c:pt idx="703">
                  <c:v>0.13138300000000047</c:v>
                </c:pt>
                <c:pt idx="704">
                  <c:v>0.11989800000000006</c:v>
                </c:pt>
                <c:pt idx="705">
                  <c:v>0.14243000000000006</c:v>
                </c:pt>
                <c:pt idx="706">
                  <c:v>0.138706</c:v>
                </c:pt>
                <c:pt idx="707">
                  <c:v>0.12634499999999971</c:v>
                </c:pt>
                <c:pt idx="708">
                  <c:v>0.11893200000000004</c:v>
                </c:pt>
                <c:pt idx="709">
                  <c:v>0.12611000000000061</c:v>
                </c:pt>
                <c:pt idx="710">
                  <c:v>0.13251400000000046</c:v>
                </c:pt>
                <c:pt idx="711">
                  <c:v>0.12449599999999972</c:v>
                </c:pt>
                <c:pt idx="712">
                  <c:v>0.11380500000000016</c:v>
                </c:pt>
                <c:pt idx="713">
                  <c:v>0.13736200000000043</c:v>
                </c:pt>
                <c:pt idx="714">
                  <c:v>0.1209340000000001</c:v>
                </c:pt>
                <c:pt idx="715">
                  <c:v>0.13304200000000055</c:v>
                </c:pt>
                <c:pt idx="716">
                  <c:v>0.17266400000000015</c:v>
                </c:pt>
                <c:pt idx="717">
                  <c:v>0.14490599999999976</c:v>
                </c:pt>
                <c:pt idx="718">
                  <c:v>0.1238349999999997</c:v>
                </c:pt>
                <c:pt idx="719">
                  <c:v>0.13175899999999974</c:v>
                </c:pt>
                <c:pt idx="720">
                  <c:v>0.12916400000000028</c:v>
                </c:pt>
                <c:pt idx="721">
                  <c:v>0.14719700000000024</c:v>
                </c:pt>
                <c:pt idx="722">
                  <c:v>0.15977700000000006</c:v>
                </c:pt>
                <c:pt idx="723">
                  <c:v>0.13250399999999996</c:v>
                </c:pt>
                <c:pt idx="724">
                  <c:v>0.13511600000000001</c:v>
                </c:pt>
                <c:pt idx="725">
                  <c:v>0.12931699999999946</c:v>
                </c:pt>
                <c:pt idx="726">
                  <c:v>0.13406500000000054</c:v>
                </c:pt>
                <c:pt idx="727">
                  <c:v>0.14460400000000018</c:v>
                </c:pt>
                <c:pt idx="728">
                  <c:v>0.13231400000000004</c:v>
                </c:pt>
                <c:pt idx="729">
                  <c:v>0.12866800000000023</c:v>
                </c:pt>
                <c:pt idx="730">
                  <c:v>0.14270400000000016</c:v>
                </c:pt>
                <c:pt idx="731">
                  <c:v>0.12768300000000021</c:v>
                </c:pt>
                <c:pt idx="732">
                  <c:v>0.12905899999999981</c:v>
                </c:pt>
                <c:pt idx="733">
                  <c:v>0.14783600000000074</c:v>
                </c:pt>
                <c:pt idx="734">
                  <c:v>0.14433600000000002</c:v>
                </c:pt>
                <c:pt idx="735">
                  <c:v>0.13922699999999999</c:v>
                </c:pt>
                <c:pt idx="736">
                  <c:v>0.16208200000000073</c:v>
                </c:pt>
                <c:pt idx="737">
                  <c:v>0.15203400000000045</c:v>
                </c:pt>
                <c:pt idx="738">
                  <c:v>0.14837399999999956</c:v>
                </c:pt>
                <c:pt idx="739">
                  <c:v>0.13267999999999969</c:v>
                </c:pt>
                <c:pt idx="740">
                  <c:v>0.15198100000000014</c:v>
                </c:pt>
                <c:pt idx="741">
                  <c:v>0.15377699999999983</c:v>
                </c:pt>
                <c:pt idx="742">
                  <c:v>0.15230399999999999</c:v>
                </c:pt>
                <c:pt idx="743">
                  <c:v>0.17158400000000018</c:v>
                </c:pt>
                <c:pt idx="744">
                  <c:v>0.18026600000000048</c:v>
                </c:pt>
                <c:pt idx="745">
                  <c:v>0.14840600000000048</c:v>
                </c:pt>
                <c:pt idx="746">
                  <c:v>0.14270099999999974</c:v>
                </c:pt>
                <c:pt idx="747">
                  <c:v>0.13972600000000046</c:v>
                </c:pt>
                <c:pt idx="748">
                  <c:v>0.15916700000000006</c:v>
                </c:pt>
                <c:pt idx="749">
                  <c:v>0.163246</c:v>
                </c:pt>
                <c:pt idx="750">
                  <c:v>0.14647800000000011</c:v>
                </c:pt>
                <c:pt idx="751">
                  <c:v>0.15004400000000029</c:v>
                </c:pt>
                <c:pt idx="752">
                  <c:v>0.15029999999999966</c:v>
                </c:pt>
                <c:pt idx="753">
                  <c:v>0.15567799999999998</c:v>
                </c:pt>
                <c:pt idx="754">
                  <c:v>0.17484900000000003</c:v>
                </c:pt>
                <c:pt idx="755">
                  <c:v>0.17372199999999971</c:v>
                </c:pt>
                <c:pt idx="756">
                  <c:v>0.17099499999999956</c:v>
                </c:pt>
                <c:pt idx="757">
                  <c:v>0.15718800000000055</c:v>
                </c:pt>
                <c:pt idx="758">
                  <c:v>0.16978000000000026</c:v>
                </c:pt>
                <c:pt idx="759">
                  <c:v>0.17215799999999959</c:v>
                </c:pt>
                <c:pt idx="760">
                  <c:v>0.16113700000000009</c:v>
                </c:pt>
                <c:pt idx="761">
                  <c:v>0.17141800000000007</c:v>
                </c:pt>
                <c:pt idx="762">
                  <c:v>0.17421600000000037</c:v>
                </c:pt>
                <c:pt idx="763">
                  <c:v>0.1668940000000001</c:v>
                </c:pt>
                <c:pt idx="764">
                  <c:v>0.19331500000000013</c:v>
                </c:pt>
                <c:pt idx="765">
                  <c:v>0.1796300000000004</c:v>
                </c:pt>
                <c:pt idx="766">
                  <c:v>0.17938499999999991</c:v>
                </c:pt>
                <c:pt idx="767">
                  <c:v>0.17502899999999944</c:v>
                </c:pt>
                <c:pt idx="768">
                  <c:v>0.19151699999999927</c:v>
                </c:pt>
                <c:pt idx="769">
                  <c:v>0.18047799999999992</c:v>
                </c:pt>
                <c:pt idx="770">
                  <c:v>0.19470900000000047</c:v>
                </c:pt>
                <c:pt idx="771">
                  <c:v>0.20087100000000024</c:v>
                </c:pt>
                <c:pt idx="772">
                  <c:v>0.1889220000000007</c:v>
                </c:pt>
                <c:pt idx="773">
                  <c:v>0.21970299999999998</c:v>
                </c:pt>
                <c:pt idx="774">
                  <c:v>0.20595999999999925</c:v>
                </c:pt>
                <c:pt idx="775">
                  <c:v>0.19759599999999988</c:v>
                </c:pt>
                <c:pt idx="776">
                  <c:v>0.24731799999999993</c:v>
                </c:pt>
                <c:pt idx="777">
                  <c:v>0.20785000000000053</c:v>
                </c:pt>
                <c:pt idx="778">
                  <c:v>0.21319500000000069</c:v>
                </c:pt>
                <c:pt idx="779">
                  <c:v>0.20178000000000029</c:v>
                </c:pt>
                <c:pt idx="780">
                  <c:v>0.22246499999999969</c:v>
                </c:pt>
                <c:pt idx="781">
                  <c:v>0.20485799999999976</c:v>
                </c:pt>
                <c:pt idx="782">
                  <c:v>0.23403700000000072</c:v>
                </c:pt>
                <c:pt idx="783">
                  <c:v>0.21286399999999972</c:v>
                </c:pt>
                <c:pt idx="784">
                  <c:v>0.23885500000000004</c:v>
                </c:pt>
                <c:pt idx="785">
                  <c:v>0.23294999999999977</c:v>
                </c:pt>
                <c:pt idx="786">
                  <c:v>0.24889899999999976</c:v>
                </c:pt>
                <c:pt idx="787">
                  <c:v>0.22218300000000024</c:v>
                </c:pt>
                <c:pt idx="788">
                  <c:v>0.23496399999999973</c:v>
                </c:pt>
                <c:pt idx="789">
                  <c:v>0.2302489999999997</c:v>
                </c:pt>
                <c:pt idx="790">
                  <c:v>0.23664899999999989</c:v>
                </c:pt>
                <c:pt idx="791">
                  <c:v>0.23146900000000059</c:v>
                </c:pt>
                <c:pt idx="792">
                  <c:v>0.24899399999999972</c:v>
                </c:pt>
                <c:pt idx="793">
                  <c:v>0.26474000000000064</c:v>
                </c:pt>
                <c:pt idx="794">
                  <c:v>0.26188400000000023</c:v>
                </c:pt>
                <c:pt idx="795">
                  <c:v>0.24956900000000015</c:v>
                </c:pt>
                <c:pt idx="796">
                  <c:v>0.25544400000000067</c:v>
                </c:pt>
                <c:pt idx="797">
                  <c:v>0.25012400000000046</c:v>
                </c:pt>
                <c:pt idx="798">
                  <c:v>0.24611599999999978</c:v>
                </c:pt>
                <c:pt idx="799">
                  <c:v>0.24748600000000032</c:v>
                </c:pt>
                <c:pt idx="800">
                  <c:v>0.24025400000000019</c:v>
                </c:pt>
                <c:pt idx="801">
                  <c:v>0.24541900000000005</c:v>
                </c:pt>
                <c:pt idx="802">
                  <c:v>0.26135700000000028</c:v>
                </c:pt>
                <c:pt idx="803">
                  <c:v>0.28528299999999973</c:v>
                </c:pt>
                <c:pt idx="804">
                  <c:v>0.26249800000000079</c:v>
                </c:pt>
                <c:pt idx="805">
                  <c:v>0.26334100000000049</c:v>
                </c:pt>
                <c:pt idx="806">
                  <c:v>0.26445200000000035</c:v>
                </c:pt>
                <c:pt idx="807">
                  <c:v>0.28453799999999951</c:v>
                </c:pt>
                <c:pt idx="808">
                  <c:v>0.28983500000000006</c:v>
                </c:pt>
                <c:pt idx="809">
                  <c:v>0.27206200000000003</c:v>
                </c:pt>
                <c:pt idx="810">
                  <c:v>0.27395600000000009</c:v>
                </c:pt>
                <c:pt idx="811">
                  <c:v>0.29621899999999979</c:v>
                </c:pt>
                <c:pt idx="812">
                  <c:v>0.27211199999999991</c:v>
                </c:pt>
                <c:pt idx="813">
                  <c:v>0.28505300000000044</c:v>
                </c:pt>
                <c:pt idx="814">
                  <c:v>0.29962499999999981</c:v>
                </c:pt>
                <c:pt idx="815">
                  <c:v>0.28735900000000036</c:v>
                </c:pt>
                <c:pt idx="816">
                  <c:v>0.31185499999999955</c:v>
                </c:pt>
                <c:pt idx="817">
                  <c:v>0.30857500000000027</c:v>
                </c:pt>
                <c:pt idx="818">
                  <c:v>0.29225399999999979</c:v>
                </c:pt>
                <c:pt idx="819">
                  <c:v>0.28954699999999978</c:v>
                </c:pt>
                <c:pt idx="820">
                  <c:v>0.2985559999999996</c:v>
                </c:pt>
                <c:pt idx="821">
                  <c:v>0.29618400000000022</c:v>
                </c:pt>
                <c:pt idx="822">
                  <c:v>0.30539999999999967</c:v>
                </c:pt>
                <c:pt idx="823">
                  <c:v>0.3177209999999997</c:v>
                </c:pt>
                <c:pt idx="824">
                  <c:v>0.30785099999999943</c:v>
                </c:pt>
                <c:pt idx="825">
                  <c:v>0.29875399999999974</c:v>
                </c:pt>
                <c:pt idx="826">
                  <c:v>0.32289000000000012</c:v>
                </c:pt>
                <c:pt idx="827">
                  <c:v>0.29938300000000062</c:v>
                </c:pt>
                <c:pt idx="828">
                  <c:v>0.31360499999999991</c:v>
                </c:pt>
                <c:pt idx="829">
                  <c:v>0.3161309999999995</c:v>
                </c:pt>
                <c:pt idx="830">
                  <c:v>0.3104849999999999</c:v>
                </c:pt>
                <c:pt idx="831">
                  <c:v>0.32951600000000081</c:v>
                </c:pt>
                <c:pt idx="832">
                  <c:v>0.3116810000000001</c:v>
                </c:pt>
                <c:pt idx="833">
                  <c:v>0.30812799999999996</c:v>
                </c:pt>
                <c:pt idx="834">
                  <c:v>0.31515799999999938</c:v>
                </c:pt>
                <c:pt idx="835">
                  <c:v>0.31365400000000054</c:v>
                </c:pt>
                <c:pt idx="836">
                  <c:v>0.31893599999999989</c:v>
                </c:pt>
                <c:pt idx="837">
                  <c:v>0.33166199999999968</c:v>
                </c:pt>
                <c:pt idx="838">
                  <c:v>0.33399100000000015</c:v>
                </c:pt>
                <c:pt idx="839">
                  <c:v>0.31939299999999982</c:v>
                </c:pt>
                <c:pt idx="840">
                  <c:v>0.31944000000000017</c:v>
                </c:pt>
                <c:pt idx="841">
                  <c:v>0.32583800000000007</c:v>
                </c:pt>
                <c:pt idx="842">
                  <c:v>0.35250599999999999</c:v>
                </c:pt>
                <c:pt idx="843">
                  <c:v>0.34033400000000036</c:v>
                </c:pt>
                <c:pt idx="844">
                  <c:v>0.32737399999999983</c:v>
                </c:pt>
                <c:pt idx="845">
                  <c:v>0.33099400000000045</c:v>
                </c:pt>
                <c:pt idx="846">
                  <c:v>0.32956800000000008</c:v>
                </c:pt>
                <c:pt idx="847">
                  <c:v>0.37067799999999984</c:v>
                </c:pt>
                <c:pt idx="848">
                  <c:v>0.37638999999999978</c:v>
                </c:pt>
                <c:pt idx="849">
                  <c:v>0.34830299999999959</c:v>
                </c:pt>
                <c:pt idx="850">
                  <c:v>0.3326330000000004</c:v>
                </c:pt>
                <c:pt idx="851">
                  <c:v>0.34678200000000015</c:v>
                </c:pt>
                <c:pt idx="852">
                  <c:v>0.3638129999999995</c:v>
                </c:pt>
                <c:pt idx="853">
                  <c:v>0.3438870000000005</c:v>
                </c:pt>
                <c:pt idx="854">
                  <c:v>0.35683799999999977</c:v>
                </c:pt>
                <c:pt idx="855">
                  <c:v>0.35029299999999974</c:v>
                </c:pt>
                <c:pt idx="856">
                  <c:v>0.34267199999999942</c:v>
                </c:pt>
                <c:pt idx="857">
                  <c:v>0.34611600000000031</c:v>
                </c:pt>
                <c:pt idx="858">
                  <c:v>0.34649299999999972</c:v>
                </c:pt>
                <c:pt idx="859">
                  <c:v>0.36291899999999977</c:v>
                </c:pt>
                <c:pt idx="860">
                  <c:v>0.37140599999999946</c:v>
                </c:pt>
                <c:pt idx="861">
                  <c:v>0.36258999999999997</c:v>
                </c:pt>
                <c:pt idx="862">
                  <c:v>0.36577899999999985</c:v>
                </c:pt>
                <c:pt idx="863">
                  <c:v>0.3672569999999995</c:v>
                </c:pt>
                <c:pt idx="864">
                  <c:v>0.37259500000000045</c:v>
                </c:pt>
                <c:pt idx="865">
                  <c:v>0.3643200000000002</c:v>
                </c:pt>
                <c:pt idx="866">
                  <c:v>0.38322900000000004</c:v>
                </c:pt>
                <c:pt idx="867">
                  <c:v>0.38617399999999957</c:v>
                </c:pt>
                <c:pt idx="868">
                  <c:v>0.37751999999999963</c:v>
                </c:pt>
                <c:pt idx="869">
                  <c:v>0.38373900000000027</c:v>
                </c:pt>
                <c:pt idx="870">
                  <c:v>0.39312300000000011</c:v>
                </c:pt>
                <c:pt idx="871">
                  <c:v>0.37779799999999941</c:v>
                </c:pt>
                <c:pt idx="872">
                  <c:v>0.37405100000000058</c:v>
                </c:pt>
                <c:pt idx="873">
                  <c:v>0.36884800000000073</c:v>
                </c:pt>
                <c:pt idx="874">
                  <c:v>0.37391299999999994</c:v>
                </c:pt>
                <c:pt idx="875">
                  <c:v>0.37566399999999955</c:v>
                </c:pt>
                <c:pt idx="876">
                  <c:v>0.38167200000000001</c:v>
                </c:pt>
                <c:pt idx="877">
                  <c:v>0.41017600000000076</c:v>
                </c:pt>
                <c:pt idx="878">
                  <c:v>0.39833499999999944</c:v>
                </c:pt>
                <c:pt idx="879">
                  <c:v>0.40714899999999954</c:v>
                </c:pt>
                <c:pt idx="880">
                  <c:v>0.40658900000000031</c:v>
                </c:pt>
                <c:pt idx="881">
                  <c:v>0.40601900000000057</c:v>
                </c:pt>
                <c:pt idx="882">
                  <c:v>0.40368699999999968</c:v>
                </c:pt>
                <c:pt idx="883">
                  <c:v>0.39630800000000033</c:v>
                </c:pt>
                <c:pt idx="884">
                  <c:v>0.41087400000000063</c:v>
                </c:pt>
                <c:pt idx="885">
                  <c:v>0.42254199999999997</c:v>
                </c:pt>
                <c:pt idx="886">
                  <c:v>0.43053899999999956</c:v>
                </c:pt>
                <c:pt idx="887">
                  <c:v>0.43549300000000013</c:v>
                </c:pt>
                <c:pt idx="888">
                  <c:v>0.43559699999999957</c:v>
                </c:pt>
                <c:pt idx="889">
                  <c:v>0.41278199999999998</c:v>
                </c:pt>
                <c:pt idx="890">
                  <c:v>0.42403599999999919</c:v>
                </c:pt>
                <c:pt idx="891">
                  <c:v>0.4241109999999999</c:v>
                </c:pt>
                <c:pt idx="892">
                  <c:v>0.43110900000000019</c:v>
                </c:pt>
                <c:pt idx="893">
                  <c:v>0.43780700000000028</c:v>
                </c:pt>
                <c:pt idx="894">
                  <c:v>0.43378399999999928</c:v>
                </c:pt>
                <c:pt idx="895">
                  <c:v>0.4344910000000004</c:v>
                </c:pt>
                <c:pt idx="896">
                  <c:v>0.43854799999999994</c:v>
                </c:pt>
                <c:pt idx="897">
                  <c:v>0.42279100000000014</c:v>
                </c:pt>
                <c:pt idx="898">
                  <c:v>0.429894</c:v>
                </c:pt>
                <c:pt idx="899">
                  <c:v>0.42707499999999943</c:v>
                </c:pt>
                <c:pt idx="900">
                  <c:v>0.42460200000000015</c:v>
                </c:pt>
                <c:pt idx="901">
                  <c:v>0.42465400000000031</c:v>
                </c:pt>
                <c:pt idx="902">
                  <c:v>0.42418400000000034</c:v>
                </c:pt>
                <c:pt idx="903">
                  <c:v>0.44343799999999955</c:v>
                </c:pt>
                <c:pt idx="904">
                  <c:v>0.42811400000000077</c:v>
                </c:pt>
                <c:pt idx="905">
                  <c:v>0.42891700000000021</c:v>
                </c:pt>
                <c:pt idx="906">
                  <c:v>0.43893899999999952</c:v>
                </c:pt>
                <c:pt idx="907">
                  <c:v>0.44888100000000009</c:v>
                </c:pt>
                <c:pt idx="908">
                  <c:v>0.49391300000000005</c:v>
                </c:pt>
                <c:pt idx="909">
                  <c:v>0.43343600000000038</c:v>
                </c:pt>
                <c:pt idx="910">
                  <c:v>0.46590099999999968</c:v>
                </c:pt>
                <c:pt idx="911">
                  <c:v>0.45364800000000027</c:v>
                </c:pt>
                <c:pt idx="912">
                  <c:v>0.44257900000000028</c:v>
                </c:pt>
                <c:pt idx="913">
                  <c:v>0.44100800000000007</c:v>
                </c:pt>
                <c:pt idx="914">
                  <c:v>0.44047099999999961</c:v>
                </c:pt>
                <c:pt idx="915">
                  <c:v>0.44801900000000039</c:v>
                </c:pt>
                <c:pt idx="916">
                  <c:v>0.44525599999999965</c:v>
                </c:pt>
                <c:pt idx="917">
                  <c:v>0.44655999999999985</c:v>
                </c:pt>
                <c:pt idx="918">
                  <c:v>0.43906500000000026</c:v>
                </c:pt>
                <c:pt idx="919">
                  <c:v>0.44506500000000049</c:v>
                </c:pt>
                <c:pt idx="920">
                  <c:v>0.44463800000000031</c:v>
                </c:pt>
                <c:pt idx="921">
                  <c:v>0.44986500000000085</c:v>
                </c:pt>
                <c:pt idx="922">
                  <c:v>0.44847600000000032</c:v>
                </c:pt>
                <c:pt idx="923">
                  <c:v>0.47109699999999943</c:v>
                </c:pt>
                <c:pt idx="924">
                  <c:v>0.44173600000000057</c:v>
                </c:pt>
                <c:pt idx="925">
                  <c:v>0.43209600000000048</c:v>
                </c:pt>
                <c:pt idx="926">
                  <c:v>0.43337699999999924</c:v>
                </c:pt>
                <c:pt idx="927">
                  <c:v>0.43759499999999996</c:v>
                </c:pt>
                <c:pt idx="928">
                  <c:v>0.42333200000000026</c:v>
                </c:pt>
                <c:pt idx="929">
                  <c:v>0.44930200000000031</c:v>
                </c:pt>
                <c:pt idx="930">
                  <c:v>0.43855500000000003</c:v>
                </c:pt>
                <c:pt idx="931">
                  <c:v>0.44477200000000039</c:v>
                </c:pt>
                <c:pt idx="932">
                  <c:v>0.43077400000000043</c:v>
                </c:pt>
                <c:pt idx="933">
                  <c:v>0.4183709999999996</c:v>
                </c:pt>
              </c:numCache>
            </c:numRef>
          </c:yVal>
        </c:ser>
        <c:ser>
          <c:idx val="3"/>
          <c:order val="3"/>
          <c:tx>
            <c:v>ref. - Z(900)</c:v>
          </c:tx>
          <c:spPr>
            <a:ln w="28575">
              <a:noFill/>
            </a:ln>
          </c:spPr>
          <c:xVal>
            <c:numRef>
              <c:f>side1BDr!$S$29:$S$1078</c:f>
              <c:numCache>
                <c:formatCode>General</c:formatCode>
                <c:ptCount val="1050"/>
                <c:pt idx="0">
                  <c:v>507.79399999999998</c:v>
                </c:pt>
                <c:pt idx="1">
                  <c:v>508.58300000000003</c:v>
                </c:pt>
                <c:pt idx="2">
                  <c:v>509.399</c:v>
                </c:pt>
                <c:pt idx="3">
                  <c:v>510.173</c:v>
                </c:pt>
                <c:pt idx="4">
                  <c:v>510.99900000000002</c:v>
                </c:pt>
                <c:pt idx="5">
                  <c:v>511.77800000000002</c:v>
                </c:pt>
                <c:pt idx="6">
                  <c:v>512.58900000000006</c:v>
                </c:pt>
                <c:pt idx="7">
                  <c:v>513.36699999999996</c:v>
                </c:pt>
                <c:pt idx="8">
                  <c:v>514.16200000000003</c:v>
                </c:pt>
                <c:pt idx="9">
                  <c:v>514.96900000000005</c:v>
                </c:pt>
                <c:pt idx="10">
                  <c:v>515.74099999999999</c:v>
                </c:pt>
                <c:pt idx="11">
                  <c:v>516.54100000000005</c:v>
                </c:pt>
                <c:pt idx="12">
                  <c:v>517.33199999999999</c:v>
                </c:pt>
                <c:pt idx="13">
                  <c:v>518.125</c:v>
                </c:pt>
                <c:pt idx="14">
                  <c:v>518.93899999999996</c:v>
                </c:pt>
                <c:pt idx="15">
                  <c:v>519.70100000000002</c:v>
                </c:pt>
                <c:pt idx="16">
                  <c:v>520.51099999999997</c:v>
                </c:pt>
                <c:pt idx="17">
                  <c:v>521.29600000000005</c:v>
                </c:pt>
                <c:pt idx="18">
                  <c:v>522.09199999999998</c:v>
                </c:pt>
                <c:pt idx="19">
                  <c:v>522.89099999999996</c:v>
                </c:pt>
                <c:pt idx="20">
                  <c:v>523.697</c:v>
                </c:pt>
                <c:pt idx="21">
                  <c:v>524.48599999999999</c:v>
                </c:pt>
                <c:pt idx="22">
                  <c:v>525.24800000000005</c:v>
                </c:pt>
                <c:pt idx="23">
                  <c:v>526.06299999999999</c:v>
                </c:pt>
                <c:pt idx="24">
                  <c:v>526.84500000000003</c:v>
                </c:pt>
                <c:pt idx="25">
                  <c:v>527.63499999999999</c:v>
                </c:pt>
                <c:pt idx="26">
                  <c:v>528.428</c:v>
                </c:pt>
                <c:pt idx="27">
                  <c:v>529.22500000000002</c:v>
                </c:pt>
                <c:pt idx="28">
                  <c:v>530.02099999999996</c:v>
                </c:pt>
                <c:pt idx="29">
                  <c:v>530.80100000000004</c:v>
                </c:pt>
                <c:pt idx="30">
                  <c:v>531.61500000000001</c:v>
                </c:pt>
                <c:pt idx="31">
                  <c:v>532.38099999999997</c:v>
                </c:pt>
                <c:pt idx="32">
                  <c:v>533.18799999999999</c:v>
                </c:pt>
                <c:pt idx="33">
                  <c:v>533.98599999999999</c:v>
                </c:pt>
                <c:pt idx="34">
                  <c:v>534.76800000000003</c:v>
                </c:pt>
                <c:pt idx="35">
                  <c:v>535.56299999999999</c:v>
                </c:pt>
                <c:pt idx="36">
                  <c:v>536.37300000000005</c:v>
                </c:pt>
                <c:pt idx="37">
                  <c:v>537.15599999999995</c:v>
                </c:pt>
                <c:pt idx="38">
                  <c:v>537.971</c:v>
                </c:pt>
                <c:pt idx="39">
                  <c:v>538.74699999999996</c:v>
                </c:pt>
                <c:pt idx="40">
                  <c:v>539.56200000000001</c:v>
                </c:pt>
                <c:pt idx="41">
                  <c:v>540.36599999999999</c:v>
                </c:pt>
                <c:pt idx="42">
                  <c:v>541.14</c:v>
                </c:pt>
                <c:pt idx="43">
                  <c:v>541.94799999999998</c:v>
                </c:pt>
                <c:pt idx="44">
                  <c:v>542.72500000000002</c:v>
                </c:pt>
                <c:pt idx="45">
                  <c:v>543.52300000000002</c:v>
                </c:pt>
                <c:pt idx="46">
                  <c:v>544.33199999999999</c:v>
                </c:pt>
                <c:pt idx="47">
                  <c:v>545.12099999999998</c:v>
                </c:pt>
                <c:pt idx="48">
                  <c:v>545.92200000000003</c:v>
                </c:pt>
                <c:pt idx="49">
                  <c:v>546.69799999999998</c:v>
                </c:pt>
                <c:pt idx="50">
                  <c:v>547.50599999999997</c:v>
                </c:pt>
                <c:pt idx="51">
                  <c:v>548.29399999999998</c:v>
                </c:pt>
                <c:pt idx="52">
                  <c:v>549.08600000000001</c:v>
                </c:pt>
                <c:pt idx="53">
                  <c:v>549.88900000000001</c:v>
                </c:pt>
                <c:pt idx="54">
                  <c:v>550.69600000000003</c:v>
                </c:pt>
                <c:pt idx="55">
                  <c:v>551.46500000000003</c:v>
                </c:pt>
                <c:pt idx="56">
                  <c:v>552.23900000000003</c:v>
                </c:pt>
                <c:pt idx="57">
                  <c:v>553.06200000000001</c:v>
                </c:pt>
                <c:pt idx="58">
                  <c:v>553.83600000000001</c:v>
                </c:pt>
                <c:pt idx="59">
                  <c:v>554.63300000000004</c:v>
                </c:pt>
                <c:pt idx="60">
                  <c:v>555.423</c:v>
                </c:pt>
                <c:pt idx="61">
                  <c:v>556.22</c:v>
                </c:pt>
                <c:pt idx="62">
                  <c:v>557.02300000000002</c:v>
                </c:pt>
                <c:pt idx="63">
                  <c:v>557.80399999999997</c:v>
                </c:pt>
                <c:pt idx="64">
                  <c:v>558.59699999999998</c:v>
                </c:pt>
                <c:pt idx="65">
                  <c:v>559.37300000000005</c:v>
                </c:pt>
                <c:pt idx="66">
                  <c:v>560.15899999999999</c:v>
                </c:pt>
                <c:pt idx="67">
                  <c:v>560.96600000000001</c:v>
                </c:pt>
                <c:pt idx="68">
                  <c:v>561.74199999999996</c:v>
                </c:pt>
                <c:pt idx="69">
                  <c:v>562.53300000000002</c:v>
                </c:pt>
                <c:pt idx="70">
                  <c:v>563.34299999999996</c:v>
                </c:pt>
                <c:pt idx="71">
                  <c:v>564.12400000000002</c:v>
                </c:pt>
                <c:pt idx="72">
                  <c:v>564.91700000000003</c:v>
                </c:pt>
                <c:pt idx="73">
                  <c:v>565.70299999999997</c:v>
                </c:pt>
                <c:pt idx="74">
                  <c:v>566.49900000000002</c:v>
                </c:pt>
                <c:pt idx="75">
                  <c:v>567.30200000000002</c:v>
                </c:pt>
                <c:pt idx="76">
                  <c:v>568.06700000000001</c:v>
                </c:pt>
                <c:pt idx="77">
                  <c:v>568.87099999999998</c:v>
                </c:pt>
                <c:pt idx="78">
                  <c:v>569.66499999999996</c:v>
                </c:pt>
                <c:pt idx="79">
                  <c:v>570.43100000000004</c:v>
                </c:pt>
                <c:pt idx="80">
                  <c:v>571.25099999999998</c:v>
                </c:pt>
                <c:pt idx="81">
                  <c:v>572.03200000000004</c:v>
                </c:pt>
                <c:pt idx="82">
                  <c:v>572.82500000000005</c:v>
                </c:pt>
                <c:pt idx="83">
                  <c:v>573.62099999999998</c:v>
                </c:pt>
                <c:pt idx="84">
                  <c:v>574.428</c:v>
                </c:pt>
                <c:pt idx="85">
                  <c:v>575.20699999999999</c:v>
                </c:pt>
                <c:pt idx="86">
                  <c:v>576.00199999999995</c:v>
                </c:pt>
                <c:pt idx="87">
                  <c:v>576.803</c:v>
                </c:pt>
                <c:pt idx="88">
                  <c:v>577.58600000000001</c:v>
                </c:pt>
                <c:pt idx="89">
                  <c:v>578.38699999999994</c:v>
                </c:pt>
                <c:pt idx="90">
                  <c:v>579.16800000000001</c:v>
                </c:pt>
                <c:pt idx="91">
                  <c:v>579.96799999999996</c:v>
                </c:pt>
                <c:pt idx="92">
                  <c:v>580.77099999999996</c:v>
                </c:pt>
                <c:pt idx="93">
                  <c:v>581.553</c:v>
                </c:pt>
                <c:pt idx="94">
                  <c:v>582.37800000000004</c:v>
                </c:pt>
                <c:pt idx="95">
                  <c:v>583.16700000000003</c:v>
                </c:pt>
                <c:pt idx="96">
                  <c:v>583.96</c:v>
                </c:pt>
                <c:pt idx="97">
                  <c:v>584.755</c:v>
                </c:pt>
                <c:pt idx="98">
                  <c:v>585.53800000000001</c:v>
                </c:pt>
                <c:pt idx="99">
                  <c:v>586.32100000000003</c:v>
                </c:pt>
                <c:pt idx="100">
                  <c:v>587.125</c:v>
                </c:pt>
                <c:pt idx="101">
                  <c:v>587.91499999999996</c:v>
                </c:pt>
                <c:pt idx="102">
                  <c:v>588.70699999999999</c:v>
                </c:pt>
                <c:pt idx="103">
                  <c:v>589.49400000000003</c:v>
                </c:pt>
                <c:pt idx="104">
                  <c:v>590.30899999999997</c:v>
                </c:pt>
                <c:pt idx="105">
                  <c:v>591.11199999999997</c:v>
                </c:pt>
                <c:pt idx="106">
                  <c:v>591.88699999999994</c:v>
                </c:pt>
                <c:pt idx="107">
                  <c:v>592.68200000000002</c:v>
                </c:pt>
                <c:pt idx="108">
                  <c:v>593.46199999999999</c:v>
                </c:pt>
                <c:pt idx="109">
                  <c:v>594.25800000000004</c:v>
                </c:pt>
                <c:pt idx="110">
                  <c:v>595.05499999999995</c:v>
                </c:pt>
                <c:pt idx="111">
                  <c:v>595.85799999999995</c:v>
                </c:pt>
                <c:pt idx="112">
                  <c:v>596.63599999999997</c:v>
                </c:pt>
                <c:pt idx="113">
                  <c:v>597.41200000000003</c:v>
                </c:pt>
                <c:pt idx="114">
                  <c:v>598.24199999999996</c:v>
                </c:pt>
                <c:pt idx="115">
                  <c:v>599.01599999999996</c:v>
                </c:pt>
                <c:pt idx="116">
                  <c:v>599.81799999999998</c:v>
                </c:pt>
                <c:pt idx="117">
                  <c:v>600.60799999999995</c:v>
                </c:pt>
                <c:pt idx="118">
                  <c:v>601.40599999999995</c:v>
                </c:pt>
                <c:pt idx="119">
                  <c:v>602.18200000000002</c:v>
                </c:pt>
                <c:pt idx="120">
                  <c:v>602.97299999999996</c:v>
                </c:pt>
                <c:pt idx="121">
                  <c:v>603.78</c:v>
                </c:pt>
                <c:pt idx="122">
                  <c:v>604.548</c:v>
                </c:pt>
                <c:pt idx="123">
                  <c:v>605.35900000000004</c:v>
                </c:pt>
                <c:pt idx="124">
                  <c:v>606.14499999999998</c:v>
                </c:pt>
                <c:pt idx="125">
                  <c:v>606.92600000000004</c:v>
                </c:pt>
                <c:pt idx="126">
                  <c:v>607.73699999999997</c:v>
                </c:pt>
                <c:pt idx="127">
                  <c:v>608.51800000000003</c:v>
                </c:pt>
                <c:pt idx="128">
                  <c:v>609.33199999999999</c:v>
                </c:pt>
                <c:pt idx="129">
                  <c:v>610.125</c:v>
                </c:pt>
                <c:pt idx="130">
                  <c:v>610.90599999999995</c:v>
                </c:pt>
                <c:pt idx="131">
                  <c:v>611.69799999999998</c:v>
                </c:pt>
                <c:pt idx="132">
                  <c:v>612.50199999999995</c:v>
                </c:pt>
                <c:pt idx="133">
                  <c:v>613.27499999999998</c:v>
                </c:pt>
                <c:pt idx="134">
                  <c:v>614.08299999999997</c:v>
                </c:pt>
                <c:pt idx="135">
                  <c:v>614.87900000000002</c:v>
                </c:pt>
                <c:pt idx="136">
                  <c:v>615.66700000000003</c:v>
                </c:pt>
                <c:pt idx="137">
                  <c:v>616.46900000000005</c:v>
                </c:pt>
                <c:pt idx="138">
                  <c:v>617.29300000000001</c:v>
                </c:pt>
                <c:pt idx="139">
                  <c:v>618.07100000000003</c:v>
                </c:pt>
                <c:pt idx="140">
                  <c:v>618.85500000000002</c:v>
                </c:pt>
                <c:pt idx="141">
                  <c:v>619.649</c:v>
                </c:pt>
                <c:pt idx="142">
                  <c:v>620.44500000000005</c:v>
                </c:pt>
                <c:pt idx="143">
                  <c:v>621.24</c:v>
                </c:pt>
                <c:pt idx="144">
                  <c:v>622.029</c:v>
                </c:pt>
                <c:pt idx="145">
                  <c:v>622.83699999999999</c:v>
                </c:pt>
                <c:pt idx="146">
                  <c:v>623.61199999999997</c:v>
                </c:pt>
                <c:pt idx="147">
                  <c:v>624.38900000000001</c:v>
                </c:pt>
                <c:pt idx="148">
                  <c:v>625.221</c:v>
                </c:pt>
                <c:pt idx="149">
                  <c:v>625.99199999999996</c:v>
                </c:pt>
                <c:pt idx="150">
                  <c:v>626.78499999999997</c:v>
                </c:pt>
                <c:pt idx="151">
                  <c:v>627.58100000000002</c:v>
                </c:pt>
                <c:pt idx="152">
                  <c:v>628.35</c:v>
                </c:pt>
                <c:pt idx="153">
                  <c:v>629.15300000000002</c:v>
                </c:pt>
                <c:pt idx="154">
                  <c:v>629.92999999999995</c:v>
                </c:pt>
                <c:pt idx="155">
                  <c:v>630.73800000000006</c:v>
                </c:pt>
                <c:pt idx="156">
                  <c:v>631.51099999999997</c:v>
                </c:pt>
                <c:pt idx="157">
                  <c:v>632.31500000000005</c:v>
                </c:pt>
                <c:pt idx="158">
                  <c:v>633.11300000000006</c:v>
                </c:pt>
                <c:pt idx="159">
                  <c:v>633.89300000000003</c:v>
                </c:pt>
                <c:pt idx="160">
                  <c:v>634.68899999999996</c:v>
                </c:pt>
                <c:pt idx="161">
                  <c:v>635.48900000000003</c:v>
                </c:pt>
                <c:pt idx="162">
                  <c:v>636.279</c:v>
                </c:pt>
                <c:pt idx="163">
                  <c:v>637.06799999999998</c:v>
                </c:pt>
                <c:pt idx="164">
                  <c:v>637.84400000000005</c:v>
                </c:pt>
                <c:pt idx="165">
                  <c:v>638.64499999999998</c:v>
                </c:pt>
                <c:pt idx="166">
                  <c:v>639.41800000000001</c:v>
                </c:pt>
                <c:pt idx="167">
                  <c:v>640.21600000000001</c:v>
                </c:pt>
                <c:pt idx="168">
                  <c:v>641.00400000000002</c:v>
                </c:pt>
                <c:pt idx="169">
                  <c:v>641.80600000000004</c:v>
                </c:pt>
                <c:pt idx="170">
                  <c:v>642.58699999999999</c:v>
                </c:pt>
                <c:pt idx="171">
                  <c:v>643.39800000000002</c:v>
                </c:pt>
                <c:pt idx="172">
                  <c:v>644.19299999999998</c:v>
                </c:pt>
                <c:pt idx="173">
                  <c:v>644.971</c:v>
                </c:pt>
                <c:pt idx="174">
                  <c:v>645.74400000000003</c:v>
                </c:pt>
                <c:pt idx="175">
                  <c:v>646.55999999999995</c:v>
                </c:pt>
                <c:pt idx="176">
                  <c:v>647.34</c:v>
                </c:pt>
                <c:pt idx="177">
                  <c:v>648.13099999999997</c:v>
                </c:pt>
                <c:pt idx="178">
                  <c:v>648.93700000000001</c:v>
                </c:pt>
                <c:pt idx="179">
                  <c:v>649.726</c:v>
                </c:pt>
                <c:pt idx="180">
                  <c:v>650.53399999999999</c:v>
                </c:pt>
                <c:pt idx="181">
                  <c:v>651.303</c:v>
                </c:pt>
                <c:pt idx="182">
                  <c:v>652.11800000000005</c:v>
                </c:pt>
                <c:pt idx="183">
                  <c:v>652.91099999999994</c:v>
                </c:pt>
                <c:pt idx="184">
                  <c:v>653.69000000000005</c:v>
                </c:pt>
                <c:pt idx="185">
                  <c:v>654.50599999999997</c:v>
                </c:pt>
                <c:pt idx="186">
                  <c:v>655.28599999999994</c:v>
                </c:pt>
                <c:pt idx="187">
                  <c:v>656.08</c:v>
                </c:pt>
                <c:pt idx="188">
                  <c:v>656.87099999999998</c:v>
                </c:pt>
                <c:pt idx="189">
                  <c:v>657.66800000000001</c:v>
                </c:pt>
                <c:pt idx="190">
                  <c:v>658.43899999999996</c:v>
                </c:pt>
                <c:pt idx="191">
                  <c:v>659.26700000000005</c:v>
                </c:pt>
                <c:pt idx="192">
                  <c:v>660.05399999999997</c:v>
                </c:pt>
                <c:pt idx="193">
                  <c:v>660.82500000000005</c:v>
                </c:pt>
                <c:pt idx="194">
                  <c:v>661.61900000000003</c:v>
                </c:pt>
                <c:pt idx="195">
                  <c:v>662.428</c:v>
                </c:pt>
                <c:pt idx="196">
                  <c:v>663.20899999999995</c:v>
                </c:pt>
                <c:pt idx="197">
                  <c:v>664.00800000000004</c:v>
                </c:pt>
                <c:pt idx="198">
                  <c:v>664.78800000000001</c:v>
                </c:pt>
                <c:pt idx="199">
                  <c:v>665.59199999999998</c:v>
                </c:pt>
                <c:pt idx="200">
                  <c:v>666.36099999999999</c:v>
                </c:pt>
                <c:pt idx="201">
                  <c:v>667.16600000000005</c:v>
                </c:pt>
                <c:pt idx="202">
                  <c:v>667.95699999999999</c:v>
                </c:pt>
                <c:pt idx="203">
                  <c:v>668.74699999999996</c:v>
                </c:pt>
                <c:pt idx="204">
                  <c:v>669.529</c:v>
                </c:pt>
                <c:pt idx="205">
                  <c:v>670.34500000000003</c:v>
                </c:pt>
                <c:pt idx="206">
                  <c:v>671.11500000000001</c:v>
                </c:pt>
                <c:pt idx="207">
                  <c:v>671.90200000000004</c:v>
                </c:pt>
                <c:pt idx="208">
                  <c:v>672.69200000000001</c:v>
                </c:pt>
                <c:pt idx="209">
                  <c:v>673.476</c:v>
                </c:pt>
                <c:pt idx="210">
                  <c:v>674.27099999999996</c:v>
                </c:pt>
                <c:pt idx="211">
                  <c:v>675.05799999999999</c:v>
                </c:pt>
                <c:pt idx="212">
                  <c:v>675.86</c:v>
                </c:pt>
                <c:pt idx="213">
                  <c:v>676.65599999999995</c:v>
                </c:pt>
                <c:pt idx="214">
                  <c:v>677.44100000000003</c:v>
                </c:pt>
                <c:pt idx="215">
                  <c:v>678.23400000000004</c:v>
                </c:pt>
                <c:pt idx="216">
                  <c:v>679.00199999999995</c:v>
                </c:pt>
                <c:pt idx="217">
                  <c:v>679.803</c:v>
                </c:pt>
                <c:pt idx="218">
                  <c:v>680.58900000000006</c:v>
                </c:pt>
                <c:pt idx="219">
                  <c:v>681.38599999999997</c:v>
                </c:pt>
                <c:pt idx="220">
                  <c:v>682.18799999999999</c:v>
                </c:pt>
                <c:pt idx="221">
                  <c:v>682.97500000000002</c:v>
                </c:pt>
                <c:pt idx="222">
                  <c:v>683.76</c:v>
                </c:pt>
                <c:pt idx="223">
                  <c:v>684.54499999999996</c:v>
                </c:pt>
                <c:pt idx="224">
                  <c:v>685.34799999999996</c:v>
                </c:pt>
                <c:pt idx="225">
                  <c:v>686.13099999999997</c:v>
                </c:pt>
                <c:pt idx="226">
                  <c:v>686.93299999999999</c:v>
                </c:pt>
                <c:pt idx="227">
                  <c:v>687.71799999999996</c:v>
                </c:pt>
                <c:pt idx="228">
                  <c:v>688.51300000000003</c:v>
                </c:pt>
                <c:pt idx="229">
                  <c:v>689.31899999999996</c:v>
                </c:pt>
                <c:pt idx="230">
                  <c:v>690.1</c:v>
                </c:pt>
                <c:pt idx="231">
                  <c:v>690.88300000000004</c:v>
                </c:pt>
                <c:pt idx="232">
                  <c:v>691.67600000000004</c:v>
                </c:pt>
                <c:pt idx="233">
                  <c:v>692.48500000000001</c:v>
                </c:pt>
                <c:pt idx="234">
                  <c:v>693.28</c:v>
                </c:pt>
                <c:pt idx="235">
                  <c:v>694.072</c:v>
                </c:pt>
                <c:pt idx="236">
                  <c:v>694.88099999999997</c:v>
                </c:pt>
                <c:pt idx="237">
                  <c:v>695.65700000000004</c:v>
                </c:pt>
                <c:pt idx="238">
                  <c:v>696.42100000000005</c:v>
                </c:pt>
                <c:pt idx="239">
                  <c:v>697.24300000000005</c:v>
                </c:pt>
                <c:pt idx="240">
                  <c:v>698.03200000000004</c:v>
                </c:pt>
                <c:pt idx="241">
                  <c:v>698.79300000000001</c:v>
                </c:pt>
                <c:pt idx="242">
                  <c:v>699.61400000000003</c:v>
                </c:pt>
                <c:pt idx="243">
                  <c:v>700.39400000000001</c:v>
                </c:pt>
                <c:pt idx="244">
                  <c:v>701.18600000000004</c:v>
                </c:pt>
                <c:pt idx="245">
                  <c:v>701.98400000000004</c:v>
                </c:pt>
                <c:pt idx="246">
                  <c:v>702.77499999999998</c:v>
                </c:pt>
                <c:pt idx="247">
                  <c:v>703.56200000000001</c:v>
                </c:pt>
                <c:pt idx="248">
                  <c:v>704.35599999999999</c:v>
                </c:pt>
                <c:pt idx="249">
                  <c:v>705.14300000000003</c:v>
                </c:pt>
                <c:pt idx="250">
                  <c:v>705.92200000000003</c:v>
                </c:pt>
                <c:pt idx="251">
                  <c:v>706.70899999999995</c:v>
                </c:pt>
                <c:pt idx="252">
                  <c:v>707.51599999999996</c:v>
                </c:pt>
                <c:pt idx="253">
                  <c:v>708.30100000000004</c:v>
                </c:pt>
                <c:pt idx="254">
                  <c:v>709.09799999999996</c:v>
                </c:pt>
                <c:pt idx="255">
                  <c:v>709.9</c:v>
                </c:pt>
                <c:pt idx="256">
                  <c:v>710.69600000000003</c:v>
                </c:pt>
                <c:pt idx="257">
                  <c:v>711.47500000000002</c:v>
                </c:pt>
                <c:pt idx="258">
                  <c:v>712.27300000000002</c:v>
                </c:pt>
                <c:pt idx="259">
                  <c:v>713.04600000000005</c:v>
                </c:pt>
                <c:pt idx="260">
                  <c:v>713.85</c:v>
                </c:pt>
                <c:pt idx="261">
                  <c:v>714.64599999999996</c:v>
                </c:pt>
                <c:pt idx="262">
                  <c:v>715.44600000000003</c:v>
                </c:pt>
                <c:pt idx="263">
                  <c:v>716.245</c:v>
                </c:pt>
                <c:pt idx="264">
                  <c:v>717.02499999999998</c:v>
                </c:pt>
                <c:pt idx="265">
                  <c:v>717.80399999999997</c:v>
                </c:pt>
                <c:pt idx="266">
                  <c:v>718.61099999999999</c:v>
                </c:pt>
                <c:pt idx="267">
                  <c:v>719.39599999999996</c:v>
                </c:pt>
                <c:pt idx="268">
                  <c:v>720.20600000000002</c:v>
                </c:pt>
                <c:pt idx="269">
                  <c:v>720.99199999999996</c:v>
                </c:pt>
                <c:pt idx="270">
                  <c:v>721.80700000000002</c:v>
                </c:pt>
                <c:pt idx="271">
                  <c:v>722.57500000000005</c:v>
                </c:pt>
                <c:pt idx="272">
                  <c:v>723.36699999999996</c:v>
                </c:pt>
                <c:pt idx="273">
                  <c:v>724.16</c:v>
                </c:pt>
                <c:pt idx="274">
                  <c:v>724.96600000000001</c:v>
                </c:pt>
                <c:pt idx="275">
                  <c:v>725.74900000000002</c:v>
                </c:pt>
                <c:pt idx="276">
                  <c:v>726.55799999999999</c:v>
                </c:pt>
                <c:pt idx="277">
                  <c:v>727.36800000000005</c:v>
                </c:pt>
                <c:pt idx="278">
                  <c:v>728.15499999999997</c:v>
                </c:pt>
                <c:pt idx="279">
                  <c:v>728.92700000000002</c:v>
                </c:pt>
                <c:pt idx="280">
                  <c:v>729.73500000000001</c:v>
                </c:pt>
                <c:pt idx="281">
                  <c:v>730.51800000000003</c:v>
                </c:pt>
                <c:pt idx="282">
                  <c:v>731.322</c:v>
                </c:pt>
                <c:pt idx="283">
                  <c:v>732.10900000000004</c:v>
                </c:pt>
                <c:pt idx="284">
                  <c:v>732.9</c:v>
                </c:pt>
                <c:pt idx="285">
                  <c:v>733.68</c:v>
                </c:pt>
                <c:pt idx="286">
                  <c:v>734.49400000000003</c:v>
                </c:pt>
                <c:pt idx="287">
                  <c:v>735.29399999999998</c:v>
                </c:pt>
                <c:pt idx="288">
                  <c:v>736.08199999999999</c:v>
                </c:pt>
                <c:pt idx="289">
                  <c:v>736.86800000000005</c:v>
                </c:pt>
                <c:pt idx="290">
                  <c:v>737.68299999999999</c:v>
                </c:pt>
                <c:pt idx="291">
                  <c:v>738.45100000000002</c:v>
                </c:pt>
                <c:pt idx="292">
                  <c:v>739.24099999999999</c:v>
                </c:pt>
                <c:pt idx="293">
                  <c:v>740.03599999999994</c:v>
                </c:pt>
                <c:pt idx="294">
                  <c:v>740.81600000000003</c:v>
                </c:pt>
                <c:pt idx="295">
                  <c:v>741.61500000000001</c:v>
                </c:pt>
                <c:pt idx="296">
                  <c:v>742.428</c:v>
                </c:pt>
                <c:pt idx="297">
                  <c:v>743.20799999999997</c:v>
                </c:pt>
                <c:pt idx="298">
                  <c:v>743.99400000000003</c:v>
                </c:pt>
                <c:pt idx="299">
                  <c:v>744.79700000000003</c:v>
                </c:pt>
                <c:pt idx="300">
                  <c:v>745.57799999999997</c:v>
                </c:pt>
                <c:pt idx="301">
                  <c:v>746.35299999999995</c:v>
                </c:pt>
                <c:pt idx="302">
                  <c:v>747.15300000000002</c:v>
                </c:pt>
                <c:pt idx="303">
                  <c:v>747.95899999999995</c:v>
                </c:pt>
                <c:pt idx="304">
                  <c:v>748.77099999999996</c:v>
                </c:pt>
                <c:pt idx="305">
                  <c:v>749.53399999999999</c:v>
                </c:pt>
                <c:pt idx="306">
                  <c:v>750.33199999999999</c:v>
                </c:pt>
                <c:pt idx="307">
                  <c:v>751.11300000000006</c:v>
                </c:pt>
                <c:pt idx="308">
                  <c:v>751.90499999999997</c:v>
                </c:pt>
                <c:pt idx="309">
                  <c:v>752.71500000000003</c:v>
                </c:pt>
                <c:pt idx="310">
                  <c:v>753.505</c:v>
                </c:pt>
                <c:pt idx="311">
                  <c:v>754.3</c:v>
                </c:pt>
                <c:pt idx="312">
                  <c:v>755.1</c:v>
                </c:pt>
                <c:pt idx="313">
                  <c:v>755.87099999999998</c:v>
                </c:pt>
                <c:pt idx="314">
                  <c:v>756.66700000000003</c:v>
                </c:pt>
                <c:pt idx="315">
                  <c:v>757.44899999999996</c:v>
                </c:pt>
                <c:pt idx="316">
                  <c:v>758.25099999999998</c:v>
                </c:pt>
                <c:pt idx="317">
                  <c:v>759.05499999999995</c:v>
                </c:pt>
                <c:pt idx="318">
                  <c:v>759.84100000000001</c:v>
                </c:pt>
                <c:pt idx="319">
                  <c:v>760.64</c:v>
                </c:pt>
                <c:pt idx="320">
                  <c:v>761.45399999999995</c:v>
                </c:pt>
                <c:pt idx="321">
                  <c:v>762.23800000000006</c:v>
                </c:pt>
                <c:pt idx="322">
                  <c:v>763.03800000000001</c:v>
                </c:pt>
                <c:pt idx="323">
                  <c:v>763.80600000000004</c:v>
                </c:pt>
                <c:pt idx="324">
                  <c:v>764.62699999999995</c:v>
                </c:pt>
                <c:pt idx="325">
                  <c:v>765.42100000000005</c:v>
                </c:pt>
                <c:pt idx="326">
                  <c:v>766.19899999999996</c:v>
                </c:pt>
                <c:pt idx="327">
                  <c:v>766.99699999999996</c:v>
                </c:pt>
                <c:pt idx="328">
                  <c:v>767.79300000000001</c:v>
                </c:pt>
                <c:pt idx="329">
                  <c:v>768.59100000000001</c:v>
                </c:pt>
                <c:pt idx="330">
                  <c:v>769.38900000000001</c:v>
                </c:pt>
                <c:pt idx="331">
                  <c:v>770.19600000000003</c:v>
                </c:pt>
                <c:pt idx="332">
                  <c:v>770.97299999999996</c:v>
                </c:pt>
                <c:pt idx="333">
                  <c:v>771.76800000000003</c:v>
                </c:pt>
                <c:pt idx="334">
                  <c:v>772.56399999999996</c:v>
                </c:pt>
                <c:pt idx="335">
                  <c:v>773.33500000000004</c:v>
                </c:pt>
                <c:pt idx="336">
                  <c:v>774.12900000000002</c:v>
                </c:pt>
                <c:pt idx="337">
                  <c:v>774.93200000000002</c:v>
                </c:pt>
                <c:pt idx="338">
                  <c:v>775.73400000000004</c:v>
                </c:pt>
                <c:pt idx="339">
                  <c:v>776.50599999999997</c:v>
                </c:pt>
                <c:pt idx="340">
                  <c:v>777.29399999999998</c:v>
                </c:pt>
                <c:pt idx="341">
                  <c:v>778.11199999999997</c:v>
                </c:pt>
                <c:pt idx="342">
                  <c:v>778.87900000000002</c:v>
                </c:pt>
                <c:pt idx="343">
                  <c:v>779.69</c:v>
                </c:pt>
                <c:pt idx="344">
                  <c:v>780.48199999999997</c:v>
                </c:pt>
                <c:pt idx="345">
                  <c:v>781.26</c:v>
                </c:pt>
                <c:pt idx="346">
                  <c:v>782.06600000000003</c:v>
                </c:pt>
                <c:pt idx="347">
                  <c:v>782.85199999999998</c:v>
                </c:pt>
                <c:pt idx="348">
                  <c:v>783.62400000000002</c:v>
                </c:pt>
                <c:pt idx="349">
                  <c:v>784.41099999999994</c:v>
                </c:pt>
                <c:pt idx="350">
                  <c:v>785.21799999999996</c:v>
                </c:pt>
                <c:pt idx="351">
                  <c:v>786.01</c:v>
                </c:pt>
                <c:pt idx="352">
                  <c:v>786.81</c:v>
                </c:pt>
                <c:pt idx="353">
                  <c:v>787.60199999999998</c:v>
                </c:pt>
                <c:pt idx="354">
                  <c:v>788.42200000000003</c:v>
                </c:pt>
                <c:pt idx="355">
                  <c:v>789.19200000000001</c:v>
                </c:pt>
                <c:pt idx="356">
                  <c:v>789.98599999999999</c:v>
                </c:pt>
                <c:pt idx="357">
                  <c:v>790.77300000000002</c:v>
                </c:pt>
                <c:pt idx="358">
                  <c:v>791.56799999999998</c:v>
                </c:pt>
                <c:pt idx="359">
                  <c:v>792.36500000000001</c:v>
                </c:pt>
                <c:pt idx="360">
                  <c:v>793.16099999999994</c:v>
                </c:pt>
                <c:pt idx="361">
                  <c:v>793.952</c:v>
                </c:pt>
                <c:pt idx="362">
                  <c:v>794.75400000000002</c:v>
                </c:pt>
                <c:pt idx="363">
                  <c:v>795.54700000000003</c:v>
                </c:pt>
                <c:pt idx="364">
                  <c:v>796.34799999999996</c:v>
                </c:pt>
                <c:pt idx="365">
                  <c:v>797.13499999999999</c:v>
                </c:pt>
                <c:pt idx="366">
                  <c:v>797.93100000000004</c:v>
                </c:pt>
                <c:pt idx="367">
                  <c:v>798.70799999999997</c:v>
                </c:pt>
                <c:pt idx="368">
                  <c:v>799.52099999999996</c:v>
                </c:pt>
                <c:pt idx="369">
                  <c:v>800.298</c:v>
                </c:pt>
                <c:pt idx="370">
                  <c:v>801.09400000000005</c:v>
                </c:pt>
                <c:pt idx="371">
                  <c:v>801.9</c:v>
                </c:pt>
                <c:pt idx="372">
                  <c:v>802.68899999999996</c:v>
                </c:pt>
                <c:pt idx="373">
                  <c:v>803.48900000000003</c:v>
                </c:pt>
                <c:pt idx="374">
                  <c:v>804.27700000000004</c:v>
                </c:pt>
                <c:pt idx="375">
                  <c:v>805.07500000000005</c:v>
                </c:pt>
                <c:pt idx="376">
                  <c:v>805.86199999999997</c:v>
                </c:pt>
                <c:pt idx="377">
                  <c:v>806.65099999999995</c:v>
                </c:pt>
                <c:pt idx="378">
                  <c:v>807.452</c:v>
                </c:pt>
                <c:pt idx="379">
                  <c:v>808.24699999999996</c:v>
                </c:pt>
                <c:pt idx="380">
                  <c:v>809.03300000000002</c:v>
                </c:pt>
                <c:pt idx="381">
                  <c:v>809.822</c:v>
                </c:pt>
                <c:pt idx="382">
                  <c:v>810.61300000000006</c:v>
                </c:pt>
                <c:pt idx="383">
                  <c:v>811.38</c:v>
                </c:pt>
                <c:pt idx="384">
                  <c:v>812.2</c:v>
                </c:pt>
                <c:pt idx="385">
                  <c:v>812.98099999999999</c:v>
                </c:pt>
                <c:pt idx="386">
                  <c:v>813.78899999999999</c:v>
                </c:pt>
                <c:pt idx="387">
                  <c:v>814.57399999999996</c:v>
                </c:pt>
                <c:pt idx="388">
                  <c:v>815.39300000000003</c:v>
                </c:pt>
                <c:pt idx="389">
                  <c:v>816.16700000000003</c:v>
                </c:pt>
                <c:pt idx="390">
                  <c:v>816.947</c:v>
                </c:pt>
                <c:pt idx="391">
                  <c:v>817.74400000000003</c:v>
                </c:pt>
                <c:pt idx="392">
                  <c:v>818.53700000000003</c:v>
                </c:pt>
                <c:pt idx="393">
                  <c:v>819.31899999999996</c:v>
                </c:pt>
                <c:pt idx="394">
                  <c:v>820.11900000000003</c:v>
                </c:pt>
                <c:pt idx="395">
                  <c:v>820.93200000000002</c:v>
                </c:pt>
                <c:pt idx="396">
                  <c:v>821.70600000000002</c:v>
                </c:pt>
                <c:pt idx="397">
                  <c:v>822.48299999999995</c:v>
                </c:pt>
                <c:pt idx="398">
                  <c:v>823.30200000000002</c:v>
                </c:pt>
                <c:pt idx="399">
                  <c:v>824.05100000000004</c:v>
                </c:pt>
                <c:pt idx="400">
                  <c:v>824.86800000000005</c:v>
                </c:pt>
                <c:pt idx="401">
                  <c:v>825.649</c:v>
                </c:pt>
                <c:pt idx="402">
                  <c:v>826.44</c:v>
                </c:pt>
                <c:pt idx="403">
                  <c:v>827.22299999999996</c:v>
                </c:pt>
                <c:pt idx="404">
                  <c:v>828.03099999999995</c:v>
                </c:pt>
                <c:pt idx="405">
                  <c:v>828.81200000000001</c:v>
                </c:pt>
                <c:pt idx="406">
                  <c:v>829.601</c:v>
                </c:pt>
                <c:pt idx="407">
                  <c:v>830.39099999999996</c:v>
                </c:pt>
                <c:pt idx="408">
                  <c:v>831.18799999999999</c:v>
                </c:pt>
                <c:pt idx="409">
                  <c:v>831.97400000000005</c:v>
                </c:pt>
                <c:pt idx="410">
                  <c:v>832.77800000000002</c:v>
                </c:pt>
                <c:pt idx="411">
                  <c:v>833.57399999999996</c:v>
                </c:pt>
                <c:pt idx="412">
                  <c:v>834.35599999999999</c:v>
                </c:pt>
                <c:pt idx="413">
                  <c:v>835.15499999999997</c:v>
                </c:pt>
                <c:pt idx="414">
                  <c:v>835.94799999999998</c:v>
                </c:pt>
                <c:pt idx="415">
                  <c:v>836.72400000000005</c:v>
                </c:pt>
                <c:pt idx="416">
                  <c:v>837.54100000000005</c:v>
                </c:pt>
                <c:pt idx="417">
                  <c:v>838.327</c:v>
                </c:pt>
                <c:pt idx="418">
                  <c:v>839.12300000000005</c:v>
                </c:pt>
                <c:pt idx="419">
                  <c:v>839.91899999999998</c:v>
                </c:pt>
                <c:pt idx="420">
                  <c:v>840.70399999999995</c:v>
                </c:pt>
                <c:pt idx="421">
                  <c:v>841.50099999999998</c:v>
                </c:pt>
                <c:pt idx="422">
                  <c:v>842.29399999999998</c:v>
                </c:pt>
                <c:pt idx="423">
                  <c:v>843.09299999999996</c:v>
                </c:pt>
                <c:pt idx="424">
                  <c:v>843.851</c:v>
                </c:pt>
                <c:pt idx="425">
                  <c:v>844.65899999999999</c:v>
                </c:pt>
                <c:pt idx="426">
                  <c:v>845.45299999999997</c:v>
                </c:pt>
                <c:pt idx="427">
                  <c:v>846.25699999999995</c:v>
                </c:pt>
                <c:pt idx="428">
                  <c:v>847.04100000000005</c:v>
                </c:pt>
                <c:pt idx="429">
                  <c:v>847.846</c:v>
                </c:pt>
                <c:pt idx="430">
                  <c:v>848.62699999999995</c:v>
                </c:pt>
                <c:pt idx="431">
                  <c:v>849.39099999999996</c:v>
                </c:pt>
                <c:pt idx="432">
                  <c:v>850.21400000000006</c:v>
                </c:pt>
                <c:pt idx="433">
                  <c:v>850.98900000000003</c:v>
                </c:pt>
                <c:pt idx="434">
                  <c:v>851.78</c:v>
                </c:pt>
                <c:pt idx="435">
                  <c:v>852.58299999999997</c:v>
                </c:pt>
                <c:pt idx="436">
                  <c:v>853.36699999999996</c:v>
                </c:pt>
                <c:pt idx="437">
                  <c:v>854.15</c:v>
                </c:pt>
                <c:pt idx="438">
                  <c:v>854.95299999999997</c:v>
                </c:pt>
                <c:pt idx="439">
                  <c:v>855.74300000000005</c:v>
                </c:pt>
                <c:pt idx="440">
                  <c:v>856.50900000000001</c:v>
                </c:pt>
                <c:pt idx="441">
                  <c:v>857.31700000000001</c:v>
                </c:pt>
                <c:pt idx="442">
                  <c:v>858.10699999999997</c:v>
                </c:pt>
                <c:pt idx="443">
                  <c:v>858.89800000000002</c:v>
                </c:pt>
                <c:pt idx="444">
                  <c:v>859.69</c:v>
                </c:pt>
                <c:pt idx="445">
                  <c:v>860.49800000000005</c:v>
                </c:pt>
                <c:pt idx="446">
                  <c:v>861.28599999999994</c:v>
                </c:pt>
                <c:pt idx="447">
                  <c:v>862.07399999999996</c:v>
                </c:pt>
                <c:pt idx="448">
                  <c:v>862.87300000000005</c:v>
                </c:pt>
                <c:pt idx="449">
                  <c:v>863.66899999999998</c:v>
                </c:pt>
                <c:pt idx="450">
                  <c:v>864.44200000000001</c:v>
                </c:pt>
                <c:pt idx="451">
                  <c:v>865.24800000000005</c:v>
                </c:pt>
                <c:pt idx="452">
                  <c:v>866.05</c:v>
                </c:pt>
                <c:pt idx="453">
                  <c:v>866.81899999999996</c:v>
                </c:pt>
                <c:pt idx="454">
                  <c:v>867.61400000000003</c:v>
                </c:pt>
                <c:pt idx="455">
                  <c:v>868.423</c:v>
                </c:pt>
                <c:pt idx="456">
                  <c:v>869.20899999999995</c:v>
                </c:pt>
                <c:pt idx="457">
                  <c:v>870.01400000000001</c:v>
                </c:pt>
                <c:pt idx="458">
                  <c:v>870.78200000000004</c:v>
                </c:pt>
                <c:pt idx="459">
                  <c:v>871.59799999999996</c:v>
                </c:pt>
                <c:pt idx="460">
                  <c:v>872.38800000000003</c:v>
                </c:pt>
                <c:pt idx="461">
                  <c:v>873.197</c:v>
                </c:pt>
                <c:pt idx="462">
                  <c:v>873.99099999999999</c:v>
                </c:pt>
                <c:pt idx="463">
                  <c:v>874.78800000000001</c:v>
                </c:pt>
                <c:pt idx="464">
                  <c:v>875.577</c:v>
                </c:pt>
                <c:pt idx="465">
                  <c:v>876.35199999999998</c:v>
                </c:pt>
                <c:pt idx="466">
                  <c:v>877.15099999999995</c:v>
                </c:pt>
                <c:pt idx="467">
                  <c:v>877.96299999999997</c:v>
                </c:pt>
                <c:pt idx="468">
                  <c:v>878.72699999999998</c:v>
                </c:pt>
                <c:pt idx="469">
                  <c:v>879.53</c:v>
                </c:pt>
                <c:pt idx="470">
                  <c:v>880.32399999999996</c:v>
                </c:pt>
                <c:pt idx="471">
                  <c:v>881.12</c:v>
                </c:pt>
                <c:pt idx="472">
                  <c:v>881.88699999999994</c:v>
                </c:pt>
                <c:pt idx="473">
                  <c:v>882.68899999999996</c:v>
                </c:pt>
                <c:pt idx="474">
                  <c:v>883.46199999999999</c:v>
                </c:pt>
                <c:pt idx="475">
                  <c:v>884.26800000000003</c:v>
                </c:pt>
                <c:pt idx="476">
                  <c:v>885.06299999999999</c:v>
                </c:pt>
                <c:pt idx="477">
                  <c:v>885.84400000000005</c:v>
                </c:pt>
                <c:pt idx="478">
                  <c:v>886.62900000000002</c:v>
                </c:pt>
                <c:pt idx="479">
                  <c:v>887.44200000000001</c:v>
                </c:pt>
                <c:pt idx="480">
                  <c:v>888.22500000000002</c:v>
                </c:pt>
                <c:pt idx="481">
                  <c:v>889.01</c:v>
                </c:pt>
                <c:pt idx="482">
                  <c:v>889.80499999999995</c:v>
                </c:pt>
                <c:pt idx="483">
                  <c:v>890.60900000000004</c:v>
                </c:pt>
                <c:pt idx="484">
                  <c:v>891.39200000000005</c:v>
                </c:pt>
                <c:pt idx="485">
                  <c:v>892.173</c:v>
                </c:pt>
                <c:pt idx="486">
                  <c:v>892.98800000000006</c:v>
                </c:pt>
                <c:pt idx="487">
                  <c:v>893.74800000000005</c:v>
                </c:pt>
                <c:pt idx="488">
                  <c:v>894.52499999999998</c:v>
                </c:pt>
                <c:pt idx="489">
                  <c:v>895.36099999999999</c:v>
                </c:pt>
                <c:pt idx="490">
                  <c:v>896.13099999999997</c:v>
                </c:pt>
                <c:pt idx="491">
                  <c:v>896.92600000000004</c:v>
                </c:pt>
                <c:pt idx="492">
                  <c:v>897.72799999999995</c:v>
                </c:pt>
                <c:pt idx="493">
                  <c:v>898.51</c:v>
                </c:pt>
                <c:pt idx="494">
                  <c:v>899.30700000000002</c:v>
                </c:pt>
                <c:pt idx="495">
                  <c:v>900.096</c:v>
                </c:pt>
                <c:pt idx="496">
                  <c:v>900.9</c:v>
                </c:pt>
                <c:pt idx="497">
                  <c:v>901.673</c:v>
                </c:pt>
                <c:pt idx="498">
                  <c:v>902.47500000000002</c:v>
                </c:pt>
                <c:pt idx="499">
                  <c:v>903.25800000000004</c:v>
                </c:pt>
                <c:pt idx="500">
                  <c:v>904.04300000000001</c:v>
                </c:pt>
                <c:pt idx="501">
                  <c:v>904.84799999999996</c:v>
                </c:pt>
                <c:pt idx="502">
                  <c:v>905.65700000000004</c:v>
                </c:pt>
                <c:pt idx="503">
                  <c:v>906.45500000000004</c:v>
                </c:pt>
                <c:pt idx="504">
                  <c:v>907.24400000000003</c:v>
                </c:pt>
                <c:pt idx="505">
                  <c:v>908.05100000000004</c:v>
                </c:pt>
                <c:pt idx="506">
                  <c:v>908.81299999999999</c:v>
                </c:pt>
                <c:pt idx="507">
                  <c:v>909.60400000000004</c:v>
                </c:pt>
                <c:pt idx="508">
                  <c:v>910.40099999999995</c:v>
                </c:pt>
                <c:pt idx="509">
                  <c:v>911.197</c:v>
                </c:pt>
                <c:pt idx="510">
                  <c:v>911.98699999999997</c:v>
                </c:pt>
                <c:pt idx="511">
                  <c:v>912.78399999999999</c:v>
                </c:pt>
                <c:pt idx="512">
                  <c:v>913.57500000000005</c:v>
                </c:pt>
                <c:pt idx="513">
                  <c:v>914.38699999999994</c:v>
                </c:pt>
                <c:pt idx="514">
                  <c:v>915.16499999999996</c:v>
                </c:pt>
                <c:pt idx="515">
                  <c:v>915.94100000000003</c:v>
                </c:pt>
                <c:pt idx="516">
                  <c:v>916.72900000000004</c:v>
                </c:pt>
                <c:pt idx="517">
                  <c:v>917.524</c:v>
                </c:pt>
                <c:pt idx="518">
                  <c:v>918.33100000000002</c:v>
                </c:pt>
                <c:pt idx="519">
                  <c:v>919.10199999999998</c:v>
                </c:pt>
                <c:pt idx="520">
                  <c:v>919.89099999999996</c:v>
                </c:pt>
                <c:pt idx="521">
                  <c:v>920.68600000000004</c:v>
                </c:pt>
                <c:pt idx="522">
                  <c:v>921.44799999999998</c:v>
                </c:pt>
                <c:pt idx="523">
                  <c:v>922.28</c:v>
                </c:pt>
                <c:pt idx="524">
                  <c:v>923.07799999999997</c:v>
                </c:pt>
                <c:pt idx="525">
                  <c:v>923.84199999999998</c:v>
                </c:pt>
                <c:pt idx="526">
                  <c:v>924.65200000000004</c:v>
                </c:pt>
                <c:pt idx="527">
                  <c:v>925.42600000000004</c:v>
                </c:pt>
                <c:pt idx="528">
                  <c:v>926.22500000000002</c:v>
                </c:pt>
                <c:pt idx="529">
                  <c:v>926.99199999999996</c:v>
                </c:pt>
                <c:pt idx="530">
                  <c:v>927.78499999999997</c:v>
                </c:pt>
                <c:pt idx="531">
                  <c:v>928.56700000000001</c:v>
                </c:pt>
                <c:pt idx="532">
                  <c:v>929.375</c:v>
                </c:pt>
                <c:pt idx="533">
                  <c:v>930.16600000000005</c:v>
                </c:pt>
                <c:pt idx="534">
                  <c:v>930.95100000000002</c:v>
                </c:pt>
                <c:pt idx="535">
                  <c:v>931.72199999999998</c:v>
                </c:pt>
                <c:pt idx="536">
                  <c:v>932.54399999999998</c:v>
                </c:pt>
                <c:pt idx="537">
                  <c:v>933.34699999999998</c:v>
                </c:pt>
                <c:pt idx="538">
                  <c:v>934.12300000000005</c:v>
                </c:pt>
                <c:pt idx="539">
                  <c:v>934.928</c:v>
                </c:pt>
                <c:pt idx="540">
                  <c:v>935.74099999999999</c:v>
                </c:pt>
                <c:pt idx="541">
                  <c:v>936.51900000000001</c:v>
                </c:pt>
                <c:pt idx="542">
                  <c:v>937.322</c:v>
                </c:pt>
                <c:pt idx="543">
                  <c:v>938.11900000000003</c:v>
                </c:pt>
                <c:pt idx="544">
                  <c:v>938.91099999999994</c:v>
                </c:pt>
                <c:pt idx="545">
                  <c:v>939.71400000000006</c:v>
                </c:pt>
                <c:pt idx="546">
                  <c:v>940.53300000000002</c:v>
                </c:pt>
                <c:pt idx="547">
                  <c:v>941.322</c:v>
                </c:pt>
                <c:pt idx="548">
                  <c:v>942.09400000000005</c:v>
                </c:pt>
                <c:pt idx="549">
                  <c:v>942.88300000000004</c:v>
                </c:pt>
                <c:pt idx="550">
                  <c:v>943.68</c:v>
                </c:pt>
                <c:pt idx="551">
                  <c:v>944.471</c:v>
                </c:pt>
                <c:pt idx="552">
                  <c:v>945.274</c:v>
                </c:pt>
                <c:pt idx="553">
                  <c:v>946.08100000000002</c:v>
                </c:pt>
                <c:pt idx="554">
                  <c:v>946.86699999999996</c:v>
                </c:pt>
                <c:pt idx="555">
                  <c:v>947.66600000000005</c:v>
                </c:pt>
                <c:pt idx="556">
                  <c:v>948.44200000000001</c:v>
                </c:pt>
                <c:pt idx="557">
                  <c:v>949.25300000000004</c:v>
                </c:pt>
                <c:pt idx="558">
                  <c:v>950.053</c:v>
                </c:pt>
                <c:pt idx="559">
                  <c:v>950.83799999999997</c:v>
                </c:pt>
                <c:pt idx="560">
                  <c:v>951.63400000000001</c:v>
                </c:pt>
                <c:pt idx="561">
                  <c:v>952.42899999999997</c:v>
                </c:pt>
                <c:pt idx="562">
                  <c:v>953.22799999999995</c:v>
                </c:pt>
                <c:pt idx="563">
                  <c:v>954.00099999999998</c:v>
                </c:pt>
                <c:pt idx="564">
                  <c:v>954.78099999999995</c:v>
                </c:pt>
                <c:pt idx="565">
                  <c:v>955.57899999999995</c:v>
                </c:pt>
                <c:pt idx="566">
                  <c:v>956.37599999999998</c:v>
                </c:pt>
                <c:pt idx="567">
                  <c:v>957.18899999999996</c:v>
                </c:pt>
                <c:pt idx="568">
                  <c:v>957.96100000000001</c:v>
                </c:pt>
                <c:pt idx="569">
                  <c:v>958.75699999999995</c:v>
                </c:pt>
                <c:pt idx="570">
                  <c:v>959.54700000000003</c:v>
                </c:pt>
                <c:pt idx="571">
                  <c:v>960.34299999999996</c:v>
                </c:pt>
                <c:pt idx="572">
                  <c:v>961.13800000000003</c:v>
                </c:pt>
                <c:pt idx="573">
                  <c:v>961.91200000000003</c:v>
                </c:pt>
                <c:pt idx="574">
                  <c:v>962.72</c:v>
                </c:pt>
                <c:pt idx="575">
                  <c:v>963.51099999999997</c:v>
                </c:pt>
                <c:pt idx="576">
                  <c:v>964.28499999999997</c:v>
                </c:pt>
                <c:pt idx="577">
                  <c:v>965.101</c:v>
                </c:pt>
                <c:pt idx="578">
                  <c:v>965.89099999999996</c:v>
                </c:pt>
                <c:pt idx="579">
                  <c:v>966.66600000000005</c:v>
                </c:pt>
                <c:pt idx="580">
                  <c:v>967.49699999999996</c:v>
                </c:pt>
                <c:pt idx="581">
                  <c:v>968.29100000000005</c:v>
                </c:pt>
                <c:pt idx="582">
                  <c:v>969.05</c:v>
                </c:pt>
                <c:pt idx="583">
                  <c:v>969.84500000000003</c:v>
                </c:pt>
                <c:pt idx="584">
                  <c:v>970.64200000000005</c:v>
                </c:pt>
                <c:pt idx="585">
                  <c:v>971.44200000000001</c:v>
                </c:pt>
                <c:pt idx="586">
                  <c:v>972.24800000000005</c:v>
                </c:pt>
                <c:pt idx="587">
                  <c:v>973.04700000000003</c:v>
                </c:pt>
                <c:pt idx="588">
                  <c:v>973.84</c:v>
                </c:pt>
                <c:pt idx="589">
                  <c:v>974.63900000000001</c:v>
                </c:pt>
                <c:pt idx="590">
                  <c:v>975.41899999999998</c:v>
                </c:pt>
                <c:pt idx="591">
                  <c:v>976.21699999999998</c:v>
                </c:pt>
                <c:pt idx="592">
                  <c:v>977.02</c:v>
                </c:pt>
                <c:pt idx="593">
                  <c:v>977.82299999999998</c:v>
                </c:pt>
                <c:pt idx="594">
                  <c:v>978.61099999999999</c:v>
                </c:pt>
                <c:pt idx="595">
                  <c:v>979.40599999999995</c:v>
                </c:pt>
                <c:pt idx="596">
                  <c:v>980.21100000000001</c:v>
                </c:pt>
                <c:pt idx="597">
                  <c:v>980.99099999999999</c:v>
                </c:pt>
                <c:pt idx="598">
                  <c:v>981.78399999999999</c:v>
                </c:pt>
                <c:pt idx="599">
                  <c:v>982.6</c:v>
                </c:pt>
                <c:pt idx="600">
                  <c:v>983.37599999999998</c:v>
                </c:pt>
                <c:pt idx="601">
                  <c:v>984.178</c:v>
                </c:pt>
                <c:pt idx="602">
                  <c:v>984.96199999999999</c:v>
                </c:pt>
                <c:pt idx="603">
                  <c:v>985.75199999999995</c:v>
                </c:pt>
                <c:pt idx="604">
                  <c:v>986.54200000000003</c:v>
                </c:pt>
                <c:pt idx="605">
                  <c:v>987.34699999999998</c:v>
                </c:pt>
                <c:pt idx="606">
                  <c:v>988.12599999999998</c:v>
                </c:pt>
                <c:pt idx="607">
                  <c:v>988.89700000000005</c:v>
                </c:pt>
                <c:pt idx="608">
                  <c:v>989.71199999999999</c:v>
                </c:pt>
                <c:pt idx="609">
                  <c:v>990.51499999999999</c:v>
                </c:pt>
                <c:pt idx="610">
                  <c:v>991.29200000000003</c:v>
                </c:pt>
                <c:pt idx="611">
                  <c:v>992.08399999999995</c:v>
                </c:pt>
                <c:pt idx="612">
                  <c:v>992.88199999999995</c:v>
                </c:pt>
                <c:pt idx="613">
                  <c:v>993.64800000000002</c:v>
                </c:pt>
                <c:pt idx="614">
                  <c:v>994.46799999999996</c:v>
                </c:pt>
                <c:pt idx="615">
                  <c:v>995.26800000000003</c:v>
                </c:pt>
                <c:pt idx="616">
                  <c:v>996.02700000000004</c:v>
                </c:pt>
                <c:pt idx="617">
                  <c:v>996.827</c:v>
                </c:pt>
                <c:pt idx="618">
                  <c:v>997.63599999999997</c:v>
                </c:pt>
                <c:pt idx="619">
                  <c:v>998.41600000000005</c:v>
                </c:pt>
                <c:pt idx="620">
                  <c:v>999.21299999999997</c:v>
                </c:pt>
                <c:pt idx="621">
                  <c:v>1000.009</c:v>
                </c:pt>
                <c:pt idx="622">
                  <c:v>1000.806</c:v>
                </c:pt>
                <c:pt idx="623">
                  <c:v>1001.574</c:v>
                </c:pt>
                <c:pt idx="624">
                  <c:v>1002.3579999999999</c:v>
                </c:pt>
                <c:pt idx="625">
                  <c:v>1003.159</c:v>
                </c:pt>
                <c:pt idx="626">
                  <c:v>1003.947</c:v>
                </c:pt>
                <c:pt idx="627">
                  <c:v>1004.729</c:v>
                </c:pt>
                <c:pt idx="628">
                  <c:v>1005.539</c:v>
                </c:pt>
                <c:pt idx="629">
                  <c:v>1006.322</c:v>
                </c:pt>
                <c:pt idx="630">
                  <c:v>1007.11</c:v>
                </c:pt>
                <c:pt idx="631">
                  <c:v>1007.922</c:v>
                </c:pt>
                <c:pt idx="632">
                  <c:v>1008.7</c:v>
                </c:pt>
                <c:pt idx="633">
                  <c:v>1009.4829999999999</c:v>
                </c:pt>
                <c:pt idx="634">
                  <c:v>1010.298</c:v>
                </c:pt>
                <c:pt idx="635">
                  <c:v>1011.078</c:v>
                </c:pt>
                <c:pt idx="636">
                  <c:v>1011.865</c:v>
                </c:pt>
                <c:pt idx="637">
                  <c:v>1012.679</c:v>
                </c:pt>
                <c:pt idx="638">
                  <c:v>1013.477</c:v>
                </c:pt>
                <c:pt idx="639">
                  <c:v>1014.258</c:v>
                </c:pt>
                <c:pt idx="640">
                  <c:v>1015.054</c:v>
                </c:pt>
                <c:pt idx="641">
                  <c:v>1015.852</c:v>
                </c:pt>
                <c:pt idx="642">
                  <c:v>1016.663</c:v>
                </c:pt>
                <c:pt idx="643">
                  <c:v>1017.468</c:v>
                </c:pt>
                <c:pt idx="644">
                  <c:v>1018.256</c:v>
                </c:pt>
                <c:pt idx="645">
                  <c:v>1019.04</c:v>
                </c:pt>
                <c:pt idx="646">
                  <c:v>1019.8390000000001</c:v>
                </c:pt>
                <c:pt idx="647">
                  <c:v>1020.622</c:v>
                </c:pt>
                <c:pt idx="648">
                  <c:v>1021.429</c:v>
                </c:pt>
                <c:pt idx="649">
                  <c:v>1022.228</c:v>
                </c:pt>
                <c:pt idx="650">
                  <c:v>1023.028</c:v>
                </c:pt>
                <c:pt idx="651">
                  <c:v>1023.817</c:v>
                </c:pt>
                <c:pt idx="652">
                  <c:v>1024.6079999999999</c:v>
                </c:pt>
                <c:pt idx="653">
                  <c:v>1025.4079999999999</c:v>
                </c:pt>
                <c:pt idx="654">
                  <c:v>1026.1849999999999</c:v>
                </c:pt>
                <c:pt idx="655">
                  <c:v>1026.9870000000001</c:v>
                </c:pt>
                <c:pt idx="656">
                  <c:v>1027.7929999999999</c:v>
                </c:pt>
                <c:pt idx="657">
                  <c:v>1028.559</c:v>
                </c:pt>
                <c:pt idx="658">
                  <c:v>1029.3579999999999</c:v>
                </c:pt>
                <c:pt idx="659">
                  <c:v>1030.1559999999999</c:v>
                </c:pt>
                <c:pt idx="660">
                  <c:v>1030.9390000000001</c:v>
                </c:pt>
                <c:pt idx="661">
                  <c:v>1031.7180000000001</c:v>
                </c:pt>
                <c:pt idx="662">
                  <c:v>1032.528</c:v>
                </c:pt>
                <c:pt idx="663">
                  <c:v>1033.319</c:v>
                </c:pt>
                <c:pt idx="664">
                  <c:v>1034.098</c:v>
                </c:pt>
                <c:pt idx="665">
                  <c:v>1034.8920000000001</c:v>
                </c:pt>
                <c:pt idx="666">
                  <c:v>1035.692</c:v>
                </c:pt>
                <c:pt idx="667">
                  <c:v>1036.452</c:v>
                </c:pt>
                <c:pt idx="668">
                  <c:v>1037.268</c:v>
                </c:pt>
                <c:pt idx="669">
                  <c:v>1038.0519999999999</c:v>
                </c:pt>
                <c:pt idx="670">
                  <c:v>1038.8340000000001</c:v>
                </c:pt>
                <c:pt idx="671">
                  <c:v>1039.625</c:v>
                </c:pt>
                <c:pt idx="672">
                  <c:v>1040.44</c:v>
                </c:pt>
                <c:pt idx="673">
                  <c:v>1041.2090000000001</c:v>
                </c:pt>
                <c:pt idx="674">
                  <c:v>1041.9949999999999</c:v>
                </c:pt>
                <c:pt idx="675">
                  <c:v>1042.7919999999999</c:v>
                </c:pt>
                <c:pt idx="676">
                  <c:v>1043.598</c:v>
                </c:pt>
                <c:pt idx="677">
                  <c:v>1044.3779999999999</c:v>
                </c:pt>
                <c:pt idx="678">
                  <c:v>1045.1669999999999</c:v>
                </c:pt>
                <c:pt idx="679">
                  <c:v>1045.97</c:v>
                </c:pt>
                <c:pt idx="680">
                  <c:v>1046.739</c:v>
                </c:pt>
                <c:pt idx="681">
                  <c:v>1047.527</c:v>
                </c:pt>
                <c:pt idx="682">
                  <c:v>1048.3409999999999</c:v>
                </c:pt>
                <c:pt idx="683">
                  <c:v>1049.126</c:v>
                </c:pt>
                <c:pt idx="684">
                  <c:v>1049.9190000000001</c:v>
                </c:pt>
                <c:pt idx="685">
                  <c:v>1050.7380000000001</c:v>
                </c:pt>
                <c:pt idx="686">
                  <c:v>1051.5119999999999</c:v>
                </c:pt>
                <c:pt idx="687">
                  <c:v>1052.299</c:v>
                </c:pt>
                <c:pt idx="688">
                  <c:v>1053.1010000000001</c:v>
                </c:pt>
                <c:pt idx="689">
                  <c:v>1053.8889999999999</c:v>
                </c:pt>
                <c:pt idx="690">
                  <c:v>1054.675</c:v>
                </c:pt>
                <c:pt idx="691">
                  <c:v>1055.4780000000001</c:v>
                </c:pt>
                <c:pt idx="692">
                  <c:v>1056.258</c:v>
                </c:pt>
                <c:pt idx="693">
                  <c:v>1057.039</c:v>
                </c:pt>
                <c:pt idx="694">
                  <c:v>1057.8409999999999</c:v>
                </c:pt>
                <c:pt idx="695">
                  <c:v>1058.6389999999999</c:v>
                </c:pt>
                <c:pt idx="696">
                  <c:v>1059.431</c:v>
                </c:pt>
                <c:pt idx="697">
                  <c:v>1060.2249999999999</c:v>
                </c:pt>
                <c:pt idx="698">
                  <c:v>1061.0129999999999</c:v>
                </c:pt>
                <c:pt idx="699">
                  <c:v>1061.797</c:v>
                </c:pt>
                <c:pt idx="700">
                  <c:v>1062.596</c:v>
                </c:pt>
                <c:pt idx="701">
                  <c:v>1063.365</c:v>
                </c:pt>
                <c:pt idx="702">
                  <c:v>1064.1479999999999</c:v>
                </c:pt>
                <c:pt idx="703">
                  <c:v>1064.95</c:v>
                </c:pt>
                <c:pt idx="704">
                  <c:v>1065.7470000000001</c:v>
                </c:pt>
                <c:pt idx="705">
                  <c:v>1066.5360000000001</c:v>
                </c:pt>
                <c:pt idx="706">
                  <c:v>1067.3489999999999</c:v>
                </c:pt>
                <c:pt idx="707">
                  <c:v>1068.1400000000001</c:v>
                </c:pt>
                <c:pt idx="708">
                  <c:v>1068.914</c:v>
                </c:pt>
                <c:pt idx="709">
                  <c:v>1069.703</c:v>
                </c:pt>
                <c:pt idx="710">
                  <c:v>1070.4829999999999</c:v>
                </c:pt>
                <c:pt idx="711">
                  <c:v>1071.27</c:v>
                </c:pt>
                <c:pt idx="712">
                  <c:v>1072.06</c:v>
                </c:pt>
                <c:pt idx="713">
                  <c:v>1072.8610000000001</c:v>
                </c:pt>
                <c:pt idx="714">
                  <c:v>1073.6389999999999</c:v>
                </c:pt>
                <c:pt idx="715">
                  <c:v>1074.424</c:v>
                </c:pt>
                <c:pt idx="716">
                  <c:v>1075.2249999999999</c:v>
                </c:pt>
                <c:pt idx="717">
                  <c:v>1076.021</c:v>
                </c:pt>
                <c:pt idx="718">
                  <c:v>1076.8019999999999</c:v>
                </c:pt>
                <c:pt idx="719">
                  <c:v>1077.6010000000001</c:v>
                </c:pt>
                <c:pt idx="720">
                  <c:v>1078.402</c:v>
                </c:pt>
                <c:pt idx="721">
                  <c:v>1079.18</c:v>
                </c:pt>
                <c:pt idx="722">
                  <c:v>1079.97</c:v>
                </c:pt>
                <c:pt idx="723">
                  <c:v>1080.771</c:v>
                </c:pt>
                <c:pt idx="724">
                  <c:v>1081.5540000000001</c:v>
                </c:pt>
                <c:pt idx="725">
                  <c:v>1082.3530000000001</c:v>
                </c:pt>
                <c:pt idx="726">
                  <c:v>1083.1469999999999</c:v>
                </c:pt>
                <c:pt idx="727">
                  <c:v>1083.9449999999999</c:v>
                </c:pt>
                <c:pt idx="728">
                  <c:v>1084.7260000000001</c:v>
                </c:pt>
                <c:pt idx="729">
                  <c:v>1085.546</c:v>
                </c:pt>
                <c:pt idx="730">
                  <c:v>1086.33</c:v>
                </c:pt>
                <c:pt idx="731">
                  <c:v>1087.1199999999999</c:v>
                </c:pt>
                <c:pt idx="732">
                  <c:v>1087.9090000000001</c:v>
                </c:pt>
                <c:pt idx="733">
                  <c:v>1088.7239999999999</c:v>
                </c:pt>
                <c:pt idx="734">
                  <c:v>1089.498</c:v>
                </c:pt>
                <c:pt idx="735">
                  <c:v>1090.2829999999999</c:v>
                </c:pt>
                <c:pt idx="736">
                  <c:v>1091.0809999999999</c:v>
                </c:pt>
                <c:pt idx="737">
                  <c:v>1091.8620000000001</c:v>
                </c:pt>
                <c:pt idx="738">
                  <c:v>1092.6679999999999</c:v>
                </c:pt>
                <c:pt idx="739">
                  <c:v>1093.502</c:v>
                </c:pt>
                <c:pt idx="740">
                  <c:v>1094.2729999999999</c:v>
                </c:pt>
                <c:pt idx="741">
                  <c:v>1095.0650000000001</c:v>
                </c:pt>
                <c:pt idx="742">
                  <c:v>1095.854</c:v>
                </c:pt>
                <c:pt idx="743">
                  <c:v>1096.6479999999999</c:v>
                </c:pt>
                <c:pt idx="744">
                  <c:v>1097.4179999999999</c:v>
                </c:pt>
                <c:pt idx="745">
                  <c:v>1098.223</c:v>
                </c:pt>
                <c:pt idx="746">
                  <c:v>1099.0160000000001</c:v>
                </c:pt>
                <c:pt idx="747">
                  <c:v>1099.8109999999999</c:v>
                </c:pt>
                <c:pt idx="748">
                  <c:v>1100.595</c:v>
                </c:pt>
                <c:pt idx="749">
                  <c:v>1101.3820000000001</c:v>
                </c:pt>
                <c:pt idx="750">
                  <c:v>1102.184</c:v>
                </c:pt>
                <c:pt idx="751">
                  <c:v>1102.9659999999999</c:v>
                </c:pt>
                <c:pt idx="752">
                  <c:v>1103.759</c:v>
                </c:pt>
                <c:pt idx="753">
                  <c:v>1104.5409999999999</c:v>
                </c:pt>
                <c:pt idx="754">
                  <c:v>1105.346</c:v>
                </c:pt>
                <c:pt idx="755">
                  <c:v>1106.135</c:v>
                </c:pt>
                <c:pt idx="756">
                  <c:v>1106.903</c:v>
                </c:pt>
                <c:pt idx="757">
                  <c:v>1107.6990000000001</c:v>
                </c:pt>
                <c:pt idx="758">
                  <c:v>1108.491</c:v>
                </c:pt>
                <c:pt idx="759">
                  <c:v>1109.2829999999999</c:v>
                </c:pt>
                <c:pt idx="760">
                  <c:v>1110.085</c:v>
                </c:pt>
                <c:pt idx="761">
                  <c:v>1110.877</c:v>
                </c:pt>
                <c:pt idx="762">
                  <c:v>1111.665</c:v>
                </c:pt>
                <c:pt idx="763">
                  <c:v>1112.4590000000001</c:v>
                </c:pt>
                <c:pt idx="764">
                  <c:v>1113.2619999999999</c:v>
                </c:pt>
                <c:pt idx="765">
                  <c:v>1114.048</c:v>
                </c:pt>
                <c:pt idx="766">
                  <c:v>1114.836</c:v>
                </c:pt>
                <c:pt idx="767">
                  <c:v>1115.6300000000001</c:v>
                </c:pt>
                <c:pt idx="768">
                  <c:v>1116.4290000000001</c:v>
                </c:pt>
                <c:pt idx="769">
                  <c:v>1117.201</c:v>
                </c:pt>
                <c:pt idx="770">
                  <c:v>1118.027</c:v>
                </c:pt>
                <c:pt idx="771">
                  <c:v>1118.816</c:v>
                </c:pt>
                <c:pt idx="772">
                  <c:v>1119.5920000000001</c:v>
                </c:pt>
                <c:pt idx="773">
                  <c:v>1121.202</c:v>
                </c:pt>
                <c:pt idx="774">
                  <c:v>1121.989</c:v>
                </c:pt>
                <c:pt idx="775">
                  <c:v>1122.7750000000001</c:v>
                </c:pt>
                <c:pt idx="776">
                  <c:v>1123.567</c:v>
                </c:pt>
                <c:pt idx="777">
                  <c:v>1124.3520000000001</c:v>
                </c:pt>
                <c:pt idx="778">
                  <c:v>1125.1669999999999</c:v>
                </c:pt>
                <c:pt idx="779">
                  <c:v>1125.9670000000001</c:v>
                </c:pt>
                <c:pt idx="780">
                  <c:v>1126.7529999999999</c:v>
                </c:pt>
                <c:pt idx="781">
                  <c:v>1127.559</c:v>
                </c:pt>
                <c:pt idx="782">
                  <c:v>1128.335</c:v>
                </c:pt>
                <c:pt idx="783">
                  <c:v>1129.1320000000001</c:v>
                </c:pt>
                <c:pt idx="784">
                  <c:v>1129.9010000000001</c:v>
                </c:pt>
                <c:pt idx="785">
                  <c:v>1130.713</c:v>
                </c:pt>
                <c:pt idx="786">
                  <c:v>1131.519</c:v>
                </c:pt>
                <c:pt idx="787">
                  <c:v>1132.3</c:v>
                </c:pt>
                <c:pt idx="788">
                  <c:v>1133.097</c:v>
                </c:pt>
                <c:pt idx="789">
                  <c:v>1133.884</c:v>
                </c:pt>
                <c:pt idx="790">
                  <c:v>1134.6669999999999</c:v>
                </c:pt>
                <c:pt idx="791">
                  <c:v>1135.4680000000001</c:v>
                </c:pt>
                <c:pt idx="792">
                  <c:v>1136.2560000000001</c:v>
                </c:pt>
                <c:pt idx="793">
                  <c:v>1137.0419999999999</c:v>
                </c:pt>
                <c:pt idx="794">
                  <c:v>1137.838</c:v>
                </c:pt>
                <c:pt idx="795">
                  <c:v>1138.6379999999999</c:v>
                </c:pt>
                <c:pt idx="796">
                  <c:v>1139.4280000000001</c:v>
                </c:pt>
                <c:pt idx="797">
                  <c:v>1140.2239999999999</c:v>
                </c:pt>
                <c:pt idx="798">
                  <c:v>1140.999</c:v>
                </c:pt>
                <c:pt idx="799">
                  <c:v>1141.7919999999999</c:v>
                </c:pt>
                <c:pt idx="800">
                  <c:v>1142.577</c:v>
                </c:pt>
                <c:pt idx="801">
                  <c:v>1143.3789999999999</c:v>
                </c:pt>
                <c:pt idx="802">
                  <c:v>1144.182</c:v>
                </c:pt>
                <c:pt idx="803">
                  <c:v>1144.9770000000001</c:v>
                </c:pt>
                <c:pt idx="804">
                  <c:v>1145.7670000000001</c:v>
                </c:pt>
                <c:pt idx="805">
                  <c:v>1146.5309999999999</c:v>
                </c:pt>
                <c:pt idx="806">
                  <c:v>1147.3399999999999</c:v>
                </c:pt>
                <c:pt idx="807">
                  <c:v>1148.1320000000001</c:v>
                </c:pt>
                <c:pt idx="808">
                  <c:v>1148.932</c:v>
                </c:pt>
                <c:pt idx="809">
                  <c:v>1149.7190000000001</c:v>
                </c:pt>
                <c:pt idx="810">
                  <c:v>1150.5070000000001</c:v>
                </c:pt>
                <c:pt idx="811">
                  <c:v>1151.2950000000001</c:v>
                </c:pt>
                <c:pt idx="812">
                  <c:v>1152.095</c:v>
                </c:pt>
                <c:pt idx="813">
                  <c:v>1152.8900000000001</c:v>
                </c:pt>
                <c:pt idx="814">
                  <c:v>1153.6759999999999</c:v>
                </c:pt>
                <c:pt idx="815">
                  <c:v>1154.4860000000001</c:v>
                </c:pt>
                <c:pt idx="816">
                  <c:v>1155.2650000000001</c:v>
                </c:pt>
                <c:pt idx="817">
                  <c:v>1156.056</c:v>
                </c:pt>
                <c:pt idx="818">
                  <c:v>1156.8420000000001</c:v>
                </c:pt>
                <c:pt idx="819">
                  <c:v>1157.627</c:v>
                </c:pt>
                <c:pt idx="820">
                  <c:v>1158.4449999999999</c:v>
                </c:pt>
                <c:pt idx="821">
                  <c:v>1159.2249999999999</c:v>
                </c:pt>
                <c:pt idx="822">
                  <c:v>1160.029</c:v>
                </c:pt>
                <c:pt idx="823">
                  <c:v>1160.8340000000001</c:v>
                </c:pt>
                <c:pt idx="824">
                  <c:v>1161.6210000000001</c:v>
                </c:pt>
                <c:pt idx="825">
                  <c:v>1162.3920000000001</c:v>
                </c:pt>
                <c:pt idx="826">
                  <c:v>1163.2080000000001</c:v>
                </c:pt>
                <c:pt idx="827">
                  <c:v>1163.982</c:v>
                </c:pt>
                <c:pt idx="828">
                  <c:v>1164.7750000000001</c:v>
                </c:pt>
                <c:pt idx="829">
                  <c:v>1165.5809999999999</c:v>
                </c:pt>
                <c:pt idx="830">
                  <c:v>1166.385</c:v>
                </c:pt>
                <c:pt idx="831">
                  <c:v>1167.174</c:v>
                </c:pt>
                <c:pt idx="832">
                  <c:v>1167.954</c:v>
                </c:pt>
                <c:pt idx="833">
                  <c:v>1168.752</c:v>
                </c:pt>
                <c:pt idx="834">
                  <c:v>1169.5360000000001</c:v>
                </c:pt>
                <c:pt idx="835">
                  <c:v>1170.337</c:v>
                </c:pt>
                <c:pt idx="836">
                  <c:v>1171.1400000000001</c:v>
                </c:pt>
                <c:pt idx="837">
                  <c:v>1171.931</c:v>
                </c:pt>
                <c:pt idx="838">
                  <c:v>1172.7090000000001</c:v>
                </c:pt>
                <c:pt idx="839">
                  <c:v>1173.491</c:v>
                </c:pt>
                <c:pt idx="840">
                  <c:v>1174.299</c:v>
                </c:pt>
                <c:pt idx="841">
                  <c:v>1175.077</c:v>
                </c:pt>
                <c:pt idx="842">
                  <c:v>1175.876</c:v>
                </c:pt>
                <c:pt idx="843">
                  <c:v>1176.673</c:v>
                </c:pt>
                <c:pt idx="844">
                  <c:v>1177.463</c:v>
                </c:pt>
                <c:pt idx="845">
                  <c:v>1178.2729999999999</c:v>
                </c:pt>
                <c:pt idx="846">
                  <c:v>1179.056</c:v>
                </c:pt>
                <c:pt idx="847">
                  <c:v>1179.848</c:v>
                </c:pt>
                <c:pt idx="848">
                  <c:v>1180.6279999999999</c:v>
                </c:pt>
                <c:pt idx="849">
                  <c:v>1181.4259999999999</c:v>
                </c:pt>
                <c:pt idx="850">
                  <c:v>1182.2270000000001</c:v>
                </c:pt>
                <c:pt idx="851">
                  <c:v>1183.009</c:v>
                </c:pt>
                <c:pt idx="852">
                  <c:v>1183.79</c:v>
                </c:pt>
                <c:pt idx="853">
                  <c:v>1184.588</c:v>
                </c:pt>
                <c:pt idx="854">
                  <c:v>1185.3969999999999</c:v>
                </c:pt>
                <c:pt idx="855">
                  <c:v>1186.1769999999999</c:v>
                </c:pt>
                <c:pt idx="856">
                  <c:v>1186.9770000000001</c:v>
                </c:pt>
                <c:pt idx="857">
                  <c:v>1187.7760000000001</c:v>
                </c:pt>
                <c:pt idx="858">
                  <c:v>1188.5640000000001</c:v>
                </c:pt>
                <c:pt idx="859">
                  <c:v>1189.3320000000001</c:v>
                </c:pt>
                <c:pt idx="860">
                  <c:v>1190.135</c:v>
                </c:pt>
                <c:pt idx="861">
                  <c:v>1190.925</c:v>
                </c:pt>
                <c:pt idx="862">
                  <c:v>1191.693</c:v>
                </c:pt>
                <c:pt idx="863">
                  <c:v>1192.5129999999999</c:v>
                </c:pt>
                <c:pt idx="864">
                  <c:v>1193.318</c:v>
                </c:pt>
                <c:pt idx="865">
                  <c:v>1194.116</c:v>
                </c:pt>
                <c:pt idx="866">
                  <c:v>1194.913</c:v>
                </c:pt>
                <c:pt idx="867">
                  <c:v>1195.7159999999999</c:v>
                </c:pt>
                <c:pt idx="868">
                  <c:v>1196.4849999999999</c:v>
                </c:pt>
                <c:pt idx="869">
                  <c:v>1197.2860000000001</c:v>
                </c:pt>
                <c:pt idx="870">
                  <c:v>1198.1020000000001</c:v>
                </c:pt>
                <c:pt idx="871">
                  <c:v>1198.894</c:v>
                </c:pt>
                <c:pt idx="872">
                  <c:v>1199.684</c:v>
                </c:pt>
                <c:pt idx="873">
                  <c:v>1200.472</c:v>
                </c:pt>
                <c:pt idx="874">
                  <c:v>1201.2840000000001</c:v>
                </c:pt>
                <c:pt idx="875">
                  <c:v>1202.059</c:v>
                </c:pt>
                <c:pt idx="876">
                  <c:v>1202.8599999999999</c:v>
                </c:pt>
                <c:pt idx="877">
                  <c:v>1203.662</c:v>
                </c:pt>
                <c:pt idx="878">
                  <c:v>1204.4469999999999</c:v>
                </c:pt>
                <c:pt idx="879">
                  <c:v>1205.2550000000001</c:v>
                </c:pt>
                <c:pt idx="880">
                  <c:v>1206.039</c:v>
                </c:pt>
                <c:pt idx="881">
                  <c:v>1206.819</c:v>
                </c:pt>
                <c:pt idx="882">
                  <c:v>1207.5899999999999</c:v>
                </c:pt>
                <c:pt idx="883">
                  <c:v>1208.412</c:v>
                </c:pt>
                <c:pt idx="884">
                  <c:v>1209.184</c:v>
                </c:pt>
                <c:pt idx="885">
                  <c:v>1209.971</c:v>
                </c:pt>
                <c:pt idx="886">
                  <c:v>1210.7570000000001</c:v>
                </c:pt>
                <c:pt idx="887">
                  <c:v>1211.5719999999999</c:v>
                </c:pt>
                <c:pt idx="888">
                  <c:v>1212.3720000000001</c:v>
                </c:pt>
                <c:pt idx="889">
                  <c:v>1213.1559999999999</c:v>
                </c:pt>
                <c:pt idx="890">
                  <c:v>1213.943</c:v>
                </c:pt>
                <c:pt idx="891">
                  <c:v>1214.739</c:v>
                </c:pt>
                <c:pt idx="892">
                  <c:v>1215.5319999999999</c:v>
                </c:pt>
                <c:pt idx="893">
                  <c:v>1216.317</c:v>
                </c:pt>
                <c:pt idx="894">
                  <c:v>1217.0899999999999</c:v>
                </c:pt>
                <c:pt idx="895">
                  <c:v>1217.8869999999999</c:v>
                </c:pt>
                <c:pt idx="896">
                  <c:v>1218.6759999999999</c:v>
                </c:pt>
                <c:pt idx="897">
                  <c:v>1219.4939999999999</c:v>
                </c:pt>
                <c:pt idx="898">
                  <c:v>1220.289</c:v>
                </c:pt>
                <c:pt idx="899">
                  <c:v>1221.088</c:v>
                </c:pt>
                <c:pt idx="900">
                  <c:v>1221.8720000000001</c:v>
                </c:pt>
                <c:pt idx="901">
                  <c:v>1222.664</c:v>
                </c:pt>
                <c:pt idx="902">
                  <c:v>1223.442</c:v>
                </c:pt>
                <c:pt idx="903">
                  <c:v>1224.242</c:v>
                </c:pt>
                <c:pt idx="904">
                  <c:v>1225.0440000000001</c:v>
                </c:pt>
                <c:pt idx="905">
                  <c:v>1225.8579999999999</c:v>
                </c:pt>
                <c:pt idx="906">
                  <c:v>1226.6369999999999</c:v>
                </c:pt>
                <c:pt idx="907">
                  <c:v>1227.413</c:v>
                </c:pt>
                <c:pt idx="908">
                  <c:v>1228.2190000000001</c:v>
                </c:pt>
                <c:pt idx="909">
                  <c:v>1229.002</c:v>
                </c:pt>
                <c:pt idx="910">
                  <c:v>1229.797</c:v>
                </c:pt>
                <c:pt idx="911">
                  <c:v>1230.5820000000001</c:v>
                </c:pt>
                <c:pt idx="912">
                  <c:v>1231.3810000000001</c:v>
                </c:pt>
                <c:pt idx="913">
                  <c:v>1232.1759999999999</c:v>
                </c:pt>
                <c:pt idx="914">
                  <c:v>1232.971</c:v>
                </c:pt>
                <c:pt idx="915">
                  <c:v>1233.749</c:v>
                </c:pt>
                <c:pt idx="916">
                  <c:v>1234.5229999999999</c:v>
                </c:pt>
                <c:pt idx="917">
                  <c:v>1235.3330000000001</c:v>
                </c:pt>
                <c:pt idx="918">
                  <c:v>1236.1210000000001</c:v>
                </c:pt>
                <c:pt idx="919">
                  <c:v>1236.9000000000001</c:v>
                </c:pt>
                <c:pt idx="920">
                  <c:v>1237.7170000000001</c:v>
                </c:pt>
                <c:pt idx="921">
                  <c:v>1238.528</c:v>
                </c:pt>
                <c:pt idx="922">
                  <c:v>1239.3209999999999</c:v>
                </c:pt>
                <c:pt idx="923">
                  <c:v>1240.0989999999999</c:v>
                </c:pt>
                <c:pt idx="924">
                  <c:v>1240.877</c:v>
                </c:pt>
                <c:pt idx="925">
                  <c:v>1241.6849999999999</c:v>
                </c:pt>
                <c:pt idx="926">
                  <c:v>1242.4680000000001</c:v>
                </c:pt>
                <c:pt idx="927">
                  <c:v>1243.2660000000001</c:v>
                </c:pt>
                <c:pt idx="928">
                  <c:v>1244.0519999999999</c:v>
                </c:pt>
                <c:pt idx="929">
                  <c:v>1244.8409999999999</c:v>
                </c:pt>
                <c:pt idx="930">
                  <c:v>1245.626</c:v>
                </c:pt>
                <c:pt idx="931">
                  <c:v>1246.4559999999999</c:v>
                </c:pt>
                <c:pt idx="932">
                  <c:v>1247.239</c:v>
                </c:pt>
                <c:pt idx="933">
                  <c:v>1248.0170000000001</c:v>
                </c:pt>
                <c:pt idx="934">
                  <c:v>1248.8040000000001</c:v>
                </c:pt>
                <c:pt idx="935">
                  <c:v>1249.5840000000001</c:v>
                </c:pt>
                <c:pt idx="936">
                  <c:v>1250.3800000000001</c:v>
                </c:pt>
                <c:pt idx="937">
                  <c:v>1251.171</c:v>
                </c:pt>
                <c:pt idx="938">
                  <c:v>1251.9580000000001</c:v>
                </c:pt>
                <c:pt idx="939">
                  <c:v>1252.7470000000001</c:v>
                </c:pt>
                <c:pt idx="940">
                  <c:v>1253.5640000000001</c:v>
                </c:pt>
                <c:pt idx="941">
                  <c:v>1254.346</c:v>
                </c:pt>
                <c:pt idx="942">
                  <c:v>1255.1220000000001</c:v>
                </c:pt>
                <c:pt idx="943">
                  <c:v>1255.9159999999999</c:v>
                </c:pt>
                <c:pt idx="944">
                  <c:v>1256.713</c:v>
                </c:pt>
                <c:pt idx="945">
                  <c:v>1257.5029999999999</c:v>
                </c:pt>
                <c:pt idx="946">
                  <c:v>1258.3019999999999</c:v>
                </c:pt>
                <c:pt idx="947">
                  <c:v>1259.0909999999999</c:v>
                </c:pt>
                <c:pt idx="948">
                  <c:v>1259.886</c:v>
                </c:pt>
                <c:pt idx="949">
                  <c:v>1260.672</c:v>
                </c:pt>
                <c:pt idx="950">
                  <c:v>1261.4590000000001</c:v>
                </c:pt>
                <c:pt idx="951">
                  <c:v>1262.2329999999999</c:v>
                </c:pt>
                <c:pt idx="952">
                  <c:v>1263.0540000000001</c:v>
                </c:pt>
                <c:pt idx="953">
                  <c:v>1263.836</c:v>
                </c:pt>
                <c:pt idx="954">
                  <c:v>1264.6420000000001</c:v>
                </c:pt>
                <c:pt idx="955">
                  <c:v>1265.451</c:v>
                </c:pt>
                <c:pt idx="956">
                  <c:v>1266.23</c:v>
                </c:pt>
                <c:pt idx="957">
                  <c:v>1266.9970000000001</c:v>
                </c:pt>
                <c:pt idx="958">
                  <c:v>1267.7950000000001</c:v>
                </c:pt>
                <c:pt idx="959">
                  <c:v>1268.588</c:v>
                </c:pt>
                <c:pt idx="960">
                  <c:v>1269.385</c:v>
                </c:pt>
                <c:pt idx="961">
                  <c:v>1270.182</c:v>
                </c:pt>
                <c:pt idx="962">
                  <c:v>1271.0119999999999</c:v>
                </c:pt>
                <c:pt idx="963">
                  <c:v>1271.789</c:v>
                </c:pt>
                <c:pt idx="964">
                  <c:v>1272.5530000000001</c:v>
                </c:pt>
                <c:pt idx="965">
                  <c:v>1273.3800000000001</c:v>
                </c:pt>
                <c:pt idx="966">
                  <c:v>1274.155</c:v>
                </c:pt>
                <c:pt idx="967">
                  <c:v>1274.9269999999999</c:v>
                </c:pt>
                <c:pt idx="968">
                  <c:v>1275.752</c:v>
                </c:pt>
                <c:pt idx="969">
                  <c:v>1276.521</c:v>
                </c:pt>
                <c:pt idx="970">
                  <c:v>1277.317</c:v>
                </c:pt>
                <c:pt idx="971">
                  <c:v>1278.115</c:v>
                </c:pt>
                <c:pt idx="972">
                  <c:v>1278.893</c:v>
                </c:pt>
                <c:pt idx="973">
                  <c:v>1279.6780000000001</c:v>
                </c:pt>
                <c:pt idx="974">
                  <c:v>1280.4860000000001</c:v>
                </c:pt>
                <c:pt idx="975">
                  <c:v>1281.278</c:v>
                </c:pt>
                <c:pt idx="976">
                  <c:v>1282.0429999999999</c:v>
                </c:pt>
                <c:pt idx="977">
                  <c:v>1282.836</c:v>
                </c:pt>
                <c:pt idx="978">
                  <c:v>1283.6489999999999</c:v>
                </c:pt>
                <c:pt idx="979">
                  <c:v>1284.443</c:v>
                </c:pt>
                <c:pt idx="980">
                  <c:v>1285.2260000000001</c:v>
                </c:pt>
                <c:pt idx="981">
                  <c:v>1286.008</c:v>
                </c:pt>
                <c:pt idx="982">
                  <c:v>1286.817</c:v>
                </c:pt>
                <c:pt idx="983">
                  <c:v>1287.5989999999999</c:v>
                </c:pt>
                <c:pt idx="984">
                  <c:v>1288.3810000000001</c:v>
                </c:pt>
                <c:pt idx="985">
                  <c:v>1289.1790000000001</c:v>
                </c:pt>
                <c:pt idx="986">
                  <c:v>1289.9639999999999</c:v>
                </c:pt>
                <c:pt idx="987">
                  <c:v>1290.7570000000001</c:v>
                </c:pt>
                <c:pt idx="988">
                  <c:v>1291.5740000000001</c:v>
                </c:pt>
                <c:pt idx="989">
                  <c:v>1292.365</c:v>
                </c:pt>
                <c:pt idx="990">
                  <c:v>1293.1289999999999</c:v>
                </c:pt>
                <c:pt idx="991">
                  <c:v>1293.912</c:v>
                </c:pt>
                <c:pt idx="992">
                  <c:v>1294.7049999999999</c:v>
                </c:pt>
                <c:pt idx="993">
                  <c:v>1295.498</c:v>
                </c:pt>
                <c:pt idx="994">
                  <c:v>1296.3</c:v>
                </c:pt>
                <c:pt idx="995">
                  <c:v>1297.098</c:v>
                </c:pt>
                <c:pt idx="996">
                  <c:v>1297.905</c:v>
                </c:pt>
                <c:pt idx="997">
                  <c:v>1298.701</c:v>
                </c:pt>
                <c:pt idx="998">
                  <c:v>1299.4670000000001</c:v>
                </c:pt>
                <c:pt idx="999">
                  <c:v>1300.2650000000001</c:v>
                </c:pt>
                <c:pt idx="1000">
                  <c:v>1301.0730000000001</c:v>
                </c:pt>
                <c:pt idx="1001">
                  <c:v>1301.8520000000001</c:v>
                </c:pt>
                <c:pt idx="1002">
                  <c:v>1302.6510000000001</c:v>
                </c:pt>
                <c:pt idx="1003">
                  <c:v>1303.4580000000001</c:v>
                </c:pt>
                <c:pt idx="1004">
                  <c:v>1304.248</c:v>
                </c:pt>
                <c:pt idx="1005">
                  <c:v>1305.0440000000001</c:v>
                </c:pt>
                <c:pt idx="1006">
                  <c:v>1305.847</c:v>
                </c:pt>
                <c:pt idx="1007">
                  <c:v>1306.617</c:v>
                </c:pt>
                <c:pt idx="1008">
                  <c:v>1307.42</c:v>
                </c:pt>
                <c:pt idx="1009">
                  <c:v>1308.2159999999999</c:v>
                </c:pt>
                <c:pt idx="1010">
                  <c:v>1308.9939999999999</c:v>
                </c:pt>
                <c:pt idx="1011">
                  <c:v>1309.7819999999999</c:v>
                </c:pt>
                <c:pt idx="1012">
                  <c:v>1310.6010000000001</c:v>
                </c:pt>
                <c:pt idx="1013">
                  <c:v>1311.402</c:v>
                </c:pt>
                <c:pt idx="1014">
                  <c:v>1312.1780000000001</c:v>
                </c:pt>
                <c:pt idx="1015">
                  <c:v>1312.9580000000001</c:v>
                </c:pt>
                <c:pt idx="1016">
                  <c:v>1313.7719999999999</c:v>
                </c:pt>
                <c:pt idx="1017">
                  <c:v>1314.567</c:v>
                </c:pt>
                <c:pt idx="1018">
                  <c:v>1315.327</c:v>
                </c:pt>
                <c:pt idx="1019">
                  <c:v>1316.155</c:v>
                </c:pt>
                <c:pt idx="1020">
                  <c:v>1316.93</c:v>
                </c:pt>
                <c:pt idx="1021">
                  <c:v>1317.7090000000001</c:v>
                </c:pt>
                <c:pt idx="1022">
                  <c:v>1318.5309999999999</c:v>
                </c:pt>
                <c:pt idx="1023">
                  <c:v>1319.3150000000001</c:v>
                </c:pt>
                <c:pt idx="1024">
                  <c:v>1320.0909999999999</c:v>
                </c:pt>
                <c:pt idx="1025">
                  <c:v>1320.8979999999999</c:v>
                </c:pt>
                <c:pt idx="1026">
                  <c:v>1321.6859999999999</c:v>
                </c:pt>
                <c:pt idx="1027">
                  <c:v>1322.4849999999999</c:v>
                </c:pt>
                <c:pt idx="1028">
                  <c:v>1323.2809999999999</c:v>
                </c:pt>
                <c:pt idx="1029">
                  <c:v>1324.087</c:v>
                </c:pt>
                <c:pt idx="1030">
                  <c:v>1324.8720000000001</c:v>
                </c:pt>
                <c:pt idx="1031">
                  <c:v>1325.665</c:v>
                </c:pt>
                <c:pt idx="1032">
                  <c:v>1326.4469999999999</c:v>
                </c:pt>
                <c:pt idx="1033">
                  <c:v>1327.2239999999999</c:v>
                </c:pt>
                <c:pt idx="1034">
                  <c:v>1328.0229999999999</c:v>
                </c:pt>
                <c:pt idx="1035">
                  <c:v>1328.8209999999999</c:v>
                </c:pt>
                <c:pt idx="1036">
                  <c:v>1329.626</c:v>
                </c:pt>
                <c:pt idx="1037">
                  <c:v>1330.4259999999999</c:v>
                </c:pt>
                <c:pt idx="1038">
                  <c:v>1331.211</c:v>
                </c:pt>
                <c:pt idx="1039">
                  <c:v>1332.009</c:v>
                </c:pt>
                <c:pt idx="1040">
                  <c:v>1332.7809999999999</c:v>
                </c:pt>
                <c:pt idx="1041">
                  <c:v>1333.558</c:v>
                </c:pt>
                <c:pt idx="1042">
                  <c:v>1334.3579999999999</c:v>
                </c:pt>
                <c:pt idx="1043">
                  <c:v>1335.1510000000001</c:v>
                </c:pt>
                <c:pt idx="1044">
                  <c:v>1335.94</c:v>
                </c:pt>
                <c:pt idx="1045">
                  <c:v>1336.732</c:v>
                </c:pt>
                <c:pt idx="1046">
                  <c:v>1337.54</c:v>
                </c:pt>
                <c:pt idx="1047">
                  <c:v>1338.325</c:v>
                </c:pt>
                <c:pt idx="1048">
                  <c:v>1339.1089999999999</c:v>
                </c:pt>
                <c:pt idx="1049">
                  <c:v>1339.528</c:v>
                </c:pt>
              </c:numCache>
            </c:numRef>
          </c:xVal>
          <c:yVal>
            <c:numRef>
              <c:f>side1BDr!$U$29:$U$1078</c:f>
              <c:numCache>
                <c:formatCode>General</c:formatCode>
                <c:ptCount val="1050"/>
                <c:pt idx="27">
                  <c:v>-1.2990000000000279E-2</c:v>
                </c:pt>
                <c:pt idx="28">
                  <c:v>-3.9329000000000391E-2</c:v>
                </c:pt>
                <c:pt idx="29">
                  <c:v>2.2755000000000081E-2</c:v>
                </c:pt>
                <c:pt idx="30">
                  <c:v>9.2179999999988382E-3</c:v>
                </c:pt>
                <c:pt idx="31">
                  <c:v>-2.1058000000000021E-2</c:v>
                </c:pt>
                <c:pt idx="32">
                  <c:v>1.2518999999999281E-2</c:v>
                </c:pt>
                <c:pt idx="33">
                  <c:v>1.9186000000001258E-2</c:v>
                </c:pt>
                <c:pt idx="34">
                  <c:v>-9.8909999999996501E-3</c:v>
                </c:pt>
                <c:pt idx="35">
                  <c:v>2.1060000000000301E-2</c:v>
                </c:pt>
                <c:pt idx="36">
                  <c:v>-1.8634000000000484E-2</c:v>
                </c:pt>
                <c:pt idx="37">
                  <c:v>-1.7201000000000022E-2</c:v>
                </c:pt>
                <c:pt idx="38">
                  <c:v>4.2547999999998254E-2</c:v>
                </c:pt>
                <c:pt idx="39">
                  <c:v>-1.2921999999999656E-2</c:v>
                </c:pt>
                <c:pt idx="40">
                  <c:v>2.676600000000029E-2</c:v>
                </c:pt>
                <c:pt idx="41">
                  <c:v>-5.7519999999993132E-3</c:v>
                </c:pt>
                <c:pt idx="42">
                  <c:v>-1.1255000000000237E-2</c:v>
                </c:pt>
                <c:pt idx="43">
                  <c:v>-7.2600000000022646E-4</c:v>
                </c:pt>
                <c:pt idx="44">
                  <c:v>-1.0120000000000573E-2</c:v>
                </c:pt>
                <c:pt idx="45">
                  <c:v>-1.6821000000000197E-2</c:v>
                </c:pt>
                <c:pt idx="46">
                  <c:v>-6.52600000000092E-3</c:v>
                </c:pt>
                <c:pt idx="47">
                  <c:v>-2.6258999999999588E-2</c:v>
                </c:pt>
                <c:pt idx="48">
                  <c:v>-8.757000000001014E-3</c:v>
                </c:pt>
                <c:pt idx="49">
                  <c:v>4.0600000000008407E-3</c:v>
                </c:pt>
                <c:pt idx="50">
                  <c:v>-3.3802999999998917E-2</c:v>
                </c:pt>
                <c:pt idx="51">
                  <c:v>1.032000000000366E-3</c:v>
                </c:pt>
                <c:pt idx="52">
                  <c:v>1.1981999999999715E-2</c:v>
                </c:pt>
                <c:pt idx="53">
                  <c:v>-2.0191000000000514E-2</c:v>
                </c:pt>
                <c:pt idx="54">
                  <c:v>-9.2210000000001457E-3</c:v>
                </c:pt>
                <c:pt idx="55">
                  <c:v>-9.9420000000005615E-3</c:v>
                </c:pt>
                <c:pt idx="56">
                  <c:v>-1.4643000000001294E-2</c:v>
                </c:pt>
                <c:pt idx="57">
                  <c:v>-1.0449999999995185E-3</c:v>
                </c:pt>
                <c:pt idx="58">
                  <c:v>-6.6499999999987125E-3</c:v>
                </c:pt>
                <c:pt idx="59">
                  <c:v>-7.503999999999067E-3</c:v>
                </c:pt>
                <c:pt idx="60">
                  <c:v>2.801200000000037E-2</c:v>
                </c:pt>
                <c:pt idx="61">
                  <c:v>-1.576999999999984E-2</c:v>
                </c:pt>
                <c:pt idx="62">
                  <c:v>-8.4700000000026421E-4</c:v>
                </c:pt>
                <c:pt idx="63">
                  <c:v>1.4564999999999273E-2</c:v>
                </c:pt>
                <c:pt idx="64">
                  <c:v>-1.6934999999998368E-2</c:v>
                </c:pt>
                <c:pt idx="65">
                  <c:v>7.9899999999994975E-3</c:v>
                </c:pt>
                <c:pt idx="66">
                  <c:v>-8.9629999999996102E-3</c:v>
                </c:pt>
                <c:pt idx="67">
                  <c:v>7.7870000000004325E-3</c:v>
                </c:pt>
                <c:pt idx="68">
                  <c:v>1.4974000000000487E-2</c:v>
                </c:pt>
                <c:pt idx="69">
                  <c:v>2.6229999999998199E-3</c:v>
                </c:pt>
                <c:pt idx="70">
                  <c:v>1.3611999999998403E-2</c:v>
                </c:pt>
                <c:pt idx="71">
                  <c:v>3.7349999999989336E-3</c:v>
                </c:pt>
                <c:pt idx="72">
                  <c:v>-1.0529999999988604E-3</c:v>
                </c:pt>
                <c:pt idx="73">
                  <c:v>-9.9540000000004625E-3</c:v>
                </c:pt>
                <c:pt idx="74">
                  <c:v>3.5199999999946385E-4</c:v>
                </c:pt>
                <c:pt idx="75">
                  <c:v>2.0507000000000275E-2</c:v>
                </c:pt>
                <c:pt idx="76">
                  <c:v>-1.6599999999993287E-3</c:v>
                </c:pt>
                <c:pt idx="77">
                  <c:v>2.8411999999999438E-2</c:v>
                </c:pt>
                <c:pt idx="78">
                  <c:v>1.5292999999999779E-2</c:v>
                </c:pt>
                <c:pt idx="79">
                  <c:v>1.7208999999999364E-2</c:v>
                </c:pt>
                <c:pt idx="80">
                  <c:v>1.3104000000000227E-2</c:v>
                </c:pt>
                <c:pt idx="81">
                  <c:v>1.64080000000002E-2</c:v>
                </c:pt>
                <c:pt idx="82">
                  <c:v>2.9957000000001344E-2</c:v>
                </c:pt>
                <c:pt idx="83">
                  <c:v>4.5021999999999451E-2</c:v>
                </c:pt>
                <c:pt idx="84">
                  <c:v>2.5206000000000728E-2</c:v>
                </c:pt>
                <c:pt idx="85">
                  <c:v>3.9344999999999075E-2</c:v>
                </c:pt>
                <c:pt idx="86">
                  <c:v>1.6045999999999339E-2</c:v>
                </c:pt>
                <c:pt idx="87">
                  <c:v>3.2028000000000389E-2</c:v>
                </c:pt>
                <c:pt idx="88">
                  <c:v>2.9117999999998645E-2</c:v>
                </c:pt>
                <c:pt idx="89">
                  <c:v>3.7189999999998946E-2</c:v>
                </c:pt>
                <c:pt idx="90">
                  <c:v>4.7249000000000763E-2</c:v>
                </c:pt>
                <c:pt idx="91">
                  <c:v>3.2743999999999218E-2</c:v>
                </c:pt>
                <c:pt idx="92">
                  <c:v>3.1223000000000667E-2</c:v>
                </c:pt>
                <c:pt idx="93">
                  <c:v>6.8500000000000227E-2</c:v>
                </c:pt>
                <c:pt idx="94">
                  <c:v>3.6083999999998895E-2</c:v>
                </c:pt>
                <c:pt idx="95">
                  <c:v>4.3993000000000393E-2</c:v>
                </c:pt>
                <c:pt idx="96">
                  <c:v>4.0882000000001639E-2</c:v>
                </c:pt>
                <c:pt idx="97">
                  <c:v>4.4601999999999364E-2</c:v>
                </c:pt>
                <c:pt idx="98">
                  <c:v>3.8906000000000773E-2</c:v>
                </c:pt>
                <c:pt idx="99">
                  <c:v>4.2491000000000057E-2</c:v>
                </c:pt>
                <c:pt idx="100">
                  <c:v>7.6992999999999867E-2</c:v>
                </c:pt>
                <c:pt idx="101">
                  <c:v>6.2500999999999252E-2</c:v>
                </c:pt>
                <c:pt idx="102">
                  <c:v>6.3387999999999778E-2</c:v>
                </c:pt>
                <c:pt idx="103">
                  <c:v>3.8109000000000393E-2</c:v>
                </c:pt>
                <c:pt idx="104">
                  <c:v>5.5944000000000216E-2</c:v>
                </c:pt>
                <c:pt idx="105">
                  <c:v>5.3367999999998972E-2</c:v>
                </c:pt>
                <c:pt idx="106">
                  <c:v>4.4403000000000858E-2</c:v>
                </c:pt>
                <c:pt idx="107">
                  <c:v>4.8923999999999523E-2</c:v>
                </c:pt>
                <c:pt idx="171">
                  <c:v>3.4696000000000282E-2</c:v>
                </c:pt>
                <c:pt idx="172">
                  <c:v>3.4121999999999986E-2</c:v>
                </c:pt>
                <c:pt idx="173">
                  <c:v>3.2182999999999851E-2</c:v>
                </c:pt>
                <c:pt idx="174">
                  <c:v>2.4452999999999392E-2</c:v>
                </c:pt>
                <c:pt idx="175">
                  <c:v>2.244800000000069E-2</c:v>
                </c:pt>
                <c:pt idx="176">
                  <c:v>3.2185999999999382E-2</c:v>
                </c:pt>
                <c:pt idx="177">
                  <c:v>1.7972999999999573E-2</c:v>
                </c:pt>
                <c:pt idx="178">
                  <c:v>3.8479999999999848E-2</c:v>
                </c:pt>
                <c:pt idx="179">
                  <c:v>4.16129999999999E-2</c:v>
                </c:pt>
                <c:pt idx="180">
                  <c:v>3.9000000000001478E-2</c:v>
                </c:pt>
                <c:pt idx="181">
                  <c:v>2.4485000000000312E-2</c:v>
                </c:pt>
                <c:pt idx="182">
                  <c:v>2.0770999999999873E-2</c:v>
                </c:pt>
                <c:pt idx="183">
                  <c:v>1.1646999999999963E-2</c:v>
                </c:pt>
                <c:pt idx="184">
                  <c:v>2.5002999999999886E-2</c:v>
                </c:pt>
                <c:pt idx="185">
                  <c:v>3.3680999999999628E-2</c:v>
                </c:pt>
                <c:pt idx="186">
                  <c:v>4.0274999999999395E-2</c:v>
                </c:pt>
                <c:pt idx="187">
                  <c:v>2.7839000000000169E-2</c:v>
                </c:pt>
                <c:pt idx="188">
                  <c:v>3.079400000000021E-2</c:v>
                </c:pt>
                <c:pt idx="189">
                  <c:v>3.4492999999999441E-2</c:v>
                </c:pt>
                <c:pt idx="190">
                  <c:v>5.7086999999999222E-2</c:v>
                </c:pt>
                <c:pt idx="191">
                  <c:v>4.7543000000001001E-2</c:v>
                </c:pt>
                <c:pt idx="192">
                  <c:v>1.6383000000001147E-2</c:v>
                </c:pt>
                <c:pt idx="193">
                  <c:v>2.1751999999999327E-2</c:v>
                </c:pt>
                <c:pt idx="194">
                  <c:v>2.989800000000109E-2</c:v>
                </c:pt>
                <c:pt idx="195">
                  <c:v>4.9248999999999654E-2</c:v>
                </c:pt>
                <c:pt idx="196">
                  <c:v>3.3236000000000487E-2</c:v>
                </c:pt>
                <c:pt idx="197">
                  <c:v>5.6912999999999769E-2</c:v>
                </c:pt>
                <c:pt idx="198">
                  <c:v>3.0466000000000548E-2</c:v>
                </c:pt>
                <c:pt idx="199">
                  <c:v>8.138100000000037E-2</c:v>
                </c:pt>
                <c:pt idx="200">
                  <c:v>4.0720000000000312E-2</c:v>
                </c:pt>
                <c:pt idx="201">
                  <c:v>3.1484999999999985E-2</c:v>
                </c:pt>
                <c:pt idx="202">
                  <c:v>2.5012000000000256E-2</c:v>
                </c:pt>
                <c:pt idx="203">
                  <c:v>4.4703000000000159E-2</c:v>
                </c:pt>
                <c:pt idx="204">
                  <c:v>3.6983000000001098E-2</c:v>
                </c:pt>
                <c:pt idx="205">
                  <c:v>7.551100000000055E-2</c:v>
                </c:pt>
                <c:pt idx="206">
                  <c:v>3.0543000000001541E-2</c:v>
                </c:pt>
                <c:pt idx="207">
                  <c:v>4.0568000000000382E-2</c:v>
                </c:pt>
                <c:pt idx="208">
                  <c:v>4.035799999999945E-2</c:v>
                </c:pt>
                <c:pt idx="209">
                  <c:v>5.9507999999999228E-2</c:v>
                </c:pt>
                <c:pt idx="210">
                  <c:v>5.09050000000002E-2</c:v>
                </c:pt>
                <c:pt idx="211">
                  <c:v>4.2520999999998921E-2</c:v>
                </c:pt>
                <c:pt idx="212">
                  <c:v>3.2932999999999879E-2</c:v>
                </c:pt>
                <c:pt idx="213">
                  <c:v>3.9395999999999987E-2</c:v>
                </c:pt>
                <c:pt idx="214">
                  <c:v>5.0399000000000527E-2</c:v>
                </c:pt>
                <c:pt idx="215">
                  <c:v>6.7595999999999989E-2</c:v>
                </c:pt>
                <c:pt idx="216">
                  <c:v>4.7934000000001475E-2</c:v>
                </c:pt>
                <c:pt idx="217">
                  <c:v>7.102500000000056E-2</c:v>
                </c:pt>
                <c:pt idx="218">
                  <c:v>4.8389000000000237E-2</c:v>
                </c:pt>
                <c:pt idx="219">
                  <c:v>4.515699999999967E-2</c:v>
                </c:pt>
                <c:pt idx="220">
                  <c:v>5.7854000000000738E-2</c:v>
                </c:pt>
                <c:pt idx="221">
                  <c:v>5.9149999999999814E-2</c:v>
                </c:pt>
                <c:pt idx="222">
                  <c:v>4.6958000000000943E-2</c:v>
                </c:pt>
                <c:pt idx="223">
                  <c:v>5.7100999999999402E-2</c:v>
                </c:pt>
                <c:pt idx="224">
                  <c:v>7.7358999999999511E-2</c:v>
                </c:pt>
                <c:pt idx="225">
                  <c:v>5.9672999999999199E-2</c:v>
                </c:pt>
                <c:pt idx="226">
                  <c:v>5.829499999999932E-2</c:v>
                </c:pt>
                <c:pt idx="227">
                  <c:v>4.9578000000000344E-2</c:v>
                </c:pt>
                <c:pt idx="228">
                  <c:v>4.8885999999999541E-2</c:v>
                </c:pt>
                <c:pt idx="229">
                  <c:v>7.1924999999999351E-2</c:v>
                </c:pt>
                <c:pt idx="230">
                  <c:v>6.1219000000000356E-2</c:v>
                </c:pt>
                <c:pt idx="231">
                  <c:v>6.1086999999999669E-2</c:v>
                </c:pt>
                <c:pt idx="232">
                  <c:v>7.3246000000000144E-2</c:v>
                </c:pt>
                <c:pt idx="233">
                  <c:v>6.5010000000000012E-2</c:v>
                </c:pt>
                <c:pt idx="234">
                  <c:v>5.7817000000000007E-2</c:v>
                </c:pt>
                <c:pt idx="235">
                  <c:v>8.7746000000000102E-2</c:v>
                </c:pt>
                <c:pt idx="236">
                  <c:v>6.8963000000000108E-2</c:v>
                </c:pt>
                <c:pt idx="237">
                  <c:v>5.8215999999999823E-2</c:v>
                </c:pt>
                <c:pt idx="238">
                  <c:v>8.1504000000000687E-2</c:v>
                </c:pt>
                <c:pt idx="239">
                  <c:v>6.5382000000000495E-2</c:v>
                </c:pt>
                <c:pt idx="240">
                  <c:v>7.4967000000000006E-2</c:v>
                </c:pt>
                <c:pt idx="241">
                  <c:v>7.8580000000000538E-2</c:v>
                </c:pt>
                <c:pt idx="242">
                  <c:v>8.2681000000000004E-2</c:v>
                </c:pt>
                <c:pt idx="243">
                  <c:v>8.0826000000000064E-2</c:v>
                </c:pt>
                <c:pt idx="244">
                  <c:v>9.7699000000000424E-2</c:v>
                </c:pt>
                <c:pt idx="245">
                  <c:v>8.7838000000000527E-2</c:v>
                </c:pt>
                <c:pt idx="246">
                  <c:v>9.2538999999999483E-2</c:v>
                </c:pt>
                <c:pt idx="247">
                  <c:v>0.10088299999999961</c:v>
                </c:pt>
                <c:pt idx="248">
                  <c:v>0.10970999999999975</c:v>
                </c:pt>
                <c:pt idx="249">
                  <c:v>9.4041999999999959E-2</c:v>
                </c:pt>
                <c:pt idx="250">
                  <c:v>0.10479799999999972</c:v>
                </c:pt>
                <c:pt idx="251">
                  <c:v>8.7945000000000384E-2</c:v>
                </c:pt>
                <c:pt idx="252">
                  <c:v>9.3138999999999861E-2</c:v>
                </c:pt>
                <c:pt idx="253">
                  <c:v>8.6678000000000033E-2</c:v>
                </c:pt>
                <c:pt idx="254">
                  <c:v>9.5441000000000109E-2</c:v>
                </c:pt>
                <c:pt idx="255">
                  <c:v>0.10811300000000035</c:v>
                </c:pt>
                <c:pt idx="256">
                  <c:v>9.6112999999999893E-2</c:v>
                </c:pt>
                <c:pt idx="257">
                  <c:v>0.10777699999999957</c:v>
                </c:pt>
                <c:pt idx="258">
                  <c:v>0.1036640000000002</c:v>
                </c:pt>
                <c:pt idx="259">
                  <c:v>0.10961200000000026</c:v>
                </c:pt>
                <c:pt idx="260">
                  <c:v>0.1044419999999997</c:v>
                </c:pt>
                <c:pt idx="261">
                  <c:v>0.10975399999999969</c:v>
                </c:pt>
                <c:pt idx="262">
                  <c:v>0.13255999999999979</c:v>
                </c:pt>
                <c:pt idx="263">
                  <c:v>0.122255</c:v>
                </c:pt>
                <c:pt idx="264">
                  <c:v>0.12140600000000035</c:v>
                </c:pt>
                <c:pt idx="265">
                  <c:v>0.1009979999999997</c:v>
                </c:pt>
                <c:pt idx="266">
                  <c:v>0.10055999999999976</c:v>
                </c:pt>
                <c:pt idx="267">
                  <c:v>0.11246699999999965</c:v>
                </c:pt>
                <c:pt idx="268">
                  <c:v>0.1126049999999994</c:v>
                </c:pt>
                <c:pt idx="269">
                  <c:v>0.13815899999999992</c:v>
                </c:pt>
                <c:pt idx="270">
                  <c:v>0.11112000000000055</c:v>
                </c:pt>
                <c:pt idx="271">
                  <c:v>0.10408699999999982</c:v>
                </c:pt>
                <c:pt idx="272">
                  <c:v>0.10836099999999949</c:v>
                </c:pt>
                <c:pt idx="273">
                  <c:v>0.1153259999999996</c:v>
                </c:pt>
                <c:pt idx="274">
                  <c:v>0.11922699999999953</c:v>
                </c:pt>
                <c:pt idx="275">
                  <c:v>0.12445099999999965</c:v>
                </c:pt>
                <c:pt idx="276">
                  <c:v>0.10136699999999976</c:v>
                </c:pt>
                <c:pt idx="277">
                  <c:v>0.12833600000000001</c:v>
                </c:pt>
                <c:pt idx="278">
                  <c:v>0.12392700000000012</c:v>
                </c:pt>
                <c:pt idx="279">
                  <c:v>0.1100260000000004</c:v>
                </c:pt>
                <c:pt idx="280">
                  <c:v>0.10729299999999942</c:v>
                </c:pt>
                <c:pt idx="281">
                  <c:v>0.10933999999999955</c:v>
                </c:pt>
                <c:pt idx="282">
                  <c:v>0.11425299999999972</c:v>
                </c:pt>
                <c:pt idx="283">
                  <c:v>0.13194700000000026</c:v>
                </c:pt>
                <c:pt idx="284">
                  <c:v>0.11722399999999933</c:v>
                </c:pt>
                <c:pt idx="285">
                  <c:v>0.12027500000000035</c:v>
                </c:pt>
                <c:pt idx="286">
                  <c:v>0.11245100000000008</c:v>
                </c:pt>
                <c:pt idx="287">
                  <c:v>0.11271400000000042</c:v>
                </c:pt>
                <c:pt idx="288">
                  <c:v>0.11593099999999978</c:v>
                </c:pt>
                <c:pt idx="289">
                  <c:v>0.14523100000000078</c:v>
                </c:pt>
                <c:pt idx="290">
                  <c:v>0.12397900000000028</c:v>
                </c:pt>
                <c:pt idx="291">
                  <c:v>0.12375899999999973</c:v>
                </c:pt>
                <c:pt idx="292">
                  <c:v>0.11040600000000023</c:v>
                </c:pt>
                <c:pt idx="293">
                  <c:v>0.10451499999999925</c:v>
                </c:pt>
                <c:pt idx="294">
                  <c:v>0.1089500000000001</c:v>
                </c:pt>
                <c:pt idx="295">
                  <c:v>0.12860199999999988</c:v>
                </c:pt>
                <c:pt idx="296">
                  <c:v>0.1233430000000002</c:v>
                </c:pt>
                <c:pt idx="297">
                  <c:v>0.1324329999999998</c:v>
                </c:pt>
                <c:pt idx="298">
                  <c:v>0.12845800000000018</c:v>
                </c:pt>
                <c:pt idx="299">
                  <c:v>0.1150979999999997</c:v>
                </c:pt>
                <c:pt idx="300">
                  <c:v>0.11639800000000022</c:v>
                </c:pt>
                <c:pt idx="301">
                  <c:v>0.10382299999999933</c:v>
                </c:pt>
                <c:pt idx="302">
                  <c:v>0.10252799999999951</c:v>
                </c:pt>
                <c:pt idx="303">
                  <c:v>0.13571899999999992</c:v>
                </c:pt>
                <c:pt idx="304">
                  <c:v>0.11015599999999992</c:v>
                </c:pt>
                <c:pt idx="305">
                  <c:v>0.11542199999999969</c:v>
                </c:pt>
                <c:pt idx="306">
                  <c:v>0.12189799999999984</c:v>
                </c:pt>
                <c:pt idx="307">
                  <c:v>0.1272789999999997</c:v>
                </c:pt>
                <c:pt idx="308">
                  <c:v>0.11905199999999994</c:v>
                </c:pt>
                <c:pt idx="309">
                  <c:v>0.14719000000000015</c:v>
                </c:pt>
                <c:pt idx="310">
                  <c:v>0.13071599999999961</c:v>
                </c:pt>
                <c:pt idx="311">
                  <c:v>0.13249599999999973</c:v>
                </c:pt>
                <c:pt idx="312">
                  <c:v>0.12877999999999989</c:v>
                </c:pt>
                <c:pt idx="313">
                  <c:v>0.13045599999999968</c:v>
                </c:pt>
                <c:pt idx="314">
                  <c:v>0.14701699999999995</c:v>
                </c:pt>
                <c:pt idx="315">
                  <c:v>0.1395369999999998</c:v>
                </c:pt>
                <c:pt idx="316">
                  <c:v>0.14361200000000007</c:v>
                </c:pt>
                <c:pt idx="317">
                  <c:v>0.13415100000000013</c:v>
                </c:pt>
                <c:pt idx="318">
                  <c:v>0.13114199999999965</c:v>
                </c:pt>
                <c:pt idx="319">
                  <c:v>0.13073900000000016</c:v>
                </c:pt>
                <c:pt idx="320">
                  <c:v>0.13459999999999983</c:v>
                </c:pt>
                <c:pt idx="321">
                  <c:v>0.17219899999999999</c:v>
                </c:pt>
                <c:pt idx="322">
                  <c:v>0.13515500000000014</c:v>
                </c:pt>
                <c:pt idx="323">
                  <c:v>0.14254299999999986</c:v>
                </c:pt>
                <c:pt idx="324">
                  <c:v>0.15478699999999979</c:v>
                </c:pt>
                <c:pt idx="325">
                  <c:v>0.1219380000000001</c:v>
                </c:pt>
                <c:pt idx="326">
                  <c:v>0.14225199999999916</c:v>
                </c:pt>
                <c:pt idx="327">
                  <c:v>0.15422899999999995</c:v>
                </c:pt>
                <c:pt idx="328">
                  <c:v>0.13215000000000021</c:v>
                </c:pt>
                <c:pt idx="329">
                  <c:v>0.13992599999999999</c:v>
                </c:pt>
                <c:pt idx="330">
                  <c:v>0.13787100000000052</c:v>
                </c:pt>
                <c:pt idx="331">
                  <c:v>0.13304000000000027</c:v>
                </c:pt>
                <c:pt idx="332">
                  <c:v>0.14500199999999985</c:v>
                </c:pt>
                <c:pt idx="333">
                  <c:v>0.14663599999999999</c:v>
                </c:pt>
                <c:pt idx="334">
                  <c:v>0.14067499999999988</c:v>
                </c:pt>
                <c:pt idx="335">
                  <c:v>0.15135699999999996</c:v>
                </c:pt>
                <c:pt idx="336">
                  <c:v>0.13837099999999936</c:v>
                </c:pt>
                <c:pt idx="337">
                  <c:v>0.13791600000000059</c:v>
                </c:pt>
                <c:pt idx="338">
                  <c:v>0.13443800000000028</c:v>
                </c:pt>
                <c:pt idx="339">
                  <c:v>0.13806000000000029</c:v>
                </c:pt>
                <c:pt idx="340">
                  <c:v>0.12950399999999984</c:v>
                </c:pt>
                <c:pt idx="341">
                  <c:v>0.12433600000000045</c:v>
                </c:pt>
                <c:pt idx="342">
                  <c:v>0.15083300000000044</c:v>
                </c:pt>
                <c:pt idx="343">
                  <c:v>0.15951700000000013</c:v>
                </c:pt>
                <c:pt idx="344">
                  <c:v>0.15298999999999996</c:v>
                </c:pt>
                <c:pt idx="345">
                  <c:v>0.16962100000000024</c:v>
                </c:pt>
                <c:pt idx="346">
                  <c:v>0.16245499999999957</c:v>
                </c:pt>
                <c:pt idx="347">
                  <c:v>0.16326099999999943</c:v>
                </c:pt>
                <c:pt idx="348">
                  <c:v>0.15154599999999974</c:v>
                </c:pt>
                <c:pt idx="349">
                  <c:v>0.14955499999999944</c:v>
                </c:pt>
                <c:pt idx="350">
                  <c:v>0.14625399999999988</c:v>
                </c:pt>
                <c:pt idx="351">
                  <c:v>0.14858999999999956</c:v>
                </c:pt>
                <c:pt idx="352">
                  <c:v>0.14886100000000013</c:v>
                </c:pt>
                <c:pt idx="353">
                  <c:v>0.15606100000000023</c:v>
                </c:pt>
                <c:pt idx="354">
                  <c:v>0.15412499999999962</c:v>
                </c:pt>
                <c:pt idx="355">
                  <c:v>0.16208100000000059</c:v>
                </c:pt>
                <c:pt idx="356">
                  <c:v>0.16595200000000077</c:v>
                </c:pt>
                <c:pt idx="357">
                  <c:v>0.15540600000000016</c:v>
                </c:pt>
                <c:pt idx="358">
                  <c:v>0.1502049999999997</c:v>
                </c:pt>
                <c:pt idx="359">
                  <c:v>0.16889799999999955</c:v>
                </c:pt>
                <c:pt idx="360">
                  <c:v>0.15644999999999953</c:v>
                </c:pt>
                <c:pt idx="361">
                  <c:v>0.14540000000000042</c:v>
                </c:pt>
                <c:pt idx="362">
                  <c:v>0.1528179999999999</c:v>
                </c:pt>
                <c:pt idx="363">
                  <c:v>0.15687000000000051</c:v>
                </c:pt>
                <c:pt idx="364">
                  <c:v>0.14721299999999982</c:v>
                </c:pt>
                <c:pt idx="365">
                  <c:v>0.16232600000000019</c:v>
                </c:pt>
                <c:pt idx="366">
                  <c:v>0.16286500000000004</c:v>
                </c:pt>
                <c:pt idx="367">
                  <c:v>0.16258600000000012</c:v>
                </c:pt>
                <c:pt idx="368">
                  <c:v>0.17797000000000018</c:v>
                </c:pt>
                <c:pt idx="369">
                  <c:v>0.17906600000000061</c:v>
                </c:pt>
                <c:pt idx="370">
                  <c:v>0.16370800000000063</c:v>
                </c:pt>
                <c:pt idx="371">
                  <c:v>0.16571699999999989</c:v>
                </c:pt>
                <c:pt idx="372">
                  <c:v>0.18164099999999994</c:v>
                </c:pt>
                <c:pt idx="373">
                  <c:v>0.17207099999999986</c:v>
                </c:pt>
                <c:pt idx="374">
                  <c:v>0.16979100000000003</c:v>
                </c:pt>
                <c:pt idx="375">
                  <c:v>0.16858600000000035</c:v>
                </c:pt>
                <c:pt idx="376">
                  <c:v>0.17370800000000042</c:v>
                </c:pt>
                <c:pt idx="377">
                  <c:v>0.17146300000000014</c:v>
                </c:pt>
                <c:pt idx="378">
                  <c:v>0.16471999999999998</c:v>
                </c:pt>
                <c:pt idx="379">
                  <c:v>0.18139599999999945</c:v>
                </c:pt>
                <c:pt idx="380">
                  <c:v>0.16737299999999955</c:v>
                </c:pt>
                <c:pt idx="381">
                  <c:v>0.17669900000000016</c:v>
                </c:pt>
                <c:pt idx="382">
                  <c:v>0.19306000000000001</c:v>
                </c:pt>
                <c:pt idx="383">
                  <c:v>0.16746099999999942</c:v>
                </c:pt>
                <c:pt idx="384">
                  <c:v>0.1553880000000003</c:v>
                </c:pt>
                <c:pt idx="385">
                  <c:v>0.16789100000000001</c:v>
                </c:pt>
                <c:pt idx="386">
                  <c:v>0.15398599999999973</c:v>
                </c:pt>
                <c:pt idx="387">
                  <c:v>0.15197899999999986</c:v>
                </c:pt>
                <c:pt idx="388">
                  <c:v>0.15406800000000054</c:v>
                </c:pt>
                <c:pt idx="389">
                  <c:v>0.15104399999999973</c:v>
                </c:pt>
                <c:pt idx="390">
                  <c:v>0.16311600000000048</c:v>
                </c:pt>
                <c:pt idx="391">
                  <c:v>0.16351300000000002</c:v>
                </c:pt>
                <c:pt idx="392">
                  <c:v>0.14979299999999984</c:v>
                </c:pt>
                <c:pt idx="393">
                  <c:v>0.14445900000000034</c:v>
                </c:pt>
                <c:pt idx="394">
                  <c:v>0.15531000000000006</c:v>
                </c:pt>
                <c:pt idx="395">
                  <c:v>0.149756</c:v>
                </c:pt>
                <c:pt idx="396">
                  <c:v>0.19420099999999962</c:v>
                </c:pt>
                <c:pt idx="397">
                  <c:v>0.1512089999999997</c:v>
                </c:pt>
                <c:pt idx="398">
                  <c:v>0.14612900000000018</c:v>
                </c:pt>
                <c:pt idx="399">
                  <c:v>0.15066800000000047</c:v>
                </c:pt>
                <c:pt idx="400">
                  <c:v>0.15207300000000057</c:v>
                </c:pt>
                <c:pt idx="401">
                  <c:v>0.15016099999999977</c:v>
                </c:pt>
                <c:pt idx="402">
                  <c:v>0.15289600000000014</c:v>
                </c:pt>
                <c:pt idx="403">
                  <c:v>0.16659499999999916</c:v>
                </c:pt>
                <c:pt idx="404">
                  <c:v>0.14702000000000037</c:v>
                </c:pt>
                <c:pt idx="405">
                  <c:v>0.15953600000000012</c:v>
                </c:pt>
                <c:pt idx="406">
                  <c:v>0.18778199999999945</c:v>
                </c:pt>
                <c:pt idx="407">
                  <c:v>0.16146599999999989</c:v>
                </c:pt>
                <c:pt idx="408">
                  <c:v>0.15023000000000053</c:v>
                </c:pt>
                <c:pt idx="409">
                  <c:v>0.14200400000000002</c:v>
                </c:pt>
                <c:pt idx="410">
                  <c:v>0.14824999999999999</c:v>
                </c:pt>
                <c:pt idx="411">
                  <c:v>0.15684999999999949</c:v>
                </c:pt>
                <c:pt idx="412">
                  <c:v>0.15283200000000008</c:v>
                </c:pt>
                <c:pt idx="413">
                  <c:v>0.15633300000000006</c:v>
                </c:pt>
                <c:pt idx="414">
                  <c:v>0.15229800000000004</c:v>
                </c:pt>
                <c:pt idx="415">
                  <c:v>0.14633699999999994</c:v>
                </c:pt>
                <c:pt idx="416">
                  <c:v>0.14726799999999951</c:v>
                </c:pt>
                <c:pt idx="417">
                  <c:v>0.13699999999999957</c:v>
                </c:pt>
                <c:pt idx="418">
                  <c:v>0.14432299999999998</c:v>
                </c:pt>
                <c:pt idx="419">
                  <c:v>0.14587199999999978</c:v>
                </c:pt>
                <c:pt idx="420">
                  <c:v>0.14025599999999994</c:v>
                </c:pt>
                <c:pt idx="421">
                  <c:v>0.16561799999999938</c:v>
                </c:pt>
                <c:pt idx="422">
                  <c:v>0.15176999999999996</c:v>
                </c:pt>
                <c:pt idx="423">
                  <c:v>0.14587700000000048</c:v>
                </c:pt>
                <c:pt idx="424">
                  <c:v>0.15622500000000006</c:v>
                </c:pt>
                <c:pt idx="425">
                  <c:v>0.14937899999999971</c:v>
                </c:pt>
                <c:pt idx="426">
                  <c:v>0.14405599999999996</c:v>
                </c:pt>
                <c:pt idx="427">
                  <c:v>0.15137599999999996</c:v>
                </c:pt>
                <c:pt idx="428">
                  <c:v>0.17527800000000049</c:v>
                </c:pt>
                <c:pt idx="429">
                  <c:v>0.16655800000000021</c:v>
                </c:pt>
                <c:pt idx="430">
                  <c:v>0.17386599999999941</c:v>
                </c:pt>
                <c:pt idx="431">
                  <c:v>0.14235700000000051</c:v>
                </c:pt>
                <c:pt idx="432">
                  <c:v>0.14653199999999966</c:v>
                </c:pt>
                <c:pt idx="433">
                  <c:v>0.16015699999999988</c:v>
                </c:pt>
                <c:pt idx="434">
                  <c:v>0.14448600000000056</c:v>
                </c:pt>
                <c:pt idx="435">
                  <c:v>0.13909500000000019</c:v>
                </c:pt>
                <c:pt idx="436">
                  <c:v>0.15103199999999983</c:v>
                </c:pt>
                <c:pt idx="437">
                  <c:v>0.14676599999999951</c:v>
                </c:pt>
                <c:pt idx="438">
                  <c:v>0.15692400000000006</c:v>
                </c:pt>
                <c:pt idx="439">
                  <c:v>0.14855699999999938</c:v>
                </c:pt>
                <c:pt idx="440">
                  <c:v>0.15668099999999985</c:v>
                </c:pt>
                <c:pt idx="441">
                  <c:v>0.15083299999999955</c:v>
                </c:pt>
                <c:pt idx="442">
                  <c:v>0.17039399999999993</c:v>
                </c:pt>
                <c:pt idx="443">
                  <c:v>0.15443500000000032</c:v>
                </c:pt>
                <c:pt idx="444">
                  <c:v>0.15128200000000014</c:v>
                </c:pt>
                <c:pt idx="445">
                  <c:v>0.16276500000000027</c:v>
                </c:pt>
                <c:pt idx="446">
                  <c:v>0.17908100000000005</c:v>
                </c:pt>
                <c:pt idx="447">
                  <c:v>0.16425499999999982</c:v>
                </c:pt>
                <c:pt idx="448">
                  <c:v>0.15968300000000024</c:v>
                </c:pt>
                <c:pt idx="449">
                  <c:v>0.15499700000000072</c:v>
                </c:pt>
                <c:pt idx="450">
                  <c:v>0.18567700000000009</c:v>
                </c:pt>
                <c:pt idx="451">
                  <c:v>0.18974899999999995</c:v>
                </c:pt>
                <c:pt idx="452">
                  <c:v>0.19378700000000038</c:v>
                </c:pt>
                <c:pt idx="453">
                  <c:v>0.17301300000000008</c:v>
                </c:pt>
                <c:pt idx="454">
                  <c:v>0.17191700000000054</c:v>
                </c:pt>
                <c:pt idx="455">
                  <c:v>0.16317599999999999</c:v>
                </c:pt>
                <c:pt idx="456">
                  <c:v>0.19518199999999997</c:v>
                </c:pt>
                <c:pt idx="457">
                  <c:v>0.17406399999999955</c:v>
                </c:pt>
                <c:pt idx="458">
                  <c:v>0.19244400000000006</c:v>
                </c:pt>
                <c:pt idx="459">
                  <c:v>0.18629000000000051</c:v>
                </c:pt>
                <c:pt idx="460">
                  <c:v>0.17571999999999921</c:v>
                </c:pt>
                <c:pt idx="461">
                  <c:v>0.19158200000000036</c:v>
                </c:pt>
                <c:pt idx="462">
                  <c:v>0.19387699999999963</c:v>
                </c:pt>
                <c:pt idx="463">
                  <c:v>0.18845900000000082</c:v>
                </c:pt>
                <c:pt idx="464">
                  <c:v>0.19537899999999997</c:v>
                </c:pt>
                <c:pt idx="465">
                  <c:v>0.1976110000000002</c:v>
                </c:pt>
                <c:pt idx="466">
                  <c:v>0.201708</c:v>
                </c:pt>
                <c:pt idx="467">
                  <c:v>0.21476299999999959</c:v>
                </c:pt>
                <c:pt idx="468">
                  <c:v>0.21601800000000004</c:v>
                </c:pt>
                <c:pt idx="469">
                  <c:v>0.21328100000000028</c:v>
                </c:pt>
                <c:pt idx="470">
                  <c:v>0.19566000000000017</c:v>
                </c:pt>
                <c:pt idx="471">
                  <c:v>0.20767200000000052</c:v>
                </c:pt>
                <c:pt idx="472">
                  <c:v>0.20809999999999995</c:v>
                </c:pt>
                <c:pt idx="473">
                  <c:v>0.22461099999999945</c:v>
                </c:pt>
                <c:pt idx="474">
                  <c:v>0.19695399999999985</c:v>
                </c:pt>
                <c:pt idx="475">
                  <c:v>0.20786499999999997</c:v>
                </c:pt>
                <c:pt idx="476">
                  <c:v>0.19498999999999977</c:v>
                </c:pt>
                <c:pt idx="477">
                  <c:v>0.19186999999999976</c:v>
                </c:pt>
                <c:pt idx="478">
                  <c:v>0.1895150000000001</c:v>
                </c:pt>
                <c:pt idx="479">
                  <c:v>0.21674499999999952</c:v>
                </c:pt>
                <c:pt idx="480">
                  <c:v>0.22496600000000022</c:v>
                </c:pt>
                <c:pt idx="481">
                  <c:v>0.21738500000000016</c:v>
                </c:pt>
                <c:pt idx="482">
                  <c:v>0.21192799999999945</c:v>
                </c:pt>
                <c:pt idx="483">
                  <c:v>0.20604200000000006</c:v>
                </c:pt>
                <c:pt idx="484">
                  <c:v>0.22879100000000019</c:v>
                </c:pt>
                <c:pt idx="485">
                  <c:v>0.23022899999999957</c:v>
                </c:pt>
                <c:pt idx="486">
                  <c:v>0.2199340000000003</c:v>
                </c:pt>
                <c:pt idx="487">
                  <c:v>0.21854999999999958</c:v>
                </c:pt>
                <c:pt idx="488">
                  <c:v>0.24020699999999984</c:v>
                </c:pt>
                <c:pt idx="489">
                  <c:v>0.21992999999999974</c:v>
                </c:pt>
                <c:pt idx="490">
                  <c:v>0.2377180000000001</c:v>
                </c:pt>
                <c:pt idx="491">
                  <c:v>0.23705899999999946</c:v>
                </c:pt>
                <c:pt idx="492">
                  <c:v>0.24935699999999983</c:v>
                </c:pt>
                <c:pt idx="493">
                  <c:v>0.26505699999999965</c:v>
                </c:pt>
                <c:pt idx="494">
                  <c:v>0.24060400000000026</c:v>
                </c:pt>
                <c:pt idx="495">
                  <c:v>0.26961700000000022</c:v>
                </c:pt>
                <c:pt idx="496">
                  <c:v>0.23435999999999968</c:v>
                </c:pt>
                <c:pt idx="497">
                  <c:v>0.25689000000000028</c:v>
                </c:pt>
                <c:pt idx="498">
                  <c:v>0.24532600000000038</c:v>
                </c:pt>
                <c:pt idx="499">
                  <c:v>0.23198399999999975</c:v>
                </c:pt>
                <c:pt idx="500">
                  <c:v>0.25659499999999991</c:v>
                </c:pt>
                <c:pt idx="501">
                  <c:v>0.24253300000000078</c:v>
                </c:pt>
                <c:pt idx="502">
                  <c:v>0.25158700000000067</c:v>
                </c:pt>
                <c:pt idx="503">
                  <c:v>0.23707400000000067</c:v>
                </c:pt>
                <c:pt idx="504">
                  <c:v>0.26073199999999996</c:v>
                </c:pt>
                <c:pt idx="505">
                  <c:v>0.25813600000000037</c:v>
                </c:pt>
                <c:pt idx="506">
                  <c:v>0.24425199999999947</c:v>
                </c:pt>
                <c:pt idx="507">
                  <c:v>0.25154099999999957</c:v>
                </c:pt>
                <c:pt idx="508">
                  <c:v>0.26847200000000004</c:v>
                </c:pt>
                <c:pt idx="509">
                  <c:v>0.2605120000000003</c:v>
                </c:pt>
                <c:pt idx="510">
                  <c:v>0.24516999999999989</c:v>
                </c:pt>
                <c:pt idx="511">
                  <c:v>0.23651700000000009</c:v>
                </c:pt>
                <c:pt idx="512">
                  <c:v>0.24829599999999985</c:v>
                </c:pt>
                <c:pt idx="513">
                  <c:v>0.24520500000000034</c:v>
                </c:pt>
                <c:pt idx="514">
                  <c:v>0.26303399999999932</c:v>
                </c:pt>
                <c:pt idx="515">
                  <c:v>0.26508099999999946</c:v>
                </c:pt>
                <c:pt idx="516">
                  <c:v>0.24575899999999962</c:v>
                </c:pt>
                <c:pt idx="517">
                  <c:v>0.24636099999999939</c:v>
                </c:pt>
                <c:pt idx="518">
                  <c:v>0.26237599999999972</c:v>
                </c:pt>
                <c:pt idx="519">
                  <c:v>0.25978400000000068</c:v>
                </c:pt>
                <c:pt idx="520">
                  <c:v>0.26394800000000007</c:v>
                </c:pt>
                <c:pt idx="521">
                  <c:v>0.26197300000000023</c:v>
                </c:pt>
                <c:pt idx="522">
                  <c:v>0.28512900000000041</c:v>
                </c:pt>
                <c:pt idx="523">
                  <c:v>0.26351799999999947</c:v>
                </c:pt>
                <c:pt idx="524">
                  <c:v>0.26261099999999971</c:v>
                </c:pt>
                <c:pt idx="525">
                  <c:v>0.26833400000000029</c:v>
                </c:pt>
                <c:pt idx="526">
                  <c:v>0.26786300000000018</c:v>
                </c:pt>
                <c:pt idx="527">
                  <c:v>0.25995999999999952</c:v>
                </c:pt>
                <c:pt idx="528">
                  <c:v>0.26642599999999916</c:v>
                </c:pt>
                <c:pt idx="529">
                  <c:v>0.26760099999999998</c:v>
                </c:pt>
                <c:pt idx="530">
                  <c:v>0.26286599999999982</c:v>
                </c:pt>
                <c:pt idx="531">
                  <c:v>0.2620370000000003</c:v>
                </c:pt>
                <c:pt idx="532">
                  <c:v>0.27310000000000034</c:v>
                </c:pt>
                <c:pt idx="533">
                  <c:v>0.26476699999999997</c:v>
                </c:pt>
                <c:pt idx="534">
                  <c:v>0.26118799999999975</c:v>
                </c:pt>
                <c:pt idx="535">
                  <c:v>0.27068799999999982</c:v>
                </c:pt>
                <c:pt idx="536">
                  <c:v>0.29152500000000003</c:v>
                </c:pt>
                <c:pt idx="537">
                  <c:v>0.27959400000000034</c:v>
                </c:pt>
                <c:pt idx="538">
                  <c:v>0.2572290000000006</c:v>
                </c:pt>
                <c:pt idx="539">
                  <c:v>0.27347300000000008</c:v>
                </c:pt>
                <c:pt idx="540">
                  <c:v>0.27161900000000028</c:v>
                </c:pt>
                <c:pt idx="541">
                  <c:v>0.27179299999999973</c:v>
                </c:pt>
                <c:pt idx="542">
                  <c:v>0.26167300000000004</c:v>
                </c:pt>
                <c:pt idx="543">
                  <c:v>0.25672199999999989</c:v>
                </c:pt>
                <c:pt idx="544">
                  <c:v>0.2721070000000001</c:v>
                </c:pt>
                <c:pt idx="545">
                  <c:v>0.28228700000000018</c:v>
                </c:pt>
                <c:pt idx="546">
                  <c:v>0.26648199999999989</c:v>
                </c:pt>
                <c:pt idx="547">
                  <c:v>0.27843699999999938</c:v>
                </c:pt>
                <c:pt idx="548">
                  <c:v>0.26854600000000062</c:v>
                </c:pt>
                <c:pt idx="549">
                  <c:v>0.25755499999999998</c:v>
                </c:pt>
                <c:pt idx="550">
                  <c:v>0.2944899999999997</c:v>
                </c:pt>
                <c:pt idx="551">
                  <c:v>0.26577300000000026</c:v>
                </c:pt>
                <c:pt idx="552">
                  <c:v>0.31278800000000029</c:v>
                </c:pt>
                <c:pt idx="553">
                  <c:v>0.28478400000000015</c:v>
                </c:pt>
                <c:pt idx="554">
                  <c:v>0.26436300000000035</c:v>
                </c:pt>
                <c:pt idx="555">
                  <c:v>0.28358599999999967</c:v>
                </c:pt>
                <c:pt idx="556">
                  <c:v>0.27444200000000052</c:v>
                </c:pt>
                <c:pt idx="557">
                  <c:v>0.30169500000000049</c:v>
                </c:pt>
                <c:pt idx="558">
                  <c:v>0.27679299999999962</c:v>
                </c:pt>
                <c:pt idx="559">
                  <c:v>0.30078599999999955</c:v>
                </c:pt>
                <c:pt idx="560">
                  <c:v>0.28548099999999987</c:v>
                </c:pt>
                <c:pt idx="561">
                  <c:v>0.30055799999999966</c:v>
                </c:pt>
                <c:pt idx="562">
                  <c:v>0.29025499999999926</c:v>
                </c:pt>
                <c:pt idx="563">
                  <c:v>0.27083999999999975</c:v>
                </c:pt>
                <c:pt idx="564">
                  <c:v>0.26003100000000057</c:v>
                </c:pt>
                <c:pt idx="565">
                  <c:v>0.29437099999999994</c:v>
                </c:pt>
                <c:pt idx="566">
                  <c:v>0.27709000000000028</c:v>
                </c:pt>
                <c:pt idx="567">
                  <c:v>0.26876600000000028</c:v>
                </c:pt>
                <c:pt idx="568">
                  <c:v>0.31368300000000016</c:v>
                </c:pt>
                <c:pt idx="569">
                  <c:v>0.29465800000000009</c:v>
                </c:pt>
                <c:pt idx="570">
                  <c:v>0.29499999999999993</c:v>
                </c:pt>
                <c:pt idx="571">
                  <c:v>0.31499200000000016</c:v>
                </c:pt>
                <c:pt idx="572">
                  <c:v>0.28411399999999976</c:v>
                </c:pt>
                <c:pt idx="573">
                  <c:v>0.31471300000000024</c:v>
                </c:pt>
                <c:pt idx="574">
                  <c:v>0.30526799999999987</c:v>
                </c:pt>
                <c:pt idx="575">
                  <c:v>0.28644299999999934</c:v>
                </c:pt>
                <c:pt idx="576">
                  <c:v>0.32553799999999988</c:v>
                </c:pt>
                <c:pt idx="577">
                  <c:v>0.301342</c:v>
                </c:pt>
                <c:pt idx="578">
                  <c:v>0.28038200000000035</c:v>
                </c:pt>
                <c:pt idx="579">
                  <c:v>0.29725900000000038</c:v>
                </c:pt>
                <c:pt idx="580">
                  <c:v>0.29707499999999953</c:v>
                </c:pt>
                <c:pt idx="581">
                  <c:v>0.28891599999999951</c:v>
                </c:pt>
                <c:pt idx="582">
                  <c:v>0.3090440000000001</c:v>
                </c:pt>
                <c:pt idx="583">
                  <c:v>0.30154300000000056</c:v>
                </c:pt>
                <c:pt idx="584">
                  <c:v>0.33092400000000044</c:v>
                </c:pt>
                <c:pt idx="585">
                  <c:v>0.32018099999999983</c:v>
                </c:pt>
                <c:pt idx="586">
                  <c:v>0.30113000000000056</c:v>
                </c:pt>
                <c:pt idx="587">
                  <c:v>0.29770800000000008</c:v>
                </c:pt>
                <c:pt idx="588">
                  <c:v>0.28961900000000007</c:v>
                </c:pt>
                <c:pt idx="589">
                  <c:v>0.31275899999999979</c:v>
                </c:pt>
                <c:pt idx="590">
                  <c:v>0.3184319999999996</c:v>
                </c:pt>
                <c:pt idx="591">
                  <c:v>0.31448100000000068</c:v>
                </c:pt>
                <c:pt idx="592">
                  <c:v>0.28872900000000001</c:v>
                </c:pt>
                <c:pt idx="593">
                  <c:v>0.30956799999999962</c:v>
                </c:pt>
                <c:pt idx="594">
                  <c:v>0.32166200000000078</c:v>
                </c:pt>
                <c:pt idx="595">
                  <c:v>0.32736400000000021</c:v>
                </c:pt>
                <c:pt idx="596">
                  <c:v>0.30964599999999987</c:v>
                </c:pt>
                <c:pt idx="597">
                  <c:v>0.31839900000000032</c:v>
                </c:pt>
                <c:pt idx="598">
                  <c:v>0.30411500000000036</c:v>
                </c:pt>
                <c:pt idx="599">
                  <c:v>0.336754</c:v>
                </c:pt>
                <c:pt idx="600">
                  <c:v>0.30037000000000003</c:v>
                </c:pt>
                <c:pt idx="601">
                  <c:v>0.34634600000000049</c:v>
                </c:pt>
                <c:pt idx="602">
                  <c:v>0.32532099999999975</c:v>
                </c:pt>
                <c:pt idx="603">
                  <c:v>0.30292899999999978</c:v>
                </c:pt>
                <c:pt idx="604">
                  <c:v>0.32241199999999992</c:v>
                </c:pt>
                <c:pt idx="605">
                  <c:v>0.32136500000000012</c:v>
                </c:pt>
                <c:pt idx="606">
                  <c:v>0.32198999999999955</c:v>
                </c:pt>
                <c:pt idx="607">
                  <c:v>0.32096500000000017</c:v>
                </c:pt>
                <c:pt idx="608">
                  <c:v>0.31378400000000006</c:v>
                </c:pt>
                <c:pt idx="609">
                  <c:v>0.31422400000000028</c:v>
                </c:pt>
                <c:pt idx="610">
                  <c:v>0.30967500000000037</c:v>
                </c:pt>
                <c:pt idx="611">
                  <c:v>0.31378000000000039</c:v>
                </c:pt>
                <c:pt idx="612">
                  <c:v>0.32515200000000011</c:v>
                </c:pt>
                <c:pt idx="613">
                  <c:v>0.31333500000000036</c:v>
                </c:pt>
                <c:pt idx="614">
                  <c:v>0.336646</c:v>
                </c:pt>
                <c:pt idx="615">
                  <c:v>0.32790600000000047</c:v>
                </c:pt>
                <c:pt idx="616">
                  <c:v>0.37186699999999995</c:v>
                </c:pt>
                <c:pt idx="617">
                  <c:v>0.33783999999999992</c:v>
                </c:pt>
                <c:pt idx="618">
                  <c:v>0.35291899999999998</c:v>
                </c:pt>
                <c:pt idx="619">
                  <c:v>0.32134800000000041</c:v>
                </c:pt>
                <c:pt idx="620">
                  <c:v>0.32899100000000026</c:v>
                </c:pt>
                <c:pt idx="621">
                  <c:v>0.32313799999999926</c:v>
                </c:pt>
                <c:pt idx="622">
                  <c:v>0.35864399999999996</c:v>
                </c:pt>
                <c:pt idx="623">
                  <c:v>0.33077699999999943</c:v>
                </c:pt>
                <c:pt idx="624">
                  <c:v>0.35948899999999995</c:v>
                </c:pt>
                <c:pt idx="625">
                  <c:v>0.35021900000000006</c:v>
                </c:pt>
                <c:pt idx="626">
                  <c:v>0.32495700000000038</c:v>
                </c:pt>
                <c:pt idx="627">
                  <c:v>0.33612599999999926</c:v>
                </c:pt>
                <c:pt idx="628">
                  <c:v>0.33956499999999945</c:v>
                </c:pt>
                <c:pt idx="629">
                  <c:v>0.34136399999999956</c:v>
                </c:pt>
                <c:pt idx="630">
                  <c:v>0.32927799999999952</c:v>
                </c:pt>
                <c:pt idx="631">
                  <c:v>0.31877200000000006</c:v>
                </c:pt>
                <c:pt idx="632">
                  <c:v>0.34574499999999997</c:v>
                </c:pt>
                <c:pt idx="633">
                  <c:v>0.32874400000000037</c:v>
                </c:pt>
                <c:pt idx="634">
                  <c:v>0.32204200000000061</c:v>
                </c:pt>
                <c:pt idx="635">
                  <c:v>0.32638799999999968</c:v>
                </c:pt>
                <c:pt idx="636">
                  <c:v>0.34799500000000005</c:v>
                </c:pt>
                <c:pt idx="637">
                  <c:v>0.34821299999999944</c:v>
                </c:pt>
                <c:pt idx="638">
                  <c:v>0.34889999999999954</c:v>
                </c:pt>
                <c:pt idx="639">
                  <c:v>0.39705000000000013</c:v>
                </c:pt>
                <c:pt idx="640">
                  <c:v>0.33842000000000017</c:v>
                </c:pt>
                <c:pt idx="641">
                  <c:v>0.342333</c:v>
                </c:pt>
                <c:pt idx="642">
                  <c:v>0.34851499999999991</c:v>
                </c:pt>
                <c:pt idx="643">
                  <c:v>0.33433899999999994</c:v>
                </c:pt>
                <c:pt idx="644">
                  <c:v>0.35055799999999948</c:v>
                </c:pt>
                <c:pt idx="645">
                  <c:v>0.32737000000000016</c:v>
                </c:pt>
                <c:pt idx="646">
                  <c:v>0.32468500000000056</c:v>
                </c:pt>
                <c:pt idx="647">
                  <c:v>0.33842700000000026</c:v>
                </c:pt>
                <c:pt idx="648">
                  <c:v>0.32471500000000031</c:v>
                </c:pt>
                <c:pt idx="649">
                  <c:v>0.32997299999999985</c:v>
                </c:pt>
                <c:pt idx="650">
                  <c:v>0.33659900000000054</c:v>
                </c:pt>
                <c:pt idx="651">
                  <c:v>0.33017499999999966</c:v>
                </c:pt>
                <c:pt idx="652">
                  <c:v>0.31498999999999988</c:v>
                </c:pt>
                <c:pt idx="653">
                  <c:v>0.32066099999999942</c:v>
                </c:pt>
                <c:pt idx="654">
                  <c:v>0.31761099999999942</c:v>
                </c:pt>
                <c:pt idx="655">
                  <c:v>0.31708200000000009</c:v>
                </c:pt>
                <c:pt idx="656">
                  <c:v>0.33070000000000022</c:v>
                </c:pt>
                <c:pt idx="657">
                  <c:v>0.31696800000000014</c:v>
                </c:pt>
                <c:pt idx="658">
                  <c:v>0.31571400000000072</c:v>
                </c:pt>
                <c:pt idx="659">
                  <c:v>0.31031300000000073</c:v>
                </c:pt>
                <c:pt idx="660">
                  <c:v>0.31996100000000016</c:v>
                </c:pt>
                <c:pt idx="661">
                  <c:v>0.32092999999999972</c:v>
                </c:pt>
                <c:pt idx="662">
                  <c:v>0.33350399999999958</c:v>
                </c:pt>
                <c:pt idx="663">
                  <c:v>0.31006599999999995</c:v>
                </c:pt>
                <c:pt idx="664">
                  <c:v>0.32147400000000026</c:v>
                </c:pt>
                <c:pt idx="665">
                  <c:v>0.32903599999999944</c:v>
                </c:pt>
                <c:pt idx="666">
                  <c:v>0.32243200000000005</c:v>
                </c:pt>
                <c:pt idx="667">
                  <c:v>0.31880600000000037</c:v>
                </c:pt>
                <c:pt idx="668">
                  <c:v>0.30521400000000032</c:v>
                </c:pt>
                <c:pt idx="669">
                  <c:v>0.313809</c:v>
                </c:pt>
                <c:pt idx="670">
                  <c:v>0.34044500000000077</c:v>
                </c:pt>
                <c:pt idx="671">
                  <c:v>0.30486799999999992</c:v>
                </c:pt>
                <c:pt idx="672">
                  <c:v>0.31932600000000022</c:v>
                </c:pt>
                <c:pt idx="673">
                  <c:v>0.3359589999999999</c:v>
                </c:pt>
                <c:pt idx="674">
                  <c:v>0.30877799999999933</c:v>
                </c:pt>
                <c:pt idx="675">
                  <c:v>0.32606999999999964</c:v>
                </c:pt>
                <c:pt idx="676">
                  <c:v>0.31629299999999994</c:v>
                </c:pt>
                <c:pt idx="677">
                  <c:v>0.30366000000000071</c:v>
                </c:pt>
                <c:pt idx="678">
                  <c:v>0.32394299999999987</c:v>
                </c:pt>
                <c:pt idx="679">
                  <c:v>0.30619800000000019</c:v>
                </c:pt>
                <c:pt idx="680">
                  <c:v>0.31024099999999954</c:v>
                </c:pt>
                <c:pt idx="681">
                  <c:v>0.33062500000000039</c:v>
                </c:pt>
                <c:pt idx="682">
                  <c:v>0.29425499999999971</c:v>
                </c:pt>
                <c:pt idx="683">
                  <c:v>0.31005400000000005</c:v>
                </c:pt>
                <c:pt idx="684">
                  <c:v>0.32867399999999947</c:v>
                </c:pt>
                <c:pt idx="685">
                  <c:v>0.28900799999999993</c:v>
                </c:pt>
                <c:pt idx="686">
                  <c:v>0.31768100000000032</c:v>
                </c:pt>
                <c:pt idx="687">
                  <c:v>0.34634399999999932</c:v>
                </c:pt>
                <c:pt idx="688">
                  <c:v>0.28763300000000047</c:v>
                </c:pt>
                <c:pt idx="689">
                  <c:v>0.32345399999999991</c:v>
                </c:pt>
                <c:pt idx="690">
                  <c:v>0.30591000000000079</c:v>
                </c:pt>
                <c:pt idx="691">
                  <c:v>0.32065799999999989</c:v>
                </c:pt>
                <c:pt idx="692">
                  <c:v>0.33522699999999972</c:v>
                </c:pt>
                <c:pt idx="693">
                  <c:v>0.35390599999999939</c:v>
                </c:pt>
                <c:pt idx="694">
                  <c:v>0.2864450000000005</c:v>
                </c:pt>
                <c:pt idx="695">
                  <c:v>0.3303319999999994</c:v>
                </c:pt>
                <c:pt idx="696">
                  <c:v>0.31936300000000006</c:v>
                </c:pt>
                <c:pt idx="697">
                  <c:v>0.31616800000000023</c:v>
                </c:pt>
                <c:pt idx="698">
                  <c:v>0.32780499999999968</c:v>
                </c:pt>
                <c:pt idx="699">
                  <c:v>0.30461499999999919</c:v>
                </c:pt>
                <c:pt idx="700">
                  <c:v>0.31405299999999947</c:v>
                </c:pt>
                <c:pt idx="701">
                  <c:v>0.32750099999999982</c:v>
                </c:pt>
                <c:pt idx="702">
                  <c:v>0.30186099999999971</c:v>
                </c:pt>
                <c:pt idx="703">
                  <c:v>0.3338890000000001</c:v>
                </c:pt>
                <c:pt idx="704">
                  <c:v>0.33852899999999941</c:v>
                </c:pt>
                <c:pt idx="705">
                  <c:v>0.30276999999999976</c:v>
                </c:pt>
                <c:pt idx="706">
                  <c:v>0.35288699999999995</c:v>
                </c:pt>
                <c:pt idx="707">
                  <c:v>0.33863899999999969</c:v>
                </c:pt>
                <c:pt idx="708">
                  <c:v>0.3104250000000004</c:v>
                </c:pt>
                <c:pt idx="709">
                  <c:v>0.34668300000000052</c:v>
                </c:pt>
                <c:pt idx="710">
                  <c:v>0.33019599999999993</c:v>
                </c:pt>
                <c:pt idx="711">
                  <c:v>0.32134799999999952</c:v>
                </c:pt>
                <c:pt idx="712">
                  <c:v>0.34369199999999989</c:v>
                </c:pt>
                <c:pt idx="713">
                  <c:v>0.33627099999999999</c:v>
                </c:pt>
                <c:pt idx="714">
                  <c:v>0.33945900000000062</c:v>
                </c:pt>
                <c:pt idx="715">
                  <c:v>0.358155</c:v>
                </c:pt>
                <c:pt idx="716">
                  <c:v>0.3739889999999999</c:v>
                </c:pt>
                <c:pt idx="717">
                  <c:v>0.37970599999999965</c:v>
                </c:pt>
                <c:pt idx="718">
                  <c:v>0.35678300000000007</c:v>
                </c:pt>
                <c:pt idx="719">
                  <c:v>0.33021799999999946</c:v>
                </c:pt>
                <c:pt idx="720">
                  <c:v>0.35924099999999992</c:v>
                </c:pt>
                <c:pt idx="721">
                  <c:v>0.36276099999999989</c:v>
                </c:pt>
                <c:pt idx="722">
                  <c:v>0.37222299999999997</c:v>
                </c:pt>
                <c:pt idx="723">
                  <c:v>0.36697500000000005</c:v>
                </c:pt>
                <c:pt idx="724">
                  <c:v>0.36072199999999999</c:v>
                </c:pt>
                <c:pt idx="725">
                  <c:v>0.35541899999999949</c:v>
                </c:pt>
                <c:pt idx="726">
                  <c:v>0.3673700000000002</c:v>
                </c:pt>
                <c:pt idx="727">
                  <c:v>0.36679900000000032</c:v>
                </c:pt>
                <c:pt idx="728">
                  <c:v>0.3656119999999996</c:v>
                </c:pt>
                <c:pt idx="729">
                  <c:v>0.36912199999999995</c:v>
                </c:pt>
                <c:pt idx="730">
                  <c:v>0.36030799999999985</c:v>
                </c:pt>
                <c:pt idx="731">
                  <c:v>0.37270000000000003</c:v>
                </c:pt>
                <c:pt idx="732">
                  <c:v>0.3789169999999995</c:v>
                </c:pt>
                <c:pt idx="733">
                  <c:v>0.37318100000000065</c:v>
                </c:pt>
                <c:pt idx="734">
                  <c:v>0.38656999999999986</c:v>
                </c:pt>
                <c:pt idx="735">
                  <c:v>0.38150199999999934</c:v>
                </c:pt>
                <c:pt idx="736">
                  <c:v>0.39503399999999989</c:v>
                </c:pt>
                <c:pt idx="737">
                  <c:v>0.40344600000000064</c:v>
                </c:pt>
                <c:pt idx="738">
                  <c:v>0.40458999999999978</c:v>
                </c:pt>
                <c:pt idx="739">
                  <c:v>0.37949300000000008</c:v>
                </c:pt>
                <c:pt idx="740">
                  <c:v>0.40507000000000026</c:v>
                </c:pt>
                <c:pt idx="741">
                  <c:v>0.3929929999999997</c:v>
                </c:pt>
                <c:pt idx="742">
                  <c:v>0.39991399999999988</c:v>
                </c:pt>
                <c:pt idx="743">
                  <c:v>0.42291399999999957</c:v>
                </c:pt>
                <c:pt idx="744">
                  <c:v>0.40648899999999966</c:v>
                </c:pt>
                <c:pt idx="745">
                  <c:v>0.40323900000000013</c:v>
                </c:pt>
                <c:pt idx="746">
                  <c:v>0.39081299999999963</c:v>
                </c:pt>
                <c:pt idx="747">
                  <c:v>0.38741700000000012</c:v>
                </c:pt>
                <c:pt idx="748">
                  <c:v>0.42756000000000061</c:v>
                </c:pt>
                <c:pt idx="749">
                  <c:v>0.40622700000000034</c:v>
                </c:pt>
                <c:pt idx="750">
                  <c:v>0.4097230000000005</c:v>
                </c:pt>
                <c:pt idx="751">
                  <c:v>0.40332200000000018</c:v>
                </c:pt>
                <c:pt idx="752">
                  <c:v>0.40083399999999969</c:v>
                </c:pt>
                <c:pt idx="753">
                  <c:v>0.42398999999999987</c:v>
                </c:pt>
                <c:pt idx="754">
                  <c:v>0.43118500000000015</c:v>
                </c:pt>
                <c:pt idx="755">
                  <c:v>0.4364359999999996</c:v>
                </c:pt>
                <c:pt idx="756">
                  <c:v>0.43181899999999995</c:v>
                </c:pt>
                <c:pt idx="757">
                  <c:v>0.42330300000000065</c:v>
                </c:pt>
                <c:pt idx="758">
                  <c:v>0.42657900000000026</c:v>
                </c:pt>
                <c:pt idx="759">
                  <c:v>0.42737400000000036</c:v>
                </c:pt>
                <c:pt idx="760">
                  <c:v>0.42752100000000048</c:v>
                </c:pt>
                <c:pt idx="761">
                  <c:v>0.43857899999999983</c:v>
                </c:pt>
                <c:pt idx="762">
                  <c:v>0.42184100000000058</c:v>
                </c:pt>
                <c:pt idx="763">
                  <c:v>0.44247600000000009</c:v>
                </c:pt>
                <c:pt idx="764">
                  <c:v>0.45758100000000024</c:v>
                </c:pt>
                <c:pt idx="765">
                  <c:v>0.45142400000000027</c:v>
                </c:pt>
                <c:pt idx="766">
                  <c:v>0.44794100000000014</c:v>
                </c:pt>
                <c:pt idx="767">
                  <c:v>0.43961499999999987</c:v>
                </c:pt>
                <c:pt idx="768">
                  <c:v>0.47243499999999994</c:v>
                </c:pt>
                <c:pt idx="769">
                  <c:v>0.4561510000000002</c:v>
                </c:pt>
                <c:pt idx="770">
                  <c:v>0.44980300000000017</c:v>
                </c:pt>
                <c:pt idx="771">
                  <c:v>0.46661099999999944</c:v>
                </c:pt>
                <c:pt idx="772">
                  <c:v>0.45582300000000053</c:v>
                </c:pt>
                <c:pt idx="773">
                  <c:v>0.52827700000000011</c:v>
                </c:pt>
                <c:pt idx="774">
                  <c:v>0.47849299999999939</c:v>
                </c:pt>
                <c:pt idx="775">
                  <c:v>0.47383599999999948</c:v>
                </c:pt>
                <c:pt idx="776">
                  <c:v>0.53497699999999959</c:v>
                </c:pt>
                <c:pt idx="777">
                  <c:v>0.47704799999999992</c:v>
                </c:pt>
                <c:pt idx="778">
                  <c:v>0.49395200000000017</c:v>
                </c:pt>
                <c:pt idx="779">
                  <c:v>0.48657299999999992</c:v>
                </c:pt>
                <c:pt idx="780">
                  <c:v>0.48407</c:v>
                </c:pt>
                <c:pt idx="781">
                  <c:v>0.48402199999999951</c:v>
                </c:pt>
                <c:pt idx="782">
                  <c:v>0.50222600000000028</c:v>
                </c:pt>
                <c:pt idx="783">
                  <c:v>0.48071399999999986</c:v>
                </c:pt>
                <c:pt idx="784">
                  <c:v>0.5161099999999994</c:v>
                </c:pt>
                <c:pt idx="785">
                  <c:v>0.50064300000000017</c:v>
                </c:pt>
                <c:pt idx="786">
                  <c:v>0.50480000000000036</c:v>
                </c:pt>
                <c:pt idx="787">
                  <c:v>0.49262100000000064</c:v>
                </c:pt>
                <c:pt idx="788">
                  <c:v>0.4983259999999996</c:v>
                </c:pt>
                <c:pt idx="789">
                  <c:v>0.48620600000000014</c:v>
                </c:pt>
                <c:pt idx="790">
                  <c:v>0.50635299999999983</c:v>
                </c:pt>
                <c:pt idx="791">
                  <c:v>0.50026800000000016</c:v>
                </c:pt>
                <c:pt idx="792">
                  <c:v>0.49992000000000036</c:v>
                </c:pt>
                <c:pt idx="793">
                  <c:v>0.53934800000000038</c:v>
                </c:pt>
                <c:pt idx="794">
                  <c:v>0.51165899999999986</c:v>
                </c:pt>
                <c:pt idx="795">
                  <c:v>0.51449500000000015</c:v>
                </c:pt>
                <c:pt idx="796">
                  <c:v>0.51476599999999983</c:v>
                </c:pt>
                <c:pt idx="797">
                  <c:v>0.52508800000000022</c:v>
                </c:pt>
                <c:pt idx="798">
                  <c:v>0.50713299999999961</c:v>
                </c:pt>
                <c:pt idx="799">
                  <c:v>0.51836299999999991</c:v>
                </c:pt>
                <c:pt idx="800">
                  <c:v>0.49575499999999995</c:v>
                </c:pt>
                <c:pt idx="801">
                  <c:v>0.50471099999999947</c:v>
                </c:pt>
                <c:pt idx="802">
                  <c:v>0.52350399999999997</c:v>
                </c:pt>
                <c:pt idx="803">
                  <c:v>0.51020899999999969</c:v>
                </c:pt>
                <c:pt idx="804">
                  <c:v>0.52409700000000026</c:v>
                </c:pt>
                <c:pt idx="805">
                  <c:v>0.52643899999999988</c:v>
                </c:pt>
                <c:pt idx="806">
                  <c:v>0.50310600000000072</c:v>
                </c:pt>
                <c:pt idx="807">
                  <c:v>0.53752399999999945</c:v>
                </c:pt>
                <c:pt idx="808">
                  <c:v>0.5222560000000005</c:v>
                </c:pt>
                <c:pt idx="809">
                  <c:v>0.52327600000000007</c:v>
                </c:pt>
                <c:pt idx="810">
                  <c:v>0.52082499999999943</c:v>
                </c:pt>
                <c:pt idx="811">
                  <c:v>0.53149099999999994</c:v>
                </c:pt>
                <c:pt idx="812">
                  <c:v>0.51411399999999929</c:v>
                </c:pt>
                <c:pt idx="813">
                  <c:v>0.53431699999999971</c:v>
                </c:pt>
                <c:pt idx="814">
                  <c:v>0.543825</c:v>
                </c:pt>
                <c:pt idx="815">
                  <c:v>0.53279999999999994</c:v>
                </c:pt>
                <c:pt idx="816">
                  <c:v>0.54173799999999961</c:v>
                </c:pt>
                <c:pt idx="817">
                  <c:v>0.53488799999999959</c:v>
                </c:pt>
                <c:pt idx="818">
                  <c:v>0.53933900000000001</c:v>
                </c:pt>
                <c:pt idx="819">
                  <c:v>0.53141899999999964</c:v>
                </c:pt>
                <c:pt idx="820">
                  <c:v>0.52747299999999964</c:v>
                </c:pt>
                <c:pt idx="821">
                  <c:v>0.52098200000000006</c:v>
                </c:pt>
                <c:pt idx="822">
                  <c:v>0.54010300000000022</c:v>
                </c:pt>
                <c:pt idx="823">
                  <c:v>0.53344699999999978</c:v>
                </c:pt>
                <c:pt idx="824">
                  <c:v>0.53881299999999932</c:v>
                </c:pt>
                <c:pt idx="825">
                  <c:v>0.53688499999999983</c:v>
                </c:pt>
                <c:pt idx="826">
                  <c:v>0.54360900000000001</c:v>
                </c:pt>
                <c:pt idx="827">
                  <c:v>0.54118900000000014</c:v>
                </c:pt>
                <c:pt idx="828">
                  <c:v>0.53585100000000008</c:v>
                </c:pt>
                <c:pt idx="829">
                  <c:v>0.52827199999999941</c:v>
                </c:pt>
                <c:pt idx="830">
                  <c:v>0.53655199999999947</c:v>
                </c:pt>
                <c:pt idx="831">
                  <c:v>0.54685600000000001</c:v>
                </c:pt>
                <c:pt idx="832">
                  <c:v>0.54277599999999993</c:v>
                </c:pt>
                <c:pt idx="833">
                  <c:v>0.53709200000000035</c:v>
                </c:pt>
                <c:pt idx="834">
                  <c:v>0.54085699999999992</c:v>
                </c:pt>
                <c:pt idx="835">
                  <c:v>0.5372590000000006</c:v>
                </c:pt>
                <c:pt idx="836">
                  <c:v>0.55549900000000019</c:v>
                </c:pt>
                <c:pt idx="837">
                  <c:v>0.56309900000000024</c:v>
                </c:pt>
                <c:pt idx="838">
                  <c:v>0.57210699999999992</c:v>
                </c:pt>
                <c:pt idx="839">
                  <c:v>0.55818600000000007</c:v>
                </c:pt>
                <c:pt idx="840">
                  <c:v>0.55322199999999988</c:v>
                </c:pt>
                <c:pt idx="841">
                  <c:v>0.55657099999999993</c:v>
                </c:pt>
                <c:pt idx="842">
                  <c:v>0.58816899999999972</c:v>
                </c:pt>
                <c:pt idx="843">
                  <c:v>0.55828800000000012</c:v>
                </c:pt>
                <c:pt idx="844">
                  <c:v>0.56064799999999959</c:v>
                </c:pt>
                <c:pt idx="845">
                  <c:v>0.56419900000000034</c:v>
                </c:pt>
                <c:pt idx="846">
                  <c:v>0.55213200000000029</c:v>
                </c:pt>
                <c:pt idx="847">
                  <c:v>0.60918799999999962</c:v>
                </c:pt>
                <c:pt idx="848">
                  <c:v>0.61473699999999987</c:v>
                </c:pt>
                <c:pt idx="849">
                  <c:v>0.5676129999999997</c:v>
                </c:pt>
                <c:pt idx="850">
                  <c:v>0.5724670000000005</c:v>
                </c:pt>
                <c:pt idx="851">
                  <c:v>0.58076600000000056</c:v>
                </c:pt>
                <c:pt idx="852">
                  <c:v>0.58829300000000018</c:v>
                </c:pt>
                <c:pt idx="853">
                  <c:v>0.58470599999999973</c:v>
                </c:pt>
                <c:pt idx="854">
                  <c:v>0.59398399999999985</c:v>
                </c:pt>
                <c:pt idx="855">
                  <c:v>0.58496099999999984</c:v>
                </c:pt>
                <c:pt idx="856">
                  <c:v>0.5891339999999996</c:v>
                </c:pt>
                <c:pt idx="857">
                  <c:v>0.57814199999999971</c:v>
                </c:pt>
                <c:pt idx="858">
                  <c:v>0.58161899999999989</c:v>
                </c:pt>
                <c:pt idx="859">
                  <c:v>0.61409899999999951</c:v>
                </c:pt>
                <c:pt idx="860">
                  <c:v>0.61135900000000021</c:v>
                </c:pt>
                <c:pt idx="861">
                  <c:v>0.60692900000000005</c:v>
                </c:pt>
                <c:pt idx="862">
                  <c:v>0.60526000000000035</c:v>
                </c:pt>
                <c:pt idx="863">
                  <c:v>0.59906899999999919</c:v>
                </c:pt>
                <c:pt idx="864">
                  <c:v>0.60976699999999973</c:v>
                </c:pt>
                <c:pt idx="865">
                  <c:v>0.59963000000000033</c:v>
                </c:pt>
                <c:pt idx="866">
                  <c:v>0.61506000000000061</c:v>
                </c:pt>
                <c:pt idx="867">
                  <c:v>0.62980500000000017</c:v>
                </c:pt>
                <c:pt idx="868">
                  <c:v>0.60675200000000018</c:v>
                </c:pt>
                <c:pt idx="869">
                  <c:v>0.63013700000000039</c:v>
                </c:pt>
                <c:pt idx="870">
                  <c:v>0.63085699999999978</c:v>
                </c:pt>
                <c:pt idx="871">
                  <c:v>0.61600199999999994</c:v>
                </c:pt>
                <c:pt idx="872">
                  <c:v>0.61329600000000006</c:v>
                </c:pt>
                <c:pt idx="873">
                  <c:v>0.61436899999999994</c:v>
                </c:pt>
                <c:pt idx="874">
                  <c:v>0.6021939999999999</c:v>
                </c:pt>
                <c:pt idx="875">
                  <c:v>0.64373799999999992</c:v>
                </c:pt>
                <c:pt idx="876">
                  <c:v>0.62096000000000018</c:v>
                </c:pt>
                <c:pt idx="877">
                  <c:v>0.64671300000000009</c:v>
                </c:pt>
                <c:pt idx="878">
                  <c:v>0.64246499999999962</c:v>
                </c:pt>
                <c:pt idx="879">
                  <c:v>0.6394599999999997</c:v>
                </c:pt>
                <c:pt idx="880">
                  <c:v>0.65594199999999958</c:v>
                </c:pt>
                <c:pt idx="881">
                  <c:v>0.65017700000000023</c:v>
                </c:pt>
                <c:pt idx="882">
                  <c:v>0.640733</c:v>
                </c:pt>
                <c:pt idx="883">
                  <c:v>0.65478699999999979</c:v>
                </c:pt>
                <c:pt idx="884">
                  <c:v>0.63461800000000057</c:v>
                </c:pt>
                <c:pt idx="885">
                  <c:v>0.64702200000000065</c:v>
                </c:pt>
                <c:pt idx="886">
                  <c:v>0.68722199999999933</c:v>
                </c:pt>
                <c:pt idx="887">
                  <c:v>0.66877999999999993</c:v>
                </c:pt>
                <c:pt idx="888">
                  <c:v>0.65859899999999971</c:v>
                </c:pt>
                <c:pt idx="889">
                  <c:v>0.66188499999999983</c:v>
                </c:pt>
                <c:pt idx="890">
                  <c:v>0.65918399999999977</c:v>
                </c:pt>
                <c:pt idx="891">
                  <c:v>0.68053899999999956</c:v>
                </c:pt>
                <c:pt idx="892">
                  <c:v>0.68680399999999953</c:v>
                </c:pt>
                <c:pt idx="893">
                  <c:v>0.68463299999999983</c:v>
                </c:pt>
                <c:pt idx="894">
                  <c:v>0.69360199999999939</c:v>
                </c:pt>
                <c:pt idx="895">
                  <c:v>0.69787100000000013</c:v>
                </c:pt>
                <c:pt idx="896">
                  <c:v>0.68805399999999928</c:v>
                </c:pt>
                <c:pt idx="897">
                  <c:v>0.6809150000000006</c:v>
                </c:pt>
                <c:pt idx="898">
                  <c:v>0.67149900000000073</c:v>
                </c:pt>
                <c:pt idx="899">
                  <c:v>0.68548899999999957</c:v>
                </c:pt>
                <c:pt idx="900">
                  <c:v>0.68713300000000022</c:v>
                </c:pt>
                <c:pt idx="901">
                  <c:v>0.66812100000000019</c:v>
                </c:pt>
                <c:pt idx="902">
                  <c:v>0.68284300000000009</c:v>
                </c:pt>
                <c:pt idx="903">
                  <c:v>0.69728700000000021</c:v>
                </c:pt>
                <c:pt idx="904">
                  <c:v>0.67779800000000012</c:v>
                </c:pt>
                <c:pt idx="905">
                  <c:v>0.69644900000000032</c:v>
                </c:pt>
                <c:pt idx="906">
                  <c:v>0.69357999999999986</c:v>
                </c:pt>
                <c:pt idx="907">
                  <c:v>0.70755800000000058</c:v>
                </c:pt>
                <c:pt idx="908">
                  <c:v>0.75253600000000009</c:v>
                </c:pt>
                <c:pt idx="909">
                  <c:v>0.68187100000000012</c:v>
                </c:pt>
                <c:pt idx="910">
                  <c:v>0.7191320000000001</c:v>
                </c:pt>
                <c:pt idx="911">
                  <c:v>0.71951400000000021</c:v>
                </c:pt>
                <c:pt idx="912">
                  <c:v>0.69145099999999982</c:v>
                </c:pt>
                <c:pt idx="913">
                  <c:v>0.70770499999999981</c:v>
                </c:pt>
                <c:pt idx="914">
                  <c:v>0.69874100000000006</c:v>
                </c:pt>
                <c:pt idx="915">
                  <c:v>0.70755999999999997</c:v>
                </c:pt>
                <c:pt idx="916">
                  <c:v>0.71732800000000019</c:v>
                </c:pt>
                <c:pt idx="917">
                  <c:v>0.70469199999999965</c:v>
                </c:pt>
                <c:pt idx="918">
                  <c:v>0.70648100000000014</c:v>
                </c:pt>
                <c:pt idx="919">
                  <c:v>0.71674700000000069</c:v>
                </c:pt>
                <c:pt idx="920">
                  <c:v>0.71250400000000003</c:v>
                </c:pt>
                <c:pt idx="921">
                  <c:v>0.72173600000000082</c:v>
                </c:pt>
                <c:pt idx="922">
                  <c:v>0.71000599999999991</c:v>
                </c:pt>
                <c:pt idx="923">
                  <c:v>0.7407370000000002</c:v>
                </c:pt>
                <c:pt idx="924">
                  <c:v>0.71848700000000054</c:v>
                </c:pt>
                <c:pt idx="925">
                  <c:v>0.71205600000000047</c:v>
                </c:pt>
                <c:pt idx="926">
                  <c:v>0.71415899999999954</c:v>
                </c:pt>
                <c:pt idx="927">
                  <c:v>0.72473099999999935</c:v>
                </c:pt>
                <c:pt idx="928">
                  <c:v>0.71790500000000002</c:v>
                </c:pt>
                <c:pt idx="929">
                  <c:v>0.73908600000000035</c:v>
                </c:pt>
                <c:pt idx="930">
                  <c:v>0.73421300000000045</c:v>
                </c:pt>
                <c:pt idx="931">
                  <c:v>0.74231300000000022</c:v>
                </c:pt>
                <c:pt idx="932">
                  <c:v>0.71493800000000007</c:v>
                </c:pt>
                <c:pt idx="933">
                  <c:v>0.72887599999999964</c:v>
                </c:pt>
              </c:numCache>
            </c:numRef>
          </c:yVal>
        </c:ser>
        <c:axId val="73665536"/>
        <c:axId val="73720960"/>
      </c:scatterChart>
      <c:valAx>
        <c:axId val="73665536"/>
        <c:scaling>
          <c:orientation val="minMax"/>
        </c:scaling>
        <c:axPos val="b"/>
        <c:numFmt formatCode="General" sourceLinked="1"/>
        <c:tickLblPos val="nextTo"/>
        <c:crossAx val="73720960"/>
        <c:crosses val="autoZero"/>
        <c:crossBetween val="midCat"/>
      </c:valAx>
      <c:valAx>
        <c:axId val="73720960"/>
        <c:scaling>
          <c:orientation val="minMax"/>
          <c:min val="-0.2"/>
        </c:scaling>
        <c:axPos val="l"/>
        <c:majorGridlines/>
        <c:numFmt formatCode="General" sourceLinked="1"/>
        <c:tickLblPos val="nextTo"/>
        <c:crossAx val="73665536"/>
        <c:crosses val="autoZero"/>
        <c:crossBetween val="midCat"/>
      </c:valAx>
    </c:plotArea>
    <c:legend>
      <c:legendPos val="r"/>
      <c:layout/>
    </c:legend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7.9002187226596673E-2"/>
          <c:y val="0.1045226377952756"/>
          <c:w val="0.66629790026246716"/>
          <c:h val="0.80849245406824144"/>
        </c:manualLayout>
      </c:layout>
      <c:scatterChart>
        <c:scatterStyle val="lineMarker"/>
        <c:ser>
          <c:idx val="0"/>
          <c:order val="0"/>
          <c:tx>
            <c:v>ref. - Z(108)</c:v>
          </c:tx>
          <c:spPr>
            <a:ln w="28575">
              <a:noFill/>
            </a:ln>
          </c:spPr>
          <c:xVal>
            <c:numRef>
              <c:f>side2AC!$G$33:$G$2618</c:f>
              <c:numCache>
                <c:formatCode>General</c:formatCode>
                <c:ptCount val="2586"/>
                <c:pt idx="0">
                  <c:v>515.08500000000004</c:v>
                </c:pt>
                <c:pt idx="1">
                  <c:v>515.46500000000003</c:v>
                </c:pt>
                <c:pt idx="2">
                  <c:v>515.85299999999995</c:v>
                </c:pt>
                <c:pt idx="3">
                  <c:v>516.25300000000004</c:v>
                </c:pt>
                <c:pt idx="4">
                  <c:v>516.66499999999996</c:v>
                </c:pt>
                <c:pt idx="5">
                  <c:v>517.06899999999996</c:v>
                </c:pt>
                <c:pt idx="6">
                  <c:v>517.47900000000004</c:v>
                </c:pt>
                <c:pt idx="7">
                  <c:v>517.85599999999999</c:v>
                </c:pt>
                <c:pt idx="8">
                  <c:v>518.25300000000004</c:v>
                </c:pt>
                <c:pt idx="9">
                  <c:v>518.65800000000002</c:v>
                </c:pt>
                <c:pt idx="10">
                  <c:v>519.05600000000004</c:v>
                </c:pt>
                <c:pt idx="11">
                  <c:v>519.47400000000005</c:v>
                </c:pt>
                <c:pt idx="12">
                  <c:v>519.85</c:v>
                </c:pt>
                <c:pt idx="13">
                  <c:v>520.23800000000006</c:v>
                </c:pt>
                <c:pt idx="14">
                  <c:v>520.63499999999999</c:v>
                </c:pt>
                <c:pt idx="15">
                  <c:v>521.05100000000004</c:v>
                </c:pt>
                <c:pt idx="16">
                  <c:v>521.45399999999995</c:v>
                </c:pt>
                <c:pt idx="17">
                  <c:v>521.84299999999996</c:v>
                </c:pt>
                <c:pt idx="18">
                  <c:v>522.23699999999997</c:v>
                </c:pt>
                <c:pt idx="19">
                  <c:v>522.63300000000004</c:v>
                </c:pt>
                <c:pt idx="20">
                  <c:v>523.04</c:v>
                </c:pt>
                <c:pt idx="21">
                  <c:v>523.43700000000001</c:v>
                </c:pt>
                <c:pt idx="22">
                  <c:v>523.82799999999997</c:v>
                </c:pt>
                <c:pt idx="23">
                  <c:v>524.20799999999997</c:v>
                </c:pt>
                <c:pt idx="24">
                  <c:v>524.59900000000005</c:v>
                </c:pt>
                <c:pt idx="25">
                  <c:v>525.00099999999998</c:v>
                </c:pt>
                <c:pt idx="26">
                  <c:v>525.41800000000001</c:v>
                </c:pt>
                <c:pt idx="27">
                  <c:v>525.80100000000004</c:v>
                </c:pt>
                <c:pt idx="28">
                  <c:v>526.20699999999999</c:v>
                </c:pt>
                <c:pt idx="29">
                  <c:v>526.59500000000003</c:v>
                </c:pt>
                <c:pt idx="30">
                  <c:v>526.98400000000004</c:v>
                </c:pt>
                <c:pt idx="31">
                  <c:v>527.39400000000001</c:v>
                </c:pt>
                <c:pt idx="32">
                  <c:v>527.78399999999999</c:v>
                </c:pt>
                <c:pt idx="33">
                  <c:v>528.16499999999996</c:v>
                </c:pt>
                <c:pt idx="34">
                  <c:v>528.54899999999998</c:v>
                </c:pt>
                <c:pt idx="35">
                  <c:v>528.96</c:v>
                </c:pt>
                <c:pt idx="36">
                  <c:v>529.35799999999995</c:v>
                </c:pt>
                <c:pt idx="37">
                  <c:v>529.77700000000004</c:v>
                </c:pt>
                <c:pt idx="38">
                  <c:v>530.16399999999999</c:v>
                </c:pt>
                <c:pt idx="39">
                  <c:v>530.55600000000004</c:v>
                </c:pt>
                <c:pt idx="40">
                  <c:v>530.96299999999997</c:v>
                </c:pt>
                <c:pt idx="41">
                  <c:v>531.36099999999999</c:v>
                </c:pt>
                <c:pt idx="42">
                  <c:v>531.76199999999994</c:v>
                </c:pt>
                <c:pt idx="43">
                  <c:v>532.15499999999997</c:v>
                </c:pt>
                <c:pt idx="44">
                  <c:v>532.54300000000001</c:v>
                </c:pt>
                <c:pt idx="45">
                  <c:v>532.92499999999995</c:v>
                </c:pt>
                <c:pt idx="46">
                  <c:v>533.33399999999995</c:v>
                </c:pt>
                <c:pt idx="47">
                  <c:v>533.73</c:v>
                </c:pt>
                <c:pt idx="48">
                  <c:v>534.13099999999997</c:v>
                </c:pt>
                <c:pt idx="49">
                  <c:v>534.54399999999998</c:v>
                </c:pt>
                <c:pt idx="50">
                  <c:v>534.91899999999998</c:v>
                </c:pt>
                <c:pt idx="51">
                  <c:v>535.31100000000004</c:v>
                </c:pt>
                <c:pt idx="52">
                  <c:v>535.721</c:v>
                </c:pt>
                <c:pt idx="53">
                  <c:v>536.12599999999998</c:v>
                </c:pt>
                <c:pt idx="54">
                  <c:v>536.51099999999997</c:v>
                </c:pt>
                <c:pt idx="55">
                  <c:v>536.90300000000002</c:v>
                </c:pt>
                <c:pt idx="56">
                  <c:v>537.27800000000002</c:v>
                </c:pt>
                <c:pt idx="57">
                  <c:v>537.70100000000002</c:v>
                </c:pt>
                <c:pt idx="58">
                  <c:v>538.10400000000004</c:v>
                </c:pt>
                <c:pt idx="59">
                  <c:v>538.50699999999995</c:v>
                </c:pt>
                <c:pt idx="60">
                  <c:v>538.90599999999995</c:v>
                </c:pt>
                <c:pt idx="61">
                  <c:v>539.29899999999998</c:v>
                </c:pt>
                <c:pt idx="62">
                  <c:v>539.70000000000005</c:v>
                </c:pt>
                <c:pt idx="63">
                  <c:v>540.101</c:v>
                </c:pt>
                <c:pt idx="64">
                  <c:v>540.50199999999995</c:v>
                </c:pt>
                <c:pt idx="65">
                  <c:v>540.90099999999995</c:v>
                </c:pt>
                <c:pt idx="66">
                  <c:v>541.28899999999999</c:v>
                </c:pt>
                <c:pt idx="67">
                  <c:v>541.66300000000001</c:v>
                </c:pt>
                <c:pt idx="68">
                  <c:v>542.077</c:v>
                </c:pt>
                <c:pt idx="69">
                  <c:v>542.48599999999999</c:v>
                </c:pt>
                <c:pt idx="70">
                  <c:v>542.88499999999999</c:v>
                </c:pt>
                <c:pt idx="71">
                  <c:v>543.27200000000005</c:v>
                </c:pt>
                <c:pt idx="72">
                  <c:v>543.66399999999999</c:v>
                </c:pt>
                <c:pt idx="73">
                  <c:v>544.06500000000005</c:v>
                </c:pt>
                <c:pt idx="74">
                  <c:v>544.47199999999998</c:v>
                </c:pt>
                <c:pt idx="75">
                  <c:v>544.88</c:v>
                </c:pt>
                <c:pt idx="76">
                  <c:v>545.26199999999994</c:v>
                </c:pt>
                <c:pt idx="77">
                  <c:v>545.654</c:v>
                </c:pt>
                <c:pt idx="78">
                  <c:v>546.03399999999999</c:v>
                </c:pt>
                <c:pt idx="79">
                  <c:v>546.45399999999995</c:v>
                </c:pt>
                <c:pt idx="80">
                  <c:v>546.86199999999997</c:v>
                </c:pt>
                <c:pt idx="81">
                  <c:v>547.25699999999995</c:v>
                </c:pt>
                <c:pt idx="82">
                  <c:v>547.65499999999997</c:v>
                </c:pt>
                <c:pt idx="83">
                  <c:v>548.048</c:v>
                </c:pt>
                <c:pt idx="84">
                  <c:v>548.46400000000006</c:v>
                </c:pt>
                <c:pt idx="85">
                  <c:v>548.84500000000003</c:v>
                </c:pt>
                <c:pt idx="86">
                  <c:v>549.24300000000005</c:v>
                </c:pt>
                <c:pt idx="87">
                  <c:v>549.63</c:v>
                </c:pt>
                <c:pt idx="88">
                  <c:v>550.01599999999996</c:v>
                </c:pt>
                <c:pt idx="89">
                  <c:v>550.41499999999996</c:v>
                </c:pt>
                <c:pt idx="90">
                  <c:v>550.82000000000005</c:v>
                </c:pt>
                <c:pt idx="91">
                  <c:v>551.226</c:v>
                </c:pt>
                <c:pt idx="92">
                  <c:v>551.62300000000005</c:v>
                </c:pt>
                <c:pt idx="93">
                  <c:v>552.01900000000001</c:v>
                </c:pt>
                <c:pt idx="94">
                  <c:v>552.42499999999995</c:v>
                </c:pt>
                <c:pt idx="95">
                  <c:v>552.81600000000003</c:v>
                </c:pt>
                <c:pt idx="96">
                  <c:v>553.21900000000005</c:v>
                </c:pt>
                <c:pt idx="97">
                  <c:v>553.61500000000001</c:v>
                </c:pt>
                <c:pt idx="98">
                  <c:v>553.98400000000004</c:v>
                </c:pt>
                <c:pt idx="99">
                  <c:v>554.38400000000001</c:v>
                </c:pt>
                <c:pt idx="100">
                  <c:v>554.77099999999996</c:v>
                </c:pt>
                <c:pt idx="101">
                  <c:v>555.17600000000004</c:v>
                </c:pt>
                <c:pt idx="102">
                  <c:v>555.58799999999997</c:v>
                </c:pt>
                <c:pt idx="103">
                  <c:v>555.98699999999997</c:v>
                </c:pt>
                <c:pt idx="104">
                  <c:v>556.38300000000004</c:v>
                </c:pt>
                <c:pt idx="105">
                  <c:v>556.78</c:v>
                </c:pt>
                <c:pt idx="106">
                  <c:v>557.18200000000002</c:v>
                </c:pt>
                <c:pt idx="107">
                  <c:v>557.58100000000002</c:v>
                </c:pt>
                <c:pt idx="108">
                  <c:v>557.98299999999995</c:v>
                </c:pt>
                <c:pt idx="109">
                  <c:v>558.36900000000003</c:v>
                </c:pt>
                <c:pt idx="110">
                  <c:v>558.75400000000002</c:v>
                </c:pt>
                <c:pt idx="111">
                  <c:v>559.15</c:v>
                </c:pt>
                <c:pt idx="112">
                  <c:v>559.56700000000001</c:v>
                </c:pt>
                <c:pt idx="113">
                  <c:v>559.971</c:v>
                </c:pt>
                <c:pt idx="114">
                  <c:v>560.36099999999999</c:v>
                </c:pt>
                <c:pt idx="115">
                  <c:v>560.74800000000005</c:v>
                </c:pt>
                <c:pt idx="116">
                  <c:v>561.14400000000001</c:v>
                </c:pt>
                <c:pt idx="117">
                  <c:v>561.55499999999995</c:v>
                </c:pt>
                <c:pt idx="118">
                  <c:v>561.93499999999995</c:v>
                </c:pt>
                <c:pt idx="119">
                  <c:v>562.34799999999996</c:v>
                </c:pt>
                <c:pt idx="120">
                  <c:v>562.72299999999996</c:v>
                </c:pt>
                <c:pt idx="121">
                  <c:v>563.12400000000002</c:v>
                </c:pt>
                <c:pt idx="122">
                  <c:v>563.51099999999997</c:v>
                </c:pt>
                <c:pt idx="123">
                  <c:v>563.91600000000005</c:v>
                </c:pt>
                <c:pt idx="124">
                  <c:v>564.30600000000004</c:v>
                </c:pt>
                <c:pt idx="125">
                  <c:v>564.72</c:v>
                </c:pt>
                <c:pt idx="126">
                  <c:v>565.10900000000004</c:v>
                </c:pt>
                <c:pt idx="127">
                  <c:v>565.51499999999999</c:v>
                </c:pt>
                <c:pt idx="128">
                  <c:v>565.92200000000003</c:v>
                </c:pt>
                <c:pt idx="129">
                  <c:v>566.31299999999999</c:v>
                </c:pt>
                <c:pt idx="130">
                  <c:v>566.71500000000003</c:v>
                </c:pt>
                <c:pt idx="131">
                  <c:v>567.08100000000002</c:v>
                </c:pt>
                <c:pt idx="132">
                  <c:v>567.48400000000004</c:v>
                </c:pt>
                <c:pt idx="133">
                  <c:v>567.88599999999997</c:v>
                </c:pt>
                <c:pt idx="134">
                  <c:v>568.298</c:v>
                </c:pt>
                <c:pt idx="135">
                  <c:v>568.68700000000001</c:v>
                </c:pt>
                <c:pt idx="136">
                  <c:v>569.08000000000004</c:v>
                </c:pt>
                <c:pt idx="137">
                  <c:v>569.47900000000004</c:v>
                </c:pt>
                <c:pt idx="138">
                  <c:v>569.86800000000005</c:v>
                </c:pt>
                <c:pt idx="139">
                  <c:v>570.274</c:v>
                </c:pt>
                <c:pt idx="140">
                  <c:v>570.66800000000001</c:v>
                </c:pt>
                <c:pt idx="141">
                  <c:v>571.06500000000005</c:v>
                </c:pt>
                <c:pt idx="142">
                  <c:v>571.43799999999999</c:v>
                </c:pt>
                <c:pt idx="143">
                  <c:v>571.84799999999996</c:v>
                </c:pt>
                <c:pt idx="144">
                  <c:v>572.25699999999995</c:v>
                </c:pt>
                <c:pt idx="145">
                  <c:v>572.64499999999998</c:v>
                </c:pt>
                <c:pt idx="146">
                  <c:v>573.03800000000001</c:v>
                </c:pt>
                <c:pt idx="147">
                  <c:v>573.43399999999997</c:v>
                </c:pt>
                <c:pt idx="148">
                  <c:v>573.85299999999995</c:v>
                </c:pt>
                <c:pt idx="149">
                  <c:v>574.23400000000004</c:v>
                </c:pt>
                <c:pt idx="150">
                  <c:v>574.65</c:v>
                </c:pt>
                <c:pt idx="151">
                  <c:v>575.03300000000002</c:v>
                </c:pt>
                <c:pt idx="152">
                  <c:v>575.43299999999999</c:v>
                </c:pt>
                <c:pt idx="153">
                  <c:v>575.81200000000001</c:v>
                </c:pt>
                <c:pt idx="154">
                  <c:v>576.20100000000002</c:v>
                </c:pt>
                <c:pt idx="155">
                  <c:v>576.61</c:v>
                </c:pt>
                <c:pt idx="156">
                  <c:v>577.01700000000005</c:v>
                </c:pt>
                <c:pt idx="157">
                  <c:v>577.41600000000005</c:v>
                </c:pt>
                <c:pt idx="158">
                  <c:v>577.80700000000002</c:v>
                </c:pt>
                <c:pt idx="159">
                  <c:v>578.20899999999995</c:v>
                </c:pt>
                <c:pt idx="160">
                  <c:v>578.60799999999995</c:v>
                </c:pt>
                <c:pt idx="161">
                  <c:v>579.01400000000001</c:v>
                </c:pt>
                <c:pt idx="162">
                  <c:v>579.39700000000005</c:v>
                </c:pt>
                <c:pt idx="163">
                  <c:v>579.78700000000003</c:v>
                </c:pt>
                <c:pt idx="164">
                  <c:v>580.178</c:v>
                </c:pt>
                <c:pt idx="165">
                  <c:v>580.59500000000003</c:v>
                </c:pt>
                <c:pt idx="166">
                  <c:v>580.99199999999996</c:v>
                </c:pt>
                <c:pt idx="167">
                  <c:v>581.39300000000003</c:v>
                </c:pt>
                <c:pt idx="168">
                  <c:v>581.77499999999998</c:v>
                </c:pt>
                <c:pt idx="169">
                  <c:v>582.16899999999998</c:v>
                </c:pt>
                <c:pt idx="170">
                  <c:v>582.58799999999997</c:v>
                </c:pt>
                <c:pt idx="171">
                  <c:v>582.97900000000004</c:v>
                </c:pt>
                <c:pt idx="172">
                  <c:v>583.39400000000001</c:v>
                </c:pt>
                <c:pt idx="173">
                  <c:v>583.77700000000004</c:v>
                </c:pt>
                <c:pt idx="174">
                  <c:v>584.15700000000004</c:v>
                </c:pt>
                <c:pt idx="175">
                  <c:v>584.54700000000003</c:v>
                </c:pt>
                <c:pt idx="176">
                  <c:v>584.96299999999997</c:v>
                </c:pt>
                <c:pt idx="177">
                  <c:v>585.35799999999995</c:v>
                </c:pt>
                <c:pt idx="178">
                  <c:v>585.75800000000004</c:v>
                </c:pt>
                <c:pt idx="179">
                  <c:v>586.14200000000005</c:v>
                </c:pt>
                <c:pt idx="180">
                  <c:v>586.54200000000003</c:v>
                </c:pt>
                <c:pt idx="181">
                  <c:v>586.94500000000005</c:v>
                </c:pt>
                <c:pt idx="182">
                  <c:v>587.33699999999999</c:v>
                </c:pt>
                <c:pt idx="183">
                  <c:v>587.73199999999997</c:v>
                </c:pt>
                <c:pt idx="184">
                  <c:v>588.12400000000002</c:v>
                </c:pt>
                <c:pt idx="185">
                  <c:v>588.52200000000005</c:v>
                </c:pt>
                <c:pt idx="186">
                  <c:v>588.904</c:v>
                </c:pt>
                <c:pt idx="187">
                  <c:v>589.32500000000005</c:v>
                </c:pt>
                <c:pt idx="188">
                  <c:v>589.71699999999998</c:v>
                </c:pt>
                <c:pt idx="189">
                  <c:v>590.10400000000004</c:v>
                </c:pt>
                <c:pt idx="190">
                  <c:v>590.505</c:v>
                </c:pt>
                <c:pt idx="191">
                  <c:v>590.88499999999999</c:v>
                </c:pt>
                <c:pt idx="192">
                  <c:v>591.28899999999999</c:v>
                </c:pt>
                <c:pt idx="193">
                  <c:v>591.69200000000001</c:v>
                </c:pt>
                <c:pt idx="194">
                  <c:v>592.09199999999998</c:v>
                </c:pt>
                <c:pt idx="195">
                  <c:v>592.47199999999998</c:v>
                </c:pt>
                <c:pt idx="196">
                  <c:v>592.86699999999996</c:v>
                </c:pt>
                <c:pt idx="197">
                  <c:v>593.25599999999997</c:v>
                </c:pt>
                <c:pt idx="198">
                  <c:v>593.67399999999998</c:v>
                </c:pt>
                <c:pt idx="199">
                  <c:v>594.07399999999996</c:v>
                </c:pt>
                <c:pt idx="200">
                  <c:v>594.46199999999999</c:v>
                </c:pt>
                <c:pt idx="201">
                  <c:v>594.85599999999999</c:v>
                </c:pt>
                <c:pt idx="202">
                  <c:v>595.25699999999995</c:v>
                </c:pt>
                <c:pt idx="203">
                  <c:v>595.66099999999994</c:v>
                </c:pt>
                <c:pt idx="204">
                  <c:v>596.053</c:v>
                </c:pt>
                <c:pt idx="205">
                  <c:v>596.45000000000005</c:v>
                </c:pt>
                <c:pt idx="206">
                  <c:v>596.822</c:v>
                </c:pt>
                <c:pt idx="207">
                  <c:v>597.226</c:v>
                </c:pt>
                <c:pt idx="208">
                  <c:v>597.62</c:v>
                </c:pt>
                <c:pt idx="209">
                  <c:v>598.03200000000004</c:v>
                </c:pt>
                <c:pt idx="210">
                  <c:v>598.42100000000005</c:v>
                </c:pt>
                <c:pt idx="211">
                  <c:v>598.81600000000003</c:v>
                </c:pt>
                <c:pt idx="212">
                  <c:v>599.21799999999996</c:v>
                </c:pt>
                <c:pt idx="213">
                  <c:v>599.60900000000004</c:v>
                </c:pt>
                <c:pt idx="214">
                  <c:v>600.00699999999995</c:v>
                </c:pt>
                <c:pt idx="215">
                  <c:v>600.39599999999996</c:v>
                </c:pt>
                <c:pt idx="216">
                  <c:v>600.80600000000004</c:v>
                </c:pt>
                <c:pt idx="217">
                  <c:v>601.17499999999995</c:v>
                </c:pt>
                <c:pt idx="218">
                  <c:v>601.58100000000002</c:v>
                </c:pt>
                <c:pt idx="219">
                  <c:v>601.98900000000003</c:v>
                </c:pt>
                <c:pt idx="220">
                  <c:v>602.38800000000003</c:v>
                </c:pt>
                <c:pt idx="221">
                  <c:v>602.79200000000003</c:v>
                </c:pt>
                <c:pt idx="222">
                  <c:v>603.16200000000003</c:v>
                </c:pt>
                <c:pt idx="223">
                  <c:v>603.55999999999995</c:v>
                </c:pt>
                <c:pt idx="224">
                  <c:v>603.96400000000006</c:v>
                </c:pt>
                <c:pt idx="225">
                  <c:v>604.38099999999997</c:v>
                </c:pt>
                <c:pt idx="226">
                  <c:v>604.75400000000002</c:v>
                </c:pt>
                <c:pt idx="227">
                  <c:v>605.15499999999997</c:v>
                </c:pt>
                <c:pt idx="228">
                  <c:v>605.54</c:v>
                </c:pt>
                <c:pt idx="229">
                  <c:v>605.92600000000004</c:v>
                </c:pt>
                <c:pt idx="230">
                  <c:v>606.33699999999999</c:v>
                </c:pt>
                <c:pt idx="231">
                  <c:v>606.75400000000002</c:v>
                </c:pt>
                <c:pt idx="232">
                  <c:v>607.15499999999997</c:v>
                </c:pt>
                <c:pt idx="233">
                  <c:v>607.52700000000004</c:v>
                </c:pt>
                <c:pt idx="234">
                  <c:v>607.93499999999995</c:v>
                </c:pt>
                <c:pt idx="235">
                  <c:v>608.33500000000004</c:v>
                </c:pt>
                <c:pt idx="236">
                  <c:v>608.73</c:v>
                </c:pt>
                <c:pt idx="237">
                  <c:v>609.10900000000004</c:v>
                </c:pt>
                <c:pt idx="238">
                  <c:v>609.52200000000005</c:v>
                </c:pt>
                <c:pt idx="239">
                  <c:v>609.90499999999997</c:v>
                </c:pt>
                <c:pt idx="240">
                  <c:v>610.31100000000004</c:v>
                </c:pt>
                <c:pt idx="241">
                  <c:v>610.71600000000001</c:v>
                </c:pt>
                <c:pt idx="242">
                  <c:v>611.11900000000003</c:v>
                </c:pt>
                <c:pt idx="243">
                  <c:v>611.50800000000004</c:v>
                </c:pt>
                <c:pt idx="244">
                  <c:v>611.90499999999997</c:v>
                </c:pt>
                <c:pt idx="245">
                  <c:v>612.30200000000002</c:v>
                </c:pt>
                <c:pt idx="246">
                  <c:v>612.70799999999997</c:v>
                </c:pt>
                <c:pt idx="247">
                  <c:v>613.09900000000005</c:v>
                </c:pt>
                <c:pt idx="248">
                  <c:v>613.48699999999997</c:v>
                </c:pt>
                <c:pt idx="249">
                  <c:v>613.87400000000002</c:v>
                </c:pt>
                <c:pt idx="250">
                  <c:v>614.26599999999996</c:v>
                </c:pt>
                <c:pt idx="251">
                  <c:v>614.678</c:v>
                </c:pt>
                <c:pt idx="252">
                  <c:v>615.08399999999995</c:v>
                </c:pt>
                <c:pt idx="253">
                  <c:v>615.495</c:v>
                </c:pt>
                <c:pt idx="254">
                  <c:v>615.86699999999996</c:v>
                </c:pt>
                <c:pt idx="255">
                  <c:v>616.27499999999998</c:v>
                </c:pt>
                <c:pt idx="256">
                  <c:v>616.678</c:v>
                </c:pt>
                <c:pt idx="257">
                  <c:v>617.08299999999997</c:v>
                </c:pt>
                <c:pt idx="258">
                  <c:v>617.47799999999995</c:v>
                </c:pt>
                <c:pt idx="259">
                  <c:v>617.84100000000001</c:v>
                </c:pt>
                <c:pt idx="260">
                  <c:v>618.23099999999999</c:v>
                </c:pt>
                <c:pt idx="261">
                  <c:v>618.64599999999996</c:v>
                </c:pt>
                <c:pt idx="262">
                  <c:v>619.05700000000002</c:v>
                </c:pt>
                <c:pt idx="263">
                  <c:v>619.471</c:v>
                </c:pt>
                <c:pt idx="264">
                  <c:v>619.85699999999997</c:v>
                </c:pt>
                <c:pt idx="265">
                  <c:v>620.24400000000003</c:v>
                </c:pt>
                <c:pt idx="266">
                  <c:v>620.62800000000004</c:v>
                </c:pt>
                <c:pt idx="267">
                  <c:v>621.05600000000004</c:v>
                </c:pt>
                <c:pt idx="268">
                  <c:v>621.44799999999998</c:v>
                </c:pt>
                <c:pt idx="269">
                  <c:v>621.851</c:v>
                </c:pt>
                <c:pt idx="270">
                  <c:v>622.21699999999998</c:v>
                </c:pt>
                <c:pt idx="271">
                  <c:v>622.62300000000005</c:v>
                </c:pt>
                <c:pt idx="272">
                  <c:v>623.01400000000001</c:v>
                </c:pt>
                <c:pt idx="273">
                  <c:v>623.42600000000004</c:v>
                </c:pt>
                <c:pt idx="274">
                  <c:v>623.82100000000003</c:v>
                </c:pt>
                <c:pt idx="275">
                  <c:v>624.221</c:v>
                </c:pt>
                <c:pt idx="276">
                  <c:v>624.61400000000003</c:v>
                </c:pt>
                <c:pt idx="277">
                  <c:v>625.00199999999995</c:v>
                </c:pt>
                <c:pt idx="278">
                  <c:v>625.42499999999995</c:v>
                </c:pt>
                <c:pt idx="279">
                  <c:v>625.80899999999997</c:v>
                </c:pt>
                <c:pt idx="280">
                  <c:v>626.20399999999995</c:v>
                </c:pt>
                <c:pt idx="281">
                  <c:v>626.58199999999999</c:v>
                </c:pt>
                <c:pt idx="282">
                  <c:v>626.96799999999996</c:v>
                </c:pt>
                <c:pt idx="283">
                  <c:v>627.36599999999999</c:v>
                </c:pt>
                <c:pt idx="284">
                  <c:v>627.79</c:v>
                </c:pt>
                <c:pt idx="285">
                  <c:v>628.18499999999995</c:v>
                </c:pt>
                <c:pt idx="286">
                  <c:v>628.58399999999995</c:v>
                </c:pt>
                <c:pt idx="287">
                  <c:v>628.96799999999996</c:v>
                </c:pt>
                <c:pt idx="288">
                  <c:v>629.36500000000001</c:v>
                </c:pt>
                <c:pt idx="289">
                  <c:v>629.77099999999996</c:v>
                </c:pt>
                <c:pt idx="290">
                  <c:v>630.16399999999999</c:v>
                </c:pt>
                <c:pt idx="291">
                  <c:v>630.55100000000004</c:v>
                </c:pt>
                <c:pt idx="292">
                  <c:v>630.93799999999999</c:v>
                </c:pt>
                <c:pt idx="293">
                  <c:v>631.35299999999995</c:v>
                </c:pt>
                <c:pt idx="294">
                  <c:v>631.74199999999996</c:v>
                </c:pt>
                <c:pt idx="295">
                  <c:v>632.15200000000004</c:v>
                </c:pt>
                <c:pt idx="296">
                  <c:v>632.548</c:v>
                </c:pt>
                <c:pt idx="297">
                  <c:v>632.92399999999998</c:v>
                </c:pt>
                <c:pt idx="298">
                  <c:v>633.33199999999999</c:v>
                </c:pt>
                <c:pt idx="299">
                  <c:v>633.72699999999998</c:v>
                </c:pt>
                <c:pt idx="300">
                  <c:v>634.13300000000004</c:v>
                </c:pt>
                <c:pt idx="301">
                  <c:v>634.51499999999999</c:v>
                </c:pt>
                <c:pt idx="302">
                  <c:v>634.90700000000004</c:v>
                </c:pt>
                <c:pt idx="303">
                  <c:v>635.30399999999997</c:v>
                </c:pt>
                <c:pt idx="304">
                  <c:v>635.68899999999996</c:v>
                </c:pt>
                <c:pt idx="305">
                  <c:v>636.077</c:v>
                </c:pt>
                <c:pt idx="306">
                  <c:v>636.49599999999998</c:v>
                </c:pt>
                <c:pt idx="307">
                  <c:v>636.89599999999996</c:v>
                </c:pt>
                <c:pt idx="308">
                  <c:v>637.26900000000001</c:v>
                </c:pt>
                <c:pt idx="309">
                  <c:v>637.68299999999999</c:v>
                </c:pt>
                <c:pt idx="310">
                  <c:v>638.08500000000004</c:v>
                </c:pt>
                <c:pt idx="311">
                  <c:v>638.48699999999997</c:v>
                </c:pt>
                <c:pt idx="312">
                  <c:v>638.87099999999998</c:v>
                </c:pt>
                <c:pt idx="313">
                  <c:v>639.26700000000005</c:v>
                </c:pt>
                <c:pt idx="314">
                  <c:v>639.64400000000001</c:v>
                </c:pt>
                <c:pt idx="315">
                  <c:v>640.04899999999998</c:v>
                </c:pt>
                <c:pt idx="316">
                  <c:v>640.45399999999995</c:v>
                </c:pt>
                <c:pt idx="317">
                  <c:v>640.85400000000004</c:v>
                </c:pt>
                <c:pt idx="318">
                  <c:v>641.24699999999996</c:v>
                </c:pt>
                <c:pt idx="319">
                  <c:v>641.64200000000005</c:v>
                </c:pt>
                <c:pt idx="320">
                  <c:v>642.02499999999998</c:v>
                </c:pt>
                <c:pt idx="321">
                  <c:v>642.44799999999998</c:v>
                </c:pt>
                <c:pt idx="322">
                  <c:v>642.85299999999995</c:v>
                </c:pt>
                <c:pt idx="323">
                  <c:v>643.23699999999997</c:v>
                </c:pt>
                <c:pt idx="324">
                  <c:v>643.61599999999999</c:v>
                </c:pt>
                <c:pt idx="325">
                  <c:v>644.01199999999994</c:v>
                </c:pt>
                <c:pt idx="326">
                  <c:v>644.41800000000001</c:v>
                </c:pt>
                <c:pt idx="327">
                  <c:v>644.80999999999995</c:v>
                </c:pt>
                <c:pt idx="328">
                  <c:v>645.202</c:v>
                </c:pt>
                <c:pt idx="329">
                  <c:v>645.61800000000005</c:v>
                </c:pt>
                <c:pt idx="330">
                  <c:v>646.01300000000003</c:v>
                </c:pt>
                <c:pt idx="331">
                  <c:v>646.40700000000004</c:v>
                </c:pt>
                <c:pt idx="332">
                  <c:v>646.81100000000004</c:v>
                </c:pt>
                <c:pt idx="333">
                  <c:v>647.20399999999995</c:v>
                </c:pt>
                <c:pt idx="334">
                  <c:v>647.58799999999997</c:v>
                </c:pt>
                <c:pt idx="335">
                  <c:v>647.99199999999996</c:v>
                </c:pt>
                <c:pt idx="336">
                  <c:v>648.38300000000004</c:v>
                </c:pt>
                <c:pt idx="337">
                  <c:v>648.798</c:v>
                </c:pt>
                <c:pt idx="338">
                  <c:v>649.17499999999995</c:v>
                </c:pt>
                <c:pt idx="339">
                  <c:v>649.58299999999997</c:v>
                </c:pt>
                <c:pt idx="340">
                  <c:v>649.97</c:v>
                </c:pt>
                <c:pt idx="341">
                  <c:v>650.36199999999997</c:v>
                </c:pt>
                <c:pt idx="342">
                  <c:v>650.779</c:v>
                </c:pt>
                <c:pt idx="343">
                  <c:v>651.18700000000001</c:v>
                </c:pt>
                <c:pt idx="344">
                  <c:v>651.58600000000001</c:v>
                </c:pt>
                <c:pt idx="345">
                  <c:v>651.94600000000003</c:v>
                </c:pt>
                <c:pt idx="346">
                  <c:v>652.35299999999995</c:v>
                </c:pt>
                <c:pt idx="347">
                  <c:v>652.75400000000002</c:v>
                </c:pt>
                <c:pt idx="348">
                  <c:v>653.15</c:v>
                </c:pt>
                <c:pt idx="349">
                  <c:v>653.56100000000004</c:v>
                </c:pt>
                <c:pt idx="350">
                  <c:v>653.94799999999998</c:v>
                </c:pt>
                <c:pt idx="351">
                  <c:v>654.33399999999995</c:v>
                </c:pt>
                <c:pt idx="352">
                  <c:v>654.74900000000002</c:v>
                </c:pt>
                <c:pt idx="353">
                  <c:v>655.15800000000002</c:v>
                </c:pt>
                <c:pt idx="354">
                  <c:v>655.54899999999998</c:v>
                </c:pt>
                <c:pt idx="355">
                  <c:v>655.94399999999996</c:v>
                </c:pt>
                <c:pt idx="356">
                  <c:v>656.32100000000003</c:v>
                </c:pt>
                <c:pt idx="357">
                  <c:v>656.71100000000001</c:v>
                </c:pt>
                <c:pt idx="358">
                  <c:v>657.12</c:v>
                </c:pt>
                <c:pt idx="359">
                  <c:v>657.524</c:v>
                </c:pt>
                <c:pt idx="360">
                  <c:v>657.92399999999998</c:v>
                </c:pt>
                <c:pt idx="361">
                  <c:v>658.31600000000003</c:v>
                </c:pt>
                <c:pt idx="362">
                  <c:v>658.70699999999999</c:v>
                </c:pt>
                <c:pt idx="363">
                  <c:v>659.101</c:v>
                </c:pt>
                <c:pt idx="364">
                  <c:v>659.51900000000001</c:v>
                </c:pt>
                <c:pt idx="365">
                  <c:v>659.89499999999998</c:v>
                </c:pt>
                <c:pt idx="366">
                  <c:v>660.28300000000002</c:v>
                </c:pt>
                <c:pt idx="367">
                  <c:v>660.67</c:v>
                </c:pt>
                <c:pt idx="368">
                  <c:v>661.077</c:v>
                </c:pt>
                <c:pt idx="369">
                  <c:v>661.47500000000002</c:v>
                </c:pt>
                <c:pt idx="370">
                  <c:v>661.87400000000002</c:v>
                </c:pt>
                <c:pt idx="371">
                  <c:v>662.26400000000001</c:v>
                </c:pt>
                <c:pt idx="372">
                  <c:v>662.66600000000005</c:v>
                </c:pt>
                <c:pt idx="373">
                  <c:v>663.04200000000003</c:v>
                </c:pt>
                <c:pt idx="374">
                  <c:v>663.43700000000001</c:v>
                </c:pt>
                <c:pt idx="375">
                  <c:v>663.85400000000004</c:v>
                </c:pt>
                <c:pt idx="376">
                  <c:v>664.24300000000005</c:v>
                </c:pt>
                <c:pt idx="377">
                  <c:v>664.64</c:v>
                </c:pt>
                <c:pt idx="378">
                  <c:v>665.02</c:v>
                </c:pt>
                <c:pt idx="379">
                  <c:v>665.42100000000005</c:v>
                </c:pt>
                <c:pt idx="380">
                  <c:v>665.81200000000001</c:v>
                </c:pt>
                <c:pt idx="381">
                  <c:v>666.21900000000005</c:v>
                </c:pt>
                <c:pt idx="382">
                  <c:v>666.62099999999998</c:v>
                </c:pt>
                <c:pt idx="383">
                  <c:v>667.00900000000001</c:v>
                </c:pt>
                <c:pt idx="384">
                  <c:v>667.41200000000003</c:v>
                </c:pt>
                <c:pt idx="385">
                  <c:v>667.80899999999997</c:v>
                </c:pt>
                <c:pt idx="386">
                  <c:v>668.21299999999997</c:v>
                </c:pt>
                <c:pt idx="387">
                  <c:v>668.60199999999998</c:v>
                </c:pt>
                <c:pt idx="388">
                  <c:v>668.98</c:v>
                </c:pt>
                <c:pt idx="389">
                  <c:v>669.36800000000005</c:v>
                </c:pt>
                <c:pt idx="390">
                  <c:v>669.78200000000004</c:v>
                </c:pt>
                <c:pt idx="391">
                  <c:v>670.19200000000001</c:v>
                </c:pt>
                <c:pt idx="392">
                  <c:v>670.57600000000002</c:v>
                </c:pt>
                <c:pt idx="393">
                  <c:v>670.97699999999998</c:v>
                </c:pt>
                <c:pt idx="394">
                  <c:v>671.35400000000004</c:v>
                </c:pt>
                <c:pt idx="395">
                  <c:v>671.76199999999994</c:v>
                </c:pt>
                <c:pt idx="396">
                  <c:v>672.14499999999998</c:v>
                </c:pt>
                <c:pt idx="397">
                  <c:v>672.57100000000003</c:v>
                </c:pt>
                <c:pt idx="398">
                  <c:v>672.947</c:v>
                </c:pt>
                <c:pt idx="399">
                  <c:v>673.32799999999997</c:v>
                </c:pt>
                <c:pt idx="400">
                  <c:v>673.72299999999996</c:v>
                </c:pt>
                <c:pt idx="401">
                  <c:v>674.13300000000004</c:v>
                </c:pt>
                <c:pt idx="402">
                  <c:v>674.529</c:v>
                </c:pt>
                <c:pt idx="403">
                  <c:v>674.92600000000004</c:v>
                </c:pt>
                <c:pt idx="404">
                  <c:v>675.32299999999998</c:v>
                </c:pt>
                <c:pt idx="405">
                  <c:v>675.71400000000006</c:v>
                </c:pt>
                <c:pt idx="406">
                  <c:v>676.1</c:v>
                </c:pt>
                <c:pt idx="407">
                  <c:v>676.50800000000004</c:v>
                </c:pt>
                <c:pt idx="408">
                  <c:v>676.90800000000002</c:v>
                </c:pt>
                <c:pt idx="409">
                  <c:v>677.28599999999994</c:v>
                </c:pt>
                <c:pt idx="410">
                  <c:v>677.68299999999999</c:v>
                </c:pt>
                <c:pt idx="411">
                  <c:v>678.06600000000003</c:v>
                </c:pt>
                <c:pt idx="412">
                  <c:v>678.48699999999997</c:v>
                </c:pt>
                <c:pt idx="413">
                  <c:v>678.88599999999997</c:v>
                </c:pt>
                <c:pt idx="414">
                  <c:v>679.28399999999999</c:v>
                </c:pt>
                <c:pt idx="415">
                  <c:v>679.67399999999998</c:v>
                </c:pt>
                <c:pt idx="416">
                  <c:v>680.07100000000003</c:v>
                </c:pt>
                <c:pt idx="417">
                  <c:v>680.46900000000005</c:v>
                </c:pt>
                <c:pt idx="418">
                  <c:v>680.86500000000001</c:v>
                </c:pt>
                <c:pt idx="419">
                  <c:v>681.255</c:v>
                </c:pt>
                <c:pt idx="420">
                  <c:v>681.66200000000003</c:v>
                </c:pt>
                <c:pt idx="421">
                  <c:v>682.04700000000003</c:v>
                </c:pt>
                <c:pt idx="422">
                  <c:v>682.44299999999998</c:v>
                </c:pt>
                <c:pt idx="423">
                  <c:v>682.85199999999998</c:v>
                </c:pt>
                <c:pt idx="424">
                  <c:v>683.25300000000004</c:v>
                </c:pt>
                <c:pt idx="425">
                  <c:v>683.63699999999994</c:v>
                </c:pt>
                <c:pt idx="426">
                  <c:v>684.05600000000004</c:v>
                </c:pt>
                <c:pt idx="427">
                  <c:v>684.44</c:v>
                </c:pt>
                <c:pt idx="428">
                  <c:v>684.846</c:v>
                </c:pt>
                <c:pt idx="429">
                  <c:v>685.22299999999996</c:v>
                </c:pt>
                <c:pt idx="430">
                  <c:v>685.63400000000001</c:v>
                </c:pt>
                <c:pt idx="431">
                  <c:v>686.01</c:v>
                </c:pt>
                <c:pt idx="432">
                  <c:v>686.40499999999997</c:v>
                </c:pt>
                <c:pt idx="433">
                  <c:v>686.80899999999997</c:v>
                </c:pt>
                <c:pt idx="434">
                  <c:v>687.21199999999999</c:v>
                </c:pt>
                <c:pt idx="435">
                  <c:v>687.62699999999995</c:v>
                </c:pt>
                <c:pt idx="436">
                  <c:v>688.005</c:v>
                </c:pt>
                <c:pt idx="437">
                  <c:v>688.41300000000001</c:v>
                </c:pt>
                <c:pt idx="438">
                  <c:v>688.80399999999997</c:v>
                </c:pt>
                <c:pt idx="439">
                  <c:v>689.20299999999997</c:v>
                </c:pt>
                <c:pt idx="440">
                  <c:v>689.59900000000005</c:v>
                </c:pt>
                <c:pt idx="441">
                  <c:v>689.99400000000003</c:v>
                </c:pt>
                <c:pt idx="442">
                  <c:v>690.35900000000004</c:v>
                </c:pt>
                <c:pt idx="443">
                  <c:v>690.779</c:v>
                </c:pt>
                <c:pt idx="444">
                  <c:v>691.17600000000004</c:v>
                </c:pt>
                <c:pt idx="445">
                  <c:v>691.58399999999995</c:v>
                </c:pt>
                <c:pt idx="446">
                  <c:v>691.97199999999998</c:v>
                </c:pt>
                <c:pt idx="447">
                  <c:v>692.36800000000005</c:v>
                </c:pt>
                <c:pt idx="448">
                  <c:v>692.75199999999995</c:v>
                </c:pt>
                <c:pt idx="449">
                  <c:v>693.16</c:v>
                </c:pt>
                <c:pt idx="450">
                  <c:v>693.553</c:v>
                </c:pt>
                <c:pt idx="451">
                  <c:v>693.95699999999999</c:v>
                </c:pt>
                <c:pt idx="452">
                  <c:v>694.34299999999996</c:v>
                </c:pt>
                <c:pt idx="453">
                  <c:v>694.73</c:v>
                </c:pt>
                <c:pt idx="454">
                  <c:v>695.12599999999998</c:v>
                </c:pt>
                <c:pt idx="455">
                  <c:v>695.53099999999995</c:v>
                </c:pt>
                <c:pt idx="456">
                  <c:v>695.928</c:v>
                </c:pt>
                <c:pt idx="457">
                  <c:v>696.322</c:v>
                </c:pt>
                <c:pt idx="458">
                  <c:v>696.71500000000003</c:v>
                </c:pt>
                <c:pt idx="459">
                  <c:v>697.11099999999999</c:v>
                </c:pt>
                <c:pt idx="460">
                  <c:v>697.52099999999996</c:v>
                </c:pt>
                <c:pt idx="461">
                  <c:v>697.91399999999999</c:v>
                </c:pt>
                <c:pt idx="462">
                  <c:v>698.29600000000005</c:v>
                </c:pt>
                <c:pt idx="463">
                  <c:v>698.68499999999995</c:v>
                </c:pt>
                <c:pt idx="464">
                  <c:v>699.05700000000002</c:v>
                </c:pt>
                <c:pt idx="465">
                  <c:v>699.46199999999999</c:v>
                </c:pt>
                <c:pt idx="466">
                  <c:v>699.86699999999996</c:v>
                </c:pt>
                <c:pt idx="467">
                  <c:v>700.26700000000005</c:v>
                </c:pt>
                <c:pt idx="468">
                  <c:v>700.67200000000003</c:v>
                </c:pt>
                <c:pt idx="469">
                  <c:v>701.05600000000004</c:v>
                </c:pt>
                <c:pt idx="470">
                  <c:v>701.45399999999995</c:v>
                </c:pt>
                <c:pt idx="471">
                  <c:v>701.84900000000005</c:v>
                </c:pt>
                <c:pt idx="472">
                  <c:v>702.24800000000005</c:v>
                </c:pt>
                <c:pt idx="473">
                  <c:v>702.62900000000002</c:v>
                </c:pt>
                <c:pt idx="474">
                  <c:v>703.024</c:v>
                </c:pt>
                <c:pt idx="475">
                  <c:v>703.39700000000005</c:v>
                </c:pt>
                <c:pt idx="476">
                  <c:v>703.8</c:v>
                </c:pt>
                <c:pt idx="477">
                  <c:v>704.221</c:v>
                </c:pt>
                <c:pt idx="478">
                  <c:v>704.62</c:v>
                </c:pt>
                <c:pt idx="479">
                  <c:v>705.00099999999998</c:v>
                </c:pt>
                <c:pt idx="480">
                  <c:v>705.39</c:v>
                </c:pt>
                <c:pt idx="481">
                  <c:v>705.79499999999996</c:v>
                </c:pt>
                <c:pt idx="482">
                  <c:v>706.20600000000002</c:v>
                </c:pt>
                <c:pt idx="483">
                  <c:v>706.59900000000005</c:v>
                </c:pt>
                <c:pt idx="484">
                  <c:v>706.976</c:v>
                </c:pt>
                <c:pt idx="485">
                  <c:v>707.36400000000003</c:v>
                </c:pt>
                <c:pt idx="486">
                  <c:v>707.75099999999998</c:v>
                </c:pt>
                <c:pt idx="487">
                  <c:v>708.14700000000005</c:v>
                </c:pt>
                <c:pt idx="488">
                  <c:v>708.56700000000001</c:v>
                </c:pt>
                <c:pt idx="489">
                  <c:v>708.96500000000003</c:v>
                </c:pt>
                <c:pt idx="490">
                  <c:v>709.34699999999998</c:v>
                </c:pt>
                <c:pt idx="491">
                  <c:v>709.74099999999999</c:v>
                </c:pt>
                <c:pt idx="492">
                  <c:v>710.15</c:v>
                </c:pt>
                <c:pt idx="493">
                  <c:v>710.54100000000005</c:v>
                </c:pt>
                <c:pt idx="494">
                  <c:v>710.93600000000004</c:v>
                </c:pt>
                <c:pt idx="495">
                  <c:v>711.31399999999996</c:v>
                </c:pt>
                <c:pt idx="496">
                  <c:v>711.70899999999995</c:v>
                </c:pt>
                <c:pt idx="497">
                  <c:v>712.08799999999997</c:v>
                </c:pt>
                <c:pt idx="498">
                  <c:v>712.49</c:v>
                </c:pt>
                <c:pt idx="499">
                  <c:v>712.89300000000003</c:v>
                </c:pt>
                <c:pt idx="500">
                  <c:v>713.30899999999997</c:v>
                </c:pt>
                <c:pt idx="501">
                  <c:v>713.68700000000001</c:v>
                </c:pt>
                <c:pt idx="502">
                  <c:v>714.08199999999999</c:v>
                </c:pt>
                <c:pt idx="503">
                  <c:v>714.49400000000003</c:v>
                </c:pt>
                <c:pt idx="504">
                  <c:v>714.88900000000001</c:v>
                </c:pt>
                <c:pt idx="505">
                  <c:v>715.28499999999997</c:v>
                </c:pt>
                <c:pt idx="506">
                  <c:v>715.66</c:v>
                </c:pt>
                <c:pt idx="507">
                  <c:v>716.05399999999997</c:v>
                </c:pt>
                <c:pt idx="508">
                  <c:v>716.44200000000001</c:v>
                </c:pt>
                <c:pt idx="509">
                  <c:v>716.84400000000005</c:v>
                </c:pt>
                <c:pt idx="510">
                  <c:v>717.24</c:v>
                </c:pt>
                <c:pt idx="511">
                  <c:v>717.65099999999995</c:v>
                </c:pt>
                <c:pt idx="512">
                  <c:v>718.04600000000005</c:v>
                </c:pt>
                <c:pt idx="513">
                  <c:v>718.43299999999999</c:v>
                </c:pt>
                <c:pt idx="514">
                  <c:v>718.846</c:v>
                </c:pt>
                <c:pt idx="515">
                  <c:v>719.25</c:v>
                </c:pt>
                <c:pt idx="516">
                  <c:v>719.62300000000005</c:v>
                </c:pt>
                <c:pt idx="517">
                  <c:v>720.02599999999995</c:v>
                </c:pt>
                <c:pt idx="518">
                  <c:v>720.42499999999995</c:v>
                </c:pt>
                <c:pt idx="519">
                  <c:v>720.81700000000001</c:v>
                </c:pt>
                <c:pt idx="520">
                  <c:v>721.20699999999999</c:v>
                </c:pt>
                <c:pt idx="521">
                  <c:v>721.61</c:v>
                </c:pt>
                <c:pt idx="522">
                  <c:v>722.00599999999997</c:v>
                </c:pt>
                <c:pt idx="523">
                  <c:v>722.40899999999999</c:v>
                </c:pt>
                <c:pt idx="524">
                  <c:v>722.81</c:v>
                </c:pt>
                <c:pt idx="525">
                  <c:v>723.221</c:v>
                </c:pt>
                <c:pt idx="526">
                  <c:v>723.62</c:v>
                </c:pt>
                <c:pt idx="527">
                  <c:v>724</c:v>
                </c:pt>
                <c:pt idx="528">
                  <c:v>724.37900000000002</c:v>
                </c:pt>
                <c:pt idx="529">
                  <c:v>724.78599999999994</c:v>
                </c:pt>
                <c:pt idx="530">
                  <c:v>725.17399999999998</c:v>
                </c:pt>
                <c:pt idx="531">
                  <c:v>725.58199999999999</c:v>
                </c:pt>
                <c:pt idx="532">
                  <c:v>725.976</c:v>
                </c:pt>
                <c:pt idx="533">
                  <c:v>726.35699999999997</c:v>
                </c:pt>
                <c:pt idx="534">
                  <c:v>726.77599999999995</c:v>
                </c:pt>
                <c:pt idx="535">
                  <c:v>727.18100000000004</c:v>
                </c:pt>
                <c:pt idx="536">
                  <c:v>727.59199999999998</c:v>
                </c:pt>
                <c:pt idx="537">
                  <c:v>727.97500000000002</c:v>
                </c:pt>
                <c:pt idx="538">
                  <c:v>728.36400000000003</c:v>
                </c:pt>
                <c:pt idx="539">
                  <c:v>728.73400000000004</c:v>
                </c:pt>
                <c:pt idx="540">
                  <c:v>729.14599999999996</c:v>
                </c:pt>
                <c:pt idx="541">
                  <c:v>729.54200000000003</c:v>
                </c:pt>
                <c:pt idx="542">
                  <c:v>729.952</c:v>
                </c:pt>
                <c:pt idx="543">
                  <c:v>730.33399999999995</c:v>
                </c:pt>
                <c:pt idx="544">
                  <c:v>730.73800000000006</c:v>
                </c:pt>
                <c:pt idx="545">
                  <c:v>731.12300000000005</c:v>
                </c:pt>
                <c:pt idx="546">
                  <c:v>731.53399999999999</c:v>
                </c:pt>
                <c:pt idx="547">
                  <c:v>731.94299999999998</c:v>
                </c:pt>
                <c:pt idx="548">
                  <c:v>732.32100000000003</c:v>
                </c:pt>
                <c:pt idx="549">
                  <c:v>732.71</c:v>
                </c:pt>
                <c:pt idx="550">
                  <c:v>733.10599999999999</c:v>
                </c:pt>
                <c:pt idx="551">
                  <c:v>733.49300000000005</c:v>
                </c:pt>
                <c:pt idx="552">
                  <c:v>733.89700000000005</c:v>
                </c:pt>
                <c:pt idx="553">
                  <c:v>734.29300000000001</c:v>
                </c:pt>
                <c:pt idx="554">
                  <c:v>734.69</c:v>
                </c:pt>
                <c:pt idx="555">
                  <c:v>735.07399999999996</c:v>
                </c:pt>
                <c:pt idx="556">
                  <c:v>735.47799999999995</c:v>
                </c:pt>
                <c:pt idx="557">
                  <c:v>735.88300000000004</c:v>
                </c:pt>
                <c:pt idx="558">
                  <c:v>736.279</c:v>
                </c:pt>
                <c:pt idx="559">
                  <c:v>736.678</c:v>
                </c:pt>
                <c:pt idx="560">
                  <c:v>737.05600000000004</c:v>
                </c:pt>
                <c:pt idx="561">
                  <c:v>737.43899999999996</c:v>
                </c:pt>
                <c:pt idx="562">
                  <c:v>737.84400000000005</c:v>
                </c:pt>
                <c:pt idx="563">
                  <c:v>738.23500000000001</c:v>
                </c:pt>
                <c:pt idx="564">
                  <c:v>738.64300000000003</c:v>
                </c:pt>
                <c:pt idx="565">
                  <c:v>739.04700000000003</c:v>
                </c:pt>
                <c:pt idx="566">
                  <c:v>739.44100000000003</c:v>
                </c:pt>
                <c:pt idx="567">
                  <c:v>739.83900000000006</c:v>
                </c:pt>
                <c:pt idx="568">
                  <c:v>740.23699999999997</c:v>
                </c:pt>
                <c:pt idx="569">
                  <c:v>740.63699999999994</c:v>
                </c:pt>
                <c:pt idx="570">
                  <c:v>741.02300000000002</c:v>
                </c:pt>
                <c:pt idx="571">
                  <c:v>741.40300000000002</c:v>
                </c:pt>
                <c:pt idx="572">
                  <c:v>741.78700000000003</c:v>
                </c:pt>
                <c:pt idx="573">
                  <c:v>742.23099999999999</c:v>
                </c:pt>
                <c:pt idx="574">
                  <c:v>742.60699999999997</c:v>
                </c:pt>
                <c:pt idx="575">
                  <c:v>743.01400000000001</c:v>
                </c:pt>
                <c:pt idx="576">
                  <c:v>743.38800000000003</c:v>
                </c:pt>
                <c:pt idx="577">
                  <c:v>743.79399999999998</c:v>
                </c:pt>
                <c:pt idx="578">
                  <c:v>744.18100000000004</c:v>
                </c:pt>
                <c:pt idx="579">
                  <c:v>744.61599999999999</c:v>
                </c:pt>
                <c:pt idx="580">
                  <c:v>744.99</c:v>
                </c:pt>
                <c:pt idx="581">
                  <c:v>745.36500000000001</c:v>
                </c:pt>
                <c:pt idx="582">
                  <c:v>745.76700000000005</c:v>
                </c:pt>
                <c:pt idx="583">
                  <c:v>746.16499999999996</c:v>
                </c:pt>
                <c:pt idx="584">
                  <c:v>746.56700000000001</c:v>
                </c:pt>
                <c:pt idx="585">
                  <c:v>746.96500000000003</c:v>
                </c:pt>
                <c:pt idx="586">
                  <c:v>747.36800000000005</c:v>
                </c:pt>
                <c:pt idx="587">
                  <c:v>747.75400000000002</c:v>
                </c:pt>
                <c:pt idx="588">
                  <c:v>748.15300000000002</c:v>
                </c:pt>
                <c:pt idx="589">
                  <c:v>748.548</c:v>
                </c:pt>
                <c:pt idx="590">
                  <c:v>748.95399999999995</c:v>
                </c:pt>
                <c:pt idx="591">
                  <c:v>749.36400000000003</c:v>
                </c:pt>
                <c:pt idx="592">
                  <c:v>749.73199999999997</c:v>
                </c:pt>
                <c:pt idx="593">
                  <c:v>750.12199999999996</c:v>
                </c:pt>
                <c:pt idx="594">
                  <c:v>750.52200000000005</c:v>
                </c:pt>
                <c:pt idx="595">
                  <c:v>750.928</c:v>
                </c:pt>
                <c:pt idx="596">
                  <c:v>751.33199999999999</c:v>
                </c:pt>
                <c:pt idx="597">
                  <c:v>751.73099999999999</c:v>
                </c:pt>
                <c:pt idx="598">
                  <c:v>752.13099999999997</c:v>
                </c:pt>
                <c:pt idx="599">
                  <c:v>752.524</c:v>
                </c:pt>
                <c:pt idx="600">
                  <c:v>752.92200000000003</c:v>
                </c:pt>
                <c:pt idx="601">
                  <c:v>753.31799999999998</c:v>
                </c:pt>
                <c:pt idx="602">
                  <c:v>753.73699999999997</c:v>
                </c:pt>
                <c:pt idx="603">
                  <c:v>754.09699999999998</c:v>
                </c:pt>
                <c:pt idx="604">
                  <c:v>754.49400000000003</c:v>
                </c:pt>
                <c:pt idx="605">
                  <c:v>754.89599999999996</c:v>
                </c:pt>
                <c:pt idx="606">
                  <c:v>755.30799999999999</c:v>
                </c:pt>
                <c:pt idx="607">
                  <c:v>755.69399999999996</c:v>
                </c:pt>
                <c:pt idx="608">
                  <c:v>756.11699999999996</c:v>
                </c:pt>
                <c:pt idx="609">
                  <c:v>756.50599999999997</c:v>
                </c:pt>
                <c:pt idx="610">
                  <c:v>756.9</c:v>
                </c:pt>
                <c:pt idx="611">
                  <c:v>757.30600000000004</c:v>
                </c:pt>
                <c:pt idx="612">
                  <c:v>757.702</c:v>
                </c:pt>
                <c:pt idx="613">
                  <c:v>758.09699999999998</c:v>
                </c:pt>
                <c:pt idx="614">
                  <c:v>758.49400000000003</c:v>
                </c:pt>
                <c:pt idx="615">
                  <c:v>758.88099999999997</c:v>
                </c:pt>
                <c:pt idx="616">
                  <c:v>759.28399999999999</c:v>
                </c:pt>
                <c:pt idx="617">
                  <c:v>759.69100000000003</c:v>
                </c:pt>
                <c:pt idx="618">
                  <c:v>760.09199999999998</c:v>
                </c:pt>
                <c:pt idx="619">
                  <c:v>760.48800000000006</c:v>
                </c:pt>
                <c:pt idx="620">
                  <c:v>760.88800000000003</c:v>
                </c:pt>
                <c:pt idx="621">
                  <c:v>761.28</c:v>
                </c:pt>
                <c:pt idx="622">
                  <c:v>761.68399999999997</c:v>
                </c:pt>
                <c:pt idx="623">
                  <c:v>762.07500000000005</c:v>
                </c:pt>
                <c:pt idx="624">
                  <c:v>762.46</c:v>
                </c:pt>
                <c:pt idx="625">
                  <c:v>762.851</c:v>
                </c:pt>
                <c:pt idx="626">
                  <c:v>763.26</c:v>
                </c:pt>
                <c:pt idx="627">
                  <c:v>763.66899999999998</c:v>
                </c:pt>
                <c:pt idx="628">
                  <c:v>764.06600000000003</c:v>
                </c:pt>
                <c:pt idx="629">
                  <c:v>764.47199999999998</c:v>
                </c:pt>
                <c:pt idx="630">
                  <c:v>764.85799999999995</c:v>
                </c:pt>
                <c:pt idx="631">
                  <c:v>765.24800000000005</c:v>
                </c:pt>
                <c:pt idx="632">
                  <c:v>765.64599999999996</c:v>
                </c:pt>
                <c:pt idx="633">
                  <c:v>766.06399999999996</c:v>
                </c:pt>
                <c:pt idx="634">
                  <c:v>766.452</c:v>
                </c:pt>
                <c:pt idx="635">
                  <c:v>766.84400000000005</c:v>
                </c:pt>
                <c:pt idx="636">
                  <c:v>767.22</c:v>
                </c:pt>
                <c:pt idx="637">
                  <c:v>767.63</c:v>
                </c:pt>
                <c:pt idx="638">
                  <c:v>768.03</c:v>
                </c:pt>
                <c:pt idx="639">
                  <c:v>768.42600000000004</c:v>
                </c:pt>
                <c:pt idx="640">
                  <c:v>768.83</c:v>
                </c:pt>
                <c:pt idx="641">
                  <c:v>769.23599999999999</c:v>
                </c:pt>
                <c:pt idx="642">
                  <c:v>769.62699999999995</c:v>
                </c:pt>
                <c:pt idx="643">
                  <c:v>770.03399999999999</c:v>
                </c:pt>
                <c:pt idx="644">
                  <c:v>770.42</c:v>
                </c:pt>
                <c:pt idx="645">
                  <c:v>770.80899999999997</c:v>
                </c:pt>
                <c:pt idx="646">
                  <c:v>771.18899999999996</c:v>
                </c:pt>
                <c:pt idx="647">
                  <c:v>771.6</c:v>
                </c:pt>
                <c:pt idx="648">
                  <c:v>771.99199999999996</c:v>
                </c:pt>
                <c:pt idx="649">
                  <c:v>772.38900000000001</c:v>
                </c:pt>
                <c:pt idx="650">
                  <c:v>772.79499999999996</c:v>
                </c:pt>
                <c:pt idx="651">
                  <c:v>773.18499999999995</c:v>
                </c:pt>
                <c:pt idx="652">
                  <c:v>773.577</c:v>
                </c:pt>
                <c:pt idx="653">
                  <c:v>773.96799999999996</c:v>
                </c:pt>
                <c:pt idx="654">
                  <c:v>774.36800000000005</c:v>
                </c:pt>
                <c:pt idx="655">
                  <c:v>774.77599999999995</c:v>
                </c:pt>
                <c:pt idx="656">
                  <c:v>775.14599999999996</c:v>
                </c:pt>
                <c:pt idx="657">
                  <c:v>775.53300000000002</c:v>
                </c:pt>
                <c:pt idx="658">
                  <c:v>775.92200000000003</c:v>
                </c:pt>
                <c:pt idx="659">
                  <c:v>776.33299999999997</c:v>
                </c:pt>
                <c:pt idx="660">
                  <c:v>776.73400000000004</c:v>
                </c:pt>
                <c:pt idx="661">
                  <c:v>777.13</c:v>
                </c:pt>
                <c:pt idx="662">
                  <c:v>777.53499999999997</c:v>
                </c:pt>
                <c:pt idx="663">
                  <c:v>777.92200000000003</c:v>
                </c:pt>
                <c:pt idx="664">
                  <c:v>778.33299999999997</c:v>
                </c:pt>
                <c:pt idx="665">
                  <c:v>778.73</c:v>
                </c:pt>
                <c:pt idx="666">
                  <c:v>779.12</c:v>
                </c:pt>
                <c:pt idx="667">
                  <c:v>779.49900000000002</c:v>
                </c:pt>
                <c:pt idx="668">
                  <c:v>779.88599999999997</c:v>
                </c:pt>
                <c:pt idx="669">
                  <c:v>780.27700000000004</c:v>
                </c:pt>
                <c:pt idx="670">
                  <c:v>780.70699999999999</c:v>
                </c:pt>
                <c:pt idx="671">
                  <c:v>781.08900000000006</c:v>
                </c:pt>
                <c:pt idx="672">
                  <c:v>781.49199999999996</c:v>
                </c:pt>
                <c:pt idx="673">
                  <c:v>781.88699999999994</c:v>
                </c:pt>
                <c:pt idx="674">
                  <c:v>782.28899999999999</c:v>
                </c:pt>
                <c:pt idx="675">
                  <c:v>782.67700000000002</c:v>
                </c:pt>
                <c:pt idx="676">
                  <c:v>783.09</c:v>
                </c:pt>
                <c:pt idx="677">
                  <c:v>783.48199999999997</c:v>
                </c:pt>
                <c:pt idx="678">
                  <c:v>783.86699999999996</c:v>
                </c:pt>
                <c:pt idx="679">
                  <c:v>784.25099999999998</c:v>
                </c:pt>
                <c:pt idx="680">
                  <c:v>784.64700000000005</c:v>
                </c:pt>
                <c:pt idx="681">
                  <c:v>785.05399999999997</c:v>
                </c:pt>
                <c:pt idx="682">
                  <c:v>785.46799999999996</c:v>
                </c:pt>
                <c:pt idx="683">
                  <c:v>785.85900000000004</c:v>
                </c:pt>
                <c:pt idx="684">
                  <c:v>786.25400000000002</c:v>
                </c:pt>
                <c:pt idx="685">
                  <c:v>786.65800000000002</c:v>
                </c:pt>
                <c:pt idx="686">
                  <c:v>787.05499999999995</c:v>
                </c:pt>
                <c:pt idx="687">
                  <c:v>787.447</c:v>
                </c:pt>
                <c:pt idx="688">
                  <c:v>787.85</c:v>
                </c:pt>
                <c:pt idx="689">
                  <c:v>788.21699999999998</c:v>
                </c:pt>
                <c:pt idx="690">
                  <c:v>788.61800000000005</c:v>
                </c:pt>
                <c:pt idx="691">
                  <c:v>789.00800000000004</c:v>
                </c:pt>
                <c:pt idx="692">
                  <c:v>789.41899999999998</c:v>
                </c:pt>
                <c:pt idx="693">
                  <c:v>789.83100000000002</c:v>
                </c:pt>
                <c:pt idx="694">
                  <c:v>790.22</c:v>
                </c:pt>
                <c:pt idx="695">
                  <c:v>790.62699999999995</c:v>
                </c:pt>
                <c:pt idx="696">
                  <c:v>791.02499999999998</c:v>
                </c:pt>
                <c:pt idx="697">
                  <c:v>791.42899999999997</c:v>
                </c:pt>
                <c:pt idx="698">
                  <c:v>791.81500000000005</c:v>
                </c:pt>
                <c:pt idx="699">
                  <c:v>792.21299999999997</c:v>
                </c:pt>
                <c:pt idx="700">
                  <c:v>792.59400000000005</c:v>
                </c:pt>
                <c:pt idx="701">
                  <c:v>792.99400000000003</c:v>
                </c:pt>
                <c:pt idx="702">
                  <c:v>793.39099999999996</c:v>
                </c:pt>
                <c:pt idx="703">
                  <c:v>793.8</c:v>
                </c:pt>
                <c:pt idx="704">
                  <c:v>794.19200000000001</c:v>
                </c:pt>
                <c:pt idx="705">
                  <c:v>794.58799999999997</c:v>
                </c:pt>
                <c:pt idx="706">
                  <c:v>794.98099999999999</c:v>
                </c:pt>
                <c:pt idx="707">
                  <c:v>795.37900000000002</c:v>
                </c:pt>
                <c:pt idx="708">
                  <c:v>795.78700000000003</c:v>
                </c:pt>
                <c:pt idx="709">
                  <c:v>796.18100000000004</c:v>
                </c:pt>
                <c:pt idx="710">
                  <c:v>796.56500000000005</c:v>
                </c:pt>
                <c:pt idx="711">
                  <c:v>796.96400000000006</c:v>
                </c:pt>
                <c:pt idx="712">
                  <c:v>797.35500000000002</c:v>
                </c:pt>
                <c:pt idx="713">
                  <c:v>797.75099999999998</c:v>
                </c:pt>
                <c:pt idx="714">
                  <c:v>798.14599999999996</c:v>
                </c:pt>
                <c:pt idx="715">
                  <c:v>798.56500000000005</c:v>
                </c:pt>
                <c:pt idx="716">
                  <c:v>798.96100000000001</c:v>
                </c:pt>
                <c:pt idx="717">
                  <c:v>799.34900000000005</c:v>
                </c:pt>
                <c:pt idx="718">
                  <c:v>799.75699999999995</c:v>
                </c:pt>
                <c:pt idx="719">
                  <c:v>800.15800000000002</c:v>
                </c:pt>
                <c:pt idx="720">
                  <c:v>800.55200000000002</c:v>
                </c:pt>
                <c:pt idx="721">
                  <c:v>800.92899999999997</c:v>
                </c:pt>
                <c:pt idx="722">
                  <c:v>801.30100000000004</c:v>
                </c:pt>
                <c:pt idx="723">
                  <c:v>801.72500000000002</c:v>
                </c:pt>
                <c:pt idx="724">
                  <c:v>802.13</c:v>
                </c:pt>
                <c:pt idx="725">
                  <c:v>802.52599999999995</c:v>
                </c:pt>
                <c:pt idx="726">
                  <c:v>802.91300000000001</c:v>
                </c:pt>
                <c:pt idx="727">
                  <c:v>803.29</c:v>
                </c:pt>
                <c:pt idx="728">
                  <c:v>803.70600000000002</c:v>
                </c:pt>
                <c:pt idx="729">
                  <c:v>804.101</c:v>
                </c:pt>
                <c:pt idx="730">
                  <c:v>804.50400000000002</c:v>
                </c:pt>
                <c:pt idx="731">
                  <c:v>804.89499999999998</c:v>
                </c:pt>
                <c:pt idx="732">
                  <c:v>805.29300000000001</c:v>
                </c:pt>
                <c:pt idx="733">
                  <c:v>805.66700000000003</c:v>
                </c:pt>
                <c:pt idx="734">
                  <c:v>806.08100000000002</c:v>
                </c:pt>
                <c:pt idx="735">
                  <c:v>806.47299999999996</c:v>
                </c:pt>
                <c:pt idx="736">
                  <c:v>806.87</c:v>
                </c:pt>
                <c:pt idx="737">
                  <c:v>807.25300000000004</c:v>
                </c:pt>
                <c:pt idx="738">
                  <c:v>807.66899999999998</c:v>
                </c:pt>
                <c:pt idx="739">
                  <c:v>808.077</c:v>
                </c:pt>
                <c:pt idx="740">
                  <c:v>808.471</c:v>
                </c:pt>
                <c:pt idx="741">
                  <c:v>808.86400000000003</c:v>
                </c:pt>
                <c:pt idx="742">
                  <c:v>809.245</c:v>
                </c:pt>
                <c:pt idx="743">
                  <c:v>809.63300000000004</c:v>
                </c:pt>
                <c:pt idx="744">
                  <c:v>810.029</c:v>
                </c:pt>
                <c:pt idx="745">
                  <c:v>810.43899999999996</c:v>
                </c:pt>
                <c:pt idx="746">
                  <c:v>810.85400000000004</c:v>
                </c:pt>
                <c:pt idx="747">
                  <c:v>811.23099999999999</c:v>
                </c:pt>
                <c:pt idx="748">
                  <c:v>811.62099999999998</c:v>
                </c:pt>
                <c:pt idx="749">
                  <c:v>812.01599999999996</c:v>
                </c:pt>
                <c:pt idx="750">
                  <c:v>812.43</c:v>
                </c:pt>
                <c:pt idx="751">
                  <c:v>812.82600000000002</c:v>
                </c:pt>
                <c:pt idx="752">
                  <c:v>813.226</c:v>
                </c:pt>
                <c:pt idx="753">
                  <c:v>813.61099999999999</c:v>
                </c:pt>
                <c:pt idx="754">
                  <c:v>813.99199999999996</c:v>
                </c:pt>
                <c:pt idx="755">
                  <c:v>814.38499999999999</c:v>
                </c:pt>
                <c:pt idx="756">
                  <c:v>814.8</c:v>
                </c:pt>
                <c:pt idx="757">
                  <c:v>815.19799999999998</c:v>
                </c:pt>
                <c:pt idx="758">
                  <c:v>815.59199999999998</c:v>
                </c:pt>
                <c:pt idx="759">
                  <c:v>815.96799999999996</c:v>
                </c:pt>
                <c:pt idx="760">
                  <c:v>816.36699999999996</c:v>
                </c:pt>
                <c:pt idx="761">
                  <c:v>816.798</c:v>
                </c:pt>
                <c:pt idx="762">
                  <c:v>817.18799999999999</c:v>
                </c:pt>
                <c:pt idx="763">
                  <c:v>817.58399999999995</c:v>
                </c:pt>
                <c:pt idx="764">
                  <c:v>817.96199999999999</c:v>
                </c:pt>
                <c:pt idx="765">
                  <c:v>818.35699999999997</c:v>
                </c:pt>
                <c:pt idx="766">
                  <c:v>818.73900000000003</c:v>
                </c:pt>
                <c:pt idx="767">
                  <c:v>819.16</c:v>
                </c:pt>
                <c:pt idx="768">
                  <c:v>819.55100000000004</c:v>
                </c:pt>
                <c:pt idx="769">
                  <c:v>819.95100000000002</c:v>
                </c:pt>
                <c:pt idx="770">
                  <c:v>820.34100000000001</c:v>
                </c:pt>
                <c:pt idx="771">
                  <c:v>820.74699999999996</c:v>
                </c:pt>
                <c:pt idx="772">
                  <c:v>821.15300000000002</c:v>
                </c:pt>
                <c:pt idx="773">
                  <c:v>821.55100000000004</c:v>
                </c:pt>
                <c:pt idx="774">
                  <c:v>821.93899999999996</c:v>
                </c:pt>
                <c:pt idx="775">
                  <c:v>822.32799999999997</c:v>
                </c:pt>
                <c:pt idx="776">
                  <c:v>822.71400000000006</c:v>
                </c:pt>
                <c:pt idx="777">
                  <c:v>823.10199999999998</c:v>
                </c:pt>
                <c:pt idx="778">
                  <c:v>823.51099999999997</c:v>
                </c:pt>
                <c:pt idx="779">
                  <c:v>823.92200000000003</c:v>
                </c:pt>
                <c:pt idx="780">
                  <c:v>824.31100000000004</c:v>
                </c:pt>
                <c:pt idx="781">
                  <c:v>824.70299999999997</c:v>
                </c:pt>
                <c:pt idx="782">
                  <c:v>825.096</c:v>
                </c:pt>
                <c:pt idx="783">
                  <c:v>825.52</c:v>
                </c:pt>
                <c:pt idx="784">
                  <c:v>825.904</c:v>
                </c:pt>
                <c:pt idx="785">
                  <c:v>826.29399999999998</c:v>
                </c:pt>
                <c:pt idx="786">
                  <c:v>826.68</c:v>
                </c:pt>
                <c:pt idx="787">
                  <c:v>827.09199999999998</c:v>
                </c:pt>
                <c:pt idx="788">
                  <c:v>827.48099999999999</c:v>
                </c:pt>
                <c:pt idx="789">
                  <c:v>827.88400000000001</c:v>
                </c:pt>
                <c:pt idx="790">
                  <c:v>828.28399999999999</c:v>
                </c:pt>
                <c:pt idx="791">
                  <c:v>828.66600000000005</c:v>
                </c:pt>
                <c:pt idx="792">
                  <c:v>829.08399999999995</c:v>
                </c:pt>
                <c:pt idx="793">
                  <c:v>829.48699999999997</c:v>
                </c:pt>
                <c:pt idx="794">
                  <c:v>829.87800000000004</c:v>
                </c:pt>
                <c:pt idx="795">
                  <c:v>830.26300000000003</c:v>
                </c:pt>
                <c:pt idx="796">
                  <c:v>830.65899999999999</c:v>
                </c:pt>
                <c:pt idx="797">
                  <c:v>831.03</c:v>
                </c:pt>
                <c:pt idx="798">
                  <c:v>831.447</c:v>
                </c:pt>
                <c:pt idx="799">
                  <c:v>831.84400000000005</c:v>
                </c:pt>
                <c:pt idx="800">
                  <c:v>832.26099999999997</c:v>
                </c:pt>
                <c:pt idx="801">
                  <c:v>832.64</c:v>
                </c:pt>
                <c:pt idx="802">
                  <c:v>833.04300000000001</c:v>
                </c:pt>
                <c:pt idx="803">
                  <c:v>833.43899999999996</c:v>
                </c:pt>
                <c:pt idx="804">
                  <c:v>833.82799999999997</c:v>
                </c:pt>
                <c:pt idx="805">
                  <c:v>834.22199999999998</c:v>
                </c:pt>
                <c:pt idx="806">
                  <c:v>834.64800000000002</c:v>
                </c:pt>
                <c:pt idx="807">
                  <c:v>835.03200000000004</c:v>
                </c:pt>
                <c:pt idx="808">
                  <c:v>835.41</c:v>
                </c:pt>
                <c:pt idx="809">
                  <c:v>835.80200000000002</c:v>
                </c:pt>
                <c:pt idx="810">
                  <c:v>836.21500000000003</c:v>
                </c:pt>
                <c:pt idx="811">
                  <c:v>836.62099999999998</c:v>
                </c:pt>
                <c:pt idx="812">
                  <c:v>837.01800000000003</c:v>
                </c:pt>
                <c:pt idx="813">
                  <c:v>837.41800000000001</c:v>
                </c:pt>
                <c:pt idx="814">
                  <c:v>837.82500000000005</c:v>
                </c:pt>
                <c:pt idx="815">
                  <c:v>838.20899999999995</c:v>
                </c:pt>
                <c:pt idx="816">
                  <c:v>838.61099999999999</c:v>
                </c:pt>
                <c:pt idx="817">
                  <c:v>838.995</c:v>
                </c:pt>
                <c:pt idx="818">
                  <c:v>839.38499999999999</c:v>
                </c:pt>
                <c:pt idx="819">
                  <c:v>839.774</c:v>
                </c:pt>
                <c:pt idx="820">
                  <c:v>840.17600000000004</c:v>
                </c:pt>
                <c:pt idx="821">
                  <c:v>840.577</c:v>
                </c:pt>
                <c:pt idx="822">
                  <c:v>840.98500000000001</c:v>
                </c:pt>
                <c:pt idx="823">
                  <c:v>841.375</c:v>
                </c:pt>
                <c:pt idx="824">
                  <c:v>841.78499999999997</c:v>
                </c:pt>
                <c:pt idx="825">
                  <c:v>842.17399999999998</c:v>
                </c:pt>
                <c:pt idx="826">
                  <c:v>842.57100000000003</c:v>
                </c:pt>
                <c:pt idx="827">
                  <c:v>842.96199999999999</c:v>
                </c:pt>
                <c:pt idx="828">
                  <c:v>843.34199999999998</c:v>
                </c:pt>
                <c:pt idx="829">
                  <c:v>843.74800000000005</c:v>
                </c:pt>
                <c:pt idx="830">
                  <c:v>844.13400000000001</c:v>
                </c:pt>
                <c:pt idx="831">
                  <c:v>844.55200000000002</c:v>
                </c:pt>
                <c:pt idx="832">
                  <c:v>844.93499999999995</c:v>
                </c:pt>
                <c:pt idx="833">
                  <c:v>845.33100000000002</c:v>
                </c:pt>
                <c:pt idx="834">
                  <c:v>845.72299999999996</c:v>
                </c:pt>
                <c:pt idx="835">
                  <c:v>846.13599999999997</c:v>
                </c:pt>
                <c:pt idx="836">
                  <c:v>846.53099999999995</c:v>
                </c:pt>
                <c:pt idx="837">
                  <c:v>846.928</c:v>
                </c:pt>
                <c:pt idx="838">
                  <c:v>847.32</c:v>
                </c:pt>
                <c:pt idx="839">
                  <c:v>847.7</c:v>
                </c:pt>
                <c:pt idx="840">
                  <c:v>848.09</c:v>
                </c:pt>
                <c:pt idx="841">
                  <c:v>848.48599999999999</c:v>
                </c:pt>
                <c:pt idx="842">
                  <c:v>848.89800000000002</c:v>
                </c:pt>
                <c:pt idx="843">
                  <c:v>849.30499999999995</c:v>
                </c:pt>
                <c:pt idx="844">
                  <c:v>849.68600000000004</c:v>
                </c:pt>
                <c:pt idx="845">
                  <c:v>850.08199999999999</c:v>
                </c:pt>
                <c:pt idx="846">
                  <c:v>850.47400000000005</c:v>
                </c:pt>
                <c:pt idx="847">
                  <c:v>850.89400000000001</c:v>
                </c:pt>
                <c:pt idx="848">
                  <c:v>851.27800000000002</c:v>
                </c:pt>
                <c:pt idx="849">
                  <c:v>851.67100000000005</c:v>
                </c:pt>
                <c:pt idx="850">
                  <c:v>852.03499999999997</c:v>
                </c:pt>
                <c:pt idx="851">
                  <c:v>852.43600000000004</c:v>
                </c:pt>
                <c:pt idx="852">
                  <c:v>852.83299999999997</c:v>
                </c:pt>
                <c:pt idx="853">
                  <c:v>853.24199999999996</c:v>
                </c:pt>
                <c:pt idx="854">
                  <c:v>853.64700000000005</c:v>
                </c:pt>
                <c:pt idx="855">
                  <c:v>854.03700000000003</c:v>
                </c:pt>
                <c:pt idx="856">
                  <c:v>854.43600000000004</c:v>
                </c:pt>
                <c:pt idx="857">
                  <c:v>854.83399999999995</c:v>
                </c:pt>
                <c:pt idx="858">
                  <c:v>855.23800000000006</c:v>
                </c:pt>
                <c:pt idx="859">
                  <c:v>855.61300000000006</c:v>
                </c:pt>
                <c:pt idx="860">
                  <c:v>856.01499999999999</c:v>
                </c:pt>
                <c:pt idx="861">
                  <c:v>856.39700000000005</c:v>
                </c:pt>
                <c:pt idx="862">
                  <c:v>856.78899999999999</c:v>
                </c:pt>
                <c:pt idx="863">
                  <c:v>857.18299999999999</c:v>
                </c:pt>
                <c:pt idx="864">
                  <c:v>857.59500000000003</c:v>
                </c:pt>
                <c:pt idx="865">
                  <c:v>857.99300000000005</c:v>
                </c:pt>
                <c:pt idx="866">
                  <c:v>858.38699999999994</c:v>
                </c:pt>
                <c:pt idx="867">
                  <c:v>858.76499999999999</c:v>
                </c:pt>
                <c:pt idx="868">
                  <c:v>859.19299999999998</c:v>
                </c:pt>
                <c:pt idx="869">
                  <c:v>859.572</c:v>
                </c:pt>
                <c:pt idx="870">
                  <c:v>859.97</c:v>
                </c:pt>
                <c:pt idx="871">
                  <c:v>860.36099999999999</c:v>
                </c:pt>
                <c:pt idx="872">
                  <c:v>860.74400000000003</c:v>
                </c:pt>
                <c:pt idx="873">
                  <c:v>861.12400000000002</c:v>
                </c:pt>
                <c:pt idx="874">
                  <c:v>861.54100000000005</c:v>
                </c:pt>
                <c:pt idx="875">
                  <c:v>861.93299999999999</c:v>
                </c:pt>
                <c:pt idx="876">
                  <c:v>862.33199999999999</c:v>
                </c:pt>
                <c:pt idx="877">
                  <c:v>862.73800000000006</c:v>
                </c:pt>
                <c:pt idx="878">
                  <c:v>863.13900000000001</c:v>
                </c:pt>
                <c:pt idx="879">
                  <c:v>863.54399999999998</c:v>
                </c:pt>
                <c:pt idx="880">
                  <c:v>863.94100000000003</c:v>
                </c:pt>
                <c:pt idx="881">
                  <c:v>864.32299999999998</c:v>
                </c:pt>
                <c:pt idx="882">
                  <c:v>864.71699999999998</c:v>
                </c:pt>
                <c:pt idx="883">
                  <c:v>865.09900000000005</c:v>
                </c:pt>
                <c:pt idx="884">
                  <c:v>865.51499999999999</c:v>
                </c:pt>
                <c:pt idx="885">
                  <c:v>865.904</c:v>
                </c:pt>
                <c:pt idx="886">
                  <c:v>866.30600000000004</c:v>
                </c:pt>
                <c:pt idx="887">
                  <c:v>866.697</c:v>
                </c:pt>
                <c:pt idx="888">
                  <c:v>867.08900000000006</c:v>
                </c:pt>
                <c:pt idx="889">
                  <c:v>867.50599999999997</c:v>
                </c:pt>
                <c:pt idx="890">
                  <c:v>867.90599999999995</c:v>
                </c:pt>
                <c:pt idx="891">
                  <c:v>868.31600000000003</c:v>
                </c:pt>
                <c:pt idx="892">
                  <c:v>868.678</c:v>
                </c:pt>
                <c:pt idx="893">
                  <c:v>869.08</c:v>
                </c:pt>
                <c:pt idx="894">
                  <c:v>869.46600000000001</c:v>
                </c:pt>
                <c:pt idx="895">
                  <c:v>869.86400000000003</c:v>
                </c:pt>
                <c:pt idx="896">
                  <c:v>870.25300000000004</c:v>
                </c:pt>
                <c:pt idx="897">
                  <c:v>870.68899999999996</c:v>
                </c:pt>
                <c:pt idx="898">
                  <c:v>871.08199999999999</c:v>
                </c:pt>
                <c:pt idx="899">
                  <c:v>871.476</c:v>
                </c:pt>
                <c:pt idx="900">
                  <c:v>871.86400000000003</c:v>
                </c:pt>
                <c:pt idx="901">
                  <c:v>872.26700000000005</c:v>
                </c:pt>
                <c:pt idx="902">
                  <c:v>872.67</c:v>
                </c:pt>
                <c:pt idx="903">
                  <c:v>873.05399999999997</c:v>
                </c:pt>
                <c:pt idx="904">
                  <c:v>873.452</c:v>
                </c:pt>
                <c:pt idx="905">
                  <c:v>873.84799999999996</c:v>
                </c:pt>
                <c:pt idx="906">
                  <c:v>874.23900000000003</c:v>
                </c:pt>
                <c:pt idx="907">
                  <c:v>874.64</c:v>
                </c:pt>
                <c:pt idx="908">
                  <c:v>875.03300000000002</c:v>
                </c:pt>
                <c:pt idx="909">
                  <c:v>875.42200000000003</c:v>
                </c:pt>
                <c:pt idx="910">
                  <c:v>875.81799999999998</c:v>
                </c:pt>
                <c:pt idx="911">
                  <c:v>876.21699999999998</c:v>
                </c:pt>
                <c:pt idx="912">
                  <c:v>876.62800000000004</c:v>
                </c:pt>
                <c:pt idx="913">
                  <c:v>877.02300000000002</c:v>
                </c:pt>
                <c:pt idx="914">
                  <c:v>877.38599999999997</c:v>
                </c:pt>
                <c:pt idx="915">
                  <c:v>877.79399999999998</c:v>
                </c:pt>
                <c:pt idx="916">
                  <c:v>878.17499999999995</c:v>
                </c:pt>
                <c:pt idx="917">
                  <c:v>878.57799999999997</c:v>
                </c:pt>
                <c:pt idx="918">
                  <c:v>878.96699999999998</c:v>
                </c:pt>
                <c:pt idx="919">
                  <c:v>879.35799999999995</c:v>
                </c:pt>
                <c:pt idx="920">
                  <c:v>879.77599999999995</c:v>
                </c:pt>
                <c:pt idx="921">
                  <c:v>880.173</c:v>
                </c:pt>
                <c:pt idx="922">
                  <c:v>880.58</c:v>
                </c:pt>
                <c:pt idx="923">
                  <c:v>880.96100000000001</c:v>
                </c:pt>
                <c:pt idx="924">
                  <c:v>881.36800000000005</c:v>
                </c:pt>
                <c:pt idx="925">
                  <c:v>881.73599999999999</c:v>
                </c:pt>
                <c:pt idx="926">
                  <c:v>882.15499999999997</c:v>
                </c:pt>
                <c:pt idx="927">
                  <c:v>882.53599999999994</c:v>
                </c:pt>
                <c:pt idx="928">
                  <c:v>882.94399999999996</c:v>
                </c:pt>
                <c:pt idx="929">
                  <c:v>883.34100000000001</c:v>
                </c:pt>
                <c:pt idx="930">
                  <c:v>883.74400000000003</c:v>
                </c:pt>
                <c:pt idx="931">
                  <c:v>884.13199999999995</c:v>
                </c:pt>
                <c:pt idx="932">
                  <c:v>884.53300000000002</c:v>
                </c:pt>
                <c:pt idx="933">
                  <c:v>884.93700000000001</c:v>
                </c:pt>
                <c:pt idx="934">
                  <c:v>885.33600000000001</c:v>
                </c:pt>
                <c:pt idx="935">
                  <c:v>885.73</c:v>
                </c:pt>
                <c:pt idx="936">
                  <c:v>886.10299999999995</c:v>
                </c:pt>
                <c:pt idx="937">
                  <c:v>886.48699999999997</c:v>
                </c:pt>
                <c:pt idx="938">
                  <c:v>886.90499999999997</c:v>
                </c:pt>
                <c:pt idx="939">
                  <c:v>887.29300000000001</c:v>
                </c:pt>
                <c:pt idx="940">
                  <c:v>887.69200000000001</c:v>
                </c:pt>
                <c:pt idx="941">
                  <c:v>888.08</c:v>
                </c:pt>
                <c:pt idx="942">
                  <c:v>888.476</c:v>
                </c:pt>
                <c:pt idx="943">
                  <c:v>888.88400000000001</c:v>
                </c:pt>
                <c:pt idx="944">
                  <c:v>889.28200000000004</c:v>
                </c:pt>
                <c:pt idx="945">
                  <c:v>889.67700000000002</c:v>
                </c:pt>
                <c:pt idx="946">
                  <c:v>890.07399999999996</c:v>
                </c:pt>
                <c:pt idx="947">
                  <c:v>890.46199999999999</c:v>
                </c:pt>
                <c:pt idx="948">
                  <c:v>890.84900000000005</c:v>
                </c:pt>
                <c:pt idx="949">
                  <c:v>891.24300000000005</c:v>
                </c:pt>
                <c:pt idx="950">
                  <c:v>891.64200000000005</c:v>
                </c:pt>
                <c:pt idx="951">
                  <c:v>892.04700000000003</c:v>
                </c:pt>
                <c:pt idx="952">
                  <c:v>892.44100000000003</c:v>
                </c:pt>
                <c:pt idx="953">
                  <c:v>892.84100000000001</c:v>
                </c:pt>
                <c:pt idx="954">
                  <c:v>893.23599999999999</c:v>
                </c:pt>
                <c:pt idx="955">
                  <c:v>893.65</c:v>
                </c:pt>
                <c:pt idx="956">
                  <c:v>894.02200000000005</c:v>
                </c:pt>
                <c:pt idx="957">
                  <c:v>894.41600000000005</c:v>
                </c:pt>
                <c:pt idx="958">
                  <c:v>894.78399999999999</c:v>
                </c:pt>
                <c:pt idx="959">
                  <c:v>895.20899999999995</c:v>
                </c:pt>
                <c:pt idx="960">
                  <c:v>895.58900000000006</c:v>
                </c:pt>
                <c:pt idx="961">
                  <c:v>895.99699999999996</c:v>
                </c:pt>
                <c:pt idx="962">
                  <c:v>896.39099999999996</c:v>
                </c:pt>
                <c:pt idx="963">
                  <c:v>896.79600000000005</c:v>
                </c:pt>
                <c:pt idx="964">
                  <c:v>897.17100000000005</c:v>
                </c:pt>
                <c:pt idx="965">
                  <c:v>897.60199999999998</c:v>
                </c:pt>
                <c:pt idx="966">
                  <c:v>897.99900000000002</c:v>
                </c:pt>
                <c:pt idx="967">
                  <c:v>898.38400000000001</c:v>
                </c:pt>
                <c:pt idx="968">
                  <c:v>898.77700000000004</c:v>
                </c:pt>
                <c:pt idx="969">
                  <c:v>899.14800000000002</c:v>
                </c:pt>
                <c:pt idx="970">
                  <c:v>899.56</c:v>
                </c:pt>
                <c:pt idx="971">
                  <c:v>899.96100000000001</c:v>
                </c:pt>
                <c:pt idx="972">
                  <c:v>900.36199999999997</c:v>
                </c:pt>
                <c:pt idx="973">
                  <c:v>900.76400000000001</c:v>
                </c:pt>
                <c:pt idx="974">
                  <c:v>901.14700000000005</c:v>
                </c:pt>
                <c:pt idx="975">
                  <c:v>901.57299999999998</c:v>
                </c:pt>
                <c:pt idx="976">
                  <c:v>901.95799999999997</c:v>
                </c:pt>
                <c:pt idx="977">
                  <c:v>902.35199999999998</c:v>
                </c:pt>
                <c:pt idx="978">
                  <c:v>902.73500000000001</c:v>
                </c:pt>
                <c:pt idx="979">
                  <c:v>903.13</c:v>
                </c:pt>
                <c:pt idx="980">
                  <c:v>903.52</c:v>
                </c:pt>
                <c:pt idx="981">
                  <c:v>903.93200000000002</c:v>
                </c:pt>
                <c:pt idx="982">
                  <c:v>904.33399999999995</c:v>
                </c:pt>
                <c:pt idx="983">
                  <c:v>904.71400000000006</c:v>
                </c:pt>
                <c:pt idx="984">
                  <c:v>905.12199999999996</c:v>
                </c:pt>
                <c:pt idx="985">
                  <c:v>905.52300000000002</c:v>
                </c:pt>
                <c:pt idx="986">
                  <c:v>905.91899999999998</c:v>
                </c:pt>
                <c:pt idx="987">
                  <c:v>906.30600000000004</c:v>
                </c:pt>
                <c:pt idx="988">
                  <c:v>906.73900000000003</c:v>
                </c:pt>
                <c:pt idx="989">
                  <c:v>907.11199999999997</c:v>
                </c:pt>
                <c:pt idx="990">
                  <c:v>907.51300000000003</c:v>
                </c:pt>
                <c:pt idx="991">
                  <c:v>907.88499999999999</c:v>
                </c:pt>
                <c:pt idx="992">
                  <c:v>908.298</c:v>
                </c:pt>
                <c:pt idx="993">
                  <c:v>908.69500000000005</c:v>
                </c:pt>
                <c:pt idx="994">
                  <c:v>909.11</c:v>
                </c:pt>
                <c:pt idx="995">
                  <c:v>909.49599999999998</c:v>
                </c:pt>
                <c:pt idx="996">
                  <c:v>909.90099999999995</c:v>
                </c:pt>
                <c:pt idx="997">
                  <c:v>910.29399999999998</c:v>
                </c:pt>
                <c:pt idx="998">
                  <c:v>910.69600000000003</c:v>
                </c:pt>
                <c:pt idx="999">
                  <c:v>911.09699999999998</c:v>
                </c:pt>
                <c:pt idx="1000">
                  <c:v>911.46600000000001</c:v>
                </c:pt>
                <c:pt idx="1001">
                  <c:v>911.85299999999995</c:v>
                </c:pt>
                <c:pt idx="1002">
                  <c:v>912.25</c:v>
                </c:pt>
                <c:pt idx="1003">
                  <c:v>912.67100000000005</c:v>
                </c:pt>
                <c:pt idx="1004">
                  <c:v>913.07299999999998</c:v>
                </c:pt>
                <c:pt idx="1005">
                  <c:v>913.45299999999997</c:v>
                </c:pt>
                <c:pt idx="1006">
                  <c:v>913.85199999999998</c:v>
                </c:pt>
                <c:pt idx="1007">
                  <c:v>914.26099999999997</c:v>
                </c:pt>
                <c:pt idx="1008">
                  <c:v>914.65599999999995</c:v>
                </c:pt>
                <c:pt idx="1009">
                  <c:v>915.03</c:v>
                </c:pt>
                <c:pt idx="1010">
                  <c:v>915.41700000000003</c:v>
                </c:pt>
                <c:pt idx="1011">
                  <c:v>915.80799999999999</c:v>
                </c:pt>
                <c:pt idx="1012">
                  <c:v>916.20399999999995</c:v>
                </c:pt>
                <c:pt idx="1013">
                  <c:v>916.61300000000006</c:v>
                </c:pt>
                <c:pt idx="1014">
                  <c:v>917.00199999999995</c:v>
                </c:pt>
                <c:pt idx="1015">
                  <c:v>917.40800000000002</c:v>
                </c:pt>
                <c:pt idx="1016">
                  <c:v>917.79700000000003</c:v>
                </c:pt>
                <c:pt idx="1017">
                  <c:v>918.20399999999995</c:v>
                </c:pt>
                <c:pt idx="1018">
                  <c:v>918.58100000000002</c:v>
                </c:pt>
                <c:pt idx="1019">
                  <c:v>918.99900000000002</c:v>
                </c:pt>
                <c:pt idx="1020">
                  <c:v>919.38199999999995</c:v>
                </c:pt>
                <c:pt idx="1021">
                  <c:v>919.78800000000001</c:v>
                </c:pt>
                <c:pt idx="1022">
                  <c:v>920.15800000000002</c:v>
                </c:pt>
                <c:pt idx="1023">
                  <c:v>920.56299999999999</c:v>
                </c:pt>
                <c:pt idx="1024">
                  <c:v>920.95500000000004</c:v>
                </c:pt>
                <c:pt idx="1025">
                  <c:v>921.36500000000001</c:v>
                </c:pt>
                <c:pt idx="1026">
                  <c:v>921.75900000000001</c:v>
                </c:pt>
                <c:pt idx="1027">
                  <c:v>922.15499999999997</c:v>
                </c:pt>
                <c:pt idx="1028">
                  <c:v>922.54700000000003</c:v>
                </c:pt>
                <c:pt idx="1029">
                  <c:v>922.96</c:v>
                </c:pt>
                <c:pt idx="1030">
                  <c:v>923.35799999999995</c:v>
                </c:pt>
                <c:pt idx="1031">
                  <c:v>923.73699999999997</c:v>
                </c:pt>
                <c:pt idx="1032">
                  <c:v>924.12099999999998</c:v>
                </c:pt>
                <c:pt idx="1033">
                  <c:v>924.50199999999995</c:v>
                </c:pt>
                <c:pt idx="1034">
                  <c:v>924.90899999999999</c:v>
                </c:pt>
                <c:pt idx="1035">
                  <c:v>925.30600000000004</c:v>
                </c:pt>
                <c:pt idx="1036">
                  <c:v>925.71900000000005</c:v>
                </c:pt>
                <c:pt idx="1037">
                  <c:v>926.10500000000002</c:v>
                </c:pt>
                <c:pt idx="1038">
                  <c:v>926.51199999999994</c:v>
                </c:pt>
                <c:pt idx="1039">
                  <c:v>926.90599999999995</c:v>
                </c:pt>
                <c:pt idx="1040">
                  <c:v>927.28700000000003</c:v>
                </c:pt>
                <c:pt idx="1041">
                  <c:v>927.69799999999998</c:v>
                </c:pt>
                <c:pt idx="1042">
                  <c:v>928.09299999999996</c:v>
                </c:pt>
                <c:pt idx="1043">
                  <c:v>928.48500000000001</c:v>
                </c:pt>
                <c:pt idx="1044">
                  <c:v>928.85699999999997</c:v>
                </c:pt>
                <c:pt idx="1045">
                  <c:v>929.27700000000004</c:v>
                </c:pt>
                <c:pt idx="1046">
                  <c:v>929.67700000000002</c:v>
                </c:pt>
                <c:pt idx="1047">
                  <c:v>930.06200000000001</c:v>
                </c:pt>
                <c:pt idx="1048">
                  <c:v>930.45500000000004</c:v>
                </c:pt>
                <c:pt idx="1049">
                  <c:v>930.84699999999998</c:v>
                </c:pt>
                <c:pt idx="1050">
                  <c:v>931.26800000000003</c:v>
                </c:pt>
                <c:pt idx="1051">
                  <c:v>931.64099999999996</c:v>
                </c:pt>
                <c:pt idx="1052">
                  <c:v>932.05499999999995</c:v>
                </c:pt>
                <c:pt idx="1053">
                  <c:v>932.43100000000004</c:v>
                </c:pt>
                <c:pt idx="1054">
                  <c:v>932.822</c:v>
                </c:pt>
                <c:pt idx="1055">
                  <c:v>933.18899999999996</c:v>
                </c:pt>
                <c:pt idx="1056">
                  <c:v>933.62300000000005</c:v>
                </c:pt>
                <c:pt idx="1057">
                  <c:v>934.01300000000003</c:v>
                </c:pt>
                <c:pt idx="1058">
                  <c:v>934.40700000000004</c:v>
                </c:pt>
                <c:pt idx="1059">
                  <c:v>934.81899999999996</c:v>
                </c:pt>
                <c:pt idx="1060">
                  <c:v>935.20500000000004</c:v>
                </c:pt>
                <c:pt idx="1061">
                  <c:v>935.60400000000004</c:v>
                </c:pt>
                <c:pt idx="1062">
                  <c:v>936.00699999999995</c:v>
                </c:pt>
                <c:pt idx="1063">
                  <c:v>936.40499999999997</c:v>
                </c:pt>
                <c:pt idx="1064">
                  <c:v>936.8</c:v>
                </c:pt>
                <c:pt idx="1065">
                  <c:v>937.17399999999998</c:v>
                </c:pt>
                <c:pt idx="1066">
                  <c:v>937.57500000000005</c:v>
                </c:pt>
                <c:pt idx="1067">
                  <c:v>937.976</c:v>
                </c:pt>
                <c:pt idx="1068">
                  <c:v>938.39099999999996</c:v>
                </c:pt>
                <c:pt idx="1069">
                  <c:v>938.77099999999996</c:v>
                </c:pt>
                <c:pt idx="1070">
                  <c:v>939.16800000000001</c:v>
                </c:pt>
                <c:pt idx="1071">
                  <c:v>939.55700000000002</c:v>
                </c:pt>
                <c:pt idx="1072">
                  <c:v>939.97400000000005</c:v>
                </c:pt>
                <c:pt idx="1073">
                  <c:v>940.38099999999997</c:v>
                </c:pt>
                <c:pt idx="1074">
                  <c:v>940.76700000000005</c:v>
                </c:pt>
                <c:pt idx="1075">
                  <c:v>941.15899999999999</c:v>
                </c:pt>
                <c:pt idx="1076">
                  <c:v>941.54499999999996</c:v>
                </c:pt>
                <c:pt idx="1077">
                  <c:v>941.93</c:v>
                </c:pt>
                <c:pt idx="1078">
                  <c:v>942.33399999999995</c:v>
                </c:pt>
                <c:pt idx="1079">
                  <c:v>942.76199999999994</c:v>
                </c:pt>
                <c:pt idx="1080">
                  <c:v>943.14800000000002</c:v>
                </c:pt>
                <c:pt idx="1081">
                  <c:v>943.55100000000004</c:v>
                </c:pt>
                <c:pt idx="1082">
                  <c:v>943.952</c:v>
                </c:pt>
                <c:pt idx="1083">
                  <c:v>944.34799999999996</c:v>
                </c:pt>
                <c:pt idx="1084">
                  <c:v>944.73400000000004</c:v>
                </c:pt>
                <c:pt idx="1085">
                  <c:v>945.15499999999997</c:v>
                </c:pt>
                <c:pt idx="1086">
                  <c:v>945.52800000000002</c:v>
                </c:pt>
                <c:pt idx="1087">
                  <c:v>945.91</c:v>
                </c:pt>
                <c:pt idx="1088">
                  <c:v>946.30499999999995</c:v>
                </c:pt>
                <c:pt idx="1089">
                  <c:v>946.71799999999996</c:v>
                </c:pt>
                <c:pt idx="1090">
                  <c:v>947.11699999999996</c:v>
                </c:pt>
                <c:pt idx="1091">
                  <c:v>947.52499999999998</c:v>
                </c:pt>
                <c:pt idx="1092">
                  <c:v>947.90300000000002</c:v>
                </c:pt>
                <c:pt idx="1093">
                  <c:v>948.30200000000002</c:v>
                </c:pt>
                <c:pt idx="1094">
                  <c:v>948.71100000000001</c:v>
                </c:pt>
                <c:pt idx="1095">
                  <c:v>949.11699999999996</c:v>
                </c:pt>
                <c:pt idx="1096">
                  <c:v>949.49400000000003</c:v>
                </c:pt>
                <c:pt idx="1097">
                  <c:v>949.88199999999995</c:v>
                </c:pt>
                <c:pt idx="1098">
                  <c:v>950.26400000000001</c:v>
                </c:pt>
                <c:pt idx="1099">
                  <c:v>950.66</c:v>
                </c:pt>
                <c:pt idx="1100">
                  <c:v>951.06200000000001</c:v>
                </c:pt>
                <c:pt idx="1101">
                  <c:v>951.44899999999996</c:v>
                </c:pt>
                <c:pt idx="1102">
                  <c:v>951.86199999999997</c:v>
                </c:pt>
                <c:pt idx="1103">
                  <c:v>952.27200000000005</c:v>
                </c:pt>
                <c:pt idx="1104">
                  <c:v>952.66600000000005</c:v>
                </c:pt>
                <c:pt idx="1105">
                  <c:v>953.072</c:v>
                </c:pt>
                <c:pt idx="1106">
                  <c:v>953.45699999999999</c:v>
                </c:pt>
                <c:pt idx="1107">
                  <c:v>953.84199999999998</c:v>
                </c:pt>
                <c:pt idx="1108">
                  <c:v>954.23</c:v>
                </c:pt>
                <c:pt idx="1109">
                  <c:v>954.63099999999997</c:v>
                </c:pt>
                <c:pt idx="1110">
                  <c:v>955.02200000000005</c:v>
                </c:pt>
                <c:pt idx="1111">
                  <c:v>955.43700000000001</c:v>
                </c:pt>
                <c:pt idx="1112">
                  <c:v>955.827</c:v>
                </c:pt>
                <c:pt idx="1113">
                  <c:v>956.21699999999998</c:v>
                </c:pt>
                <c:pt idx="1114">
                  <c:v>956.63099999999997</c:v>
                </c:pt>
                <c:pt idx="1115">
                  <c:v>957.03599999999994</c:v>
                </c:pt>
                <c:pt idx="1116">
                  <c:v>957.43499999999995</c:v>
                </c:pt>
                <c:pt idx="1117">
                  <c:v>957.81899999999996</c:v>
                </c:pt>
                <c:pt idx="1118">
                  <c:v>958.23099999999999</c:v>
                </c:pt>
                <c:pt idx="1119">
                  <c:v>958.58900000000006</c:v>
                </c:pt>
                <c:pt idx="1120">
                  <c:v>959.00599999999997</c:v>
                </c:pt>
                <c:pt idx="1121">
                  <c:v>959.38499999999999</c:v>
                </c:pt>
                <c:pt idx="1122">
                  <c:v>959.78800000000001</c:v>
                </c:pt>
                <c:pt idx="1123">
                  <c:v>960.17399999999998</c:v>
                </c:pt>
                <c:pt idx="1124">
                  <c:v>960.59500000000003</c:v>
                </c:pt>
                <c:pt idx="1125">
                  <c:v>960.98099999999999</c:v>
                </c:pt>
                <c:pt idx="1126">
                  <c:v>961.37699999999995</c:v>
                </c:pt>
                <c:pt idx="1127">
                  <c:v>961.79600000000005</c:v>
                </c:pt>
                <c:pt idx="1128">
                  <c:v>962.18200000000002</c:v>
                </c:pt>
                <c:pt idx="1129">
                  <c:v>962.57299999999998</c:v>
                </c:pt>
                <c:pt idx="1130">
                  <c:v>962.95</c:v>
                </c:pt>
                <c:pt idx="1131">
                  <c:v>963.33900000000006</c:v>
                </c:pt>
                <c:pt idx="1132">
                  <c:v>963.75</c:v>
                </c:pt>
                <c:pt idx="1133">
                  <c:v>964.15499999999997</c:v>
                </c:pt>
                <c:pt idx="1134">
                  <c:v>964.55399999999997</c:v>
                </c:pt>
                <c:pt idx="1135">
                  <c:v>964.95100000000002</c:v>
                </c:pt>
                <c:pt idx="1136">
                  <c:v>965.35699999999997</c:v>
                </c:pt>
                <c:pt idx="1137">
                  <c:v>965.75199999999995</c:v>
                </c:pt>
                <c:pt idx="1138">
                  <c:v>966.16200000000003</c:v>
                </c:pt>
                <c:pt idx="1139">
                  <c:v>966.54</c:v>
                </c:pt>
                <c:pt idx="1140">
                  <c:v>966.92499999999995</c:v>
                </c:pt>
                <c:pt idx="1141">
                  <c:v>967.33</c:v>
                </c:pt>
                <c:pt idx="1142">
                  <c:v>967.72199999999998</c:v>
                </c:pt>
                <c:pt idx="1143">
                  <c:v>968.125</c:v>
                </c:pt>
                <c:pt idx="1144">
                  <c:v>968.52499999999998</c:v>
                </c:pt>
                <c:pt idx="1145">
                  <c:v>968.91499999999996</c:v>
                </c:pt>
                <c:pt idx="1146">
                  <c:v>969.30600000000004</c:v>
                </c:pt>
                <c:pt idx="1147">
                  <c:v>969.73599999999999</c:v>
                </c:pt>
                <c:pt idx="1148">
                  <c:v>970.12</c:v>
                </c:pt>
                <c:pt idx="1149">
                  <c:v>970.53399999999999</c:v>
                </c:pt>
                <c:pt idx="1150">
                  <c:v>970.91600000000005</c:v>
                </c:pt>
                <c:pt idx="1151">
                  <c:v>971.31</c:v>
                </c:pt>
                <c:pt idx="1152">
                  <c:v>971.68899999999996</c:v>
                </c:pt>
                <c:pt idx="1153">
                  <c:v>972.11</c:v>
                </c:pt>
                <c:pt idx="1154">
                  <c:v>972.50699999999995</c:v>
                </c:pt>
                <c:pt idx="1155">
                  <c:v>972.91600000000005</c:v>
                </c:pt>
                <c:pt idx="1156">
                  <c:v>973.29</c:v>
                </c:pt>
                <c:pt idx="1157">
                  <c:v>973.69100000000003</c:v>
                </c:pt>
                <c:pt idx="1158">
                  <c:v>974.10400000000004</c:v>
                </c:pt>
                <c:pt idx="1159">
                  <c:v>974.505</c:v>
                </c:pt>
                <c:pt idx="1160">
                  <c:v>974.88699999999994</c:v>
                </c:pt>
                <c:pt idx="1161">
                  <c:v>975.27800000000002</c:v>
                </c:pt>
                <c:pt idx="1162">
                  <c:v>975.673</c:v>
                </c:pt>
                <c:pt idx="1163">
                  <c:v>976.06</c:v>
                </c:pt>
                <c:pt idx="1164">
                  <c:v>976.46400000000006</c:v>
                </c:pt>
                <c:pt idx="1165">
                  <c:v>976.86900000000003</c:v>
                </c:pt>
                <c:pt idx="1166">
                  <c:v>977.25800000000004</c:v>
                </c:pt>
                <c:pt idx="1167">
                  <c:v>977.66200000000003</c:v>
                </c:pt>
                <c:pt idx="1168">
                  <c:v>978.04200000000003</c:v>
                </c:pt>
                <c:pt idx="1169">
                  <c:v>978.452</c:v>
                </c:pt>
                <c:pt idx="1170">
                  <c:v>978.85599999999999</c:v>
                </c:pt>
                <c:pt idx="1171">
                  <c:v>979.26199999999994</c:v>
                </c:pt>
                <c:pt idx="1172">
                  <c:v>979.649</c:v>
                </c:pt>
                <c:pt idx="1173">
                  <c:v>980.04</c:v>
                </c:pt>
                <c:pt idx="1174">
                  <c:v>980.44</c:v>
                </c:pt>
                <c:pt idx="1175">
                  <c:v>980.84</c:v>
                </c:pt>
                <c:pt idx="1176">
                  <c:v>981.25199999999995</c:v>
                </c:pt>
                <c:pt idx="1177">
                  <c:v>981.63599999999997</c:v>
                </c:pt>
                <c:pt idx="1178">
                  <c:v>982.03800000000001</c:v>
                </c:pt>
                <c:pt idx="1179">
                  <c:v>982.43899999999996</c:v>
                </c:pt>
                <c:pt idx="1180">
                  <c:v>982.84799999999996</c:v>
                </c:pt>
                <c:pt idx="1181">
                  <c:v>983.24400000000003</c:v>
                </c:pt>
                <c:pt idx="1182">
                  <c:v>983.65200000000004</c:v>
                </c:pt>
                <c:pt idx="1183">
                  <c:v>984.01499999999999</c:v>
                </c:pt>
                <c:pt idx="1184">
                  <c:v>984.42</c:v>
                </c:pt>
                <c:pt idx="1185">
                  <c:v>984.80700000000002</c:v>
                </c:pt>
                <c:pt idx="1186">
                  <c:v>985.23199999999997</c:v>
                </c:pt>
                <c:pt idx="1187">
                  <c:v>985.61400000000003</c:v>
                </c:pt>
                <c:pt idx="1188">
                  <c:v>986.01700000000005</c:v>
                </c:pt>
                <c:pt idx="1189">
                  <c:v>986.41200000000003</c:v>
                </c:pt>
                <c:pt idx="1190">
                  <c:v>986.80600000000004</c:v>
                </c:pt>
                <c:pt idx="1191">
                  <c:v>987.20100000000002</c:v>
                </c:pt>
                <c:pt idx="1192">
                  <c:v>987.61500000000001</c:v>
                </c:pt>
                <c:pt idx="1193">
                  <c:v>987.99099999999999</c:v>
                </c:pt>
                <c:pt idx="1194">
                  <c:v>988.36400000000003</c:v>
                </c:pt>
                <c:pt idx="1195">
                  <c:v>988.77200000000005</c:v>
                </c:pt>
                <c:pt idx="1196">
                  <c:v>989.17200000000003</c:v>
                </c:pt>
                <c:pt idx="1197">
                  <c:v>989.57500000000005</c:v>
                </c:pt>
                <c:pt idx="1198">
                  <c:v>989.95799999999997</c:v>
                </c:pt>
                <c:pt idx="1199">
                  <c:v>990.34199999999998</c:v>
                </c:pt>
                <c:pt idx="1200">
                  <c:v>990.75400000000002</c:v>
                </c:pt>
                <c:pt idx="1201">
                  <c:v>991.15800000000002</c:v>
                </c:pt>
                <c:pt idx="1202">
                  <c:v>991.57299999999998</c:v>
                </c:pt>
                <c:pt idx="1203">
                  <c:v>991.947</c:v>
                </c:pt>
                <c:pt idx="1204">
                  <c:v>992.34299999999996</c:v>
                </c:pt>
                <c:pt idx="1205">
                  <c:v>992.73</c:v>
                </c:pt>
                <c:pt idx="1206">
                  <c:v>993.11800000000005</c:v>
                </c:pt>
                <c:pt idx="1207">
                  <c:v>993.52200000000005</c:v>
                </c:pt>
                <c:pt idx="1208">
                  <c:v>993.91899999999998</c:v>
                </c:pt>
                <c:pt idx="1209">
                  <c:v>994.34</c:v>
                </c:pt>
                <c:pt idx="1210">
                  <c:v>994.71600000000001</c:v>
                </c:pt>
                <c:pt idx="1211">
                  <c:v>995.12300000000005</c:v>
                </c:pt>
                <c:pt idx="1212">
                  <c:v>995.51599999999996</c:v>
                </c:pt>
                <c:pt idx="1213">
                  <c:v>995.92</c:v>
                </c:pt>
                <c:pt idx="1214">
                  <c:v>996.29</c:v>
                </c:pt>
                <c:pt idx="1215">
                  <c:v>996.71600000000001</c:v>
                </c:pt>
                <c:pt idx="1216">
                  <c:v>997.06600000000003</c:v>
                </c:pt>
                <c:pt idx="1217">
                  <c:v>997.47299999999996</c:v>
                </c:pt>
                <c:pt idx="1218">
                  <c:v>997.88099999999997</c:v>
                </c:pt>
                <c:pt idx="1219">
                  <c:v>998.28</c:v>
                </c:pt>
                <c:pt idx="1220">
                  <c:v>998.67499999999995</c:v>
                </c:pt>
                <c:pt idx="1221">
                  <c:v>999.072</c:v>
                </c:pt>
                <c:pt idx="1222">
                  <c:v>999.46900000000005</c:v>
                </c:pt>
                <c:pt idx="1223">
                  <c:v>999.89</c:v>
                </c:pt>
                <c:pt idx="1224">
                  <c:v>1000.266</c:v>
                </c:pt>
                <c:pt idx="1225">
                  <c:v>1000.6420000000001</c:v>
                </c:pt>
                <c:pt idx="1226">
                  <c:v>1001.04</c:v>
                </c:pt>
                <c:pt idx="1227">
                  <c:v>1001.436</c:v>
                </c:pt>
                <c:pt idx="1228">
                  <c:v>1001.84</c:v>
                </c:pt>
                <c:pt idx="1229">
                  <c:v>1002.239</c:v>
                </c:pt>
                <c:pt idx="1230">
                  <c:v>1002.639</c:v>
                </c:pt>
                <c:pt idx="1231">
                  <c:v>1003.029</c:v>
                </c:pt>
                <c:pt idx="1232">
                  <c:v>1003.433</c:v>
                </c:pt>
                <c:pt idx="1233">
                  <c:v>1003.836</c:v>
                </c:pt>
                <c:pt idx="1234">
                  <c:v>1004.217</c:v>
                </c:pt>
                <c:pt idx="1235">
                  <c:v>1004.626</c:v>
                </c:pt>
                <c:pt idx="1236">
                  <c:v>1004.999</c:v>
                </c:pt>
                <c:pt idx="1237">
                  <c:v>1005.374</c:v>
                </c:pt>
                <c:pt idx="1238">
                  <c:v>1005.796</c:v>
                </c:pt>
                <c:pt idx="1239">
                  <c:v>1006.196</c:v>
                </c:pt>
                <c:pt idx="1240">
                  <c:v>1006.607</c:v>
                </c:pt>
                <c:pt idx="1241">
                  <c:v>1007.005</c:v>
                </c:pt>
                <c:pt idx="1242">
                  <c:v>1007.3920000000001</c:v>
                </c:pt>
                <c:pt idx="1243">
                  <c:v>1007.788</c:v>
                </c:pt>
                <c:pt idx="1244">
                  <c:v>1008.213</c:v>
                </c:pt>
                <c:pt idx="1245">
                  <c:v>1008.6</c:v>
                </c:pt>
                <c:pt idx="1246">
                  <c:v>1009.002</c:v>
                </c:pt>
                <c:pt idx="1247">
                  <c:v>1009.365</c:v>
                </c:pt>
                <c:pt idx="1248">
                  <c:v>1009.7619999999999</c:v>
                </c:pt>
                <c:pt idx="1249">
                  <c:v>1010.1559999999999</c:v>
                </c:pt>
                <c:pt idx="1250">
                  <c:v>1010.569</c:v>
                </c:pt>
                <c:pt idx="1251">
                  <c:v>1010.972</c:v>
                </c:pt>
                <c:pt idx="1252">
                  <c:v>1011.369</c:v>
                </c:pt>
                <c:pt idx="1253">
                  <c:v>1011.7670000000001</c:v>
                </c:pt>
                <c:pt idx="1254">
                  <c:v>1012.167</c:v>
                </c:pt>
                <c:pt idx="1255">
                  <c:v>1012.5650000000001</c:v>
                </c:pt>
                <c:pt idx="1256">
                  <c:v>1012.971</c:v>
                </c:pt>
                <c:pt idx="1257">
                  <c:v>1013.349</c:v>
                </c:pt>
                <c:pt idx="1258">
                  <c:v>1013.736</c:v>
                </c:pt>
                <c:pt idx="1259">
                  <c:v>1014.122</c:v>
                </c:pt>
                <c:pt idx="1260">
                  <c:v>1014.519</c:v>
                </c:pt>
                <c:pt idx="1261">
                  <c:v>1014.939</c:v>
                </c:pt>
                <c:pt idx="1262">
                  <c:v>1015.347</c:v>
                </c:pt>
                <c:pt idx="1263">
                  <c:v>1015.749</c:v>
                </c:pt>
                <c:pt idx="1264">
                  <c:v>1016.1369999999999</c:v>
                </c:pt>
                <c:pt idx="1265">
                  <c:v>1016.542</c:v>
                </c:pt>
                <c:pt idx="1266">
                  <c:v>1016.942</c:v>
                </c:pt>
                <c:pt idx="1267">
                  <c:v>1017.327</c:v>
                </c:pt>
                <c:pt idx="1268">
                  <c:v>1017.716</c:v>
                </c:pt>
                <c:pt idx="1269">
                  <c:v>1018.1079999999999</c:v>
                </c:pt>
                <c:pt idx="1270">
                  <c:v>1018.522</c:v>
                </c:pt>
                <c:pt idx="1271">
                  <c:v>1018.908</c:v>
                </c:pt>
                <c:pt idx="1272">
                  <c:v>1019.322</c:v>
                </c:pt>
                <c:pt idx="1273">
                  <c:v>1019.711</c:v>
                </c:pt>
                <c:pt idx="1274">
                  <c:v>1020.101</c:v>
                </c:pt>
                <c:pt idx="1275">
                  <c:v>1020.499</c:v>
                </c:pt>
                <c:pt idx="1276">
                  <c:v>1020.908</c:v>
                </c:pt>
                <c:pt idx="1277">
                  <c:v>1021.321</c:v>
                </c:pt>
                <c:pt idx="1278">
                  <c:v>1021.687</c:v>
                </c:pt>
                <c:pt idx="1279">
                  <c:v>1022.11</c:v>
                </c:pt>
                <c:pt idx="1280">
                  <c:v>1022.46</c:v>
                </c:pt>
                <c:pt idx="1281">
                  <c:v>1022.862</c:v>
                </c:pt>
                <c:pt idx="1282">
                  <c:v>1023.235</c:v>
                </c:pt>
                <c:pt idx="1283">
                  <c:v>1023.679</c:v>
                </c:pt>
                <c:pt idx="1284">
                  <c:v>1024.067</c:v>
                </c:pt>
                <c:pt idx="1285">
                  <c:v>1024.453</c:v>
                </c:pt>
                <c:pt idx="1286">
                  <c:v>1024.8599999999999</c:v>
                </c:pt>
                <c:pt idx="1287">
                  <c:v>1025.26</c:v>
                </c:pt>
                <c:pt idx="1288">
                  <c:v>1025.6610000000001</c:v>
                </c:pt>
                <c:pt idx="1289">
                  <c:v>1026.037</c:v>
                </c:pt>
                <c:pt idx="1290">
                  <c:v>1026.4280000000001</c:v>
                </c:pt>
                <c:pt idx="1291">
                  <c:v>1026.819</c:v>
                </c:pt>
                <c:pt idx="1292">
                  <c:v>1027.213</c:v>
                </c:pt>
                <c:pt idx="1293">
                  <c:v>1027.615</c:v>
                </c:pt>
                <c:pt idx="1294">
                  <c:v>1028.01</c:v>
                </c:pt>
                <c:pt idx="1295">
                  <c:v>1028.412</c:v>
                </c:pt>
                <c:pt idx="1296">
                  <c:v>1028.816</c:v>
                </c:pt>
                <c:pt idx="1297">
                  <c:v>1029.2159999999999</c:v>
                </c:pt>
                <c:pt idx="1298">
                  <c:v>1029.6010000000001</c:v>
                </c:pt>
                <c:pt idx="1299">
                  <c:v>1030.0029999999999</c:v>
                </c:pt>
                <c:pt idx="1300">
                  <c:v>1030.402</c:v>
                </c:pt>
                <c:pt idx="1301">
                  <c:v>1030.7819999999999</c:v>
                </c:pt>
                <c:pt idx="1302">
                  <c:v>1031.175</c:v>
                </c:pt>
                <c:pt idx="1303">
                  <c:v>1031.5650000000001</c:v>
                </c:pt>
                <c:pt idx="1304">
                  <c:v>1031.961</c:v>
                </c:pt>
                <c:pt idx="1305">
                  <c:v>1032.345</c:v>
                </c:pt>
                <c:pt idx="1306">
                  <c:v>1032.779</c:v>
                </c:pt>
                <c:pt idx="1307">
                  <c:v>1033.1559999999999</c:v>
                </c:pt>
                <c:pt idx="1308">
                  <c:v>1033.568</c:v>
                </c:pt>
                <c:pt idx="1309">
                  <c:v>1033.9690000000001</c:v>
                </c:pt>
                <c:pt idx="1310">
                  <c:v>1034.3599999999999</c:v>
                </c:pt>
                <c:pt idx="1311">
                  <c:v>1034.7439999999999</c:v>
                </c:pt>
                <c:pt idx="1312">
                  <c:v>1035.1400000000001</c:v>
                </c:pt>
                <c:pt idx="1313">
                  <c:v>1035.53</c:v>
                </c:pt>
                <c:pt idx="1314">
                  <c:v>1035.9449999999999</c:v>
                </c:pt>
                <c:pt idx="1315">
                  <c:v>1036.3209999999999</c:v>
                </c:pt>
                <c:pt idx="1316">
                  <c:v>1036.7249999999999</c:v>
                </c:pt>
                <c:pt idx="1317">
                  <c:v>1037.1189999999999</c:v>
                </c:pt>
                <c:pt idx="1318">
                  <c:v>1037.529</c:v>
                </c:pt>
                <c:pt idx="1319">
                  <c:v>1037.9369999999999</c:v>
                </c:pt>
                <c:pt idx="1320">
                  <c:v>1038.3309999999999</c:v>
                </c:pt>
                <c:pt idx="1321">
                  <c:v>1038.731</c:v>
                </c:pt>
                <c:pt idx="1322">
                  <c:v>1039.106</c:v>
                </c:pt>
                <c:pt idx="1323">
                  <c:v>1039.5050000000001</c:v>
                </c:pt>
                <c:pt idx="1324">
                  <c:v>1039.895</c:v>
                </c:pt>
                <c:pt idx="1325">
                  <c:v>1040.289</c:v>
                </c:pt>
                <c:pt idx="1326">
                  <c:v>1040.692</c:v>
                </c:pt>
                <c:pt idx="1327">
                  <c:v>1041.079</c:v>
                </c:pt>
                <c:pt idx="1328">
                  <c:v>1041.4770000000001</c:v>
                </c:pt>
                <c:pt idx="1329">
                  <c:v>1041.886</c:v>
                </c:pt>
                <c:pt idx="1330">
                  <c:v>1042.2929999999999</c:v>
                </c:pt>
                <c:pt idx="1331">
                  <c:v>1042.703</c:v>
                </c:pt>
                <c:pt idx="1332">
                  <c:v>1043.0999999999999</c:v>
                </c:pt>
                <c:pt idx="1333">
                  <c:v>1043.4690000000001</c:v>
                </c:pt>
                <c:pt idx="1334">
                  <c:v>1043.8589999999999</c:v>
                </c:pt>
                <c:pt idx="1335">
                  <c:v>1044.2539999999999</c:v>
                </c:pt>
                <c:pt idx="1336">
                  <c:v>1044.6690000000001</c:v>
                </c:pt>
                <c:pt idx="1337">
                  <c:v>1045.077</c:v>
                </c:pt>
                <c:pt idx="1338">
                  <c:v>1045.4739999999999</c:v>
                </c:pt>
                <c:pt idx="1339">
                  <c:v>1045.8720000000001</c:v>
                </c:pt>
                <c:pt idx="1340">
                  <c:v>1046.271</c:v>
                </c:pt>
                <c:pt idx="1341">
                  <c:v>1046.6790000000001</c:v>
                </c:pt>
                <c:pt idx="1342">
                  <c:v>1047.06</c:v>
                </c:pt>
                <c:pt idx="1343">
                  <c:v>1047.462</c:v>
                </c:pt>
                <c:pt idx="1344">
                  <c:v>1047.847</c:v>
                </c:pt>
                <c:pt idx="1345">
                  <c:v>1048.2639999999999</c:v>
                </c:pt>
                <c:pt idx="1346">
                  <c:v>1048.6500000000001</c:v>
                </c:pt>
                <c:pt idx="1347">
                  <c:v>1049.059</c:v>
                </c:pt>
                <c:pt idx="1348">
                  <c:v>1049.443</c:v>
                </c:pt>
                <c:pt idx="1349">
                  <c:v>1049.8340000000001</c:v>
                </c:pt>
                <c:pt idx="1350">
                  <c:v>1050.223</c:v>
                </c:pt>
                <c:pt idx="1351">
                  <c:v>1050.6410000000001</c:v>
                </c:pt>
                <c:pt idx="1352">
                  <c:v>1051.0630000000001</c:v>
                </c:pt>
                <c:pt idx="1353">
                  <c:v>1051.441</c:v>
                </c:pt>
                <c:pt idx="1354">
                  <c:v>1051.8430000000001</c:v>
                </c:pt>
                <c:pt idx="1355">
                  <c:v>1052.232</c:v>
                </c:pt>
                <c:pt idx="1356">
                  <c:v>1052.6179999999999</c:v>
                </c:pt>
                <c:pt idx="1357">
                  <c:v>1053.0160000000001</c:v>
                </c:pt>
                <c:pt idx="1358">
                  <c:v>1053.412</c:v>
                </c:pt>
                <c:pt idx="1359">
                  <c:v>1053.827</c:v>
                </c:pt>
                <c:pt idx="1360">
                  <c:v>1054.22</c:v>
                </c:pt>
                <c:pt idx="1361">
                  <c:v>1054.6199999999999</c:v>
                </c:pt>
                <c:pt idx="1362">
                  <c:v>1055.0050000000001</c:v>
                </c:pt>
                <c:pt idx="1363">
                  <c:v>1055.424</c:v>
                </c:pt>
                <c:pt idx="1364">
                  <c:v>1055.8109999999999</c:v>
                </c:pt>
                <c:pt idx="1365">
                  <c:v>1056.2070000000001</c:v>
                </c:pt>
                <c:pt idx="1366">
                  <c:v>1056.5809999999999</c:v>
                </c:pt>
                <c:pt idx="1367">
                  <c:v>1056.999</c:v>
                </c:pt>
                <c:pt idx="1368">
                  <c:v>1057.393</c:v>
                </c:pt>
                <c:pt idx="1369">
                  <c:v>1057.7950000000001</c:v>
                </c:pt>
                <c:pt idx="1370">
                  <c:v>1058.2</c:v>
                </c:pt>
                <c:pt idx="1371">
                  <c:v>1058.5809999999999</c:v>
                </c:pt>
                <c:pt idx="1372">
                  <c:v>1058.9739999999999</c:v>
                </c:pt>
                <c:pt idx="1373">
                  <c:v>1059.366</c:v>
                </c:pt>
                <c:pt idx="1374">
                  <c:v>1059.798</c:v>
                </c:pt>
                <c:pt idx="1375">
                  <c:v>1060.182</c:v>
                </c:pt>
                <c:pt idx="1376">
                  <c:v>1060.566</c:v>
                </c:pt>
                <c:pt idx="1377">
                  <c:v>1060.9449999999999</c:v>
                </c:pt>
                <c:pt idx="1378">
                  <c:v>1061.3399999999999</c:v>
                </c:pt>
                <c:pt idx="1379">
                  <c:v>1061.742</c:v>
                </c:pt>
                <c:pt idx="1380">
                  <c:v>1062.136</c:v>
                </c:pt>
                <c:pt idx="1381">
                  <c:v>1062.537</c:v>
                </c:pt>
                <c:pt idx="1382">
                  <c:v>1062.9359999999999</c:v>
                </c:pt>
                <c:pt idx="1383">
                  <c:v>1063.3140000000001</c:v>
                </c:pt>
                <c:pt idx="1384">
                  <c:v>1063.722</c:v>
                </c:pt>
                <c:pt idx="1385">
                  <c:v>1064.1089999999999</c:v>
                </c:pt>
                <c:pt idx="1386">
                  <c:v>1064.502</c:v>
                </c:pt>
                <c:pt idx="1387">
                  <c:v>1064.905</c:v>
                </c:pt>
                <c:pt idx="1388">
                  <c:v>1065.29</c:v>
                </c:pt>
                <c:pt idx="1389">
                  <c:v>1065.6869999999999</c:v>
                </c:pt>
                <c:pt idx="1390">
                  <c:v>1066.087</c:v>
                </c:pt>
                <c:pt idx="1391">
                  <c:v>1066.4780000000001</c:v>
                </c:pt>
                <c:pt idx="1392">
                  <c:v>1066.8810000000001</c:v>
                </c:pt>
                <c:pt idx="1393">
                  <c:v>1067.2660000000001</c:v>
                </c:pt>
                <c:pt idx="1394">
                  <c:v>1067.6690000000001</c:v>
                </c:pt>
                <c:pt idx="1395">
                  <c:v>1068.058</c:v>
                </c:pt>
                <c:pt idx="1396">
                  <c:v>1068.462</c:v>
                </c:pt>
                <c:pt idx="1397">
                  <c:v>1068.848</c:v>
                </c:pt>
                <c:pt idx="1398">
                  <c:v>1069.2439999999999</c:v>
                </c:pt>
                <c:pt idx="1399">
                  <c:v>1069.6369999999999</c:v>
                </c:pt>
                <c:pt idx="1400">
                  <c:v>1070.046</c:v>
                </c:pt>
                <c:pt idx="1401">
                  <c:v>1070.431</c:v>
                </c:pt>
                <c:pt idx="1402">
                  <c:v>1070.828</c:v>
                </c:pt>
                <c:pt idx="1403">
                  <c:v>1071.23</c:v>
                </c:pt>
                <c:pt idx="1404">
                  <c:v>1071.6289999999999</c:v>
                </c:pt>
                <c:pt idx="1405">
                  <c:v>1072.04</c:v>
                </c:pt>
                <c:pt idx="1406">
                  <c:v>1072.42</c:v>
                </c:pt>
                <c:pt idx="1407">
                  <c:v>1072.8240000000001</c:v>
                </c:pt>
                <c:pt idx="1408">
                  <c:v>1073.1880000000001</c:v>
                </c:pt>
                <c:pt idx="1409">
                  <c:v>1073.597</c:v>
                </c:pt>
                <c:pt idx="1410">
                  <c:v>1073.9870000000001</c:v>
                </c:pt>
                <c:pt idx="1411">
                  <c:v>1074.393</c:v>
                </c:pt>
                <c:pt idx="1412">
                  <c:v>1074.7829999999999</c:v>
                </c:pt>
                <c:pt idx="1413">
                  <c:v>1075.173</c:v>
                </c:pt>
                <c:pt idx="1414">
                  <c:v>1075.5650000000001</c:v>
                </c:pt>
                <c:pt idx="1415">
                  <c:v>1075.9839999999999</c:v>
                </c:pt>
                <c:pt idx="1416">
                  <c:v>1076.3699999999999</c:v>
                </c:pt>
                <c:pt idx="1417">
                  <c:v>1076.7560000000001</c:v>
                </c:pt>
                <c:pt idx="1418">
                  <c:v>1077.1379999999999</c:v>
                </c:pt>
                <c:pt idx="1419">
                  <c:v>1077.5350000000001</c:v>
                </c:pt>
                <c:pt idx="1420">
                  <c:v>1077.924</c:v>
                </c:pt>
                <c:pt idx="1421">
                  <c:v>1078.328</c:v>
                </c:pt>
                <c:pt idx="1422">
                  <c:v>1078.7460000000001</c:v>
                </c:pt>
                <c:pt idx="1423">
                  <c:v>1079.1410000000001</c:v>
                </c:pt>
                <c:pt idx="1424">
                  <c:v>1079.539</c:v>
                </c:pt>
                <c:pt idx="1425">
                  <c:v>1079.932</c:v>
                </c:pt>
                <c:pt idx="1426">
                  <c:v>1080.3209999999999</c:v>
                </c:pt>
                <c:pt idx="1427">
                  <c:v>1080.74</c:v>
                </c:pt>
                <c:pt idx="1428">
                  <c:v>1081.1310000000001</c:v>
                </c:pt>
                <c:pt idx="1429">
                  <c:v>1081.529</c:v>
                </c:pt>
                <c:pt idx="1430">
                  <c:v>1081.913</c:v>
                </c:pt>
                <c:pt idx="1431">
                  <c:v>1082.317</c:v>
                </c:pt>
                <c:pt idx="1432">
                  <c:v>1082.7049999999999</c:v>
                </c:pt>
                <c:pt idx="1433">
                  <c:v>1083.104</c:v>
                </c:pt>
                <c:pt idx="1434">
                  <c:v>1083.502</c:v>
                </c:pt>
                <c:pt idx="1435">
                  <c:v>1083.876</c:v>
                </c:pt>
                <c:pt idx="1436">
                  <c:v>1084.316</c:v>
                </c:pt>
                <c:pt idx="1437">
                  <c:v>1084.702</c:v>
                </c:pt>
                <c:pt idx="1438">
                  <c:v>1085.127</c:v>
                </c:pt>
                <c:pt idx="1439">
                  <c:v>1085.4949999999999</c:v>
                </c:pt>
                <c:pt idx="1440">
                  <c:v>1085.876</c:v>
                </c:pt>
                <c:pt idx="1441">
                  <c:v>1086.232</c:v>
                </c:pt>
                <c:pt idx="1442">
                  <c:v>1086.682</c:v>
                </c:pt>
                <c:pt idx="1443">
                  <c:v>1087.0519999999999</c:v>
                </c:pt>
                <c:pt idx="1444">
                  <c:v>1087.4659999999999</c:v>
                </c:pt>
                <c:pt idx="1445">
                  <c:v>1087.8789999999999</c:v>
                </c:pt>
                <c:pt idx="1446">
                  <c:v>1088.2660000000001</c:v>
                </c:pt>
                <c:pt idx="1447">
                  <c:v>1088.6559999999999</c:v>
                </c:pt>
                <c:pt idx="1448">
                  <c:v>1089.0550000000001</c:v>
                </c:pt>
                <c:pt idx="1449">
                  <c:v>1089.4459999999999</c:v>
                </c:pt>
                <c:pt idx="1450">
                  <c:v>1089.8499999999999</c:v>
                </c:pt>
                <c:pt idx="1451">
                  <c:v>1090.2349999999999</c:v>
                </c:pt>
                <c:pt idx="1452">
                  <c:v>1090.624</c:v>
                </c:pt>
                <c:pt idx="1453">
                  <c:v>1091.021</c:v>
                </c:pt>
                <c:pt idx="1454">
                  <c:v>1091.425</c:v>
                </c:pt>
                <c:pt idx="1455">
                  <c:v>1091.819</c:v>
                </c:pt>
                <c:pt idx="1456">
                  <c:v>1092.2159999999999</c:v>
                </c:pt>
                <c:pt idx="1457">
                  <c:v>1092.606</c:v>
                </c:pt>
                <c:pt idx="1458">
                  <c:v>1093.0070000000001</c:v>
                </c:pt>
                <c:pt idx="1459">
                  <c:v>1093.425</c:v>
                </c:pt>
                <c:pt idx="1460">
                  <c:v>1093.8209999999999</c:v>
                </c:pt>
                <c:pt idx="1461">
                  <c:v>1094.2070000000001</c:v>
                </c:pt>
                <c:pt idx="1462">
                  <c:v>1094.6020000000001</c:v>
                </c:pt>
                <c:pt idx="1463">
                  <c:v>1094.9639999999999</c:v>
                </c:pt>
                <c:pt idx="1464">
                  <c:v>1095.3689999999999</c:v>
                </c:pt>
                <c:pt idx="1465">
                  <c:v>1095.8119999999999</c:v>
                </c:pt>
                <c:pt idx="1466">
                  <c:v>1096.1759999999999</c:v>
                </c:pt>
                <c:pt idx="1467">
                  <c:v>1096.5630000000001</c:v>
                </c:pt>
                <c:pt idx="1468">
                  <c:v>1096.9649999999999</c:v>
                </c:pt>
                <c:pt idx="1469">
                  <c:v>1097.375</c:v>
                </c:pt>
                <c:pt idx="1470">
                  <c:v>1097.769</c:v>
                </c:pt>
                <c:pt idx="1471">
                  <c:v>1098.17</c:v>
                </c:pt>
                <c:pt idx="1472">
                  <c:v>1098.548</c:v>
                </c:pt>
                <c:pt idx="1473">
                  <c:v>1098.9459999999999</c:v>
                </c:pt>
                <c:pt idx="1474">
                  <c:v>1099.3</c:v>
                </c:pt>
                <c:pt idx="1475">
                  <c:v>1099.7070000000001</c:v>
                </c:pt>
                <c:pt idx="1476">
                  <c:v>1100.114</c:v>
                </c:pt>
                <c:pt idx="1477">
                  <c:v>1100.509</c:v>
                </c:pt>
                <c:pt idx="1478">
                  <c:v>1100.9100000000001</c:v>
                </c:pt>
                <c:pt idx="1479">
                  <c:v>1101.316</c:v>
                </c:pt>
                <c:pt idx="1480">
                  <c:v>1101.711</c:v>
                </c:pt>
                <c:pt idx="1481">
                  <c:v>1102.1030000000001</c:v>
                </c:pt>
                <c:pt idx="1482">
                  <c:v>1102.498</c:v>
                </c:pt>
                <c:pt idx="1483">
                  <c:v>1102.8979999999999</c:v>
                </c:pt>
                <c:pt idx="1484">
                  <c:v>1103.279</c:v>
                </c:pt>
                <c:pt idx="1485">
                  <c:v>1103.671</c:v>
                </c:pt>
                <c:pt idx="1486">
                  <c:v>1104.059</c:v>
                </c:pt>
                <c:pt idx="1487">
                  <c:v>1104.4570000000001</c:v>
                </c:pt>
                <c:pt idx="1488">
                  <c:v>1104.8710000000001</c:v>
                </c:pt>
                <c:pt idx="1489">
                  <c:v>1105.261</c:v>
                </c:pt>
                <c:pt idx="1490">
                  <c:v>1105.662</c:v>
                </c:pt>
                <c:pt idx="1491">
                  <c:v>1106.059</c:v>
                </c:pt>
                <c:pt idx="1492">
                  <c:v>1106.451</c:v>
                </c:pt>
                <c:pt idx="1493">
                  <c:v>1106.848</c:v>
                </c:pt>
                <c:pt idx="1494">
                  <c:v>1107.229</c:v>
                </c:pt>
                <c:pt idx="1495">
                  <c:v>1107.624</c:v>
                </c:pt>
                <c:pt idx="1496">
                  <c:v>1108.0219999999999</c:v>
                </c:pt>
                <c:pt idx="1497">
                  <c:v>1108.405</c:v>
                </c:pt>
                <c:pt idx="1498">
                  <c:v>1108.8109999999999</c:v>
                </c:pt>
                <c:pt idx="1499">
                  <c:v>1109.203</c:v>
                </c:pt>
                <c:pt idx="1500">
                  <c:v>1109.6079999999999</c:v>
                </c:pt>
                <c:pt idx="1501">
                  <c:v>1110.0060000000001</c:v>
                </c:pt>
                <c:pt idx="1502">
                  <c:v>1110.421</c:v>
                </c:pt>
                <c:pt idx="1503">
                  <c:v>1110.798</c:v>
                </c:pt>
                <c:pt idx="1504">
                  <c:v>1111.1969999999999</c:v>
                </c:pt>
                <c:pt idx="1505">
                  <c:v>1111.5719999999999</c:v>
                </c:pt>
                <c:pt idx="1506">
                  <c:v>1111.9880000000001</c:v>
                </c:pt>
                <c:pt idx="1507">
                  <c:v>1112.3589999999999</c:v>
                </c:pt>
                <c:pt idx="1508">
                  <c:v>1112.7650000000001</c:v>
                </c:pt>
                <c:pt idx="1509">
                  <c:v>1113.145</c:v>
                </c:pt>
                <c:pt idx="1510">
                  <c:v>1113.549</c:v>
                </c:pt>
                <c:pt idx="1511">
                  <c:v>1113.9549999999999</c:v>
                </c:pt>
                <c:pt idx="1512">
                  <c:v>1114.357</c:v>
                </c:pt>
                <c:pt idx="1513">
                  <c:v>1114.7719999999999</c:v>
                </c:pt>
                <c:pt idx="1514">
                  <c:v>1115.1610000000001</c:v>
                </c:pt>
                <c:pt idx="1515">
                  <c:v>1115.5609999999999</c:v>
                </c:pt>
                <c:pt idx="1516">
                  <c:v>1115.9380000000001</c:v>
                </c:pt>
                <c:pt idx="1517">
                  <c:v>1116.32</c:v>
                </c:pt>
                <c:pt idx="1518">
                  <c:v>1116.722</c:v>
                </c:pt>
                <c:pt idx="1519">
                  <c:v>1117.1210000000001</c:v>
                </c:pt>
                <c:pt idx="1520">
                  <c:v>1117.528</c:v>
                </c:pt>
                <c:pt idx="1521">
                  <c:v>1117.9179999999999</c:v>
                </c:pt>
                <c:pt idx="1522">
                  <c:v>1118.325</c:v>
                </c:pt>
                <c:pt idx="1523">
                  <c:v>1118.7370000000001</c:v>
                </c:pt>
                <c:pt idx="1524">
                  <c:v>1119.135</c:v>
                </c:pt>
                <c:pt idx="1525">
                  <c:v>1119.5050000000001</c:v>
                </c:pt>
                <c:pt idx="1526">
                  <c:v>1119.8869999999999</c:v>
                </c:pt>
                <c:pt idx="1527">
                  <c:v>1120.299</c:v>
                </c:pt>
                <c:pt idx="1528">
                  <c:v>1120.6880000000001</c:v>
                </c:pt>
                <c:pt idx="1529">
                  <c:v>1121.097</c:v>
                </c:pt>
                <c:pt idx="1530">
                  <c:v>1121.4970000000001</c:v>
                </c:pt>
                <c:pt idx="1531">
                  <c:v>1121.8900000000001</c:v>
                </c:pt>
                <c:pt idx="1532">
                  <c:v>1122.261</c:v>
                </c:pt>
                <c:pt idx="1533">
                  <c:v>1122.682</c:v>
                </c:pt>
                <c:pt idx="1534">
                  <c:v>1123.0830000000001</c:v>
                </c:pt>
                <c:pt idx="1535">
                  <c:v>1123.491</c:v>
                </c:pt>
                <c:pt idx="1536">
                  <c:v>1123.8879999999999</c:v>
                </c:pt>
                <c:pt idx="1537">
                  <c:v>1124.2739999999999</c:v>
                </c:pt>
                <c:pt idx="1538">
                  <c:v>1124.6600000000001</c:v>
                </c:pt>
                <c:pt idx="1539">
                  <c:v>1125.0630000000001</c:v>
                </c:pt>
                <c:pt idx="1540">
                  <c:v>1125.444</c:v>
                </c:pt>
                <c:pt idx="1541">
                  <c:v>1125.867</c:v>
                </c:pt>
                <c:pt idx="1542">
                  <c:v>1126.2460000000001</c:v>
                </c:pt>
                <c:pt idx="1543">
                  <c:v>1126.6600000000001</c:v>
                </c:pt>
                <c:pt idx="1544">
                  <c:v>1127.0530000000001</c:v>
                </c:pt>
                <c:pt idx="1545">
                  <c:v>1127.4590000000001</c:v>
                </c:pt>
                <c:pt idx="1546">
                  <c:v>1127.8520000000001</c:v>
                </c:pt>
                <c:pt idx="1547">
                  <c:v>1128.2429999999999</c:v>
                </c:pt>
                <c:pt idx="1548">
                  <c:v>1128.6300000000001</c:v>
                </c:pt>
                <c:pt idx="1549">
                  <c:v>1129.027</c:v>
                </c:pt>
                <c:pt idx="1550">
                  <c:v>1129.432</c:v>
                </c:pt>
                <c:pt idx="1551">
                  <c:v>1129.819</c:v>
                </c:pt>
                <c:pt idx="1552">
                  <c:v>1130.231</c:v>
                </c:pt>
                <c:pt idx="1553">
                  <c:v>1130.6120000000001</c:v>
                </c:pt>
                <c:pt idx="1554">
                  <c:v>1130.991</c:v>
                </c:pt>
                <c:pt idx="1555">
                  <c:v>1131.395</c:v>
                </c:pt>
                <c:pt idx="1556">
                  <c:v>1131.836</c:v>
                </c:pt>
                <c:pt idx="1557">
                  <c:v>1132.2249999999999</c:v>
                </c:pt>
                <c:pt idx="1558">
                  <c:v>1132.6030000000001</c:v>
                </c:pt>
                <c:pt idx="1559">
                  <c:v>1132.9870000000001</c:v>
                </c:pt>
                <c:pt idx="1560">
                  <c:v>1133.3630000000001</c:v>
                </c:pt>
                <c:pt idx="1561">
                  <c:v>1133.7619999999999</c:v>
                </c:pt>
                <c:pt idx="1562">
                  <c:v>1134.172</c:v>
                </c:pt>
                <c:pt idx="1563">
                  <c:v>1134.5540000000001</c:v>
                </c:pt>
                <c:pt idx="1564">
                  <c:v>1134.9749999999999</c:v>
                </c:pt>
                <c:pt idx="1565">
                  <c:v>1135.346</c:v>
                </c:pt>
                <c:pt idx="1566">
                  <c:v>1135.75</c:v>
                </c:pt>
                <c:pt idx="1567">
                  <c:v>1136.153</c:v>
                </c:pt>
                <c:pt idx="1568">
                  <c:v>1136.5630000000001</c:v>
                </c:pt>
                <c:pt idx="1569">
                  <c:v>1136.9369999999999</c:v>
                </c:pt>
                <c:pt idx="1570">
                  <c:v>1137.338</c:v>
                </c:pt>
                <c:pt idx="1571">
                  <c:v>1137.7360000000001</c:v>
                </c:pt>
                <c:pt idx="1572">
                  <c:v>1138.133</c:v>
                </c:pt>
                <c:pt idx="1573">
                  <c:v>1138.5219999999999</c:v>
                </c:pt>
                <c:pt idx="1574">
                  <c:v>1138.9259999999999</c:v>
                </c:pt>
                <c:pt idx="1575">
                  <c:v>1139.317</c:v>
                </c:pt>
                <c:pt idx="1576">
                  <c:v>1139.702</c:v>
                </c:pt>
                <c:pt idx="1577">
                  <c:v>1140.106</c:v>
                </c:pt>
                <c:pt idx="1578">
                  <c:v>1140.5039999999999</c:v>
                </c:pt>
                <c:pt idx="1579">
                  <c:v>1140.9169999999999</c:v>
                </c:pt>
                <c:pt idx="1580">
                  <c:v>1141.298</c:v>
                </c:pt>
                <c:pt idx="1581">
                  <c:v>1141.6890000000001</c:v>
                </c:pt>
                <c:pt idx="1582">
                  <c:v>1142.087</c:v>
                </c:pt>
                <c:pt idx="1583">
                  <c:v>1142.48</c:v>
                </c:pt>
                <c:pt idx="1584">
                  <c:v>1142.886</c:v>
                </c:pt>
                <c:pt idx="1585">
                  <c:v>1143.2809999999999</c:v>
                </c:pt>
                <c:pt idx="1586">
                  <c:v>1143.675</c:v>
                </c:pt>
                <c:pt idx="1587">
                  <c:v>1144.078</c:v>
                </c:pt>
                <c:pt idx="1588">
                  <c:v>1144.4960000000001</c:v>
                </c:pt>
                <c:pt idx="1589">
                  <c:v>1144.884</c:v>
                </c:pt>
                <c:pt idx="1590">
                  <c:v>1145.2809999999999</c:v>
                </c:pt>
                <c:pt idx="1591">
                  <c:v>1145.662</c:v>
                </c:pt>
                <c:pt idx="1592">
                  <c:v>1146.0640000000001</c:v>
                </c:pt>
                <c:pt idx="1593">
                  <c:v>1146.463</c:v>
                </c:pt>
                <c:pt idx="1594">
                  <c:v>1146.8610000000001</c:v>
                </c:pt>
                <c:pt idx="1595">
                  <c:v>1147.261</c:v>
                </c:pt>
                <c:pt idx="1596">
                  <c:v>1147.646</c:v>
                </c:pt>
                <c:pt idx="1597">
                  <c:v>1148.0519999999999</c:v>
                </c:pt>
                <c:pt idx="1598">
                  <c:v>1148.45</c:v>
                </c:pt>
                <c:pt idx="1599">
                  <c:v>1148.846</c:v>
                </c:pt>
                <c:pt idx="1600">
                  <c:v>1149.2239999999999</c:v>
                </c:pt>
                <c:pt idx="1601">
                  <c:v>1149.6420000000001</c:v>
                </c:pt>
                <c:pt idx="1602">
                  <c:v>1150.0250000000001</c:v>
                </c:pt>
                <c:pt idx="1603">
                  <c:v>1150.4169999999999</c:v>
                </c:pt>
                <c:pt idx="1604">
                  <c:v>1150.8320000000001</c:v>
                </c:pt>
                <c:pt idx="1605">
                  <c:v>1151.229</c:v>
                </c:pt>
                <c:pt idx="1606">
                  <c:v>1151.6300000000001</c:v>
                </c:pt>
                <c:pt idx="1607">
                  <c:v>1152.029</c:v>
                </c:pt>
                <c:pt idx="1608">
                  <c:v>1152.4110000000001</c:v>
                </c:pt>
                <c:pt idx="1609">
                  <c:v>1152.8230000000001</c:v>
                </c:pt>
                <c:pt idx="1610">
                  <c:v>1153.2270000000001</c:v>
                </c:pt>
                <c:pt idx="1611">
                  <c:v>1153.624</c:v>
                </c:pt>
                <c:pt idx="1612">
                  <c:v>1154.0139999999999</c:v>
                </c:pt>
                <c:pt idx="1613">
                  <c:v>1154.3969999999999</c:v>
                </c:pt>
                <c:pt idx="1614">
                  <c:v>1154.7940000000001</c:v>
                </c:pt>
                <c:pt idx="1615">
                  <c:v>1155.1969999999999</c:v>
                </c:pt>
                <c:pt idx="1616">
                  <c:v>1155.596</c:v>
                </c:pt>
                <c:pt idx="1617">
                  <c:v>1156.0060000000001</c:v>
                </c:pt>
                <c:pt idx="1618">
                  <c:v>1156.4059999999999</c:v>
                </c:pt>
                <c:pt idx="1619">
                  <c:v>1156.797</c:v>
                </c:pt>
                <c:pt idx="1620">
                  <c:v>1157.1990000000001</c:v>
                </c:pt>
                <c:pt idx="1621">
                  <c:v>1157.6120000000001</c:v>
                </c:pt>
                <c:pt idx="1622">
                  <c:v>1157.98</c:v>
                </c:pt>
                <c:pt idx="1623">
                  <c:v>1158.3599999999999</c:v>
                </c:pt>
                <c:pt idx="1624">
                  <c:v>1158.788</c:v>
                </c:pt>
                <c:pt idx="1625">
                  <c:v>1159.181</c:v>
                </c:pt>
                <c:pt idx="1626">
                  <c:v>1159.575</c:v>
                </c:pt>
                <c:pt idx="1627">
                  <c:v>1159.9829999999999</c:v>
                </c:pt>
                <c:pt idx="1628">
                  <c:v>1160.3620000000001</c:v>
                </c:pt>
                <c:pt idx="1629">
                  <c:v>1160.7539999999999</c:v>
                </c:pt>
                <c:pt idx="1630">
                  <c:v>1161.1790000000001</c:v>
                </c:pt>
                <c:pt idx="1631">
                  <c:v>1161.5709999999999</c:v>
                </c:pt>
                <c:pt idx="1632">
                  <c:v>1161.9780000000001</c:v>
                </c:pt>
                <c:pt idx="1633">
                  <c:v>1162.355</c:v>
                </c:pt>
                <c:pt idx="1634">
                  <c:v>1162.7429999999999</c:v>
                </c:pt>
                <c:pt idx="1635">
                  <c:v>1163.1369999999999</c:v>
                </c:pt>
                <c:pt idx="1636">
                  <c:v>1163.538</c:v>
                </c:pt>
                <c:pt idx="1637">
                  <c:v>1163.9349999999999</c:v>
                </c:pt>
                <c:pt idx="1638">
                  <c:v>1164.347</c:v>
                </c:pt>
                <c:pt idx="1639">
                  <c:v>1164.7560000000001</c:v>
                </c:pt>
                <c:pt idx="1640">
                  <c:v>1165.1310000000001</c:v>
                </c:pt>
                <c:pt idx="1641">
                  <c:v>1165.5419999999999</c:v>
                </c:pt>
                <c:pt idx="1642">
                  <c:v>1165.951</c:v>
                </c:pt>
                <c:pt idx="1643">
                  <c:v>1166.3320000000001</c:v>
                </c:pt>
                <c:pt idx="1644">
                  <c:v>1166.723</c:v>
                </c:pt>
                <c:pt idx="1645">
                  <c:v>1167.0999999999999</c:v>
                </c:pt>
                <c:pt idx="1646">
                  <c:v>1167.4949999999999</c:v>
                </c:pt>
                <c:pt idx="1647">
                  <c:v>1167.914</c:v>
                </c:pt>
                <c:pt idx="1648">
                  <c:v>1168.326</c:v>
                </c:pt>
                <c:pt idx="1649">
                  <c:v>1168.702</c:v>
                </c:pt>
                <c:pt idx="1650">
                  <c:v>1169.1010000000001</c:v>
                </c:pt>
                <c:pt idx="1651">
                  <c:v>1169.479</c:v>
                </c:pt>
                <c:pt idx="1652">
                  <c:v>1169.8920000000001</c:v>
                </c:pt>
                <c:pt idx="1653">
                  <c:v>1170.3</c:v>
                </c:pt>
                <c:pt idx="1654">
                  <c:v>1170.692</c:v>
                </c:pt>
                <c:pt idx="1655">
                  <c:v>1171.069</c:v>
                </c:pt>
                <c:pt idx="1656">
                  <c:v>1171.4580000000001</c:v>
                </c:pt>
                <c:pt idx="1657">
                  <c:v>1171.848</c:v>
                </c:pt>
                <c:pt idx="1658">
                  <c:v>1172.2629999999999</c:v>
                </c:pt>
                <c:pt idx="1659">
                  <c:v>1172.6600000000001</c:v>
                </c:pt>
                <c:pt idx="1660">
                  <c:v>1173.068</c:v>
                </c:pt>
                <c:pt idx="1661">
                  <c:v>1173.4580000000001</c:v>
                </c:pt>
                <c:pt idx="1662">
                  <c:v>1173.848</c:v>
                </c:pt>
                <c:pt idx="1663">
                  <c:v>1174.2639999999999</c:v>
                </c:pt>
                <c:pt idx="1664">
                  <c:v>1174.6379999999999</c:v>
                </c:pt>
                <c:pt idx="1665">
                  <c:v>1175.039</c:v>
                </c:pt>
                <c:pt idx="1666">
                  <c:v>1175.4110000000001</c:v>
                </c:pt>
                <c:pt idx="1667">
                  <c:v>1175.8209999999999</c:v>
                </c:pt>
                <c:pt idx="1668">
                  <c:v>1176.1990000000001</c:v>
                </c:pt>
                <c:pt idx="1669">
                  <c:v>1176.6089999999999</c:v>
                </c:pt>
                <c:pt idx="1670">
                  <c:v>1177.0029999999999</c:v>
                </c:pt>
                <c:pt idx="1671">
                  <c:v>1177.4010000000001</c:v>
                </c:pt>
                <c:pt idx="1672">
                  <c:v>1177.799</c:v>
                </c:pt>
                <c:pt idx="1673">
                  <c:v>1178.2049999999999</c:v>
                </c:pt>
                <c:pt idx="1674">
                  <c:v>1178.597</c:v>
                </c:pt>
                <c:pt idx="1675">
                  <c:v>1179.0029999999999</c:v>
                </c:pt>
                <c:pt idx="1676">
                  <c:v>1179.3789999999999</c:v>
                </c:pt>
                <c:pt idx="1677">
                  <c:v>1179.751</c:v>
                </c:pt>
                <c:pt idx="1678">
                  <c:v>1180.1610000000001</c:v>
                </c:pt>
                <c:pt idx="1679">
                  <c:v>1180.568</c:v>
                </c:pt>
                <c:pt idx="1680">
                  <c:v>1180.9659999999999</c:v>
                </c:pt>
                <c:pt idx="1681">
                  <c:v>1181.3720000000001</c:v>
                </c:pt>
                <c:pt idx="1682">
                  <c:v>1181.7449999999999</c:v>
                </c:pt>
                <c:pt idx="1683">
                  <c:v>1182.1669999999999</c:v>
                </c:pt>
                <c:pt idx="1684">
                  <c:v>1182.547</c:v>
                </c:pt>
                <c:pt idx="1685">
                  <c:v>1182.97</c:v>
                </c:pt>
                <c:pt idx="1686">
                  <c:v>1183.3720000000001</c:v>
                </c:pt>
                <c:pt idx="1687">
                  <c:v>1183.749</c:v>
                </c:pt>
                <c:pt idx="1688">
                  <c:v>1184.1220000000001</c:v>
                </c:pt>
                <c:pt idx="1689">
                  <c:v>1184.527</c:v>
                </c:pt>
                <c:pt idx="1690">
                  <c:v>1184.915</c:v>
                </c:pt>
                <c:pt idx="1691">
                  <c:v>1185.3040000000001</c:v>
                </c:pt>
                <c:pt idx="1692">
                  <c:v>1185.722</c:v>
                </c:pt>
                <c:pt idx="1693">
                  <c:v>1186.1179999999999</c:v>
                </c:pt>
                <c:pt idx="1694">
                  <c:v>1186.5160000000001</c:v>
                </c:pt>
                <c:pt idx="1695">
                  <c:v>1186.925</c:v>
                </c:pt>
                <c:pt idx="1696">
                  <c:v>1187.336</c:v>
                </c:pt>
                <c:pt idx="1697">
                  <c:v>1187.7080000000001</c:v>
                </c:pt>
                <c:pt idx="1698">
                  <c:v>1188.1099999999999</c:v>
                </c:pt>
                <c:pt idx="1699">
                  <c:v>1188.471</c:v>
                </c:pt>
                <c:pt idx="1700">
                  <c:v>1188.8900000000001</c:v>
                </c:pt>
                <c:pt idx="1701">
                  <c:v>1189.278</c:v>
                </c:pt>
                <c:pt idx="1702">
                  <c:v>1189.6780000000001</c:v>
                </c:pt>
                <c:pt idx="1703">
                  <c:v>1190.0640000000001</c:v>
                </c:pt>
                <c:pt idx="1704">
                  <c:v>1190.4770000000001</c:v>
                </c:pt>
                <c:pt idx="1705">
                  <c:v>1190.8589999999999</c:v>
                </c:pt>
                <c:pt idx="1706">
                  <c:v>1191.2840000000001</c:v>
                </c:pt>
                <c:pt idx="1707">
                  <c:v>1191.6790000000001</c:v>
                </c:pt>
                <c:pt idx="1708">
                  <c:v>1192.068</c:v>
                </c:pt>
                <c:pt idx="1709">
                  <c:v>1192.4680000000001</c:v>
                </c:pt>
                <c:pt idx="1710">
                  <c:v>1192.857</c:v>
                </c:pt>
                <c:pt idx="1711">
                  <c:v>1193.241</c:v>
                </c:pt>
                <c:pt idx="1712">
                  <c:v>1193.6679999999999</c:v>
                </c:pt>
                <c:pt idx="1713">
                  <c:v>1194.038</c:v>
                </c:pt>
                <c:pt idx="1714">
                  <c:v>1194.441</c:v>
                </c:pt>
                <c:pt idx="1715">
                  <c:v>1194.8720000000001</c:v>
                </c:pt>
                <c:pt idx="1716">
                  <c:v>1195.2719999999999</c:v>
                </c:pt>
                <c:pt idx="1717">
                  <c:v>1195.671</c:v>
                </c:pt>
                <c:pt idx="1718">
                  <c:v>1196.067</c:v>
                </c:pt>
                <c:pt idx="1719">
                  <c:v>1196.434</c:v>
                </c:pt>
                <c:pt idx="1720">
                  <c:v>1196.826</c:v>
                </c:pt>
                <c:pt idx="1721">
                  <c:v>1197.2460000000001</c:v>
                </c:pt>
                <c:pt idx="1722">
                  <c:v>1197.644</c:v>
                </c:pt>
                <c:pt idx="1723">
                  <c:v>1198.0319999999999</c:v>
                </c:pt>
                <c:pt idx="1724">
                  <c:v>1198.431</c:v>
                </c:pt>
                <c:pt idx="1725">
                  <c:v>1198.8230000000001</c:v>
                </c:pt>
                <c:pt idx="1726">
                  <c:v>1199.2190000000001</c:v>
                </c:pt>
                <c:pt idx="1727">
                  <c:v>1199.6379999999999</c:v>
                </c:pt>
                <c:pt idx="1728">
                  <c:v>1200.03</c:v>
                </c:pt>
                <c:pt idx="1729">
                  <c:v>1200.4349999999999</c:v>
                </c:pt>
                <c:pt idx="1730">
                  <c:v>1200.808</c:v>
                </c:pt>
                <c:pt idx="1731">
                  <c:v>1201.2080000000001</c:v>
                </c:pt>
                <c:pt idx="1732">
                  <c:v>1201.5899999999999</c:v>
                </c:pt>
                <c:pt idx="1733">
                  <c:v>1202.0250000000001</c:v>
                </c:pt>
                <c:pt idx="1734">
                  <c:v>1202.3879999999999</c:v>
                </c:pt>
                <c:pt idx="1735">
                  <c:v>1202.7940000000001</c:v>
                </c:pt>
                <c:pt idx="1736">
                  <c:v>1203.175</c:v>
                </c:pt>
                <c:pt idx="1737">
                  <c:v>1203.5809999999999</c:v>
                </c:pt>
                <c:pt idx="1738">
                  <c:v>1203.9939999999999</c:v>
                </c:pt>
                <c:pt idx="1739">
                  <c:v>1204.3800000000001</c:v>
                </c:pt>
                <c:pt idx="1740">
                  <c:v>1204.7909999999999</c:v>
                </c:pt>
                <c:pt idx="1741">
                  <c:v>1205.1669999999999</c:v>
                </c:pt>
                <c:pt idx="1742">
                  <c:v>1205.5550000000001</c:v>
                </c:pt>
                <c:pt idx="1743">
                  <c:v>1205.952</c:v>
                </c:pt>
                <c:pt idx="1744">
                  <c:v>1206.3589999999999</c:v>
                </c:pt>
                <c:pt idx="1745">
                  <c:v>1206.751</c:v>
                </c:pt>
                <c:pt idx="1746">
                  <c:v>1207.136</c:v>
                </c:pt>
                <c:pt idx="1747">
                  <c:v>1207.5509999999999</c:v>
                </c:pt>
                <c:pt idx="1748">
                  <c:v>1207.941</c:v>
                </c:pt>
                <c:pt idx="1749">
                  <c:v>1208.3579999999999</c:v>
                </c:pt>
                <c:pt idx="1750">
                  <c:v>1208.7439999999999</c:v>
                </c:pt>
                <c:pt idx="1751">
                  <c:v>1209.1559999999999</c:v>
                </c:pt>
                <c:pt idx="1752">
                  <c:v>1209.518</c:v>
                </c:pt>
                <c:pt idx="1753">
                  <c:v>1209.9079999999999</c:v>
                </c:pt>
                <c:pt idx="1754">
                  <c:v>1210.328</c:v>
                </c:pt>
                <c:pt idx="1755">
                  <c:v>1210.7090000000001</c:v>
                </c:pt>
                <c:pt idx="1756">
                  <c:v>1211.127</c:v>
                </c:pt>
                <c:pt idx="1757">
                  <c:v>1211.4960000000001</c:v>
                </c:pt>
                <c:pt idx="1758">
                  <c:v>1211.9069999999999</c:v>
                </c:pt>
                <c:pt idx="1759">
                  <c:v>1212.287</c:v>
                </c:pt>
                <c:pt idx="1760">
                  <c:v>1212.703</c:v>
                </c:pt>
                <c:pt idx="1761">
                  <c:v>1213.0930000000001</c:v>
                </c:pt>
                <c:pt idx="1762">
                  <c:v>1213.4780000000001</c:v>
                </c:pt>
                <c:pt idx="1763">
                  <c:v>1213.8710000000001</c:v>
                </c:pt>
                <c:pt idx="1764">
                  <c:v>1214.2719999999999</c:v>
                </c:pt>
                <c:pt idx="1765">
                  <c:v>1214.67</c:v>
                </c:pt>
                <c:pt idx="1766">
                  <c:v>1215.077</c:v>
                </c:pt>
                <c:pt idx="1767">
                  <c:v>1215.4590000000001</c:v>
                </c:pt>
                <c:pt idx="1768">
                  <c:v>1215.865</c:v>
                </c:pt>
                <c:pt idx="1769">
                  <c:v>1216.2529999999999</c:v>
                </c:pt>
                <c:pt idx="1770">
                  <c:v>1216.663</c:v>
                </c:pt>
                <c:pt idx="1771">
                  <c:v>1217.0550000000001</c:v>
                </c:pt>
                <c:pt idx="1772">
                  <c:v>1217.451</c:v>
                </c:pt>
                <c:pt idx="1773">
                  <c:v>1217.825</c:v>
                </c:pt>
                <c:pt idx="1774">
                  <c:v>1218.22</c:v>
                </c:pt>
                <c:pt idx="1775">
                  <c:v>1218.6220000000001</c:v>
                </c:pt>
                <c:pt idx="1776">
                  <c:v>1219.0250000000001</c:v>
                </c:pt>
                <c:pt idx="1777">
                  <c:v>1219.4349999999999</c:v>
                </c:pt>
                <c:pt idx="1778">
                  <c:v>1219.8109999999999</c:v>
                </c:pt>
                <c:pt idx="1779">
                  <c:v>1220.213</c:v>
                </c:pt>
                <c:pt idx="1780">
                  <c:v>1220.6120000000001</c:v>
                </c:pt>
                <c:pt idx="1781">
                  <c:v>1221.011</c:v>
                </c:pt>
                <c:pt idx="1782">
                  <c:v>1221.415</c:v>
                </c:pt>
                <c:pt idx="1783">
                  <c:v>1221.818</c:v>
                </c:pt>
                <c:pt idx="1784">
                  <c:v>1222.204</c:v>
                </c:pt>
                <c:pt idx="1785">
                  <c:v>1222.577</c:v>
                </c:pt>
                <c:pt idx="1786">
                  <c:v>1222.989</c:v>
                </c:pt>
                <c:pt idx="1787">
                  <c:v>1223.3810000000001</c:v>
                </c:pt>
                <c:pt idx="1788">
                  <c:v>1223.778</c:v>
                </c:pt>
                <c:pt idx="1789">
                  <c:v>1224.1890000000001</c:v>
                </c:pt>
                <c:pt idx="1790">
                  <c:v>1224.5889999999999</c:v>
                </c:pt>
                <c:pt idx="1791">
                  <c:v>1225.008</c:v>
                </c:pt>
                <c:pt idx="1792">
                  <c:v>1225.377</c:v>
                </c:pt>
                <c:pt idx="1793">
                  <c:v>1225.771</c:v>
                </c:pt>
                <c:pt idx="1794">
                  <c:v>1226.154</c:v>
                </c:pt>
                <c:pt idx="1795">
                  <c:v>1226.556</c:v>
                </c:pt>
                <c:pt idx="1796">
                  <c:v>1226.9390000000001</c:v>
                </c:pt>
                <c:pt idx="1797">
                  <c:v>1227.345</c:v>
                </c:pt>
                <c:pt idx="1798">
                  <c:v>1227.742</c:v>
                </c:pt>
                <c:pt idx="1799">
                  <c:v>1228.126</c:v>
                </c:pt>
                <c:pt idx="1800">
                  <c:v>1228.5319999999999</c:v>
                </c:pt>
                <c:pt idx="1801">
                  <c:v>1228.931</c:v>
                </c:pt>
                <c:pt idx="1802">
                  <c:v>1229.33</c:v>
                </c:pt>
                <c:pt idx="1803">
                  <c:v>1229.7470000000001</c:v>
                </c:pt>
                <c:pt idx="1804">
                  <c:v>1230.127</c:v>
                </c:pt>
                <c:pt idx="1805">
                  <c:v>1230.5139999999999</c:v>
                </c:pt>
                <c:pt idx="1806">
                  <c:v>1230.922</c:v>
                </c:pt>
                <c:pt idx="1807">
                  <c:v>1231.3140000000001</c:v>
                </c:pt>
                <c:pt idx="1808">
                  <c:v>1231.7190000000001</c:v>
                </c:pt>
                <c:pt idx="1809">
                  <c:v>1232.1079999999999</c:v>
                </c:pt>
                <c:pt idx="1810">
                  <c:v>1232.4929999999999</c:v>
                </c:pt>
                <c:pt idx="1811">
                  <c:v>1232.8889999999999</c:v>
                </c:pt>
                <c:pt idx="1812">
                  <c:v>1233.316</c:v>
                </c:pt>
                <c:pt idx="1813">
                  <c:v>1233.7149999999999</c:v>
                </c:pt>
                <c:pt idx="1814">
                  <c:v>1234.0999999999999</c:v>
                </c:pt>
                <c:pt idx="1815">
                  <c:v>1234.5050000000001</c:v>
                </c:pt>
                <c:pt idx="1816">
                  <c:v>1234.877</c:v>
                </c:pt>
                <c:pt idx="1817">
                  <c:v>1235.2860000000001</c:v>
                </c:pt>
                <c:pt idx="1818">
                  <c:v>1235.68</c:v>
                </c:pt>
                <c:pt idx="1819">
                  <c:v>1236.08</c:v>
                </c:pt>
                <c:pt idx="1820">
                  <c:v>1236.4780000000001</c:v>
                </c:pt>
                <c:pt idx="1821">
                  <c:v>1236.873</c:v>
                </c:pt>
                <c:pt idx="1822">
                  <c:v>1237.2660000000001</c:v>
                </c:pt>
                <c:pt idx="1823">
                  <c:v>1237.6759999999999</c:v>
                </c:pt>
                <c:pt idx="1824">
                  <c:v>1238.0820000000001</c:v>
                </c:pt>
                <c:pt idx="1825">
                  <c:v>1238.4680000000001</c:v>
                </c:pt>
                <c:pt idx="1826">
                  <c:v>1238.8630000000001</c:v>
                </c:pt>
                <c:pt idx="1827">
                  <c:v>1239.2280000000001</c:v>
                </c:pt>
                <c:pt idx="1828">
                  <c:v>1239.635</c:v>
                </c:pt>
                <c:pt idx="1829">
                  <c:v>1240.0260000000001</c:v>
                </c:pt>
                <c:pt idx="1830">
                  <c:v>1240.4259999999999</c:v>
                </c:pt>
                <c:pt idx="1831">
                  <c:v>1240.83</c:v>
                </c:pt>
                <c:pt idx="1832">
                  <c:v>1241.22</c:v>
                </c:pt>
                <c:pt idx="1833">
                  <c:v>1241.6220000000001</c:v>
                </c:pt>
                <c:pt idx="1834">
                  <c:v>1242.0329999999999</c:v>
                </c:pt>
                <c:pt idx="1835">
                  <c:v>1242.4269999999999</c:v>
                </c:pt>
                <c:pt idx="1836">
                  <c:v>1242.8119999999999</c:v>
                </c:pt>
                <c:pt idx="1837">
                  <c:v>1243.1969999999999</c:v>
                </c:pt>
                <c:pt idx="1838">
                  <c:v>1243.6030000000001</c:v>
                </c:pt>
                <c:pt idx="1839">
                  <c:v>1243.989</c:v>
                </c:pt>
                <c:pt idx="1840">
                  <c:v>1244.394</c:v>
                </c:pt>
                <c:pt idx="1841">
                  <c:v>1244.7929999999999</c:v>
                </c:pt>
                <c:pt idx="1842">
                  <c:v>1245.1949999999999</c:v>
                </c:pt>
                <c:pt idx="1843">
                  <c:v>1245.57</c:v>
                </c:pt>
                <c:pt idx="1844">
                  <c:v>1245.9829999999999</c:v>
                </c:pt>
                <c:pt idx="1845">
                  <c:v>1246.3920000000001</c:v>
                </c:pt>
                <c:pt idx="1846">
                  <c:v>1246.7840000000001</c:v>
                </c:pt>
                <c:pt idx="1847">
                  <c:v>1247.1780000000001</c:v>
                </c:pt>
                <c:pt idx="1848">
                  <c:v>1247.57</c:v>
                </c:pt>
                <c:pt idx="1849">
                  <c:v>1247.9380000000001</c:v>
                </c:pt>
                <c:pt idx="1850">
                  <c:v>1248.3330000000001</c:v>
                </c:pt>
                <c:pt idx="1851">
                  <c:v>1248.7460000000001</c:v>
                </c:pt>
                <c:pt idx="1852">
                  <c:v>1249.146</c:v>
                </c:pt>
                <c:pt idx="1853">
                  <c:v>1249.5309999999999</c:v>
                </c:pt>
                <c:pt idx="1854">
                  <c:v>1249.933</c:v>
                </c:pt>
                <c:pt idx="1855">
                  <c:v>1250.337</c:v>
                </c:pt>
                <c:pt idx="1856">
                  <c:v>1250.739</c:v>
                </c:pt>
                <c:pt idx="1857">
                  <c:v>1251.1420000000001</c:v>
                </c:pt>
                <c:pt idx="1858">
                  <c:v>1251.5260000000001</c:v>
                </c:pt>
                <c:pt idx="1859">
                  <c:v>1251.9359999999999</c:v>
                </c:pt>
                <c:pt idx="1860">
                  <c:v>1252.28</c:v>
                </c:pt>
                <c:pt idx="1861">
                  <c:v>1252.6959999999999</c:v>
                </c:pt>
                <c:pt idx="1862">
                  <c:v>1253.0889999999999</c:v>
                </c:pt>
                <c:pt idx="1863">
                  <c:v>1253.4939999999999</c:v>
                </c:pt>
                <c:pt idx="1864">
                  <c:v>1253.8889999999999</c:v>
                </c:pt>
                <c:pt idx="1865">
                  <c:v>1254.289</c:v>
                </c:pt>
                <c:pt idx="1866">
                  <c:v>1254.701</c:v>
                </c:pt>
                <c:pt idx="1867">
                  <c:v>1255.0989999999999</c:v>
                </c:pt>
                <c:pt idx="1868">
                  <c:v>1255.5</c:v>
                </c:pt>
                <c:pt idx="1869">
                  <c:v>1255.8820000000001</c:v>
                </c:pt>
                <c:pt idx="1870">
                  <c:v>1256.2750000000001</c:v>
                </c:pt>
                <c:pt idx="1871">
                  <c:v>1256.663</c:v>
                </c:pt>
                <c:pt idx="1872">
                  <c:v>1257.039</c:v>
                </c:pt>
                <c:pt idx="1873">
                  <c:v>1257.4490000000001</c:v>
                </c:pt>
                <c:pt idx="1874">
                  <c:v>1257.8689999999999</c:v>
                </c:pt>
                <c:pt idx="1875">
                  <c:v>1258.2660000000001</c:v>
                </c:pt>
                <c:pt idx="1876">
                  <c:v>1258.6669999999999</c:v>
                </c:pt>
                <c:pt idx="1877">
                  <c:v>1259.0730000000001</c:v>
                </c:pt>
                <c:pt idx="1878">
                  <c:v>1259.4590000000001</c:v>
                </c:pt>
                <c:pt idx="1879">
                  <c:v>1259.8579999999999</c:v>
                </c:pt>
                <c:pt idx="1880">
                  <c:v>1260.2460000000001</c:v>
                </c:pt>
                <c:pt idx="1881">
                  <c:v>1260.6479999999999</c:v>
                </c:pt>
                <c:pt idx="1882">
                  <c:v>1261.048</c:v>
                </c:pt>
                <c:pt idx="1883">
                  <c:v>1261.422</c:v>
                </c:pt>
                <c:pt idx="1884">
                  <c:v>1261.8209999999999</c:v>
                </c:pt>
                <c:pt idx="1885">
                  <c:v>1262.2249999999999</c:v>
                </c:pt>
                <c:pt idx="1886">
                  <c:v>1262.624</c:v>
                </c:pt>
                <c:pt idx="1887">
                  <c:v>1263.0250000000001</c:v>
                </c:pt>
                <c:pt idx="1888">
                  <c:v>1263.4390000000001</c:v>
                </c:pt>
                <c:pt idx="1889">
                  <c:v>1263.837</c:v>
                </c:pt>
                <c:pt idx="1890">
                  <c:v>1264.222</c:v>
                </c:pt>
                <c:pt idx="1891">
                  <c:v>1264.6030000000001</c:v>
                </c:pt>
                <c:pt idx="1892">
                  <c:v>1265</c:v>
                </c:pt>
                <c:pt idx="1893">
                  <c:v>1265.3800000000001</c:v>
                </c:pt>
                <c:pt idx="1894">
                  <c:v>1265.797</c:v>
                </c:pt>
                <c:pt idx="1895">
                  <c:v>1266.173</c:v>
                </c:pt>
                <c:pt idx="1896">
                  <c:v>1266.58</c:v>
                </c:pt>
                <c:pt idx="1897">
                  <c:v>1266.982</c:v>
                </c:pt>
                <c:pt idx="1898">
                  <c:v>1267.3879999999999</c:v>
                </c:pt>
                <c:pt idx="1899">
                  <c:v>1267.807</c:v>
                </c:pt>
                <c:pt idx="1900">
                  <c:v>1268.1990000000001</c:v>
                </c:pt>
                <c:pt idx="1901">
                  <c:v>1268.5809999999999</c:v>
                </c:pt>
                <c:pt idx="1902">
                  <c:v>1268.9659999999999</c:v>
                </c:pt>
                <c:pt idx="1903">
                  <c:v>1269.3689999999999</c:v>
                </c:pt>
                <c:pt idx="1904">
                  <c:v>1269.7539999999999</c:v>
                </c:pt>
                <c:pt idx="1905">
                  <c:v>1270.1600000000001</c:v>
                </c:pt>
                <c:pt idx="1906">
                  <c:v>1270.5719999999999</c:v>
                </c:pt>
                <c:pt idx="1907">
                  <c:v>1270.953</c:v>
                </c:pt>
                <c:pt idx="1908">
                  <c:v>1271.373</c:v>
                </c:pt>
                <c:pt idx="1909">
                  <c:v>1271.7570000000001</c:v>
                </c:pt>
                <c:pt idx="1910">
                  <c:v>1272.173</c:v>
                </c:pt>
                <c:pt idx="1911">
                  <c:v>1272.556</c:v>
                </c:pt>
                <c:pt idx="1912">
                  <c:v>1272.9490000000001</c:v>
                </c:pt>
                <c:pt idx="1913">
                  <c:v>1273.348</c:v>
                </c:pt>
                <c:pt idx="1914">
                  <c:v>1273.7439999999999</c:v>
                </c:pt>
                <c:pt idx="1915">
                  <c:v>1274.1379999999999</c:v>
                </c:pt>
                <c:pt idx="1916">
                  <c:v>1274.5350000000001</c:v>
                </c:pt>
                <c:pt idx="1917">
                  <c:v>1274.924</c:v>
                </c:pt>
                <c:pt idx="1918">
                  <c:v>1275.2919999999999</c:v>
                </c:pt>
                <c:pt idx="1919">
                  <c:v>1275.7139999999999</c:v>
                </c:pt>
                <c:pt idx="1920">
                  <c:v>1276.117</c:v>
                </c:pt>
                <c:pt idx="1921">
                  <c:v>1276.509</c:v>
                </c:pt>
                <c:pt idx="1922">
                  <c:v>1276.9079999999999</c:v>
                </c:pt>
                <c:pt idx="1923">
                  <c:v>1277.289</c:v>
                </c:pt>
                <c:pt idx="1924">
                  <c:v>1277.681</c:v>
                </c:pt>
                <c:pt idx="1925">
                  <c:v>1278.0930000000001</c:v>
                </c:pt>
                <c:pt idx="1926">
                  <c:v>1278.479</c:v>
                </c:pt>
                <c:pt idx="1927">
                  <c:v>1278.8889999999999</c:v>
                </c:pt>
                <c:pt idx="1928">
                  <c:v>1279.27</c:v>
                </c:pt>
                <c:pt idx="1929">
                  <c:v>1279.672</c:v>
                </c:pt>
                <c:pt idx="1930">
                  <c:v>1280.049</c:v>
                </c:pt>
                <c:pt idx="1931">
                  <c:v>1280.4690000000001</c:v>
                </c:pt>
                <c:pt idx="1932">
                  <c:v>1280.864</c:v>
                </c:pt>
                <c:pt idx="1933">
                  <c:v>1281.2550000000001</c:v>
                </c:pt>
                <c:pt idx="1934">
                  <c:v>1281.6569999999999</c:v>
                </c:pt>
                <c:pt idx="1935">
                  <c:v>1282.039</c:v>
                </c:pt>
                <c:pt idx="1936">
                  <c:v>1282.442</c:v>
                </c:pt>
                <c:pt idx="1937">
                  <c:v>1282.8309999999999</c:v>
                </c:pt>
                <c:pt idx="1938">
                  <c:v>1283.231</c:v>
                </c:pt>
                <c:pt idx="1939">
                  <c:v>1283.624</c:v>
                </c:pt>
                <c:pt idx="1940">
                  <c:v>1283.999</c:v>
                </c:pt>
                <c:pt idx="1941">
                  <c:v>1284.3969999999999</c:v>
                </c:pt>
                <c:pt idx="1942">
                  <c:v>1284.8399999999999</c:v>
                </c:pt>
                <c:pt idx="1943">
                  <c:v>1285.2360000000001</c:v>
                </c:pt>
                <c:pt idx="1944">
                  <c:v>1285.5999999999999</c:v>
                </c:pt>
                <c:pt idx="1945">
                  <c:v>1286.011</c:v>
                </c:pt>
                <c:pt idx="1946">
                  <c:v>1286.374</c:v>
                </c:pt>
                <c:pt idx="1947">
                  <c:v>1286.789</c:v>
                </c:pt>
                <c:pt idx="1948">
                  <c:v>1287.1890000000001</c:v>
                </c:pt>
                <c:pt idx="1949">
                  <c:v>1287.596</c:v>
                </c:pt>
                <c:pt idx="1950">
                  <c:v>1287.9949999999999</c:v>
                </c:pt>
                <c:pt idx="1951">
                  <c:v>1288.3789999999999</c:v>
                </c:pt>
                <c:pt idx="1952">
                  <c:v>1288.7670000000001</c:v>
                </c:pt>
                <c:pt idx="1953">
                  <c:v>1289.172</c:v>
                </c:pt>
                <c:pt idx="1954">
                  <c:v>1289.578</c:v>
                </c:pt>
                <c:pt idx="1955">
                  <c:v>1289.962</c:v>
                </c:pt>
                <c:pt idx="1956">
                  <c:v>1290.346</c:v>
                </c:pt>
                <c:pt idx="1957">
                  <c:v>1290.748</c:v>
                </c:pt>
                <c:pt idx="1958">
                  <c:v>1291.1400000000001</c:v>
                </c:pt>
                <c:pt idx="1959">
                  <c:v>1291.5239999999999</c:v>
                </c:pt>
                <c:pt idx="1960">
                  <c:v>1291.9359999999999</c:v>
                </c:pt>
                <c:pt idx="1961">
                  <c:v>1292.309</c:v>
                </c:pt>
                <c:pt idx="1962">
                  <c:v>1292.7139999999999</c:v>
                </c:pt>
                <c:pt idx="1963">
                  <c:v>1293.095</c:v>
                </c:pt>
                <c:pt idx="1964">
                  <c:v>1293.4970000000001</c:v>
                </c:pt>
                <c:pt idx="1965">
                  <c:v>1293.93</c:v>
                </c:pt>
                <c:pt idx="1966">
                  <c:v>1294.3209999999999</c:v>
                </c:pt>
                <c:pt idx="1967">
                  <c:v>1294.6990000000001</c:v>
                </c:pt>
                <c:pt idx="1968">
                  <c:v>1295.0999999999999</c:v>
                </c:pt>
                <c:pt idx="1969">
                  <c:v>1295.4829999999999</c:v>
                </c:pt>
                <c:pt idx="1970">
                  <c:v>1295.883</c:v>
                </c:pt>
                <c:pt idx="1971">
                  <c:v>1296.2950000000001</c:v>
                </c:pt>
                <c:pt idx="1972">
                  <c:v>1296.7080000000001</c:v>
                </c:pt>
                <c:pt idx="1973">
                  <c:v>1297.1010000000001</c:v>
                </c:pt>
                <c:pt idx="1974">
                  <c:v>1297.5119999999999</c:v>
                </c:pt>
                <c:pt idx="1975">
                  <c:v>1297.894</c:v>
                </c:pt>
                <c:pt idx="1976">
                  <c:v>1298.296</c:v>
                </c:pt>
                <c:pt idx="1977">
                  <c:v>1298.682</c:v>
                </c:pt>
                <c:pt idx="1978">
                  <c:v>1299.0820000000001</c:v>
                </c:pt>
                <c:pt idx="1979">
                  <c:v>1299.451</c:v>
                </c:pt>
                <c:pt idx="1980">
                  <c:v>1299.8579999999999</c:v>
                </c:pt>
                <c:pt idx="1981">
                  <c:v>1300.2570000000001</c:v>
                </c:pt>
                <c:pt idx="1982">
                  <c:v>1300.643</c:v>
                </c:pt>
                <c:pt idx="1983">
                  <c:v>1301.0519999999999</c:v>
                </c:pt>
                <c:pt idx="1984">
                  <c:v>1301.4390000000001</c:v>
                </c:pt>
                <c:pt idx="1985">
                  <c:v>1301.8489999999999</c:v>
                </c:pt>
                <c:pt idx="1986">
                  <c:v>1302.23</c:v>
                </c:pt>
                <c:pt idx="1987">
                  <c:v>1302.635</c:v>
                </c:pt>
                <c:pt idx="1988">
                  <c:v>1303.008</c:v>
                </c:pt>
                <c:pt idx="1989">
                  <c:v>1303.4269999999999</c:v>
                </c:pt>
                <c:pt idx="1990">
                  <c:v>1303.8309999999999</c:v>
                </c:pt>
                <c:pt idx="1991">
                  <c:v>1304.2280000000001</c:v>
                </c:pt>
                <c:pt idx="1992">
                  <c:v>1304.6189999999999</c:v>
                </c:pt>
                <c:pt idx="1993">
                  <c:v>1305.0119999999999</c:v>
                </c:pt>
                <c:pt idx="1994">
                  <c:v>1305.4000000000001</c:v>
                </c:pt>
                <c:pt idx="1995">
                  <c:v>1305.819</c:v>
                </c:pt>
                <c:pt idx="1996">
                  <c:v>1306.2080000000001</c:v>
                </c:pt>
                <c:pt idx="1997">
                  <c:v>1306.6199999999999</c:v>
                </c:pt>
                <c:pt idx="1998">
                  <c:v>1307.0060000000001</c:v>
                </c:pt>
                <c:pt idx="1999">
                  <c:v>1307.3810000000001</c:v>
                </c:pt>
                <c:pt idx="2000">
                  <c:v>1307.778</c:v>
                </c:pt>
                <c:pt idx="2001">
                  <c:v>1308.1859999999999</c:v>
                </c:pt>
                <c:pt idx="2002">
                  <c:v>1308.567</c:v>
                </c:pt>
                <c:pt idx="2003">
                  <c:v>1308.9659999999999</c:v>
                </c:pt>
                <c:pt idx="2004">
                  <c:v>1309.394</c:v>
                </c:pt>
                <c:pt idx="2005">
                  <c:v>1309.7819999999999</c:v>
                </c:pt>
                <c:pt idx="2006">
                  <c:v>1310.173</c:v>
                </c:pt>
                <c:pt idx="2007">
                  <c:v>1310.588</c:v>
                </c:pt>
                <c:pt idx="2008">
                  <c:v>1310.9670000000001</c:v>
                </c:pt>
                <c:pt idx="2009">
                  <c:v>1311.3489999999999</c:v>
                </c:pt>
                <c:pt idx="2010">
                  <c:v>1311.7529999999999</c:v>
                </c:pt>
                <c:pt idx="2011">
                  <c:v>1312.1379999999999</c:v>
                </c:pt>
                <c:pt idx="2012">
                  <c:v>1312.5319999999999</c:v>
                </c:pt>
                <c:pt idx="2013">
                  <c:v>1312.952</c:v>
                </c:pt>
                <c:pt idx="2014">
                  <c:v>1313.34</c:v>
                </c:pt>
                <c:pt idx="2015">
                  <c:v>1313.7339999999999</c:v>
                </c:pt>
                <c:pt idx="2016">
                  <c:v>1314.1410000000001</c:v>
                </c:pt>
                <c:pt idx="2017">
                  <c:v>1314.5239999999999</c:v>
                </c:pt>
                <c:pt idx="2018">
                  <c:v>1314.9449999999999</c:v>
                </c:pt>
                <c:pt idx="2019">
                  <c:v>1315.297</c:v>
                </c:pt>
                <c:pt idx="2020">
                  <c:v>1315.7059999999999</c:v>
                </c:pt>
                <c:pt idx="2021">
                  <c:v>1316.067</c:v>
                </c:pt>
                <c:pt idx="2022">
                  <c:v>1316.471</c:v>
                </c:pt>
                <c:pt idx="2023">
                  <c:v>1316.865</c:v>
                </c:pt>
                <c:pt idx="2024">
                  <c:v>1317.2809999999999</c:v>
                </c:pt>
                <c:pt idx="2025">
                  <c:v>1317.671</c:v>
                </c:pt>
                <c:pt idx="2026">
                  <c:v>1318.0740000000001</c:v>
                </c:pt>
                <c:pt idx="2027">
                  <c:v>1318.481</c:v>
                </c:pt>
                <c:pt idx="2028">
                  <c:v>1318.8630000000001</c:v>
                </c:pt>
                <c:pt idx="2029">
                  <c:v>1319.249</c:v>
                </c:pt>
                <c:pt idx="2030">
                  <c:v>1319.6510000000001</c:v>
                </c:pt>
                <c:pt idx="2031">
                  <c:v>1320.021</c:v>
                </c:pt>
                <c:pt idx="2032">
                  <c:v>1320.413</c:v>
                </c:pt>
                <c:pt idx="2033">
                  <c:v>1320.8489999999999</c:v>
                </c:pt>
                <c:pt idx="2034">
                  <c:v>1321.2270000000001</c:v>
                </c:pt>
                <c:pt idx="2035">
                  <c:v>1321.6110000000001</c:v>
                </c:pt>
                <c:pt idx="2036">
                  <c:v>1322.0219999999999</c:v>
                </c:pt>
                <c:pt idx="2037">
                  <c:v>1322.4110000000001</c:v>
                </c:pt>
                <c:pt idx="2038">
                  <c:v>1322.8209999999999</c:v>
                </c:pt>
                <c:pt idx="2039">
                  <c:v>1323.2370000000001</c:v>
                </c:pt>
                <c:pt idx="2040">
                  <c:v>1323.6189999999999</c:v>
                </c:pt>
                <c:pt idx="2041">
                  <c:v>1324.0160000000001</c:v>
                </c:pt>
                <c:pt idx="2042">
                  <c:v>1324.375</c:v>
                </c:pt>
                <c:pt idx="2043">
                  <c:v>1324.7670000000001</c:v>
                </c:pt>
                <c:pt idx="2044">
                  <c:v>1325.163</c:v>
                </c:pt>
                <c:pt idx="2045">
                  <c:v>1325.5640000000001</c:v>
                </c:pt>
                <c:pt idx="2046">
                  <c:v>1325.962</c:v>
                </c:pt>
                <c:pt idx="2047">
                  <c:v>1326.374</c:v>
                </c:pt>
                <c:pt idx="2048">
                  <c:v>1326.768</c:v>
                </c:pt>
                <c:pt idx="2049">
                  <c:v>1327.1579999999999</c:v>
                </c:pt>
                <c:pt idx="2050">
                  <c:v>1327.556</c:v>
                </c:pt>
                <c:pt idx="2051">
                  <c:v>1327.9639999999999</c:v>
                </c:pt>
                <c:pt idx="2052">
                  <c:v>1328.319</c:v>
                </c:pt>
                <c:pt idx="2053">
                  <c:v>1328.731</c:v>
                </c:pt>
                <c:pt idx="2054">
                  <c:v>1329.1110000000001</c:v>
                </c:pt>
                <c:pt idx="2055">
                  <c:v>1329.5119999999999</c:v>
                </c:pt>
                <c:pt idx="2056">
                  <c:v>1329.9380000000001</c:v>
                </c:pt>
                <c:pt idx="2057">
                  <c:v>1330.3340000000001</c:v>
                </c:pt>
                <c:pt idx="2058">
                  <c:v>1330.7139999999999</c:v>
                </c:pt>
                <c:pt idx="2059">
                  <c:v>1331.133</c:v>
                </c:pt>
                <c:pt idx="2060">
                  <c:v>1331.5309999999999</c:v>
                </c:pt>
                <c:pt idx="2061">
                  <c:v>1331.92</c:v>
                </c:pt>
                <c:pt idx="2062">
                  <c:v>1332.335</c:v>
                </c:pt>
                <c:pt idx="2063">
                  <c:v>1332.7139999999999</c:v>
                </c:pt>
                <c:pt idx="2064">
                  <c:v>1333.1220000000001</c:v>
                </c:pt>
                <c:pt idx="2065">
                  <c:v>1333.4970000000001</c:v>
                </c:pt>
                <c:pt idx="2066">
                  <c:v>1333.8910000000001</c:v>
                </c:pt>
                <c:pt idx="2067">
                  <c:v>1334.297</c:v>
                </c:pt>
                <c:pt idx="2068">
                  <c:v>1334.702</c:v>
                </c:pt>
                <c:pt idx="2069">
                  <c:v>1335.088</c:v>
                </c:pt>
                <c:pt idx="2070">
                  <c:v>1335.4939999999999</c:v>
                </c:pt>
                <c:pt idx="2071">
                  <c:v>1335.902</c:v>
                </c:pt>
                <c:pt idx="2072">
                  <c:v>1336.2719999999999</c:v>
                </c:pt>
                <c:pt idx="2073">
                  <c:v>1336.675</c:v>
                </c:pt>
                <c:pt idx="2074">
                  <c:v>1337.0719999999999</c:v>
                </c:pt>
                <c:pt idx="2075">
                  <c:v>1337.4469999999999</c:v>
                </c:pt>
                <c:pt idx="2076">
                  <c:v>1337.8530000000001</c:v>
                </c:pt>
                <c:pt idx="2077">
                  <c:v>1338.249</c:v>
                </c:pt>
                <c:pt idx="2078">
                  <c:v>1338.6559999999999</c:v>
                </c:pt>
                <c:pt idx="2079">
                  <c:v>1339.0509999999999</c:v>
                </c:pt>
                <c:pt idx="2080">
                  <c:v>1339.4639999999999</c:v>
                </c:pt>
                <c:pt idx="2081">
                  <c:v>1339.867</c:v>
                </c:pt>
                <c:pt idx="2082">
                  <c:v>1340.2840000000001</c:v>
                </c:pt>
                <c:pt idx="2083">
                  <c:v>1340.674</c:v>
                </c:pt>
                <c:pt idx="2084">
                  <c:v>1341.066</c:v>
                </c:pt>
                <c:pt idx="2085">
                  <c:v>1341.434</c:v>
                </c:pt>
                <c:pt idx="2086">
                  <c:v>1341.8309999999999</c:v>
                </c:pt>
                <c:pt idx="2087">
                  <c:v>1342.2460000000001</c:v>
                </c:pt>
                <c:pt idx="2088">
                  <c:v>1342.66</c:v>
                </c:pt>
                <c:pt idx="2089">
                  <c:v>1343.04</c:v>
                </c:pt>
                <c:pt idx="2090">
                  <c:v>1343.43</c:v>
                </c:pt>
                <c:pt idx="2091">
                  <c:v>1343.836</c:v>
                </c:pt>
                <c:pt idx="2092">
                  <c:v>1344.231</c:v>
                </c:pt>
                <c:pt idx="2093">
                  <c:v>1344.6210000000001</c:v>
                </c:pt>
                <c:pt idx="2094">
                  <c:v>1345.0150000000001</c:v>
                </c:pt>
                <c:pt idx="2095">
                  <c:v>1345.431</c:v>
                </c:pt>
                <c:pt idx="2096">
                  <c:v>1345.807</c:v>
                </c:pt>
                <c:pt idx="2097">
                  <c:v>1346.193</c:v>
                </c:pt>
                <c:pt idx="2098">
                  <c:v>1346.595</c:v>
                </c:pt>
                <c:pt idx="2099">
                  <c:v>1346.992</c:v>
                </c:pt>
                <c:pt idx="2100">
                  <c:v>1347.37</c:v>
                </c:pt>
                <c:pt idx="2101">
                  <c:v>1347.79</c:v>
                </c:pt>
                <c:pt idx="2102">
                  <c:v>1348.18</c:v>
                </c:pt>
                <c:pt idx="2103">
                  <c:v>1348.5840000000001</c:v>
                </c:pt>
                <c:pt idx="2104">
                  <c:v>1349</c:v>
                </c:pt>
                <c:pt idx="2105">
                  <c:v>1349.373</c:v>
                </c:pt>
                <c:pt idx="2106">
                  <c:v>1349.777</c:v>
                </c:pt>
                <c:pt idx="2107">
                  <c:v>1350.1559999999999</c:v>
                </c:pt>
                <c:pt idx="2108">
                  <c:v>1350.557</c:v>
                </c:pt>
                <c:pt idx="2109">
                  <c:v>1350.9559999999999</c:v>
                </c:pt>
                <c:pt idx="2110">
                  <c:v>1351.3510000000001</c:v>
                </c:pt>
                <c:pt idx="2111">
                  <c:v>1351.7470000000001</c:v>
                </c:pt>
                <c:pt idx="2112">
                  <c:v>1352.1320000000001</c:v>
                </c:pt>
                <c:pt idx="2113">
                  <c:v>1352.5309999999999</c:v>
                </c:pt>
                <c:pt idx="2114">
                  <c:v>1352.942</c:v>
                </c:pt>
                <c:pt idx="2115">
                  <c:v>1353.348</c:v>
                </c:pt>
                <c:pt idx="2116">
                  <c:v>1353.7280000000001</c:v>
                </c:pt>
                <c:pt idx="2117">
                  <c:v>1354.114</c:v>
                </c:pt>
                <c:pt idx="2118">
                  <c:v>1354.509</c:v>
                </c:pt>
                <c:pt idx="2119">
                  <c:v>1354.922</c:v>
                </c:pt>
                <c:pt idx="2120">
                  <c:v>1355.297</c:v>
                </c:pt>
                <c:pt idx="2121">
                  <c:v>1355.713</c:v>
                </c:pt>
                <c:pt idx="2122">
                  <c:v>1356.085</c:v>
                </c:pt>
                <c:pt idx="2123">
                  <c:v>1356.4780000000001</c:v>
                </c:pt>
                <c:pt idx="2124">
                  <c:v>1356.92</c:v>
                </c:pt>
                <c:pt idx="2125">
                  <c:v>1357.316</c:v>
                </c:pt>
                <c:pt idx="2126">
                  <c:v>1357.7070000000001</c:v>
                </c:pt>
                <c:pt idx="2127">
                  <c:v>1358.0920000000001</c:v>
                </c:pt>
                <c:pt idx="2128">
                  <c:v>1358.463</c:v>
                </c:pt>
                <c:pt idx="2129">
                  <c:v>1358.857</c:v>
                </c:pt>
                <c:pt idx="2130">
                  <c:v>1359.2719999999999</c:v>
                </c:pt>
                <c:pt idx="2131">
                  <c:v>1359.6759999999999</c:v>
                </c:pt>
                <c:pt idx="2132">
                  <c:v>1360.0740000000001</c:v>
                </c:pt>
                <c:pt idx="2133">
                  <c:v>1360.4590000000001</c:v>
                </c:pt>
                <c:pt idx="2134">
                  <c:v>1360.8430000000001</c:v>
                </c:pt>
                <c:pt idx="2135">
                  <c:v>1361.2539999999999</c:v>
                </c:pt>
                <c:pt idx="2136">
                  <c:v>1361.6569999999999</c:v>
                </c:pt>
                <c:pt idx="2137">
                  <c:v>1362.0709999999999</c:v>
                </c:pt>
                <c:pt idx="2138">
                  <c:v>1362.441</c:v>
                </c:pt>
                <c:pt idx="2139">
                  <c:v>1362.836</c:v>
                </c:pt>
                <c:pt idx="2140">
                  <c:v>1363.21</c:v>
                </c:pt>
                <c:pt idx="2141">
                  <c:v>1363.6120000000001</c:v>
                </c:pt>
                <c:pt idx="2142">
                  <c:v>1364.0329999999999</c:v>
                </c:pt>
                <c:pt idx="2143">
                  <c:v>1364.405</c:v>
                </c:pt>
                <c:pt idx="2144">
                  <c:v>1364.816</c:v>
                </c:pt>
                <c:pt idx="2145">
                  <c:v>1365.19</c:v>
                </c:pt>
                <c:pt idx="2146">
                  <c:v>1365.6130000000001</c:v>
                </c:pt>
                <c:pt idx="2147">
                  <c:v>1366.0150000000001</c:v>
                </c:pt>
                <c:pt idx="2148">
                  <c:v>1366.42</c:v>
                </c:pt>
                <c:pt idx="2149">
                  <c:v>1366.798</c:v>
                </c:pt>
                <c:pt idx="2150">
                  <c:v>1367.1990000000001</c:v>
                </c:pt>
                <c:pt idx="2151">
                  <c:v>1367.59</c:v>
                </c:pt>
                <c:pt idx="2152">
                  <c:v>1367.9849999999999</c:v>
                </c:pt>
                <c:pt idx="2153">
                  <c:v>1368.3920000000001</c:v>
                </c:pt>
                <c:pt idx="2154">
                  <c:v>1368.7840000000001</c:v>
                </c:pt>
                <c:pt idx="2155">
                  <c:v>1369.1959999999999</c:v>
                </c:pt>
                <c:pt idx="2156">
                  <c:v>1369.6030000000001</c:v>
                </c:pt>
                <c:pt idx="2157">
                  <c:v>1369.9939999999999</c:v>
                </c:pt>
                <c:pt idx="2158">
                  <c:v>1370.393</c:v>
                </c:pt>
                <c:pt idx="2159">
                  <c:v>1370.79</c:v>
                </c:pt>
                <c:pt idx="2160">
                  <c:v>1371.164</c:v>
                </c:pt>
                <c:pt idx="2161">
                  <c:v>1371.5519999999999</c:v>
                </c:pt>
                <c:pt idx="2162">
                  <c:v>1371.952</c:v>
                </c:pt>
                <c:pt idx="2163">
                  <c:v>1372.354</c:v>
                </c:pt>
                <c:pt idx="2164">
                  <c:v>1372.74</c:v>
                </c:pt>
                <c:pt idx="2165">
                  <c:v>1373.1469999999999</c:v>
                </c:pt>
                <c:pt idx="2166">
                  <c:v>1373.5309999999999</c:v>
                </c:pt>
                <c:pt idx="2167">
                  <c:v>1373.934</c:v>
                </c:pt>
                <c:pt idx="2168">
                  <c:v>1374.316</c:v>
                </c:pt>
                <c:pt idx="2169">
                  <c:v>1374.7339999999999</c:v>
                </c:pt>
                <c:pt idx="2170">
                  <c:v>1375.1289999999999</c:v>
                </c:pt>
                <c:pt idx="2171">
                  <c:v>1375.499</c:v>
                </c:pt>
                <c:pt idx="2172">
                  <c:v>1375.924</c:v>
                </c:pt>
                <c:pt idx="2173">
                  <c:v>1376.306</c:v>
                </c:pt>
                <c:pt idx="2174">
                  <c:v>1376.721</c:v>
                </c:pt>
                <c:pt idx="2175">
                  <c:v>1377.12</c:v>
                </c:pt>
                <c:pt idx="2176">
                  <c:v>1377.5070000000001</c:v>
                </c:pt>
                <c:pt idx="2177">
                  <c:v>1377.905</c:v>
                </c:pt>
                <c:pt idx="2178">
                  <c:v>1378.3109999999999</c:v>
                </c:pt>
                <c:pt idx="2179">
                  <c:v>1378.722</c:v>
                </c:pt>
                <c:pt idx="2180">
                  <c:v>1379.1030000000001</c:v>
                </c:pt>
                <c:pt idx="2181">
                  <c:v>1379.4849999999999</c:v>
                </c:pt>
                <c:pt idx="2182">
                  <c:v>1379.864</c:v>
                </c:pt>
                <c:pt idx="2183">
                  <c:v>1380.277</c:v>
                </c:pt>
                <c:pt idx="2184">
                  <c:v>1380.6590000000001</c:v>
                </c:pt>
                <c:pt idx="2185">
                  <c:v>1381.0640000000001</c:v>
                </c:pt>
                <c:pt idx="2186">
                  <c:v>1381.4849999999999</c:v>
                </c:pt>
                <c:pt idx="2187">
                  <c:v>1381.884</c:v>
                </c:pt>
                <c:pt idx="2188">
                  <c:v>1382.2719999999999</c:v>
                </c:pt>
                <c:pt idx="2189">
                  <c:v>1382.6759999999999</c:v>
                </c:pt>
                <c:pt idx="2190">
                  <c:v>1383.0630000000001</c:v>
                </c:pt>
                <c:pt idx="2191">
                  <c:v>1383.4390000000001</c:v>
                </c:pt>
                <c:pt idx="2192">
                  <c:v>1383.87</c:v>
                </c:pt>
                <c:pt idx="2193">
                  <c:v>1384.248</c:v>
                </c:pt>
                <c:pt idx="2194">
                  <c:v>1384.6369999999999</c:v>
                </c:pt>
                <c:pt idx="2195">
                  <c:v>1385.056</c:v>
                </c:pt>
                <c:pt idx="2196">
                  <c:v>1385.424</c:v>
                </c:pt>
                <c:pt idx="2197">
                  <c:v>1385.8340000000001</c:v>
                </c:pt>
                <c:pt idx="2198">
                  <c:v>1386.2380000000001</c:v>
                </c:pt>
                <c:pt idx="2199">
                  <c:v>1386.6559999999999</c:v>
                </c:pt>
                <c:pt idx="2200">
                  <c:v>1387.0450000000001</c:v>
                </c:pt>
                <c:pt idx="2201">
                  <c:v>1387.4269999999999</c:v>
                </c:pt>
                <c:pt idx="2202">
                  <c:v>1387.798</c:v>
                </c:pt>
                <c:pt idx="2203">
                  <c:v>1388.194</c:v>
                </c:pt>
                <c:pt idx="2204">
                  <c:v>1388.578</c:v>
                </c:pt>
                <c:pt idx="2205">
                  <c:v>1388.98</c:v>
                </c:pt>
                <c:pt idx="2206">
                  <c:v>1389.3879999999999</c:v>
                </c:pt>
                <c:pt idx="2207">
                  <c:v>1389.7840000000001</c:v>
                </c:pt>
                <c:pt idx="2208">
                  <c:v>1390.181</c:v>
                </c:pt>
                <c:pt idx="2209">
                  <c:v>1390.568</c:v>
                </c:pt>
                <c:pt idx="2210">
                  <c:v>1391.001</c:v>
                </c:pt>
                <c:pt idx="2211">
                  <c:v>1391.376</c:v>
                </c:pt>
                <c:pt idx="2212">
                  <c:v>1391.7940000000001</c:v>
                </c:pt>
                <c:pt idx="2213">
                  <c:v>1392.1469999999999</c:v>
                </c:pt>
                <c:pt idx="2214">
                  <c:v>1392.5340000000001</c:v>
                </c:pt>
                <c:pt idx="2215">
                  <c:v>1392.9559999999999</c:v>
                </c:pt>
                <c:pt idx="2216">
                  <c:v>1393.3620000000001</c:v>
                </c:pt>
                <c:pt idx="2217">
                  <c:v>1393.7529999999999</c:v>
                </c:pt>
                <c:pt idx="2218">
                  <c:v>1394.1479999999999</c:v>
                </c:pt>
                <c:pt idx="2219">
                  <c:v>1394.53</c:v>
                </c:pt>
                <c:pt idx="2220">
                  <c:v>1394.932</c:v>
                </c:pt>
                <c:pt idx="2221">
                  <c:v>1395.355</c:v>
                </c:pt>
                <c:pt idx="2222">
                  <c:v>1395.76</c:v>
                </c:pt>
                <c:pt idx="2223">
                  <c:v>1396.1389999999999</c:v>
                </c:pt>
                <c:pt idx="2224">
                  <c:v>1396.527</c:v>
                </c:pt>
                <c:pt idx="2225">
                  <c:v>1396.905</c:v>
                </c:pt>
                <c:pt idx="2226">
                  <c:v>1397.308</c:v>
                </c:pt>
                <c:pt idx="2227">
                  <c:v>1397.7270000000001</c:v>
                </c:pt>
                <c:pt idx="2228">
                  <c:v>1398.125</c:v>
                </c:pt>
                <c:pt idx="2229">
                  <c:v>1398.5150000000001</c:v>
                </c:pt>
                <c:pt idx="2230">
                  <c:v>1398.9110000000001</c:v>
                </c:pt>
                <c:pt idx="2231">
                  <c:v>1399.298</c:v>
                </c:pt>
                <c:pt idx="2232">
                  <c:v>1399.692</c:v>
                </c:pt>
                <c:pt idx="2233">
                  <c:v>1400.11</c:v>
                </c:pt>
                <c:pt idx="2234">
                  <c:v>1400.4939999999999</c:v>
                </c:pt>
                <c:pt idx="2235">
                  <c:v>1400.8820000000001</c:v>
                </c:pt>
                <c:pt idx="2236">
                  <c:v>1401.2629999999999</c:v>
                </c:pt>
                <c:pt idx="2237">
                  <c:v>1401.6669999999999</c:v>
                </c:pt>
                <c:pt idx="2238">
                  <c:v>1402.0820000000001</c:v>
                </c:pt>
                <c:pt idx="2239">
                  <c:v>1402.4690000000001</c:v>
                </c:pt>
                <c:pt idx="2240">
                  <c:v>1402.873</c:v>
                </c:pt>
                <c:pt idx="2241">
                  <c:v>1403.2650000000001</c:v>
                </c:pt>
                <c:pt idx="2242">
                  <c:v>1403.665</c:v>
                </c:pt>
                <c:pt idx="2243">
                  <c:v>1404.075</c:v>
                </c:pt>
                <c:pt idx="2244">
                  <c:v>1404.4570000000001</c:v>
                </c:pt>
                <c:pt idx="2245">
                  <c:v>1404.865</c:v>
                </c:pt>
                <c:pt idx="2246">
                  <c:v>1405.2460000000001</c:v>
                </c:pt>
                <c:pt idx="2247">
                  <c:v>1405.6510000000001</c:v>
                </c:pt>
                <c:pt idx="2248">
                  <c:v>1406.0440000000001</c:v>
                </c:pt>
                <c:pt idx="2249">
                  <c:v>1406.4459999999999</c:v>
                </c:pt>
                <c:pt idx="2250">
                  <c:v>1406.84</c:v>
                </c:pt>
                <c:pt idx="2251">
                  <c:v>1407.242</c:v>
                </c:pt>
                <c:pt idx="2252">
                  <c:v>1407.624</c:v>
                </c:pt>
                <c:pt idx="2253">
                  <c:v>1408.05</c:v>
                </c:pt>
                <c:pt idx="2254">
                  <c:v>1408.454</c:v>
                </c:pt>
                <c:pt idx="2255">
                  <c:v>1408.83</c:v>
                </c:pt>
                <c:pt idx="2256">
                  <c:v>1409.239</c:v>
                </c:pt>
                <c:pt idx="2257">
                  <c:v>1409.607</c:v>
                </c:pt>
                <c:pt idx="2258">
                  <c:v>1410.0129999999999</c:v>
                </c:pt>
                <c:pt idx="2259">
                  <c:v>1410.3910000000001</c:v>
                </c:pt>
                <c:pt idx="2260">
                  <c:v>1410.8230000000001</c:v>
                </c:pt>
                <c:pt idx="2261">
                  <c:v>1411.2180000000001</c:v>
                </c:pt>
                <c:pt idx="2262">
                  <c:v>1411.598</c:v>
                </c:pt>
                <c:pt idx="2263">
                  <c:v>1412.0139999999999</c:v>
                </c:pt>
                <c:pt idx="2264">
                  <c:v>1412.414</c:v>
                </c:pt>
                <c:pt idx="2265">
                  <c:v>1412.8150000000001</c:v>
                </c:pt>
                <c:pt idx="2266">
                  <c:v>1413.2</c:v>
                </c:pt>
                <c:pt idx="2267">
                  <c:v>1413.607</c:v>
                </c:pt>
                <c:pt idx="2268">
                  <c:v>1413.9929999999999</c:v>
                </c:pt>
                <c:pt idx="2269">
                  <c:v>1414.3879999999999</c:v>
                </c:pt>
                <c:pt idx="2270">
                  <c:v>1414.7850000000001</c:v>
                </c:pt>
                <c:pt idx="2271">
                  <c:v>1415.183</c:v>
                </c:pt>
                <c:pt idx="2272">
                  <c:v>1415.5719999999999</c:v>
                </c:pt>
                <c:pt idx="2273">
                  <c:v>1415.981</c:v>
                </c:pt>
                <c:pt idx="2274">
                  <c:v>1416.3869999999999</c:v>
                </c:pt>
                <c:pt idx="2275">
                  <c:v>1416.7729999999999</c:v>
                </c:pt>
                <c:pt idx="2276">
                  <c:v>1417.1849999999999</c:v>
                </c:pt>
                <c:pt idx="2277">
                  <c:v>1417.5650000000001</c:v>
                </c:pt>
                <c:pt idx="2278">
                  <c:v>1417.9780000000001</c:v>
                </c:pt>
                <c:pt idx="2279">
                  <c:v>1418.336</c:v>
                </c:pt>
                <c:pt idx="2280">
                  <c:v>1418.75</c:v>
                </c:pt>
                <c:pt idx="2281">
                  <c:v>1419.135</c:v>
                </c:pt>
                <c:pt idx="2282">
                  <c:v>1419.5239999999999</c:v>
                </c:pt>
                <c:pt idx="2283">
                  <c:v>1419.9380000000001</c:v>
                </c:pt>
                <c:pt idx="2284">
                  <c:v>1420.348</c:v>
                </c:pt>
                <c:pt idx="2285">
                  <c:v>1420.752</c:v>
                </c:pt>
                <c:pt idx="2286">
                  <c:v>1421.155</c:v>
                </c:pt>
                <c:pt idx="2287">
                  <c:v>1421.5429999999999</c:v>
                </c:pt>
                <c:pt idx="2288">
                  <c:v>1421.9169999999999</c:v>
                </c:pt>
                <c:pt idx="2289">
                  <c:v>1422.328</c:v>
                </c:pt>
                <c:pt idx="2290">
                  <c:v>1422.7249999999999</c:v>
                </c:pt>
                <c:pt idx="2291">
                  <c:v>1423.11</c:v>
                </c:pt>
                <c:pt idx="2292">
                  <c:v>1423.5129999999999</c:v>
                </c:pt>
                <c:pt idx="2293">
                  <c:v>1423.8869999999999</c:v>
                </c:pt>
                <c:pt idx="2294">
                  <c:v>1424.288</c:v>
                </c:pt>
                <c:pt idx="2295">
                  <c:v>1424.6959999999999</c:v>
                </c:pt>
                <c:pt idx="2296">
                  <c:v>1425.1</c:v>
                </c:pt>
                <c:pt idx="2297">
                  <c:v>1425.4939999999999</c:v>
                </c:pt>
                <c:pt idx="2298">
                  <c:v>1425.894</c:v>
                </c:pt>
                <c:pt idx="2299">
                  <c:v>1426.27</c:v>
                </c:pt>
                <c:pt idx="2300">
                  <c:v>1426.6420000000001</c:v>
                </c:pt>
                <c:pt idx="2301">
                  <c:v>1427.0630000000001</c:v>
                </c:pt>
                <c:pt idx="2302">
                  <c:v>1427.4490000000001</c:v>
                </c:pt>
                <c:pt idx="2303">
                  <c:v>1427.8610000000001</c:v>
                </c:pt>
                <c:pt idx="2304">
                  <c:v>1428.239</c:v>
                </c:pt>
                <c:pt idx="2305">
                  <c:v>1428.6289999999999</c:v>
                </c:pt>
                <c:pt idx="2306">
                  <c:v>1429.0530000000001</c:v>
                </c:pt>
                <c:pt idx="2307">
                  <c:v>1429.4549999999999</c:v>
                </c:pt>
                <c:pt idx="2308">
                  <c:v>1429.848</c:v>
                </c:pt>
                <c:pt idx="2309">
                  <c:v>1430.248</c:v>
                </c:pt>
                <c:pt idx="2310">
                  <c:v>1430.625</c:v>
                </c:pt>
                <c:pt idx="2311">
                  <c:v>1431.021</c:v>
                </c:pt>
                <c:pt idx="2312">
                  <c:v>1431.4110000000001</c:v>
                </c:pt>
                <c:pt idx="2313">
                  <c:v>1431.816</c:v>
                </c:pt>
                <c:pt idx="2314">
                  <c:v>1432.2049999999999</c:v>
                </c:pt>
                <c:pt idx="2315">
                  <c:v>1432.605</c:v>
                </c:pt>
                <c:pt idx="2316">
                  <c:v>1432.9970000000001</c:v>
                </c:pt>
                <c:pt idx="2317">
                  <c:v>1433.4090000000001</c:v>
                </c:pt>
                <c:pt idx="2318">
                  <c:v>1433.8150000000001</c:v>
                </c:pt>
                <c:pt idx="2319">
                  <c:v>1434.22</c:v>
                </c:pt>
                <c:pt idx="2320">
                  <c:v>1434.595</c:v>
                </c:pt>
                <c:pt idx="2321">
                  <c:v>1434.971</c:v>
                </c:pt>
                <c:pt idx="2322">
                  <c:v>1435.3810000000001</c:v>
                </c:pt>
                <c:pt idx="2323">
                  <c:v>1435.7439999999999</c:v>
                </c:pt>
                <c:pt idx="2324">
                  <c:v>1436.181</c:v>
                </c:pt>
                <c:pt idx="2325">
                  <c:v>1436.56</c:v>
                </c:pt>
                <c:pt idx="2326">
                  <c:v>1436.953</c:v>
                </c:pt>
                <c:pt idx="2327">
                  <c:v>1437.3340000000001</c:v>
                </c:pt>
                <c:pt idx="2328">
                  <c:v>1437.7619999999999</c:v>
                </c:pt>
                <c:pt idx="2329">
                  <c:v>1438.162</c:v>
                </c:pt>
                <c:pt idx="2330">
                  <c:v>1438.539</c:v>
                </c:pt>
                <c:pt idx="2331">
                  <c:v>1438.963</c:v>
                </c:pt>
                <c:pt idx="2332">
                  <c:v>1439.3420000000001</c:v>
                </c:pt>
                <c:pt idx="2333">
                  <c:v>1439.7280000000001</c:v>
                </c:pt>
                <c:pt idx="2334">
                  <c:v>1440.126</c:v>
                </c:pt>
                <c:pt idx="2335">
                  <c:v>1440.5219999999999</c:v>
                </c:pt>
                <c:pt idx="2336">
                  <c:v>1440.922</c:v>
                </c:pt>
                <c:pt idx="2337">
                  <c:v>1441.3230000000001</c:v>
                </c:pt>
                <c:pt idx="2338">
                  <c:v>1441.729</c:v>
                </c:pt>
                <c:pt idx="2339">
                  <c:v>1442.127</c:v>
                </c:pt>
                <c:pt idx="2340">
                  <c:v>1442.528</c:v>
                </c:pt>
                <c:pt idx="2341">
                  <c:v>1442.91</c:v>
                </c:pt>
                <c:pt idx="2342">
                  <c:v>1443.3109999999999</c:v>
                </c:pt>
                <c:pt idx="2343">
                  <c:v>1443.6759999999999</c:v>
                </c:pt>
                <c:pt idx="2344">
                  <c:v>1444.1030000000001</c:v>
                </c:pt>
                <c:pt idx="2345">
                  <c:v>1444.5060000000001</c:v>
                </c:pt>
                <c:pt idx="2346">
                  <c:v>1444.904</c:v>
                </c:pt>
                <c:pt idx="2347">
                  <c:v>1445.2950000000001</c:v>
                </c:pt>
                <c:pt idx="2348">
                  <c:v>1445.683</c:v>
                </c:pt>
                <c:pt idx="2349">
                  <c:v>1446.0650000000001</c:v>
                </c:pt>
                <c:pt idx="2350">
                  <c:v>1446.463</c:v>
                </c:pt>
                <c:pt idx="2351">
                  <c:v>1446.9079999999999</c:v>
                </c:pt>
                <c:pt idx="2352">
                  <c:v>1447.277</c:v>
                </c:pt>
                <c:pt idx="2353">
                  <c:v>1447.6690000000001</c:v>
                </c:pt>
                <c:pt idx="2354">
                  <c:v>1448.07</c:v>
                </c:pt>
                <c:pt idx="2355">
                  <c:v>1448.4559999999999</c:v>
                </c:pt>
                <c:pt idx="2356">
                  <c:v>1448.8489999999999</c:v>
                </c:pt>
                <c:pt idx="2357">
                  <c:v>1449.2619999999999</c:v>
                </c:pt>
                <c:pt idx="2358">
                  <c:v>1449.6659999999999</c:v>
                </c:pt>
                <c:pt idx="2359">
                  <c:v>1450.059</c:v>
                </c:pt>
                <c:pt idx="2360">
                  <c:v>1450.4670000000001</c:v>
                </c:pt>
                <c:pt idx="2361">
                  <c:v>1450.848</c:v>
                </c:pt>
                <c:pt idx="2362">
                  <c:v>1451.2629999999999</c:v>
                </c:pt>
                <c:pt idx="2363">
                  <c:v>1451.6389999999999</c:v>
                </c:pt>
                <c:pt idx="2364">
                  <c:v>1452.047</c:v>
                </c:pt>
                <c:pt idx="2365">
                  <c:v>1452.4290000000001</c:v>
                </c:pt>
                <c:pt idx="2366">
                  <c:v>1452.835</c:v>
                </c:pt>
                <c:pt idx="2367">
                  <c:v>1453.231</c:v>
                </c:pt>
                <c:pt idx="2368">
                  <c:v>1453.62</c:v>
                </c:pt>
                <c:pt idx="2369">
                  <c:v>1454.0419999999999</c:v>
                </c:pt>
                <c:pt idx="2370">
                  <c:v>1454.421</c:v>
                </c:pt>
                <c:pt idx="2371">
                  <c:v>1454.8520000000001</c:v>
                </c:pt>
                <c:pt idx="2372">
                  <c:v>1455.2270000000001</c:v>
                </c:pt>
                <c:pt idx="2373">
                  <c:v>1455.6089999999999</c:v>
                </c:pt>
                <c:pt idx="2374">
                  <c:v>1456.0170000000001</c:v>
                </c:pt>
                <c:pt idx="2375">
                  <c:v>1456.4059999999999</c:v>
                </c:pt>
                <c:pt idx="2376">
                  <c:v>1456.796</c:v>
                </c:pt>
                <c:pt idx="2377">
                  <c:v>1457.2059999999999</c:v>
                </c:pt>
                <c:pt idx="2378">
                  <c:v>1457.604</c:v>
                </c:pt>
                <c:pt idx="2379">
                  <c:v>1457.9880000000001</c:v>
                </c:pt>
                <c:pt idx="2380">
                  <c:v>1458.3920000000001</c:v>
                </c:pt>
                <c:pt idx="2381">
                  <c:v>1458.787</c:v>
                </c:pt>
                <c:pt idx="2382">
                  <c:v>1459.1869999999999</c:v>
                </c:pt>
                <c:pt idx="2383">
                  <c:v>1459.595</c:v>
                </c:pt>
                <c:pt idx="2384">
                  <c:v>1459.9839999999999</c:v>
                </c:pt>
                <c:pt idx="2385">
                  <c:v>1460.3789999999999</c:v>
                </c:pt>
                <c:pt idx="2386">
                  <c:v>1460.7650000000001</c:v>
                </c:pt>
                <c:pt idx="2387">
                  <c:v>1461.165</c:v>
                </c:pt>
                <c:pt idx="2388">
                  <c:v>1461.547</c:v>
                </c:pt>
                <c:pt idx="2389">
                  <c:v>1461.9449999999999</c:v>
                </c:pt>
                <c:pt idx="2390">
                  <c:v>1462.3440000000001</c:v>
                </c:pt>
                <c:pt idx="2391">
                  <c:v>1462.7270000000001</c:v>
                </c:pt>
                <c:pt idx="2392">
                  <c:v>1463.1389999999999</c:v>
                </c:pt>
                <c:pt idx="2393">
                  <c:v>1463.539</c:v>
                </c:pt>
                <c:pt idx="2394">
                  <c:v>1463.941</c:v>
                </c:pt>
                <c:pt idx="2395">
                  <c:v>1464.317</c:v>
                </c:pt>
                <c:pt idx="2396">
                  <c:v>1464.703</c:v>
                </c:pt>
                <c:pt idx="2397">
                  <c:v>1465.114</c:v>
                </c:pt>
                <c:pt idx="2398">
                  <c:v>1465.4970000000001</c:v>
                </c:pt>
                <c:pt idx="2399">
                  <c:v>1465.914</c:v>
                </c:pt>
                <c:pt idx="2400">
                  <c:v>1466.3009999999999</c:v>
                </c:pt>
                <c:pt idx="2401">
                  <c:v>1466.6990000000001</c:v>
                </c:pt>
                <c:pt idx="2402">
                  <c:v>1467.0889999999999</c:v>
                </c:pt>
                <c:pt idx="2403">
                  <c:v>1467.48</c:v>
                </c:pt>
                <c:pt idx="2404">
                  <c:v>1467.8910000000001</c:v>
                </c:pt>
                <c:pt idx="2405">
                  <c:v>1468.2729999999999</c:v>
                </c:pt>
                <c:pt idx="2406">
                  <c:v>1468.681</c:v>
                </c:pt>
                <c:pt idx="2407">
                  <c:v>1469.0419999999999</c:v>
                </c:pt>
                <c:pt idx="2408">
                  <c:v>1469.46</c:v>
                </c:pt>
                <c:pt idx="2409">
                  <c:v>1469.845</c:v>
                </c:pt>
                <c:pt idx="2410">
                  <c:v>1470.2560000000001</c:v>
                </c:pt>
                <c:pt idx="2411">
                  <c:v>1471.0440000000001</c:v>
                </c:pt>
                <c:pt idx="2412">
                  <c:v>1471.4559999999999</c:v>
                </c:pt>
                <c:pt idx="2413">
                  <c:v>1471.837</c:v>
                </c:pt>
                <c:pt idx="2414">
                  <c:v>1472.2550000000001</c:v>
                </c:pt>
                <c:pt idx="2415">
                  <c:v>1472.625</c:v>
                </c:pt>
                <c:pt idx="2416">
                  <c:v>1473.0139999999999</c:v>
                </c:pt>
                <c:pt idx="2417">
                  <c:v>1473.396</c:v>
                </c:pt>
                <c:pt idx="2418">
                  <c:v>1473.82</c:v>
                </c:pt>
                <c:pt idx="2419">
                  <c:v>1474.211</c:v>
                </c:pt>
                <c:pt idx="2420">
                  <c:v>1474.597</c:v>
                </c:pt>
                <c:pt idx="2421">
                  <c:v>1475.0050000000001</c:v>
                </c:pt>
                <c:pt idx="2422">
                  <c:v>1475.3910000000001</c:v>
                </c:pt>
                <c:pt idx="2423">
                  <c:v>1475.799</c:v>
                </c:pt>
                <c:pt idx="2424">
                  <c:v>1476.1980000000001</c:v>
                </c:pt>
                <c:pt idx="2425">
                  <c:v>1476.61</c:v>
                </c:pt>
                <c:pt idx="2426">
                  <c:v>1476.982</c:v>
                </c:pt>
                <c:pt idx="2427">
                  <c:v>1477.38</c:v>
                </c:pt>
                <c:pt idx="2428">
                  <c:v>1477.7619999999999</c:v>
                </c:pt>
                <c:pt idx="2429">
                  <c:v>1478.146</c:v>
                </c:pt>
                <c:pt idx="2430">
                  <c:v>1478.557</c:v>
                </c:pt>
                <c:pt idx="2431">
                  <c:v>1478.9580000000001</c:v>
                </c:pt>
                <c:pt idx="2432">
                  <c:v>1479.3579999999999</c:v>
                </c:pt>
                <c:pt idx="2433">
                  <c:v>1479.752</c:v>
                </c:pt>
                <c:pt idx="2434">
                  <c:v>1480.1659999999999</c:v>
                </c:pt>
                <c:pt idx="2435">
                  <c:v>1480.567</c:v>
                </c:pt>
                <c:pt idx="2436">
                  <c:v>1480.9849999999999</c:v>
                </c:pt>
                <c:pt idx="2437">
                  <c:v>1481.356</c:v>
                </c:pt>
                <c:pt idx="2438">
                  <c:v>1481.7539999999999</c:v>
                </c:pt>
                <c:pt idx="2439">
                  <c:v>1482.1279999999999</c:v>
                </c:pt>
                <c:pt idx="2440">
                  <c:v>1482.5309999999999</c:v>
                </c:pt>
                <c:pt idx="2441">
                  <c:v>1482.9459999999999</c:v>
                </c:pt>
                <c:pt idx="2442">
                  <c:v>1483.335</c:v>
                </c:pt>
                <c:pt idx="2443">
                  <c:v>1483.73</c:v>
                </c:pt>
                <c:pt idx="2444">
                  <c:v>1484.125</c:v>
                </c:pt>
                <c:pt idx="2445">
                  <c:v>1484.521</c:v>
                </c:pt>
                <c:pt idx="2446">
                  <c:v>1484.9259999999999</c:v>
                </c:pt>
                <c:pt idx="2447">
                  <c:v>1485.3320000000001</c:v>
                </c:pt>
                <c:pt idx="2448">
                  <c:v>1485.7239999999999</c:v>
                </c:pt>
                <c:pt idx="2449">
                  <c:v>1486.1120000000001</c:v>
                </c:pt>
                <c:pt idx="2450">
                  <c:v>1486.5150000000001</c:v>
                </c:pt>
                <c:pt idx="2451">
                  <c:v>1486.903</c:v>
                </c:pt>
                <c:pt idx="2452">
                  <c:v>1487.3030000000001</c:v>
                </c:pt>
                <c:pt idx="2453">
                  <c:v>1487.7049999999999</c:v>
                </c:pt>
                <c:pt idx="2454">
                  <c:v>1488.115</c:v>
                </c:pt>
                <c:pt idx="2455">
                  <c:v>1488.492</c:v>
                </c:pt>
                <c:pt idx="2456">
                  <c:v>1488.92</c:v>
                </c:pt>
                <c:pt idx="2457">
                  <c:v>1489.3109999999999</c:v>
                </c:pt>
                <c:pt idx="2458">
                  <c:v>1489.702</c:v>
                </c:pt>
                <c:pt idx="2459">
                  <c:v>1490.0940000000001</c:v>
                </c:pt>
                <c:pt idx="2460">
                  <c:v>1490.48</c:v>
                </c:pt>
                <c:pt idx="2461">
                  <c:v>1490.8710000000001</c:v>
                </c:pt>
                <c:pt idx="2462">
                  <c:v>1491.2639999999999</c:v>
                </c:pt>
                <c:pt idx="2463">
                  <c:v>1491.662</c:v>
                </c:pt>
                <c:pt idx="2464">
                  <c:v>1492.0609999999999</c:v>
                </c:pt>
                <c:pt idx="2465">
                  <c:v>1492.4639999999999</c:v>
                </c:pt>
                <c:pt idx="2466">
                  <c:v>1492.8710000000001</c:v>
                </c:pt>
                <c:pt idx="2467">
                  <c:v>1493.277</c:v>
                </c:pt>
                <c:pt idx="2468">
                  <c:v>1493.665</c:v>
                </c:pt>
                <c:pt idx="2469">
                  <c:v>1494.056</c:v>
                </c:pt>
                <c:pt idx="2470">
                  <c:v>1494.4390000000001</c:v>
                </c:pt>
                <c:pt idx="2471">
                  <c:v>1494.827</c:v>
                </c:pt>
                <c:pt idx="2472">
                  <c:v>1495.2239999999999</c:v>
                </c:pt>
                <c:pt idx="2473">
                  <c:v>1495.653</c:v>
                </c:pt>
                <c:pt idx="2474">
                  <c:v>1496.0260000000001</c:v>
                </c:pt>
                <c:pt idx="2475">
                  <c:v>1496.4359999999999</c:v>
                </c:pt>
                <c:pt idx="2476">
                  <c:v>1496.819</c:v>
                </c:pt>
                <c:pt idx="2477">
                  <c:v>1497.231</c:v>
                </c:pt>
                <c:pt idx="2478">
                  <c:v>1497.626</c:v>
                </c:pt>
                <c:pt idx="2479">
                  <c:v>1498.029</c:v>
                </c:pt>
                <c:pt idx="2480">
                  <c:v>1498.441</c:v>
                </c:pt>
                <c:pt idx="2481">
                  <c:v>1498.8030000000001</c:v>
                </c:pt>
                <c:pt idx="2482">
                  <c:v>1499.1969999999999</c:v>
                </c:pt>
                <c:pt idx="2483">
                  <c:v>1499.597</c:v>
                </c:pt>
                <c:pt idx="2484">
                  <c:v>1499.9970000000001</c:v>
                </c:pt>
                <c:pt idx="2485">
                  <c:v>1500.3779999999999</c:v>
                </c:pt>
                <c:pt idx="2486">
                  <c:v>1500.7940000000001</c:v>
                </c:pt>
                <c:pt idx="2487">
                  <c:v>1501.183</c:v>
                </c:pt>
                <c:pt idx="2488">
                  <c:v>1501.585</c:v>
                </c:pt>
                <c:pt idx="2489">
                  <c:v>1502.01</c:v>
                </c:pt>
                <c:pt idx="2490">
                  <c:v>1502.384</c:v>
                </c:pt>
                <c:pt idx="2491">
                  <c:v>1502.7829999999999</c:v>
                </c:pt>
                <c:pt idx="2492">
                  <c:v>1503.143</c:v>
                </c:pt>
                <c:pt idx="2493">
                  <c:v>1503.5450000000001</c:v>
                </c:pt>
                <c:pt idx="2494">
                  <c:v>1503.933</c:v>
                </c:pt>
                <c:pt idx="2495">
                  <c:v>1504.346</c:v>
                </c:pt>
                <c:pt idx="2496">
                  <c:v>1504.7550000000001</c:v>
                </c:pt>
                <c:pt idx="2497">
                  <c:v>1505.1369999999999</c:v>
                </c:pt>
                <c:pt idx="2498">
                  <c:v>1505.5450000000001</c:v>
                </c:pt>
                <c:pt idx="2499">
                  <c:v>1505.932</c:v>
                </c:pt>
                <c:pt idx="2500">
                  <c:v>1506.33</c:v>
                </c:pt>
                <c:pt idx="2501">
                  <c:v>1506.7260000000001</c:v>
                </c:pt>
                <c:pt idx="2502">
                  <c:v>1507.124</c:v>
                </c:pt>
                <c:pt idx="2503">
                  <c:v>1507.5129999999999</c:v>
                </c:pt>
                <c:pt idx="2504">
                  <c:v>1507.922</c:v>
                </c:pt>
                <c:pt idx="2505">
                  <c:v>1508.3040000000001</c:v>
                </c:pt>
                <c:pt idx="2506">
                  <c:v>1508.712</c:v>
                </c:pt>
                <c:pt idx="2507">
                  <c:v>1509.0830000000001</c:v>
                </c:pt>
                <c:pt idx="2508">
                  <c:v>1509.4659999999999</c:v>
                </c:pt>
                <c:pt idx="2509">
                  <c:v>1509.894</c:v>
                </c:pt>
                <c:pt idx="2510">
                  <c:v>1510.2840000000001</c:v>
                </c:pt>
                <c:pt idx="2511">
                  <c:v>1510.6949999999999</c:v>
                </c:pt>
                <c:pt idx="2512">
                  <c:v>1511.0730000000001</c:v>
                </c:pt>
                <c:pt idx="2513">
                  <c:v>1511.4559999999999</c:v>
                </c:pt>
                <c:pt idx="2514">
                  <c:v>1511.8430000000001</c:v>
                </c:pt>
                <c:pt idx="2515">
                  <c:v>1512.2439999999999</c:v>
                </c:pt>
                <c:pt idx="2516">
                  <c:v>1512.663</c:v>
                </c:pt>
                <c:pt idx="2517">
                  <c:v>1513.056</c:v>
                </c:pt>
                <c:pt idx="2518">
                  <c:v>1513.433</c:v>
                </c:pt>
                <c:pt idx="2519">
                  <c:v>1513.8340000000001</c:v>
                </c:pt>
                <c:pt idx="2520">
                  <c:v>1514.229</c:v>
                </c:pt>
                <c:pt idx="2521">
                  <c:v>1514.6279999999999</c:v>
                </c:pt>
                <c:pt idx="2522">
                  <c:v>1515.0319999999999</c:v>
                </c:pt>
                <c:pt idx="2523">
                  <c:v>1515.402</c:v>
                </c:pt>
                <c:pt idx="2524">
                  <c:v>1515.817</c:v>
                </c:pt>
                <c:pt idx="2525">
                  <c:v>1516.2059999999999</c:v>
                </c:pt>
                <c:pt idx="2526">
                  <c:v>1516.6020000000001</c:v>
                </c:pt>
                <c:pt idx="2527">
                  <c:v>1517.0119999999999</c:v>
                </c:pt>
                <c:pt idx="2528">
                  <c:v>1517.3889999999999</c:v>
                </c:pt>
                <c:pt idx="2529">
                  <c:v>1517.808</c:v>
                </c:pt>
                <c:pt idx="2530">
                  <c:v>1518.183</c:v>
                </c:pt>
                <c:pt idx="2531">
                  <c:v>1518.5840000000001</c:v>
                </c:pt>
                <c:pt idx="2532">
                  <c:v>1519.0060000000001</c:v>
                </c:pt>
                <c:pt idx="2533">
                  <c:v>1519.4110000000001</c:v>
                </c:pt>
                <c:pt idx="2534">
                  <c:v>1519.797</c:v>
                </c:pt>
                <c:pt idx="2535">
                  <c:v>1520.19</c:v>
                </c:pt>
                <c:pt idx="2536">
                  <c:v>1520.5619999999999</c:v>
                </c:pt>
                <c:pt idx="2537">
                  <c:v>1520.9659999999999</c:v>
                </c:pt>
                <c:pt idx="2538">
                  <c:v>1521.38</c:v>
                </c:pt>
                <c:pt idx="2539">
                  <c:v>1521.7750000000001</c:v>
                </c:pt>
                <c:pt idx="2540">
                  <c:v>1522.1690000000001</c:v>
                </c:pt>
                <c:pt idx="2541">
                  <c:v>1522.5730000000001</c:v>
                </c:pt>
                <c:pt idx="2542">
                  <c:v>1522.9639999999999</c:v>
                </c:pt>
                <c:pt idx="2543">
                  <c:v>1523.3720000000001</c:v>
                </c:pt>
                <c:pt idx="2544">
                  <c:v>1523.7670000000001</c:v>
                </c:pt>
                <c:pt idx="2545">
                  <c:v>1524.16</c:v>
                </c:pt>
                <c:pt idx="2546">
                  <c:v>1524.931</c:v>
                </c:pt>
                <c:pt idx="2547">
                  <c:v>1525.319</c:v>
                </c:pt>
                <c:pt idx="2548">
                  <c:v>1525.7180000000001</c:v>
                </c:pt>
                <c:pt idx="2549">
                  <c:v>1526.134</c:v>
                </c:pt>
                <c:pt idx="2550">
                  <c:v>1526.5129999999999</c:v>
                </c:pt>
                <c:pt idx="2551">
                  <c:v>1526.9269999999999</c:v>
                </c:pt>
                <c:pt idx="2552">
                  <c:v>1527.326</c:v>
                </c:pt>
                <c:pt idx="2553">
                  <c:v>1527.7180000000001</c:v>
                </c:pt>
                <c:pt idx="2554">
                  <c:v>1528.123</c:v>
                </c:pt>
                <c:pt idx="2555">
                  <c:v>1528.5</c:v>
                </c:pt>
                <c:pt idx="2556">
                  <c:v>1528.9059999999999</c:v>
                </c:pt>
                <c:pt idx="2557">
                  <c:v>1529.2860000000001</c:v>
                </c:pt>
                <c:pt idx="2558">
                  <c:v>1529.684</c:v>
                </c:pt>
                <c:pt idx="2559">
                  <c:v>1530.069</c:v>
                </c:pt>
                <c:pt idx="2560">
                  <c:v>1530.47</c:v>
                </c:pt>
                <c:pt idx="2561">
                  <c:v>1530.864</c:v>
                </c:pt>
                <c:pt idx="2562">
                  <c:v>1531.2660000000001</c:v>
                </c:pt>
                <c:pt idx="2563">
                  <c:v>1531.7049999999999</c:v>
                </c:pt>
                <c:pt idx="2564">
                  <c:v>1532.0719999999999</c:v>
                </c:pt>
                <c:pt idx="2565">
                  <c:v>1532.4690000000001</c:v>
                </c:pt>
                <c:pt idx="2566">
                  <c:v>1532.8420000000001</c:v>
                </c:pt>
                <c:pt idx="2567">
                  <c:v>1533.261</c:v>
                </c:pt>
                <c:pt idx="2568">
                  <c:v>1533.6210000000001</c:v>
                </c:pt>
                <c:pt idx="2569">
                  <c:v>1534.0360000000001</c:v>
                </c:pt>
                <c:pt idx="2570">
                  <c:v>1534.441</c:v>
                </c:pt>
                <c:pt idx="2571">
                  <c:v>1534.8230000000001</c:v>
                </c:pt>
                <c:pt idx="2572">
                  <c:v>1535.23</c:v>
                </c:pt>
                <c:pt idx="2573">
                  <c:v>1535.623</c:v>
                </c:pt>
                <c:pt idx="2574">
                  <c:v>1536.0260000000001</c:v>
                </c:pt>
                <c:pt idx="2575">
                  <c:v>1536.4010000000001</c:v>
                </c:pt>
                <c:pt idx="2576">
                  <c:v>1536.817</c:v>
                </c:pt>
                <c:pt idx="2577">
                  <c:v>1537.194</c:v>
                </c:pt>
                <c:pt idx="2578">
                  <c:v>1537.587</c:v>
                </c:pt>
                <c:pt idx="2579">
                  <c:v>1538.002</c:v>
                </c:pt>
                <c:pt idx="2580">
                  <c:v>1538.3910000000001</c:v>
                </c:pt>
                <c:pt idx="2581">
                  <c:v>1538.7860000000001</c:v>
                </c:pt>
                <c:pt idx="2582">
                  <c:v>1539.1769999999999</c:v>
                </c:pt>
                <c:pt idx="2583">
                  <c:v>1539.58</c:v>
                </c:pt>
                <c:pt idx="2584">
                  <c:v>1539.9829999999999</c:v>
                </c:pt>
                <c:pt idx="2585">
                  <c:v>1540.2750000000001</c:v>
                </c:pt>
              </c:numCache>
            </c:numRef>
          </c:xVal>
          <c:yVal>
            <c:numRef>
              <c:f>side2AC!$I$33:$I$2618</c:f>
              <c:numCache>
                <c:formatCode>General</c:formatCode>
                <c:ptCount val="2586"/>
                <c:pt idx="66">
                  <c:v>0.26506899999999978</c:v>
                </c:pt>
                <c:pt idx="67">
                  <c:v>0.2559490000000002</c:v>
                </c:pt>
                <c:pt idx="68">
                  <c:v>0.24687499999999973</c:v>
                </c:pt>
                <c:pt idx="69">
                  <c:v>0.23998900000000023</c:v>
                </c:pt>
                <c:pt idx="70">
                  <c:v>0.23981199999999991</c:v>
                </c:pt>
                <c:pt idx="71">
                  <c:v>0.26214599999999999</c:v>
                </c:pt>
                <c:pt idx="72">
                  <c:v>0.26870100000000008</c:v>
                </c:pt>
                <c:pt idx="73">
                  <c:v>0.25064799999999976</c:v>
                </c:pt>
                <c:pt idx="74">
                  <c:v>0.25655899999999998</c:v>
                </c:pt>
                <c:pt idx="75">
                  <c:v>0.27213299999999996</c:v>
                </c:pt>
                <c:pt idx="76">
                  <c:v>0.26878599999999997</c:v>
                </c:pt>
                <c:pt idx="77">
                  <c:v>0.25341800000000014</c:v>
                </c:pt>
                <c:pt idx="78">
                  <c:v>0.25218600000000002</c:v>
                </c:pt>
                <c:pt idx="79">
                  <c:v>0.25414300000000001</c:v>
                </c:pt>
                <c:pt idx="80">
                  <c:v>0.25078100000000014</c:v>
                </c:pt>
                <c:pt idx="81">
                  <c:v>0.26765799999999995</c:v>
                </c:pt>
                <c:pt idx="82">
                  <c:v>0.27118799999999998</c:v>
                </c:pt>
                <c:pt idx="83">
                  <c:v>0.26757800000000009</c:v>
                </c:pt>
                <c:pt idx="84">
                  <c:v>0.26221699999999992</c:v>
                </c:pt>
                <c:pt idx="85">
                  <c:v>0.25696699999999972</c:v>
                </c:pt>
                <c:pt idx="86">
                  <c:v>0.23978799999999989</c:v>
                </c:pt>
                <c:pt idx="87">
                  <c:v>0.2453590000000001</c:v>
                </c:pt>
                <c:pt idx="88">
                  <c:v>0.24666699999999975</c:v>
                </c:pt>
                <c:pt idx="89">
                  <c:v>0.24772299999999992</c:v>
                </c:pt>
                <c:pt idx="90">
                  <c:v>0.25773100000000015</c:v>
                </c:pt>
                <c:pt idx="91">
                  <c:v>0.26433399999999985</c:v>
                </c:pt>
                <c:pt idx="92">
                  <c:v>0.26798299999999986</c:v>
                </c:pt>
                <c:pt idx="93">
                  <c:v>0.25623400000000007</c:v>
                </c:pt>
                <c:pt idx="94">
                  <c:v>0.23937799999999987</c:v>
                </c:pt>
                <c:pt idx="95">
                  <c:v>0.23385999999999996</c:v>
                </c:pt>
                <c:pt idx="96">
                  <c:v>0.26181600000000005</c:v>
                </c:pt>
                <c:pt idx="97">
                  <c:v>0.25370500000000007</c:v>
                </c:pt>
                <c:pt idx="98">
                  <c:v>0.24367200000000011</c:v>
                </c:pt>
                <c:pt idx="99">
                  <c:v>0.2356879999999999</c:v>
                </c:pt>
                <c:pt idx="100">
                  <c:v>0.23847300000000016</c:v>
                </c:pt>
                <c:pt idx="101">
                  <c:v>0.23520199999999991</c:v>
                </c:pt>
                <c:pt idx="102">
                  <c:v>0.23480199999999996</c:v>
                </c:pt>
                <c:pt idx="103">
                  <c:v>0.24068200000000028</c:v>
                </c:pt>
                <c:pt idx="104">
                  <c:v>0.23458400000000013</c:v>
                </c:pt>
                <c:pt idx="105">
                  <c:v>0.25437600000000016</c:v>
                </c:pt>
                <c:pt idx="106">
                  <c:v>0.23846900000000004</c:v>
                </c:pt>
                <c:pt idx="107">
                  <c:v>0.24738299999999991</c:v>
                </c:pt>
                <c:pt idx="108">
                  <c:v>0.23683100000000024</c:v>
                </c:pt>
                <c:pt idx="109">
                  <c:v>0.25094299999999992</c:v>
                </c:pt>
                <c:pt idx="110">
                  <c:v>0.22990900000000014</c:v>
                </c:pt>
                <c:pt idx="111">
                  <c:v>0.24235600000000024</c:v>
                </c:pt>
                <c:pt idx="112">
                  <c:v>0.2555940000000001</c:v>
                </c:pt>
                <c:pt idx="113">
                  <c:v>0.24558300000000011</c:v>
                </c:pt>
                <c:pt idx="114">
                  <c:v>0.23581399999999975</c:v>
                </c:pt>
                <c:pt idx="115">
                  <c:v>0.24013199999999979</c:v>
                </c:pt>
                <c:pt idx="116">
                  <c:v>0.22899099999999994</c:v>
                </c:pt>
                <c:pt idx="117">
                  <c:v>0.218194</c:v>
                </c:pt>
                <c:pt idx="118">
                  <c:v>0.26547700000000019</c:v>
                </c:pt>
                <c:pt idx="119">
                  <c:v>0.23210400000000009</c:v>
                </c:pt>
                <c:pt idx="120">
                  <c:v>0.23056300000000007</c:v>
                </c:pt>
                <c:pt idx="121">
                  <c:v>0.23725399999999985</c:v>
                </c:pt>
                <c:pt idx="122">
                  <c:v>0.22240300000000013</c:v>
                </c:pt>
                <c:pt idx="123">
                  <c:v>0.24780699999999989</c:v>
                </c:pt>
                <c:pt idx="124">
                  <c:v>0.23699200000000031</c:v>
                </c:pt>
                <c:pt idx="125">
                  <c:v>0.22911699999999979</c:v>
                </c:pt>
                <c:pt idx="126">
                  <c:v>0.23231999999999986</c:v>
                </c:pt>
                <c:pt idx="127">
                  <c:v>0.24599299999999991</c:v>
                </c:pt>
                <c:pt idx="128">
                  <c:v>0.25930999999999993</c:v>
                </c:pt>
                <c:pt idx="129">
                  <c:v>0.22871200000000025</c:v>
                </c:pt>
                <c:pt idx="130">
                  <c:v>0.23589500000000019</c:v>
                </c:pt>
                <c:pt idx="131">
                  <c:v>0.24081100000000033</c:v>
                </c:pt>
                <c:pt idx="132">
                  <c:v>0.23177599999999998</c:v>
                </c:pt>
                <c:pt idx="133">
                  <c:v>0.24112699999999987</c:v>
                </c:pt>
                <c:pt idx="134">
                  <c:v>0.23945399999999983</c:v>
                </c:pt>
                <c:pt idx="135">
                  <c:v>0.23809300000000011</c:v>
                </c:pt>
                <c:pt idx="136">
                  <c:v>0.22617900000000013</c:v>
                </c:pt>
                <c:pt idx="137">
                  <c:v>0.251309</c:v>
                </c:pt>
                <c:pt idx="138">
                  <c:v>0.22104999999999997</c:v>
                </c:pt>
                <c:pt idx="139">
                  <c:v>0.25561900000000004</c:v>
                </c:pt>
                <c:pt idx="140">
                  <c:v>0.22724600000000028</c:v>
                </c:pt>
                <c:pt idx="141">
                  <c:v>0.21675500000000003</c:v>
                </c:pt>
                <c:pt idx="142">
                  <c:v>0.22035399999999994</c:v>
                </c:pt>
                <c:pt idx="143">
                  <c:v>0.22863999999999973</c:v>
                </c:pt>
                <c:pt idx="144">
                  <c:v>0.26684200000000002</c:v>
                </c:pt>
                <c:pt idx="145">
                  <c:v>0.25554799999999989</c:v>
                </c:pt>
                <c:pt idx="146">
                  <c:v>0.22651999999999983</c:v>
                </c:pt>
                <c:pt idx="147">
                  <c:v>0.22960300000000022</c:v>
                </c:pt>
                <c:pt idx="148">
                  <c:v>0.21780800000000022</c:v>
                </c:pt>
                <c:pt idx="149">
                  <c:v>0.21351200000000015</c:v>
                </c:pt>
                <c:pt idx="150">
                  <c:v>0.23841200000000029</c:v>
                </c:pt>
                <c:pt idx="151">
                  <c:v>0.22280699999999998</c:v>
                </c:pt>
                <c:pt idx="152">
                  <c:v>0.22615999999999992</c:v>
                </c:pt>
                <c:pt idx="153">
                  <c:v>0.2283090000000001</c:v>
                </c:pt>
                <c:pt idx="154">
                  <c:v>0.23824500000000004</c:v>
                </c:pt>
                <c:pt idx="155">
                  <c:v>0.2320850000000001</c:v>
                </c:pt>
                <c:pt idx="156">
                  <c:v>0.22021500000000005</c:v>
                </c:pt>
                <c:pt idx="157">
                  <c:v>0.22020800000000018</c:v>
                </c:pt>
                <c:pt idx="158">
                  <c:v>0.22544800000000009</c:v>
                </c:pt>
                <c:pt idx="159">
                  <c:v>0.23089099999999996</c:v>
                </c:pt>
                <c:pt idx="160">
                  <c:v>0.24191800000000008</c:v>
                </c:pt>
                <c:pt idx="161">
                  <c:v>0.23456300000000008</c:v>
                </c:pt>
                <c:pt idx="162">
                  <c:v>0.2339650000000002</c:v>
                </c:pt>
                <c:pt idx="163">
                  <c:v>0.209511</c:v>
                </c:pt>
                <c:pt idx="164">
                  <c:v>0.21736499999999981</c:v>
                </c:pt>
                <c:pt idx="165">
                  <c:v>0.21119399999999988</c:v>
                </c:pt>
                <c:pt idx="166">
                  <c:v>0.20707799999999987</c:v>
                </c:pt>
                <c:pt idx="167">
                  <c:v>0.21183599999999991</c:v>
                </c:pt>
                <c:pt idx="168">
                  <c:v>0.19705499999999976</c:v>
                </c:pt>
                <c:pt idx="169">
                  <c:v>0.19724899999999979</c:v>
                </c:pt>
                <c:pt idx="170">
                  <c:v>0.21604800000000024</c:v>
                </c:pt>
                <c:pt idx="171">
                  <c:v>0.21233699999999978</c:v>
                </c:pt>
                <c:pt idx="172">
                  <c:v>0.1988859999999999</c:v>
                </c:pt>
                <c:pt idx="173">
                  <c:v>0.18940699999999988</c:v>
                </c:pt>
                <c:pt idx="174">
                  <c:v>0.20073200000000013</c:v>
                </c:pt>
                <c:pt idx="175">
                  <c:v>0.20179899999999984</c:v>
                </c:pt>
                <c:pt idx="176">
                  <c:v>0.20306700000000011</c:v>
                </c:pt>
                <c:pt idx="177">
                  <c:v>0.18804700000000008</c:v>
                </c:pt>
                <c:pt idx="178">
                  <c:v>0.1933729999999998</c:v>
                </c:pt>
                <c:pt idx="179">
                  <c:v>0.1968580000000002</c:v>
                </c:pt>
                <c:pt idx="180">
                  <c:v>0.19398399999999993</c:v>
                </c:pt>
                <c:pt idx="181">
                  <c:v>0.2026650000000001</c:v>
                </c:pt>
                <c:pt idx="182">
                  <c:v>0.21484799999999993</c:v>
                </c:pt>
                <c:pt idx="183">
                  <c:v>0.20792800000000011</c:v>
                </c:pt>
                <c:pt idx="184">
                  <c:v>0.20142700000000002</c:v>
                </c:pt>
                <c:pt idx="185">
                  <c:v>0.20467700000000022</c:v>
                </c:pt>
                <c:pt idx="186">
                  <c:v>0.21135100000000007</c:v>
                </c:pt>
                <c:pt idx="187">
                  <c:v>0.21677800000000014</c:v>
                </c:pt>
                <c:pt idx="188">
                  <c:v>0.2213510000000003</c:v>
                </c:pt>
                <c:pt idx="189">
                  <c:v>0.20911899999999983</c:v>
                </c:pt>
                <c:pt idx="190">
                  <c:v>0.21456499999999989</c:v>
                </c:pt>
                <c:pt idx="191">
                  <c:v>0.21004400000000012</c:v>
                </c:pt>
                <c:pt idx="192">
                  <c:v>0.20282900000000015</c:v>
                </c:pt>
                <c:pt idx="193">
                  <c:v>0.20367699999999989</c:v>
                </c:pt>
                <c:pt idx="194">
                  <c:v>0.21374800000000027</c:v>
                </c:pt>
                <c:pt idx="195">
                  <c:v>0.21966799999999975</c:v>
                </c:pt>
                <c:pt idx="196">
                  <c:v>0.22598200000000013</c:v>
                </c:pt>
                <c:pt idx="197">
                  <c:v>0.205233</c:v>
                </c:pt>
                <c:pt idx="198">
                  <c:v>0.19889099999999993</c:v>
                </c:pt>
                <c:pt idx="199">
                  <c:v>0.21391800000000005</c:v>
                </c:pt>
                <c:pt idx="200">
                  <c:v>0.23410600000000015</c:v>
                </c:pt>
                <c:pt idx="201">
                  <c:v>0.20762300000000011</c:v>
                </c:pt>
                <c:pt idx="202">
                  <c:v>0.20498400000000006</c:v>
                </c:pt>
                <c:pt idx="203">
                  <c:v>0.2078580000000001</c:v>
                </c:pt>
                <c:pt idx="204">
                  <c:v>0.20066800000000007</c:v>
                </c:pt>
                <c:pt idx="205">
                  <c:v>0.20906399999999969</c:v>
                </c:pt>
                <c:pt idx="206">
                  <c:v>0.20553399999999988</c:v>
                </c:pt>
                <c:pt idx="207">
                  <c:v>0.2049810000000003</c:v>
                </c:pt>
                <c:pt idx="208">
                  <c:v>0.22483599999999981</c:v>
                </c:pt>
                <c:pt idx="209">
                  <c:v>0.21386199999999977</c:v>
                </c:pt>
                <c:pt idx="210">
                  <c:v>0.21797199999999983</c:v>
                </c:pt>
                <c:pt idx="211">
                  <c:v>0.235684</c:v>
                </c:pt>
                <c:pt idx="212">
                  <c:v>0.22495600000000016</c:v>
                </c:pt>
                <c:pt idx="213">
                  <c:v>0.217476</c:v>
                </c:pt>
                <c:pt idx="214">
                  <c:v>0.21523900000000018</c:v>
                </c:pt>
                <c:pt idx="215">
                  <c:v>0.22397599999999995</c:v>
                </c:pt>
                <c:pt idx="216">
                  <c:v>0.20668700000000007</c:v>
                </c:pt>
                <c:pt idx="217">
                  <c:v>0.20016699999999998</c:v>
                </c:pt>
                <c:pt idx="218">
                  <c:v>0.20402999999999993</c:v>
                </c:pt>
                <c:pt idx="219">
                  <c:v>0.21020900000000009</c:v>
                </c:pt>
                <c:pt idx="220">
                  <c:v>0.20239600000000002</c:v>
                </c:pt>
                <c:pt idx="221">
                  <c:v>0.1978089999999999</c:v>
                </c:pt>
                <c:pt idx="222">
                  <c:v>0.22103700000000015</c:v>
                </c:pt>
                <c:pt idx="223">
                  <c:v>0.21345700000000001</c:v>
                </c:pt>
                <c:pt idx="224">
                  <c:v>0.21015899999999998</c:v>
                </c:pt>
                <c:pt idx="225">
                  <c:v>0.21125900000000009</c:v>
                </c:pt>
                <c:pt idx="226">
                  <c:v>0.22058599999999973</c:v>
                </c:pt>
                <c:pt idx="227">
                  <c:v>0.217997</c:v>
                </c:pt>
                <c:pt idx="228">
                  <c:v>0.2063029999999999</c:v>
                </c:pt>
                <c:pt idx="229">
                  <c:v>0.22659399999999996</c:v>
                </c:pt>
                <c:pt idx="230">
                  <c:v>0.20773099999999989</c:v>
                </c:pt>
                <c:pt idx="231">
                  <c:v>0.22083199999999992</c:v>
                </c:pt>
                <c:pt idx="232">
                  <c:v>0.23022200000000015</c:v>
                </c:pt>
                <c:pt idx="233">
                  <c:v>0.20591899999999996</c:v>
                </c:pt>
                <c:pt idx="234">
                  <c:v>0.21042799999999984</c:v>
                </c:pt>
                <c:pt idx="235">
                  <c:v>0.20950199999999986</c:v>
                </c:pt>
                <c:pt idx="236">
                  <c:v>0.22427900000000012</c:v>
                </c:pt>
                <c:pt idx="237">
                  <c:v>0.24089800000000006</c:v>
                </c:pt>
                <c:pt idx="238">
                  <c:v>0.21472600000000019</c:v>
                </c:pt>
                <c:pt idx="239">
                  <c:v>0.22291700000000025</c:v>
                </c:pt>
                <c:pt idx="240">
                  <c:v>0.25171599999999983</c:v>
                </c:pt>
                <c:pt idx="241">
                  <c:v>0.24081700000000028</c:v>
                </c:pt>
                <c:pt idx="242">
                  <c:v>0.22793200000000002</c:v>
                </c:pt>
                <c:pt idx="243">
                  <c:v>0.25271899999999992</c:v>
                </c:pt>
                <c:pt idx="244">
                  <c:v>0.25617299999999998</c:v>
                </c:pt>
                <c:pt idx="245">
                  <c:v>0.24498599999999993</c:v>
                </c:pt>
                <c:pt idx="246">
                  <c:v>0.21726100000000015</c:v>
                </c:pt>
                <c:pt idx="247">
                  <c:v>0.21802999999999995</c:v>
                </c:pt>
                <c:pt idx="248">
                  <c:v>0.22178699999999996</c:v>
                </c:pt>
                <c:pt idx="249">
                  <c:v>0.22954699999999995</c:v>
                </c:pt>
                <c:pt idx="250">
                  <c:v>0.2226189999999999</c:v>
                </c:pt>
                <c:pt idx="251">
                  <c:v>0.23020399999999985</c:v>
                </c:pt>
                <c:pt idx="252">
                  <c:v>0.24562099999999987</c:v>
                </c:pt>
                <c:pt idx="253">
                  <c:v>0.22762400000000027</c:v>
                </c:pt>
                <c:pt idx="254">
                  <c:v>0.21963000000000021</c:v>
                </c:pt>
                <c:pt idx="255">
                  <c:v>0.21843200000000018</c:v>
                </c:pt>
                <c:pt idx="256">
                  <c:v>0.21955899999999984</c:v>
                </c:pt>
                <c:pt idx="257">
                  <c:v>0.24202999999999997</c:v>
                </c:pt>
                <c:pt idx="258">
                  <c:v>0.26536099999999996</c:v>
                </c:pt>
                <c:pt idx="259">
                  <c:v>0.2306109999999999</c:v>
                </c:pt>
                <c:pt idx="260">
                  <c:v>0.24384700000000015</c:v>
                </c:pt>
                <c:pt idx="261">
                  <c:v>0.22241299999999975</c:v>
                </c:pt>
                <c:pt idx="262">
                  <c:v>0.23299999999999987</c:v>
                </c:pt>
                <c:pt idx="263">
                  <c:v>0.25534799999999991</c:v>
                </c:pt>
                <c:pt idx="264">
                  <c:v>0.25349900000000014</c:v>
                </c:pt>
                <c:pt idx="265">
                  <c:v>0.25466999999999995</c:v>
                </c:pt>
                <c:pt idx="266">
                  <c:v>0.23409499999999972</c:v>
                </c:pt>
                <c:pt idx="267">
                  <c:v>0.23435499999999987</c:v>
                </c:pt>
                <c:pt idx="268">
                  <c:v>0.23831200000000008</c:v>
                </c:pt>
                <c:pt idx="269">
                  <c:v>0.23422499999999991</c:v>
                </c:pt>
                <c:pt idx="270">
                  <c:v>0.24304499999999996</c:v>
                </c:pt>
                <c:pt idx="271">
                  <c:v>0.23764099999999977</c:v>
                </c:pt>
                <c:pt idx="272">
                  <c:v>0.24307600000000007</c:v>
                </c:pt>
                <c:pt idx="273">
                  <c:v>0.23646099999999981</c:v>
                </c:pt>
                <c:pt idx="274">
                  <c:v>0.219665</c:v>
                </c:pt>
                <c:pt idx="275">
                  <c:v>0.21770100000000014</c:v>
                </c:pt>
                <c:pt idx="276">
                  <c:v>0.2229089999999998</c:v>
                </c:pt>
                <c:pt idx="277">
                  <c:v>0.2247530000000002</c:v>
                </c:pt>
                <c:pt idx="278">
                  <c:v>0.23230299999999993</c:v>
                </c:pt>
                <c:pt idx="279">
                  <c:v>0.24017900000000014</c:v>
                </c:pt>
                <c:pt idx="280">
                  <c:v>0.23573200000000005</c:v>
                </c:pt>
                <c:pt idx="281">
                  <c:v>0.24191399999999996</c:v>
                </c:pt>
                <c:pt idx="282">
                  <c:v>0.23833499999999996</c:v>
                </c:pt>
                <c:pt idx="283">
                  <c:v>0.28519200000000011</c:v>
                </c:pt>
                <c:pt idx="284">
                  <c:v>0.24584099999999998</c:v>
                </c:pt>
                <c:pt idx="285">
                  <c:v>0.23638400000000015</c:v>
                </c:pt>
                <c:pt idx="286">
                  <c:v>0.25658000000000003</c:v>
                </c:pt>
                <c:pt idx="287">
                  <c:v>0.25988000000000011</c:v>
                </c:pt>
                <c:pt idx="288">
                  <c:v>0.26603200000000005</c:v>
                </c:pt>
                <c:pt idx="289">
                  <c:v>0.24234899999999993</c:v>
                </c:pt>
                <c:pt idx="290">
                  <c:v>0.2363630000000001</c:v>
                </c:pt>
                <c:pt idx="291">
                  <c:v>0.29783499999999985</c:v>
                </c:pt>
                <c:pt idx="292">
                  <c:v>0.26104599999999989</c:v>
                </c:pt>
                <c:pt idx="293">
                  <c:v>0.25582799999999972</c:v>
                </c:pt>
                <c:pt idx="294">
                  <c:v>0.28437000000000001</c:v>
                </c:pt>
                <c:pt idx="295">
                  <c:v>0.2409739999999998</c:v>
                </c:pt>
                <c:pt idx="296">
                  <c:v>0.24165199999999976</c:v>
                </c:pt>
                <c:pt idx="297">
                  <c:v>0.25689499999999987</c:v>
                </c:pt>
                <c:pt idx="298">
                  <c:v>0.25703799999999988</c:v>
                </c:pt>
                <c:pt idx="299">
                  <c:v>0.25451800000000002</c:v>
                </c:pt>
                <c:pt idx="300">
                  <c:v>0.24946100000000015</c:v>
                </c:pt>
                <c:pt idx="301">
                  <c:v>0.25700000000000012</c:v>
                </c:pt>
                <c:pt idx="302">
                  <c:v>0.27100400000000002</c:v>
                </c:pt>
                <c:pt idx="303">
                  <c:v>0.25459600000000004</c:v>
                </c:pt>
                <c:pt idx="304">
                  <c:v>0.2522390000000001</c:v>
                </c:pt>
                <c:pt idx="305">
                  <c:v>0.2499579999999999</c:v>
                </c:pt>
                <c:pt idx="306">
                  <c:v>0.24637399999999987</c:v>
                </c:pt>
                <c:pt idx="307">
                  <c:v>0.26009700000000024</c:v>
                </c:pt>
                <c:pt idx="308">
                  <c:v>0.24248499999999984</c:v>
                </c:pt>
                <c:pt idx="309">
                  <c:v>0.24015900000000023</c:v>
                </c:pt>
                <c:pt idx="310">
                  <c:v>0.24999299999999991</c:v>
                </c:pt>
                <c:pt idx="311">
                  <c:v>0.24997899999999995</c:v>
                </c:pt>
                <c:pt idx="312">
                  <c:v>0.24409399999999981</c:v>
                </c:pt>
                <c:pt idx="313">
                  <c:v>0.25743499999999986</c:v>
                </c:pt>
                <c:pt idx="314">
                  <c:v>0.23147600000000024</c:v>
                </c:pt>
                <c:pt idx="315">
                  <c:v>0.24781200000000014</c:v>
                </c:pt>
                <c:pt idx="316">
                  <c:v>0.24031599999999997</c:v>
                </c:pt>
                <c:pt idx="317">
                  <c:v>0.24628399999999973</c:v>
                </c:pt>
                <c:pt idx="318">
                  <c:v>0.26360700000000015</c:v>
                </c:pt>
                <c:pt idx="319">
                  <c:v>0.25120000000000009</c:v>
                </c:pt>
                <c:pt idx="320">
                  <c:v>0.25576999999999983</c:v>
                </c:pt>
                <c:pt idx="321">
                  <c:v>0.24500900000000003</c:v>
                </c:pt>
                <c:pt idx="322">
                  <c:v>0.24647700000000006</c:v>
                </c:pt>
                <c:pt idx="323">
                  <c:v>0.24619999999999997</c:v>
                </c:pt>
                <c:pt idx="324">
                  <c:v>0.25066600000000006</c:v>
                </c:pt>
                <c:pt idx="325">
                  <c:v>0.24756499999999981</c:v>
                </c:pt>
                <c:pt idx="326">
                  <c:v>0.26821799999999985</c:v>
                </c:pt>
                <c:pt idx="327">
                  <c:v>0.24898799999999977</c:v>
                </c:pt>
                <c:pt idx="328">
                  <c:v>0.2506759999999999</c:v>
                </c:pt>
                <c:pt idx="329">
                  <c:v>0.26519199999999987</c:v>
                </c:pt>
                <c:pt idx="330">
                  <c:v>0.25531900000000007</c:v>
                </c:pt>
                <c:pt idx="331">
                  <c:v>0.26615199999999994</c:v>
                </c:pt>
                <c:pt idx="332">
                  <c:v>0.25514899999999985</c:v>
                </c:pt>
                <c:pt idx="333">
                  <c:v>0.25229400000000024</c:v>
                </c:pt>
                <c:pt idx="334">
                  <c:v>0.25909000000000004</c:v>
                </c:pt>
                <c:pt idx="335">
                  <c:v>0.25761699999999998</c:v>
                </c:pt>
                <c:pt idx="336">
                  <c:v>0.25075399999999992</c:v>
                </c:pt>
                <c:pt idx="337">
                  <c:v>0.25906800000000008</c:v>
                </c:pt>
                <c:pt idx="338">
                  <c:v>0.26724499999999995</c:v>
                </c:pt>
                <c:pt idx="339">
                  <c:v>0.25834299999999999</c:v>
                </c:pt>
                <c:pt idx="340">
                  <c:v>0.25196099999999988</c:v>
                </c:pt>
                <c:pt idx="341">
                  <c:v>0.27964699999999998</c:v>
                </c:pt>
                <c:pt idx="342">
                  <c:v>0.27317100000000005</c:v>
                </c:pt>
                <c:pt idx="343">
                  <c:v>0.2832920000000001</c:v>
                </c:pt>
                <c:pt idx="344">
                  <c:v>0.26529700000000012</c:v>
                </c:pt>
                <c:pt idx="345">
                  <c:v>0.26533000000000007</c:v>
                </c:pt>
                <c:pt idx="346">
                  <c:v>0.27247700000000008</c:v>
                </c:pt>
                <c:pt idx="347">
                  <c:v>0.26170099999999974</c:v>
                </c:pt>
                <c:pt idx="348">
                  <c:v>0.29466799999999993</c:v>
                </c:pt>
                <c:pt idx="349">
                  <c:v>0.29551200000000022</c:v>
                </c:pt>
                <c:pt idx="350">
                  <c:v>0.27840200000000004</c:v>
                </c:pt>
                <c:pt idx="351">
                  <c:v>0.25764300000000007</c:v>
                </c:pt>
                <c:pt idx="352">
                  <c:v>0.26727100000000026</c:v>
                </c:pt>
                <c:pt idx="353">
                  <c:v>0.27575600000000011</c:v>
                </c:pt>
                <c:pt idx="354">
                  <c:v>0.297072</c:v>
                </c:pt>
                <c:pt idx="355">
                  <c:v>0.30210599999999976</c:v>
                </c:pt>
                <c:pt idx="356">
                  <c:v>0.29135100000000014</c:v>
                </c:pt>
                <c:pt idx="357">
                  <c:v>0.29140499999999969</c:v>
                </c:pt>
                <c:pt idx="358">
                  <c:v>0.2900499999999997</c:v>
                </c:pt>
                <c:pt idx="359">
                  <c:v>0.31251899999999999</c:v>
                </c:pt>
                <c:pt idx="360">
                  <c:v>0.28444899999999995</c:v>
                </c:pt>
                <c:pt idx="361">
                  <c:v>0.26181999999999994</c:v>
                </c:pt>
                <c:pt idx="362">
                  <c:v>0.26989700000000005</c:v>
                </c:pt>
                <c:pt idx="363">
                  <c:v>0.28911199999999981</c:v>
                </c:pt>
                <c:pt idx="364">
                  <c:v>0.29800199999999988</c:v>
                </c:pt>
                <c:pt idx="365">
                  <c:v>0.29286200000000018</c:v>
                </c:pt>
                <c:pt idx="366">
                  <c:v>0.27788000000000013</c:v>
                </c:pt>
                <c:pt idx="367">
                  <c:v>0.28973900000000019</c:v>
                </c:pt>
                <c:pt idx="368">
                  <c:v>0.29702099999999998</c:v>
                </c:pt>
                <c:pt idx="369">
                  <c:v>0.29086800000000013</c:v>
                </c:pt>
                <c:pt idx="370">
                  <c:v>0.30010099999999973</c:v>
                </c:pt>
                <c:pt idx="371">
                  <c:v>0.2892450000000002</c:v>
                </c:pt>
                <c:pt idx="372">
                  <c:v>0.28835100000000002</c:v>
                </c:pt>
                <c:pt idx="373">
                  <c:v>0.28095700000000012</c:v>
                </c:pt>
                <c:pt idx="374">
                  <c:v>0.27037700000000031</c:v>
                </c:pt>
                <c:pt idx="375">
                  <c:v>0.27299399999999974</c:v>
                </c:pt>
                <c:pt idx="376">
                  <c:v>0.27043300000000015</c:v>
                </c:pt>
                <c:pt idx="377">
                  <c:v>0.26714499999999997</c:v>
                </c:pt>
                <c:pt idx="378">
                  <c:v>0.28856899999999985</c:v>
                </c:pt>
                <c:pt idx="379">
                  <c:v>0.32203699999999991</c:v>
                </c:pt>
                <c:pt idx="380">
                  <c:v>0.28130999999999995</c:v>
                </c:pt>
                <c:pt idx="381">
                  <c:v>0.28408100000000025</c:v>
                </c:pt>
                <c:pt idx="382">
                  <c:v>0.27481099999999992</c:v>
                </c:pt>
                <c:pt idx="383">
                  <c:v>0.28970400000000018</c:v>
                </c:pt>
                <c:pt idx="384">
                  <c:v>0.30328999999999984</c:v>
                </c:pt>
                <c:pt idx="385">
                  <c:v>0.27141599999999988</c:v>
                </c:pt>
                <c:pt idx="386">
                  <c:v>0.2674399999999999</c:v>
                </c:pt>
                <c:pt idx="387">
                  <c:v>0.29138399999999987</c:v>
                </c:pt>
                <c:pt idx="388">
                  <c:v>0.28169299999999975</c:v>
                </c:pt>
                <c:pt idx="389">
                  <c:v>0.27904200000000001</c:v>
                </c:pt>
                <c:pt idx="390">
                  <c:v>0.28803600000000018</c:v>
                </c:pt>
                <c:pt idx="391">
                  <c:v>0.29687299999999994</c:v>
                </c:pt>
                <c:pt idx="392">
                  <c:v>0.2943690000000001</c:v>
                </c:pt>
                <c:pt idx="393">
                  <c:v>0.30615599999999987</c:v>
                </c:pt>
                <c:pt idx="394">
                  <c:v>0.32973199999999991</c:v>
                </c:pt>
                <c:pt idx="395">
                  <c:v>0.31709699999999996</c:v>
                </c:pt>
                <c:pt idx="396">
                  <c:v>0.29468399999999995</c:v>
                </c:pt>
                <c:pt idx="397">
                  <c:v>0.3105650000000002</c:v>
                </c:pt>
                <c:pt idx="398">
                  <c:v>0.28444300000000022</c:v>
                </c:pt>
                <c:pt idx="399">
                  <c:v>0.28173899999999996</c:v>
                </c:pt>
                <c:pt idx="400">
                  <c:v>0.27703600000000028</c:v>
                </c:pt>
                <c:pt idx="401">
                  <c:v>0.291933</c:v>
                </c:pt>
                <c:pt idx="402">
                  <c:v>0.30092099999999999</c:v>
                </c:pt>
                <c:pt idx="403">
                  <c:v>0.28541899999999987</c:v>
                </c:pt>
                <c:pt idx="404">
                  <c:v>0.28890499999999975</c:v>
                </c:pt>
                <c:pt idx="405">
                  <c:v>0.27700799999999992</c:v>
                </c:pt>
                <c:pt idx="406">
                  <c:v>0.28002799999999994</c:v>
                </c:pt>
                <c:pt idx="407">
                  <c:v>0.28428899999999979</c:v>
                </c:pt>
                <c:pt idx="408">
                  <c:v>0.29644999999999988</c:v>
                </c:pt>
                <c:pt idx="409">
                  <c:v>0.29885299999999981</c:v>
                </c:pt>
                <c:pt idx="410">
                  <c:v>0.29213599999999995</c:v>
                </c:pt>
                <c:pt idx="411">
                  <c:v>0.29707699999999981</c:v>
                </c:pt>
                <c:pt idx="412">
                  <c:v>0.30136999999999992</c:v>
                </c:pt>
                <c:pt idx="413">
                  <c:v>0.30612100000000009</c:v>
                </c:pt>
                <c:pt idx="414">
                  <c:v>0.29635400000000023</c:v>
                </c:pt>
                <c:pt idx="415">
                  <c:v>0.2834779999999999</c:v>
                </c:pt>
                <c:pt idx="416">
                  <c:v>0.28303699999999976</c:v>
                </c:pt>
                <c:pt idx="417">
                  <c:v>0.29464899999999994</c:v>
                </c:pt>
                <c:pt idx="418">
                  <c:v>0.29192899999999988</c:v>
                </c:pt>
                <c:pt idx="419">
                  <c:v>0.30726900000000001</c:v>
                </c:pt>
                <c:pt idx="420">
                  <c:v>0.2942889999999998</c:v>
                </c:pt>
                <c:pt idx="421">
                  <c:v>0.29495999999999989</c:v>
                </c:pt>
                <c:pt idx="422">
                  <c:v>0.30247500000000005</c:v>
                </c:pt>
                <c:pt idx="423">
                  <c:v>0.27889500000000012</c:v>
                </c:pt>
                <c:pt idx="424">
                  <c:v>0.28189299999999973</c:v>
                </c:pt>
                <c:pt idx="425">
                  <c:v>0.29055199999999992</c:v>
                </c:pt>
                <c:pt idx="426">
                  <c:v>0.27783999999999986</c:v>
                </c:pt>
                <c:pt idx="427">
                  <c:v>0.281412</c:v>
                </c:pt>
                <c:pt idx="428">
                  <c:v>0.29337799999999992</c:v>
                </c:pt>
                <c:pt idx="429">
                  <c:v>0.28009399999999984</c:v>
                </c:pt>
                <c:pt idx="430">
                  <c:v>0.28437800000000002</c:v>
                </c:pt>
                <c:pt idx="431">
                  <c:v>0.28662100000000024</c:v>
                </c:pt>
                <c:pt idx="432">
                  <c:v>0.28405699999999978</c:v>
                </c:pt>
                <c:pt idx="433">
                  <c:v>0.28863700000000003</c:v>
                </c:pt>
                <c:pt idx="434">
                  <c:v>0.30174900000000027</c:v>
                </c:pt>
                <c:pt idx="435">
                  <c:v>0.28518300000000019</c:v>
                </c:pt>
                <c:pt idx="436">
                  <c:v>0.29209500000000022</c:v>
                </c:pt>
                <c:pt idx="437">
                  <c:v>0.28577200000000014</c:v>
                </c:pt>
                <c:pt idx="438">
                  <c:v>0.28175400000000006</c:v>
                </c:pt>
                <c:pt idx="439">
                  <c:v>0.29454599999999997</c:v>
                </c:pt>
                <c:pt idx="440">
                  <c:v>0.29127599999999987</c:v>
                </c:pt>
                <c:pt idx="441">
                  <c:v>0.29884899999999992</c:v>
                </c:pt>
                <c:pt idx="442">
                  <c:v>0.2833699999999999</c:v>
                </c:pt>
                <c:pt idx="443">
                  <c:v>0.31155299999999975</c:v>
                </c:pt>
                <c:pt idx="444">
                  <c:v>0.28433100000000011</c:v>
                </c:pt>
                <c:pt idx="445">
                  <c:v>0.27868000000000004</c:v>
                </c:pt>
                <c:pt idx="446">
                  <c:v>0.26808499999999991</c:v>
                </c:pt>
                <c:pt idx="447">
                  <c:v>0.2765289999999998</c:v>
                </c:pt>
                <c:pt idx="448">
                  <c:v>0.27471899999999994</c:v>
                </c:pt>
                <c:pt idx="449">
                  <c:v>0.27682699999999993</c:v>
                </c:pt>
                <c:pt idx="450">
                  <c:v>0.2789210000000002</c:v>
                </c:pt>
                <c:pt idx="451">
                  <c:v>0.27923600000000004</c:v>
                </c:pt>
                <c:pt idx="452">
                  <c:v>0.29843400000000009</c:v>
                </c:pt>
                <c:pt idx="453">
                  <c:v>0.2751809999999999</c:v>
                </c:pt>
                <c:pt idx="454">
                  <c:v>0.27634400000000015</c:v>
                </c:pt>
                <c:pt idx="455">
                  <c:v>0.32404400000000022</c:v>
                </c:pt>
                <c:pt idx="456">
                  <c:v>0.32015500000000019</c:v>
                </c:pt>
                <c:pt idx="457">
                  <c:v>0.30888700000000013</c:v>
                </c:pt>
                <c:pt idx="458">
                  <c:v>0.29740799999999989</c:v>
                </c:pt>
                <c:pt idx="459">
                  <c:v>0.27617199999999986</c:v>
                </c:pt>
                <c:pt idx="460">
                  <c:v>0.26209300000000013</c:v>
                </c:pt>
                <c:pt idx="461">
                  <c:v>0.26425300000000007</c:v>
                </c:pt>
                <c:pt idx="462">
                  <c:v>0.2689370000000002</c:v>
                </c:pt>
                <c:pt idx="463">
                  <c:v>0.32702399999999976</c:v>
                </c:pt>
                <c:pt idx="464">
                  <c:v>0.2933760000000003</c:v>
                </c:pt>
                <c:pt idx="465">
                  <c:v>0.27903699999999976</c:v>
                </c:pt>
                <c:pt idx="466">
                  <c:v>0.26596400000000009</c:v>
                </c:pt>
                <c:pt idx="467">
                  <c:v>0.28698299999999999</c:v>
                </c:pt>
                <c:pt idx="468">
                  <c:v>0.2954009999999998</c:v>
                </c:pt>
                <c:pt idx="469">
                  <c:v>0.29570399999999997</c:v>
                </c:pt>
                <c:pt idx="470">
                  <c:v>0.29844599999999977</c:v>
                </c:pt>
                <c:pt idx="471">
                  <c:v>0.27241500000000007</c:v>
                </c:pt>
                <c:pt idx="472">
                  <c:v>0.27048099999999997</c:v>
                </c:pt>
                <c:pt idx="473">
                  <c:v>0.27433099999999988</c:v>
                </c:pt>
                <c:pt idx="474">
                  <c:v>0.26073499999999994</c:v>
                </c:pt>
                <c:pt idx="475">
                  <c:v>0.27981100000000003</c:v>
                </c:pt>
                <c:pt idx="476">
                  <c:v>0.30250300000000019</c:v>
                </c:pt>
                <c:pt idx="477">
                  <c:v>0.27724099999999985</c:v>
                </c:pt>
                <c:pt idx="478">
                  <c:v>0.2805439999999999</c:v>
                </c:pt>
                <c:pt idx="479">
                  <c:v>0.275752</c:v>
                </c:pt>
                <c:pt idx="480">
                  <c:v>0.27256000000000014</c:v>
                </c:pt>
                <c:pt idx="481">
                  <c:v>0.27825699999999998</c:v>
                </c:pt>
                <c:pt idx="482">
                  <c:v>0.27319400000000016</c:v>
                </c:pt>
                <c:pt idx="483">
                  <c:v>0.28339700000000012</c:v>
                </c:pt>
                <c:pt idx="484">
                  <c:v>0.27339899999999995</c:v>
                </c:pt>
                <c:pt idx="485">
                  <c:v>0.27539100000000016</c:v>
                </c:pt>
                <c:pt idx="486">
                  <c:v>0.26982099999999987</c:v>
                </c:pt>
                <c:pt idx="487">
                  <c:v>0.27247500000000024</c:v>
                </c:pt>
                <c:pt idx="488">
                  <c:v>0.27187899999999998</c:v>
                </c:pt>
                <c:pt idx="489">
                  <c:v>0.27743399999999996</c:v>
                </c:pt>
                <c:pt idx="490">
                  <c:v>0.28004100000000021</c:v>
                </c:pt>
                <c:pt idx="491">
                  <c:v>0.29795600000000011</c:v>
                </c:pt>
                <c:pt idx="492">
                  <c:v>0.27869300000000008</c:v>
                </c:pt>
                <c:pt idx="493">
                  <c:v>0.27437700000000009</c:v>
                </c:pt>
                <c:pt idx="494">
                  <c:v>0.27543700000000015</c:v>
                </c:pt>
                <c:pt idx="495">
                  <c:v>0.28283499999999995</c:v>
                </c:pt>
                <c:pt idx="496">
                  <c:v>0.2775669999999999</c:v>
                </c:pt>
                <c:pt idx="497">
                  <c:v>0.28131200000000023</c:v>
                </c:pt>
                <c:pt idx="498">
                  <c:v>0.32251600000000025</c:v>
                </c:pt>
                <c:pt idx="499">
                  <c:v>0.31901199999999985</c:v>
                </c:pt>
                <c:pt idx="500">
                  <c:v>0.30317799999999995</c:v>
                </c:pt>
                <c:pt idx="501">
                  <c:v>0.2696909999999999</c:v>
                </c:pt>
                <c:pt idx="502">
                  <c:v>0.26803200000000005</c:v>
                </c:pt>
                <c:pt idx="503">
                  <c:v>0.28764600000000007</c:v>
                </c:pt>
                <c:pt idx="504">
                  <c:v>0.29198199999999996</c:v>
                </c:pt>
                <c:pt idx="505">
                  <c:v>0.277841</c:v>
                </c:pt>
                <c:pt idx="506">
                  <c:v>0.27857600000000016</c:v>
                </c:pt>
                <c:pt idx="507">
                  <c:v>0.28088800000000025</c:v>
                </c:pt>
                <c:pt idx="508">
                  <c:v>0.28605999999999998</c:v>
                </c:pt>
                <c:pt idx="509">
                  <c:v>0.29428200000000015</c:v>
                </c:pt>
                <c:pt idx="510">
                  <c:v>0.282972</c:v>
                </c:pt>
                <c:pt idx="511">
                  <c:v>0.27374100000000023</c:v>
                </c:pt>
                <c:pt idx="512">
                  <c:v>0.27954000000000012</c:v>
                </c:pt>
                <c:pt idx="513">
                  <c:v>0.274953</c:v>
                </c:pt>
                <c:pt idx="514">
                  <c:v>0.27439100000000005</c:v>
                </c:pt>
                <c:pt idx="515">
                  <c:v>0.27839200000000019</c:v>
                </c:pt>
                <c:pt idx="516">
                  <c:v>0.28911700000000007</c:v>
                </c:pt>
                <c:pt idx="517">
                  <c:v>0.28661100000000017</c:v>
                </c:pt>
                <c:pt idx="518">
                  <c:v>0.28954200000000019</c:v>
                </c:pt>
                <c:pt idx="519">
                  <c:v>0.27665499999999987</c:v>
                </c:pt>
                <c:pt idx="520">
                  <c:v>0.27787400000000018</c:v>
                </c:pt>
                <c:pt idx="521">
                  <c:v>0.2674580000000002</c:v>
                </c:pt>
                <c:pt idx="522">
                  <c:v>0.29225800000000013</c:v>
                </c:pt>
                <c:pt idx="523">
                  <c:v>0.27748899999999987</c:v>
                </c:pt>
                <c:pt idx="524">
                  <c:v>0.27712599999999998</c:v>
                </c:pt>
                <c:pt idx="525">
                  <c:v>0.28465999999999991</c:v>
                </c:pt>
                <c:pt idx="526">
                  <c:v>0.28279799999999988</c:v>
                </c:pt>
                <c:pt idx="527">
                  <c:v>0.27881299999999998</c:v>
                </c:pt>
                <c:pt idx="528">
                  <c:v>0.27905899999999995</c:v>
                </c:pt>
                <c:pt idx="529">
                  <c:v>0.3023229999999999</c:v>
                </c:pt>
                <c:pt idx="530">
                  <c:v>0.29118900000000014</c:v>
                </c:pt>
                <c:pt idx="531">
                  <c:v>0.294435</c:v>
                </c:pt>
                <c:pt idx="532">
                  <c:v>0.27472700000000017</c:v>
                </c:pt>
                <c:pt idx="533">
                  <c:v>0.27532000000000023</c:v>
                </c:pt>
                <c:pt idx="534">
                  <c:v>0.28500300000000012</c:v>
                </c:pt>
                <c:pt idx="535">
                  <c:v>0.29929899999999998</c:v>
                </c:pt>
                <c:pt idx="536">
                  <c:v>0.29329800000000006</c:v>
                </c:pt>
                <c:pt idx="537">
                  <c:v>0.28454400000000013</c:v>
                </c:pt>
                <c:pt idx="538">
                  <c:v>0.31339300000000025</c:v>
                </c:pt>
                <c:pt idx="539">
                  <c:v>0.32040800000000003</c:v>
                </c:pt>
                <c:pt idx="540">
                  <c:v>0.29854500000000028</c:v>
                </c:pt>
                <c:pt idx="541">
                  <c:v>0.29768200000000022</c:v>
                </c:pt>
                <c:pt idx="542">
                  <c:v>0.28551000000000015</c:v>
                </c:pt>
                <c:pt idx="543">
                  <c:v>0.28695000000000004</c:v>
                </c:pt>
                <c:pt idx="544">
                  <c:v>0.28577399999999997</c:v>
                </c:pt>
                <c:pt idx="545">
                  <c:v>0.28130800000000011</c:v>
                </c:pt>
                <c:pt idx="546">
                  <c:v>0.27405299999999988</c:v>
                </c:pt>
                <c:pt idx="547">
                  <c:v>0.28576399999999991</c:v>
                </c:pt>
                <c:pt idx="548">
                  <c:v>0.29773800000000028</c:v>
                </c:pt>
                <c:pt idx="549">
                  <c:v>0.29398499999999972</c:v>
                </c:pt>
                <c:pt idx="550">
                  <c:v>0.27913800000000011</c:v>
                </c:pt>
                <c:pt idx="551">
                  <c:v>0.28273499999999974</c:v>
                </c:pt>
                <c:pt idx="552">
                  <c:v>0.29295100000000018</c:v>
                </c:pt>
                <c:pt idx="553">
                  <c:v>0.300651</c:v>
                </c:pt>
                <c:pt idx="554">
                  <c:v>0.29009400000000007</c:v>
                </c:pt>
                <c:pt idx="555">
                  <c:v>0.28126199999999968</c:v>
                </c:pt>
                <c:pt idx="556">
                  <c:v>0.28220900000000015</c:v>
                </c:pt>
                <c:pt idx="557">
                  <c:v>0.26208900000000002</c:v>
                </c:pt>
                <c:pt idx="558">
                  <c:v>0.26385800000000015</c:v>
                </c:pt>
                <c:pt idx="559">
                  <c:v>0.29016300000000017</c:v>
                </c:pt>
                <c:pt idx="560">
                  <c:v>0.31301800000000024</c:v>
                </c:pt>
                <c:pt idx="561">
                  <c:v>0.27633500000000022</c:v>
                </c:pt>
                <c:pt idx="562">
                  <c:v>0.27896400000000021</c:v>
                </c:pt>
                <c:pt idx="563">
                  <c:v>0.27906200000000014</c:v>
                </c:pt>
                <c:pt idx="564">
                  <c:v>0.28811699999999996</c:v>
                </c:pt>
                <c:pt idx="565">
                  <c:v>0.30612799999999973</c:v>
                </c:pt>
                <c:pt idx="566">
                  <c:v>0.30147499999999994</c:v>
                </c:pt>
                <c:pt idx="567">
                  <c:v>0.30637499999999984</c:v>
                </c:pt>
                <c:pt idx="568">
                  <c:v>0.30136099999999999</c:v>
                </c:pt>
                <c:pt idx="569">
                  <c:v>0.2891499999999998</c:v>
                </c:pt>
                <c:pt idx="570">
                  <c:v>0.29343900000000023</c:v>
                </c:pt>
                <c:pt idx="571">
                  <c:v>0.28140500000000013</c:v>
                </c:pt>
                <c:pt idx="572">
                  <c:v>0.28857200000000005</c:v>
                </c:pt>
                <c:pt idx="573">
                  <c:v>0.28374799999999989</c:v>
                </c:pt>
                <c:pt idx="574">
                  <c:v>0.28397700000000015</c:v>
                </c:pt>
                <c:pt idx="575">
                  <c:v>0.26876500000000014</c:v>
                </c:pt>
                <c:pt idx="576">
                  <c:v>0.27766199999999985</c:v>
                </c:pt>
                <c:pt idx="577">
                  <c:v>0.28728400000000009</c:v>
                </c:pt>
                <c:pt idx="578">
                  <c:v>0.30119300000000004</c:v>
                </c:pt>
                <c:pt idx="579">
                  <c:v>0.29349100000000017</c:v>
                </c:pt>
                <c:pt idx="580">
                  <c:v>0.29142200000000007</c:v>
                </c:pt>
                <c:pt idx="581">
                  <c:v>0.29333700000000018</c:v>
                </c:pt>
                <c:pt idx="582">
                  <c:v>0.27251399999999992</c:v>
                </c:pt>
                <c:pt idx="583">
                  <c:v>0.29928400000000011</c:v>
                </c:pt>
                <c:pt idx="584">
                  <c:v>0.28264600000000017</c:v>
                </c:pt>
                <c:pt idx="585">
                  <c:v>0.29723499999999992</c:v>
                </c:pt>
                <c:pt idx="586">
                  <c:v>0.29492700000000016</c:v>
                </c:pt>
                <c:pt idx="587">
                  <c:v>0.28345799999999999</c:v>
                </c:pt>
                <c:pt idx="588">
                  <c:v>0.29075999999999991</c:v>
                </c:pt>
                <c:pt idx="589">
                  <c:v>0.29567699999999997</c:v>
                </c:pt>
                <c:pt idx="590">
                  <c:v>0.26851399999999992</c:v>
                </c:pt>
                <c:pt idx="591">
                  <c:v>0.29748100000000011</c:v>
                </c:pt>
                <c:pt idx="592">
                  <c:v>0.27262300000000006</c:v>
                </c:pt>
                <c:pt idx="593">
                  <c:v>0.27239300000000011</c:v>
                </c:pt>
                <c:pt idx="594">
                  <c:v>0.26739399999999991</c:v>
                </c:pt>
                <c:pt idx="595">
                  <c:v>0.26832499999999992</c:v>
                </c:pt>
                <c:pt idx="596">
                  <c:v>0.28712099999999974</c:v>
                </c:pt>
                <c:pt idx="597">
                  <c:v>0.31891500000000006</c:v>
                </c:pt>
                <c:pt idx="598">
                  <c:v>0.30355399999999988</c:v>
                </c:pt>
                <c:pt idx="599">
                  <c:v>0.29967100000000002</c:v>
                </c:pt>
                <c:pt idx="600">
                  <c:v>0.29078799999999982</c:v>
                </c:pt>
                <c:pt idx="601">
                  <c:v>0.2760720000000001</c:v>
                </c:pt>
                <c:pt idx="602">
                  <c:v>0.27902499999999986</c:v>
                </c:pt>
                <c:pt idx="603">
                  <c:v>0.283474</c:v>
                </c:pt>
                <c:pt idx="604">
                  <c:v>0.29658300000000004</c:v>
                </c:pt>
                <c:pt idx="605">
                  <c:v>0.2783739999999999</c:v>
                </c:pt>
                <c:pt idx="606">
                  <c:v>0.30159399999999992</c:v>
                </c:pt>
                <c:pt idx="607">
                  <c:v>0.30424300000000004</c:v>
                </c:pt>
                <c:pt idx="608">
                  <c:v>0.29313100000000025</c:v>
                </c:pt>
                <c:pt idx="609">
                  <c:v>0.27877900000000011</c:v>
                </c:pt>
                <c:pt idx="610">
                  <c:v>0.2863770000000001</c:v>
                </c:pt>
                <c:pt idx="611">
                  <c:v>0.29385199999999978</c:v>
                </c:pt>
                <c:pt idx="612">
                  <c:v>0.29028100000000001</c:v>
                </c:pt>
                <c:pt idx="613">
                  <c:v>0.31762399999999991</c:v>
                </c:pt>
                <c:pt idx="614">
                  <c:v>0.31455100000000003</c:v>
                </c:pt>
                <c:pt idx="615">
                  <c:v>0.32036800000000021</c:v>
                </c:pt>
                <c:pt idx="616">
                  <c:v>0.29662900000000025</c:v>
                </c:pt>
                <c:pt idx="617">
                  <c:v>0.28765599999999991</c:v>
                </c:pt>
                <c:pt idx="618">
                  <c:v>0.30591200000000018</c:v>
                </c:pt>
                <c:pt idx="619">
                  <c:v>0.28310400000000024</c:v>
                </c:pt>
                <c:pt idx="620">
                  <c:v>0.29805699999999979</c:v>
                </c:pt>
                <c:pt idx="621">
                  <c:v>0.29432599999999987</c:v>
                </c:pt>
                <c:pt idx="622">
                  <c:v>0.32605499999999976</c:v>
                </c:pt>
                <c:pt idx="623">
                  <c:v>0.31277299999999975</c:v>
                </c:pt>
                <c:pt idx="624">
                  <c:v>0.33509900000000004</c:v>
                </c:pt>
                <c:pt idx="625">
                  <c:v>0.34746700000000019</c:v>
                </c:pt>
                <c:pt idx="626">
                  <c:v>0.31196299999999999</c:v>
                </c:pt>
                <c:pt idx="627">
                  <c:v>0.2871720000000002</c:v>
                </c:pt>
                <c:pt idx="628">
                  <c:v>0.28905800000000026</c:v>
                </c:pt>
                <c:pt idx="629">
                  <c:v>0.28300400000000026</c:v>
                </c:pt>
                <c:pt idx="630">
                  <c:v>0.2846550000000001</c:v>
                </c:pt>
                <c:pt idx="631">
                  <c:v>0.28289100000000023</c:v>
                </c:pt>
                <c:pt idx="632">
                  <c:v>0.29306600000000005</c:v>
                </c:pt>
                <c:pt idx="633">
                  <c:v>0.31509100000000023</c:v>
                </c:pt>
                <c:pt idx="634">
                  <c:v>0.3227310000000001</c:v>
                </c:pt>
                <c:pt idx="635">
                  <c:v>0.30379299999999998</c:v>
                </c:pt>
                <c:pt idx="636">
                  <c:v>0.28097800000000017</c:v>
                </c:pt>
                <c:pt idx="637">
                  <c:v>0.28663200000000022</c:v>
                </c:pt>
                <c:pt idx="638">
                  <c:v>0.28602499999999997</c:v>
                </c:pt>
                <c:pt idx="639">
                  <c:v>0.30526000000000009</c:v>
                </c:pt>
                <c:pt idx="640">
                  <c:v>0.33873200000000003</c:v>
                </c:pt>
                <c:pt idx="641">
                  <c:v>0.29625199999999996</c:v>
                </c:pt>
                <c:pt idx="642">
                  <c:v>0.29083500000000018</c:v>
                </c:pt>
                <c:pt idx="643">
                  <c:v>0.29596900000000015</c:v>
                </c:pt>
                <c:pt idx="644">
                  <c:v>0.30293999999999999</c:v>
                </c:pt>
                <c:pt idx="645">
                  <c:v>0.29484099999999991</c:v>
                </c:pt>
                <c:pt idx="646">
                  <c:v>0.30187799999999987</c:v>
                </c:pt>
                <c:pt idx="647">
                  <c:v>0.30796300000000021</c:v>
                </c:pt>
                <c:pt idx="648">
                  <c:v>0.29779000000000022</c:v>
                </c:pt>
                <c:pt idx="649">
                  <c:v>0.30171999999999999</c:v>
                </c:pt>
                <c:pt idx="650">
                  <c:v>0.32780900000000002</c:v>
                </c:pt>
                <c:pt idx="651">
                  <c:v>0.30324299999999993</c:v>
                </c:pt>
                <c:pt idx="652">
                  <c:v>0.30155299999999974</c:v>
                </c:pt>
                <c:pt idx="653">
                  <c:v>0.29885300000000004</c:v>
                </c:pt>
                <c:pt idx="654">
                  <c:v>0.29339000000000004</c:v>
                </c:pt>
                <c:pt idx="655">
                  <c:v>0.28323100000000001</c:v>
                </c:pt>
                <c:pt idx="656">
                  <c:v>0.29494799999999999</c:v>
                </c:pt>
                <c:pt idx="657">
                  <c:v>0.31533999999999973</c:v>
                </c:pt>
                <c:pt idx="658">
                  <c:v>0.31664899999999996</c:v>
                </c:pt>
                <c:pt idx="659">
                  <c:v>0.3050999999999997</c:v>
                </c:pt>
                <c:pt idx="660">
                  <c:v>0.31118200000000007</c:v>
                </c:pt>
                <c:pt idx="661">
                  <c:v>0.2880189999999998</c:v>
                </c:pt>
                <c:pt idx="662">
                  <c:v>0.28354699999999977</c:v>
                </c:pt>
                <c:pt idx="663">
                  <c:v>0.29251399999999994</c:v>
                </c:pt>
                <c:pt idx="664">
                  <c:v>0.29739599999999977</c:v>
                </c:pt>
                <c:pt idx="665">
                  <c:v>0.30925699999999989</c:v>
                </c:pt>
                <c:pt idx="666">
                  <c:v>0.29835099999999981</c:v>
                </c:pt>
                <c:pt idx="667">
                  <c:v>0.30087400000000009</c:v>
                </c:pt>
                <c:pt idx="668">
                  <c:v>0.29878300000000002</c:v>
                </c:pt>
                <c:pt idx="669">
                  <c:v>0.30693000000000015</c:v>
                </c:pt>
                <c:pt idx="670">
                  <c:v>0.29737600000000008</c:v>
                </c:pt>
                <c:pt idx="671">
                  <c:v>0.31033100000000013</c:v>
                </c:pt>
                <c:pt idx="672">
                  <c:v>0.30258199999999991</c:v>
                </c:pt>
                <c:pt idx="673">
                  <c:v>0.30047400000000013</c:v>
                </c:pt>
                <c:pt idx="674">
                  <c:v>0.30149599999999999</c:v>
                </c:pt>
                <c:pt idx="675">
                  <c:v>0.29505399999999971</c:v>
                </c:pt>
                <c:pt idx="676">
                  <c:v>0.30508400000000013</c:v>
                </c:pt>
                <c:pt idx="677">
                  <c:v>0.30306000000000011</c:v>
                </c:pt>
                <c:pt idx="678">
                  <c:v>0.31210899999999975</c:v>
                </c:pt>
                <c:pt idx="679">
                  <c:v>0.30328900000000014</c:v>
                </c:pt>
                <c:pt idx="680">
                  <c:v>0.29317300000000013</c:v>
                </c:pt>
                <c:pt idx="681">
                  <c:v>0.2951499999999998</c:v>
                </c:pt>
                <c:pt idx="682">
                  <c:v>0.29978900000000031</c:v>
                </c:pt>
                <c:pt idx="683">
                  <c:v>0.3078470000000002</c:v>
                </c:pt>
                <c:pt idx="684">
                  <c:v>0.30676799999999993</c:v>
                </c:pt>
                <c:pt idx="685">
                  <c:v>0.32847800000000005</c:v>
                </c:pt>
                <c:pt idx="686">
                  <c:v>0.32635499999999995</c:v>
                </c:pt>
                <c:pt idx="687">
                  <c:v>0.29402199999999978</c:v>
                </c:pt>
                <c:pt idx="688">
                  <c:v>0.2897599999999998</c:v>
                </c:pt>
                <c:pt idx="689">
                  <c:v>0.2954429999999999</c:v>
                </c:pt>
                <c:pt idx="690">
                  <c:v>0.30563200000000013</c:v>
                </c:pt>
                <c:pt idx="691">
                  <c:v>0.31742899999999996</c:v>
                </c:pt>
                <c:pt idx="692">
                  <c:v>0.3174539999999999</c:v>
                </c:pt>
                <c:pt idx="693">
                  <c:v>0.30546099999999998</c:v>
                </c:pt>
                <c:pt idx="694">
                  <c:v>0.30063700000000004</c:v>
                </c:pt>
                <c:pt idx="695">
                  <c:v>0.30700799999999995</c:v>
                </c:pt>
                <c:pt idx="696">
                  <c:v>0.31955400000000012</c:v>
                </c:pt>
                <c:pt idx="697">
                  <c:v>0.31835300000000011</c:v>
                </c:pt>
                <c:pt idx="698">
                  <c:v>0.30335099999999993</c:v>
                </c:pt>
                <c:pt idx="699">
                  <c:v>0.30224899999999977</c:v>
                </c:pt>
                <c:pt idx="700">
                  <c:v>0.34076199999999979</c:v>
                </c:pt>
                <c:pt idx="701">
                  <c:v>0.33699699999999999</c:v>
                </c:pt>
                <c:pt idx="702">
                  <c:v>0.31816299999999997</c:v>
                </c:pt>
                <c:pt idx="703">
                  <c:v>0.30782900000000013</c:v>
                </c:pt>
                <c:pt idx="704">
                  <c:v>0.310025</c:v>
                </c:pt>
                <c:pt idx="705">
                  <c:v>0.30573499999999987</c:v>
                </c:pt>
                <c:pt idx="706">
                  <c:v>0.30722800000000028</c:v>
                </c:pt>
                <c:pt idx="707">
                  <c:v>0.31684500000000004</c:v>
                </c:pt>
                <c:pt idx="708">
                  <c:v>0.33574199999999998</c:v>
                </c:pt>
                <c:pt idx="709">
                  <c:v>0.33603699999999992</c:v>
                </c:pt>
                <c:pt idx="710">
                  <c:v>0.30674500000000005</c:v>
                </c:pt>
                <c:pt idx="711">
                  <c:v>0.32927099999999987</c:v>
                </c:pt>
                <c:pt idx="712">
                  <c:v>0.3226920000000002</c:v>
                </c:pt>
                <c:pt idx="713">
                  <c:v>0.31173099999999998</c:v>
                </c:pt>
                <c:pt idx="714">
                  <c:v>0.30840299999999998</c:v>
                </c:pt>
                <c:pt idx="715">
                  <c:v>0.29256300000000013</c:v>
                </c:pt>
                <c:pt idx="716">
                  <c:v>0.2937860000000001</c:v>
                </c:pt>
                <c:pt idx="717">
                  <c:v>0.30206500000000003</c:v>
                </c:pt>
                <c:pt idx="718">
                  <c:v>0.30408700000000022</c:v>
                </c:pt>
                <c:pt idx="719">
                  <c:v>0.31730600000000009</c:v>
                </c:pt>
                <c:pt idx="720">
                  <c:v>0.29290100000000008</c:v>
                </c:pt>
                <c:pt idx="721">
                  <c:v>0.30626200000000003</c:v>
                </c:pt>
                <c:pt idx="722">
                  <c:v>0.31542200000000009</c:v>
                </c:pt>
                <c:pt idx="723">
                  <c:v>0.31483000000000017</c:v>
                </c:pt>
                <c:pt idx="724">
                  <c:v>0.31150500000000014</c:v>
                </c:pt>
                <c:pt idx="725">
                  <c:v>0.32243099999999991</c:v>
                </c:pt>
                <c:pt idx="726">
                  <c:v>0.32041499999999989</c:v>
                </c:pt>
                <c:pt idx="727">
                  <c:v>0.30714299999999994</c:v>
                </c:pt>
                <c:pt idx="728">
                  <c:v>0.30536299999999983</c:v>
                </c:pt>
                <c:pt idx="729">
                  <c:v>0.30252699999999999</c:v>
                </c:pt>
                <c:pt idx="730">
                  <c:v>0.30898300000000001</c:v>
                </c:pt>
                <c:pt idx="731">
                  <c:v>0.30776299999999979</c:v>
                </c:pt>
                <c:pt idx="732">
                  <c:v>0.29603699999999988</c:v>
                </c:pt>
                <c:pt idx="733">
                  <c:v>0.28475500000000009</c:v>
                </c:pt>
                <c:pt idx="734">
                  <c:v>0.29976800000000003</c:v>
                </c:pt>
                <c:pt idx="735">
                  <c:v>0.3062720000000001</c:v>
                </c:pt>
                <c:pt idx="736">
                  <c:v>0.30109799999999987</c:v>
                </c:pt>
                <c:pt idx="737">
                  <c:v>0.29799599999999993</c:v>
                </c:pt>
                <c:pt idx="738">
                  <c:v>0.29853999999999981</c:v>
                </c:pt>
                <c:pt idx="739">
                  <c:v>0.3029170000000001</c:v>
                </c:pt>
                <c:pt idx="740">
                  <c:v>0.31121999999999983</c:v>
                </c:pt>
                <c:pt idx="741">
                  <c:v>0.3126589999999998</c:v>
                </c:pt>
                <c:pt idx="742">
                  <c:v>0.30907399999999985</c:v>
                </c:pt>
                <c:pt idx="743">
                  <c:v>0.3127869999999997</c:v>
                </c:pt>
                <c:pt idx="744">
                  <c:v>0.31214900000000023</c:v>
                </c:pt>
                <c:pt idx="745">
                  <c:v>0.3054349999999999</c:v>
                </c:pt>
                <c:pt idx="746">
                  <c:v>0.31092000000000009</c:v>
                </c:pt>
                <c:pt idx="747">
                  <c:v>0.31095399999999995</c:v>
                </c:pt>
                <c:pt idx="748">
                  <c:v>0.31816799999999978</c:v>
                </c:pt>
                <c:pt idx="749">
                  <c:v>0.30776899999999974</c:v>
                </c:pt>
                <c:pt idx="750">
                  <c:v>0.30072300000000007</c:v>
                </c:pt>
                <c:pt idx="751">
                  <c:v>0.29427999999999988</c:v>
                </c:pt>
                <c:pt idx="752">
                  <c:v>0.29422000000000015</c:v>
                </c:pt>
                <c:pt idx="753">
                  <c:v>0.30088300000000001</c:v>
                </c:pt>
                <c:pt idx="754">
                  <c:v>0.29782799999999998</c:v>
                </c:pt>
                <c:pt idx="755">
                  <c:v>0.29299000000000008</c:v>
                </c:pt>
                <c:pt idx="756">
                  <c:v>0.3044309999999999</c:v>
                </c:pt>
                <c:pt idx="757">
                  <c:v>0.30275700000000016</c:v>
                </c:pt>
                <c:pt idx="758">
                  <c:v>0.32320800000000016</c:v>
                </c:pt>
                <c:pt idx="759">
                  <c:v>0.32259100000000007</c:v>
                </c:pt>
                <c:pt idx="760">
                  <c:v>0.29674499999999981</c:v>
                </c:pt>
                <c:pt idx="761">
                  <c:v>0.29222400000000026</c:v>
                </c:pt>
                <c:pt idx="762">
                  <c:v>0.30144499999999996</c:v>
                </c:pt>
                <c:pt idx="763">
                  <c:v>0.30298400000000014</c:v>
                </c:pt>
                <c:pt idx="764">
                  <c:v>0.284497</c:v>
                </c:pt>
                <c:pt idx="765">
                  <c:v>0.28529000000000004</c:v>
                </c:pt>
                <c:pt idx="766">
                  <c:v>0.29049999999999998</c:v>
                </c:pt>
                <c:pt idx="767">
                  <c:v>0.29478300000000002</c:v>
                </c:pt>
                <c:pt idx="768">
                  <c:v>0.31396699999999989</c:v>
                </c:pt>
                <c:pt idx="769">
                  <c:v>0.31807499999999989</c:v>
                </c:pt>
                <c:pt idx="770">
                  <c:v>0.35274300000000003</c:v>
                </c:pt>
                <c:pt idx="771">
                  <c:v>0.33294999999999986</c:v>
                </c:pt>
                <c:pt idx="772">
                  <c:v>0.33575900000000014</c:v>
                </c:pt>
                <c:pt idx="773">
                  <c:v>0.31098900000000018</c:v>
                </c:pt>
                <c:pt idx="774">
                  <c:v>0.30342599999999997</c:v>
                </c:pt>
                <c:pt idx="775">
                  <c:v>0.30409099999999989</c:v>
                </c:pt>
                <c:pt idx="776">
                  <c:v>0.30241600000000002</c:v>
                </c:pt>
                <c:pt idx="777">
                  <c:v>0.300956</c:v>
                </c:pt>
                <c:pt idx="778">
                  <c:v>0.29919699999999971</c:v>
                </c:pt>
                <c:pt idx="779">
                  <c:v>0.30223199999999983</c:v>
                </c:pt>
                <c:pt idx="780">
                  <c:v>0.3043199999999997</c:v>
                </c:pt>
                <c:pt idx="781">
                  <c:v>0.3088550000000001</c:v>
                </c:pt>
                <c:pt idx="782">
                  <c:v>0.33680799999999977</c:v>
                </c:pt>
                <c:pt idx="783">
                  <c:v>0.31000500000000009</c:v>
                </c:pt>
                <c:pt idx="784">
                  <c:v>0.30651399999999973</c:v>
                </c:pt>
                <c:pt idx="785">
                  <c:v>0.30018899999999982</c:v>
                </c:pt>
                <c:pt idx="786">
                  <c:v>0.30022800000000016</c:v>
                </c:pt>
                <c:pt idx="787">
                  <c:v>0.3074530000000002</c:v>
                </c:pt>
                <c:pt idx="788">
                  <c:v>0.29285699999999992</c:v>
                </c:pt>
                <c:pt idx="789">
                  <c:v>0.28529500000000008</c:v>
                </c:pt>
                <c:pt idx="790">
                  <c:v>0.29255199999999992</c:v>
                </c:pt>
                <c:pt idx="791">
                  <c:v>0.2922769999999999</c:v>
                </c:pt>
                <c:pt idx="792">
                  <c:v>0.28922099999999973</c:v>
                </c:pt>
                <c:pt idx="793">
                  <c:v>0.29619200000000023</c:v>
                </c:pt>
                <c:pt idx="794">
                  <c:v>0.29167600000000027</c:v>
                </c:pt>
                <c:pt idx="795">
                  <c:v>0.28763500000000009</c:v>
                </c:pt>
                <c:pt idx="796">
                  <c:v>0.38143200000000022</c:v>
                </c:pt>
                <c:pt idx="797">
                  <c:v>0.34225599999999989</c:v>
                </c:pt>
                <c:pt idx="798">
                  <c:v>0.32050899999999971</c:v>
                </c:pt>
                <c:pt idx="799">
                  <c:v>0.30722200000000011</c:v>
                </c:pt>
                <c:pt idx="800">
                  <c:v>0.2833279999999998</c:v>
                </c:pt>
                <c:pt idx="801">
                  <c:v>0.27976100000000015</c:v>
                </c:pt>
                <c:pt idx="802">
                  <c:v>0.27825699999999998</c:v>
                </c:pt>
                <c:pt idx="803">
                  <c:v>0.27942999999999985</c:v>
                </c:pt>
                <c:pt idx="804">
                  <c:v>0.28530100000000025</c:v>
                </c:pt>
                <c:pt idx="805">
                  <c:v>0.29192899999999988</c:v>
                </c:pt>
                <c:pt idx="806">
                  <c:v>0.30457500000000004</c:v>
                </c:pt>
                <c:pt idx="807">
                  <c:v>0.28703600000000029</c:v>
                </c:pt>
                <c:pt idx="808">
                  <c:v>0.30140699999999976</c:v>
                </c:pt>
                <c:pt idx="809">
                  <c:v>0.30093799999999993</c:v>
                </c:pt>
                <c:pt idx="810">
                  <c:v>0.28722300000000001</c:v>
                </c:pt>
                <c:pt idx="811">
                  <c:v>0.28077499999999977</c:v>
                </c:pt>
                <c:pt idx="812">
                  <c:v>0.28695699999999991</c:v>
                </c:pt>
                <c:pt idx="813">
                  <c:v>0.31919299999999984</c:v>
                </c:pt>
                <c:pt idx="814">
                  <c:v>0.31129100000000021</c:v>
                </c:pt>
                <c:pt idx="815">
                  <c:v>0.29637199999999986</c:v>
                </c:pt>
                <c:pt idx="816">
                  <c:v>0.28804199999999991</c:v>
                </c:pt>
                <c:pt idx="817">
                  <c:v>0.29710700000000001</c:v>
                </c:pt>
                <c:pt idx="818">
                  <c:v>0.29754000000000014</c:v>
                </c:pt>
                <c:pt idx="819">
                  <c:v>0.30223500000000025</c:v>
                </c:pt>
                <c:pt idx="820">
                  <c:v>0.3275180000000002</c:v>
                </c:pt>
                <c:pt idx="821">
                  <c:v>0.33678599999999981</c:v>
                </c:pt>
                <c:pt idx="822">
                  <c:v>0.31080300000000016</c:v>
                </c:pt>
                <c:pt idx="823">
                  <c:v>0.29544100000000006</c:v>
                </c:pt>
                <c:pt idx="824">
                  <c:v>0.29151500000000019</c:v>
                </c:pt>
                <c:pt idx="825">
                  <c:v>0.28948300000000016</c:v>
                </c:pt>
                <c:pt idx="826">
                  <c:v>0.30413999999999985</c:v>
                </c:pt>
                <c:pt idx="827">
                  <c:v>0.3126589999999998</c:v>
                </c:pt>
                <c:pt idx="828">
                  <c:v>0.29902600000000001</c:v>
                </c:pt>
                <c:pt idx="829">
                  <c:v>0.29448899999999978</c:v>
                </c:pt>
                <c:pt idx="830">
                  <c:v>0.28977299999999984</c:v>
                </c:pt>
                <c:pt idx="831">
                  <c:v>0.29175299999999993</c:v>
                </c:pt>
                <c:pt idx="832">
                  <c:v>0.30625000000000013</c:v>
                </c:pt>
                <c:pt idx="833">
                  <c:v>0.37006700000000015</c:v>
                </c:pt>
                <c:pt idx="834">
                  <c:v>0.32007999999999992</c:v>
                </c:pt>
                <c:pt idx="835">
                  <c:v>0.32249299999999992</c:v>
                </c:pt>
                <c:pt idx="836">
                  <c:v>0.30720799999999993</c:v>
                </c:pt>
                <c:pt idx="837">
                  <c:v>0.30621100000000001</c:v>
                </c:pt>
                <c:pt idx="838">
                  <c:v>0.30038499999999968</c:v>
                </c:pt>
                <c:pt idx="839">
                  <c:v>0.30910900000000008</c:v>
                </c:pt>
                <c:pt idx="840">
                  <c:v>0.3475419999999998</c:v>
                </c:pt>
                <c:pt idx="841">
                  <c:v>0.29606500000000002</c:v>
                </c:pt>
                <c:pt idx="842">
                  <c:v>0.30035199999999995</c:v>
                </c:pt>
                <c:pt idx="843">
                  <c:v>0.29195099999999985</c:v>
                </c:pt>
                <c:pt idx="844">
                  <c:v>0.29592300000000016</c:v>
                </c:pt>
                <c:pt idx="845">
                  <c:v>0.31293400000000027</c:v>
                </c:pt>
                <c:pt idx="846">
                  <c:v>0.30756399999999995</c:v>
                </c:pt>
                <c:pt idx="847">
                  <c:v>0.32169299999999978</c:v>
                </c:pt>
                <c:pt idx="848">
                  <c:v>0.31637799999999983</c:v>
                </c:pt>
                <c:pt idx="849">
                  <c:v>0.30457800000000002</c:v>
                </c:pt>
                <c:pt idx="850">
                  <c:v>0.31616600000000017</c:v>
                </c:pt>
                <c:pt idx="851">
                  <c:v>0.29792000000000018</c:v>
                </c:pt>
                <c:pt idx="852">
                  <c:v>0.29804600000000003</c:v>
                </c:pt>
                <c:pt idx="853">
                  <c:v>0.29591599999999985</c:v>
                </c:pt>
                <c:pt idx="854">
                  <c:v>0.30988899999999986</c:v>
                </c:pt>
                <c:pt idx="855">
                  <c:v>0.31563100000000022</c:v>
                </c:pt>
                <c:pt idx="856">
                  <c:v>0.30515500000000029</c:v>
                </c:pt>
                <c:pt idx="857">
                  <c:v>0.30176200000000009</c:v>
                </c:pt>
                <c:pt idx="858">
                  <c:v>0.30799599999999994</c:v>
                </c:pt>
                <c:pt idx="859">
                  <c:v>0.31884000000000023</c:v>
                </c:pt>
                <c:pt idx="860">
                  <c:v>0.30265500000000012</c:v>
                </c:pt>
                <c:pt idx="861">
                  <c:v>0.29807599999999979</c:v>
                </c:pt>
                <c:pt idx="862">
                  <c:v>0.30779599999999996</c:v>
                </c:pt>
                <c:pt idx="863">
                  <c:v>0.31120300000000012</c:v>
                </c:pt>
                <c:pt idx="864">
                  <c:v>0.31928599999999996</c:v>
                </c:pt>
                <c:pt idx="865">
                  <c:v>0.30398199999999975</c:v>
                </c:pt>
                <c:pt idx="866">
                  <c:v>0.30619800000000019</c:v>
                </c:pt>
                <c:pt idx="867">
                  <c:v>0.29646900000000009</c:v>
                </c:pt>
                <c:pt idx="868">
                  <c:v>0.2961069999999999</c:v>
                </c:pt>
                <c:pt idx="869">
                  <c:v>0.30841800000000008</c:v>
                </c:pt>
                <c:pt idx="870">
                  <c:v>0.31460700000000008</c:v>
                </c:pt>
                <c:pt idx="871">
                  <c:v>0.30466300000000013</c:v>
                </c:pt>
                <c:pt idx="872">
                  <c:v>0.30444899999999997</c:v>
                </c:pt>
                <c:pt idx="873">
                  <c:v>0.29614100000000021</c:v>
                </c:pt>
                <c:pt idx="874">
                  <c:v>0.30113600000000007</c:v>
                </c:pt>
                <c:pt idx="875">
                  <c:v>0.31294599999999972</c:v>
                </c:pt>
                <c:pt idx="876">
                  <c:v>0.30652599999999985</c:v>
                </c:pt>
                <c:pt idx="877">
                  <c:v>0.30567900000000003</c:v>
                </c:pt>
                <c:pt idx="878">
                  <c:v>0.31402799999999975</c:v>
                </c:pt>
                <c:pt idx="879">
                  <c:v>0.32400300000000004</c:v>
                </c:pt>
                <c:pt idx="880">
                  <c:v>0.32264800000000027</c:v>
                </c:pt>
                <c:pt idx="881">
                  <c:v>0.33147599999999988</c:v>
                </c:pt>
                <c:pt idx="882">
                  <c:v>0.33971099999999987</c:v>
                </c:pt>
                <c:pt idx="883">
                  <c:v>0.33979300000000001</c:v>
                </c:pt>
                <c:pt idx="884">
                  <c:v>0.31770600000000004</c:v>
                </c:pt>
                <c:pt idx="885">
                  <c:v>0.31730100000000028</c:v>
                </c:pt>
                <c:pt idx="886">
                  <c:v>0.31919299999999984</c:v>
                </c:pt>
                <c:pt idx="887">
                  <c:v>0.31395400000000029</c:v>
                </c:pt>
                <c:pt idx="888">
                  <c:v>0.31571499999999975</c:v>
                </c:pt>
                <c:pt idx="889">
                  <c:v>0.31011500000000014</c:v>
                </c:pt>
                <c:pt idx="890">
                  <c:v>0.32944099999999987</c:v>
                </c:pt>
                <c:pt idx="891">
                  <c:v>0.31105499999999986</c:v>
                </c:pt>
                <c:pt idx="892">
                  <c:v>0.31323100000000004</c:v>
                </c:pt>
                <c:pt idx="893">
                  <c:v>0.30946899999999999</c:v>
                </c:pt>
                <c:pt idx="894">
                  <c:v>0.31666099999999986</c:v>
                </c:pt>
                <c:pt idx="895">
                  <c:v>0.31329999999999991</c:v>
                </c:pt>
                <c:pt idx="896">
                  <c:v>0.345661</c:v>
                </c:pt>
                <c:pt idx="897">
                  <c:v>0.326403</c:v>
                </c:pt>
                <c:pt idx="898">
                  <c:v>0.31400099999999997</c:v>
                </c:pt>
                <c:pt idx="899">
                  <c:v>0.34197200000000016</c:v>
                </c:pt>
                <c:pt idx="900">
                  <c:v>0.30990700000000015</c:v>
                </c:pt>
                <c:pt idx="901">
                  <c:v>0.32223599999999997</c:v>
                </c:pt>
                <c:pt idx="902">
                  <c:v>0.31054199999999987</c:v>
                </c:pt>
                <c:pt idx="903">
                  <c:v>0.30133600000000005</c:v>
                </c:pt>
                <c:pt idx="904">
                  <c:v>0.30017999999999989</c:v>
                </c:pt>
                <c:pt idx="905">
                  <c:v>0.31873200000000002</c:v>
                </c:pt>
                <c:pt idx="906">
                  <c:v>0.31407199999999968</c:v>
                </c:pt>
                <c:pt idx="907">
                  <c:v>0.30556200000000011</c:v>
                </c:pt>
                <c:pt idx="908">
                  <c:v>0.30699100000000001</c:v>
                </c:pt>
                <c:pt idx="909">
                  <c:v>0.30570200000000014</c:v>
                </c:pt>
                <c:pt idx="910">
                  <c:v>0.32171699999999981</c:v>
                </c:pt>
                <c:pt idx="911">
                  <c:v>0.32311099999999993</c:v>
                </c:pt>
                <c:pt idx="912">
                  <c:v>0.31105899999999997</c:v>
                </c:pt>
                <c:pt idx="913">
                  <c:v>0.309172</c:v>
                </c:pt>
                <c:pt idx="914">
                  <c:v>0.30595299999999992</c:v>
                </c:pt>
                <c:pt idx="915">
                  <c:v>0.29921600000000015</c:v>
                </c:pt>
                <c:pt idx="916">
                  <c:v>0.31907700000000006</c:v>
                </c:pt>
                <c:pt idx="917">
                  <c:v>0.34899900000000006</c:v>
                </c:pt>
                <c:pt idx="918">
                  <c:v>0.31374400000000024</c:v>
                </c:pt>
                <c:pt idx="919">
                  <c:v>0.35423000000000027</c:v>
                </c:pt>
                <c:pt idx="920">
                  <c:v>0.31636599999999993</c:v>
                </c:pt>
                <c:pt idx="921">
                  <c:v>0.31835300000000011</c:v>
                </c:pt>
                <c:pt idx="922">
                  <c:v>0.31054800000000005</c:v>
                </c:pt>
                <c:pt idx="923">
                  <c:v>0.30053699999999983</c:v>
                </c:pt>
                <c:pt idx="924">
                  <c:v>0.30364799999999992</c:v>
                </c:pt>
                <c:pt idx="925">
                  <c:v>0.33158200000000027</c:v>
                </c:pt>
                <c:pt idx="926">
                  <c:v>0.31660399999999989</c:v>
                </c:pt>
                <c:pt idx="927">
                  <c:v>0.30534499999999976</c:v>
                </c:pt>
                <c:pt idx="928">
                  <c:v>0.30915199999999987</c:v>
                </c:pt>
                <c:pt idx="929">
                  <c:v>0.29980999999999991</c:v>
                </c:pt>
                <c:pt idx="930">
                  <c:v>0.30138100000000012</c:v>
                </c:pt>
                <c:pt idx="931">
                  <c:v>0.32223199999999985</c:v>
                </c:pt>
                <c:pt idx="932">
                  <c:v>0.30627400000000016</c:v>
                </c:pt>
                <c:pt idx="933">
                  <c:v>0.30363899999999999</c:v>
                </c:pt>
                <c:pt idx="934">
                  <c:v>0.30843200000000026</c:v>
                </c:pt>
                <c:pt idx="935">
                  <c:v>0.3014889999999999</c:v>
                </c:pt>
                <c:pt idx="936">
                  <c:v>0.3018799999999997</c:v>
                </c:pt>
                <c:pt idx="937">
                  <c:v>0.31570999999999971</c:v>
                </c:pt>
                <c:pt idx="938">
                  <c:v>0.31539500000000009</c:v>
                </c:pt>
                <c:pt idx="939">
                  <c:v>0.30650300000000019</c:v>
                </c:pt>
                <c:pt idx="940">
                  <c:v>0.31544000000000016</c:v>
                </c:pt>
                <c:pt idx="941">
                  <c:v>0.30143100000000023</c:v>
                </c:pt>
                <c:pt idx="942">
                  <c:v>0.29769699999999988</c:v>
                </c:pt>
                <c:pt idx="943">
                  <c:v>0.32162399999999991</c:v>
                </c:pt>
                <c:pt idx="944">
                  <c:v>0.32642299999999991</c:v>
                </c:pt>
                <c:pt idx="945">
                  <c:v>0.32321100000000014</c:v>
                </c:pt>
                <c:pt idx="946">
                  <c:v>0.30254399999999992</c:v>
                </c:pt>
                <c:pt idx="947">
                  <c:v>0.30135500000000004</c:v>
                </c:pt>
                <c:pt idx="948">
                  <c:v>0.31309399999999998</c:v>
                </c:pt>
                <c:pt idx="949">
                  <c:v>0.31451100000000021</c:v>
                </c:pt>
                <c:pt idx="950">
                  <c:v>0.31825799999999993</c:v>
                </c:pt>
                <c:pt idx="951">
                  <c:v>0.32233900000000015</c:v>
                </c:pt>
                <c:pt idx="952">
                  <c:v>0.32076200000000021</c:v>
                </c:pt>
                <c:pt idx="953">
                  <c:v>0.34123199999999998</c:v>
                </c:pt>
                <c:pt idx="954">
                  <c:v>0.332511</c:v>
                </c:pt>
                <c:pt idx="955">
                  <c:v>0.35496300000000014</c:v>
                </c:pt>
                <c:pt idx="956">
                  <c:v>0.3239749999999999</c:v>
                </c:pt>
                <c:pt idx="957">
                  <c:v>0.32243199999999983</c:v>
                </c:pt>
                <c:pt idx="958">
                  <c:v>0.35018900000000008</c:v>
                </c:pt>
                <c:pt idx="959">
                  <c:v>0.33788799999999997</c:v>
                </c:pt>
                <c:pt idx="960">
                  <c:v>0.31752999999999987</c:v>
                </c:pt>
                <c:pt idx="961">
                  <c:v>0.34662900000000008</c:v>
                </c:pt>
                <c:pt idx="962">
                  <c:v>0.34597600000000006</c:v>
                </c:pt>
                <c:pt idx="963">
                  <c:v>0.33110600000000012</c:v>
                </c:pt>
                <c:pt idx="964">
                  <c:v>0.33530500000000019</c:v>
                </c:pt>
                <c:pt idx="965">
                  <c:v>0.33061700000000016</c:v>
                </c:pt>
                <c:pt idx="966">
                  <c:v>0.31816499999999981</c:v>
                </c:pt>
                <c:pt idx="967">
                  <c:v>0.3315990000000002</c:v>
                </c:pt>
                <c:pt idx="968">
                  <c:v>0.32731899999999992</c:v>
                </c:pt>
                <c:pt idx="969">
                  <c:v>0.30693000000000015</c:v>
                </c:pt>
                <c:pt idx="970">
                  <c:v>0.30441000000000007</c:v>
                </c:pt>
                <c:pt idx="971">
                  <c:v>0.32857800000000004</c:v>
                </c:pt>
                <c:pt idx="972">
                  <c:v>0.33613400000000015</c:v>
                </c:pt>
                <c:pt idx="973">
                  <c:v>0.31975699999999985</c:v>
                </c:pt>
                <c:pt idx="974">
                  <c:v>0.31057599999999996</c:v>
                </c:pt>
                <c:pt idx="975">
                  <c:v>0.31574200000000019</c:v>
                </c:pt>
                <c:pt idx="976">
                  <c:v>0.31063800000000019</c:v>
                </c:pt>
                <c:pt idx="977">
                  <c:v>0.31758500000000001</c:v>
                </c:pt>
                <c:pt idx="978">
                  <c:v>0.30593100000000018</c:v>
                </c:pt>
                <c:pt idx="979">
                  <c:v>0.30745699999999987</c:v>
                </c:pt>
                <c:pt idx="980">
                  <c:v>0.33373300000000006</c:v>
                </c:pt>
                <c:pt idx="981">
                  <c:v>0.32898599999999978</c:v>
                </c:pt>
                <c:pt idx="982">
                  <c:v>0.32042499999999996</c:v>
                </c:pt>
                <c:pt idx="983">
                  <c:v>0.31674100000000016</c:v>
                </c:pt>
                <c:pt idx="984">
                  <c:v>0.31013600000000019</c:v>
                </c:pt>
                <c:pt idx="985">
                  <c:v>0.31386399999999992</c:v>
                </c:pt>
                <c:pt idx="986">
                  <c:v>0.31634599999999979</c:v>
                </c:pt>
                <c:pt idx="987">
                  <c:v>0.30898100000000017</c:v>
                </c:pt>
                <c:pt idx="988">
                  <c:v>0.32430599999999976</c:v>
                </c:pt>
                <c:pt idx="989">
                  <c:v>0.33338200000000029</c:v>
                </c:pt>
                <c:pt idx="990">
                  <c:v>0.31673400000000007</c:v>
                </c:pt>
                <c:pt idx="991">
                  <c:v>0.3116239999999999</c:v>
                </c:pt>
                <c:pt idx="992">
                  <c:v>0.32231199999999993</c:v>
                </c:pt>
                <c:pt idx="993">
                  <c:v>0.31547100000000006</c:v>
                </c:pt>
                <c:pt idx="994">
                  <c:v>0.30576800000000004</c:v>
                </c:pt>
                <c:pt idx="995">
                  <c:v>0.310033</c:v>
                </c:pt>
                <c:pt idx="996">
                  <c:v>0.30299900000000002</c:v>
                </c:pt>
                <c:pt idx="997">
                  <c:v>0.32467600000000019</c:v>
                </c:pt>
                <c:pt idx="998">
                  <c:v>0.32598400000000005</c:v>
                </c:pt>
                <c:pt idx="999">
                  <c:v>0.32411600000000007</c:v>
                </c:pt>
                <c:pt idx="1000">
                  <c:v>0.31547199999999975</c:v>
                </c:pt>
                <c:pt idx="1001">
                  <c:v>0.30839400000000028</c:v>
                </c:pt>
                <c:pt idx="1002">
                  <c:v>0.30779600000000018</c:v>
                </c:pt>
                <c:pt idx="1003">
                  <c:v>0.31648100000000023</c:v>
                </c:pt>
                <c:pt idx="1004">
                  <c:v>0.3290249999999999</c:v>
                </c:pt>
                <c:pt idx="1005">
                  <c:v>0.35682299999999989</c:v>
                </c:pt>
                <c:pt idx="1006">
                  <c:v>0.34551300000000018</c:v>
                </c:pt>
                <c:pt idx="1007">
                  <c:v>0.31414199999999992</c:v>
                </c:pt>
                <c:pt idx="1008">
                  <c:v>0.31365100000000012</c:v>
                </c:pt>
                <c:pt idx="1009">
                  <c:v>0.307666</c:v>
                </c:pt>
                <c:pt idx="1010">
                  <c:v>0.30866499999999975</c:v>
                </c:pt>
                <c:pt idx="1011">
                  <c:v>0.30790600000000001</c:v>
                </c:pt>
                <c:pt idx="1012">
                  <c:v>0.30620000000000025</c:v>
                </c:pt>
                <c:pt idx="1013">
                  <c:v>0.30413599999999974</c:v>
                </c:pt>
                <c:pt idx="1014">
                  <c:v>0.31129699999999971</c:v>
                </c:pt>
                <c:pt idx="1015">
                  <c:v>0.32076499999999974</c:v>
                </c:pt>
                <c:pt idx="1016">
                  <c:v>0.31630200000000008</c:v>
                </c:pt>
                <c:pt idx="1017">
                  <c:v>0.31427100000000019</c:v>
                </c:pt>
                <c:pt idx="1018">
                  <c:v>0.31345600000000018</c:v>
                </c:pt>
                <c:pt idx="1019">
                  <c:v>0.31273700000000004</c:v>
                </c:pt>
                <c:pt idx="1020">
                  <c:v>0.31137399999999982</c:v>
                </c:pt>
                <c:pt idx="1021">
                  <c:v>0.31282199999999993</c:v>
                </c:pt>
                <c:pt idx="1022">
                  <c:v>0.33130300000000013</c:v>
                </c:pt>
                <c:pt idx="1023">
                  <c:v>0.34389500000000006</c:v>
                </c:pt>
                <c:pt idx="1024">
                  <c:v>0.34843800000000003</c:v>
                </c:pt>
                <c:pt idx="1025">
                  <c:v>0.33882599999999985</c:v>
                </c:pt>
                <c:pt idx="1026">
                  <c:v>0.3056500000000002</c:v>
                </c:pt>
                <c:pt idx="1027">
                  <c:v>0.31019299999999972</c:v>
                </c:pt>
                <c:pt idx="1028">
                  <c:v>0.31459400000000026</c:v>
                </c:pt>
                <c:pt idx="1029">
                  <c:v>0.31102600000000025</c:v>
                </c:pt>
                <c:pt idx="1030">
                  <c:v>0.3175469999999998</c:v>
                </c:pt>
                <c:pt idx="1031">
                  <c:v>0.31355599999999995</c:v>
                </c:pt>
                <c:pt idx="1032">
                  <c:v>0.3229289999999998</c:v>
                </c:pt>
                <c:pt idx="1033">
                  <c:v>0.31428100000000003</c:v>
                </c:pt>
                <c:pt idx="1034">
                  <c:v>0.31430099999999994</c:v>
                </c:pt>
                <c:pt idx="1035">
                  <c:v>0.34198999999999979</c:v>
                </c:pt>
                <c:pt idx="1036">
                  <c:v>0.35484400000000016</c:v>
                </c:pt>
                <c:pt idx="1037">
                  <c:v>0.33026799999999978</c:v>
                </c:pt>
                <c:pt idx="1038">
                  <c:v>0.32088899999999976</c:v>
                </c:pt>
                <c:pt idx="1039">
                  <c:v>0.32463399999999987</c:v>
                </c:pt>
                <c:pt idx="1040">
                  <c:v>0.32854100000000019</c:v>
                </c:pt>
                <c:pt idx="1041">
                  <c:v>0.32661200000000012</c:v>
                </c:pt>
                <c:pt idx="1042">
                  <c:v>0.32700799999999997</c:v>
                </c:pt>
                <c:pt idx="1043">
                  <c:v>0.31910500000000019</c:v>
                </c:pt>
                <c:pt idx="1044">
                  <c:v>0.31391999999999975</c:v>
                </c:pt>
                <c:pt idx="1045">
                  <c:v>0.31098100000000017</c:v>
                </c:pt>
                <c:pt idx="1046">
                  <c:v>0.31267200000000006</c:v>
                </c:pt>
                <c:pt idx="1047">
                  <c:v>0.3146199999999999</c:v>
                </c:pt>
                <c:pt idx="1048">
                  <c:v>0.32436299999999996</c:v>
                </c:pt>
                <c:pt idx="1049">
                  <c:v>0.34448200000000018</c:v>
                </c:pt>
                <c:pt idx="1050">
                  <c:v>0.35593900000000023</c:v>
                </c:pt>
                <c:pt idx="1051">
                  <c:v>0.32592399999999988</c:v>
                </c:pt>
                <c:pt idx="1052">
                  <c:v>0.31710599999999989</c:v>
                </c:pt>
                <c:pt idx="1053">
                  <c:v>0.31834399999999996</c:v>
                </c:pt>
                <c:pt idx="1054">
                  <c:v>0.31765099999999991</c:v>
                </c:pt>
                <c:pt idx="1055">
                  <c:v>0.31667800000000024</c:v>
                </c:pt>
                <c:pt idx="1056">
                  <c:v>0.31498000000000004</c:v>
                </c:pt>
                <c:pt idx="1057">
                  <c:v>0.31356599999999979</c:v>
                </c:pt>
                <c:pt idx="1058">
                  <c:v>0.30852700000000022</c:v>
                </c:pt>
                <c:pt idx="1059">
                  <c:v>0.31708700000000012</c:v>
                </c:pt>
                <c:pt idx="1060">
                  <c:v>0.3128080000000002</c:v>
                </c:pt>
                <c:pt idx="1061">
                  <c:v>0.30615599999999987</c:v>
                </c:pt>
                <c:pt idx="1062">
                  <c:v>0.30030599999999996</c:v>
                </c:pt>
                <c:pt idx="1063">
                  <c:v>0.30469200000000018</c:v>
                </c:pt>
                <c:pt idx="1064">
                  <c:v>0.30518699999999988</c:v>
                </c:pt>
                <c:pt idx="1065">
                  <c:v>0.31335699999999989</c:v>
                </c:pt>
                <c:pt idx="1066">
                  <c:v>0.31103899999999984</c:v>
                </c:pt>
                <c:pt idx="1067">
                  <c:v>0.31794500000000014</c:v>
                </c:pt>
                <c:pt idx="1068">
                  <c:v>0.31182899999999991</c:v>
                </c:pt>
                <c:pt idx="1069">
                  <c:v>0.32330199999999976</c:v>
                </c:pt>
                <c:pt idx="1070">
                  <c:v>0.31328699999999987</c:v>
                </c:pt>
                <c:pt idx="1071">
                  <c:v>0.30147800000000013</c:v>
                </c:pt>
                <c:pt idx="1072">
                  <c:v>0.30257699999999987</c:v>
                </c:pt>
                <c:pt idx="1073">
                  <c:v>0.31468299999999982</c:v>
                </c:pt>
                <c:pt idx="1074">
                  <c:v>0.317855</c:v>
                </c:pt>
                <c:pt idx="1075">
                  <c:v>0.31266699999999981</c:v>
                </c:pt>
                <c:pt idx="1076">
                  <c:v>0.3094380000000001</c:v>
                </c:pt>
                <c:pt idx="1077">
                  <c:v>0.32613799999999982</c:v>
                </c:pt>
                <c:pt idx="1078">
                  <c:v>0.30848599999999982</c:v>
                </c:pt>
                <c:pt idx="1079">
                  <c:v>0.31696099999999983</c:v>
                </c:pt>
                <c:pt idx="1080">
                  <c:v>0.31600099999999998</c:v>
                </c:pt>
                <c:pt idx="1081">
                  <c:v>0.31127599999999989</c:v>
                </c:pt>
                <c:pt idx="1082">
                  <c:v>0.32736100000000001</c:v>
                </c:pt>
                <c:pt idx="1083">
                  <c:v>0.32375599999999993</c:v>
                </c:pt>
                <c:pt idx="1084">
                  <c:v>0.32342799999999983</c:v>
                </c:pt>
                <c:pt idx="1085">
                  <c:v>0.33312800000000009</c:v>
                </c:pt>
                <c:pt idx="1086">
                  <c:v>0.330619</c:v>
                </c:pt>
                <c:pt idx="1087">
                  <c:v>0.33333200000000018</c:v>
                </c:pt>
                <c:pt idx="1088">
                  <c:v>0.31366499999999986</c:v>
                </c:pt>
                <c:pt idx="1089">
                  <c:v>0.30413500000000004</c:v>
                </c:pt>
                <c:pt idx="1090">
                  <c:v>0.30946899999999999</c:v>
                </c:pt>
                <c:pt idx="1091">
                  <c:v>0.31510700000000003</c:v>
                </c:pt>
                <c:pt idx="1092">
                  <c:v>0.31617400000000018</c:v>
                </c:pt>
                <c:pt idx="1093">
                  <c:v>0.34368899999999991</c:v>
                </c:pt>
                <c:pt idx="1094">
                  <c:v>0.32460700000000031</c:v>
                </c:pt>
                <c:pt idx="1095">
                  <c:v>0.32662799999999992</c:v>
                </c:pt>
                <c:pt idx="1096">
                  <c:v>0.40171499999999982</c:v>
                </c:pt>
                <c:pt idx="1097">
                  <c:v>0.31186599999999975</c:v>
                </c:pt>
                <c:pt idx="1098">
                  <c:v>0.31964000000000015</c:v>
                </c:pt>
                <c:pt idx="1099">
                  <c:v>0.31064599999999976</c:v>
                </c:pt>
                <c:pt idx="1100">
                  <c:v>0.29904600000000015</c:v>
                </c:pt>
                <c:pt idx="1101">
                  <c:v>0.3240949999999998</c:v>
                </c:pt>
                <c:pt idx="1102">
                  <c:v>0.32940399999999981</c:v>
                </c:pt>
                <c:pt idx="1103">
                  <c:v>0.35214499999999971</c:v>
                </c:pt>
                <c:pt idx="1104">
                  <c:v>0.31709699999999996</c:v>
                </c:pt>
                <c:pt idx="1105">
                  <c:v>0.32601400000000025</c:v>
                </c:pt>
                <c:pt idx="1106">
                  <c:v>0.33051800000000009</c:v>
                </c:pt>
                <c:pt idx="1107">
                  <c:v>0.31537799999999994</c:v>
                </c:pt>
                <c:pt idx="1108">
                  <c:v>0.3106040000000001</c:v>
                </c:pt>
                <c:pt idx="1109">
                  <c:v>0.31475100000000023</c:v>
                </c:pt>
                <c:pt idx="1110">
                  <c:v>0.31966699999999992</c:v>
                </c:pt>
                <c:pt idx="1111">
                  <c:v>0.30912099999999976</c:v>
                </c:pt>
                <c:pt idx="1112">
                  <c:v>0.29539399999999993</c:v>
                </c:pt>
                <c:pt idx="1113">
                  <c:v>0.31820199999999987</c:v>
                </c:pt>
                <c:pt idx="1114">
                  <c:v>0.32651999999999992</c:v>
                </c:pt>
                <c:pt idx="1115">
                  <c:v>0.31055600000000005</c:v>
                </c:pt>
                <c:pt idx="1116">
                  <c:v>0.31279499999999993</c:v>
                </c:pt>
                <c:pt idx="1117">
                  <c:v>0.3267500000000001</c:v>
                </c:pt>
                <c:pt idx="1118">
                  <c:v>0.34373500000000012</c:v>
                </c:pt>
                <c:pt idx="1119">
                  <c:v>0.31977500000000036</c:v>
                </c:pt>
                <c:pt idx="1120">
                  <c:v>0.3064960000000001</c:v>
                </c:pt>
                <c:pt idx="1121">
                  <c:v>0.29822199999999999</c:v>
                </c:pt>
                <c:pt idx="1122">
                  <c:v>0.30397300000000005</c:v>
                </c:pt>
                <c:pt idx="1123">
                  <c:v>0.30854800000000004</c:v>
                </c:pt>
                <c:pt idx="1124">
                  <c:v>0.30583399999999994</c:v>
                </c:pt>
                <c:pt idx="1125">
                  <c:v>0.31405100000000008</c:v>
                </c:pt>
                <c:pt idx="1126">
                  <c:v>0.3126850000000001</c:v>
                </c:pt>
                <c:pt idx="1127">
                  <c:v>0.30163599999999979</c:v>
                </c:pt>
                <c:pt idx="1128">
                  <c:v>0.29650200000000027</c:v>
                </c:pt>
                <c:pt idx="1129">
                  <c:v>0.29991000000000012</c:v>
                </c:pt>
                <c:pt idx="1130">
                  <c:v>0.32179799999999981</c:v>
                </c:pt>
                <c:pt idx="1131">
                  <c:v>0.31252700000000022</c:v>
                </c:pt>
                <c:pt idx="1132">
                  <c:v>0.3068249999999999</c:v>
                </c:pt>
                <c:pt idx="1133">
                  <c:v>0.30366800000000005</c:v>
                </c:pt>
                <c:pt idx="1134">
                  <c:v>0.31585799999999997</c:v>
                </c:pt>
                <c:pt idx="1135">
                  <c:v>0.32149399999999995</c:v>
                </c:pt>
                <c:pt idx="1136">
                  <c:v>0.32900200000000002</c:v>
                </c:pt>
                <c:pt idx="1137">
                  <c:v>0.31991900000000006</c:v>
                </c:pt>
                <c:pt idx="1138">
                  <c:v>0.30810899999999997</c:v>
                </c:pt>
                <c:pt idx="1139">
                  <c:v>0.31614999999999993</c:v>
                </c:pt>
                <c:pt idx="1140">
                  <c:v>0.32304999999999984</c:v>
                </c:pt>
                <c:pt idx="1141">
                  <c:v>0.29825699999999999</c:v>
                </c:pt>
                <c:pt idx="1142">
                  <c:v>0.29957400000000023</c:v>
                </c:pt>
                <c:pt idx="1143">
                  <c:v>0.29765100000000011</c:v>
                </c:pt>
                <c:pt idx="1144">
                  <c:v>0.30809700000000007</c:v>
                </c:pt>
                <c:pt idx="1145">
                  <c:v>0.35611900000000007</c:v>
                </c:pt>
                <c:pt idx="1146">
                  <c:v>0.30470599999999992</c:v>
                </c:pt>
                <c:pt idx="1147">
                  <c:v>0.30885600000000002</c:v>
                </c:pt>
                <c:pt idx="1148">
                  <c:v>0.29292500000000032</c:v>
                </c:pt>
                <c:pt idx="1149">
                  <c:v>0.29517700000000024</c:v>
                </c:pt>
                <c:pt idx="1150">
                  <c:v>0.31814800000000032</c:v>
                </c:pt>
                <c:pt idx="1151">
                  <c:v>0.31844300000000025</c:v>
                </c:pt>
                <c:pt idx="1152">
                  <c:v>0.30189599999999972</c:v>
                </c:pt>
                <c:pt idx="1153">
                  <c:v>0.30541000000000018</c:v>
                </c:pt>
                <c:pt idx="1154">
                  <c:v>0.30729300000000004</c:v>
                </c:pt>
                <c:pt idx="1155">
                  <c:v>0.29625799999999991</c:v>
                </c:pt>
                <c:pt idx="1156">
                  <c:v>0.29967699999999997</c:v>
                </c:pt>
                <c:pt idx="1157">
                  <c:v>0.30550599999999983</c:v>
                </c:pt>
                <c:pt idx="1158">
                  <c:v>0.30024000000000006</c:v>
                </c:pt>
                <c:pt idx="1159">
                  <c:v>0.2891079999999997</c:v>
                </c:pt>
                <c:pt idx="1160">
                  <c:v>0.29478099999999996</c:v>
                </c:pt>
                <c:pt idx="1161">
                  <c:v>0.30763199999999991</c:v>
                </c:pt>
                <c:pt idx="1162">
                  <c:v>0.28638900000000023</c:v>
                </c:pt>
                <c:pt idx="1163">
                  <c:v>0.28596199999999961</c:v>
                </c:pt>
                <c:pt idx="1164">
                  <c:v>0.28229199999999999</c:v>
                </c:pt>
                <c:pt idx="1165">
                  <c:v>0.28128500000000001</c:v>
                </c:pt>
                <c:pt idx="1166">
                  <c:v>0.28539700000000012</c:v>
                </c:pt>
                <c:pt idx="1167">
                  <c:v>0.28440399999999988</c:v>
                </c:pt>
                <c:pt idx="1168">
                  <c:v>0.27963499999999986</c:v>
                </c:pt>
                <c:pt idx="1169">
                  <c:v>0.28414800000000007</c:v>
                </c:pt>
                <c:pt idx="1170">
                  <c:v>0.28474300000000019</c:v>
                </c:pt>
                <c:pt idx="1171">
                  <c:v>0.29798100000000005</c:v>
                </c:pt>
                <c:pt idx="1172">
                  <c:v>0.29113999999999995</c:v>
                </c:pt>
                <c:pt idx="1173">
                  <c:v>0.28581699999999977</c:v>
                </c:pt>
                <c:pt idx="1174">
                  <c:v>0.30532100000000018</c:v>
                </c:pt>
                <c:pt idx="1175">
                  <c:v>0.27970000000000006</c:v>
                </c:pt>
                <c:pt idx="1176">
                  <c:v>0.28436400000000006</c:v>
                </c:pt>
                <c:pt idx="1177">
                  <c:v>0.30976299999999979</c:v>
                </c:pt>
                <c:pt idx="1178">
                  <c:v>0.28864500000000026</c:v>
                </c:pt>
                <c:pt idx="1179">
                  <c:v>0.27468000000000004</c:v>
                </c:pt>
                <c:pt idx="1180">
                  <c:v>0.27393699999999965</c:v>
                </c:pt>
                <c:pt idx="1181">
                  <c:v>0.27862699999999974</c:v>
                </c:pt>
                <c:pt idx="1182">
                  <c:v>0.27252999999999972</c:v>
                </c:pt>
                <c:pt idx="1183">
                  <c:v>0.27188800000000013</c:v>
                </c:pt>
                <c:pt idx="1184">
                  <c:v>0.262324</c:v>
                </c:pt>
                <c:pt idx="1185">
                  <c:v>0.26687200000000022</c:v>
                </c:pt>
                <c:pt idx="1186">
                  <c:v>0.27110800000000035</c:v>
                </c:pt>
                <c:pt idx="1187">
                  <c:v>0.29194399999999998</c:v>
                </c:pt>
                <c:pt idx="1188">
                  <c:v>0.31320700000000024</c:v>
                </c:pt>
                <c:pt idx="1189">
                  <c:v>0.26854599999999973</c:v>
                </c:pt>
                <c:pt idx="1190">
                  <c:v>0.30566000000000004</c:v>
                </c:pt>
                <c:pt idx="1191">
                  <c:v>0.29310400000000003</c:v>
                </c:pt>
                <c:pt idx="1192">
                  <c:v>0.29819100000000009</c:v>
                </c:pt>
                <c:pt idx="1193">
                  <c:v>0.287188</c:v>
                </c:pt>
                <c:pt idx="1194">
                  <c:v>0.2751269999999999</c:v>
                </c:pt>
                <c:pt idx="1195">
                  <c:v>0.27058900000000019</c:v>
                </c:pt>
                <c:pt idx="1196">
                  <c:v>0.28393700000000033</c:v>
                </c:pt>
                <c:pt idx="1197">
                  <c:v>0.26531299999999991</c:v>
                </c:pt>
                <c:pt idx="1198">
                  <c:v>0.26898199999999983</c:v>
                </c:pt>
                <c:pt idx="1199">
                  <c:v>0.29282600000000025</c:v>
                </c:pt>
                <c:pt idx="1200">
                  <c:v>0.28619699999999959</c:v>
                </c:pt>
                <c:pt idx="1201">
                  <c:v>0.29194699999999996</c:v>
                </c:pt>
                <c:pt idx="1202">
                  <c:v>0.2631070000000002</c:v>
                </c:pt>
                <c:pt idx="1203">
                  <c:v>0.27213299999999974</c:v>
                </c:pt>
                <c:pt idx="1204">
                  <c:v>0.27121299999999993</c:v>
                </c:pt>
                <c:pt idx="1205">
                  <c:v>0.27837499999999959</c:v>
                </c:pt>
                <c:pt idx="1206">
                  <c:v>0.28258299999999981</c:v>
                </c:pt>
                <c:pt idx="1207">
                  <c:v>0.29425500000000016</c:v>
                </c:pt>
                <c:pt idx="1208">
                  <c:v>0.30091100000000015</c:v>
                </c:pt>
                <c:pt idx="1209">
                  <c:v>0.28527400000000025</c:v>
                </c:pt>
                <c:pt idx="1210">
                  <c:v>0.27486699999999997</c:v>
                </c:pt>
                <c:pt idx="1211">
                  <c:v>0.26471499999999981</c:v>
                </c:pt>
                <c:pt idx="1212">
                  <c:v>0.27091400000000032</c:v>
                </c:pt>
                <c:pt idx="1213">
                  <c:v>0.25971399999999978</c:v>
                </c:pt>
                <c:pt idx="1214">
                  <c:v>0.26741599999999988</c:v>
                </c:pt>
                <c:pt idx="1215">
                  <c:v>0.25799600000000034</c:v>
                </c:pt>
                <c:pt idx="1216">
                  <c:v>0.27535299999999996</c:v>
                </c:pt>
                <c:pt idx="1217">
                  <c:v>0.28273199999999976</c:v>
                </c:pt>
                <c:pt idx="1218">
                  <c:v>0.27643900000000032</c:v>
                </c:pt>
                <c:pt idx="1219">
                  <c:v>0.30043299999999995</c:v>
                </c:pt>
                <c:pt idx="1220">
                  <c:v>0.2874869999999996</c:v>
                </c:pt>
                <c:pt idx="1221">
                  <c:v>0.27963899999999997</c:v>
                </c:pt>
                <c:pt idx="1222">
                  <c:v>0.2913490000000003</c:v>
                </c:pt>
                <c:pt idx="1223">
                  <c:v>0.26362400000000008</c:v>
                </c:pt>
                <c:pt idx="1224">
                  <c:v>0.26789700000000005</c:v>
                </c:pt>
                <c:pt idx="1225">
                  <c:v>0.25966999999999985</c:v>
                </c:pt>
                <c:pt idx="1226">
                  <c:v>0.25906200000000013</c:v>
                </c:pt>
                <c:pt idx="1227">
                  <c:v>0.26180100000000017</c:v>
                </c:pt>
                <c:pt idx="1228">
                  <c:v>0.26746999999999987</c:v>
                </c:pt>
                <c:pt idx="1229">
                  <c:v>0.28919500000000031</c:v>
                </c:pt>
                <c:pt idx="1230">
                  <c:v>0.29518500000000003</c:v>
                </c:pt>
                <c:pt idx="1231">
                  <c:v>0.26951400000000003</c:v>
                </c:pt>
                <c:pt idx="1232">
                  <c:v>0.26480299999999968</c:v>
                </c:pt>
                <c:pt idx="1233">
                  <c:v>0.28888500000000006</c:v>
                </c:pt>
                <c:pt idx="1234">
                  <c:v>0.29027599999999998</c:v>
                </c:pt>
                <c:pt idx="1235">
                  <c:v>0.2883</c:v>
                </c:pt>
                <c:pt idx="1236">
                  <c:v>0.27047299999999996</c:v>
                </c:pt>
                <c:pt idx="1237">
                  <c:v>0.26939299999999999</c:v>
                </c:pt>
                <c:pt idx="1238">
                  <c:v>0.28410000000000002</c:v>
                </c:pt>
                <c:pt idx="1239">
                  <c:v>0.29958299999999971</c:v>
                </c:pt>
                <c:pt idx="1240">
                  <c:v>0.29904000000000019</c:v>
                </c:pt>
                <c:pt idx="1241">
                  <c:v>0.29431999999999992</c:v>
                </c:pt>
                <c:pt idx="1242">
                  <c:v>0.29090900000000008</c:v>
                </c:pt>
                <c:pt idx="1243">
                  <c:v>0.27429000000000014</c:v>
                </c:pt>
                <c:pt idx="1244">
                  <c:v>0.26928900000000011</c:v>
                </c:pt>
                <c:pt idx="1245">
                  <c:v>0.26588099999999981</c:v>
                </c:pt>
                <c:pt idx="1246">
                  <c:v>0.27421799999999985</c:v>
                </c:pt>
                <c:pt idx="1247">
                  <c:v>0.26435300000000028</c:v>
                </c:pt>
                <c:pt idx="1248">
                  <c:v>0.27153300000000025</c:v>
                </c:pt>
                <c:pt idx="1249">
                  <c:v>0.30037200000000031</c:v>
                </c:pt>
                <c:pt idx="1250">
                  <c:v>0.2689020000000002</c:v>
                </c:pt>
                <c:pt idx="1251">
                  <c:v>0.26550200000000013</c:v>
                </c:pt>
                <c:pt idx="1252">
                  <c:v>0.26723499999999989</c:v>
                </c:pt>
                <c:pt idx="1253">
                  <c:v>0.26992900000000031</c:v>
                </c:pt>
                <c:pt idx="1254">
                  <c:v>0.26192300000000035</c:v>
                </c:pt>
                <c:pt idx="1255">
                  <c:v>0.26722099999999971</c:v>
                </c:pt>
                <c:pt idx="1256">
                  <c:v>0.26366599999999973</c:v>
                </c:pt>
                <c:pt idx="1257">
                  <c:v>0.26910999999999996</c:v>
                </c:pt>
                <c:pt idx="1258">
                  <c:v>0.27175599999999989</c:v>
                </c:pt>
                <c:pt idx="1259">
                  <c:v>0.27997100000000019</c:v>
                </c:pt>
                <c:pt idx="1260">
                  <c:v>0.2755390000000002</c:v>
                </c:pt>
                <c:pt idx="1261">
                  <c:v>0.27024800000000004</c:v>
                </c:pt>
                <c:pt idx="1262">
                  <c:v>0.30744800000000039</c:v>
                </c:pt>
                <c:pt idx="1263">
                  <c:v>0.33268899999999979</c:v>
                </c:pt>
                <c:pt idx="1264">
                  <c:v>0.27315999999999985</c:v>
                </c:pt>
                <c:pt idx="1265">
                  <c:v>0.26405300000000009</c:v>
                </c:pt>
                <c:pt idx="1266">
                  <c:v>0.27219400000000027</c:v>
                </c:pt>
                <c:pt idx="1267">
                  <c:v>0.27082899999999999</c:v>
                </c:pt>
                <c:pt idx="1268">
                  <c:v>0.2728729999999997</c:v>
                </c:pt>
                <c:pt idx="1269">
                  <c:v>0.28496100000000002</c:v>
                </c:pt>
                <c:pt idx="1270">
                  <c:v>0.2630950000000003</c:v>
                </c:pt>
                <c:pt idx="1271">
                  <c:v>0.26210800000000001</c:v>
                </c:pt>
                <c:pt idx="1272">
                  <c:v>0.27727699999999977</c:v>
                </c:pt>
                <c:pt idx="1273">
                  <c:v>0.27882000000000007</c:v>
                </c:pt>
                <c:pt idx="1274">
                  <c:v>0.27264399999999966</c:v>
                </c:pt>
                <c:pt idx="1275">
                  <c:v>0.26292300000000024</c:v>
                </c:pt>
                <c:pt idx="1276">
                  <c:v>0.28150999999999993</c:v>
                </c:pt>
                <c:pt idx="1277">
                  <c:v>0.26957100000000001</c:v>
                </c:pt>
                <c:pt idx="1278">
                  <c:v>0.26915999999999984</c:v>
                </c:pt>
                <c:pt idx="1279">
                  <c:v>0.28353199999999967</c:v>
                </c:pt>
                <c:pt idx="1280">
                  <c:v>0.27994200000000014</c:v>
                </c:pt>
                <c:pt idx="1281">
                  <c:v>0.27950900000000001</c:v>
                </c:pt>
                <c:pt idx="1282">
                  <c:v>0.27895599999999998</c:v>
                </c:pt>
                <c:pt idx="1283">
                  <c:v>0.28884299999999996</c:v>
                </c:pt>
                <c:pt idx="1284">
                  <c:v>0.28453499999999998</c:v>
                </c:pt>
                <c:pt idx="1285">
                  <c:v>0.27292899999999998</c:v>
                </c:pt>
                <c:pt idx="1286">
                  <c:v>0.27866200000000019</c:v>
                </c:pt>
                <c:pt idx="1287">
                  <c:v>0.27062399999999975</c:v>
                </c:pt>
                <c:pt idx="1288">
                  <c:v>0.27575100000000008</c:v>
                </c:pt>
                <c:pt idx="1289">
                  <c:v>0.27611199999999991</c:v>
                </c:pt>
                <c:pt idx="1290">
                  <c:v>0.28779200000000005</c:v>
                </c:pt>
                <c:pt idx="1291">
                  <c:v>0.27739199999999986</c:v>
                </c:pt>
                <c:pt idx="1292">
                  <c:v>0.30505300000000002</c:v>
                </c:pt>
                <c:pt idx="1293">
                  <c:v>0.29482099999999978</c:v>
                </c:pt>
                <c:pt idx="1294">
                  <c:v>0.28829599999999989</c:v>
                </c:pt>
                <c:pt idx="1295">
                  <c:v>0.37149300000000007</c:v>
                </c:pt>
                <c:pt idx="1296">
                  <c:v>0.28103900000000026</c:v>
                </c:pt>
                <c:pt idx="1297">
                  <c:v>0.28661099999999973</c:v>
                </c:pt>
                <c:pt idx="1298">
                  <c:v>0.26797100000000018</c:v>
                </c:pt>
                <c:pt idx="1299">
                  <c:v>0.2923420000000001</c:v>
                </c:pt>
                <c:pt idx="1300">
                  <c:v>0.27741099999999985</c:v>
                </c:pt>
                <c:pt idx="1301">
                  <c:v>0.2728069999999998</c:v>
                </c:pt>
                <c:pt idx="1302">
                  <c:v>0.27156599999999997</c:v>
                </c:pt>
                <c:pt idx="1303">
                  <c:v>0.27076300000000009</c:v>
                </c:pt>
                <c:pt idx="1304">
                  <c:v>0.28440000000000021</c:v>
                </c:pt>
                <c:pt idx="1305">
                  <c:v>0.31648699999999996</c:v>
                </c:pt>
                <c:pt idx="1306">
                  <c:v>0.27224100000000018</c:v>
                </c:pt>
                <c:pt idx="1307">
                  <c:v>0.2749659999999996</c:v>
                </c:pt>
                <c:pt idx="1308">
                  <c:v>0.29420400000000013</c:v>
                </c:pt>
                <c:pt idx="1309">
                  <c:v>0.29755500000000001</c:v>
                </c:pt>
                <c:pt idx="1310">
                  <c:v>0.29229299999999991</c:v>
                </c:pt>
                <c:pt idx="1311">
                  <c:v>0.2707679999999999</c:v>
                </c:pt>
                <c:pt idx="1312">
                  <c:v>0.32933000000000012</c:v>
                </c:pt>
                <c:pt idx="1313">
                  <c:v>0.30616099999999991</c:v>
                </c:pt>
                <c:pt idx="1314">
                  <c:v>0.30173000000000005</c:v>
                </c:pt>
                <c:pt idx="1315">
                  <c:v>0.27143300000000004</c:v>
                </c:pt>
                <c:pt idx="1316">
                  <c:v>0.276424</c:v>
                </c:pt>
                <c:pt idx="1317">
                  <c:v>0.27711499999999978</c:v>
                </c:pt>
                <c:pt idx="1318">
                  <c:v>0.26615199999999994</c:v>
                </c:pt>
                <c:pt idx="1319">
                  <c:v>0.27697500000000019</c:v>
                </c:pt>
                <c:pt idx="1320">
                  <c:v>0.27200200000000008</c:v>
                </c:pt>
                <c:pt idx="1321">
                  <c:v>0.26577699999999993</c:v>
                </c:pt>
                <c:pt idx="1322">
                  <c:v>0.27886299999999986</c:v>
                </c:pt>
                <c:pt idx="1323">
                  <c:v>0.27898400000000034</c:v>
                </c:pt>
                <c:pt idx="1324">
                  <c:v>0.27544799999999992</c:v>
                </c:pt>
                <c:pt idx="1325">
                  <c:v>0.27794099999999977</c:v>
                </c:pt>
                <c:pt idx="1326">
                  <c:v>0.27881700000000009</c:v>
                </c:pt>
                <c:pt idx="1327">
                  <c:v>0.27852699999999997</c:v>
                </c:pt>
                <c:pt idx="1328">
                  <c:v>0.28720800000000013</c:v>
                </c:pt>
                <c:pt idx="1329">
                  <c:v>0.29866500000000018</c:v>
                </c:pt>
                <c:pt idx="1330">
                  <c:v>0.29468700000000014</c:v>
                </c:pt>
                <c:pt idx="1331">
                  <c:v>0.31369800000000003</c:v>
                </c:pt>
                <c:pt idx="1332">
                  <c:v>0.31123300000000009</c:v>
                </c:pt>
                <c:pt idx="1333">
                  <c:v>0.30181099999999983</c:v>
                </c:pt>
                <c:pt idx="1334">
                  <c:v>0.31156099999999975</c:v>
                </c:pt>
                <c:pt idx="1335">
                  <c:v>0.28725899999999971</c:v>
                </c:pt>
                <c:pt idx="1336">
                  <c:v>0.28162799999999999</c:v>
                </c:pt>
                <c:pt idx="1337">
                  <c:v>0.28215600000000007</c:v>
                </c:pt>
                <c:pt idx="1338">
                  <c:v>0.28012799999999993</c:v>
                </c:pt>
                <c:pt idx="1339">
                  <c:v>0.29740799999999989</c:v>
                </c:pt>
                <c:pt idx="1340">
                  <c:v>0.29388099999999984</c:v>
                </c:pt>
                <c:pt idx="1341">
                  <c:v>0.2842880000000001</c:v>
                </c:pt>
                <c:pt idx="1342">
                  <c:v>0.29432500000000017</c:v>
                </c:pt>
                <c:pt idx="1343">
                  <c:v>0.29532800000000003</c:v>
                </c:pt>
                <c:pt idx="1344">
                  <c:v>0.30755199999999983</c:v>
                </c:pt>
                <c:pt idx="1345">
                  <c:v>0.31069600000000008</c:v>
                </c:pt>
                <c:pt idx="1346">
                  <c:v>0.3344339999999999</c:v>
                </c:pt>
                <c:pt idx="1347">
                  <c:v>0.28494400000000031</c:v>
                </c:pt>
                <c:pt idx="1348">
                  <c:v>0.28094200000000003</c:v>
                </c:pt>
                <c:pt idx="1349">
                  <c:v>0.28093699999999977</c:v>
                </c:pt>
                <c:pt idx="1350">
                  <c:v>0.29787799999999987</c:v>
                </c:pt>
                <c:pt idx="1351">
                  <c:v>0.28917200000000021</c:v>
                </c:pt>
                <c:pt idx="1352">
                  <c:v>0.30249100000000029</c:v>
                </c:pt>
                <c:pt idx="1353">
                  <c:v>0.31314099999999989</c:v>
                </c:pt>
                <c:pt idx="1354">
                  <c:v>0.28458600000000001</c:v>
                </c:pt>
                <c:pt idx="1355">
                  <c:v>0.30704200000000004</c:v>
                </c:pt>
                <c:pt idx="1356">
                  <c:v>0.28681000000000001</c:v>
                </c:pt>
                <c:pt idx="1357">
                  <c:v>0.32329799999999986</c:v>
                </c:pt>
                <c:pt idx="1358">
                  <c:v>0.31318600000000041</c:v>
                </c:pt>
                <c:pt idx="1359">
                  <c:v>0.28724999999999978</c:v>
                </c:pt>
                <c:pt idx="1360">
                  <c:v>0.31001699999999976</c:v>
                </c:pt>
                <c:pt idx="1361">
                  <c:v>0.31697099999999967</c:v>
                </c:pt>
                <c:pt idx="1362">
                  <c:v>0.32527600000000012</c:v>
                </c:pt>
                <c:pt idx="1363">
                  <c:v>0.30050200000000027</c:v>
                </c:pt>
                <c:pt idx="1364">
                  <c:v>0.3305880000000001</c:v>
                </c:pt>
                <c:pt idx="1365">
                  <c:v>0.29798500000000017</c:v>
                </c:pt>
                <c:pt idx="1366">
                  <c:v>0.28652799999999967</c:v>
                </c:pt>
                <c:pt idx="1367">
                  <c:v>0.28658599999999979</c:v>
                </c:pt>
                <c:pt idx="1368">
                  <c:v>0.28379600000000016</c:v>
                </c:pt>
                <c:pt idx="1369">
                  <c:v>0.30650599999999972</c:v>
                </c:pt>
                <c:pt idx="1370">
                  <c:v>0.31331599999999993</c:v>
                </c:pt>
                <c:pt idx="1371">
                  <c:v>0.32061499999999965</c:v>
                </c:pt>
                <c:pt idx="1372">
                  <c:v>0.31079100000000004</c:v>
                </c:pt>
                <c:pt idx="1373">
                  <c:v>0.29453599999999991</c:v>
                </c:pt>
                <c:pt idx="1374">
                  <c:v>0.31232299999999968</c:v>
                </c:pt>
                <c:pt idx="1375">
                  <c:v>0.30141799999999996</c:v>
                </c:pt>
                <c:pt idx="1376">
                  <c:v>0.31664700000000012</c:v>
                </c:pt>
                <c:pt idx="1377">
                  <c:v>0.31462399999999979</c:v>
                </c:pt>
                <c:pt idx="1378">
                  <c:v>0.2991299999999999</c:v>
                </c:pt>
                <c:pt idx="1379">
                  <c:v>0.30106199999999994</c:v>
                </c:pt>
                <c:pt idx="1380">
                  <c:v>0.30508600000000019</c:v>
                </c:pt>
                <c:pt idx="1381">
                  <c:v>0.2990219999999999</c:v>
                </c:pt>
                <c:pt idx="1382">
                  <c:v>0.2955899999999998</c:v>
                </c:pt>
                <c:pt idx="1383">
                  <c:v>0.30818099999999982</c:v>
                </c:pt>
                <c:pt idx="1384">
                  <c:v>0.3153649999999999</c:v>
                </c:pt>
                <c:pt idx="1385">
                  <c:v>0.32071199999999989</c:v>
                </c:pt>
                <c:pt idx="1386">
                  <c:v>0.29684500000000025</c:v>
                </c:pt>
                <c:pt idx="1387">
                  <c:v>0.31999099999999991</c:v>
                </c:pt>
                <c:pt idx="1388">
                  <c:v>0.30743399999999976</c:v>
                </c:pt>
                <c:pt idx="1389">
                  <c:v>0.30738299999999974</c:v>
                </c:pt>
                <c:pt idx="1390">
                  <c:v>0.31995299999999993</c:v>
                </c:pt>
                <c:pt idx="1391">
                  <c:v>0.30823400000000012</c:v>
                </c:pt>
                <c:pt idx="1392">
                  <c:v>0.29670499999999977</c:v>
                </c:pt>
                <c:pt idx="1393">
                  <c:v>0.31155100000000013</c:v>
                </c:pt>
                <c:pt idx="1394">
                  <c:v>0.30531499999999978</c:v>
                </c:pt>
                <c:pt idx="1395">
                  <c:v>0.31744100000000008</c:v>
                </c:pt>
                <c:pt idx="1396">
                  <c:v>0.32409199999999982</c:v>
                </c:pt>
                <c:pt idx="1397">
                  <c:v>0.3297699999999999</c:v>
                </c:pt>
                <c:pt idx="1398">
                  <c:v>0.31275799999999965</c:v>
                </c:pt>
                <c:pt idx="1399">
                  <c:v>0.30792600000000014</c:v>
                </c:pt>
                <c:pt idx="1400">
                  <c:v>0.30057</c:v>
                </c:pt>
                <c:pt idx="1401">
                  <c:v>0.30347999999999997</c:v>
                </c:pt>
                <c:pt idx="1402">
                  <c:v>0.30309700000000017</c:v>
                </c:pt>
                <c:pt idx="1403">
                  <c:v>0.32826000000000022</c:v>
                </c:pt>
                <c:pt idx="1404">
                  <c:v>0.30838199999999993</c:v>
                </c:pt>
                <c:pt idx="1405">
                  <c:v>0.31045899999999982</c:v>
                </c:pt>
                <c:pt idx="1406">
                  <c:v>0.30343199999999992</c:v>
                </c:pt>
                <c:pt idx="1407">
                  <c:v>0.31650799999999979</c:v>
                </c:pt>
                <c:pt idx="1408">
                  <c:v>0.31609799999999977</c:v>
                </c:pt>
                <c:pt idx="1409">
                  <c:v>0.33419999999999961</c:v>
                </c:pt>
                <c:pt idx="1410">
                  <c:v>0.35376999999999992</c:v>
                </c:pt>
                <c:pt idx="1411">
                  <c:v>0.30268099999999976</c:v>
                </c:pt>
                <c:pt idx="1412">
                  <c:v>0.2936399999999999</c:v>
                </c:pt>
                <c:pt idx="1413">
                  <c:v>0.3122849999999997</c:v>
                </c:pt>
                <c:pt idx="1414">
                  <c:v>0.31405900000000031</c:v>
                </c:pt>
                <c:pt idx="1415">
                  <c:v>0.30487799999999998</c:v>
                </c:pt>
                <c:pt idx="1416">
                  <c:v>0.29898800000000003</c:v>
                </c:pt>
                <c:pt idx="1417">
                  <c:v>0.29745899999999992</c:v>
                </c:pt>
                <c:pt idx="1418">
                  <c:v>0.31065699999999996</c:v>
                </c:pt>
                <c:pt idx="1419">
                  <c:v>0.30655199999999994</c:v>
                </c:pt>
                <c:pt idx="1420">
                  <c:v>0.31702800000000009</c:v>
                </c:pt>
                <c:pt idx="1421">
                  <c:v>0.29588800000000015</c:v>
                </c:pt>
                <c:pt idx="1422">
                  <c:v>0.3067120000000001</c:v>
                </c:pt>
                <c:pt idx="1423">
                  <c:v>0.32940800000000037</c:v>
                </c:pt>
                <c:pt idx="1424">
                  <c:v>0.34086600000000011</c:v>
                </c:pt>
                <c:pt idx="1425">
                  <c:v>0.3286990000000003</c:v>
                </c:pt>
                <c:pt idx="1426">
                  <c:v>0.32621800000000034</c:v>
                </c:pt>
                <c:pt idx="1427">
                  <c:v>0.32900099999999988</c:v>
                </c:pt>
                <c:pt idx="1428">
                  <c:v>0.30270200000000003</c:v>
                </c:pt>
                <c:pt idx="1429">
                  <c:v>0.29387700000000017</c:v>
                </c:pt>
                <c:pt idx="1430">
                  <c:v>0.30292999999999992</c:v>
                </c:pt>
                <c:pt idx="1431">
                  <c:v>0.3085410000000004</c:v>
                </c:pt>
                <c:pt idx="1432">
                  <c:v>0.29994399999999999</c:v>
                </c:pt>
                <c:pt idx="1433">
                  <c:v>0.30130800000000013</c:v>
                </c:pt>
                <c:pt idx="1434">
                  <c:v>0.32349600000000001</c:v>
                </c:pt>
                <c:pt idx="1435">
                  <c:v>0.31241099999999999</c:v>
                </c:pt>
                <c:pt idx="1436">
                  <c:v>0.34012200000000004</c:v>
                </c:pt>
                <c:pt idx="1437">
                  <c:v>0.31535400000000013</c:v>
                </c:pt>
                <c:pt idx="1438">
                  <c:v>0.30537000000000036</c:v>
                </c:pt>
                <c:pt idx="1439">
                  <c:v>0.31788900000000009</c:v>
                </c:pt>
                <c:pt idx="1440">
                  <c:v>0.30881100000000039</c:v>
                </c:pt>
                <c:pt idx="1441">
                  <c:v>0.30573600000000001</c:v>
                </c:pt>
                <c:pt idx="1442">
                  <c:v>0.30761700000000003</c:v>
                </c:pt>
                <c:pt idx="1443">
                  <c:v>0.30466900000000008</c:v>
                </c:pt>
                <c:pt idx="1444">
                  <c:v>0.30105899999999997</c:v>
                </c:pt>
                <c:pt idx="1445">
                  <c:v>0.30951499999999976</c:v>
                </c:pt>
                <c:pt idx="1446">
                  <c:v>0.31346500000000033</c:v>
                </c:pt>
                <c:pt idx="1447">
                  <c:v>0.295763</c:v>
                </c:pt>
                <c:pt idx="1448">
                  <c:v>0.31927800000000017</c:v>
                </c:pt>
                <c:pt idx="1449">
                  <c:v>0.32728899999999994</c:v>
                </c:pt>
                <c:pt idx="1450">
                  <c:v>0.31784699999999999</c:v>
                </c:pt>
                <c:pt idx="1451">
                  <c:v>0.3172360000000003</c:v>
                </c:pt>
                <c:pt idx="1452">
                  <c:v>0.30243600000000015</c:v>
                </c:pt>
                <c:pt idx="1453">
                  <c:v>0.31313600000000008</c:v>
                </c:pt>
                <c:pt idx="1454">
                  <c:v>0.29959299999999978</c:v>
                </c:pt>
                <c:pt idx="1455">
                  <c:v>0.30368899999999988</c:v>
                </c:pt>
                <c:pt idx="1456">
                  <c:v>0.33307999999999982</c:v>
                </c:pt>
                <c:pt idx="1457">
                  <c:v>0.31650199999999984</c:v>
                </c:pt>
                <c:pt idx="1458">
                  <c:v>0.32171700000000003</c:v>
                </c:pt>
                <c:pt idx="1459">
                  <c:v>0.32797199999999993</c:v>
                </c:pt>
                <c:pt idx="1460">
                  <c:v>0.30970900000000023</c:v>
                </c:pt>
                <c:pt idx="1461">
                  <c:v>0.29934499999999975</c:v>
                </c:pt>
                <c:pt idx="1462">
                  <c:v>0.3211050000000002</c:v>
                </c:pt>
                <c:pt idx="1463">
                  <c:v>0.34063899999999991</c:v>
                </c:pt>
                <c:pt idx="1464">
                  <c:v>0.31900899999999988</c:v>
                </c:pt>
                <c:pt idx="1465">
                  <c:v>0.32543599999999984</c:v>
                </c:pt>
                <c:pt idx="1466">
                  <c:v>0.33514799999999978</c:v>
                </c:pt>
                <c:pt idx="1467">
                  <c:v>0.32341699999999962</c:v>
                </c:pt>
                <c:pt idx="1468">
                  <c:v>0.32831900000000003</c:v>
                </c:pt>
                <c:pt idx="1469">
                  <c:v>0.31453799999999976</c:v>
                </c:pt>
                <c:pt idx="1470">
                  <c:v>0.31960200000000016</c:v>
                </c:pt>
                <c:pt idx="1471">
                  <c:v>0.32197399999999998</c:v>
                </c:pt>
                <c:pt idx="1472">
                  <c:v>0.32200000000000006</c:v>
                </c:pt>
                <c:pt idx="1473">
                  <c:v>0.29793500000000028</c:v>
                </c:pt>
                <c:pt idx="1474">
                  <c:v>0.30301400000000012</c:v>
                </c:pt>
                <c:pt idx="1475">
                  <c:v>0.29902000000000006</c:v>
                </c:pt>
                <c:pt idx="1476">
                  <c:v>0.30554299999999968</c:v>
                </c:pt>
                <c:pt idx="1477">
                  <c:v>0.30327799999999971</c:v>
                </c:pt>
                <c:pt idx="1478">
                  <c:v>0.30838799999999988</c:v>
                </c:pt>
                <c:pt idx="1479">
                  <c:v>0.3125300000000002</c:v>
                </c:pt>
                <c:pt idx="1480">
                  <c:v>0.37278099999999981</c:v>
                </c:pt>
                <c:pt idx="1481">
                  <c:v>0.33458900000000025</c:v>
                </c:pt>
                <c:pt idx="1482">
                  <c:v>0.29737500000000017</c:v>
                </c:pt>
                <c:pt idx="1483">
                  <c:v>0.31999300000000019</c:v>
                </c:pt>
                <c:pt idx="1484">
                  <c:v>0.32115500000000008</c:v>
                </c:pt>
                <c:pt idx="1485">
                  <c:v>0.31143099999999979</c:v>
                </c:pt>
                <c:pt idx="1486">
                  <c:v>0.31997099999999978</c:v>
                </c:pt>
                <c:pt idx="1487">
                  <c:v>0.31144999999999978</c:v>
                </c:pt>
                <c:pt idx="1488">
                  <c:v>0.29858200000000013</c:v>
                </c:pt>
                <c:pt idx="1489">
                  <c:v>0.29224199999999989</c:v>
                </c:pt>
                <c:pt idx="1490">
                  <c:v>0.2978970000000003</c:v>
                </c:pt>
                <c:pt idx="1491">
                  <c:v>0.31015199999999998</c:v>
                </c:pt>
                <c:pt idx="1492">
                  <c:v>0.29993200000000009</c:v>
                </c:pt>
                <c:pt idx="1493">
                  <c:v>0.30606200000000028</c:v>
                </c:pt>
                <c:pt idx="1494">
                  <c:v>0.30540099999999981</c:v>
                </c:pt>
                <c:pt idx="1495">
                  <c:v>0.31415399999999982</c:v>
                </c:pt>
                <c:pt idx="1496">
                  <c:v>0.37379000000000007</c:v>
                </c:pt>
                <c:pt idx="1497">
                  <c:v>0.29313100000000025</c:v>
                </c:pt>
                <c:pt idx="1498">
                  <c:v>0.31478700000000037</c:v>
                </c:pt>
                <c:pt idx="1499">
                  <c:v>0.29831800000000008</c:v>
                </c:pt>
                <c:pt idx="1500">
                  <c:v>0.32784300000000011</c:v>
                </c:pt>
                <c:pt idx="1501">
                  <c:v>0.29323600000000027</c:v>
                </c:pt>
                <c:pt idx="1502">
                  <c:v>0.30269499999999994</c:v>
                </c:pt>
                <c:pt idx="1503">
                  <c:v>0.29946500000000009</c:v>
                </c:pt>
                <c:pt idx="1504">
                  <c:v>0.29476000000000013</c:v>
                </c:pt>
                <c:pt idx="1505">
                  <c:v>0.32039099999999987</c:v>
                </c:pt>
                <c:pt idx="1506">
                  <c:v>0.3133499999999998</c:v>
                </c:pt>
                <c:pt idx="1507">
                  <c:v>0.30919799999999986</c:v>
                </c:pt>
                <c:pt idx="1508">
                  <c:v>0.30552599999999996</c:v>
                </c:pt>
                <c:pt idx="1509">
                  <c:v>0.29292400000000018</c:v>
                </c:pt>
                <c:pt idx="1510">
                  <c:v>0.28228600000000004</c:v>
                </c:pt>
                <c:pt idx="1511">
                  <c:v>0.29550399999999977</c:v>
                </c:pt>
                <c:pt idx="1512">
                  <c:v>0.30266200000000021</c:v>
                </c:pt>
                <c:pt idx="1513">
                  <c:v>0.29339100000000018</c:v>
                </c:pt>
                <c:pt idx="1514">
                  <c:v>0.29414600000000002</c:v>
                </c:pt>
                <c:pt idx="1515">
                  <c:v>0.29470900000000011</c:v>
                </c:pt>
                <c:pt idx="1516">
                  <c:v>0.29156200000000032</c:v>
                </c:pt>
                <c:pt idx="1517">
                  <c:v>0.29340399999999978</c:v>
                </c:pt>
                <c:pt idx="1518">
                  <c:v>0.31781699999999979</c:v>
                </c:pt>
                <c:pt idx="1519">
                  <c:v>0.30154599999999965</c:v>
                </c:pt>
                <c:pt idx="1520">
                  <c:v>0.28539899999999996</c:v>
                </c:pt>
                <c:pt idx="1521">
                  <c:v>0.30346000000000029</c:v>
                </c:pt>
                <c:pt idx="1522">
                  <c:v>0.31522000000000006</c:v>
                </c:pt>
                <c:pt idx="1523">
                  <c:v>0.29191399999999978</c:v>
                </c:pt>
                <c:pt idx="1524">
                  <c:v>0.28417599999999998</c:v>
                </c:pt>
                <c:pt idx="1525">
                  <c:v>0.29535799999999979</c:v>
                </c:pt>
                <c:pt idx="1526">
                  <c:v>0.29388099999999984</c:v>
                </c:pt>
                <c:pt idx="1527">
                  <c:v>0.30746900000000021</c:v>
                </c:pt>
                <c:pt idx="1528">
                  <c:v>0.28078499999999984</c:v>
                </c:pt>
                <c:pt idx="1529">
                  <c:v>0.27808599999999961</c:v>
                </c:pt>
                <c:pt idx="1530">
                  <c:v>0.28055699999999995</c:v>
                </c:pt>
                <c:pt idx="1531">
                  <c:v>0.31349800000000005</c:v>
                </c:pt>
                <c:pt idx="1532">
                  <c:v>0.31145899999999971</c:v>
                </c:pt>
                <c:pt idx="1533">
                  <c:v>0.28213800000000022</c:v>
                </c:pt>
                <c:pt idx="1534">
                  <c:v>0.28523399999999999</c:v>
                </c:pt>
                <c:pt idx="1535">
                  <c:v>0.29387000000000008</c:v>
                </c:pt>
                <c:pt idx="1536">
                  <c:v>0.28187400000000018</c:v>
                </c:pt>
                <c:pt idx="1537">
                  <c:v>0.30286899999999983</c:v>
                </c:pt>
                <c:pt idx="1538">
                  <c:v>0.29786899999999994</c:v>
                </c:pt>
                <c:pt idx="1539">
                  <c:v>0.28908000000000023</c:v>
                </c:pt>
                <c:pt idx="1540">
                  <c:v>0.28627400000000014</c:v>
                </c:pt>
                <c:pt idx="1541">
                  <c:v>0.300068</c:v>
                </c:pt>
                <c:pt idx="1542">
                  <c:v>0.31478800000000007</c:v>
                </c:pt>
                <c:pt idx="1543">
                  <c:v>0.29015000000000013</c:v>
                </c:pt>
                <c:pt idx="1544">
                  <c:v>0.28482300000000027</c:v>
                </c:pt>
                <c:pt idx="1545">
                  <c:v>0.29757900000000026</c:v>
                </c:pt>
                <c:pt idx="1546">
                  <c:v>0.30511999999999961</c:v>
                </c:pt>
                <c:pt idx="1547">
                  <c:v>0.29281999999999986</c:v>
                </c:pt>
                <c:pt idx="1548">
                  <c:v>0.28176500000000004</c:v>
                </c:pt>
                <c:pt idx="1549">
                  <c:v>0.28042100000000003</c:v>
                </c:pt>
                <c:pt idx="1550">
                  <c:v>0.28217500000000006</c:v>
                </c:pt>
                <c:pt idx="1551">
                  <c:v>0.28947499999999993</c:v>
                </c:pt>
                <c:pt idx="1552">
                  <c:v>0.29705300000000001</c:v>
                </c:pt>
                <c:pt idx="1553">
                  <c:v>0.29858299999999982</c:v>
                </c:pt>
                <c:pt idx="1554">
                  <c:v>0.28237300000000021</c:v>
                </c:pt>
                <c:pt idx="1555">
                  <c:v>0.27766199999999985</c:v>
                </c:pt>
                <c:pt idx="1556">
                  <c:v>0.27118699999999984</c:v>
                </c:pt>
                <c:pt idx="1557">
                  <c:v>0.26715500000000025</c:v>
                </c:pt>
                <c:pt idx="1558">
                  <c:v>0.26951100000000006</c:v>
                </c:pt>
                <c:pt idx="1559">
                  <c:v>0.27424500000000007</c:v>
                </c:pt>
                <c:pt idx="1560">
                  <c:v>0.26582100000000031</c:v>
                </c:pt>
                <c:pt idx="1561">
                  <c:v>0.27099800000000007</c:v>
                </c:pt>
                <c:pt idx="1562">
                  <c:v>0.27619099999999985</c:v>
                </c:pt>
                <c:pt idx="1563">
                  <c:v>0.27099299999999982</c:v>
                </c:pt>
                <c:pt idx="1564">
                  <c:v>0.27160099999999998</c:v>
                </c:pt>
                <c:pt idx="1565">
                  <c:v>0.27063300000000012</c:v>
                </c:pt>
                <c:pt idx="1566">
                  <c:v>0.26644300000000021</c:v>
                </c:pt>
                <c:pt idx="1567">
                  <c:v>0.28107799999999994</c:v>
                </c:pt>
                <c:pt idx="1568">
                  <c:v>0.28300100000000006</c:v>
                </c:pt>
                <c:pt idx="1569">
                  <c:v>0.26529900000000017</c:v>
                </c:pt>
                <c:pt idx="1570">
                  <c:v>0.26088100000000036</c:v>
                </c:pt>
                <c:pt idx="1571">
                  <c:v>0.29419199999999979</c:v>
                </c:pt>
                <c:pt idx="1572">
                  <c:v>0.30042599999999986</c:v>
                </c:pt>
                <c:pt idx="1573">
                  <c:v>0.28247500000000025</c:v>
                </c:pt>
                <c:pt idx="1574">
                  <c:v>0.26491299999999995</c:v>
                </c:pt>
                <c:pt idx="1575">
                  <c:v>0.26855600000000024</c:v>
                </c:pt>
                <c:pt idx="1576">
                  <c:v>0.26210200000000006</c:v>
                </c:pt>
                <c:pt idx="1577">
                  <c:v>0.27963799999999983</c:v>
                </c:pt>
                <c:pt idx="1578">
                  <c:v>0.28643200000000002</c:v>
                </c:pt>
                <c:pt idx="1579">
                  <c:v>0.28335500000000025</c:v>
                </c:pt>
                <c:pt idx="1580">
                  <c:v>0.27176499999999981</c:v>
                </c:pt>
                <c:pt idx="1581">
                  <c:v>0.26527900000000004</c:v>
                </c:pt>
                <c:pt idx="1582">
                  <c:v>0.28166799999999981</c:v>
                </c:pt>
                <c:pt idx="1583">
                  <c:v>0.26054199999999961</c:v>
                </c:pt>
                <c:pt idx="1584">
                  <c:v>0.2750490000000001</c:v>
                </c:pt>
                <c:pt idx="1585">
                  <c:v>0.2654519999999998</c:v>
                </c:pt>
                <c:pt idx="1586">
                  <c:v>0.26755200000000023</c:v>
                </c:pt>
                <c:pt idx="1587">
                  <c:v>0.27143499999999987</c:v>
                </c:pt>
                <c:pt idx="1588">
                  <c:v>0.27053700000000003</c:v>
                </c:pt>
                <c:pt idx="1589">
                  <c:v>0.25846100000000005</c:v>
                </c:pt>
                <c:pt idx="1590">
                  <c:v>0.27251700000000012</c:v>
                </c:pt>
                <c:pt idx="1591">
                  <c:v>0.28090999999999999</c:v>
                </c:pt>
                <c:pt idx="1592">
                  <c:v>0.27597999999999967</c:v>
                </c:pt>
                <c:pt idx="1593">
                  <c:v>0.26310100000000025</c:v>
                </c:pt>
                <c:pt idx="1594">
                  <c:v>0.2662110000000002</c:v>
                </c:pt>
                <c:pt idx="1595">
                  <c:v>0.27110300000000009</c:v>
                </c:pt>
                <c:pt idx="1596">
                  <c:v>0.29898099999999994</c:v>
                </c:pt>
                <c:pt idx="1597">
                  <c:v>0.28028000000000031</c:v>
                </c:pt>
                <c:pt idx="1598">
                  <c:v>0.26957399999999998</c:v>
                </c:pt>
                <c:pt idx="1599">
                  <c:v>0.25811699999999993</c:v>
                </c:pt>
                <c:pt idx="1600">
                  <c:v>0.26686100000000001</c:v>
                </c:pt>
                <c:pt idx="1601">
                  <c:v>0.26068299999999978</c:v>
                </c:pt>
                <c:pt idx="1602">
                  <c:v>0.27447599999999994</c:v>
                </c:pt>
                <c:pt idx="1603">
                  <c:v>0.29296100000000003</c:v>
                </c:pt>
                <c:pt idx="1604">
                  <c:v>0.28126200000000035</c:v>
                </c:pt>
                <c:pt idx="1605">
                  <c:v>0.26069500000000012</c:v>
                </c:pt>
                <c:pt idx="1606">
                  <c:v>0.26133200000000034</c:v>
                </c:pt>
                <c:pt idx="1607">
                  <c:v>0.27035399999999976</c:v>
                </c:pt>
                <c:pt idx="1608">
                  <c:v>0.26760399999999995</c:v>
                </c:pt>
                <c:pt idx="1609">
                  <c:v>0.28344300000000011</c:v>
                </c:pt>
                <c:pt idx="1610">
                  <c:v>0.27006100000000011</c:v>
                </c:pt>
                <c:pt idx="1611">
                  <c:v>0.28434399999999993</c:v>
                </c:pt>
                <c:pt idx="1612">
                  <c:v>0.29274999999999984</c:v>
                </c:pt>
                <c:pt idx="1613">
                  <c:v>0.28044500000000028</c:v>
                </c:pt>
                <c:pt idx="1614">
                  <c:v>0.25928099999999965</c:v>
                </c:pt>
                <c:pt idx="1615">
                  <c:v>0.29001599999999961</c:v>
                </c:pt>
                <c:pt idx="1616">
                  <c:v>0.28923200000000016</c:v>
                </c:pt>
                <c:pt idx="1617">
                  <c:v>0.28535099999999991</c:v>
                </c:pt>
                <c:pt idx="1618">
                  <c:v>0.26405700000000021</c:v>
                </c:pt>
                <c:pt idx="1619">
                  <c:v>0.2635430000000003</c:v>
                </c:pt>
                <c:pt idx="1620">
                  <c:v>0.26666199999999973</c:v>
                </c:pt>
                <c:pt idx="1621">
                  <c:v>0.26555799999999996</c:v>
                </c:pt>
                <c:pt idx="1622">
                  <c:v>0.263293</c:v>
                </c:pt>
                <c:pt idx="1623">
                  <c:v>0.26121799999999995</c:v>
                </c:pt>
                <c:pt idx="1624">
                  <c:v>0.27371699999999999</c:v>
                </c:pt>
                <c:pt idx="1625">
                  <c:v>0.27010800000000001</c:v>
                </c:pt>
                <c:pt idx="1626">
                  <c:v>0.26089800000000007</c:v>
                </c:pt>
                <c:pt idx="1627">
                  <c:v>0.26035499999999967</c:v>
                </c:pt>
                <c:pt idx="1628">
                  <c:v>0.30227300000000001</c:v>
                </c:pt>
                <c:pt idx="1629">
                  <c:v>0.32757799999999992</c:v>
                </c:pt>
                <c:pt idx="1630">
                  <c:v>0.30632499999999974</c:v>
                </c:pt>
                <c:pt idx="1631">
                  <c:v>0.328789</c:v>
                </c:pt>
                <c:pt idx="1632">
                  <c:v>0.2736679999999998</c:v>
                </c:pt>
                <c:pt idx="1633">
                  <c:v>0.27108599999999994</c:v>
                </c:pt>
                <c:pt idx="1634">
                  <c:v>0.26333200000000012</c:v>
                </c:pt>
                <c:pt idx="1635">
                  <c:v>0.27090900000000007</c:v>
                </c:pt>
                <c:pt idx="1636">
                  <c:v>0.28419799999999995</c:v>
                </c:pt>
                <c:pt idx="1637">
                  <c:v>0.28542099999999992</c:v>
                </c:pt>
                <c:pt idx="1638">
                  <c:v>0.28088800000000003</c:v>
                </c:pt>
                <c:pt idx="1639">
                  <c:v>0.27275600000000022</c:v>
                </c:pt>
                <c:pt idx="1640">
                  <c:v>0.26868899999999973</c:v>
                </c:pt>
                <c:pt idx="1641">
                  <c:v>0.27245499999999989</c:v>
                </c:pt>
                <c:pt idx="1642">
                  <c:v>0.27030500000000002</c:v>
                </c:pt>
                <c:pt idx="1643">
                  <c:v>0.27149200000000029</c:v>
                </c:pt>
                <c:pt idx="1644">
                  <c:v>0.27424500000000007</c:v>
                </c:pt>
                <c:pt idx="1645">
                  <c:v>0.27114900000000031</c:v>
                </c:pt>
                <c:pt idx="1646">
                  <c:v>0.27705500000000027</c:v>
                </c:pt>
                <c:pt idx="1647">
                  <c:v>0.28342400000000012</c:v>
                </c:pt>
                <c:pt idx="1648">
                  <c:v>0.28349800000000025</c:v>
                </c:pt>
                <c:pt idx="1649">
                  <c:v>0.28853499999999999</c:v>
                </c:pt>
                <c:pt idx="1650">
                  <c:v>0.27605600000000008</c:v>
                </c:pt>
                <c:pt idx="1651">
                  <c:v>0.29103199999999996</c:v>
                </c:pt>
                <c:pt idx="1652">
                  <c:v>0.28248099999999976</c:v>
                </c:pt>
                <c:pt idx="1653">
                  <c:v>0.28139799999999981</c:v>
                </c:pt>
                <c:pt idx="1654">
                  <c:v>0.28255300000000005</c:v>
                </c:pt>
                <c:pt idx="1655">
                  <c:v>0.28300100000000006</c:v>
                </c:pt>
                <c:pt idx="1656">
                  <c:v>0.29275599999999979</c:v>
                </c:pt>
                <c:pt idx="1657">
                  <c:v>0.27109800000000028</c:v>
                </c:pt>
                <c:pt idx="1658">
                  <c:v>0.26417100000000016</c:v>
                </c:pt>
                <c:pt idx="1659">
                  <c:v>0.27392900000000031</c:v>
                </c:pt>
                <c:pt idx="1660">
                  <c:v>0.27850200000000003</c:v>
                </c:pt>
                <c:pt idx="1661">
                  <c:v>0.28429599999999988</c:v>
                </c:pt>
                <c:pt idx="1662">
                  <c:v>0.30850200000000028</c:v>
                </c:pt>
                <c:pt idx="1663">
                  <c:v>0.31083600000000011</c:v>
                </c:pt>
                <c:pt idx="1664">
                  <c:v>0.30197800000000008</c:v>
                </c:pt>
                <c:pt idx="1665">
                  <c:v>0.31120899999999985</c:v>
                </c:pt>
                <c:pt idx="1666">
                  <c:v>0.32355800000000023</c:v>
                </c:pt>
                <c:pt idx="1667">
                  <c:v>0.28736300000000004</c:v>
                </c:pt>
                <c:pt idx="1668">
                  <c:v>0.29198799999999991</c:v>
                </c:pt>
                <c:pt idx="1669">
                  <c:v>0.31198099999999984</c:v>
                </c:pt>
                <c:pt idx="1670">
                  <c:v>0.30734200000000023</c:v>
                </c:pt>
                <c:pt idx="1671">
                  <c:v>0.2993380000000001</c:v>
                </c:pt>
                <c:pt idx="1672">
                  <c:v>0.28311500000000001</c:v>
                </c:pt>
                <c:pt idx="1673">
                  <c:v>0.30805499999999997</c:v>
                </c:pt>
                <c:pt idx="1674">
                  <c:v>0.29512399999999994</c:v>
                </c:pt>
                <c:pt idx="1675">
                  <c:v>0.28569400000000034</c:v>
                </c:pt>
                <c:pt idx="1676">
                  <c:v>0.29025500000000015</c:v>
                </c:pt>
                <c:pt idx="1677">
                  <c:v>0.30783199999999988</c:v>
                </c:pt>
                <c:pt idx="1678">
                  <c:v>0.32135299999999978</c:v>
                </c:pt>
                <c:pt idx="1679">
                  <c:v>0.30346999999999991</c:v>
                </c:pt>
                <c:pt idx="1680">
                  <c:v>0.29190199999999988</c:v>
                </c:pt>
                <c:pt idx="1681">
                  <c:v>0.29492999999999991</c:v>
                </c:pt>
                <c:pt idx="1682">
                  <c:v>0.30877899999999991</c:v>
                </c:pt>
                <c:pt idx="1683">
                  <c:v>0.29462499999999991</c:v>
                </c:pt>
                <c:pt idx="1684">
                  <c:v>0.30105199999999988</c:v>
                </c:pt>
                <c:pt idx="1685">
                  <c:v>0.30629200000000001</c:v>
                </c:pt>
                <c:pt idx="1686">
                  <c:v>0.29322500000000007</c:v>
                </c:pt>
                <c:pt idx="1687">
                  <c:v>0.29609099999999966</c:v>
                </c:pt>
                <c:pt idx="1688">
                  <c:v>0.29441300000000004</c:v>
                </c:pt>
                <c:pt idx="1689">
                  <c:v>0.31785299999999994</c:v>
                </c:pt>
                <c:pt idx="1690">
                  <c:v>0.29807799999999984</c:v>
                </c:pt>
                <c:pt idx="1691">
                  <c:v>0.29044999999999987</c:v>
                </c:pt>
                <c:pt idx="1692">
                  <c:v>0.28855399999999998</c:v>
                </c:pt>
                <c:pt idx="1693">
                  <c:v>0.30032599999999965</c:v>
                </c:pt>
                <c:pt idx="1694">
                  <c:v>0.32050499999999982</c:v>
                </c:pt>
                <c:pt idx="1695">
                  <c:v>0.34027200000000013</c:v>
                </c:pt>
                <c:pt idx="1696">
                  <c:v>0.29637899999999995</c:v>
                </c:pt>
                <c:pt idx="1697">
                  <c:v>0.29533699999999996</c:v>
                </c:pt>
                <c:pt idx="1698">
                  <c:v>0.29723100000000002</c:v>
                </c:pt>
                <c:pt idx="1699">
                  <c:v>0.29830500000000004</c:v>
                </c:pt>
                <c:pt idx="1700">
                  <c:v>0.3126739999999999</c:v>
                </c:pt>
                <c:pt idx="1701">
                  <c:v>0.32257399999999992</c:v>
                </c:pt>
                <c:pt idx="1702">
                  <c:v>0.3486119999999997</c:v>
                </c:pt>
                <c:pt idx="1703">
                  <c:v>0.33919900000000025</c:v>
                </c:pt>
                <c:pt idx="1704">
                  <c:v>0.32310099999999986</c:v>
                </c:pt>
                <c:pt idx="1705">
                  <c:v>0.31303400000000003</c:v>
                </c:pt>
                <c:pt idx="1706">
                  <c:v>0.32315400000000016</c:v>
                </c:pt>
                <c:pt idx="1707">
                  <c:v>0.33335600000000021</c:v>
                </c:pt>
                <c:pt idx="1708">
                  <c:v>0.31919600000000026</c:v>
                </c:pt>
                <c:pt idx="1709">
                  <c:v>0.34645499999999974</c:v>
                </c:pt>
                <c:pt idx="1710">
                  <c:v>0.33619399999999988</c:v>
                </c:pt>
                <c:pt idx="1711">
                  <c:v>0.31227200000000011</c:v>
                </c:pt>
                <c:pt idx="1712">
                  <c:v>0.3263499999999997</c:v>
                </c:pt>
                <c:pt idx="1713">
                  <c:v>0.33396800000000004</c:v>
                </c:pt>
                <c:pt idx="1714">
                  <c:v>0.31641500000000011</c:v>
                </c:pt>
                <c:pt idx="1715">
                  <c:v>0.31304899999999991</c:v>
                </c:pt>
                <c:pt idx="1716">
                  <c:v>0.31944799999999995</c:v>
                </c:pt>
                <c:pt idx="1717">
                  <c:v>0.31833700000000009</c:v>
                </c:pt>
                <c:pt idx="1718">
                  <c:v>0.3227199999999999</c:v>
                </c:pt>
                <c:pt idx="1719">
                  <c:v>0.34074099999999996</c:v>
                </c:pt>
                <c:pt idx="1720">
                  <c:v>0.32865499999999992</c:v>
                </c:pt>
                <c:pt idx="1721">
                  <c:v>0.33058399999999999</c:v>
                </c:pt>
                <c:pt idx="1722">
                  <c:v>0.34228799999999993</c:v>
                </c:pt>
                <c:pt idx="1723">
                  <c:v>0.33852700000000002</c:v>
                </c:pt>
                <c:pt idx="1724">
                  <c:v>0.33067700000000011</c:v>
                </c:pt>
                <c:pt idx="1725">
                  <c:v>0.33819299999999997</c:v>
                </c:pt>
                <c:pt idx="1726">
                  <c:v>0.37230799999999986</c:v>
                </c:pt>
                <c:pt idx="1727">
                  <c:v>0.34684699999999991</c:v>
                </c:pt>
                <c:pt idx="1728">
                  <c:v>0.35642600000000035</c:v>
                </c:pt>
                <c:pt idx="1729">
                  <c:v>0.36307899999999993</c:v>
                </c:pt>
                <c:pt idx="1730">
                  <c:v>0.36327199999999982</c:v>
                </c:pt>
                <c:pt idx="1731">
                  <c:v>0.33979600000000021</c:v>
                </c:pt>
                <c:pt idx="1732">
                  <c:v>0.34347499999999975</c:v>
                </c:pt>
                <c:pt idx="1733">
                  <c:v>0.34407299999999985</c:v>
                </c:pt>
                <c:pt idx="1734">
                  <c:v>0.33809699999999987</c:v>
                </c:pt>
                <c:pt idx="1735">
                  <c:v>0.33993899999999977</c:v>
                </c:pt>
                <c:pt idx="1736">
                  <c:v>0.35943400000000025</c:v>
                </c:pt>
                <c:pt idx="1737">
                  <c:v>0.36153099999999982</c:v>
                </c:pt>
                <c:pt idx="1738">
                  <c:v>0.3459270000000001</c:v>
                </c:pt>
                <c:pt idx="1739">
                  <c:v>0.35161400000000009</c:v>
                </c:pt>
                <c:pt idx="1740">
                  <c:v>0.35650300000000001</c:v>
                </c:pt>
                <c:pt idx="1741">
                  <c:v>0.35613899999999976</c:v>
                </c:pt>
                <c:pt idx="1742">
                  <c:v>0.35967500000000019</c:v>
                </c:pt>
                <c:pt idx="1743">
                  <c:v>0.35092999999999996</c:v>
                </c:pt>
                <c:pt idx="1744">
                  <c:v>0.36759399999999998</c:v>
                </c:pt>
                <c:pt idx="1745">
                  <c:v>0.40473399999999993</c:v>
                </c:pt>
                <c:pt idx="1746">
                  <c:v>0.35911500000000007</c:v>
                </c:pt>
                <c:pt idx="1747">
                  <c:v>0.37447499999999989</c:v>
                </c:pt>
                <c:pt idx="1748">
                  <c:v>0.39381600000000017</c:v>
                </c:pt>
                <c:pt idx="1749">
                  <c:v>0.36206199999999988</c:v>
                </c:pt>
                <c:pt idx="1750">
                  <c:v>0.34605899999999989</c:v>
                </c:pt>
                <c:pt idx="1751">
                  <c:v>0.35022099999999989</c:v>
                </c:pt>
                <c:pt idx="1752">
                  <c:v>0.37331800000000026</c:v>
                </c:pt>
                <c:pt idx="1753">
                  <c:v>0.36298900000000023</c:v>
                </c:pt>
                <c:pt idx="1754">
                  <c:v>0.34617699999999996</c:v>
                </c:pt>
                <c:pt idx="1755">
                  <c:v>0.35417399999999999</c:v>
                </c:pt>
                <c:pt idx="1756">
                  <c:v>0.37679499999999999</c:v>
                </c:pt>
                <c:pt idx="1757">
                  <c:v>0.37572699999999992</c:v>
                </c:pt>
                <c:pt idx="1758">
                  <c:v>0.37509300000000012</c:v>
                </c:pt>
                <c:pt idx="1759">
                  <c:v>0.36020899999999978</c:v>
                </c:pt>
                <c:pt idx="1760">
                  <c:v>0.36837700000000018</c:v>
                </c:pt>
                <c:pt idx="1761">
                  <c:v>0.36881600000000025</c:v>
                </c:pt>
                <c:pt idx="1762">
                  <c:v>0.36007699999999998</c:v>
                </c:pt>
                <c:pt idx="1763">
                  <c:v>0.36438199999999998</c:v>
                </c:pt>
                <c:pt idx="1764">
                  <c:v>0.36831600000000009</c:v>
                </c:pt>
                <c:pt idx="1765">
                  <c:v>0.37518499999999966</c:v>
                </c:pt>
                <c:pt idx="1766">
                  <c:v>0.39509900000000009</c:v>
                </c:pt>
                <c:pt idx="1767">
                  <c:v>0.35737500000000022</c:v>
                </c:pt>
                <c:pt idx="1768">
                  <c:v>0.37508199999999992</c:v>
                </c:pt>
                <c:pt idx="1769">
                  <c:v>0.36578400000000011</c:v>
                </c:pt>
                <c:pt idx="1770">
                  <c:v>0.36095100000000002</c:v>
                </c:pt>
                <c:pt idx="1771">
                  <c:v>0.34912699999999974</c:v>
                </c:pt>
                <c:pt idx="1772">
                  <c:v>0.34504100000000015</c:v>
                </c:pt>
                <c:pt idx="1773">
                  <c:v>0.3452869999999999</c:v>
                </c:pt>
                <c:pt idx="1774">
                  <c:v>0.35639200000000004</c:v>
                </c:pt>
                <c:pt idx="1775">
                  <c:v>0.35233499999999962</c:v>
                </c:pt>
                <c:pt idx="1776">
                  <c:v>0.34643800000000002</c:v>
                </c:pt>
                <c:pt idx="1777">
                  <c:v>0.35415900000000011</c:v>
                </c:pt>
                <c:pt idx="1778">
                  <c:v>0.36724300000000021</c:v>
                </c:pt>
                <c:pt idx="1779">
                  <c:v>0.35948799999999981</c:v>
                </c:pt>
                <c:pt idx="1780">
                  <c:v>0.36113799999999996</c:v>
                </c:pt>
                <c:pt idx="1781">
                  <c:v>0.36586099999999977</c:v>
                </c:pt>
                <c:pt idx="1782">
                  <c:v>0.37576600000000004</c:v>
                </c:pt>
                <c:pt idx="1783">
                  <c:v>0.36249200000000004</c:v>
                </c:pt>
                <c:pt idx="1784">
                  <c:v>0.35056599999999971</c:v>
                </c:pt>
                <c:pt idx="1785">
                  <c:v>0.36240500000000031</c:v>
                </c:pt>
                <c:pt idx="1786">
                  <c:v>0.37493399999999966</c:v>
                </c:pt>
                <c:pt idx="1787">
                  <c:v>0.36450199999999988</c:v>
                </c:pt>
                <c:pt idx="1788">
                  <c:v>0.36981699999999984</c:v>
                </c:pt>
                <c:pt idx="1789">
                  <c:v>0.36332500000000012</c:v>
                </c:pt>
                <c:pt idx="1790">
                  <c:v>0.37148100000000017</c:v>
                </c:pt>
                <c:pt idx="1791">
                  <c:v>0.35283599999999993</c:v>
                </c:pt>
                <c:pt idx="1792">
                  <c:v>0.37145499999999965</c:v>
                </c:pt>
                <c:pt idx="1793">
                  <c:v>0.36019500000000004</c:v>
                </c:pt>
                <c:pt idx="1794">
                  <c:v>0.36119700000000021</c:v>
                </c:pt>
                <c:pt idx="1795">
                  <c:v>0.34887500000000005</c:v>
                </c:pt>
                <c:pt idx="1796">
                  <c:v>0.35514199999999985</c:v>
                </c:pt>
                <c:pt idx="1797">
                  <c:v>0.3419260000000004</c:v>
                </c:pt>
                <c:pt idx="1798">
                  <c:v>0.35948500000000028</c:v>
                </c:pt>
                <c:pt idx="1799">
                  <c:v>0.36179999999999968</c:v>
                </c:pt>
                <c:pt idx="1800">
                  <c:v>0.36758400000000035</c:v>
                </c:pt>
                <c:pt idx="1801">
                  <c:v>0.35202400000000011</c:v>
                </c:pt>
                <c:pt idx="1802">
                  <c:v>0.34731299999999976</c:v>
                </c:pt>
                <c:pt idx="1803">
                  <c:v>0.35204600000000008</c:v>
                </c:pt>
                <c:pt idx="1804">
                  <c:v>0.35559199999999969</c:v>
                </c:pt>
                <c:pt idx="1805">
                  <c:v>0.35290299999999997</c:v>
                </c:pt>
                <c:pt idx="1806">
                  <c:v>0.35214900000000027</c:v>
                </c:pt>
                <c:pt idx="1807">
                  <c:v>0.35932699999999995</c:v>
                </c:pt>
                <c:pt idx="1808">
                  <c:v>0.3549739999999999</c:v>
                </c:pt>
                <c:pt idx="1809">
                  <c:v>0.351105</c:v>
                </c:pt>
                <c:pt idx="1810">
                  <c:v>0.36163599999999985</c:v>
                </c:pt>
                <c:pt idx="1811">
                  <c:v>0.37213900000000022</c:v>
                </c:pt>
                <c:pt idx="1812">
                  <c:v>0.37553400000000003</c:v>
                </c:pt>
                <c:pt idx="1813">
                  <c:v>0.35546299999999986</c:v>
                </c:pt>
                <c:pt idx="1814">
                  <c:v>0.35518600000000022</c:v>
                </c:pt>
                <c:pt idx="1815">
                  <c:v>0.35915600000000003</c:v>
                </c:pt>
                <c:pt idx="1816">
                  <c:v>0.35450999999999988</c:v>
                </c:pt>
                <c:pt idx="1817">
                  <c:v>0.36180199999999996</c:v>
                </c:pt>
                <c:pt idx="1818">
                  <c:v>0.3610549999999999</c:v>
                </c:pt>
                <c:pt idx="1819">
                  <c:v>0.35518899999999975</c:v>
                </c:pt>
                <c:pt idx="1820">
                  <c:v>0.35376299999999983</c:v>
                </c:pt>
                <c:pt idx="1821">
                  <c:v>0.35515199999999991</c:v>
                </c:pt>
                <c:pt idx="1822">
                  <c:v>0.36996199999999968</c:v>
                </c:pt>
                <c:pt idx="1823">
                  <c:v>0.36799399999999993</c:v>
                </c:pt>
                <c:pt idx="1824">
                  <c:v>0.36642799999999998</c:v>
                </c:pt>
                <c:pt idx="1825">
                  <c:v>0.37623500000000032</c:v>
                </c:pt>
                <c:pt idx="1826">
                  <c:v>0.36379199999999967</c:v>
                </c:pt>
                <c:pt idx="1827">
                  <c:v>0.35359199999999991</c:v>
                </c:pt>
                <c:pt idx="1828">
                  <c:v>0.35815799999999998</c:v>
                </c:pt>
                <c:pt idx="1829">
                  <c:v>0.36472999999999978</c:v>
                </c:pt>
                <c:pt idx="1830">
                  <c:v>0.35043699999999989</c:v>
                </c:pt>
                <c:pt idx="1831">
                  <c:v>0.35523799999999994</c:v>
                </c:pt>
                <c:pt idx="1832">
                  <c:v>0.35651900000000003</c:v>
                </c:pt>
                <c:pt idx="1833">
                  <c:v>0.3495689999999998</c:v>
                </c:pt>
                <c:pt idx="1834">
                  <c:v>0.34975599999999973</c:v>
                </c:pt>
                <c:pt idx="1835">
                  <c:v>0.3574139999999999</c:v>
                </c:pt>
                <c:pt idx="1836">
                  <c:v>0.353993</c:v>
                </c:pt>
                <c:pt idx="1837">
                  <c:v>0.35340600000000011</c:v>
                </c:pt>
                <c:pt idx="1838">
                  <c:v>0.34743100000000027</c:v>
                </c:pt>
                <c:pt idx="1839">
                  <c:v>0.3438030000000003</c:v>
                </c:pt>
                <c:pt idx="1840">
                  <c:v>0.35282199999999975</c:v>
                </c:pt>
                <c:pt idx="1841">
                  <c:v>0.37026400000000015</c:v>
                </c:pt>
                <c:pt idx="1842">
                  <c:v>0.35662800000000017</c:v>
                </c:pt>
                <c:pt idx="1843">
                  <c:v>0.35969499999999988</c:v>
                </c:pt>
                <c:pt idx="1844">
                  <c:v>0.35178899999999969</c:v>
                </c:pt>
                <c:pt idx="1845">
                  <c:v>0.35087199999999985</c:v>
                </c:pt>
                <c:pt idx="1846">
                  <c:v>0.35707000000000022</c:v>
                </c:pt>
                <c:pt idx="1847">
                  <c:v>0.36054899999999979</c:v>
                </c:pt>
                <c:pt idx="1848">
                  <c:v>0.351877</c:v>
                </c:pt>
                <c:pt idx="1849">
                  <c:v>0.34977599999999986</c:v>
                </c:pt>
                <c:pt idx="1850">
                  <c:v>0.3593879999999996</c:v>
                </c:pt>
                <c:pt idx="1851">
                  <c:v>0.35996199999999989</c:v>
                </c:pt>
                <c:pt idx="1852">
                  <c:v>0.35117599999999971</c:v>
                </c:pt>
                <c:pt idx="1853">
                  <c:v>0.34609999999999985</c:v>
                </c:pt>
                <c:pt idx="1854">
                  <c:v>0.34950799999999971</c:v>
                </c:pt>
                <c:pt idx="1855">
                  <c:v>0.35017399999999999</c:v>
                </c:pt>
                <c:pt idx="1856">
                  <c:v>0.34892999999999974</c:v>
                </c:pt>
                <c:pt idx="1857">
                  <c:v>0.3564569999999998</c:v>
                </c:pt>
                <c:pt idx="1858">
                  <c:v>0.36262799999999995</c:v>
                </c:pt>
                <c:pt idx="1859">
                  <c:v>0.36052200000000001</c:v>
                </c:pt>
                <c:pt idx="1860">
                  <c:v>0.35097600000000018</c:v>
                </c:pt>
                <c:pt idx="1861">
                  <c:v>0.34847899999999976</c:v>
                </c:pt>
                <c:pt idx="1862">
                  <c:v>0.36426200000000009</c:v>
                </c:pt>
                <c:pt idx="1863">
                  <c:v>0.36877100000000018</c:v>
                </c:pt>
                <c:pt idx="1864">
                  <c:v>0.35741900000000015</c:v>
                </c:pt>
                <c:pt idx="1865">
                  <c:v>0.35874899999999998</c:v>
                </c:pt>
                <c:pt idx="1866">
                  <c:v>0.35158200000000006</c:v>
                </c:pt>
                <c:pt idx="1867">
                  <c:v>0.34848200000000018</c:v>
                </c:pt>
                <c:pt idx="1868">
                  <c:v>0.35777400000000004</c:v>
                </c:pt>
                <c:pt idx="1869">
                  <c:v>0.40769399999999978</c:v>
                </c:pt>
                <c:pt idx="1870">
                  <c:v>0.36868600000000029</c:v>
                </c:pt>
                <c:pt idx="1871">
                  <c:v>0.37919400000000003</c:v>
                </c:pt>
                <c:pt idx="1872">
                  <c:v>0.3646010000000004</c:v>
                </c:pt>
                <c:pt idx="1873">
                  <c:v>0.35537200000000002</c:v>
                </c:pt>
                <c:pt idx="1874">
                  <c:v>0.35623000000000005</c:v>
                </c:pt>
                <c:pt idx="1875">
                  <c:v>0.35573899999999981</c:v>
                </c:pt>
                <c:pt idx="1876">
                  <c:v>0.35686400000000029</c:v>
                </c:pt>
                <c:pt idx="1877">
                  <c:v>0.36208600000000013</c:v>
                </c:pt>
                <c:pt idx="1878">
                  <c:v>0.36253899999999994</c:v>
                </c:pt>
                <c:pt idx="1879">
                  <c:v>0.35828799999999994</c:v>
                </c:pt>
                <c:pt idx="1880">
                  <c:v>0.35495699999999974</c:v>
                </c:pt>
                <c:pt idx="1881">
                  <c:v>0.36600799999999989</c:v>
                </c:pt>
                <c:pt idx="1882">
                  <c:v>0.37175700000000012</c:v>
                </c:pt>
                <c:pt idx="1883">
                  <c:v>0.38483199999999984</c:v>
                </c:pt>
                <c:pt idx="1884">
                  <c:v>0.36596899999999977</c:v>
                </c:pt>
                <c:pt idx="1885">
                  <c:v>0.3647689999999999</c:v>
                </c:pt>
                <c:pt idx="1886">
                  <c:v>0.36307899999999993</c:v>
                </c:pt>
                <c:pt idx="1887">
                  <c:v>0.36069599999999991</c:v>
                </c:pt>
                <c:pt idx="1888">
                  <c:v>0.35547099999999965</c:v>
                </c:pt>
                <c:pt idx="1889">
                  <c:v>0.35570299999999966</c:v>
                </c:pt>
                <c:pt idx="1890">
                  <c:v>0.38525100000000023</c:v>
                </c:pt>
                <c:pt idx="1891">
                  <c:v>0.40629099999999996</c:v>
                </c:pt>
                <c:pt idx="1892">
                  <c:v>0.34913900000000009</c:v>
                </c:pt>
                <c:pt idx="1893">
                  <c:v>0.35879599999999989</c:v>
                </c:pt>
                <c:pt idx="1894">
                  <c:v>0.370031</c:v>
                </c:pt>
                <c:pt idx="1895">
                  <c:v>0.36053399999999991</c:v>
                </c:pt>
                <c:pt idx="1896">
                  <c:v>0.35663599999999995</c:v>
                </c:pt>
                <c:pt idx="1897">
                  <c:v>0.34602500000000003</c:v>
                </c:pt>
                <c:pt idx="1898">
                  <c:v>0.34695400000000021</c:v>
                </c:pt>
                <c:pt idx="1899">
                  <c:v>0.35121599999999997</c:v>
                </c:pt>
                <c:pt idx="1900">
                  <c:v>0.34936400000000001</c:v>
                </c:pt>
                <c:pt idx="1901">
                  <c:v>0.37318100000000021</c:v>
                </c:pt>
                <c:pt idx="1902">
                  <c:v>0.40021400000000007</c:v>
                </c:pt>
                <c:pt idx="1903">
                  <c:v>0.36471700000000018</c:v>
                </c:pt>
                <c:pt idx="1904">
                  <c:v>0.36727299999999996</c:v>
                </c:pt>
                <c:pt idx="1905">
                  <c:v>0.37886299999999995</c:v>
                </c:pt>
                <c:pt idx="1906">
                  <c:v>0.35372200000000031</c:v>
                </c:pt>
                <c:pt idx="1907">
                  <c:v>0.34494900000000017</c:v>
                </c:pt>
                <c:pt idx="1908">
                  <c:v>0.36474900000000021</c:v>
                </c:pt>
                <c:pt idx="1909">
                  <c:v>0.35823399999999994</c:v>
                </c:pt>
                <c:pt idx="1910">
                  <c:v>0.34981699999999982</c:v>
                </c:pt>
                <c:pt idx="1911">
                  <c:v>0.34570999999999996</c:v>
                </c:pt>
                <c:pt idx="1912">
                  <c:v>0.34530900000000031</c:v>
                </c:pt>
                <c:pt idx="1913">
                  <c:v>0.35157700000000025</c:v>
                </c:pt>
                <c:pt idx="1914">
                  <c:v>0.35809599999999975</c:v>
                </c:pt>
                <c:pt idx="1915">
                  <c:v>0.36710200000000004</c:v>
                </c:pt>
                <c:pt idx="1916">
                  <c:v>0.35707500000000003</c:v>
                </c:pt>
                <c:pt idx="1917">
                  <c:v>0.36506599999999967</c:v>
                </c:pt>
                <c:pt idx="1918">
                  <c:v>0.35639799999999999</c:v>
                </c:pt>
                <c:pt idx="1919">
                  <c:v>0.35345499999999985</c:v>
                </c:pt>
                <c:pt idx="1920">
                  <c:v>0.35589899999999997</c:v>
                </c:pt>
                <c:pt idx="1921">
                  <c:v>0.35526899999999983</c:v>
                </c:pt>
                <c:pt idx="1922">
                  <c:v>0.3583280000000002</c:v>
                </c:pt>
                <c:pt idx="1923">
                  <c:v>0.3495919999999999</c:v>
                </c:pt>
                <c:pt idx="1924">
                  <c:v>0.34649799999999997</c:v>
                </c:pt>
                <c:pt idx="1925">
                  <c:v>0.34803899999999999</c:v>
                </c:pt>
                <c:pt idx="1926">
                  <c:v>0.34873699999999985</c:v>
                </c:pt>
                <c:pt idx="1927">
                  <c:v>0.36203600000000025</c:v>
                </c:pt>
                <c:pt idx="1928">
                  <c:v>0.36722900000000003</c:v>
                </c:pt>
                <c:pt idx="1929">
                  <c:v>0.36195900000000014</c:v>
                </c:pt>
                <c:pt idx="1930">
                  <c:v>0.36082899999999984</c:v>
                </c:pt>
                <c:pt idx="1931">
                  <c:v>0.3562719999999997</c:v>
                </c:pt>
                <c:pt idx="1932">
                  <c:v>0.36272700000000002</c:v>
                </c:pt>
                <c:pt idx="1933">
                  <c:v>0.36402400000000013</c:v>
                </c:pt>
                <c:pt idx="1934">
                  <c:v>0.37951999999999986</c:v>
                </c:pt>
                <c:pt idx="1935">
                  <c:v>0.38360199999999978</c:v>
                </c:pt>
                <c:pt idx="1936">
                  <c:v>0.37601599999999991</c:v>
                </c:pt>
                <c:pt idx="1937">
                  <c:v>0.34713199999999977</c:v>
                </c:pt>
                <c:pt idx="1938">
                  <c:v>0.34885399999999978</c:v>
                </c:pt>
                <c:pt idx="1939">
                  <c:v>0.34855900000000029</c:v>
                </c:pt>
                <c:pt idx="1940">
                  <c:v>0.35204600000000008</c:v>
                </c:pt>
                <c:pt idx="1941">
                  <c:v>0.35281999999999991</c:v>
                </c:pt>
                <c:pt idx="1942">
                  <c:v>0.3486710000000004</c:v>
                </c:pt>
                <c:pt idx="1943">
                  <c:v>0.34619200000000028</c:v>
                </c:pt>
                <c:pt idx="1944">
                  <c:v>0.35032900000000033</c:v>
                </c:pt>
                <c:pt idx="1945">
                  <c:v>0.38047800000000009</c:v>
                </c:pt>
                <c:pt idx="1946">
                  <c:v>0.35021699999999978</c:v>
                </c:pt>
                <c:pt idx="1947">
                  <c:v>0.35459300000000038</c:v>
                </c:pt>
                <c:pt idx="1948">
                  <c:v>0.35911499999999963</c:v>
                </c:pt>
                <c:pt idx="1949">
                  <c:v>0.35303700000000005</c:v>
                </c:pt>
                <c:pt idx="1950">
                  <c:v>0.35327300000000017</c:v>
                </c:pt>
                <c:pt idx="1951">
                  <c:v>0.36200900000000003</c:v>
                </c:pt>
                <c:pt idx="1952">
                  <c:v>0.36333200000000021</c:v>
                </c:pt>
                <c:pt idx="1953">
                  <c:v>0.37203300000000006</c:v>
                </c:pt>
                <c:pt idx="1954">
                  <c:v>0.34545100000000017</c:v>
                </c:pt>
                <c:pt idx="1955">
                  <c:v>0.35465899999999984</c:v>
                </c:pt>
                <c:pt idx="1956">
                  <c:v>0.35662800000000017</c:v>
                </c:pt>
                <c:pt idx="1957">
                  <c:v>0.36279299999999992</c:v>
                </c:pt>
                <c:pt idx="1958">
                  <c:v>0.35563500000000037</c:v>
                </c:pt>
                <c:pt idx="1959">
                  <c:v>0.35644999999999971</c:v>
                </c:pt>
                <c:pt idx="1960">
                  <c:v>0.35460700000000012</c:v>
                </c:pt>
                <c:pt idx="1961">
                  <c:v>0.34795299999999996</c:v>
                </c:pt>
                <c:pt idx="1962">
                  <c:v>0.34973099999999979</c:v>
                </c:pt>
                <c:pt idx="1963">
                  <c:v>0.35325699999999971</c:v>
                </c:pt>
                <c:pt idx="1964">
                  <c:v>0.35195199999999982</c:v>
                </c:pt>
                <c:pt idx="1965">
                  <c:v>0.36471000000000009</c:v>
                </c:pt>
                <c:pt idx="1966">
                  <c:v>0.36086700000000027</c:v>
                </c:pt>
                <c:pt idx="1967">
                  <c:v>0.35904800000000003</c:v>
                </c:pt>
                <c:pt idx="1968">
                  <c:v>0.35981499999999977</c:v>
                </c:pt>
                <c:pt idx="1969">
                  <c:v>0.36550700000000003</c:v>
                </c:pt>
                <c:pt idx="1970">
                  <c:v>0.35276700000000005</c:v>
                </c:pt>
                <c:pt idx="1971">
                  <c:v>0.3644750000000001</c:v>
                </c:pt>
                <c:pt idx="1972">
                  <c:v>0.36895599999999984</c:v>
                </c:pt>
                <c:pt idx="1973">
                  <c:v>0.37094300000000002</c:v>
                </c:pt>
                <c:pt idx="1974">
                  <c:v>0.36161600000000016</c:v>
                </c:pt>
                <c:pt idx="1975">
                  <c:v>0.35550099999999984</c:v>
                </c:pt>
                <c:pt idx="1976">
                  <c:v>0.38405800000000001</c:v>
                </c:pt>
                <c:pt idx="1977">
                  <c:v>0.39237599999999961</c:v>
                </c:pt>
                <c:pt idx="1978">
                  <c:v>0.36765200000000009</c:v>
                </c:pt>
                <c:pt idx="1979">
                  <c:v>0.3482160000000003</c:v>
                </c:pt>
                <c:pt idx="1980">
                  <c:v>0.35109199999999996</c:v>
                </c:pt>
                <c:pt idx="1981">
                  <c:v>0.36289500000000041</c:v>
                </c:pt>
                <c:pt idx="1982">
                  <c:v>0.369977</c:v>
                </c:pt>
                <c:pt idx="1983">
                  <c:v>0.35294099999999995</c:v>
                </c:pt>
                <c:pt idx="1984">
                  <c:v>0.36777499999999996</c:v>
                </c:pt>
                <c:pt idx="1985">
                  <c:v>0.35037699999999994</c:v>
                </c:pt>
                <c:pt idx="1986">
                  <c:v>0.35677000000000003</c:v>
                </c:pt>
                <c:pt idx="1987">
                  <c:v>0.37054700000000018</c:v>
                </c:pt>
                <c:pt idx="1988">
                  <c:v>0.35016099999999994</c:v>
                </c:pt>
                <c:pt idx="1989">
                  <c:v>0.37203700000000017</c:v>
                </c:pt>
                <c:pt idx="1990">
                  <c:v>0.35417000000000032</c:v>
                </c:pt>
                <c:pt idx="1991">
                  <c:v>0.35669299999999993</c:v>
                </c:pt>
                <c:pt idx="1992">
                  <c:v>0.35221999999999998</c:v>
                </c:pt>
                <c:pt idx="1993">
                  <c:v>0.37832200000000027</c:v>
                </c:pt>
                <c:pt idx="1994">
                  <c:v>0.36470599999999997</c:v>
                </c:pt>
                <c:pt idx="1995">
                  <c:v>0.36197800000000013</c:v>
                </c:pt>
                <c:pt idx="1996">
                  <c:v>0.35225399999999985</c:v>
                </c:pt>
                <c:pt idx="1997">
                  <c:v>0.34953600000000007</c:v>
                </c:pt>
                <c:pt idx="1998">
                  <c:v>0.35724700000000009</c:v>
                </c:pt>
                <c:pt idx="1999">
                  <c:v>0.36782099999999973</c:v>
                </c:pt>
                <c:pt idx="2000">
                  <c:v>0.35685399999999978</c:v>
                </c:pt>
                <c:pt idx="2001">
                  <c:v>0.34821999999999997</c:v>
                </c:pt>
                <c:pt idx="2002">
                  <c:v>0.35455000000000014</c:v>
                </c:pt>
                <c:pt idx="2003">
                  <c:v>0.35877399999999993</c:v>
                </c:pt>
                <c:pt idx="2004">
                  <c:v>0.34819799999999956</c:v>
                </c:pt>
                <c:pt idx="2005">
                  <c:v>0.34911200000000031</c:v>
                </c:pt>
                <c:pt idx="2006">
                  <c:v>0.35622500000000024</c:v>
                </c:pt>
                <c:pt idx="2007">
                  <c:v>0.38578599999999996</c:v>
                </c:pt>
                <c:pt idx="2008">
                  <c:v>0.36061599999999983</c:v>
                </c:pt>
                <c:pt idx="2009">
                  <c:v>0.36933300000000013</c:v>
                </c:pt>
                <c:pt idx="2010">
                  <c:v>0.3598889999999999</c:v>
                </c:pt>
                <c:pt idx="2011">
                  <c:v>0.36322300000000007</c:v>
                </c:pt>
                <c:pt idx="2012">
                  <c:v>0.34590300000000029</c:v>
                </c:pt>
                <c:pt idx="2013">
                  <c:v>0.37270799999999982</c:v>
                </c:pt>
                <c:pt idx="2014">
                  <c:v>0.36255300000000013</c:v>
                </c:pt>
                <c:pt idx="2015">
                  <c:v>0.34912100000000024</c:v>
                </c:pt>
                <c:pt idx="2016">
                  <c:v>0.36044399999999976</c:v>
                </c:pt>
                <c:pt idx="2017">
                  <c:v>0.38299299999999992</c:v>
                </c:pt>
                <c:pt idx="2018">
                  <c:v>0.37437100000000001</c:v>
                </c:pt>
                <c:pt idx="2019">
                  <c:v>0.38796399999999975</c:v>
                </c:pt>
                <c:pt idx="2020">
                  <c:v>0.381135</c:v>
                </c:pt>
                <c:pt idx="2021">
                  <c:v>0.35371499999999978</c:v>
                </c:pt>
                <c:pt idx="2022">
                  <c:v>0.34658999999999995</c:v>
                </c:pt>
                <c:pt idx="2023">
                  <c:v>0.36085199999999995</c:v>
                </c:pt>
                <c:pt idx="2024">
                  <c:v>0.37553299999999989</c:v>
                </c:pt>
                <c:pt idx="2025">
                  <c:v>0.35038400000000003</c:v>
                </c:pt>
                <c:pt idx="2026">
                  <c:v>0.34530200000000022</c:v>
                </c:pt>
                <c:pt idx="2027">
                  <c:v>0.36104000000000003</c:v>
                </c:pt>
                <c:pt idx="2028">
                  <c:v>0.36071100000000023</c:v>
                </c:pt>
                <c:pt idx="2029">
                  <c:v>0.35567599999999988</c:v>
                </c:pt>
                <c:pt idx="2030">
                  <c:v>0.35711899999999996</c:v>
                </c:pt>
                <c:pt idx="2031">
                  <c:v>0.36984400000000006</c:v>
                </c:pt>
                <c:pt idx="2032">
                  <c:v>0.36963800000000013</c:v>
                </c:pt>
                <c:pt idx="2033">
                  <c:v>0.36148700000000034</c:v>
                </c:pt>
                <c:pt idx="2034">
                  <c:v>0.35454399999999975</c:v>
                </c:pt>
                <c:pt idx="2035">
                  <c:v>0.36328099999999974</c:v>
                </c:pt>
                <c:pt idx="2036">
                  <c:v>0.37298000000000009</c:v>
                </c:pt>
                <c:pt idx="2037">
                  <c:v>0.37016399999999994</c:v>
                </c:pt>
                <c:pt idx="2038">
                  <c:v>0.37608500000000022</c:v>
                </c:pt>
                <c:pt idx="2039">
                  <c:v>0.36859799999999998</c:v>
                </c:pt>
                <c:pt idx="2040">
                  <c:v>0.36576399999999998</c:v>
                </c:pt>
                <c:pt idx="2041">
                  <c:v>0.37087000000000003</c:v>
                </c:pt>
                <c:pt idx="2042">
                  <c:v>0.37520499999999979</c:v>
                </c:pt>
                <c:pt idx="2043">
                  <c:v>0.39288600000000029</c:v>
                </c:pt>
                <c:pt idx="2044">
                  <c:v>0.36800200000000016</c:v>
                </c:pt>
                <c:pt idx="2045">
                  <c:v>0.36572700000000014</c:v>
                </c:pt>
                <c:pt idx="2046">
                  <c:v>0.37195400000000012</c:v>
                </c:pt>
                <c:pt idx="2047">
                  <c:v>0.35639899999999969</c:v>
                </c:pt>
                <c:pt idx="2048">
                  <c:v>0.36710399999999987</c:v>
                </c:pt>
                <c:pt idx="2049">
                  <c:v>0.37121400000000015</c:v>
                </c:pt>
                <c:pt idx="2050">
                  <c:v>0.370336</c:v>
                </c:pt>
                <c:pt idx="2051">
                  <c:v>0.40218399999999965</c:v>
                </c:pt>
                <c:pt idx="2052">
                  <c:v>0.37218300000000015</c:v>
                </c:pt>
                <c:pt idx="2053">
                  <c:v>0.35586399999999996</c:v>
                </c:pt>
                <c:pt idx="2054">
                  <c:v>0.35769699999999993</c:v>
                </c:pt>
                <c:pt idx="2055">
                  <c:v>0.39186999999999994</c:v>
                </c:pt>
                <c:pt idx="2056">
                  <c:v>0.39226299999999981</c:v>
                </c:pt>
                <c:pt idx="2057">
                  <c:v>0.37512900000000027</c:v>
                </c:pt>
                <c:pt idx="2058">
                  <c:v>0.36816099999999974</c:v>
                </c:pt>
                <c:pt idx="2059">
                  <c:v>0.3667539999999998</c:v>
                </c:pt>
                <c:pt idx="2060">
                  <c:v>0.35768200000000006</c:v>
                </c:pt>
                <c:pt idx="2061">
                  <c:v>0.37073400000000012</c:v>
                </c:pt>
                <c:pt idx="2062">
                  <c:v>0.36790900000000004</c:v>
                </c:pt>
                <c:pt idx="2063">
                  <c:v>0.36578200000000027</c:v>
                </c:pt>
                <c:pt idx="2064">
                  <c:v>0.37326399999999982</c:v>
                </c:pt>
                <c:pt idx="2065">
                  <c:v>0.36511300000000002</c:v>
                </c:pt>
                <c:pt idx="2066">
                  <c:v>0.37962100000000021</c:v>
                </c:pt>
                <c:pt idx="2067">
                  <c:v>0.3891239999999998</c:v>
                </c:pt>
                <c:pt idx="2068">
                  <c:v>0.36689900000000009</c:v>
                </c:pt>
                <c:pt idx="2069">
                  <c:v>0.36941299999999977</c:v>
                </c:pt>
                <c:pt idx="2070">
                  <c:v>0.36560100000000029</c:v>
                </c:pt>
                <c:pt idx="2071">
                  <c:v>0.36783999999999972</c:v>
                </c:pt>
                <c:pt idx="2072">
                  <c:v>0.38469400000000009</c:v>
                </c:pt>
                <c:pt idx="2073">
                  <c:v>0.39988000000000001</c:v>
                </c:pt>
                <c:pt idx="2074">
                  <c:v>0.37411200000000022</c:v>
                </c:pt>
                <c:pt idx="2075">
                  <c:v>0.37369399999999997</c:v>
                </c:pt>
                <c:pt idx="2076">
                  <c:v>0.37543299999999968</c:v>
                </c:pt>
                <c:pt idx="2077">
                  <c:v>0.38614199999999999</c:v>
                </c:pt>
                <c:pt idx="2078">
                  <c:v>0.38147200000000003</c:v>
                </c:pt>
                <c:pt idx="2079">
                  <c:v>0.38315800000000033</c:v>
                </c:pt>
                <c:pt idx="2080">
                  <c:v>0.38375599999999999</c:v>
                </c:pt>
                <c:pt idx="2081">
                  <c:v>0.37478800000000012</c:v>
                </c:pt>
                <c:pt idx="2082">
                  <c:v>0.36797699999999978</c:v>
                </c:pt>
                <c:pt idx="2083">
                  <c:v>0.39813700000000019</c:v>
                </c:pt>
                <c:pt idx="2084">
                  <c:v>0.391594</c:v>
                </c:pt>
                <c:pt idx="2085">
                  <c:v>0.39780700000000024</c:v>
                </c:pt>
                <c:pt idx="2086">
                  <c:v>0.40007999999999999</c:v>
                </c:pt>
                <c:pt idx="2087">
                  <c:v>0.38787400000000005</c:v>
                </c:pt>
                <c:pt idx="2088">
                  <c:v>0.37610799999999989</c:v>
                </c:pt>
                <c:pt idx="2089">
                  <c:v>0.37140499999999976</c:v>
                </c:pt>
                <c:pt idx="2090">
                  <c:v>0.38235099999999989</c:v>
                </c:pt>
                <c:pt idx="2091">
                  <c:v>0.39073700000000011</c:v>
                </c:pt>
                <c:pt idx="2092">
                  <c:v>0.39156499999999994</c:v>
                </c:pt>
                <c:pt idx="2093">
                  <c:v>0.37385500000000027</c:v>
                </c:pt>
                <c:pt idx="2094">
                  <c:v>0.37453200000000031</c:v>
                </c:pt>
                <c:pt idx="2095">
                  <c:v>0.37576799999999988</c:v>
                </c:pt>
                <c:pt idx="2096">
                  <c:v>0.37666399999999989</c:v>
                </c:pt>
                <c:pt idx="2097">
                  <c:v>0.38319999999999999</c:v>
                </c:pt>
                <c:pt idx="2098">
                  <c:v>0.38306299999999993</c:v>
                </c:pt>
                <c:pt idx="2099">
                  <c:v>0.38546199999999997</c:v>
                </c:pt>
                <c:pt idx="2100">
                  <c:v>0.37876900000000013</c:v>
                </c:pt>
                <c:pt idx="2101">
                  <c:v>0.37809200000000009</c:v>
                </c:pt>
                <c:pt idx="2102">
                  <c:v>0.38181900000000013</c:v>
                </c:pt>
                <c:pt idx="2103">
                  <c:v>0.40234000000000014</c:v>
                </c:pt>
                <c:pt idx="2104">
                  <c:v>0.40837900000000005</c:v>
                </c:pt>
                <c:pt idx="2105">
                  <c:v>0.38552699999999973</c:v>
                </c:pt>
                <c:pt idx="2106">
                  <c:v>0.39190900000000006</c:v>
                </c:pt>
                <c:pt idx="2107">
                  <c:v>0.38936999999999999</c:v>
                </c:pt>
                <c:pt idx="2108">
                  <c:v>0.4156329999999997</c:v>
                </c:pt>
                <c:pt idx="2109">
                  <c:v>0.40862199999999982</c:v>
                </c:pt>
                <c:pt idx="2110">
                  <c:v>0.4035289999999998</c:v>
                </c:pt>
                <c:pt idx="2111">
                  <c:v>0.39102199999999998</c:v>
                </c:pt>
                <c:pt idx="2112">
                  <c:v>0.38857800000000031</c:v>
                </c:pt>
                <c:pt idx="2113">
                  <c:v>0.38831199999999999</c:v>
                </c:pt>
                <c:pt idx="2114">
                  <c:v>0.39097600000000021</c:v>
                </c:pt>
                <c:pt idx="2115">
                  <c:v>0.4019680000000001</c:v>
                </c:pt>
                <c:pt idx="2116">
                  <c:v>0.41244499999999995</c:v>
                </c:pt>
                <c:pt idx="2117">
                  <c:v>0.3880659999999998</c:v>
                </c:pt>
                <c:pt idx="2118">
                  <c:v>0.40041500000000019</c:v>
                </c:pt>
                <c:pt idx="2119">
                  <c:v>0.40775199999999989</c:v>
                </c:pt>
                <c:pt idx="2120">
                  <c:v>0.40039500000000006</c:v>
                </c:pt>
                <c:pt idx="2121">
                  <c:v>0.40756900000000007</c:v>
                </c:pt>
                <c:pt idx="2122">
                  <c:v>0.40867699999999996</c:v>
                </c:pt>
                <c:pt idx="2123">
                  <c:v>0.40467999999999993</c:v>
                </c:pt>
                <c:pt idx="2124">
                  <c:v>0.38704200000000011</c:v>
                </c:pt>
                <c:pt idx="2125">
                  <c:v>0.39344000000000001</c:v>
                </c:pt>
                <c:pt idx="2126">
                  <c:v>0.39042699999999986</c:v>
                </c:pt>
                <c:pt idx="2127">
                  <c:v>0.38578299999999999</c:v>
                </c:pt>
                <c:pt idx="2128">
                  <c:v>0.39104599999999978</c:v>
                </c:pt>
                <c:pt idx="2129">
                  <c:v>0.39830799999999966</c:v>
                </c:pt>
                <c:pt idx="2130">
                  <c:v>0.39750700000000005</c:v>
                </c:pt>
                <c:pt idx="2131">
                  <c:v>0.40618500000000024</c:v>
                </c:pt>
                <c:pt idx="2132">
                  <c:v>0.40169299999999986</c:v>
                </c:pt>
                <c:pt idx="2133">
                  <c:v>0.40172199999999991</c:v>
                </c:pt>
                <c:pt idx="2134">
                  <c:v>0.41042699999999988</c:v>
                </c:pt>
                <c:pt idx="2135">
                  <c:v>0.4149980000000002</c:v>
                </c:pt>
                <c:pt idx="2136">
                  <c:v>0.4243800000000002</c:v>
                </c:pt>
                <c:pt idx="2137">
                  <c:v>0.41030500000000014</c:v>
                </c:pt>
                <c:pt idx="2138">
                  <c:v>0.42830499999999994</c:v>
                </c:pt>
                <c:pt idx="2139">
                  <c:v>0.40823799999999988</c:v>
                </c:pt>
                <c:pt idx="2140">
                  <c:v>0.43568300000000004</c:v>
                </c:pt>
                <c:pt idx="2141">
                  <c:v>0.42527999999999988</c:v>
                </c:pt>
                <c:pt idx="2142">
                  <c:v>0.42602200000000012</c:v>
                </c:pt>
                <c:pt idx="2143">
                  <c:v>0.40235500000000002</c:v>
                </c:pt>
                <c:pt idx="2144">
                  <c:v>0.40466500000000005</c:v>
                </c:pt>
                <c:pt idx="2145">
                  <c:v>0.40635500000000002</c:v>
                </c:pt>
                <c:pt idx="2146">
                  <c:v>0.41738999999999971</c:v>
                </c:pt>
                <c:pt idx="2147">
                  <c:v>0.43160399999999965</c:v>
                </c:pt>
                <c:pt idx="2148">
                  <c:v>0.4171149999999999</c:v>
                </c:pt>
                <c:pt idx="2149">
                  <c:v>0.40380800000000017</c:v>
                </c:pt>
                <c:pt idx="2150">
                  <c:v>0.40430199999999994</c:v>
                </c:pt>
                <c:pt idx="2151">
                  <c:v>0.4098130000000002</c:v>
                </c:pt>
                <c:pt idx="2152">
                  <c:v>0.41400099999999984</c:v>
                </c:pt>
                <c:pt idx="2153">
                  <c:v>0.42036899999999999</c:v>
                </c:pt>
                <c:pt idx="2154">
                  <c:v>0.4176230000000003</c:v>
                </c:pt>
                <c:pt idx="2155">
                  <c:v>0.42213299999999965</c:v>
                </c:pt>
                <c:pt idx="2156">
                  <c:v>0.4136289999999998</c:v>
                </c:pt>
                <c:pt idx="2157">
                  <c:v>0.39798700000000009</c:v>
                </c:pt>
                <c:pt idx="2158">
                  <c:v>0.40172700000000017</c:v>
                </c:pt>
                <c:pt idx="2159">
                  <c:v>0.40424400000000027</c:v>
                </c:pt>
                <c:pt idx="2160">
                  <c:v>0.4241649999999999</c:v>
                </c:pt>
                <c:pt idx="2161">
                  <c:v>0.42675799999999997</c:v>
                </c:pt>
                <c:pt idx="2162">
                  <c:v>0.41597200000000001</c:v>
                </c:pt>
                <c:pt idx="2163">
                  <c:v>0.41627000000000036</c:v>
                </c:pt>
                <c:pt idx="2164">
                  <c:v>0.41783199999999976</c:v>
                </c:pt>
                <c:pt idx="2165">
                  <c:v>0.43110699999999991</c:v>
                </c:pt>
                <c:pt idx="2166">
                  <c:v>0.42708900000000005</c:v>
                </c:pt>
                <c:pt idx="2167">
                  <c:v>0.41900899999999996</c:v>
                </c:pt>
                <c:pt idx="2168">
                  <c:v>0.45441399999999987</c:v>
                </c:pt>
                <c:pt idx="2169">
                  <c:v>0.44830600000000009</c:v>
                </c:pt>
                <c:pt idx="2170">
                  <c:v>0.45911100000000005</c:v>
                </c:pt>
                <c:pt idx="2171">
                  <c:v>0.45878700000000006</c:v>
                </c:pt>
                <c:pt idx="2172">
                  <c:v>0.45372299999999965</c:v>
                </c:pt>
                <c:pt idx="2173">
                  <c:v>0.43425099999999972</c:v>
                </c:pt>
                <c:pt idx="2174">
                  <c:v>0.42386200000000018</c:v>
                </c:pt>
                <c:pt idx="2175">
                  <c:v>0.41975799999999985</c:v>
                </c:pt>
                <c:pt idx="2176">
                  <c:v>0.41035399999999989</c:v>
                </c:pt>
                <c:pt idx="2177">
                  <c:v>0.41141300000000003</c:v>
                </c:pt>
                <c:pt idx="2178">
                  <c:v>0.42595699999999992</c:v>
                </c:pt>
                <c:pt idx="2179">
                  <c:v>0.43409200000000014</c:v>
                </c:pt>
                <c:pt idx="2180">
                  <c:v>0.43733299999999975</c:v>
                </c:pt>
                <c:pt idx="2181">
                  <c:v>0.43736299999999995</c:v>
                </c:pt>
                <c:pt idx="2182">
                  <c:v>0.43428800000000001</c:v>
                </c:pt>
                <c:pt idx="2183">
                  <c:v>0.43285599999999969</c:v>
                </c:pt>
                <c:pt idx="2184">
                  <c:v>0.42531799999999986</c:v>
                </c:pt>
                <c:pt idx="2185">
                  <c:v>0.45898300000000036</c:v>
                </c:pt>
                <c:pt idx="2186">
                  <c:v>0.43949399999999983</c:v>
                </c:pt>
                <c:pt idx="2187">
                  <c:v>0.42960399999999987</c:v>
                </c:pt>
                <c:pt idx="2188">
                  <c:v>0.4295589999999998</c:v>
                </c:pt>
                <c:pt idx="2189">
                  <c:v>0.42617500000000019</c:v>
                </c:pt>
                <c:pt idx="2190">
                  <c:v>0.44041700000000006</c:v>
                </c:pt>
                <c:pt idx="2191">
                  <c:v>0.46776500000000043</c:v>
                </c:pt>
                <c:pt idx="2192">
                  <c:v>0.43398300000000001</c:v>
                </c:pt>
                <c:pt idx="2193">
                  <c:v>0.4606889999999999</c:v>
                </c:pt>
                <c:pt idx="2194">
                  <c:v>0.46305299999999994</c:v>
                </c:pt>
                <c:pt idx="2195">
                  <c:v>0.44302900000000012</c:v>
                </c:pt>
                <c:pt idx="2196">
                  <c:v>0.43932400000000005</c:v>
                </c:pt>
                <c:pt idx="2197">
                  <c:v>0.45872700000000011</c:v>
                </c:pt>
                <c:pt idx="2198">
                  <c:v>0.45177400000000034</c:v>
                </c:pt>
                <c:pt idx="2199">
                  <c:v>0.44287600000000005</c:v>
                </c:pt>
                <c:pt idx="2200">
                  <c:v>0.43453300000000006</c:v>
                </c:pt>
                <c:pt idx="2201">
                  <c:v>0.42678300000000036</c:v>
                </c:pt>
                <c:pt idx="2202">
                  <c:v>0.43627400000000005</c:v>
                </c:pt>
                <c:pt idx="2203">
                  <c:v>0.43536999999999981</c:v>
                </c:pt>
                <c:pt idx="2204">
                  <c:v>0.45884299999999989</c:v>
                </c:pt>
                <c:pt idx="2205">
                  <c:v>0.46827400000000008</c:v>
                </c:pt>
                <c:pt idx="2206">
                  <c:v>0.44537600000000044</c:v>
                </c:pt>
                <c:pt idx="2207">
                  <c:v>0.441303</c:v>
                </c:pt>
                <c:pt idx="2208">
                  <c:v>0.44486999999999988</c:v>
                </c:pt>
                <c:pt idx="2209">
                  <c:v>0.44389300000000009</c:v>
                </c:pt>
                <c:pt idx="2210">
                  <c:v>0.45228000000000002</c:v>
                </c:pt>
                <c:pt idx="2211">
                  <c:v>0.45009800000000011</c:v>
                </c:pt>
                <c:pt idx="2212">
                  <c:v>0.44581699999999991</c:v>
                </c:pt>
                <c:pt idx="2213">
                  <c:v>0.43205500000000008</c:v>
                </c:pt>
                <c:pt idx="2214">
                  <c:v>0.429481</c:v>
                </c:pt>
                <c:pt idx="2215">
                  <c:v>0.43747099999999994</c:v>
                </c:pt>
                <c:pt idx="2216">
                  <c:v>0.43106400000000011</c:v>
                </c:pt>
                <c:pt idx="2217">
                  <c:v>0.44104400000000021</c:v>
                </c:pt>
                <c:pt idx="2218">
                  <c:v>0.44477199999999995</c:v>
                </c:pt>
                <c:pt idx="2219">
                  <c:v>0.45158699999999996</c:v>
                </c:pt>
                <c:pt idx="2220">
                  <c:v>0.46439199999999969</c:v>
                </c:pt>
                <c:pt idx="2221">
                  <c:v>0.46642300000000025</c:v>
                </c:pt>
                <c:pt idx="2222">
                  <c:v>0.45584899999999973</c:v>
                </c:pt>
                <c:pt idx="2223">
                  <c:v>0.45715399999999962</c:v>
                </c:pt>
                <c:pt idx="2224">
                  <c:v>0.44968199999999969</c:v>
                </c:pt>
                <c:pt idx="2225">
                  <c:v>0.44613600000000009</c:v>
                </c:pt>
                <c:pt idx="2226">
                  <c:v>0.45198199999999966</c:v>
                </c:pt>
                <c:pt idx="2227">
                  <c:v>0.45699099999999993</c:v>
                </c:pt>
                <c:pt idx="2228">
                  <c:v>0.47716700000000012</c:v>
                </c:pt>
                <c:pt idx="2229">
                  <c:v>0.45169100000000029</c:v>
                </c:pt>
                <c:pt idx="2230">
                  <c:v>0.47320399999999996</c:v>
                </c:pt>
                <c:pt idx="2231">
                  <c:v>0.47725200000000001</c:v>
                </c:pt>
                <c:pt idx="2232">
                  <c:v>0.49074799999999996</c:v>
                </c:pt>
                <c:pt idx="2233">
                  <c:v>0.47631699999999988</c:v>
                </c:pt>
                <c:pt idx="2234">
                  <c:v>0.44685999999999959</c:v>
                </c:pt>
                <c:pt idx="2235">
                  <c:v>0.43465800000000021</c:v>
                </c:pt>
                <c:pt idx="2236">
                  <c:v>0.43919500000000022</c:v>
                </c:pt>
                <c:pt idx="2237">
                  <c:v>0.44242299999999979</c:v>
                </c:pt>
                <c:pt idx="2238">
                  <c:v>0.4493870000000002</c:v>
                </c:pt>
                <c:pt idx="2239">
                  <c:v>0.44776600000000011</c:v>
                </c:pt>
                <c:pt idx="2240">
                  <c:v>0.45907799999999988</c:v>
                </c:pt>
                <c:pt idx="2241">
                  <c:v>0.44459000000000026</c:v>
                </c:pt>
                <c:pt idx="2242">
                  <c:v>0.44608800000000004</c:v>
                </c:pt>
                <c:pt idx="2243">
                  <c:v>0.4628420000000002</c:v>
                </c:pt>
                <c:pt idx="2244">
                  <c:v>0.46913000000000027</c:v>
                </c:pt>
                <c:pt idx="2245">
                  <c:v>0.46009999999999973</c:v>
                </c:pt>
                <c:pt idx="2246">
                  <c:v>0.44606700000000021</c:v>
                </c:pt>
                <c:pt idx="2247">
                  <c:v>0.4485269999999999</c:v>
                </c:pt>
                <c:pt idx="2248">
                  <c:v>0.46364500000000008</c:v>
                </c:pt>
                <c:pt idx="2249">
                  <c:v>0.4536150000000001</c:v>
                </c:pt>
                <c:pt idx="2250">
                  <c:v>0.44175899999999979</c:v>
                </c:pt>
                <c:pt idx="2251">
                  <c:v>0.44311199999999973</c:v>
                </c:pt>
                <c:pt idx="2252">
                  <c:v>0.44964300000000001</c:v>
                </c:pt>
                <c:pt idx="2253">
                  <c:v>0.46366499999999977</c:v>
                </c:pt>
                <c:pt idx="2254">
                  <c:v>0.47308400000000006</c:v>
                </c:pt>
                <c:pt idx="2255">
                  <c:v>0.46103800000000028</c:v>
                </c:pt>
                <c:pt idx="2256">
                  <c:v>0.45924200000000015</c:v>
                </c:pt>
                <c:pt idx="2257">
                  <c:v>0.46726400000000012</c:v>
                </c:pt>
                <c:pt idx="2258">
                  <c:v>0.46390699999999985</c:v>
                </c:pt>
                <c:pt idx="2259">
                  <c:v>0.44590599999999991</c:v>
                </c:pt>
                <c:pt idx="2260">
                  <c:v>0.44312400000000007</c:v>
                </c:pt>
                <c:pt idx="2261">
                  <c:v>0.44828800000000024</c:v>
                </c:pt>
                <c:pt idx="2262">
                  <c:v>0.44251200000000024</c:v>
                </c:pt>
                <c:pt idx="2263">
                  <c:v>0.45872299999999999</c:v>
                </c:pt>
                <c:pt idx="2264">
                  <c:v>0.45811400000000013</c:v>
                </c:pt>
                <c:pt idx="2265">
                  <c:v>0.45239399999999996</c:v>
                </c:pt>
                <c:pt idx="2266">
                  <c:v>0.45602699999999974</c:v>
                </c:pt>
                <c:pt idx="2267">
                  <c:v>0.46235699999999991</c:v>
                </c:pt>
                <c:pt idx="2268">
                  <c:v>0.44546200000000002</c:v>
                </c:pt>
                <c:pt idx="2269">
                  <c:v>0.44864799999999994</c:v>
                </c:pt>
                <c:pt idx="2270">
                  <c:v>0.47265000000000024</c:v>
                </c:pt>
                <c:pt idx="2271">
                  <c:v>0.47496099999999997</c:v>
                </c:pt>
                <c:pt idx="2272">
                  <c:v>0.45696599999999998</c:v>
                </c:pt>
                <c:pt idx="2273">
                  <c:v>0.44878099999999987</c:v>
                </c:pt>
                <c:pt idx="2274">
                  <c:v>0.4415779999999998</c:v>
                </c:pt>
                <c:pt idx="2275">
                  <c:v>0.44243200000000016</c:v>
                </c:pt>
                <c:pt idx="2276">
                  <c:v>0.45376700000000003</c:v>
                </c:pt>
                <c:pt idx="2277">
                  <c:v>0.44811600000000018</c:v>
                </c:pt>
                <c:pt idx="2278">
                  <c:v>0.44787100000000013</c:v>
                </c:pt>
                <c:pt idx="2279">
                  <c:v>0.45248100000000013</c:v>
                </c:pt>
                <c:pt idx="2280">
                  <c:v>0.47166499999999978</c:v>
                </c:pt>
                <c:pt idx="2281">
                  <c:v>0.46022000000000007</c:v>
                </c:pt>
                <c:pt idx="2282">
                  <c:v>0.47033399999999981</c:v>
                </c:pt>
                <c:pt idx="2283">
                  <c:v>0.45281100000000007</c:v>
                </c:pt>
                <c:pt idx="2284">
                  <c:v>0.4547399999999997</c:v>
                </c:pt>
                <c:pt idx="2411">
                  <c:v>0.4339599999999999</c:v>
                </c:pt>
                <c:pt idx="2412">
                  <c:v>0.42525199999999996</c:v>
                </c:pt>
                <c:pt idx="2413">
                  <c:v>0.43184499999999959</c:v>
                </c:pt>
                <c:pt idx="2414">
                  <c:v>0.42961000000000027</c:v>
                </c:pt>
                <c:pt idx="2415">
                  <c:v>0.42894999999999994</c:v>
                </c:pt>
                <c:pt idx="2416">
                  <c:v>0.42729799999999996</c:v>
                </c:pt>
                <c:pt idx="2417">
                  <c:v>0.4215460000000002</c:v>
                </c:pt>
                <c:pt idx="2418">
                  <c:v>0.41515400000000025</c:v>
                </c:pt>
                <c:pt idx="2419">
                  <c:v>0.42134800000000006</c:v>
                </c:pt>
                <c:pt idx="2420">
                  <c:v>0.41219700000000037</c:v>
                </c:pt>
                <c:pt idx="2421">
                  <c:v>0.40907599999999977</c:v>
                </c:pt>
                <c:pt idx="2422">
                  <c:v>0.42621799999999999</c:v>
                </c:pt>
                <c:pt idx="2423">
                  <c:v>0.39744499999999983</c:v>
                </c:pt>
                <c:pt idx="2424">
                  <c:v>0.38009899999999996</c:v>
                </c:pt>
                <c:pt idx="2425">
                  <c:v>0.38743699999999981</c:v>
                </c:pt>
                <c:pt idx="2426">
                  <c:v>0.42376499999999995</c:v>
                </c:pt>
                <c:pt idx="2427">
                  <c:v>0.41585300000000025</c:v>
                </c:pt>
                <c:pt idx="2428">
                  <c:v>0.40369100000000024</c:v>
                </c:pt>
                <c:pt idx="2429">
                  <c:v>0.3956489999999997</c:v>
                </c:pt>
                <c:pt idx="2430">
                  <c:v>0.38536499999999974</c:v>
                </c:pt>
                <c:pt idx="2431">
                  <c:v>0.38708200000000037</c:v>
                </c:pt>
                <c:pt idx="2432">
                  <c:v>0.40312100000000006</c:v>
                </c:pt>
                <c:pt idx="2433">
                  <c:v>0.40594000000000019</c:v>
                </c:pt>
                <c:pt idx="2434">
                  <c:v>0.42481299999999989</c:v>
                </c:pt>
                <c:pt idx="2435">
                  <c:v>0.39750400000000008</c:v>
                </c:pt>
                <c:pt idx="2436">
                  <c:v>0.38818199999999958</c:v>
                </c:pt>
                <c:pt idx="2437">
                  <c:v>0.39439000000000002</c:v>
                </c:pt>
                <c:pt idx="2438">
                  <c:v>0.41274100000000002</c:v>
                </c:pt>
                <c:pt idx="2439">
                  <c:v>0.37213300000000027</c:v>
                </c:pt>
                <c:pt idx="2440">
                  <c:v>0.38348199999999988</c:v>
                </c:pt>
                <c:pt idx="2441">
                  <c:v>0.3957799999999998</c:v>
                </c:pt>
                <c:pt idx="2442">
                  <c:v>0.388652</c:v>
                </c:pt>
                <c:pt idx="2443">
                  <c:v>0.36813999999999991</c:v>
                </c:pt>
                <c:pt idx="2444">
                  <c:v>0.37467300000000003</c:v>
                </c:pt>
                <c:pt idx="2445">
                  <c:v>0.38235799999999998</c:v>
                </c:pt>
                <c:pt idx="2446">
                  <c:v>0.36926199999999998</c:v>
                </c:pt>
                <c:pt idx="2447">
                  <c:v>0.39223199999999991</c:v>
                </c:pt>
                <c:pt idx="2448">
                  <c:v>0.38048100000000007</c:v>
                </c:pt>
                <c:pt idx="2449">
                  <c:v>0.35393700000000017</c:v>
                </c:pt>
                <c:pt idx="2450">
                  <c:v>0.36078600000000005</c:v>
                </c:pt>
                <c:pt idx="2451">
                  <c:v>0.37095099999999981</c:v>
                </c:pt>
                <c:pt idx="2452">
                  <c:v>0.39988000000000001</c:v>
                </c:pt>
                <c:pt idx="2453">
                  <c:v>0.39601599999999992</c:v>
                </c:pt>
                <c:pt idx="2454">
                  <c:v>0.36910100000000012</c:v>
                </c:pt>
                <c:pt idx="2455">
                  <c:v>0.36387500000000017</c:v>
                </c:pt>
                <c:pt idx="2456">
                  <c:v>0.36364300000000016</c:v>
                </c:pt>
                <c:pt idx="2457">
                  <c:v>0.36244399999999999</c:v>
                </c:pt>
                <c:pt idx="2458">
                  <c:v>0.36193500000000034</c:v>
                </c:pt>
                <c:pt idx="2459">
                  <c:v>0.36489199999999977</c:v>
                </c:pt>
                <c:pt idx="2460">
                  <c:v>0.37644499999999992</c:v>
                </c:pt>
                <c:pt idx="2461">
                  <c:v>0.37234699999999998</c:v>
                </c:pt>
                <c:pt idx="2462">
                  <c:v>0.37778899999999993</c:v>
                </c:pt>
                <c:pt idx="2463">
                  <c:v>0.34991599999999989</c:v>
                </c:pt>
                <c:pt idx="2464">
                  <c:v>0.33642599999999989</c:v>
                </c:pt>
                <c:pt idx="2465">
                  <c:v>0.33315200000000011</c:v>
                </c:pt>
                <c:pt idx="2466">
                  <c:v>0.34004199999999996</c:v>
                </c:pt>
                <c:pt idx="2467">
                  <c:v>0.34294799999999981</c:v>
                </c:pt>
                <c:pt idx="2468">
                  <c:v>0.34339699999999995</c:v>
                </c:pt>
                <c:pt idx="2469">
                  <c:v>0.34511100000000017</c:v>
                </c:pt>
                <c:pt idx="2470">
                  <c:v>0.3386849999999999</c:v>
                </c:pt>
                <c:pt idx="2471">
                  <c:v>0.32960000000000012</c:v>
                </c:pt>
                <c:pt idx="2472">
                  <c:v>0.31995299999999993</c:v>
                </c:pt>
                <c:pt idx="2473">
                  <c:v>0.32634700000000016</c:v>
                </c:pt>
                <c:pt idx="2474">
                  <c:v>0.32698599999999978</c:v>
                </c:pt>
                <c:pt idx="2475">
                  <c:v>0.34275699999999976</c:v>
                </c:pt>
                <c:pt idx="2476">
                  <c:v>0.33361599999999969</c:v>
                </c:pt>
                <c:pt idx="2477">
                  <c:v>0.32642099999999985</c:v>
                </c:pt>
                <c:pt idx="2478">
                  <c:v>0.31909900000000002</c:v>
                </c:pt>
                <c:pt idx="2479">
                  <c:v>0.33359100000000019</c:v>
                </c:pt>
                <c:pt idx="2480">
                  <c:v>0.32649799999999995</c:v>
                </c:pt>
                <c:pt idx="2481">
                  <c:v>0.31064200000000008</c:v>
                </c:pt>
                <c:pt idx="2482">
                  <c:v>0.32055500000000015</c:v>
                </c:pt>
                <c:pt idx="2483">
                  <c:v>0.31815199999999999</c:v>
                </c:pt>
                <c:pt idx="2484">
                  <c:v>0.30947499999999994</c:v>
                </c:pt>
                <c:pt idx="2485">
                  <c:v>0.30849299999999991</c:v>
                </c:pt>
                <c:pt idx="2486">
                  <c:v>0.32648300000000008</c:v>
                </c:pt>
                <c:pt idx="2487">
                  <c:v>0.31213299999999977</c:v>
                </c:pt>
                <c:pt idx="2488">
                  <c:v>0.33093900000000032</c:v>
                </c:pt>
                <c:pt idx="2489">
                  <c:v>0.32311600000000018</c:v>
                </c:pt>
                <c:pt idx="2490">
                  <c:v>0.30625100000000005</c:v>
                </c:pt>
                <c:pt idx="2491">
                  <c:v>0.29896900000000004</c:v>
                </c:pt>
                <c:pt idx="2492">
                  <c:v>0.30992700000000006</c:v>
                </c:pt>
                <c:pt idx="2493">
                  <c:v>0.30657900000000016</c:v>
                </c:pt>
                <c:pt idx="2494">
                  <c:v>0.30426399999999987</c:v>
                </c:pt>
                <c:pt idx="2495">
                  <c:v>0.30608499999999994</c:v>
                </c:pt>
                <c:pt idx="2496">
                  <c:v>0.31125399999999992</c:v>
                </c:pt>
                <c:pt idx="2497">
                  <c:v>0.30351499999999998</c:v>
                </c:pt>
                <c:pt idx="2498">
                  <c:v>0.33140700000000001</c:v>
                </c:pt>
                <c:pt idx="2499">
                  <c:v>0.32418600000000009</c:v>
                </c:pt>
                <c:pt idx="2500">
                  <c:v>0.30789499999999981</c:v>
                </c:pt>
                <c:pt idx="2501">
                  <c:v>0.32541900000000012</c:v>
                </c:pt>
                <c:pt idx="2502">
                  <c:v>0.33055400000000024</c:v>
                </c:pt>
                <c:pt idx="2503">
                  <c:v>0.29853799999999975</c:v>
                </c:pt>
                <c:pt idx="2504">
                  <c:v>0.29943699999999973</c:v>
                </c:pt>
                <c:pt idx="2505">
                  <c:v>0.32220499999999985</c:v>
                </c:pt>
                <c:pt idx="2506">
                  <c:v>0.31026299999999996</c:v>
                </c:pt>
                <c:pt idx="2507">
                  <c:v>0.31127100000000008</c:v>
                </c:pt>
                <c:pt idx="2508">
                  <c:v>0.28966000000000003</c:v>
                </c:pt>
                <c:pt idx="2509">
                  <c:v>0.29017699999999991</c:v>
                </c:pt>
                <c:pt idx="2510">
                  <c:v>0.29450000000000021</c:v>
                </c:pt>
                <c:pt idx="2511">
                  <c:v>0.28746699999999992</c:v>
                </c:pt>
                <c:pt idx="2512">
                  <c:v>0.28132000000000001</c:v>
                </c:pt>
                <c:pt idx="2513">
                  <c:v>0.28637900000000016</c:v>
                </c:pt>
                <c:pt idx="2514">
                  <c:v>0.28837100000000015</c:v>
                </c:pt>
                <c:pt idx="2515">
                  <c:v>0.30259999999999998</c:v>
                </c:pt>
                <c:pt idx="2516">
                  <c:v>0.30182900000000012</c:v>
                </c:pt>
                <c:pt idx="2517">
                  <c:v>0.29835199999999995</c:v>
                </c:pt>
                <c:pt idx="2518">
                  <c:v>0.28700600000000032</c:v>
                </c:pt>
                <c:pt idx="2519">
                  <c:v>0.28169099999999991</c:v>
                </c:pt>
                <c:pt idx="2520">
                  <c:v>0.28522300000000023</c:v>
                </c:pt>
                <c:pt idx="2521">
                  <c:v>0.29694899999999969</c:v>
                </c:pt>
                <c:pt idx="2522">
                  <c:v>0.28623799999999999</c:v>
                </c:pt>
                <c:pt idx="2523">
                  <c:v>0.28348799999999974</c:v>
                </c:pt>
                <c:pt idx="2524">
                  <c:v>0.27690400000000004</c:v>
                </c:pt>
                <c:pt idx="2525">
                  <c:v>0.27819100000000008</c:v>
                </c:pt>
                <c:pt idx="2526">
                  <c:v>0.27727400000000024</c:v>
                </c:pt>
                <c:pt idx="2527">
                  <c:v>0.27465800000000007</c:v>
                </c:pt>
                <c:pt idx="2528">
                  <c:v>0.2823509999999998</c:v>
                </c:pt>
                <c:pt idx="2529">
                  <c:v>0.29462900000000003</c:v>
                </c:pt>
                <c:pt idx="2530">
                  <c:v>0.28145400000000009</c:v>
                </c:pt>
                <c:pt idx="2531">
                  <c:v>0.28575999999999979</c:v>
                </c:pt>
                <c:pt idx="2532">
                  <c:v>0.28132900000000038</c:v>
                </c:pt>
                <c:pt idx="2533">
                  <c:v>0.27329300000000023</c:v>
                </c:pt>
                <c:pt idx="2534">
                  <c:v>0.28423199999999982</c:v>
                </c:pt>
                <c:pt idx="2535">
                  <c:v>0.27386899999999992</c:v>
                </c:pt>
                <c:pt idx="2536">
                  <c:v>0.28329800000000027</c:v>
                </c:pt>
                <c:pt idx="2537">
                  <c:v>0.26741200000000021</c:v>
                </c:pt>
                <c:pt idx="2538">
                  <c:v>0.26686599999999983</c:v>
                </c:pt>
                <c:pt idx="2539">
                  <c:v>0.2671260000000002</c:v>
                </c:pt>
                <c:pt idx="2540">
                  <c:v>0.26086900000000002</c:v>
                </c:pt>
                <c:pt idx="2541">
                  <c:v>0.25905099999999992</c:v>
                </c:pt>
                <c:pt idx="2542">
                  <c:v>0.263131</c:v>
                </c:pt>
                <c:pt idx="2543">
                  <c:v>0.26949899999999971</c:v>
                </c:pt>
                <c:pt idx="2544">
                  <c:v>0.26333499999999965</c:v>
                </c:pt>
                <c:pt idx="2545">
                  <c:v>0.26637900000000014</c:v>
                </c:pt>
                <c:pt idx="2546">
                  <c:v>0.28008100000000002</c:v>
                </c:pt>
                <c:pt idx="2547">
                  <c:v>0.27459800000000012</c:v>
                </c:pt>
                <c:pt idx="2548">
                  <c:v>0.27031099999999997</c:v>
                </c:pt>
                <c:pt idx="2549">
                  <c:v>0.2679149999999999</c:v>
                </c:pt>
                <c:pt idx="2550">
                  <c:v>0.28339200000000009</c:v>
                </c:pt>
                <c:pt idx="2551">
                  <c:v>0.28023599999999993</c:v>
                </c:pt>
                <c:pt idx="2552">
                  <c:v>0.27263499999999974</c:v>
                </c:pt>
                <c:pt idx="2553">
                  <c:v>0.27988599999999986</c:v>
                </c:pt>
                <c:pt idx="2554">
                  <c:v>0.285412</c:v>
                </c:pt>
                <c:pt idx="2555">
                  <c:v>0.28507199999999999</c:v>
                </c:pt>
                <c:pt idx="2556">
                  <c:v>0.28604899999999978</c:v>
                </c:pt>
                <c:pt idx="2557">
                  <c:v>0.27759400000000012</c:v>
                </c:pt>
              </c:numCache>
            </c:numRef>
          </c:yVal>
        </c:ser>
        <c:ser>
          <c:idx val="1"/>
          <c:order val="1"/>
          <c:tx>
            <c:v>ref. - Z(511)</c:v>
          </c:tx>
          <c:spPr>
            <a:ln w="28575">
              <a:noFill/>
            </a:ln>
          </c:spPr>
          <c:xVal>
            <c:numRef>
              <c:f>side2AC!$U$33:$U$2620</c:f>
              <c:numCache>
                <c:formatCode>General</c:formatCode>
                <c:ptCount val="2588"/>
                <c:pt idx="0">
                  <c:v>514.30100000000004</c:v>
                </c:pt>
                <c:pt idx="1">
                  <c:v>514.70799999999997</c:v>
                </c:pt>
                <c:pt idx="2">
                  <c:v>515.101</c:v>
                </c:pt>
                <c:pt idx="3">
                  <c:v>515.49199999999996</c:v>
                </c:pt>
                <c:pt idx="4">
                  <c:v>515.87900000000002</c:v>
                </c:pt>
                <c:pt idx="5">
                  <c:v>516.28099999999995</c:v>
                </c:pt>
                <c:pt idx="6">
                  <c:v>516.678</c:v>
                </c:pt>
                <c:pt idx="7">
                  <c:v>517.09</c:v>
                </c:pt>
                <c:pt idx="8">
                  <c:v>517.45899999999995</c:v>
                </c:pt>
                <c:pt idx="9">
                  <c:v>517.85400000000004</c:v>
                </c:pt>
                <c:pt idx="10">
                  <c:v>518.23</c:v>
                </c:pt>
                <c:pt idx="11">
                  <c:v>518.64</c:v>
                </c:pt>
                <c:pt idx="12">
                  <c:v>519.04399999999998</c:v>
                </c:pt>
                <c:pt idx="13">
                  <c:v>519.447</c:v>
                </c:pt>
                <c:pt idx="14">
                  <c:v>519.85400000000004</c:v>
                </c:pt>
                <c:pt idx="15">
                  <c:v>520.23900000000003</c:v>
                </c:pt>
                <c:pt idx="16">
                  <c:v>520.654</c:v>
                </c:pt>
                <c:pt idx="17">
                  <c:v>521.03300000000002</c:v>
                </c:pt>
                <c:pt idx="18">
                  <c:v>521.44000000000005</c:v>
                </c:pt>
                <c:pt idx="19">
                  <c:v>521.81299999999999</c:v>
                </c:pt>
                <c:pt idx="20">
                  <c:v>522.21699999999998</c:v>
                </c:pt>
                <c:pt idx="21">
                  <c:v>522.60599999999999</c:v>
                </c:pt>
                <c:pt idx="22">
                  <c:v>523.00599999999997</c:v>
                </c:pt>
                <c:pt idx="23">
                  <c:v>523.40800000000002</c:v>
                </c:pt>
                <c:pt idx="24">
                  <c:v>523.81500000000005</c:v>
                </c:pt>
                <c:pt idx="25">
                  <c:v>524.19100000000003</c:v>
                </c:pt>
                <c:pt idx="26">
                  <c:v>524.59299999999996</c:v>
                </c:pt>
                <c:pt idx="27">
                  <c:v>525.00300000000004</c:v>
                </c:pt>
                <c:pt idx="28">
                  <c:v>525.40499999999997</c:v>
                </c:pt>
                <c:pt idx="29">
                  <c:v>525.79399999999998</c:v>
                </c:pt>
                <c:pt idx="30">
                  <c:v>526.17600000000004</c:v>
                </c:pt>
                <c:pt idx="31">
                  <c:v>526.55600000000004</c:v>
                </c:pt>
                <c:pt idx="32">
                  <c:v>526.96799999999996</c:v>
                </c:pt>
                <c:pt idx="33">
                  <c:v>527.37199999999996</c:v>
                </c:pt>
                <c:pt idx="34">
                  <c:v>527.76800000000003</c:v>
                </c:pt>
                <c:pt idx="35">
                  <c:v>528.154</c:v>
                </c:pt>
                <c:pt idx="36">
                  <c:v>528.54999999999995</c:v>
                </c:pt>
                <c:pt idx="37">
                  <c:v>528.95899999999995</c:v>
                </c:pt>
                <c:pt idx="38">
                  <c:v>529.36099999999999</c:v>
                </c:pt>
                <c:pt idx="39">
                  <c:v>529.75599999999997</c:v>
                </c:pt>
                <c:pt idx="40">
                  <c:v>530.14</c:v>
                </c:pt>
                <c:pt idx="41">
                  <c:v>530.52300000000002</c:v>
                </c:pt>
                <c:pt idx="42">
                  <c:v>530.93600000000004</c:v>
                </c:pt>
                <c:pt idx="43">
                  <c:v>531.31399999999996</c:v>
                </c:pt>
                <c:pt idx="44">
                  <c:v>531.71400000000006</c:v>
                </c:pt>
                <c:pt idx="45">
                  <c:v>532.11099999999999</c:v>
                </c:pt>
                <c:pt idx="46">
                  <c:v>532.51599999999996</c:v>
                </c:pt>
                <c:pt idx="47">
                  <c:v>532.92700000000002</c:v>
                </c:pt>
                <c:pt idx="48">
                  <c:v>533.31100000000004</c:v>
                </c:pt>
                <c:pt idx="49">
                  <c:v>533.71500000000003</c:v>
                </c:pt>
                <c:pt idx="50">
                  <c:v>534.10699999999997</c:v>
                </c:pt>
                <c:pt idx="51">
                  <c:v>534.50699999999995</c:v>
                </c:pt>
                <c:pt idx="52">
                  <c:v>534.87800000000004</c:v>
                </c:pt>
                <c:pt idx="53">
                  <c:v>535.28099999999995</c:v>
                </c:pt>
                <c:pt idx="54">
                  <c:v>535.673</c:v>
                </c:pt>
                <c:pt idx="55">
                  <c:v>536.08699999999999</c:v>
                </c:pt>
                <c:pt idx="56">
                  <c:v>536.49</c:v>
                </c:pt>
                <c:pt idx="57">
                  <c:v>536.875</c:v>
                </c:pt>
                <c:pt idx="58">
                  <c:v>537.26300000000003</c:v>
                </c:pt>
                <c:pt idx="59">
                  <c:v>537.68700000000001</c:v>
                </c:pt>
                <c:pt idx="60">
                  <c:v>538.08399999999995</c:v>
                </c:pt>
                <c:pt idx="61">
                  <c:v>538.476</c:v>
                </c:pt>
                <c:pt idx="62">
                  <c:v>538.85400000000004</c:v>
                </c:pt>
                <c:pt idx="63">
                  <c:v>539.25</c:v>
                </c:pt>
                <c:pt idx="64">
                  <c:v>539.65200000000004</c:v>
                </c:pt>
                <c:pt idx="65">
                  <c:v>540.04999999999995</c:v>
                </c:pt>
                <c:pt idx="66">
                  <c:v>540.45799999999997</c:v>
                </c:pt>
                <c:pt idx="67">
                  <c:v>540.85</c:v>
                </c:pt>
                <c:pt idx="68">
                  <c:v>541.25</c:v>
                </c:pt>
                <c:pt idx="69">
                  <c:v>541.64700000000005</c:v>
                </c:pt>
                <c:pt idx="70">
                  <c:v>542.05700000000002</c:v>
                </c:pt>
                <c:pt idx="71">
                  <c:v>542.46</c:v>
                </c:pt>
                <c:pt idx="72">
                  <c:v>542.83500000000004</c:v>
                </c:pt>
                <c:pt idx="73">
                  <c:v>543.23</c:v>
                </c:pt>
                <c:pt idx="74">
                  <c:v>543.61199999999997</c:v>
                </c:pt>
                <c:pt idx="75">
                  <c:v>544.02099999999996</c:v>
                </c:pt>
                <c:pt idx="76">
                  <c:v>544.42700000000002</c:v>
                </c:pt>
                <c:pt idx="77">
                  <c:v>544.83100000000002</c:v>
                </c:pt>
                <c:pt idx="78">
                  <c:v>545.22699999999998</c:v>
                </c:pt>
                <c:pt idx="79">
                  <c:v>545.61300000000006</c:v>
                </c:pt>
                <c:pt idx="80">
                  <c:v>546.02</c:v>
                </c:pt>
                <c:pt idx="81">
                  <c:v>546.41899999999998</c:v>
                </c:pt>
                <c:pt idx="82">
                  <c:v>546.83600000000001</c:v>
                </c:pt>
                <c:pt idx="83">
                  <c:v>547.20699999999999</c:v>
                </c:pt>
                <c:pt idx="84">
                  <c:v>547.61699999999996</c:v>
                </c:pt>
                <c:pt idx="85">
                  <c:v>548</c:v>
                </c:pt>
                <c:pt idx="86">
                  <c:v>548.428</c:v>
                </c:pt>
                <c:pt idx="87">
                  <c:v>548.79999999999995</c:v>
                </c:pt>
                <c:pt idx="88">
                  <c:v>549.21299999999997</c:v>
                </c:pt>
                <c:pt idx="89">
                  <c:v>549.60500000000002</c:v>
                </c:pt>
                <c:pt idx="90">
                  <c:v>550.00199999999995</c:v>
                </c:pt>
                <c:pt idx="91">
                  <c:v>550.41800000000001</c:v>
                </c:pt>
                <c:pt idx="92">
                  <c:v>550.81600000000003</c:v>
                </c:pt>
                <c:pt idx="93">
                  <c:v>551.202</c:v>
                </c:pt>
                <c:pt idx="94">
                  <c:v>551.58500000000004</c:v>
                </c:pt>
                <c:pt idx="95">
                  <c:v>551.98800000000006</c:v>
                </c:pt>
                <c:pt idx="96">
                  <c:v>552.375</c:v>
                </c:pt>
                <c:pt idx="97">
                  <c:v>552.774</c:v>
                </c:pt>
                <c:pt idx="98">
                  <c:v>553.19200000000001</c:v>
                </c:pt>
                <c:pt idx="99">
                  <c:v>553.56700000000001</c:v>
                </c:pt>
                <c:pt idx="100">
                  <c:v>553.97699999999998</c:v>
                </c:pt>
                <c:pt idx="101">
                  <c:v>554.36199999999997</c:v>
                </c:pt>
                <c:pt idx="102">
                  <c:v>554.76900000000001</c:v>
                </c:pt>
                <c:pt idx="103">
                  <c:v>555.16300000000001</c:v>
                </c:pt>
                <c:pt idx="104">
                  <c:v>555.54999999999995</c:v>
                </c:pt>
                <c:pt idx="105">
                  <c:v>555.94299999999998</c:v>
                </c:pt>
                <c:pt idx="106">
                  <c:v>556.33900000000006</c:v>
                </c:pt>
                <c:pt idx="107">
                  <c:v>556.73900000000003</c:v>
                </c:pt>
                <c:pt idx="108">
                  <c:v>557.13599999999997</c:v>
                </c:pt>
                <c:pt idx="109">
                  <c:v>557.53300000000002</c:v>
                </c:pt>
                <c:pt idx="110">
                  <c:v>557.92999999999995</c:v>
                </c:pt>
                <c:pt idx="111">
                  <c:v>558.33600000000001</c:v>
                </c:pt>
                <c:pt idx="112">
                  <c:v>558.71600000000001</c:v>
                </c:pt>
                <c:pt idx="113">
                  <c:v>559.11699999999996</c:v>
                </c:pt>
                <c:pt idx="114">
                  <c:v>559.52099999999996</c:v>
                </c:pt>
                <c:pt idx="115">
                  <c:v>559.928</c:v>
                </c:pt>
                <c:pt idx="116">
                  <c:v>560.29999999999995</c:v>
                </c:pt>
                <c:pt idx="117">
                  <c:v>560.702</c:v>
                </c:pt>
                <c:pt idx="118">
                  <c:v>561.09299999999996</c:v>
                </c:pt>
                <c:pt idx="119">
                  <c:v>561.50199999999995</c:v>
                </c:pt>
                <c:pt idx="120">
                  <c:v>561.91300000000001</c:v>
                </c:pt>
                <c:pt idx="121">
                  <c:v>562.29499999999996</c:v>
                </c:pt>
                <c:pt idx="122">
                  <c:v>562.68299999999999</c:v>
                </c:pt>
                <c:pt idx="123">
                  <c:v>563.09299999999996</c:v>
                </c:pt>
                <c:pt idx="124">
                  <c:v>563.49599999999998</c:v>
                </c:pt>
                <c:pt idx="125">
                  <c:v>563.88</c:v>
                </c:pt>
                <c:pt idx="126">
                  <c:v>564.26900000000001</c:v>
                </c:pt>
                <c:pt idx="127">
                  <c:v>564.65700000000004</c:v>
                </c:pt>
                <c:pt idx="128">
                  <c:v>565.05700000000002</c:v>
                </c:pt>
                <c:pt idx="129">
                  <c:v>565.45500000000004</c:v>
                </c:pt>
                <c:pt idx="130">
                  <c:v>565.85400000000004</c:v>
                </c:pt>
                <c:pt idx="131">
                  <c:v>566.26499999999999</c:v>
                </c:pt>
                <c:pt idx="132">
                  <c:v>566.65499999999997</c:v>
                </c:pt>
                <c:pt idx="133">
                  <c:v>567.05399999999997</c:v>
                </c:pt>
                <c:pt idx="134">
                  <c:v>567.45699999999999</c:v>
                </c:pt>
                <c:pt idx="135">
                  <c:v>567.84900000000005</c:v>
                </c:pt>
                <c:pt idx="136">
                  <c:v>568.24</c:v>
                </c:pt>
                <c:pt idx="137">
                  <c:v>568.63499999999999</c:v>
                </c:pt>
                <c:pt idx="138">
                  <c:v>569.029</c:v>
                </c:pt>
                <c:pt idx="139">
                  <c:v>569.42700000000002</c:v>
                </c:pt>
                <c:pt idx="140">
                  <c:v>569.82399999999996</c:v>
                </c:pt>
                <c:pt idx="141">
                  <c:v>570.21500000000003</c:v>
                </c:pt>
                <c:pt idx="142">
                  <c:v>570.60799999999995</c:v>
                </c:pt>
                <c:pt idx="143">
                  <c:v>571.02599999999995</c:v>
                </c:pt>
                <c:pt idx="144">
                  <c:v>571.40700000000004</c:v>
                </c:pt>
                <c:pt idx="145">
                  <c:v>571.80600000000004</c:v>
                </c:pt>
                <c:pt idx="146">
                  <c:v>572.20899999999995</c:v>
                </c:pt>
                <c:pt idx="147">
                  <c:v>572.58600000000001</c:v>
                </c:pt>
                <c:pt idx="148">
                  <c:v>572.97299999999996</c:v>
                </c:pt>
                <c:pt idx="149">
                  <c:v>573.37</c:v>
                </c:pt>
                <c:pt idx="150">
                  <c:v>573.78300000000002</c:v>
                </c:pt>
                <c:pt idx="151">
                  <c:v>574.173</c:v>
                </c:pt>
                <c:pt idx="152">
                  <c:v>574.59400000000005</c:v>
                </c:pt>
                <c:pt idx="153">
                  <c:v>574.98099999999999</c:v>
                </c:pt>
                <c:pt idx="154">
                  <c:v>575.39700000000005</c:v>
                </c:pt>
                <c:pt idx="155">
                  <c:v>575.76900000000001</c:v>
                </c:pt>
                <c:pt idx="156">
                  <c:v>576.16099999999994</c:v>
                </c:pt>
                <c:pt idx="157">
                  <c:v>576.58299999999997</c:v>
                </c:pt>
                <c:pt idx="158">
                  <c:v>576.96799999999996</c:v>
                </c:pt>
                <c:pt idx="159">
                  <c:v>577.36199999999997</c:v>
                </c:pt>
                <c:pt idx="160">
                  <c:v>577.75</c:v>
                </c:pt>
                <c:pt idx="161">
                  <c:v>578.16200000000003</c:v>
                </c:pt>
                <c:pt idx="162">
                  <c:v>578.54499999999996</c:v>
                </c:pt>
                <c:pt idx="163">
                  <c:v>578.947</c:v>
                </c:pt>
                <c:pt idx="164">
                  <c:v>579.35400000000004</c:v>
                </c:pt>
                <c:pt idx="165">
                  <c:v>579.73099999999999</c:v>
                </c:pt>
                <c:pt idx="166">
                  <c:v>580.14800000000002</c:v>
                </c:pt>
                <c:pt idx="167">
                  <c:v>580.54300000000001</c:v>
                </c:pt>
                <c:pt idx="168">
                  <c:v>580.95600000000002</c:v>
                </c:pt>
                <c:pt idx="169">
                  <c:v>581.33100000000002</c:v>
                </c:pt>
                <c:pt idx="170">
                  <c:v>581.72299999999996</c:v>
                </c:pt>
                <c:pt idx="171">
                  <c:v>582.10299999999995</c:v>
                </c:pt>
                <c:pt idx="172">
                  <c:v>582.51599999999996</c:v>
                </c:pt>
                <c:pt idx="173">
                  <c:v>582.928</c:v>
                </c:pt>
                <c:pt idx="174">
                  <c:v>583.32600000000002</c:v>
                </c:pt>
                <c:pt idx="175">
                  <c:v>583.73500000000001</c:v>
                </c:pt>
                <c:pt idx="176">
                  <c:v>584.12300000000005</c:v>
                </c:pt>
                <c:pt idx="177">
                  <c:v>584.52099999999996</c:v>
                </c:pt>
                <c:pt idx="178">
                  <c:v>584.91999999999996</c:v>
                </c:pt>
                <c:pt idx="179">
                  <c:v>585.31700000000001</c:v>
                </c:pt>
                <c:pt idx="180">
                  <c:v>585.69200000000001</c:v>
                </c:pt>
                <c:pt idx="181">
                  <c:v>586.08100000000002</c:v>
                </c:pt>
                <c:pt idx="182">
                  <c:v>586.49</c:v>
                </c:pt>
                <c:pt idx="183">
                  <c:v>586.89</c:v>
                </c:pt>
                <c:pt idx="184">
                  <c:v>587.29</c:v>
                </c:pt>
                <c:pt idx="185">
                  <c:v>587.68700000000001</c:v>
                </c:pt>
                <c:pt idx="186">
                  <c:v>588.09500000000003</c:v>
                </c:pt>
                <c:pt idx="187">
                  <c:v>588.48599999999999</c:v>
                </c:pt>
                <c:pt idx="188">
                  <c:v>588.87699999999995</c:v>
                </c:pt>
                <c:pt idx="189">
                  <c:v>589.279</c:v>
                </c:pt>
                <c:pt idx="190">
                  <c:v>589.66300000000001</c:v>
                </c:pt>
                <c:pt idx="191">
                  <c:v>590.05799999999999</c:v>
                </c:pt>
                <c:pt idx="192">
                  <c:v>590.45500000000004</c:v>
                </c:pt>
                <c:pt idx="193">
                  <c:v>590.83799999999997</c:v>
                </c:pt>
                <c:pt idx="194">
                  <c:v>591.24699999999996</c:v>
                </c:pt>
                <c:pt idx="195">
                  <c:v>591.65599999999995</c:v>
                </c:pt>
                <c:pt idx="196">
                  <c:v>592.05100000000004</c:v>
                </c:pt>
                <c:pt idx="197">
                  <c:v>592.44500000000005</c:v>
                </c:pt>
                <c:pt idx="198">
                  <c:v>592.83799999999997</c:v>
                </c:pt>
                <c:pt idx="199">
                  <c:v>593.23800000000006</c:v>
                </c:pt>
                <c:pt idx="200">
                  <c:v>593.63300000000004</c:v>
                </c:pt>
                <c:pt idx="201">
                  <c:v>594.03099999999995</c:v>
                </c:pt>
                <c:pt idx="202">
                  <c:v>594.41099999999994</c:v>
                </c:pt>
                <c:pt idx="203">
                  <c:v>594.79200000000003</c:v>
                </c:pt>
                <c:pt idx="204">
                  <c:v>595.197</c:v>
                </c:pt>
                <c:pt idx="205">
                  <c:v>595.60500000000002</c:v>
                </c:pt>
                <c:pt idx="206">
                  <c:v>596.005</c:v>
                </c:pt>
                <c:pt idx="207">
                  <c:v>596.40800000000002</c:v>
                </c:pt>
                <c:pt idx="208">
                  <c:v>596.80499999999995</c:v>
                </c:pt>
                <c:pt idx="209">
                  <c:v>597.19000000000005</c:v>
                </c:pt>
                <c:pt idx="210">
                  <c:v>597.596</c:v>
                </c:pt>
                <c:pt idx="211">
                  <c:v>597.98800000000006</c:v>
                </c:pt>
                <c:pt idx="212">
                  <c:v>598.38</c:v>
                </c:pt>
                <c:pt idx="213">
                  <c:v>598.76199999999994</c:v>
                </c:pt>
                <c:pt idx="214">
                  <c:v>599.16399999999999</c:v>
                </c:pt>
                <c:pt idx="215">
                  <c:v>599.55600000000004</c:v>
                </c:pt>
                <c:pt idx="216">
                  <c:v>599.95600000000002</c:v>
                </c:pt>
                <c:pt idx="217">
                  <c:v>600.36300000000006</c:v>
                </c:pt>
                <c:pt idx="218">
                  <c:v>600.76</c:v>
                </c:pt>
                <c:pt idx="219">
                  <c:v>601.15599999999995</c:v>
                </c:pt>
                <c:pt idx="220">
                  <c:v>601.55899999999997</c:v>
                </c:pt>
                <c:pt idx="221">
                  <c:v>601.95100000000002</c:v>
                </c:pt>
                <c:pt idx="222">
                  <c:v>602.35400000000004</c:v>
                </c:pt>
                <c:pt idx="223">
                  <c:v>602.73500000000001</c:v>
                </c:pt>
                <c:pt idx="224">
                  <c:v>603.10799999999995</c:v>
                </c:pt>
                <c:pt idx="225">
                  <c:v>603.51800000000003</c:v>
                </c:pt>
                <c:pt idx="226">
                  <c:v>603.92899999999997</c:v>
                </c:pt>
                <c:pt idx="227">
                  <c:v>604.32799999999997</c:v>
                </c:pt>
                <c:pt idx="228">
                  <c:v>604.726</c:v>
                </c:pt>
                <c:pt idx="229">
                  <c:v>605.13499999999999</c:v>
                </c:pt>
                <c:pt idx="230">
                  <c:v>605.52499999999998</c:v>
                </c:pt>
                <c:pt idx="231">
                  <c:v>605.90899999999999</c:v>
                </c:pt>
                <c:pt idx="232">
                  <c:v>606.32399999999996</c:v>
                </c:pt>
                <c:pt idx="233">
                  <c:v>606.69600000000003</c:v>
                </c:pt>
                <c:pt idx="234">
                  <c:v>607.10500000000002</c:v>
                </c:pt>
                <c:pt idx="235">
                  <c:v>607.48099999999999</c:v>
                </c:pt>
                <c:pt idx="236">
                  <c:v>607.88900000000001</c:v>
                </c:pt>
                <c:pt idx="237">
                  <c:v>608.279</c:v>
                </c:pt>
                <c:pt idx="238">
                  <c:v>608.67899999999997</c:v>
                </c:pt>
                <c:pt idx="239">
                  <c:v>609.06799999999998</c:v>
                </c:pt>
                <c:pt idx="240">
                  <c:v>609.48099999999999</c:v>
                </c:pt>
                <c:pt idx="241">
                  <c:v>609.88</c:v>
                </c:pt>
                <c:pt idx="242">
                  <c:v>610.27300000000002</c:v>
                </c:pt>
                <c:pt idx="243">
                  <c:v>610.69100000000003</c:v>
                </c:pt>
                <c:pt idx="244">
                  <c:v>611.06799999999998</c:v>
                </c:pt>
                <c:pt idx="245">
                  <c:v>611.46299999999997</c:v>
                </c:pt>
                <c:pt idx="246">
                  <c:v>611.83900000000006</c:v>
                </c:pt>
                <c:pt idx="247">
                  <c:v>612.255</c:v>
                </c:pt>
                <c:pt idx="248">
                  <c:v>612.65599999999995</c:v>
                </c:pt>
                <c:pt idx="249">
                  <c:v>613.05499999999995</c:v>
                </c:pt>
                <c:pt idx="250">
                  <c:v>613.46299999999997</c:v>
                </c:pt>
                <c:pt idx="251">
                  <c:v>613.85799999999995</c:v>
                </c:pt>
                <c:pt idx="252">
                  <c:v>614.26199999999994</c:v>
                </c:pt>
                <c:pt idx="253">
                  <c:v>614.65700000000004</c:v>
                </c:pt>
                <c:pt idx="254">
                  <c:v>615.06700000000001</c:v>
                </c:pt>
                <c:pt idx="255">
                  <c:v>615.45500000000004</c:v>
                </c:pt>
                <c:pt idx="256">
                  <c:v>615.83699999999999</c:v>
                </c:pt>
                <c:pt idx="257">
                  <c:v>616.24</c:v>
                </c:pt>
                <c:pt idx="258">
                  <c:v>616.63300000000004</c:v>
                </c:pt>
                <c:pt idx="259">
                  <c:v>617.053</c:v>
                </c:pt>
                <c:pt idx="260">
                  <c:v>617.44799999999998</c:v>
                </c:pt>
                <c:pt idx="261">
                  <c:v>617.82799999999997</c:v>
                </c:pt>
                <c:pt idx="262">
                  <c:v>618.22199999999998</c:v>
                </c:pt>
                <c:pt idx="263">
                  <c:v>618.64</c:v>
                </c:pt>
                <c:pt idx="264">
                  <c:v>619.03399999999999</c:v>
                </c:pt>
                <c:pt idx="265">
                  <c:v>619.43700000000001</c:v>
                </c:pt>
                <c:pt idx="266">
                  <c:v>619.81500000000005</c:v>
                </c:pt>
                <c:pt idx="267">
                  <c:v>620.21100000000001</c:v>
                </c:pt>
                <c:pt idx="268">
                  <c:v>620.61099999999999</c:v>
                </c:pt>
                <c:pt idx="269">
                  <c:v>621.02</c:v>
                </c:pt>
                <c:pt idx="270">
                  <c:v>621.42100000000005</c:v>
                </c:pt>
                <c:pt idx="271">
                  <c:v>621.81200000000001</c:v>
                </c:pt>
                <c:pt idx="272">
                  <c:v>622.20299999999997</c:v>
                </c:pt>
                <c:pt idx="273">
                  <c:v>622.6</c:v>
                </c:pt>
                <c:pt idx="274">
                  <c:v>623.00199999999995</c:v>
                </c:pt>
                <c:pt idx="275">
                  <c:v>623.404</c:v>
                </c:pt>
                <c:pt idx="276">
                  <c:v>623.80899999999997</c:v>
                </c:pt>
                <c:pt idx="277">
                  <c:v>624.18299999999999</c:v>
                </c:pt>
                <c:pt idx="278">
                  <c:v>624.57000000000005</c:v>
                </c:pt>
                <c:pt idx="279">
                  <c:v>624.97400000000005</c:v>
                </c:pt>
                <c:pt idx="280">
                  <c:v>625.37699999999995</c:v>
                </c:pt>
                <c:pt idx="281">
                  <c:v>625.77200000000005</c:v>
                </c:pt>
                <c:pt idx="282">
                  <c:v>626.17499999999995</c:v>
                </c:pt>
                <c:pt idx="283">
                  <c:v>626.56399999999996</c:v>
                </c:pt>
                <c:pt idx="284">
                  <c:v>626.96500000000003</c:v>
                </c:pt>
                <c:pt idx="285">
                  <c:v>627.36599999999999</c:v>
                </c:pt>
                <c:pt idx="286">
                  <c:v>627.76599999999996</c:v>
                </c:pt>
                <c:pt idx="287">
                  <c:v>628.15599999999995</c:v>
                </c:pt>
                <c:pt idx="288">
                  <c:v>628.54</c:v>
                </c:pt>
                <c:pt idx="289">
                  <c:v>628.91999999999996</c:v>
                </c:pt>
                <c:pt idx="290">
                  <c:v>629.34299999999996</c:v>
                </c:pt>
                <c:pt idx="291">
                  <c:v>629.73699999999997</c:v>
                </c:pt>
                <c:pt idx="292">
                  <c:v>630.125</c:v>
                </c:pt>
                <c:pt idx="293">
                  <c:v>630.52499999999998</c:v>
                </c:pt>
                <c:pt idx="294">
                  <c:v>630.94100000000003</c:v>
                </c:pt>
                <c:pt idx="295">
                  <c:v>631.33100000000002</c:v>
                </c:pt>
                <c:pt idx="296">
                  <c:v>631.73800000000006</c:v>
                </c:pt>
                <c:pt idx="297">
                  <c:v>632.12599999999998</c:v>
                </c:pt>
                <c:pt idx="298">
                  <c:v>632.52200000000005</c:v>
                </c:pt>
                <c:pt idx="299">
                  <c:v>632.89099999999996</c:v>
                </c:pt>
                <c:pt idx="300">
                  <c:v>633.29499999999996</c:v>
                </c:pt>
                <c:pt idx="301">
                  <c:v>633.69000000000005</c:v>
                </c:pt>
                <c:pt idx="302">
                  <c:v>634.10599999999999</c:v>
                </c:pt>
                <c:pt idx="303">
                  <c:v>634.49599999999998</c:v>
                </c:pt>
                <c:pt idx="304">
                  <c:v>634.89800000000002</c:v>
                </c:pt>
                <c:pt idx="305">
                  <c:v>635.28800000000001</c:v>
                </c:pt>
                <c:pt idx="306">
                  <c:v>635.67600000000004</c:v>
                </c:pt>
                <c:pt idx="307">
                  <c:v>636.07500000000005</c:v>
                </c:pt>
                <c:pt idx="308">
                  <c:v>636.46799999999996</c:v>
                </c:pt>
                <c:pt idx="309">
                  <c:v>636.86</c:v>
                </c:pt>
                <c:pt idx="310">
                  <c:v>637.23599999999999</c:v>
                </c:pt>
                <c:pt idx="311">
                  <c:v>637.66399999999999</c:v>
                </c:pt>
                <c:pt idx="312">
                  <c:v>638.04700000000003</c:v>
                </c:pt>
                <c:pt idx="313">
                  <c:v>638.45799999999997</c:v>
                </c:pt>
                <c:pt idx="314">
                  <c:v>638.84699999999998</c:v>
                </c:pt>
                <c:pt idx="315">
                  <c:v>639.24</c:v>
                </c:pt>
                <c:pt idx="316">
                  <c:v>639.63099999999997</c:v>
                </c:pt>
                <c:pt idx="317">
                  <c:v>640.04700000000003</c:v>
                </c:pt>
                <c:pt idx="318">
                  <c:v>640.447</c:v>
                </c:pt>
                <c:pt idx="319">
                  <c:v>640.83500000000004</c:v>
                </c:pt>
                <c:pt idx="320">
                  <c:v>641.22400000000005</c:v>
                </c:pt>
                <c:pt idx="321">
                  <c:v>641.60199999999998</c:v>
                </c:pt>
                <c:pt idx="322">
                  <c:v>642.005</c:v>
                </c:pt>
                <c:pt idx="323">
                  <c:v>642.42700000000002</c:v>
                </c:pt>
                <c:pt idx="324">
                  <c:v>642.80999999999995</c:v>
                </c:pt>
                <c:pt idx="325">
                  <c:v>643.21199999999999</c:v>
                </c:pt>
                <c:pt idx="326">
                  <c:v>643.60500000000002</c:v>
                </c:pt>
                <c:pt idx="327">
                  <c:v>644.02</c:v>
                </c:pt>
                <c:pt idx="328">
                  <c:v>644.39599999999996</c:v>
                </c:pt>
                <c:pt idx="329">
                  <c:v>644.79700000000003</c:v>
                </c:pt>
                <c:pt idx="330">
                  <c:v>645.17200000000003</c:v>
                </c:pt>
                <c:pt idx="331">
                  <c:v>645.57299999999998</c:v>
                </c:pt>
                <c:pt idx="332">
                  <c:v>645.96</c:v>
                </c:pt>
                <c:pt idx="333">
                  <c:v>646.37400000000002</c:v>
                </c:pt>
                <c:pt idx="334">
                  <c:v>646.779</c:v>
                </c:pt>
                <c:pt idx="335">
                  <c:v>647.16099999999994</c:v>
                </c:pt>
                <c:pt idx="336">
                  <c:v>647.56799999999998</c:v>
                </c:pt>
                <c:pt idx="337">
                  <c:v>647.95399999999995</c:v>
                </c:pt>
                <c:pt idx="338">
                  <c:v>648.36400000000003</c:v>
                </c:pt>
                <c:pt idx="339">
                  <c:v>648.74699999999996</c:v>
                </c:pt>
                <c:pt idx="340">
                  <c:v>649.14700000000005</c:v>
                </c:pt>
                <c:pt idx="341">
                  <c:v>649.53700000000003</c:v>
                </c:pt>
                <c:pt idx="342">
                  <c:v>649.92600000000004</c:v>
                </c:pt>
                <c:pt idx="343">
                  <c:v>650.31700000000001</c:v>
                </c:pt>
                <c:pt idx="344">
                  <c:v>650.73699999999997</c:v>
                </c:pt>
                <c:pt idx="345">
                  <c:v>651.13499999999999</c:v>
                </c:pt>
                <c:pt idx="346">
                  <c:v>651.54</c:v>
                </c:pt>
                <c:pt idx="347">
                  <c:v>651.91700000000003</c:v>
                </c:pt>
                <c:pt idx="348">
                  <c:v>652.31399999999996</c:v>
                </c:pt>
                <c:pt idx="349">
                  <c:v>652.72799999999995</c:v>
                </c:pt>
                <c:pt idx="350">
                  <c:v>653.125</c:v>
                </c:pt>
                <c:pt idx="351">
                  <c:v>653.52300000000002</c:v>
                </c:pt>
                <c:pt idx="352">
                  <c:v>653.89800000000002</c:v>
                </c:pt>
                <c:pt idx="353">
                  <c:v>654.29200000000003</c:v>
                </c:pt>
                <c:pt idx="354">
                  <c:v>654.702</c:v>
                </c:pt>
                <c:pt idx="355">
                  <c:v>655.10799999999995</c:v>
                </c:pt>
                <c:pt idx="356">
                  <c:v>655.50400000000002</c:v>
                </c:pt>
                <c:pt idx="357">
                  <c:v>655.89099999999996</c:v>
                </c:pt>
                <c:pt idx="358">
                  <c:v>656.3</c:v>
                </c:pt>
                <c:pt idx="359">
                  <c:v>656.69600000000003</c:v>
                </c:pt>
                <c:pt idx="360">
                  <c:v>657.096</c:v>
                </c:pt>
                <c:pt idx="361">
                  <c:v>657.49900000000002</c:v>
                </c:pt>
                <c:pt idx="362">
                  <c:v>657.89300000000003</c:v>
                </c:pt>
                <c:pt idx="363">
                  <c:v>658.26800000000003</c:v>
                </c:pt>
                <c:pt idx="364">
                  <c:v>658.65599999999995</c:v>
                </c:pt>
                <c:pt idx="365">
                  <c:v>659.05200000000002</c:v>
                </c:pt>
                <c:pt idx="366">
                  <c:v>659.46799999999996</c:v>
                </c:pt>
                <c:pt idx="367">
                  <c:v>659.86599999999999</c:v>
                </c:pt>
                <c:pt idx="368">
                  <c:v>660.245</c:v>
                </c:pt>
                <c:pt idx="369">
                  <c:v>660.649</c:v>
                </c:pt>
                <c:pt idx="370">
                  <c:v>661.06399999999996</c:v>
                </c:pt>
                <c:pt idx="371">
                  <c:v>661.452</c:v>
                </c:pt>
                <c:pt idx="372">
                  <c:v>661.83399999999995</c:v>
                </c:pt>
                <c:pt idx="373">
                  <c:v>662.23299999999995</c:v>
                </c:pt>
                <c:pt idx="374">
                  <c:v>662.60299999999995</c:v>
                </c:pt>
                <c:pt idx="375">
                  <c:v>662.99900000000002</c:v>
                </c:pt>
                <c:pt idx="376">
                  <c:v>663.40700000000004</c:v>
                </c:pt>
                <c:pt idx="377">
                  <c:v>663.82600000000002</c:v>
                </c:pt>
                <c:pt idx="378">
                  <c:v>664.22</c:v>
                </c:pt>
                <c:pt idx="379">
                  <c:v>664.60599999999999</c:v>
                </c:pt>
                <c:pt idx="380">
                  <c:v>665.00400000000002</c:v>
                </c:pt>
                <c:pt idx="381">
                  <c:v>665.41200000000003</c:v>
                </c:pt>
                <c:pt idx="382">
                  <c:v>665.79899999999998</c:v>
                </c:pt>
                <c:pt idx="383">
                  <c:v>666.18499999999995</c:v>
                </c:pt>
                <c:pt idx="384">
                  <c:v>666.58900000000006</c:v>
                </c:pt>
                <c:pt idx="385">
                  <c:v>666.976</c:v>
                </c:pt>
                <c:pt idx="386">
                  <c:v>667.37599999999998</c:v>
                </c:pt>
                <c:pt idx="387">
                  <c:v>667.77599999999995</c:v>
                </c:pt>
                <c:pt idx="388">
                  <c:v>668.17700000000002</c:v>
                </c:pt>
                <c:pt idx="389">
                  <c:v>668.57600000000002</c:v>
                </c:pt>
                <c:pt idx="390">
                  <c:v>668.95899999999995</c:v>
                </c:pt>
                <c:pt idx="391">
                  <c:v>669.36199999999997</c:v>
                </c:pt>
                <c:pt idx="392">
                  <c:v>669.76099999999997</c:v>
                </c:pt>
                <c:pt idx="393">
                  <c:v>670.178</c:v>
                </c:pt>
                <c:pt idx="394">
                  <c:v>670.55100000000004</c:v>
                </c:pt>
                <c:pt idx="395">
                  <c:v>670.94899999999996</c:v>
                </c:pt>
                <c:pt idx="396">
                  <c:v>671.31799999999998</c:v>
                </c:pt>
                <c:pt idx="397">
                  <c:v>671.71900000000005</c:v>
                </c:pt>
                <c:pt idx="398">
                  <c:v>672.11099999999999</c:v>
                </c:pt>
                <c:pt idx="399">
                  <c:v>672.52300000000002</c:v>
                </c:pt>
                <c:pt idx="400">
                  <c:v>672.92100000000005</c:v>
                </c:pt>
                <c:pt idx="401">
                  <c:v>673.31100000000004</c:v>
                </c:pt>
                <c:pt idx="402">
                  <c:v>673.72500000000002</c:v>
                </c:pt>
                <c:pt idx="403">
                  <c:v>674.11699999999996</c:v>
                </c:pt>
                <c:pt idx="404">
                  <c:v>674.51499999999999</c:v>
                </c:pt>
                <c:pt idx="405">
                  <c:v>674.89099999999996</c:v>
                </c:pt>
                <c:pt idx="406">
                  <c:v>675.28800000000001</c:v>
                </c:pt>
                <c:pt idx="407">
                  <c:v>675.67100000000005</c:v>
                </c:pt>
                <c:pt idx="408">
                  <c:v>676.077</c:v>
                </c:pt>
                <c:pt idx="409">
                  <c:v>676.48900000000003</c:v>
                </c:pt>
                <c:pt idx="410">
                  <c:v>676.89</c:v>
                </c:pt>
                <c:pt idx="411">
                  <c:v>677.27300000000002</c:v>
                </c:pt>
                <c:pt idx="412">
                  <c:v>677.66800000000001</c:v>
                </c:pt>
                <c:pt idx="413">
                  <c:v>678.07899999999995</c:v>
                </c:pt>
                <c:pt idx="414">
                  <c:v>678.49</c:v>
                </c:pt>
                <c:pt idx="415">
                  <c:v>678.86500000000001</c:v>
                </c:pt>
                <c:pt idx="416">
                  <c:v>679.25800000000004</c:v>
                </c:pt>
                <c:pt idx="417">
                  <c:v>679.64700000000005</c:v>
                </c:pt>
                <c:pt idx="418">
                  <c:v>680.05600000000004</c:v>
                </c:pt>
                <c:pt idx="419">
                  <c:v>680.45399999999995</c:v>
                </c:pt>
                <c:pt idx="420">
                  <c:v>680.84100000000001</c:v>
                </c:pt>
                <c:pt idx="421">
                  <c:v>681.23199999999997</c:v>
                </c:pt>
                <c:pt idx="422">
                  <c:v>681.64200000000005</c:v>
                </c:pt>
                <c:pt idx="423">
                  <c:v>682.03300000000002</c:v>
                </c:pt>
                <c:pt idx="424">
                  <c:v>682.452</c:v>
                </c:pt>
                <c:pt idx="425">
                  <c:v>682.84199999999998</c:v>
                </c:pt>
                <c:pt idx="426">
                  <c:v>683.23199999999997</c:v>
                </c:pt>
                <c:pt idx="427">
                  <c:v>683.62400000000002</c:v>
                </c:pt>
                <c:pt idx="428">
                  <c:v>684.02200000000005</c:v>
                </c:pt>
                <c:pt idx="429">
                  <c:v>684.40200000000004</c:v>
                </c:pt>
                <c:pt idx="430">
                  <c:v>684.81200000000001</c:v>
                </c:pt>
                <c:pt idx="431">
                  <c:v>685.21500000000003</c:v>
                </c:pt>
                <c:pt idx="432">
                  <c:v>685.62099999999998</c:v>
                </c:pt>
                <c:pt idx="433">
                  <c:v>686.00800000000004</c:v>
                </c:pt>
                <c:pt idx="434">
                  <c:v>686.40099999999995</c:v>
                </c:pt>
                <c:pt idx="435">
                  <c:v>686.82600000000002</c:v>
                </c:pt>
                <c:pt idx="436">
                  <c:v>687.21699999999998</c:v>
                </c:pt>
                <c:pt idx="437">
                  <c:v>687.60599999999999</c:v>
                </c:pt>
                <c:pt idx="438">
                  <c:v>687.98800000000006</c:v>
                </c:pt>
                <c:pt idx="439">
                  <c:v>688.39300000000003</c:v>
                </c:pt>
                <c:pt idx="440">
                  <c:v>688.79</c:v>
                </c:pt>
                <c:pt idx="441">
                  <c:v>689.20299999999997</c:v>
                </c:pt>
                <c:pt idx="442">
                  <c:v>689.59500000000003</c:v>
                </c:pt>
                <c:pt idx="443">
                  <c:v>689.98099999999999</c:v>
                </c:pt>
                <c:pt idx="444">
                  <c:v>690.38499999999999</c:v>
                </c:pt>
                <c:pt idx="445">
                  <c:v>690.80499999999995</c:v>
                </c:pt>
                <c:pt idx="446">
                  <c:v>691.197</c:v>
                </c:pt>
                <c:pt idx="447">
                  <c:v>691.58399999999995</c:v>
                </c:pt>
                <c:pt idx="448">
                  <c:v>691.97299999999996</c:v>
                </c:pt>
                <c:pt idx="449">
                  <c:v>692.37599999999998</c:v>
                </c:pt>
                <c:pt idx="450">
                  <c:v>692.75300000000004</c:v>
                </c:pt>
                <c:pt idx="451">
                  <c:v>693.15599999999995</c:v>
                </c:pt>
                <c:pt idx="452">
                  <c:v>693.56200000000001</c:v>
                </c:pt>
                <c:pt idx="453">
                  <c:v>693.96600000000001</c:v>
                </c:pt>
                <c:pt idx="454">
                  <c:v>694.35900000000004</c:v>
                </c:pt>
                <c:pt idx="455">
                  <c:v>694.76300000000003</c:v>
                </c:pt>
                <c:pt idx="456">
                  <c:v>695.15200000000004</c:v>
                </c:pt>
                <c:pt idx="457">
                  <c:v>695.56600000000003</c:v>
                </c:pt>
                <c:pt idx="458">
                  <c:v>695.94500000000005</c:v>
                </c:pt>
                <c:pt idx="459">
                  <c:v>696.33799999999997</c:v>
                </c:pt>
                <c:pt idx="460">
                  <c:v>696.71500000000003</c:v>
                </c:pt>
                <c:pt idx="461">
                  <c:v>697.13699999999994</c:v>
                </c:pt>
                <c:pt idx="462">
                  <c:v>697.52200000000005</c:v>
                </c:pt>
                <c:pt idx="463">
                  <c:v>697.93200000000002</c:v>
                </c:pt>
                <c:pt idx="464">
                  <c:v>698.327</c:v>
                </c:pt>
                <c:pt idx="465">
                  <c:v>698.71100000000001</c:v>
                </c:pt>
                <c:pt idx="466">
                  <c:v>699.09400000000005</c:v>
                </c:pt>
                <c:pt idx="467">
                  <c:v>699.50800000000004</c:v>
                </c:pt>
                <c:pt idx="468">
                  <c:v>699.91499999999996</c:v>
                </c:pt>
                <c:pt idx="469">
                  <c:v>700.29</c:v>
                </c:pt>
                <c:pt idx="470">
                  <c:v>700.69399999999996</c:v>
                </c:pt>
                <c:pt idx="471">
                  <c:v>701.07100000000003</c:v>
                </c:pt>
                <c:pt idx="472">
                  <c:v>701.47199999999998</c:v>
                </c:pt>
                <c:pt idx="473">
                  <c:v>701.86599999999999</c:v>
                </c:pt>
                <c:pt idx="474">
                  <c:v>702.26499999999999</c:v>
                </c:pt>
                <c:pt idx="475">
                  <c:v>702.65899999999999</c:v>
                </c:pt>
                <c:pt idx="476">
                  <c:v>703.04899999999998</c:v>
                </c:pt>
                <c:pt idx="477">
                  <c:v>703.45699999999999</c:v>
                </c:pt>
                <c:pt idx="478">
                  <c:v>703.86199999999997</c:v>
                </c:pt>
                <c:pt idx="479">
                  <c:v>704.25</c:v>
                </c:pt>
                <c:pt idx="480">
                  <c:v>704.63400000000001</c:v>
                </c:pt>
                <c:pt idx="481">
                  <c:v>705.02700000000004</c:v>
                </c:pt>
                <c:pt idx="482">
                  <c:v>705.41600000000005</c:v>
                </c:pt>
                <c:pt idx="483">
                  <c:v>705.81500000000005</c:v>
                </c:pt>
                <c:pt idx="484">
                  <c:v>706.226</c:v>
                </c:pt>
                <c:pt idx="485">
                  <c:v>706.60799999999995</c:v>
                </c:pt>
                <c:pt idx="486">
                  <c:v>707.01800000000003</c:v>
                </c:pt>
                <c:pt idx="487">
                  <c:v>707.40099999999995</c:v>
                </c:pt>
                <c:pt idx="488">
                  <c:v>707.79499999999996</c:v>
                </c:pt>
                <c:pt idx="489">
                  <c:v>708.18</c:v>
                </c:pt>
                <c:pt idx="490">
                  <c:v>708.58900000000006</c:v>
                </c:pt>
                <c:pt idx="491">
                  <c:v>708.97199999999998</c:v>
                </c:pt>
                <c:pt idx="492">
                  <c:v>709.36800000000005</c:v>
                </c:pt>
                <c:pt idx="493">
                  <c:v>709.76499999999999</c:v>
                </c:pt>
                <c:pt idx="494">
                  <c:v>710.15599999999995</c:v>
                </c:pt>
                <c:pt idx="495">
                  <c:v>710.55799999999999</c:v>
                </c:pt>
                <c:pt idx="496">
                  <c:v>710.96100000000001</c:v>
                </c:pt>
                <c:pt idx="497">
                  <c:v>711.346</c:v>
                </c:pt>
                <c:pt idx="498">
                  <c:v>711.73800000000006</c:v>
                </c:pt>
                <c:pt idx="499">
                  <c:v>712.13</c:v>
                </c:pt>
                <c:pt idx="500">
                  <c:v>712.53700000000003</c:v>
                </c:pt>
                <c:pt idx="501">
                  <c:v>712.93799999999999</c:v>
                </c:pt>
                <c:pt idx="502">
                  <c:v>713.30100000000004</c:v>
                </c:pt>
                <c:pt idx="503">
                  <c:v>713.69899999999996</c:v>
                </c:pt>
                <c:pt idx="504">
                  <c:v>714.10799999999995</c:v>
                </c:pt>
                <c:pt idx="505">
                  <c:v>714.52200000000005</c:v>
                </c:pt>
                <c:pt idx="506">
                  <c:v>714.89400000000001</c:v>
                </c:pt>
                <c:pt idx="507">
                  <c:v>715.29899999999998</c:v>
                </c:pt>
                <c:pt idx="508">
                  <c:v>715.68399999999997</c:v>
                </c:pt>
                <c:pt idx="509">
                  <c:v>716.1</c:v>
                </c:pt>
                <c:pt idx="510">
                  <c:v>716.48900000000003</c:v>
                </c:pt>
                <c:pt idx="511">
                  <c:v>716.87900000000002</c:v>
                </c:pt>
                <c:pt idx="512">
                  <c:v>717.26800000000003</c:v>
                </c:pt>
                <c:pt idx="513">
                  <c:v>717.66800000000001</c:v>
                </c:pt>
                <c:pt idx="514">
                  <c:v>718.05799999999999</c:v>
                </c:pt>
                <c:pt idx="515">
                  <c:v>718.45799999999997</c:v>
                </c:pt>
                <c:pt idx="516">
                  <c:v>718.86300000000006</c:v>
                </c:pt>
                <c:pt idx="517">
                  <c:v>719.24300000000005</c:v>
                </c:pt>
                <c:pt idx="518">
                  <c:v>719.654</c:v>
                </c:pt>
                <c:pt idx="519">
                  <c:v>720.053</c:v>
                </c:pt>
                <c:pt idx="520">
                  <c:v>720.43899999999996</c:v>
                </c:pt>
                <c:pt idx="521">
                  <c:v>720.83199999999999</c:v>
                </c:pt>
                <c:pt idx="522">
                  <c:v>721.21299999999997</c:v>
                </c:pt>
                <c:pt idx="523">
                  <c:v>721.62599999999998</c:v>
                </c:pt>
                <c:pt idx="524">
                  <c:v>722.00199999999995</c:v>
                </c:pt>
                <c:pt idx="525">
                  <c:v>722.40200000000004</c:v>
                </c:pt>
                <c:pt idx="526">
                  <c:v>722.80100000000004</c:v>
                </c:pt>
                <c:pt idx="527">
                  <c:v>723.21799999999996</c:v>
                </c:pt>
                <c:pt idx="528">
                  <c:v>723.60400000000004</c:v>
                </c:pt>
                <c:pt idx="529">
                  <c:v>723.99599999999998</c:v>
                </c:pt>
                <c:pt idx="530">
                  <c:v>724.38400000000001</c:v>
                </c:pt>
                <c:pt idx="531">
                  <c:v>724.80100000000004</c:v>
                </c:pt>
                <c:pt idx="532">
                  <c:v>725.21600000000001</c:v>
                </c:pt>
                <c:pt idx="533">
                  <c:v>725.59799999999996</c:v>
                </c:pt>
                <c:pt idx="534">
                  <c:v>725.98599999999999</c:v>
                </c:pt>
                <c:pt idx="535">
                  <c:v>726.36900000000003</c:v>
                </c:pt>
                <c:pt idx="536">
                  <c:v>726.78700000000003</c:v>
                </c:pt>
                <c:pt idx="537">
                  <c:v>727.18399999999997</c:v>
                </c:pt>
                <c:pt idx="538">
                  <c:v>727.57899999999995</c:v>
                </c:pt>
                <c:pt idx="539">
                  <c:v>727.96699999999998</c:v>
                </c:pt>
                <c:pt idx="540">
                  <c:v>728.38400000000001</c:v>
                </c:pt>
                <c:pt idx="541">
                  <c:v>728.76700000000005</c:v>
                </c:pt>
                <c:pt idx="542">
                  <c:v>729.17200000000003</c:v>
                </c:pt>
                <c:pt idx="543">
                  <c:v>729.56799999999998</c:v>
                </c:pt>
                <c:pt idx="544">
                  <c:v>729.95899999999995</c:v>
                </c:pt>
                <c:pt idx="545">
                  <c:v>730.36300000000006</c:v>
                </c:pt>
                <c:pt idx="546">
                  <c:v>730.73699999999997</c:v>
                </c:pt>
                <c:pt idx="547">
                  <c:v>731.12900000000002</c:v>
                </c:pt>
                <c:pt idx="548">
                  <c:v>731.54200000000003</c:v>
                </c:pt>
                <c:pt idx="549">
                  <c:v>731.93299999999999</c:v>
                </c:pt>
                <c:pt idx="550">
                  <c:v>732.33399999999995</c:v>
                </c:pt>
                <c:pt idx="551">
                  <c:v>732.72199999999998</c:v>
                </c:pt>
                <c:pt idx="552">
                  <c:v>733.14200000000005</c:v>
                </c:pt>
                <c:pt idx="553">
                  <c:v>733.52099999999996</c:v>
                </c:pt>
                <c:pt idx="554">
                  <c:v>733.94500000000005</c:v>
                </c:pt>
                <c:pt idx="555">
                  <c:v>734.31299999999999</c:v>
                </c:pt>
                <c:pt idx="556">
                  <c:v>734.70100000000002</c:v>
                </c:pt>
                <c:pt idx="557">
                  <c:v>735.08100000000002</c:v>
                </c:pt>
                <c:pt idx="558">
                  <c:v>735.49699999999996</c:v>
                </c:pt>
                <c:pt idx="559">
                  <c:v>735.90899999999999</c:v>
                </c:pt>
                <c:pt idx="560">
                  <c:v>736.29300000000001</c:v>
                </c:pt>
                <c:pt idx="561">
                  <c:v>736.68899999999996</c:v>
                </c:pt>
                <c:pt idx="562">
                  <c:v>737.08100000000002</c:v>
                </c:pt>
                <c:pt idx="563">
                  <c:v>737.49400000000003</c:v>
                </c:pt>
                <c:pt idx="564">
                  <c:v>737.88199999999995</c:v>
                </c:pt>
                <c:pt idx="565">
                  <c:v>738.28200000000004</c:v>
                </c:pt>
                <c:pt idx="566">
                  <c:v>738.67200000000003</c:v>
                </c:pt>
                <c:pt idx="567">
                  <c:v>739.06200000000001</c:v>
                </c:pt>
                <c:pt idx="568">
                  <c:v>739.46199999999999</c:v>
                </c:pt>
                <c:pt idx="569">
                  <c:v>739.86199999999997</c:v>
                </c:pt>
                <c:pt idx="570">
                  <c:v>740.24900000000002</c:v>
                </c:pt>
                <c:pt idx="571">
                  <c:v>740.65200000000004</c:v>
                </c:pt>
                <c:pt idx="572">
                  <c:v>741.04100000000005</c:v>
                </c:pt>
                <c:pt idx="573">
                  <c:v>741.45500000000004</c:v>
                </c:pt>
                <c:pt idx="574">
                  <c:v>741.84299999999996</c:v>
                </c:pt>
                <c:pt idx="575">
                  <c:v>742.26</c:v>
                </c:pt>
                <c:pt idx="576">
                  <c:v>742.63400000000001</c:v>
                </c:pt>
                <c:pt idx="577">
                  <c:v>743.05</c:v>
                </c:pt>
                <c:pt idx="578">
                  <c:v>743.41899999999998</c:v>
                </c:pt>
                <c:pt idx="579">
                  <c:v>743.80200000000002</c:v>
                </c:pt>
                <c:pt idx="580">
                  <c:v>744.197</c:v>
                </c:pt>
                <c:pt idx="581">
                  <c:v>744.60500000000002</c:v>
                </c:pt>
                <c:pt idx="582">
                  <c:v>745.005</c:v>
                </c:pt>
                <c:pt idx="583">
                  <c:v>745.404</c:v>
                </c:pt>
                <c:pt idx="584">
                  <c:v>745.80799999999999</c:v>
                </c:pt>
                <c:pt idx="585">
                  <c:v>746.20299999999997</c:v>
                </c:pt>
                <c:pt idx="586">
                  <c:v>746.59699999999998</c:v>
                </c:pt>
                <c:pt idx="587">
                  <c:v>747.00800000000004</c:v>
                </c:pt>
                <c:pt idx="588">
                  <c:v>747.375</c:v>
                </c:pt>
                <c:pt idx="589">
                  <c:v>747.76400000000001</c:v>
                </c:pt>
                <c:pt idx="590">
                  <c:v>748.13900000000001</c:v>
                </c:pt>
                <c:pt idx="591">
                  <c:v>748.57399999999996</c:v>
                </c:pt>
                <c:pt idx="592">
                  <c:v>748.97799999999995</c:v>
                </c:pt>
                <c:pt idx="593">
                  <c:v>749.36099999999999</c:v>
                </c:pt>
                <c:pt idx="594">
                  <c:v>749.76499999999999</c:v>
                </c:pt>
                <c:pt idx="595">
                  <c:v>750.16700000000003</c:v>
                </c:pt>
                <c:pt idx="596">
                  <c:v>750.57299999999998</c:v>
                </c:pt>
                <c:pt idx="597">
                  <c:v>750.95500000000004</c:v>
                </c:pt>
                <c:pt idx="598">
                  <c:v>751.36099999999999</c:v>
                </c:pt>
                <c:pt idx="599">
                  <c:v>751.72699999999998</c:v>
                </c:pt>
                <c:pt idx="600">
                  <c:v>752.15200000000004</c:v>
                </c:pt>
                <c:pt idx="601">
                  <c:v>752.52499999999998</c:v>
                </c:pt>
                <c:pt idx="602">
                  <c:v>752.93399999999997</c:v>
                </c:pt>
                <c:pt idx="603">
                  <c:v>753.31700000000001</c:v>
                </c:pt>
                <c:pt idx="604">
                  <c:v>753.74099999999999</c:v>
                </c:pt>
                <c:pt idx="605">
                  <c:v>754.13300000000004</c:v>
                </c:pt>
                <c:pt idx="606">
                  <c:v>754.55100000000004</c:v>
                </c:pt>
                <c:pt idx="607">
                  <c:v>754.93700000000001</c:v>
                </c:pt>
                <c:pt idx="608">
                  <c:v>755.33199999999999</c:v>
                </c:pt>
                <c:pt idx="609">
                  <c:v>755.72799999999995</c:v>
                </c:pt>
                <c:pt idx="610">
                  <c:v>756.11599999999999</c:v>
                </c:pt>
                <c:pt idx="611">
                  <c:v>756.5</c:v>
                </c:pt>
                <c:pt idx="612">
                  <c:v>756.88499999999999</c:v>
                </c:pt>
                <c:pt idx="613">
                  <c:v>757.29300000000001</c:v>
                </c:pt>
                <c:pt idx="614">
                  <c:v>757.7</c:v>
                </c:pt>
                <c:pt idx="615">
                  <c:v>758.1</c:v>
                </c:pt>
                <c:pt idx="616">
                  <c:v>758.50199999999995</c:v>
                </c:pt>
                <c:pt idx="617">
                  <c:v>758.89700000000005</c:v>
                </c:pt>
                <c:pt idx="618">
                  <c:v>759.30799999999999</c:v>
                </c:pt>
                <c:pt idx="619">
                  <c:v>759.68899999999996</c:v>
                </c:pt>
                <c:pt idx="620">
                  <c:v>760.09900000000005</c:v>
                </c:pt>
                <c:pt idx="621">
                  <c:v>760.46900000000005</c:v>
                </c:pt>
                <c:pt idx="622">
                  <c:v>760.87</c:v>
                </c:pt>
                <c:pt idx="623">
                  <c:v>761.27300000000002</c:v>
                </c:pt>
                <c:pt idx="624">
                  <c:v>761.67499999999995</c:v>
                </c:pt>
                <c:pt idx="625">
                  <c:v>762.07299999999998</c:v>
                </c:pt>
                <c:pt idx="626">
                  <c:v>762.47</c:v>
                </c:pt>
                <c:pt idx="627">
                  <c:v>762.89300000000003</c:v>
                </c:pt>
                <c:pt idx="628">
                  <c:v>763.27300000000002</c:v>
                </c:pt>
                <c:pt idx="629">
                  <c:v>763.678</c:v>
                </c:pt>
                <c:pt idx="630">
                  <c:v>764.06100000000004</c:v>
                </c:pt>
                <c:pt idx="631">
                  <c:v>764.47</c:v>
                </c:pt>
                <c:pt idx="632">
                  <c:v>764.84699999999998</c:v>
                </c:pt>
                <c:pt idx="633">
                  <c:v>765.23900000000003</c:v>
                </c:pt>
                <c:pt idx="634">
                  <c:v>765.65200000000004</c:v>
                </c:pt>
                <c:pt idx="635">
                  <c:v>766.05100000000004</c:v>
                </c:pt>
                <c:pt idx="636">
                  <c:v>766.46100000000001</c:v>
                </c:pt>
                <c:pt idx="637">
                  <c:v>766.84699999999998</c:v>
                </c:pt>
                <c:pt idx="638">
                  <c:v>767.25099999999998</c:v>
                </c:pt>
                <c:pt idx="639">
                  <c:v>767.64700000000005</c:v>
                </c:pt>
                <c:pt idx="640">
                  <c:v>768.04</c:v>
                </c:pt>
                <c:pt idx="641">
                  <c:v>768.447</c:v>
                </c:pt>
                <c:pt idx="642">
                  <c:v>768.82899999999995</c:v>
                </c:pt>
                <c:pt idx="643">
                  <c:v>769.22500000000002</c:v>
                </c:pt>
                <c:pt idx="644">
                  <c:v>769.61699999999996</c:v>
                </c:pt>
                <c:pt idx="645">
                  <c:v>770.03300000000002</c:v>
                </c:pt>
                <c:pt idx="646">
                  <c:v>770.41399999999999</c:v>
                </c:pt>
                <c:pt idx="647">
                  <c:v>770.80899999999997</c:v>
                </c:pt>
                <c:pt idx="648">
                  <c:v>771.18399999999997</c:v>
                </c:pt>
                <c:pt idx="649">
                  <c:v>771.59500000000003</c:v>
                </c:pt>
                <c:pt idx="650">
                  <c:v>772.00800000000004</c:v>
                </c:pt>
                <c:pt idx="651">
                  <c:v>772.40200000000004</c:v>
                </c:pt>
                <c:pt idx="652">
                  <c:v>772.78700000000003</c:v>
                </c:pt>
                <c:pt idx="653">
                  <c:v>773.17899999999997</c:v>
                </c:pt>
                <c:pt idx="654">
                  <c:v>773.55399999999997</c:v>
                </c:pt>
                <c:pt idx="655">
                  <c:v>773.96199999999999</c:v>
                </c:pt>
                <c:pt idx="656">
                  <c:v>774.36</c:v>
                </c:pt>
                <c:pt idx="657">
                  <c:v>774.76</c:v>
                </c:pt>
                <c:pt idx="658">
                  <c:v>775.12900000000002</c:v>
                </c:pt>
                <c:pt idx="659">
                  <c:v>775.54899999999998</c:v>
                </c:pt>
                <c:pt idx="660">
                  <c:v>775.96500000000003</c:v>
                </c:pt>
                <c:pt idx="661">
                  <c:v>776.34799999999996</c:v>
                </c:pt>
                <c:pt idx="662">
                  <c:v>776.74199999999996</c:v>
                </c:pt>
                <c:pt idx="663">
                  <c:v>777.12800000000004</c:v>
                </c:pt>
                <c:pt idx="664">
                  <c:v>777.53899999999999</c:v>
                </c:pt>
                <c:pt idx="665">
                  <c:v>777.91600000000005</c:v>
                </c:pt>
                <c:pt idx="666">
                  <c:v>778.32600000000002</c:v>
                </c:pt>
                <c:pt idx="667">
                  <c:v>778.71600000000001</c:v>
                </c:pt>
                <c:pt idx="668">
                  <c:v>779.13300000000004</c:v>
                </c:pt>
                <c:pt idx="669">
                  <c:v>779.51</c:v>
                </c:pt>
                <c:pt idx="670">
                  <c:v>779.90700000000004</c:v>
                </c:pt>
                <c:pt idx="671">
                  <c:v>780.29499999999996</c:v>
                </c:pt>
                <c:pt idx="672">
                  <c:v>780.702</c:v>
                </c:pt>
                <c:pt idx="673">
                  <c:v>781.11400000000003</c:v>
                </c:pt>
                <c:pt idx="674">
                  <c:v>781.49400000000003</c:v>
                </c:pt>
                <c:pt idx="675">
                  <c:v>781.87400000000002</c:v>
                </c:pt>
                <c:pt idx="676">
                  <c:v>782.26</c:v>
                </c:pt>
                <c:pt idx="677">
                  <c:v>782.66300000000001</c:v>
                </c:pt>
                <c:pt idx="678">
                  <c:v>783.08399999999995</c:v>
                </c:pt>
                <c:pt idx="679">
                  <c:v>783.47400000000005</c:v>
                </c:pt>
                <c:pt idx="680">
                  <c:v>783.85599999999999</c:v>
                </c:pt>
                <c:pt idx="681">
                  <c:v>784.24300000000005</c:v>
                </c:pt>
                <c:pt idx="682">
                  <c:v>784.67200000000003</c:v>
                </c:pt>
                <c:pt idx="683">
                  <c:v>785.05899999999997</c:v>
                </c:pt>
                <c:pt idx="684">
                  <c:v>785.46100000000001</c:v>
                </c:pt>
                <c:pt idx="685">
                  <c:v>785.84699999999998</c:v>
                </c:pt>
                <c:pt idx="686">
                  <c:v>786.23500000000001</c:v>
                </c:pt>
                <c:pt idx="687">
                  <c:v>786.62800000000004</c:v>
                </c:pt>
                <c:pt idx="688">
                  <c:v>787.04300000000001</c:v>
                </c:pt>
                <c:pt idx="689">
                  <c:v>787.42100000000005</c:v>
                </c:pt>
                <c:pt idx="690">
                  <c:v>787.81899999999996</c:v>
                </c:pt>
                <c:pt idx="691">
                  <c:v>788.22299999999996</c:v>
                </c:pt>
                <c:pt idx="692">
                  <c:v>788.625</c:v>
                </c:pt>
                <c:pt idx="693">
                  <c:v>789.03099999999995</c:v>
                </c:pt>
                <c:pt idx="694">
                  <c:v>789.41</c:v>
                </c:pt>
                <c:pt idx="695">
                  <c:v>789.82500000000005</c:v>
                </c:pt>
                <c:pt idx="696">
                  <c:v>790.21199999999999</c:v>
                </c:pt>
                <c:pt idx="697">
                  <c:v>790.60799999999995</c:v>
                </c:pt>
                <c:pt idx="698">
                  <c:v>790.99400000000003</c:v>
                </c:pt>
                <c:pt idx="699">
                  <c:v>791.40899999999999</c:v>
                </c:pt>
                <c:pt idx="700">
                  <c:v>791.80600000000004</c:v>
                </c:pt>
                <c:pt idx="701">
                  <c:v>792.19600000000003</c:v>
                </c:pt>
                <c:pt idx="702">
                  <c:v>792.6</c:v>
                </c:pt>
                <c:pt idx="703">
                  <c:v>793.00199999999995</c:v>
                </c:pt>
                <c:pt idx="704">
                  <c:v>793.40599999999995</c:v>
                </c:pt>
                <c:pt idx="705">
                  <c:v>793.80100000000004</c:v>
                </c:pt>
                <c:pt idx="706">
                  <c:v>794.19399999999996</c:v>
                </c:pt>
                <c:pt idx="707">
                  <c:v>794.57299999999998</c:v>
                </c:pt>
                <c:pt idx="708">
                  <c:v>794.96900000000005</c:v>
                </c:pt>
                <c:pt idx="709">
                  <c:v>795.36599999999999</c:v>
                </c:pt>
                <c:pt idx="710">
                  <c:v>795.76800000000003</c:v>
                </c:pt>
                <c:pt idx="711">
                  <c:v>796.18299999999999</c:v>
                </c:pt>
                <c:pt idx="712">
                  <c:v>796.56399999999996</c:v>
                </c:pt>
                <c:pt idx="713">
                  <c:v>796.98199999999997</c:v>
                </c:pt>
                <c:pt idx="714">
                  <c:v>797.36599999999999</c:v>
                </c:pt>
                <c:pt idx="715">
                  <c:v>797.76300000000003</c:v>
                </c:pt>
                <c:pt idx="716">
                  <c:v>798.13800000000003</c:v>
                </c:pt>
                <c:pt idx="717">
                  <c:v>798.55499999999995</c:v>
                </c:pt>
                <c:pt idx="718">
                  <c:v>798.94500000000005</c:v>
                </c:pt>
                <c:pt idx="719">
                  <c:v>799.33600000000001</c:v>
                </c:pt>
                <c:pt idx="720">
                  <c:v>799.74099999999999</c:v>
                </c:pt>
                <c:pt idx="721">
                  <c:v>800.15300000000002</c:v>
                </c:pt>
                <c:pt idx="722">
                  <c:v>800.54399999999998</c:v>
                </c:pt>
                <c:pt idx="723">
                  <c:v>800.93799999999999</c:v>
                </c:pt>
                <c:pt idx="724">
                  <c:v>801.33299999999997</c:v>
                </c:pt>
                <c:pt idx="725">
                  <c:v>801.75300000000004</c:v>
                </c:pt>
                <c:pt idx="726">
                  <c:v>802.14</c:v>
                </c:pt>
                <c:pt idx="727">
                  <c:v>802.53300000000002</c:v>
                </c:pt>
                <c:pt idx="728">
                  <c:v>802.92600000000004</c:v>
                </c:pt>
                <c:pt idx="729">
                  <c:v>803.30499999999995</c:v>
                </c:pt>
                <c:pt idx="730">
                  <c:v>803.70500000000004</c:v>
                </c:pt>
                <c:pt idx="731">
                  <c:v>804.11300000000006</c:v>
                </c:pt>
                <c:pt idx="732">
                  <c:v>804.53200000000004</c:v>
                </c:pt>
                <c:pt idx="733">
                  <c:v>804.91800000000001</c:v>
                </c:pt>
                <c:pt idx="734">
                  <c:v>805.32399999999996</c:v>
                </c:pt>
                <c:pt idx="735">
                  <c:v>805.70699999999999</c:v>
                </c:pt>
                <c:pt idx="736">
                  <c:v>806.11599999999999</c:v>
                </c:pt>
                <c:pt idx="737">
                  <c:v>806.50900000000001</c:v>
                </c:pt>
                <c:pt idx="738">
                  <c:v>806.89400000000001</c:v>
                </c:pt>
                <c:pt idx="739">
                  <c:v>807.26900000000001</c:v>
                </c:pt>
                <c:pt idx="740">
                  <c:v>807.67200000000003</c:v>
                </c:pt>
                <c:pt idx="741">
                  <c:v>808.07899999999995</c:v>
                </c:pt>
                <c:pt idx="742">
                  <c:v>808.476</c:v>
                </c:pt>
                <c:pt idx="743">
                  <c:v>808.88300000000004</c:v>
                </c:pt>
                <c:pt idx="744">
                  <c:v>809.27800000000002</c:v>
                </c:pt>
                <c:pt idx="745">
                  <c:v>809.66099999999994</c:v>
                </c:pt>
                <c:pt idx="746">
                  <c:v>810.07299999999998</c:v>
                </c:pt>
                <c:pt idx="747">
                  <c:v>810.47299999999996</c:v>
                </c:pt>
                <c:pt idx="748">
                  <c:v>810.85799999999995</c:v>
                </c:pt>
                <c:pt idx="749">
                  <c:v>811.22500000000002</c:v>
                </c:pt>
                <c:pt idx="750">
                  <c:v>811.63099999999997</c:v>
                </c:pt>
                <c:pt idx="751">
                  <c:v>812.02300000000002</c:v>
                </c:pt>
                <c:pt idx="752">
                  <c:v>812.43899999999996</c:v>
                </c:pt>
                <c:pt idx="753">
                  <c:v>812.83699999999999</c:v>
                </c:pt>
                <c:pt idx="754">
                  <c:v>813.23199999999997</c:v>
                </c:pt>
                <c:pt idx="755">
                  <c:v>813.62099999999998</c:v>
                </c:pt>
                <c:pt idx="756">
                  <c:v>814.024</c:v>
                </c:pt>
                <c:pt idx="757">
                  <c:v>814.41399999999999</c:v>
                </c:pt>
                <c:pt idx="758">
                  <c:v>814.80700000000002</c:v>
                </c:pt>
                <c:pt idx="759">
                  <c:v>815.20899999999995</c:v>
                </c:pt>
                <c:pt idx="760">
                  <c:v>815.59400000000005</c:v>
                </c:pt>
                <c:pt idx="761">
                  <c:v>815.98299999999995</c:v>
                </c:pt>
                <c:pt idx="762">
                  <c:v>816.36199999999997</c:v>
                </c:pt>
                <c:pt idx="763">
                  <c:v>816.78300000000002</c:v>
                </c:pt>
                <c:pt idx="764">
                  <c:v>817.19299999999998</c:v>
                </c:pt>
                <c:pt idx="765">
                  <c:v>817.58699999999999</c:v>
                </c:pt>
                <c:pt idx="766">
                  <c:v>817.98</c:v>
                </c:pt>
                <c:pt idx="767">
                  <c:v>818.38099999999997</c:v>
                </c:pt>
                <c:pt idx="768">
                  <c:v>818.78899999999999</c:v>
                </c:pt>
                <c:pt idx="769">
                  <c:v>819.17700000000002</c:v>
                </c:pt>
                <c:pt idx="770">
                  <c:v>819.56899999999996</c:v>
                </c:pt>
                <c:pt idx="771">
                  <c:v>819.94200000000001</c:v>
                </c:pt>
                <c:pt idx="772">
                  <c:v>820.34400000000005</c:v>
                </c:pt>
                <c:pt idx="773">
                  <c:v>820.74</c:v>
                </c:pt>
                <c:pt idx="774">
                  <c:v>821.15200000000004</c:v>
                </c:pt>
                <c:pt idx="775">
                  <c:v>821.56</c:v>
                </c:pt>
                <c:pt idx="776">
                  <c:v>821.95299999999997</c:v>
                </c:pt>
                <c:pt idx="777">
                  <c:v>822.33600000000001</c:v>
                </c:pt>
                <c:pt idx="778">
                  <c:v>822.72500000000002</c:v>
                </c:pt>
                <c:pt idx="779">
                  <c:v>823.14800000000002</c:v>
                </c:pt>
                <c:pt idx="780">
                  <c:v>823.52099999999996</c:v>
                </c:pt>
                <c:pt idx="781">
                  <c:v>823.92499999999995</c:v>
                </c:pt>
                <c:pt idx="782">
                  <c:v>824.30100000000004</c:v>
                </c:pt>
                <c:pt idx="783">
                  <c:v>824.69299999999998</c:v>
                </c:pt>
                <c:pt idx="784">
                  <c:v>825.09699999999998</c:v>
                </c:pt>
                <c:pt idx="785">
                  <c:v>825.50300000000004</c:v>
                </c:pt>
                <c:pt idx="786">
                  <c:v>825.904</c:v>
                </c:pt>
                <c:pt idx="787">
                  <c:v>826.303</c:v>
                </c:pt>
                <c:pt idx="788">
                  <c:v>826.70100000000002</c:v>
                </c:pt>
                <c:pt idx="789">
                  <c:v>827.101</c:v>
                </c:pt>
                <c:pt idx="790">
                  <c:v>827.50900000000001</c:v>
                </c:pt>
                <c:pt idx="791">
                  <c:v>827.9</c:v>
                </c:pt>
                <c:pt idx="792">
                  <c:v>828.28200000000004</c:v>
                </c:pt>
                <c:pt idx="793">
                  <c:v>828.66399999999999</c:v>
                </c:pt>
                <c:pt idx="794">
                  <c:v>829.06600000000003</c:v>
                </c:pt>
                <c:pt idx="795">
                  <c:v>829.46299999999997</c:v>
                </c:pt>
                <c:pt idx="796">
                  <c:v>829.86900000000003</c:v>
                </c:pt>
                <c:pt idx="797">
                  <c:v>830.27700000000004</c:v>
                </c:pt>
                <c:pt idx="798">
                  <c:v>830.66099999999994</c:v>
                </c:pt>
                <c:pt idx="799">
                  <c:v>831.05700000000002</c:v>
                </c:pt>
                <c:pt idx="800">
                  <c:v>831.46799999999996</c:v>
                </c:pt>
                <c:pt idx="801">
                  <c:v>831.86099999999999</c:v>
                </c:pt>
                <c:pt idx="802">
                  <c:v>832.26</c:v>
                </c:pt>
                <c:pt idx="803">
                  <c:v>832.64099999999996</c:v>
                </c:pt>
                <c:pt idx="804">
                  <c:v>833.04700000000003</c:v>
                </c:pt>
                <c:pt idx="805">
                  <c:v>833.44200000000001</c:v>
                </c:pt>
                <c:pt idx="806">
                  <c:v>833.83900000000006</c:v>
                </c:pt>
                <c:pt idx="807">
                  <c:v>834.22199999999998</c:v>
                </c:pt>
                <c:pt idx="808">
                  <c:v>834.63900000000001</c:v>
                </c:pt>
                <c:pt idx="809">
                  <c:v>835.03200000000004</c:v>
                </c:pt>
                <c:pt idx="810">
                  <c:v>835.44299999999998</c:v>
                </c:pt>
                <c:pt idx="811">
                  <c:v>835.83500000000004</c:v>
                </c:pt>
                <c:pt idx="812">
                  <c:v>836.255</c:v>
                </c:pt>
                <c:pt idx="813">
                  <c:v>836.61900000000003</c:v>
                </c:pt>
                <c:pt idx="814">
                  <c:v>837.029</c:v>
                </c:pt>
                <c:pt idx="815">
                  <c:v>837.40800000000002</c:v>
                </c:pt>
                <c:pt idx="816">
                  <c:v>837.82100000000003</c:v>
                </c:pt>
                <c:pt idx="817">
                  <c:v>838.2</c:v>
                </c:pt>
                <c:pt idx="818">
                  <c:v>838.61400000000003</c:v>
                </c:pt>
                <c:pt idx="819">
                  <c:v>839.00400000000002</c:v>
                </c:pt>
                <c:pt idx="820">
                  <c:v>839.40200000000004</c:v>
                </c:pt>
                <c:pt idx="821">
                  <c:v>839.803</c:v>
                </c:pt>
                <c:pt idx="822">
                  <c:v>840.21100000000001</c:v>
                </c:pt>
                <c:pt idx="823">
                  <c:v>840.61599999999999</c:v>
                </c:pt>
                <c:pt idx="824">
                  <c:v>840.98699999999997</c:v>
                </c:pt>
                <c:pt idx="825">
                  <c:v>841.38300000000004</c:v>
                </c:pt>
                <c:pt idx="826">
                  <c:v>841.76499999999999</c:v>
                </c:pt>
                <c:pt idx="827">
                  <c:v>842.17499999999995</c:v>
                </c:pt>
                <c:pt idx="828">
                  <c:v>842.58500000000004</c:v>
                </c:pt>
                <c:pt idx="829">
                  <c:v>842.976</c:v>
                </c:pt>
                <c:pt idx="830">
                  <c:v>843.35799999999995</c:v>
                </c:pt>
                <c:pt idx="831">
                  <c:v>843.76499999999999</c:v>
                </c:pt>
                <c:pt idx="832">
                  <c:v>844.15899999999999</c:v>
                </c:pt>
                <c:pt idx="833">
                  <c:v>844.56500000000005</c:v>
                </c:pt>
                <c:pt idx="834">
                  <c:v>844.95</c:v>
                </c:pt>
                <c:pt idx="835">
                  <c:v>845.34799999999996</c:v>
                </c:pt>
                <c:pt idx="836">
                  <c:v>845.72799999999995</c:v>
                </c:pt>
                <c:pt idx="837">
                  <c:v>846.12599999999998</c:v>
                </c:pt>
                <c:pt idx="838">
                  <c:v>846.52800000000002</c:v>
                </c:pt>
                <c:pt idx="839">
                  <c:v>846.92399999999998</c:v>
                </c:pt>
                <c:pt idx="840">
                  <c:v>847.31799999999998</c:v>
                </c:pt>
                <c:pt idx="841">
                  <c:v>847.70799999999997</c:v>
                </c:pt>
                <c:pt idx="842">
                  <c:v>848.10500000000002</c:v>
                </c:pt>
                <c:pt idx="843">
                  <c:v>848.52700000000004</c:v>
                </c:pt>
                <c:pt idx="844">
                  <c:v>848.923</c:v>
                </c:pt>
                <c:pt idx="845">
                  <c:v>849.30600000000004</c:v>
                </c:pt>
                <c:pt idx="846">
                  <c:v>849.67600000000004</c:v>
                </c:pt>
                <c:pt idx="847">
                  <c:v>850.09100000000001</c:v>
                </c:pt>
                <c:pt idx="848">
                  <c:v>850.46199999999999</c:v>
                </c:pt>
                <c:pt idx="849">
                  <c:v>850.87400000000002</c:v>
                </c:pt>
                <c:pt idx="850">
                  <c:v>851.27300000000002</c:v>
                </c:pt>
                <c:pt idx="851">
                  <c:v>851.65599999999995</c:v>
                </c:pt>
                <c:pt idx="852">
                  <c:v>852.06200000000001</c:v>
                </c:pt>
                <c:pt idx="853">
                  <c:v>852.46100000000001</c:v>
                </c:pt>
                <c:pt idx="854">
                  <c:v>852.86599999999999</c:v>
                </c:pt>
                <c:pt idx="855">
                  <c:v>853.27</c:v>
                </c:pt>
                <c:pt idx="856">
                  <c:v>853.66600000000005</c:v>
                </c:pt>
                <c:pt idx="857">
                  <c:v>854.03200000000004</c:v>
                </c:pt>
                <c:pt idx="858">
                  <c:v>854.447</c:v>
                </c:pt>
                <c:pt idx="859">
                  <c:v>854.83900000000006</c:v>
                </c:pt>
                <c:pt idx="860">
                  <c:v>855.23299999999995</c:v>
                </c:pt>
                <c:pt idx="861">
                  <c:v>855.62599999999998</c:v>
                </c:pt>
                <c:pt idx="862">
                  <c:v>856.02800000000002</c:v>
                </c:pt>
                <c:pt idx="863">
                  <c:v>856.43200000000002</c:v>
                </c:pt>
                <c:pt idx="864">
                  <c:v>856.83500000000004</c:v>
                </c:pt>
                <c:pt idx="865">
                  <c:v>857.23900000000003</c:v>
                </c:pt>
                <c:pt idx="866">
                  <c:v>857.62599999999998</c:v>
                </c:pt>
                <c:pt idx="867">
                  <c:v>858.01099999999997</c:v>
                </c:pt>
                <c:pt idx="868">
                  <c:v>858.37800000000004</c:v>
                </c:pt>
                <c:pt idx="869">
                  <c:v>858.76700000000005</c:v>
                </c:pt>
                <c:pt idx="870">
                  <c:v>859.19200000000001</c:v>
                </c:pt>
                <c:pt idx="871">
                  <c:v>859.572</c:v>
                </c:pt>
                <c:pt idx="872">
                  <c:v>859.98699999999997</c:v>
                </c:pt>
                <c:pt idx="873">
                  <c:v>860.36599999999999</c:v>
                </c:pt>
                <c:pt idx="874">
                  <c:v>860.74800000000005</c:v>
                </c:pt>
                <c:pt idx="875">
                  <c:v>861.15599999999995</c:v>
                </c:pt>
                <c:pt idx="876">
                  <c:v>861.57500000000005</c:v>
                </c:pt>
                <c:pt idx="877">
                  <c:v>861.96</c:v>
                </c:pt>
                <c:pt idx="878">
                  <c:v>862.35900000000004</c:v>
                </c:pt>
                <c:pt idx="879">
                  <c:v>862.73900000000003</c:v>
                </c:pt>
                <c:pt idx="880">
                  <c:v>863.13900000000001</c:v>
                </c:pt>
                <c:pt idx="881">
                  <c:v>863.53599999999994</c:v>
                </c:pt>
                <c:pt idx="882">
                  <c:v>863.94399999999996</c:v>
                </c:pt>
                <c:pt idx="883">
                  <c:v>864.33600000000001</c:v>
                </c:pt>
                <c:pt idx="884">
                  <c:v>864.74199999999996</c:v>
                </c:pt>
                <c:pt idx="885">
                  <c:v>865.13599999999997</c:v>
                </c:pt>
                <c:pt idx="886">
                  <c:v>865.53899999999999</c:v>
                </c:pt>
                <c:pt idx="887">
                  <c:v>865.94399999999996</c:v>
                </c:pt>
                <c:pt idx="888">
                  <c:v>866.31899999999996</c:v>
                </c:pt>
                <c:pt idx="889">
                  <c:v>866.7</c:v>
                </c:pt>
                <c:pt idx="890">
                  <c:v>867.08600000000001</c:v>
                </c:pt>
                <c:pt idx="891">
                  <c:v>867.50400000000002</c:v>
                </c:pt>
                <c:pt idx="892">
                  <c:v>867.88400000000001</c:v>
                </c:pt>
                <c:pt idx="893">
                  <c:v>868.30499999999995</c:v>
                </c:pt>
                <c:pt idx="894">
                  <c:v>868.67700000000002</c:v>
                </c:pt>
                <c:pt idx="895">
                  <c:v>869.09699999999998</c:v>
                </c:pt>
                <c:pt idx="896">
                  <c:v>869.49800000000005</c:v>
                </c:pt>
                <c:pt idx="897">
                  <c:v>869.89499999999998</c:v>
                </c:pt>
                <c:pt idx="898">
                  <c:v>870.27599999999995</c:v>
                </c:pt>
                <c:pt idx="899">
                  <c:v>870.68600000000004</c:v>
                </c:pt>
                <c:pt idx="900">
                  <c:v>871.07399999999996</c:v>
                </c:pt>
                <c:pt idx="901">
                  <c:v>871.47</c:v>
                </c:pt>
                <c:pt idx="902">
                  <c:v>871.86199999999997</c:v>
                </c:pt>
                <c:pt idx="903">
                  <c:v>872.26800000000003</c:v>
                </c:pt>
                <c:pt idx="904">
                  <c:v>872.66300000000001</c:v>
                </c:pt>
                <c:pt idx="905">
                  <c:v>873.07</c:v>
                </c:pt>
                <c:pt idx="906">
                  <c:v>873.46</c:v>
                </c:pt>
                <c:pt idx="907">
                  <c:v>873.87300000000005</c:v>
                </c:pt>
                <c:pt idx="908">
                  <c:v>874.24400000000003</c:v>
                </c:pt>
                <c:pt idx="909">
                  <c:v>874.65700000000004</c:v>
                </c:pt>
                <c:pt idx="910">
                  <c:v>875.03300000000002</c:v>
                </c:pt>
                <c:pt idx="911">
                  <c:v>875.43100000000004</c:v>
                </c:pt>
                <c:pt idx="912">
                  <c:v>875.81600000000003</c:v>
                </c:pt>
                <c:pt idx="913">
                  <c:v>876.23599999999999</c:v>
                </c:pt>
                <c:pt idx="914">
                  <c:v>876.64099999999996</c:v>
                </c:pt>
                <c:pt idx="915">
                  <c:v>877.02700000000004</c:v>
                </c:pt>
                <c:pt idx="916">
                  <c:v>877.42499999999995</c:v>
                </c:pt>
                <c:pt idx="917">
                  <c:v>877.81700000000001</c:v>
                </c:pt>
                <c:pt idx="918">
                  <c:v>878.22799999999995</c:v>
                </c:pt>
                <c:pt idx="919">
                  <c:v>878.62</c:v>
                </c:pt>
                <c:pt idx="920">
                  <c:v>879.01199999999994</c:v>
                </c:pt>
                <c:pt idx="921">
                  <c:v>879.38800000000003</c:v>
                </c:pt>
                <c:pt idx="922">
                  <c:v>879.79700000000003</c:v>
                </c:pt>
                <c:pt idx="923">
                  <c:v>880.18200000000002</c:v>
                </c:pt>
                <c:pt idx="924">
                  <c:v>880.596</c:v>
                </c:pt>
                <c:pt idx="925">
                  <c:v>880.976</c:v>
                </c:pt>
                <c:pt idx="926">
                  <c:v>881.39400000000001</c:v>
                </c:pt>
                <c:pt idx="927">
                  <c:v>881.78200000000004</c:v>
                </c:pt>
                <c:pt idx="928">
                  <c:v>882.18399999999997</c:v>
                </c:pt>
                <c:pt idx="929">
                  <c:v>882.58799999999997</c:v>
                </c:pt>
                <c:pt idx="930">
                  <c:v>882.97699999999998</c:v>
                </c:pt>
                <c:pt idx="931">
                  <c:v>883.36199999999997</c:v>
                </c:pt>
                <c:pt idx="932">
                  <c:v>883.73800000000006</c:v>
                </c:pt>
                <c:pt idx="933">
                  <c:v>884.14300000000003</c:v>
                </c:pt>
                <c:pt idx="934">
                  <c:v>884.54200000000003</c:v>
                </c:pt>
                <c:pt idx="935">
                  <c:v>884.93799999999999</c:v>
                </c:pt>
                <c:pt idx="936">
                  <c:v>885.33699999999999</c:v>
                </c:pt>
                <c:pt idx="937">
                  <c:v>885.71799999999996</c:v>
                </c:pt>
                <c:pt idx="938">
                  <c:v>886.13599999999997</c:v>
                </c:pt>
                <c:pt idx="939">
                  <c:v>886.52</c:v>
                </c:pt>
                <c:pt idx="940">
                  <c:v>886.93200000000002</c:v>
                </c:pt>
                <c:pt idx="941">
                  <c:v>887.303</c:v>
                </c:pt>
                <c:pt idx="942">
                  <c:v>887.68700000000001</c:v>
                </c:pt>
                <c:pt idx="943">
                  <c:v>888.07399999999996</c:v>
                </c:pt>
                <c:pt idx="944">
                  <c:v>888.48</c:v>
                </c:pt>
                <c:pt idx="945">
                  <c:v>888.86800000000005</c:v>
                </c:pt>
                <c:pt idx="946">
                  <c:v>889.27499999999998</c:v>
                </c:pt>
                <c:pt idx="947">
                  <c:v>889.68399999999997</c:v>
                </c:pt>
                <c:pt idx="948">
                  <c:v>890.06700000000001</c:v>
                </c:pt>
                <c:pt idx="949">
                  <c:v>890.49599999999998</c:v>
                </c:pt>
                <c:pt idx="950">
                  <c:v>890.87800000000004</c:v>
                </c:pt>
                <c:pt idx="951">
                  <c:v>891.28099999999995</c:v>
                </c:pt>
                <c:pt idx="952">
                  <c:v>891.66800000000001</c:v>
                </c:pt>
                <c:pt idx="953">
                  <c:v>892.06600000000003</c:v>
                </c:pt>
                <c:pt idx="954">
                  <c:v>892.44200000000001</c:v>
                </c:pt>
                <c:pt idx="955">
                  <c:v>892.84199999999998</c:v>
                </c:pt>
                <c:pt idx="956">
                  <c:v>893.24900000000002</c:v>
                </c:pt>
                <c:pt idx="957">
                  <c:v>893.65899999999999</c:v>
                </c:pt>
                <c:pt idx="958">
                  <c:v>894.03399999999999</c:v>
                </c:pt>
                <c:pt idx="959">
                  <c:v>894.43399999999997</c:v>
                </c:pt>
                <c:pt idx="960">
                  <c:v>894.82600000000002</c:v>
                </c:pt>
                <c:pt idx="961">
                  <c:v>895.25</c:v>
                </c:pt>
                <c:pt idx="962">
                  <c:v>895.62300000000005</c:v>
                </c:pt>
                <c:pt idx="963">
                  <c:v>896.02300000000002</c:v>
                </c:pt>
                <c:pt idx="964">
                  <c:v>896.39800000000002</c:v>
                </c:pt>
                <c:pt idx="965">
                  <c:v>896.77300000000002</c:v>
                </c:pt>
                <c:pt idx="966">
                  <c:v>897.18</c:v>
                </c:pt>
                <c:pt idx="967">
                  <c:v>897.59</c:v>
                </c:pt>
                <c:pt idx="968">
                  <c:v>897.98599999999999</c:v>
                </c:pt>
                <c:pt idx="969">
                  <c:v>898.39099999999996</c:v>
                </c:pt>
                <c:pt idx="970">
                  <c:v>898.779</c:v>
                </c:pt>
                <c:pt idx="971">
                  <c:v>899.18499999999995</c:v>
                </c:pt>
                <c:pt idx="972">
                  <c:v>899.59</c:v>
                </c:pt>
                <c:pt idx="973">
                  <c:v>899.99199999999996</c:v>
                </c:pt>
                <c:pt idx="974">
                  <c:v>900.37699999999995</c:v>
                </c:pt>
                <c:pt idx="975">
                  <c:v>900.77099999999996</c:v>
                </c:pt>
                <c:pt idx="976">
                  <c:v>901.14700000000005</c:v>
                </c:pt>
                <c:pt idx="977">
                  <c:v>901.56200000000001</c:v>
                </c:pt>
                <c:pt idx="978">
                  <c:v>901.96</c:v>
                </c:pt>
                <c:pt idx="979">
                  <c:v>902.34500000000003</c:v>
                </c:pt>
                <c:pt idx="980">
                  <c:v>902.74599999999998</c:v>
                </c:pt>
                <c:pt idx="981">
                  <c:v>903.15200000000004</c:v>
                </c:pt>
                <c:pt idx="982">
                  <c:v>903.56200000000001</c:v>
                </c:pt>
                <c:pt idx="983">
                  <c:v>903.95399999999995</c:v>
                </c:pt>
                <c:pt idx="984">
                  <c:v>904.35</c:v>
                </c:pt>
                <c:pt idx="985">
                  <c:v>904.72</c:v>
                </c:pt>
                <c:pt idx="986">
                  <c:v>905.13699999999994</c:v>
                </c:pt>
                <c:pt idx="987">
                  <c:v>905.524</c:v>
                </c:pt>
                <c:pt idx="988">
                  <c:v>905.91600000000005</c:v>
                </c:pt>
                <c:pt idx="989">
                  <c:v>906.30899999999997</c:v>
                </c:pt>
                <c:pt idx="990">
                  <c:v>906.73</c:v>
                </c:pt>
                <c:pt idx="991">
                  <c:v>907.12800000000004</c:v>
                </c:pt>
                <c:pt idx="992">
                  <c:v>907.52800000000002</c:v>
                </c:pt>
                <c:pt idx="993">
                  <c:v>907.91899999999998</c:v>
                </c:pt>
                <c:pt idx="994">
                  <c:v>908.32600000000002</c:v>
                </c:pt>
                <c:pt idx="995">
                  <c:v>908.71799999999996</c:v>
                </c:pt>
                <c:pt idx="996">
                  <c:v>909.11</c:v>
                </c:pt>
                <c:pt idx="997">
                  <c:v>909.50099999999998</c:v>
                </c:pt>
                <c:pt idx="998">
                  <c:v>909.89700000000005</c:v>
                </c:pt>
                <c:pt idx="999">
                  <c:v>910.28899999999999</c:v>
                </c:pt>
                <c:pt idx="1000">
                  <c:v>910.69399999999996</c:v>
                </c:pt>
                <c:pt idx="1001">
                  <c:v>911.08600000000001</c:v>
                </c:pt>
                <c:pt idx="1002">
                  <c:v>911.48199999999997</c:v>
                </c:pt>
                <c:pt idx="1003">
                  <c:v>911.88900000000001</c:v>
                </c:pt>
                <c:pt idx="1004">
                  <c:v>912.30100000000004</c:v>
                </c:pt>
                <c:pt idx="1005">
                  <c:v>912.68600000000004</c:v>
                </c:pt>
                <c:pt idx="1006">
                  <c:v>913.09299999999996</c:v>
                </c:pt>
                <c:pt idx="1007">
                  <c:v>913.44799999999998</c:v>
                </c:pt>
                <c:pt idx="1008">
                  <c:v>913.85</c:v>
                </c:pt>
                <c:pt idx="1009">
                  <c:v>914.23900000000003</c:v>
                </c:pt>
                <c:pt idx="1010">
                  <c:v>914.64</c:v>
                </c:pt>
                <c:pt idx="1011">
                  <c:v>915.03399999999999</c:v>
                </c:pt>
                <c:pt idx="1012">
                  <c:v>915.42700000000002</c:v>
                </c:pt>
                <c:pt idx="1013">
                  <c:v>915.83900000000006</c:v>
                </c:pt>
                <c:pt idx="1014">
                  <c:v>916.22799999999995</c:v>
                </c:pt>
                <c:pt idx="1015">
                  <c:v>916.63</c:v>
                </c:pt>
                <c:pt idx="1016">
                  <c:v>917.01</c:v>
                </c:pt>
                <c:pt idx="1017">
                  <c:v>917.43100000000004</c:v>
                </c:pt>
                <c:pt idx="1018">
                  <c:v>917.79399999999998</c:v>
                </c:pt>
                <c:pt idx="1019">
                  <c:v>918.19100000000003</c:v>
                </c:pt>
                <c:pt idx="1020">
                  <c:v>918.58</c:v>
                </c:pt>
                <c:pt idx="1021">
                  <c:v>918.98699999999997</c:v>
                </c:pt>
                <c:pt idx="1022">
                  <c:v>919.375</c:v>
                </c:pt>
                <c:pt idx="1023">
                  <c:v>919.78200000000004</c:v>
                </c:pt>
                <c:pt idx="1024">
                  <c:v>920.18299999999999</c:v>
                </c:pt>
                <c:pt idx="1025">
                  <c:v>920.59</c:v>
                </c:pt>
                <c:pt idx="1026">
                  <c:v>920.98800000000006</c:v>
                </c:pt>
                <c:pt idx="1027">
                  <c:v>921.37199999999996</c:v>
                </c:pt>
                <c:pt idx="1028">
                  <c:v>921.75300000000004</c:v>
                </c:pt>
                <c:pt idx="1029">
                  <c:v>922.15800000000002</c:v>
                </c:pt>
                <c:pt idx="1030">
                  <c:v>922.54</c:v>
                </c:pt>
                <c:pt idx="1031">
                  <c:v>922.94600000000003</c:v>
                </c:pt>
                <c:pt idx="1032">
                  <c:v>923.33399999999995</c:v>
                </c:pt>
                <c:pt idx="1033">
                  <c:v>923.71900000000005</c:v>
                </c:pt>
                <c:pt idx="1034">
                  <c:v>924.10599999999999</c:v>
                </c:pt>
                <c:pt idx="1035">
                  <c:v>924.51700000000005</c:v>
                </c:pt>
                <c:pt idx="1036">
                  <c:v>924.92100000000005</c:v>
                </c:pt>
                <c:pt idx="1037">
                  <c:v>925.322</c:v>
                </c:pt>
                <c:pt idx="1038">
                  <c:v>925.70600000000002</c:v>
                </c:pt>
                <c:pt idx="1039">
                  <c:v>926.09</c:v>
                </c:pt>
                <c:pt idx="1040">
                  <c:v>926.49699999999996</c:v>
                </c:pt>
                <c:pt idx="1041">
                  <c:v>926.87300000000005</c:v>
                </c:pt>
                <c:pt idx="1042">
                  <c:v>927.26099999999997</c:v>
                </c:pt>
                <c:pt idx="1043">
                  <c:v>927.67499999999995</c:v>
                </c:pt>
                <c:pt idx="1044">
                  <c:v>928.072</c:v>
                </c:pt>
                <c:pt idx="1045">
                  <c:v>928.47400000000005</c:v>
                </c:pt>
                <c:pt idx="1046">
                  <c:v>928.87099999999998</c:v>
                </c:pt>
                <c:pt idx="1047">
                  <c:v>929.279</c:v>
                </c:pt>
                <c:pt idx="1048">
                  <c:v>929.68700000000001</c:v>
                </c:pt>
                <c:pt idx="1049">
                  <c:v>930.05700000000002</c:v>
                </c:pt>
                <c:pt idx="1050">
                  <c:v>930.44899999999996</c:v>
                </c:pt>
                <c:pt idx="1051">
                  <c:v>930.82</c:v>
                </c:pt>
                <c:pt idx="1052">
                  <c:v>931.255</c:v>
                </c:pt>
                <c:pt idx="1053">
                  <c:v>931.63599999999997</c:v>
                </c:pt>
                <c:pt idx="1054">
                  <c:v>932.04899999999998</c:v>
                </c:pt>
                <c:pt idx="1055">
                  <c:v>932.42399999999998</c:v>
                </c:pt>
                <c:pt idx="1056">
                  <c:v>932.80700000000002</c:v>
                </c:pt>
                <c:pt idx="1057">
                  <c:v>933.20799999999997</c:v>
                </c:pt>
                <c:pt idx="1058">
                  <c:v>933.61599999999999</c:v>
                </c:pt>
                <c:pt idx="1059">
                  <c:v>934.01900000000001</c:v>
                </c:pt>
                <c:pt idx="1060">
                  <c:v>934.40300000000002</c:v>
                </c:pt>
                <c:pt idx="1061">
                  <c:v>934.79899999999998</c:v>
                </c:pt>
                <c:pt idx="1062">
                  <c:v>935.18100000000004</c:v>
                </c:pt>
                <c:pt idx="1063">
                  <c:v>935.58299999999997</c:v>
                </c:pt>
                <c:pt idx="1064">
                  <c:v>935.99599999999998</c:v>
                </c:pt>
                <c:pt idx="1065">
                  <c:v>936.39300000000003</c:v>
                </c:pt>
                <c:pt idx="1066">
                  <c:v>936.80100000000004</c:v>
                </c:pt>
                <c:pt idx="1067">
                  <c:v>937.16600000000005</c:v>
                </c:pt>
                <c:pt idx="1068">
                  <c:v>937.59900000000005</c:v>
                </c:pt>
                <c:pt idx="1069">
                  <c:v>937.98299999999995</c:v>
                </c:pt>
                <c:pt idx="1070">
                  <c:v>938.37699999999995</c:v>
                </c:pt>
                <c:pt idx="1071">
                  <c:v>938.76800000000003</c:v>
                </c:pt>
                <c:pt idx="1072">
                  <c:v>939.17</c:v>
                </c:pt>
                <c:pt idx="1073">
                  <c:v>939.56899999999996</c:v>
                </c:pt>
                <c:pt idx="1074">
                  <c:v>939.95299999999997</c:v>
                </c:pt>
                <c:pt idx="1075">
                  <c:v>940.35</c:v>
                </c:pt>
                <c:pt idx="1076">
                  <c:v>940.74199999999996</c:v>
                </c:pt>
                <c:pt idx="1077">
                  <c:v>941.16600000000005</c:v>
                </c:pt>
                <c:pt idx="1078">
                  <c:v>941.54899999999998</c:v>
                </c:pt>
                <c:pt idx="1079">
                  <c:v>941.95600000000002</c:v>
                </c:pt>
                <c:pt idx="1080">
                  <c:v>942.34299999999996</c:v>
                </c:pt>
                <c:pt idx="1081">
                  <c:v>942.755</c:v>
                </c:pt>
                <c:pt idx="1082">
                  <c:v>943.14099999999996</c:v>
                </c:pt>
                <c:pt idx="1083">
                  <c:v>943.54</c:v>
                </c:pt>
                <c:pt idx="1084">
                  <c:v>943.93</c:v>
                </c:pt>
                <c:pt idx="1085">
                  <c:v>944.33900000000006</c:v>
                </c:pt>
                <c:pt idx="1086">
                  <c:v>944.74400000000003</c:v>
                </c:pt>
                <c:pt idx="1087">
                  <c:v>945.15300000000002</c:v>
                </c:pt>
                <c:pt idx="1088">
                  <c:v>945.52800000000002</c:v>
                </c:pt>
                <c:pt idx="1089">
                  <c:v>945.93799999999999</c:v>
                </c:pt>
                <c:pt idx="1090">
                  <c:v>946.33600000000001</c:v>
                </c:pt>
                <c:pt idx="1091">
                  <c:v>946.74599999999998</c:v>
                </c:pt>
                <c:pt idx="1092">
                  <c:v>947.13199999999995</c:v>
                </c:pt>
                <c:pt idx="1093">
                  <c:v>947.50699999999995</c:v>
                </c:pt>
                <c:pt idx="1094">
                  <c:v>947.90899999999999</c:v>
                </c:pt>
                <c:pt idx="1095">
                  <c:v>948.30499999999995</c:v>
                </c:pt>
                <c:pt idx="1096">
                  <c:v>948.70100000000002</c:v>
                </c:pt>
                <c:pt idx="1097">
                  <c:v>949.11599999999999</c:v>
                </c:pt>
                <c:pt idx="1098">
                  <c:v>949.49300000000005</c:v>
                </c:pt>
                <c:pt idx="1099">
                  <c:v>949.89200000000005</c:v>
                </c:pt>
                <c:pt idx="1100">
                  <c:v>950.28599999999994</c:v>
                </c:pt>
                <c:pt idx="1101">
                  <c:v>950.68700000000001</c:v>
                </c:pt>
                <c:pt idx="1102">
                  <c:v>951.08100000000002</c:v>
                </c:pt>
                <c:pt idx="1103">
                  <c:v>951.48500000000001</c:v>
                </c:pt>
                <c:pt idx="1104">
                  <c:v>951.88499999999999</c:v>
                </c:pt>
                <c:pt idx="1105">
                  <c:v>952.27300000000002</c:v>
                </c:pt>
                <c:pt idx="1106">
                  <c:v>952.67100000000005</c:v>
                </c:pt>
                <c:pt idx="1107">
                  <c:v>953.06299999999999</c:v>
                </c:pt>
                <c:pt idx="1108">
                  <c:v>953.48599999999999</c:v>
                </c:pt>
                <c:pt idx="1109">
                  <c:v>953.86400000000003</c:v>
                </c:pt>
                <c:pt idx="1110">
                  <c:v>954.25199999999995</c:v>
                </c:pt>
                <c:pt idx="1111">
                  <c:v>954.66399999999999</c:v>
                </c:pt>
                <c:pt idx="1112">
                  <c:v>955.06299999999999</c:v>
                </c:pt>
                <c:pt idx="1113">
                  <c:v>955.45500000000004</c:v>
                </c:pt>
                <c:pt idx="1114">
                  <c:v>955.84799999999996</c:v>
                </c:pt>
                <c:pt idx="1115">
                  <c:v>956.22799999999995</c:v>
                </c:pt>
                <c:pt idx="1116">
                  <c:v>956.63400000000001</c:v>
                </c:pt>
                <c:pt idx="1117">
                  <c:v>957.03399999999999</c:v>
                </c:pt>
                <c:pt idx="1118">
                  <c:v>957.43499999999995</c:v>
                </c:pt>
                <c:pt idx="1119">
                  <c:v>957.81799999999998</c:v>
                </c:pt>
                <c:pt idx="1120">
                  <c:v>958.24599999999998</c:v>
                </c:pt>
                <c:pt idx="1121">
                  <c:v>958.63199999999995</c:v>
                </c:pt>
                <c:pt idx="1122">
                  <c:v>959.03399999999999</c:v>
                </c:pt>
                <c:pt idx="1123">
                  <c:v>959.42399999999998</c:v>
                </c:pt>
                <c:pt idx="1124">
                  <c:v>959.79600000000005</c:v>
                </c:pt>
                <c:pt idx="1125">
                  <c:v>960.19299999999998</c:v>
                </c:pt>
                <c:pt idx="1126">
                  <c:v>960.6</c:v>
                </c:pt>
                <c:pt idx="1127">
                  <c:v>960.98800000000006</c:v>
                </c:pt>
                <c:pt idx="1128">
                  <c:v>961.39099999999996</c:v>
                </c:pt>
                <c:pt idx="1129">
                  <c:v>961.79499999999996</c:v>
                </c:pt>
                <c:pt idx="1130">
                  <c:v>962.19399999999996</c:v>
                </c:pt>
                <c:pt idx="1131">
                  <c:v>962.58699999999999</c:v>
                </c:pt>
                <c:pt idx="1132">
                  <c:v>962.99699999999996</c:v>
                </c:pt>
                <c:pt idx="1133">
                  <c:v>963.38300000000004</c:v>
                </c:pt>
                <c:pt idx="1134">
                  <c:v>963.81100000000004</c:v>
                </c:pt>
                <c:pt idx="1135">
                  <c:v>964.16099999999994</c:v>
                </c:pt>
                <c:pt idx="1136">
                  <c:v>964.58699999999999</c:v>
                </c:pt>
                <c:pt idx="1137">
                  <c:v>964.95699999999999</c:v>
                </c:pt>
                <c:pt idx="1138">
                  <c:v>965.35799999999995</c:v>
                </c:pt>
                <c:pt idx="1139">
                  <c:v>965.76400000000001</c:v>
                </c:pt>
                <c:pt idx="1140">
                  <c:v>966.16600000000005</c:v>
                </c:pt>
                <c:pt idx="1141">
                  <c:v>966.56500000000005</c:v>
                </c:pt>
                <c:pt idx="1142">
                  <c:v>966.94899999999996</c:v>
                </c:pt>
                <c:pt idx="1143">
                  <c:v>967.35900000000004</c:v>
                </c:pt>
                <c:pt idx="1144">
                  <c:v>967.74900000000002</c:v>
                </c:pt>
                <c:pt idx="1145">
                  <c:v>968.173</c:v>
                </c:pt>
                <c:pt idx="1146">
                  <c:v>968.53599999999994</c:v>
                </c:pt>
                <c:pt idx="1147">
                  <c:v>968.91600000000005</c:v>
                </c:pt>
                <c:pt idx="1148">
                  <c:v>969.29899999999998</c:v>
                </c:pt>
                <c:pt idx="1149">
                  <c:v>969.72299999999996</c:v>
                </c:pt>
                <c:pt idx="1150">
                  <c:v>970.11500000000001</c:v>
                </c:pt>
                <c:pt idx="1151">
                  <c:v>970.524</c:v>
                </c:pt>
                <c:pt idx="1152">
                  <c:v>970.91</c:v>
                </c:pt>
                <c:pt idx="1153">
                  <c:v>971.31</c:v>
                </c:pt>
                <c:pt idx="1154">
                  <c:v>971.71799999999996</c:v>
                </c:pt>
                <c:pt idx="1155">
                  <c:v>972.13400000000001</c:v>
                </c:pt>
                <c:pt idx="1156">
                  <c:v>972.51400000000001</c:v>
                </c:pt>
                <c:pt idx="1157">
                  <c:v>972.90700000000004</c:v>
                </c:pt>
                <c:pt idx="1158">
                  <c:v>973.27099999999996</c:v>
                </c:pt>
                <c:pt idx="1159">
                  <c:v>973.69500000000005</c:v>
                </c:pt>
                <c:pt idx="1160">
                  <c:v>974.07899999999995</c:v>
                </c:pt>
                <c:pt idx="1161">
                  <c:v>974.47799999999995</c:v>
                </c:pt>
                <c:pt idx="1162">
                  <c:v>974.87699999999995</c:v>
                </c:pt>
                <c:pt idx="1163">
                  <c:v>975.28099999999995</c:v>
                </c:pt>
                <c:pt idx="1164">
                  <c:v>975.67899999999997</c:v>
                </c:pt>
                <c:pt idx="1165">
                  <c:v>976.08699999999999</c:v>
                </c:pt>
                <c:pt idx="1166">
                  <c:v>976.46299999999997</c:v>
                </c:pt>
                <c:pt idx="1167">
                  <c:v>976.86300000000006</c:v>
                </c:pt>
                <c:pt idx="1168">
                  <c:v>977.26700000000005</c:v>
                </c:pt>
                <c:pt idx="1169">
                  <c:v>977.66399999999999</c:v>
                </c:pt>
                <c:pt idx="1170">
                  <c:v>978.04499999999996</c:v>
                </c:pt>
                <c:pt idx="1171">
                  <c:v>978.44600000000003</c:v>
                </c:pt>
                <c:pt idx="1172">
                  <c:v>978.87699999999995</c:v>
                </c:pt>
                <c:pt idx="1173">
                  <c:v>979.26</c:v>
                </c:pt>
                <c:pt idx="1174">
                  <c:v>979.66399999999999</c:v>
                </c:pt>
                <c:pt idx="1175">
                  <c:v>980.053</c:v>
                </c:pt>
                <c:pt idx="1176">
                  <c:v>980.49099999999999</c:v>
                </c:pt>
                <c:pt idx="1177">
                  <c:v>980.875</c:v>
                </c:pt>
                <c:pt idx="1178">
                  <c:v>981.26099999999997</c:v>
                </c:pt>
                <c:pt idx="1179">
                  <c:v>981.63300000000004</c:v>
                </c:pt>
                <c:pt idx="1180">
                  <c:v>982.04200000000003</c:v>
                </c:pt>
                <c:pt idx="1181">
                  <c:v>982.42700000000002</c:v>
                </c:pt>
                <c:pt idx="1182">
                  <c:v>982.85500000000002</c:v>
                </c:pt>
                <c:pt idx="1183">
                  <c:v>983.23099999999999</c:v>
                </c:pt>
                <c:pt idx="1184">
                  <c:v>983.63599999999997</c:v>
                </c:pt>
                <c:pt idx="1185">
                  <c:v>984.024</c:v>
                </c:pt>
                <c:pt idx="1186">
                  <c:v>984.43299999999999</c:v>
                </c:pt>
                <c:pt idx="1187">
                  <c:v>984.82899999999995</c:v>
                </c:pt>
                <c:pt idx="1188">
                  <c:v>985.24199999999996</c:v>
                </c:pt>
                <c:pt idx="1189">
                  <c:v>985.62</c:v>
                </c:pt>
                <c:pt idx="1190">
                  <c:v>986.00300000000004</c:v>
                </c:pt>
                <c:pt idx="1191">
                  <c:v>986.39099999999996</c:v>
                </c:pt>
                <c:pt idx="1192">
                  <c:v>986.78099999999995</c:v>
                </c:pt>
                <c:pt idx="1193">
                  <c:v>987.17</c:v>
                </c:pt>
                <c:pt idx="1194">
                  <c:v>987.60199999999998</c:v>
                </c:pt>
                <c:pt idx="1195">
                  <c:v>987.99099999999999</c:v>
                </c:pt>
                <c:pt idx="1196">
                  <c:v>988.38900000000001</c:v>
                </c:pt>
                <c:pt idx="1197">
                  <c:v>988.80200000000002</c:v>
                </c:pt>
                <c:pt idx="1198">
                  <c:v>989.18399999999997</c:v>
                </c:pt>
                <c:pt idx="1199">
                  <c:v>989.57600000000002</c:v>
                </c:pt>
                <c:pt idx="1200">
                  <c:v>989.97500000000002</c:v>
                </c:pt>
                <c:pt idx="1201">
                  <c:v>990.346</c:v>
                </c:pt>
                <c:pt idx="1202">
                  <c:v>990.75599999999997</c:v>
                </c:pt>
                <c:pt idx="1203">
                  <c:v>991.15</c:v>
                </c:pt>
                <c:pt idx="1204">
                  <c:v>991.56799999999998</c:v>
                </c:pt>
                <c:pt idx="1205">
                  <c:v>991.96299999999997</c:v>
                </c:pt>
                <c:pt idx="1206">
                  <c:v>992.346</c:v>
                </c:pt>
                <c:pt idx="1207">
                  <c:v>992.75400000000002</c:v>
                </c:pt>
                <c:pt idx="1208">
                  <c:v>993.15099999999995</c:v>
                </c:pt>
                <c:pt idx="1209">
                  <c:v>993.56899999999996</c:v>
                </c:pt>
                <c:pt idx="1210">
                  <c:v>993.93899999999996</c:v>
                </c:pt>
                <c:pt idx="1211">
                  <c:v>994.33500000000004</c:v>
                </c:pt>
                <c:pt idx="1212">
                  <c:v>994.71900000000005</c:v>
                </c:pt>
                <c:pt idx="1213">
                  <c:v>995.13800000000003</c:v>
                </c:pt>
                <c:pt idx="1214">
                  <c:v>995.51599999999996</c:v>
                </c:pt>
                <c:pt idx="1215">
                  <c:v>995.90599999999995</c:v>
                </c:pt>
                <c:pt idx="1216">
                  <c:v>996.28700000000003</c:v>
                </c:pt>
                <c:pt idx="1217">
                  <c:v>996.70899999999995</c:v>
                </c:pt>
                <c:pt idx="1218">
                  <c:v>997.10400000000004</c:v>
                </c:pt>
                <c:pt idx="1219">
                  <c:v>997.50199999999995</c:v>
                </c:pt>
                <c:pt idx="1220">
                  <c:v>997.89700000000005</c:v>
                </c:pt>
                <c:pt idx="1221">
                  <c:v>998.27700000000004</c:v>
                </c:pt>
                <c:pt idx="1222">
                  <c:v>998.66899999999998</c:v>
                </c:pt>
                <c:pt idx="1223">
                  <c:v>999.06</c:v>
                </c:pt>
                <c:pt idx="1224">
                  <c:v>999.45600000000002</c:v>
                </c:pt>
                <c:pt idx="1225">
                  <c:v>999.85599999999999</c:v>
                </c:pt>
                <c:pt idx="1226">
                  <c:v>1000.237</c:v>
                </c:pt>
                <c:pt idx="1227">
                  <c:v>1000.659</c:v>
                </c:pt>
                <c:pt idx="1228">
                  <c:v>1001.053</c:v>
                </c:pt>
                <c:pt idx="1229">
                  <c:v>1001.451</c:v>
                </c:pt>
                <c:pt idx="1230">
                  <c:v>1001.85</c:v>
                </c:pt>
                <c:pt idx="1231">
                  <c:v>1002.248</c:v>
                </c:pt>
                <c:pt idx="1232">
                  <c:v>1002.634</c:v>
                </c:pt>
                <c:pt idx="1233">
                  <c:v>1003.025</c:v>
                </c:pt>
                <c:pt idx="1234">
                  <c:v>1003.402</c:v>
                </c:pt>
                <c:pt idx="1235">
                  <c:v>1003.814</c:v>
                </c:pt>
                <c:pt idx="1236">
                  <c:v>1004.236</c:v>
                </c:pt>
                <c:pt idx="1237">
                  <c:v>1004.631</c:v>
                </c:pt>
                <c:pt idx="1238">
                  <c:v>1005.01</c:v>
                </c:pt>
                <c:pt idx="1239">
                  <c:v>1005.391</c:v>
                </c:pt>
                <c:pt idx="1240">
                  <c:v>1005.817</c:v>
                </c:pt>
                <c:pt idx="1241">
                  <c:v>1006.2140000000001</c:v>
                </c:pt>
                <c:pt idx="1242">
                  <c:v>1006.621</c:v>
                </c:pt>
                <c:pt idx="1243">
                  <c:v>1006.9880000000001</c:v>
                </c:pt>
                <c:pt idx="1244">
                  <c:v>1007.39</c:v>
                </c:pt>
                <c:pt idx="1245">
                  <c:v>1007.795</c:v>
                </c:pt>
                <c:pt idx="1246">
                  <c:v>1008.197</c:v>
                </c:pt>
                <c:pt idx="1247">
                  <c:v>1008.583</c:v>
                </c:pt>
                <c:pt idx="1248">
                  <c:v>1008.975</c:v>
                </c:pt>
                <c:pt idx="1249">
                  <c:v>1009.366</c:v>
                </c:pt>
                <c:pt idx="1250">
                  <c:v>1009.785</c:v>
                </c:pt>
                <c:pt idx="1251">
                  <c:v>1010.179</c:v>
                </c:pt>
                <c:pt idx="1252">
                  <c:v>1010.572</c:v>
                </c:pt>
                <c:pt idx="1253">
                  <c:v>1010.973</c:v>
                </c:pt>
                <c:pt idx="1254">
                  <c:v>1011.346</c:v>
                </c:pt>
                <c:pt idx="1255">
                  <c:v>1011.745</c:v>
                </c:pt>
                <c:pt idx="1256">
                  <c:v>1012.163</c:v>
                </c:pt>
                <c:pt idx="1257">
                  <c:v>1012.532</c:v>
                </c:pt>
                <c:pt idx="1258">
                  <c:v>1012.937</c:v>
                </c:pt>
                <c:pt idx="1259">
                  <c:v>1013.327</c:v>
                </c:pt>
                <c:pt idx="1260">
                  <c:v>1013.723</c:v>
                </c:pt>
                <c:pt idx="1261">
                  <c:v>1014.1079999999999</c:v>
                </c:pt>
                <c:pt idx="1262">
                  <c:v>1014.539</c:v>
                </c:pt>
                <c:pt idx="1263">
                  <c:v>1014.947</c:v>
                </c:pt>
                <c:pt idx="1264">
                  <c:v>1015.337</c:v>
                </c:pt>
                <c:pt idx="1265">
                  <c:v>1015.724</c:v>
                </c:pt>
                <c:pt idx="1266">
                  <c:v>1016.103</c:v>
                </c:pt>
                <c:pt idx="1267">
                  <c:v>1016.519</c:v>
                </c:pt>
                <c:pt idx="1268">
                  <c:v>1016.919</c:v>
                </c:pt>
                <c:pt idx="1269">
                  <c:v>1017.317</c:v>
                </c:pt>
                <c:pt idx="1270">
                  <c:v>1017.7190000000001</c:v>
                </c:pt>
                <c:pt idx="1271">
                  <c:v>1018.119</c:v>
                </c:pt>
                <c:pt idx="1272">
                  <c:v>1018.529</c:v>
                </c:pt>
                <c:pt idx="1273">
                  <c:v>1018.936</c:v>
                </c:pt>
                <c:pt idx="1274">
                  <c:v>1019.311</c:v>
                </c:pt>
                <c:pt idx="1275">
                  <c:v>1019.7</c:v>
                </c:pt>
                <c:pt idx="1276">
                  <c:v>1020.086</c:v>
                </c:pt>
                <c:pt idx="1277">
                  <c:v>1020.502</c:v>
                </c:pt>
                <c:pt idx="1278">
                  <c:v>1020.888</c:v>
                </c:pt>
                <c:pt idx="1279">
                  <c:v>1021.295</c:v>
                </c:pt>
                <c:pt idx="1280">
                  <c:v>1021.683</c:v>
                </c:pt>
                <c:pt idx="1281">
                  <c:v>1022.099</c:v>
                </c:pt>
                <c:pt idx="1282">
                  <c:v>1022.49</c:v>
                </c:pt>
                <c:pt idx="1283">
                  <c:v>1022.875</c:v>
                </c:pt>
                <c:pt idx="1284">
                  <c:v>1023.2569999999999</c:v>
                </c:pt>
                <c:pt idx="1285">
                  <c:v>1023.6660000000001</c:v>
                </c:pt>
                <c:pt idx="1286">
                  <c:v>1024.0609999999999</c:v>
                </c:pt>
                <c:pt idx="1287">
                  <c:v>1024.451</c:v>
                </c:pt>
                <c:pt idx="1288">
                  <c:v>1024.856</c:v>
                </c:pt>
                <c:pt idx="1289">
                  <c:v>1025.249</c:v>
                </c:pt>
                <c:pt idx="1290">
                  <c:v>1025.6400000000001</c:v>
                </c:pt>
                <c:pt idx="1291">
                  <c:v>1026.0440000000001</c:v>
                </c:pt>
                <c:pt idx="1292">
                  <c:v>1026.4349999999999</c:v>
                </c:pt>
                <c:pt idx="1293">
                  <c:v>1026.845</c:v>
                </c:pt>
                <c:pt idx="1294">
                  <c:v>1027.232</c:v>
                </c:pt>
                <c:pt idx="1295">
                  <c:v>1027.6500000000001</c:v>
                </c:pt>
                <c:pt idx="1296">
                  <c:v>1028.021</c:v>
                </c:pt>
                <c:pt idx="1297">
                  <c:v>1028.42</c:v>
                </c:pt>
                <c:pt idx="1298">
                  <c:v>1028.789</c:v>
                </c:pt>
                <c:pt idx="1299">
                  <c:v>1029.192</c:v>
                </c:pt>
                <c:pt idx="1300">
                  <c:v>1029.607</c:v>
                </c:pt>
                <c:pt idx="1301">
                  <c:v>1030.009</c:v>
                </c:pt>
                <c:pt idx="1302">
                  <c:v>1030.403</c:v>
                </c:pt>
                <c:pt idx="1303">
                  <c:v>1030.8050000000001</c:v>
                </c:pt>
                <c:pt idx="1304">
                  <c:v>1031.22</c:v>
                </c:pt>
                <c:pt idx="1305">
                  <c:v>1031.614</c:v>
                </c:pt>
                <c:pt idx="1306">
                  <c:v>1032.002</c:v>
                </c:pt>
                <c:pt idx="1307">
                  <c:v>1032.3620000000001</c:v>
                </c:pt>
                <c:pt idx="1308">
                  <c:v>1032.777</c:v>
                </c:pt>
                <c:pt idx="1309">
                  <c:v>1033.1659999999999</c:v>
                </c:pt>
                <c:pt idx="1310">
                  <c:v>1033.578</c:v>
                </c:pt>
                <c:pt idx="1311">
                  <c:v>1033.9639999999999</c:v>
                </c:pt>
                <c:pt idx="1312">
                  <c:v>1034.374</c:v>
                </c:pt>
                <c:pt idx="1313">
                  <c:v>1034.76</c:v>
                </c:pt>
                <c:pt idx="1314">
                  <c:v>1035.1669999999999</c:v>
                </c:pt>
                <c:pt idx="1315">
                  <c:v>1035.576</c:v>
                </c:pt>
                <c:pt idx="1316">
                  <c:v>1035.9559999999999</c:v>
                </c:pt>
                <c:pt idx="1317">
                  <c:v>1036.346</c:v>
                </c:pt>
                <c:pt idx="1318">
                  <c:v>1036.7360000000001</c:v>
                </c:pt>
                <c:pt idx="1319">
                  <c:v>1037.1279999999999</c:v>
                </c:pt>
                <c:pt idx="1320">
                  <c:v>1037.5319999999999</c:v>
                </c:pt>
                <c:pt idx="1321">
                  <c:v>1037.9259999999999</c:v>
                </c:pt>
                <c:pt idx="1322">
                  <c:v>1038.326</c:v>
                </c:pt>
                <c:pt idx="1323">
                  <c:v>1038.722</c:v>
                </c:pt>
                <c:pt idx="1324">
                  <c:v>1039.1310000000001</c:v>
                </c:pt>
                <c:pt idx="1325">
                  <c:v>1039.5039999999999</c:v>
                </c:pt>
                <c:pt idx="1326">
                  <c:v>1039.915</c:v>
                </c:pt>
                <c:pt idx="1327">
                  <c:v>1040.3030000000001</c:v>
                </c:pt>
                <c:pt idx="1328">
                  <c:v>1040.7139999999999</c:v>
                </c:pt>
                <c:pt idx="1329">
                  <c:v>1041.0889999999999</c:v>
                </c:pt>
                <c:pt idx="1330">
                  <c:v>1041.4780000000001</c:v>
                </c:pt>
                <c:pt idx="1331">
                  <c:v>1041.886</c:v>
                </c:pt>
                <c:pt idx="1332">
                  <c:v>1042.2850000000001</c:v>
                </c:pt>
                <c:pt idx="1333">
                  <c:v>1042.6849999999999</c:v>
                </c:pt>
                <c:pt idx="1334">
                  <c:v>1043.079</c:v>
                </c:pt>
                <c:pt idx="1335">
                  <c:v>1043.4949999999999</c:v>
                </c:pt>
                <c:pt idx="1336">
                  <c:v>1043.884</c:v>
                </c:pt>
                <c:pt idx="1337">
                  <c:v>1044.2840000000001</c:v>
                </c:pt>
                <c:pt idx="1338">
                  <c:v>1044.681</c:v>
                </c:pt>
                <c:pt idx="1339">
                  <c:v>1045.0630000000001</c:v>
                </c:pt>
                <c:pt idx="1340">
                  <c:v>1045.4580000000001</c:v>
                </c:pt>
                <c:pt idx="1341">
                  <c:v>1045.8699999999999</c:v>
                </c:pt>
                <c:pt idx="1342">
                  <c:v>1046.2570000000001</c:v>
                </c:pt>
                <c:pt idx="1343">
                  <c:v>1046.652</c:v>
                </c:pt>
                <c:pt idx="1344">
                  <c:v>1047.058</c:v>
                </c:pt>
                <c:pt idx="1345">
                  <c:v>1047.4480000000001</c:v>
                </c:pt>
                <c:pt idx="1346">
                  <c:v>1047.848</c:v>
                </c:pt>
                <c:pt idx="1347">
                  <c:v>1048.2550000000001</c:v>
                </c:pt>
                <c:pt idx="1348">
                  <c:v>1048.6510000000001</c:v>
                </c:pt>
                <c:pt idx="1349">
                  <c:v>1049.0550000000001</c:v>
                </c:pt>
                <c:pt idx="1350">
                  <c:v>1049.4449999999999</c:v>
                </c:pt>
                <c:pt idx="1351">
                  <c:v>1049.809</c:v>
                </c:pt>
                <c:pt idx="1352">
                  <c:v>1050.1949999999999</c:v>
                </c:pt>
                <c:pt idx="1353">
                  <c:v>1050.6220000000001</c:v>
                </c:pt>
                <c:pt idx="1354">
                  <c:v>1051.0239999999999</c:v>
                </c:pt>
                <c:pt idx="1355">
                  <c:v>1051.4280000000001</c:v>
                </c:pt>
                <c:pt idx="1356">
                  <c:v>1051.8340000000001</c:v>
                </c:pt>
                <c:pt idx="1357">
                  <c:v>1052.2270000000001</c:v>
                </c:pt>
                <c:pt idx="1358">
                  <c:v>1052.614</c:v>
                </c:pt>
                <c:pt idx="1359">
                  <c:v>1053.028</c:v>
                </c:pt>
                <c:pt idx="1360">
                  <c:v>1053.402</c:v>
                </c:pt>
                <c:pt idx="1361">
                  <c:v>1053.819</c:v>
                </c:pt>
                <c:pt idx="1362">
                  <c:v>1054.1880000000001</c:v>
                </c:pt>
                <c:pt idx="1363">
                  <c:v>1054.605</c:v>
                </c:pt>
                <c:pt idx="1364">
                  <c:v>1055.001</c:v>
                </c:pt>
                <c:pt idx="1365">
                  <c:v>1055.403</c:v>
                </c:pt>
                <c:pt idx="1366">
                  <c:v>1055.7860000000001</c:v>
                </c:pt>
                <c:pt idx="1367">
                  <c:v>1056.1990000000001</c:v>
                </c:pt>
                <c:pt idx="1368">
                  <c:v>1056.6089999999999</c:v>
                </c:pt>
                <c:pt idx="1369">
                  <c:v>1057.0129999999999</c:v>
                </c:pt>
                <c:pt idx="1370">
                  <c:v>1057.404</c:v>
                </c:pt>
                <c:pt idx="1371">
                  <c:v>1057.7929999999999</c:v>
                </c:pt>
                <c:pt idx="1372">
                  <c:v>1058.1949999999999</c:v>
                </c:pt>
                <c:pt idx="1373">
                  <c:v>1058.5730000000001</c:v>
                </c:pt>
                <c:pt idx="1374">
                  <c:v>1058.9659999999999</c:v>
                </c:pt>
                <c:pt idx="1375">
                  <c:v>1059.3440000000001</c:v>
                </c:pt>
                <c:pt idx="1376">
                  <c:v>1059.7650000000001</c:v>
                </c:pt>
                <c:pt idx="1377">
                  <c:v>1060.1659999999999</c:v>
                </c:pt>
                <c:pt idx="1378">
                  <c:v>1060.5740000000001</c:v>
                </c:pt>
                <c:pt idx="1379">
                  <c:v>1060.9659999999999</c:v>
                </c:pt>
                <c:pt idx="1380">
                  <c:v>1061.3620000000001</c:v>
                </c:pt>
                <c:pt idx="1381">
                  <c:v>1061.75</c:v>
                </c:pt>
                <c:pt idx="1382">
                  <c:v>1062.136</c:v>
                </c:pt>
                <c:pt idx="1383">
                  <c:v>1062.5329999999999</c:v>
                </c:pt>
                <c:pt idx="1384">
                  <c:v>1062.9190000000001</c:v>
                </c:pt>
                <c:pt idx="1385">
                  <c:v>1063.2929999999999</c:v>
                </c:pt>
                <c:pt idx="1386">
                  <c:v>1063.703</c:v>
                </c:pt>
                <c:pt idx="1387">
                  <c:v>1064.0999999999999</c:v>
                </c:pt>
                <c:pt idx="1388">
                  <c:v>1064.5129999999999</c:v>
                </c:pt>
                <c:pt idx="1389">
                  <c:v>1064.902</c:v>
                </c:pt>
                <c:pt idx="1390">
                  <c:v>1065.309</c:v>
                </c:pt>
                <c:pt idx="1391">
                  <c:v>1065.6869999999999</c:v>
                </c:pt>
                <c:pt idx="1392">
                  <c:v>1066.097</c:v>
                </c:pt>
                <c:pt idx="1393">
                  <c:v>1066.4649999999999</c:v>
                </c:pt>
                <c:pt idx="1394">
                  <c:v>1066.877</c:v>
                </c:pt>
                <c:pt idx="1395">
                  <c:v>1067.2619999999999</c:v>
                </c:pt>
                <c:pt idx="1396">
                  <c:v>1067.681</c:v>
                </c:pt>
                <c:pt idx="1397">
                  <c:v>1068.0640000000001</c:v>
                </c:pt>
                <c:pt idx="1398">
                  <c:v>1068.4469999999999</c:v>
                </c:pt>
                <c:pt idx="1399">
                  <c:v>1068.8489999999999</c:v>
                </c:pt>
                <c:pt idx="1400">
                  <c:v>1069.2529999999999</c:v>
                </c:pt>
                <c:pt idx="1401">
                  <c:v>1069.6669999999999</c:v>
                </c:pt>
                <c:pt idx="1402">
                  <c:v>1070.058</c:v>
                </c:pt>
                <c:pt idx="1403">
                  <c:v>1070.4639999999999</c:v>
                </c:pt>
                <c:pt idx="1404">
                  <c:v>1070.825</c:v>
                </c:pt>
                <c:pt idx="1405">
                  <c:v>1071.2239999999999</c:v>
                </c:pt>
                <c:pt idx="1406">
                  <c:v>1071.615</c:v>
                </c:pt>
                <c:pt idx="1407">
                  <c:v>1072</c:v>
                </c:pt>
                <c:pt idx="1408">
                  <c:v>1072.3920000000001</c:v>
                </c:pt>
                <c:pt idx="1409">
                  <c:v>1072.797</c:v>
                </c:pt>
                <c:pt idx="1410">
                  <c:v>1073.194</c:v>
                </c:pt>
                <c:pt idx="1411">
                  <c:v>1073.6130000000001</c:v>
                </c:pt>
                <c:pt idx="1412">
                  <c:v>1074.0029999999999</c:v>
                </c:pt>
                <c:pt idx="1413">
                  <c:v>1074.3979999999999</c:v>
                </c:pt>
                <c:pt idx="1414">
                  <c:v>1074.778</c:v>
                </c:pt>
                <c:pt idx="1415">
                  <c:v>1075.1849999999999</c:v>
                </c:pt>
                <c:pt idx="1416">
                  <c:v>1075.5440000000001</c:v>
                </c:pt>
                <c:pt idx="1417">
                  <c:v>1075.9570000000001</c:v>
                </c:pt>
                <c:pt idx="1418">
                  <c:v>1076.348</c:v>
                </c:pt>
                <c:pt idx="1419">
                  <c:v>1076.7550000000001</c:v>
                </c:pt>
                <c:pt idx="1420">
                  <c:v>1077.134</c:v>
                </c:pt>
                <c:pt idx="1421">
                  <c:v>1077.5509999999999</c:v>
                </c:pt>
                <c:pt idx="1422">
                  <c:v>1077.9449999999999</c:v>
                </c:pt>
                <c:pt idx="1423">
                  <c:v>1078.3610000000001</c:v>
                </c:pt>
                <c:pt idx="1424">
                  <c:v>1078.7529999999999</c:v>
                </c:pt>
                <c:pt idx="1425">
                  <c:v>1079.1479999999999</c:v>
                </c:pt>
                <c:pt idx="1426">
                  <c:v>1079.55</c:v>
                </c:pt>
                <c:pt idx="1427">
                  <c:v>1079.93</c:v>
                </c:pt>
                <c:pt idx="1428">
                  <c:v>1080.309</c:v>
                </c:pt>
                <c:pt idx="1429">
                  <c:v>1080.7249999999999</c:v>
                </c:pt>
                <c:pt idx="1430">
                  <c:v>1081.114</c:v>
                </c:pt>
                <c:pt idx="1431">
                  <c:v>1081.5129999999999</c:v>
                </c:pt>
                <c:pt idx="1432">
                  <c:v>1081.933</c:v>
                </c:pt>
                <c:pt idx="1433">
                  <c:v>1082.3140000000001</c:v>
                </c:pt>
                <c:pt idx="1434">
                  <c:v>1082.7139999999999</c:v>
                </c:pt>
                <c:pt idx="1435">
                  <c:v>1083.096</c:v>
                </c:pt>
                <c:pt idx="1436">
                  <c:v>1083.501</c:v>
                </c:pt>
                <c:pt idx="1437">
                  <c:v>1083.8710000000001</c:v>
                </c:pt>
                <c:pt idx="1438">
                  <c:v>1084.3019999999999</c:v>
                </c:pt>
                <c:pt idx="1439">
                  <c:v>1084.673</c:v>
                </c:pt>
                <c:pt idx="1440">
                  <c:v>1085.096</c:v>
                </c:pt>
                <c:pt idx="1441">
                  <c:v>1085.4749999999999</c:v>
                </c:pt>
                <c:pt idx="1442">
                  <c:v>1085.855</c:v>
                </c:pt>
                <c:pt idx="1443">
                  <c:v>1086.2380000000001</c:v>
                </c:pt>
                <c:pt idx="1444">
                  <c:v>1086.672</c:v>
                </c:pt>
                <c:pt idx="1445">
                  <c:v>1087.067</c:v>
                </c:pt>
                <c:pt idx="1446">
                  <c:v>1087.471</c:v>
                </c:pt>
                <c:pt idx="1447">
                  <c:v>1087.8689999999999</c:v>
                </c:pt>
                <c:pt idx="1448">
                  <c:v>1088.2449999999999</c:v>
                </c:pt>
                <c:pt idx="1449">
                  <c:v>1088.6379999999999</c:v>
                </c:pt>
                <c:pt idx="1450">
                  <c:v>1089.0329999999999</c:v>
                </c:pt>
                <c:pt idx="1451">
                  <c:v>1089.4359999999999</c:v>
                </c:pt>
                <c:pt idx="1452">
                  <c:v>1089.8499999999999</c:v>
                </c:pt>
                <c:pt idx="1453">
                  <c:v>1090.229</c:v>
                </c:pt>
                <c:pt idx="1454">
                  <c:v>1090.653</c:v>
                </c:pt>
                <c:pt idx="1455">
                  <c:v>1091.0540000000001</c:v>
                </c:pt>
                <c:pt idx="1456">
                  <c:v>1091.45</c:v>
                </c:pt>
                <c:pt idx="1457">
                  <c:v>1091.8309999999999</c:v>
                </c:pt>
                <c:pt idx="1458">
                  <c:v>1092.2370000000001</c:v>
                </c:pt>
                <c:pt idx="1459">
                  <c:v>1092.625</c:v>
                </c:pt>
                <c:pt idx="1460">
                  <c:v>1093.021</c:v>
                </c:pt>
                <c:pt idx="1461">
                  <c:v>1093.4169999999999</c:v>
                </c:pt>
                <c:pt idx="1462">
                  <c:v>1093.816</c:v>
                </c:pt>
                <c:pt idx="1463">
                  <c:v>1094.2180000000001</c:v>
                </c:pt>
                <c:pt idx="1464">
                  <c:v>1094.6210000000001</c:v>
                </c:pt>
                <c:pt idx="1465">
                  <c:v>1095.0070000000001</c:v>
                </c:pt>
                <c:pt idx="1466">
                  <c:v>1095.385</c:v>
                </c:pt>
                <c:pt idx="1467">
                  <c:v>1095.8109999999999</c:v>
                </c:pt>
                <c:pt idx="1468">
                  <c:v>1096.1780000000001</c:v>
                </c:pt>
                <c:pt idx="1469">
                  <c:v>1096.5809999999999</c:v>
                </c:pt>
                <c:pt idx="1470">
                  <c:v>1096.95</c:v>
                </c:pt>
                <c:pt idx="1471">
                  <c:v>1097.345</c:v>
                </c:pt>
                <c:pt idx="1472">
                  <c:v>1097.741</c:v>
                </c:pt>
                <c:pt idx="1473">
                  <c:v>1098.152</c:v>
                </c:pt>
                <c:pt idx="1474">
                  <c:v>1098.546</c:v>
                </c:pt>
                <c:pt idx="1475">
                  <c:v>1098.9490000000001</c:v>
                </c:pt>
                <c:pt idx="1476">
                  <c:v>1099.3340000000001</c:v>
                </c:pt>
                <c:pt idx="1477">
                  <c:v>1099.7370000000001</c:v>
                </c:pt>
                <c:pt idx="1478">
                  <c:v>1100.1389999999999</c:v>
                </c:pt>
                <c:pt idx="1479">
                  <c:v>1100.53</c:v>
                </c:pt>
                <c:pt idx="1480">
                  <c:v>1100.915</c:v>
                </c:pt>
                <c:pt idx="1481">
                  <c:v>1101.3130000000001</c:v>
                </c:pt>
                <c:pt idx="1482">
                  <c:v>1101.704</c:v>
                </c:pt>
                <c:pt idx="1483">
                  <c:v>1102.1130000000001</c:v>
                </c:pt>
                <c:pt idx="1484">
                  <c:v>1102.4970000000001</c:v>
                </c:pt>
                <c:pt idx="1485">
                  <c:v>1102.902</c:v>
                </c:pt>
                <c:pt idx="1486">
                  <c:v>1103.288</c:v>
                </c:pt>
                <c:pt idx="1487">
                  <c:v>1103.703</c:v>
                </c:pt>
                <c:pt idx="1488">
                  <c:v>1104.0989999999999</c:v>
                </c:pt>
                <c:pt idx="1489">
                  <c:v>1104.4829999999999</c:v>
                </c:pt>
                <c:pt idx="1490">
                  <c:v>1104.8820000000001</c:v>
                </c:pt>
                <c:pt idx="1491">
                  <c:v>1105.271</c:v>
                </c:pt>
                <c:pt idx="1492">
                  <c:v>1105.6590000000001</c:v>
                </c:pt>
                <c:pt idx="1493">
                  <c:v>1106.058</c:v>
                </c:pt>
                <c:pt idx="1494">
                  <c:v>1106.4649999999999</c:v>
                </c:pt>
                <c:pt idx="1495">
                  <c:v>1106.8579999999999</c:v>
                </c:pt>
                <c:pt idx="1496">
                  <c:v>1107.2550000000001</c:v>
                </c:pt>
                <c:pt idx="1497">
                  <c:v>1107.655</c:v>
                </c:pt>
                <c:pt idx="1498">
                  <c:v>1108.0440000000001</c:v>
                </c:pt>
                <c:pt idx="1499">
                  <c:v>1108.4380000000001</c:v>
                </c:pt>
                <c:pt idx="1500">
                  <c:v>1108.8309999999999</c:v>
                </c:pt>
                <c:pt idx="1501">
                  <c:v>1109.21</c:v>
                </c:pt>
                <c:pt idx="1502">
                  <c:v>1109.6300000000001</c:v>
                </c:pt>
                <c:pt idx="1503">
                  <c:v>1110.0119999999999</c:v>
                </c:pt>
                <c:pt idx="1504">
                  <c:v>1110.4100000000001</c:v>
                </c:pt>
                <c:pt idx="1505">
                  <c:v>1110.7909999999999</c:v>
                </c:pt>
                <c:pt idx="1506">
                  <c:v>1111.2149999999999</c:v>
                </c:pt>
                <c:pt idx="1507">
                  <c:v>1111.5740000000001</c:v>
                </c:pt>
                <c:pt idx="1508">
                  <c:v>1111.9829999999999</c:v>
                </c:pt>
                <c:pt idx="1509">
                  <c:v>1112.3720000000001</c:v>
                </c:pt>
                <c:pt idx="1510">
                  <c:v>1112.7650000000001</c:v>
                </c:pt>
                <c:pt idx="1511">
                  <c:v>1113.152</c:v>
                </c:pt>
                <c:pt idx="1512">
                  <c:v>1113.5540000000001</c:v>
                </c:pt>
                <c:pt idx="1513">
                  <c:v>1113.952</c:v>
                </c:pt>
                <c:pt idx="1514">
                  <c:v>1114.3399999999999</c:v>
                </c:pt>
                <c:pt idx="1515">
                  <c:v>1114.751</c:v>
                </c:pt>
                <c:pt idx="1516">
                  <c:v>1115.1389999999999</c:v>
                </c:pt>
                <c:pt idx="1517">
                  <c:v>1115.557</c:v>
                </c:pt>
                <c:pt idx="1518">
                  <c:v>1115.941</c:v>
                </c:pt>
                <c:pt idx="1519">
                  <c:v>1116.3320000000001</c:v>
                </c:pt>
                <c:pt idx="1520">
                  <c:v>1116.752</c:v>
                </c:pt>
                <c:pt idx="1521">
                  <c:v>1117.127</c:v>
                </c:pt>
                <c:pt idx="1522">
                  <c:v>1117.538</c:v>
                </c:pt>
                <c:pt idx="1523">
                  <c:v>1117.912</c:v>
                </c:pt>
                <c:pt idx="1524">
                  <c:v>1118.317</c:v>
                </c:pt>
                <c:pt idx="1525">
                  <c:v>1118.7149999999999</c:v>
                </c:pt>
                <c:pt idx="1526">
                  <c:v>1119.116</c:v>
                </c:pt>
                <c:pt idx="1527">
                  <c:v>1119.509</c:v>
                </c:pt>
                <c:pt idx="1528">
                  <c:v>1119.8900000000001</c:v>
                </c:pt>
                <c:pt idx="1529">
                  <c:v>1120.329</c:v>
                </c:pt>
                <c:pt idx="1530">
                  <c:v>1120.7070000000001</c:v>
                </c:pt>
                <c:pt idx="1531">
                  <c:v>1121.126</c:v>
                </c:pt>
                <c:pt idx="1532">
                  <c:v>1121.4970000000001</c:v>
                </c:pt>
                <c:pt idx="1533">
                  <c:v>1121.876</c:v>
                </c:pt>
                <c:pt idx="1534">
                  <c:v>1122.251</c:v>
                </c:pt>
                <c:pt idx="1535">
                  <c:v>1122.671</c:v>
                </c:pt>
                <c:pt idx="1536">
                  <c:v>1123.0719999999999</c:v>
                </c:pt>
                <c:pt idx="1537">
                  <c:v>1123.4849999999999</c:v>
                </c:pt>
                <c:pt idx="1538">
                  <c:v>1123.8879999999999</c:v>
                </c:pt>
                <c:pt idx="1539">
                  <c:v>1124.2809999999999</c:v>
                </c:pt>
                <c:pt idx="1540">
                  <c:v>1124.673</c:v>
                </c:pt>
                <c:pt idx="1541">
                  <c:v>1125.0719999999999</c:v>
                </c:pt>
                <c:pt idx="1542">
                  <c:v>1125.48</c:v>
                </c:pt>
                <c:pt idx="1543">
                  <c:v>1125.8699999999999</c:v>
                </c:pt>
                <c:pt idx="1544">
                  <c:v>1126.241</c:v>
                </c:pt>
                <c:pt idx="1545">
                  <c:v>1126.655</c:v>
                </c:pt>
                <c:pt idx="1546">
                  <c:v>1127.0640000000001</c:v>
                </c:pt>
                <c:pt idx="1547">
                  <c:v>1127.44</c:v>
                </c:pt>
                <c:pt idx="1548">
                  <c:v>1127.8399999999999</c:v>
                </c:pt>
                <c:pt idx="1549">
                  <c:v>1128.2529999999999</c:v>
                </c:pt>
                <c:pt idx="1550">
                  <c:v>1128.6569999999999</c:v>
                </c:pt>
                <c:pt idx="1551">
                  <c:v>1129.0540000000001</c:v>
                </c:pt>
                <c:pt idx="1552">
                  <c:v>1129.453</c:v>
                </c:pt>
                <c:pt idx="1553">
                  <c:v>1129.857</c:v>
                </c:pt>
                <c:pt idx="1554">
                  <c:v>1130.251</c:v>
                </c:pt>
                <c:pt idx="1555">
                  <c:v>1130.6469999999999</c:v>
                </c:pt>
                <c:pt idx="1556">
                  <c:v>1131.0260000000001</c:v>
                </c:pt>
                <c:pt idx="1557">
                  <c:v>1131.42</c:v>
                </c:pt>
                <c:pt idx="1558">
                  <c:v>1131.83</c:v>
                </c:pt>
                <c:pt idx="1559">
                  <c:v>1132.2249999999999</c:v>
                </c:pt>
                <c:pt idx="1560">
                  <c:v>1132.6289999999999</c:v>
                </c:pt>
                <c:pt idx="1561">
                  <c:v>1133.011</c:v>
                </c:pt>
                <c:pt idx="1562">
                  <c:v>1133.4059999999999</c:v>
                </c:pt>
                <c:pt idx="1563">
                  <c:v>1133.818</c:v>
                </c:pt>
                <c:pt idx="1564">
                  <c:v>1134.2139999999999</c:v>
                </c:pt>
                <c:pt idx="1565">
                  <c:v>1134.595</c:v>
                </c:pt>
                <c:pt idx="1566">
                  <c:v>1134.9849999999999</c:v>
                </c:pt>
                <c:pt idx="1567">
                  <c:v>1135.3599999999999</c:v>
                </c:pt>
                <c:pt idx="1568">
                  <c:v>1135.768</c:v>
                </c:pt>
                <c:pt idx="1569">
                  <c:v>1136.1780000000001</c:v>
                </c:pt>
                <c:pt idx="1570">
                  <c:v>1136.575</c:v>
                </c:pt>
                <c:pt idx="1571">
                  <c:v>1136.97</c:v>
                </c:pt>
                <c:pt idx="1572">
                  <c:v>1137.364</c:v>
                </c:pt>
                <c:pt idx="1573">
                  <c:v>1137.7639999999999</c:v>
                </c:pt>
                <c:pt idx="1574">
                  <c:v>1138.1769999999999</c:v>
                </c:pt>
                <c:pt idx="1575">
                  <c:v>1138.55</c:v>
                </c:pt>
                <c:pt idx="1576">
                  <c:v>1138.943</c:v>
                </c:pt>
                <c:pt idx="1577">
                  <c:v>1139.329</c:v>
                </c:pt>
                <c:pt idx="1578">
                  <c:v>1139.7249999999999</c:v>
                </c:pt>
                <c:pt idx="1579">
                  <c:v>1140.125</c:v>
                </c:pt>
                <c:pt idx="1580">
                  <c:v>1140.5409999999999</c:v>
                </c:pt>
                <c:pt idx="1581">
                  <c:v>1140.932</c:v>
                </c:pt>
                <c:pt idx="1582">
                  <c:v>1141.3219999999999</c:v>
                </c:pt>
                <c:pt idx="1583">
                  <c:v>1141.723</c:v>
                </c:pt>
                <c:pt idx="1584">
                  <c:v>1142.1199999999999</c:v>
                </c:pt>
                <c:pt idx="1585">
                  <c:v>1142.528</c:v>
                </c:pt>
                <c:pt idx="1586">
                  <c:v>1142.932</c:v>
                </c:pt>
                <c:pt idx="1587">
                  <c:v>1143.289</c:v>
                </c:pt>
                <c:pt idx="1588">
                  <c:v>1143.6980000000001</c:v>
                </c:pt>
                <c:pt idx="1589">
                  <c:v>1144.0820000000001</c:v>
                </c:pt>
                <c:pt idx="1590">
                  <c:v>1144.4949999999999</c:v>
                </c:pt>
                <c:pt idx="1591">
                  <c:v>1144.8920000000001</c:v>
                </c:pt>
                <c:pt idx="1592">
                  <c:v>1145.287</c:v>
                </c:pt>
                <c:pt idx="1593">
                  <c:v>1145.6969999999999</c:v>
                </c:pt>
                <c:pt idx="1594">
                  <c:v>1146.0889999999999</c:v>
                </c:pt>
                <c:pt idx="1595">
                  <c:v>1146.489</c:v>
                </c:pt>
                <c:pt idx="1596">
                  <c:v>1146.8599999999999</c:v>
                </c:pt>
                <c:pt idx="1597">
                  <c:v>1147.29</c:v>
                </c:pt>
                <c:pt idx="1598">
                  <c:v>1147.6379999999999</c:v>
                </c:pt>
                <c:pt idx="1599">
                  <c:v>1148.046</c:v>
                </c:pt>
                <c:pt idx="1600">
                  <c:v>1148.4280000000001</c:v>
                </c:pt>
                <c:pt idx="1601">
                  <c:v>1148.816</c:v>
                </c:pt>
                <c:pt idx="1602">
                  <c:v>1149.211</c:v>
                </c:pt>
                <c:pt idx="1603">
                  <c:v>1149.635</c:v>
                </c:pt>
                <c:pt idx="1604">
                  <c:v>1150.027</c:v>
                </c:pt>
                <c:pt idx="1605">
                  <c:v>1150.432</c:v>
                </c:pt>
                <c:pt idx="1606">
                  <c:v>1150.845</c:v>
                </c:pt>
                <c:pt idx="1607">
                  <c:v>1151.2249999999999</c:v>
                </c:pt>
                <c:pt idx="1608">
                  <c:v>1151.6199999999999</c:v>
                </c:pt>
                <c:pt idx="1609">
                  <c:v>1152.001</c:v>
                </c:pt>
                <c:pt idx="1610">
                  <c:v>1152.3920000000001</c:v>
                </c:pt>
                <c:pt idx="1611">
                  <c:v>1152.8130000000001</c:v>
                </c:pt>
                <c:pt idx="1612">
                  <c:v>1153.1990000000001</c:v>
                </c:pt>
                <c:pt idx="1613">
                  <c:v>1153.606</c:v>
                </c:pt>
                <c:pt idx="1614">
                  <c:v>1154.0050000000001</c:v>
                </c:pt>
                <c:pt idx="1615">
                  <c:v>1154.415</c:v>
                </c:pt>
                <c:pt idx="1616">
                  <c:v>1154.798</c:v>
                </c:pt>
                <c:pt idx="1617">
                  <c:v>1155.2049999999999</c:v>
                </c:pt>
                <c:pt idx="1618">
                  <c:v>1155.6020000000001</c:v>
                </c:pt>
                <c:pt idx="1619">
                  <c:v>1155.9770000000001</c:v>
                </c:pt>
                <c:pt idx="1620">
                  <c:v>1156.3779999999999</c:v>
                </c:pt>
                <c:pt idx="1621">
                  <c:v>1156.78</c:v>
                </c:pt>
                <c:pt idx="1622">
                  <c:v>1157.1769999999999</c:v>
                </c:pt>
                <c:pt idx="1623">
                  <c:v>1157.5830000000001</c:v>
                </c:pt>
                <c:pt idx="1624">
                  <c:v>1157.954</c:v>
                </c:pt>
                <c:pt idx="1625">
                  <c:v>1158.354</c:v>
                </c:pt>
                <c:pt idx="1626">
                  <c:v>1158.768</c:v>
                </c:pt>
                <c:pt idx="1627">
                  <c:v>1159.172</c:v>
                </c:pt>
                <c:pt idx="1628">
                  <c:v>1159.58</c:v>
                </c:pt>
                <c:pt idx="1629">
                  <c:v>1159.97</c:v>
                </c:pt>
                <c:pt idx="1630">
                  <c:v>1160.3409999999999</c:v>
                </c:pt>
                <c:pt idx="1631">
                  <c:v>1160.722</c:v>
                </c:pt>
                <c:pt idx="1632">
                  <c:v>1161.1389999999999</c:v>
                </c:pt>
                <c:pt idx="1633">
                  <c:v>1161.547</c:v>
                </c:pt>
                <c:pt idx="1634">
                  <c:v>1161.952</c:v>
                </c:pt>
                <c:pt idx="1635">
                  <c:v>1162.3340000000001</c:v>
                </c:pt>
                <c:pt idx="1636">
                  <c:v>1162.74</c:v>
                </c:pt>
                <c:pt idx="1637">
                  <c:v>1163.146</c:v>
                </c:pt>
                <c:pt idx="1638">
                  <c:v>1163.5519999999999</c:v>
                </c:pt>
                <c:pt idx="1639">
                  <c:v>1163.9490000000001</c:v>
                </c:pt>
                <c:pt idx="1640">
                  <c:v>1164.3340000000001</c:v>
                </c:pt>
                <c:pt idx="1641">
                  <c:v>1164.7260000000001</c:v>
                </c:pt>
                <c:pt idx="1642">
                  <c:v>1165.1310000000001</c:v>
                </c:pt>
                <c:pt idx="1643">
                  <c:v>1165.521</c:v>
                </c:pt>
                <c:pt idx="1644">
                  <c:v>1165.9380000000001</c:v>
                </c:pt>
                <c:pt idx="1645">
                  <c:v>1166.319</c:v>
                </c:pt>
                <c:pt idx="1646">
                  <c:v>1166.729</c:v>
                </c:pt>
                <c:pt idx="1647">
                  <c:v>1167.116</c:v>
                </c:pt>
                <c:pt idx="1648">
                  <c:v>1167.5340000000001</c:v>
                </c:pt>
                <c:pt idx="1649">
                  <c:v>1167.93</c:v>
                </c:pt>
                <c:pt idx="1650">
                  <c:v>1168.327</c:v>
                </c:pt>
                <c:pt idx="1651">
                  <c:v>1168.6980000000001</c:v>
                </c:pt>
                <c:pt idx="1652">
                  <c:v>1169.085</c:v>
                </c:pt>
                <c:pt idx="1653">
                  <c:v>1169.492</c:v>
                </c:pt>
                <c:pt idx="1654">
                  <c:v>1169.8910000000001</c:v>
                </c:pt>
                <c:pt idx="1655">
                  <c:v>1170.2809999999999</c:v>
                </c:pt>
                <c:pt idx="1656">
                  <c:v>1170.6759999999999</c:v>
                </c:pt>
                <c:pt idx="1657">
                  <c:v>1171.0719999999999</c:v>
                </c:pt>
                <c:pt idx="1658">
                  <c:v>1171.491</c:v>
                </c:pt>
                <c:pt idx="1659">
                  <c:v>1171.8800000000001</c:v>
                </c:pt>
                <c:pt idx="1660">
                  <c:v>1172.2809999999999</c:v>
                </c:pt>
                <c:pt idx="1661">
                  <c:v>1172.6790000000001</c:v>
                </c:pt>
                <c:pt idx="1662">
                  <c:v>1173.057</c:v>
                </c:pt>
                <c:pt idx="1663">
                  <c:v>1173.4380000000001</c:v>
                </c:pt>
                <c:pt idx="1664">
                  <c:v>1173.8209999999999</c:v>
                </c:pt>
                <c:pt idx="1665">
                  <c:v>1174.259</c:v>
                </c:pt>
                <c:pt idx="1666">
                  <c:v>1174.6289999999999</c:v>
                </c:pt>
                <c:pt idx="1667">
                  <c:v>1175.039</c:v>
                </c:pt>
                <c:pt idx="1668">
                  <c:v>1175.4110000000001</c:v>
                </c:pt>
                <c:pt idx="1669">
                  <c:v>1175.806</c:v>
                </c:pt>
                <c:pt idx="1670">
                  <c:v>1176.201</c:v>
                </c:pt>
                <c:pt idx="1671">
                  <c:v>1176.6279999999999</c:v>
                </c:pt>
                <c:pt idx="1672">
                  <c:v>1177.0129999999999</c:v>
                </c:pt>
                <c:pt idx="1673">
                  <c:v>1177.3910000000001</c:v>
                </c:pt>
                <c:pt idx="1674">
                  <c:v>1177.787</c:v>
                </c:pt>
                <c:pt idx="1675">
                  <c:v>1178.181</c:v>
                </c:pt>
                <c:pt idx="1676">
                  <c:v>1178.6089999999999</c:v>
                </c:pt>
                <c:pt idx="1677">
                  <c:v>1178.991</c:v>
                </c:pt>
                <c:pt idx="1678">
                  <c:v>1179.367</c:v>
                </c:pt>
                <c:pt idx="1679">
                  <c:v>1179.79</c:v>
                </c:pt>
                <c:pt idx="1680">
                  <c:v>1180.18</c:v>
                </c:pt>
                <c:pt idx="1681">
                  <c:v>1180.6010000000001</c:v>
                </c:pt>
                <c:pt idx="1682">
                  <c:v>1180.9770000000001</c:v>
                </c:pt>
                <c:pt idx="1683">
                  <c:v>1181.3869999999999</c:v>
                </c:pt>
                <c:pt idx="1684">
                  <c:v>1181.7529999999999</c:v>
                </c:pt>
                <c:pt idx="1685">
                  <c:v>1182.163</c:v>
                </c:pt>
                <c:pt idx="1686">
                  <c:v>1182.559</c:v>
                </c:pt>
                <c:pt idx="1687">
                  <c:v>1182.94</c:v>
                </c:pt>
                <c:pt idx="1688">
                  <c:v>1183.3610000000001</c:v>
                </c:pt>
                <c:pt idx="1689">
                  <c:v>1183.752</c:v>
                </c:pt>
                <c:pt idx="1690">
                  <c:v>1184.163</c:v>
                </c:pt>
                <c:pt idx="1691">
                  <c:v>1184.539</c:v>
                </c:pt>
                <c:pt idx="1692">
                  <c:v>1184.9390000000001</c:v>
                </c:pt>
                <c:pt idx="1693">
                  <c:v>1185.31</c:v>
                </c:pt>
                <c:pt idx="1694">
                  <c:v>1185.732</c:v>
                </c:pt>
                <c:pt idx="1695">
                  <c:v>1186.1120000000001</c:v>
                </c:pt>
                <c:pt idx="1696">
                  <c:v>1186.5129999999999</c:v>
                </c:pt>
                <c:pt idx="1697">
                  <c:v>1186.9179999999999</c:v>
                </c:pt>
                <c:pt idx="1698">
                  <c:v>1187.3209999999999</c:v>
                </c:pt>
                <c:pt idx="1699">
                  <c:v>1187.7080000000001</c:v>
                </c:pt>
                <c:pt idx="1700">
                  <c:v>1188.106</c:v>
                </c:pt>
                <c:pt idx="1701">
                  <c:v>1188.519</c:v>
                </c:pt>
                <c:pt idx="1702">
                  <c:v>1188.9259999999999</c:v>
                </c:pt>
                <c:pt idx="1703">
                  <c:v>1189.296</c:v>
                </c:pt>
                <c:pt idx="1704">
                  <c:v>1189.6949999999999</c:v>
                </c:pt>
                <c:pt idx="1705">
                  <c:v>1190.088</c:v>
                </c:pt>
                <c:pt idx="1706">
                  <c:v>1190.4780000000001</c:v>
                </c:pt>
                <c:pt idx="1707">
                  <c:v>1190.864</c:v>
                </c:pt>
                <c:pt idx="1708">
                  <c:v>1191.279</c:v>
                </c:pt>
                <c:pt idx="1709">
                  <c:v>1191.683</c:v>
                </c:pt>
                <c:pt idx="1710">
                  <c:v>1192.078</c:v>
                </c:pt>
                <c:pt idx="1711">
                  <c:v>1192.471</c:v>
                </c:pt>
                <c:pt idx="1712">
                  <c:v>1192.8789999999999</c:v>
                </c:pt>
                <c:pt idx="1713">
                  <c:v>1193.287</c:v>
                </c:pt>
                <c:pt idx="1714">
                  <c:v>1193.6859999999999</c:v>
                </c:pt>
                <c:pt idx="1715">
                  <c:v>1194.06</c:v>
                </c:pt>
                <c:pt idx="1716">
                  <c:v>1194.461</c:v>
                </c:pt>
                <c:pt idx="1717">
                  <c:v>1194.8520000000001</c:v>
                </c:pt>
                <c:pt idx="1718">
                  <c:v>1195.259</c:v>
                </c:pt>
                <c:pt idx="1719">
                  <c:v>1195.67</c:v>
                </c:pt>
                <c:pt idx="1720">
                  <c:v>1196.0429999999999</c:v>
                </c:pt>
                <c:pt idx="1721">
                  <c:v>1196.44</c:v>
                </c:pt>
                <c:pt idx="1722">
                  <c:v>1196.8579999999999</c:v>
                </c:pt>
                <c:pt idx="1723">
                  <c:v>1197.26</c:v>
                </c:pt>
                <c:pt idx="1724">
                  <c:v>1197.6579999999999</c:v>
                </c:pt>
                <c:pt idx="1725">
                  <c:v>1198.05</c:v>
                </c:pt>
                <c:pt idx="1726">
                  <c:v>1198.4390000000001</c:v>
                </c:pt>
                <c:pt idx="1727">
                  <c:v>1198.816</c:v>
                </c:pt>
                <c:pt idx="1728">
                  <c:v>1199.1990000000001</c:v>
                </c:pt>
                <c:pt idx="1729">
                  <c:v>1199.6369999999999</c:v>
                </c:pt>
                <c:pt idx="1730">
                  <c:v>1200.028</c:v>
                </c:pt>
                <c:pt idx="1731">
                  <c:v>1200.42</c:v>
                </c:pt>
                <c:pt idx="1732">
                  <c:v>1200.808</c:v>
                </c:pt>
                <c:pt idx="1733">
                  <c:v>1201.248</c:v>
                </c:pt>
                <c:pt idx="1734">
                  <c:v>1201.625</c:v>
                </c:pt>
                <c:pt idx="1735">
                  <c:v>1202.029</c:v>
                </c:pt>
                <c:pt idx="1736">
                  <c:v>1202.4100000000001</c:v>
                </c:pt>
                <c:pt idx="1737">
                  <c:v>1202.7860000000001</c:v>
                </c:pt>
                <c:pt idx="1738">
                  <c:v>1203.1769999999999</c:v>
                </c:pt>
                <c:pt idx="1739">
                  <c:v>1203.607</c:v>
                </c:pt>
                <c:pt idx="1740">
                  <c:v>1204.0060000000001</c:v>
                </c:pt>
                <c:pt idx="1741">
                  <c:v>1204.393</c:v>
                </c:pt>
                <c:pt idx="1742">
                  <c:v>1204.7919999999999</c:v>
                </c:pt>
                <c:pt idx="1743">
                  <c:v>1205.182</c:v>
                </c:pt>
                <c:pt idx="1744">
                  <c:v>1205.6089999999999</c:v>
                </c:pt>
                <c:pt idx="1745">
                  <c:v>1206.002</c:v>
                </c:pt>
                <c:pt idx="1746">
                  <c:v>1206.367</c:v>
                </c:pt>
                <c:pt idx="1747">
                  <c:v>1206.78</c:v>
                </c:pt>
                <c:pt idx="1748">
                  <c:v>1207.1510000000001</c:v>
                </c:pt>
                <c:pt idx="1749">
                  <c:v>1207.567</c:v>
                </c:pt>
                <c:pt idx="1750">
                  <c:v>1207.951</c:v>
                </c:pt>
                <c:pt idx="1751">
                  <c:v>1208.3499999999999</c:v>
                </c:pt>
                <c:pt idx="1752">
                  <c:v>1208.751</c:v>
                </c:pt>
                <c:pt idx="1753">
                  <c:v>1209.1420000000001</c:v>
                </c:pt>
                <c:pt idx="1754">
                  <c:v>1209.548</c:v>
                </c:pt>
                <c:pt idx="1755">
                  <c:v>1209.933</c:v>
                </c:pt>
                <c:pt idx="1756">
                  <c:v>1210.3579999999999</c:v>
                </c:pt>
                <c:pt idx="1757">
                  <c:v>1210.7260000000001</c:v>
                </c:pt>
                <c:pt idx="1758">
                  <c:v>1211.1410000000001</c:v>
                </c:pt>
                <c:pt idx="1759">
                  <c:v>1211.491</c:v>
                </c:pt>
                <c:pt idx="1760">
                  <c:v>1211.884</c:v>
                </c:pt>
                <c:pt idx="1761">
                  <c:v>1212.26</c:v>
                </c:pt>
                <c:pt idx="1762">
                  <c:v>1212.6990000000001</c:v>
                </c:pt>
                <c:pt idx="1763">
                  <c:v>1213.0940000000001</c:v>
                </c:pt>
                <c:pt idx="1764">
                  <c:v>1213.48</c:v>
                </c:pt>
                <c:pt idx="1765">
                  <c:v>1213.883</c:v>
                </c:pt>
                <c:pt idx="1766">
                  <c:v>1214.2919999999999</c:v>
                </c:pt>
                <c:pt idx="1767">
                  <c:v>1214.694</c:v>
                </c:pt>
                <c:pt idx="1768">
                  <c:v>1215.077</c:v>
                </c:pt>
                <c:pt idx="1769">
                  <c:v>1215.4680000000001</c:v>
                </c:pt>
                <c:pt idx="1770">
                  <c:v>1215.8520000000001</c:v>
                </c:pt>
                <c:pt idx="1771">
                  <c:v>1216.2380000000001</c:v>
                </c:pt>
                <c:pt idx="1772">
                  <c:v>1216.6479999999999</c:v>
                </c:pt>
                <c:pt idx="1773">
                  <c:v>1217.0419999999999</c:v>
                </c:pt>
                <c:pt idx="1774">
                  <c:v>1217.443</c:v>
                </c:pt>
                <c:pt idx="1775">
                  <c:v>1217.8309999999999</c:v>
                </c:pt>
                <c:pt idx="1776">
                  <c:v>1218.2449999999999</c:v>
                </c:pt>
                <c:pt idx="1777">
                  <c:v>1218.6610000000001</c:v>
                </c:pt>
                <c:pt idx="1778">
                  <c:v>1219.0509999999999</c:v>
                </c:pt>
                <c:pt idx="1779">
                  <c:v>1219.431</c:v>
                </c:pt>
                <c:pt idx="1780">
                  <c:v>1219.8109999999999</c:v>
                </c:pt>
                <c:pt idx="1781">
                  <c:v>1220.229</c:v>
                </c:pt>
                <c:pt idx="1782">
                  <c:v>1220.6079999999999</c:v>
                </c:pt>
                <c:pt idx="1783">
                  <c:v>1221.009</c:v>
                </c:pt>
                <c:pt idx="1784">
                  <c:v>1221.376</c:v>
                </c:pt>
                <c:pt idx="1785">
                  <c:v>1221.7919999999999</c:v>
                </c:pt>
                <c:pt idx="1786">
                  <c:v>1222.1980000000001</c:v>
                </c:pt>
                <c:pt idx="1787">
                  <c:v>1222.5989999999999</c:v>
                </c:pt>
                <c:pt idx="1788">
                  <c:v>1222.999</c:v>
                </c:pt>
                <c:pt idx="1789">
                  <c:v>1223.386</c:v>
                </c:pt>
                <c:pt idx="1790">
                  <c:v>1223.7660000000001</c:v>
                </c:pt>
                <c:pt idx="1791">
                  <c:v>1224.1669999999999</c:v>
                </c:pt>
                <c:pt idx="1792">
                  <c:v>1224.578</c:v>
                </c:pt>
                <c:pt idx="1793">
                  <c:v>1224.9549999999999</c:v>
                </c:pt>
                <c:pt idx="1794">
                  <c:v>1225.335</c:v>
                </c:pt>
                <c:pt idx="1795">
                  <c:v>1225.7550000000001</c:v>
                </c:pt>
                <c:pt idx="1796">
                  <c:v>1226.1469999999999</c:v>
                </c:pt>
                <c:pt idx="1797">
                  <c:v>1226.5509999999999</c:v>
                </c:pt>
                <c:pt idx="1798">
                  <c:v>1226.951</c:v>
                </c:pt>
                <c:pt idx="1799">
                  <c:v>1227.3579999999999</c:v>
                </c:pt>
                <c:pt idx="1800">
                  <c:v>1227.749</c:v>
                </c:pt>
                <c:pt idx="1801">
                  <c:v>1228.135</c:v>
                </c:pt>
                <c:pt idx="1802">
                  <c:v>1228.509</c:v>
                </c:pt>
                <c:pt idx="1803">
                  <c:v>1228.8969999999999</c:v>
                </c:pt>
                <c:pt idx="1804">
                  <c:v>1229.3209999999999</c:v>
                </c:pt>
                <c:pt idx="1805">
                  <c:v>1229.713</c:v>
                </c:pt>
                <c:pt idx="1806">
                  <c:v>1230.1120000000001</c:v>
                </c:pt>
                <c:pt idx="1807">
                  <c:v>1230.508</c:v>
                </c:pt>
                <c:pt idx="1808">
                  <c:v>1230.92</c:v>
                </c:pt>
                <c:pt idx="1809">
                  <c:v>1231.3389999999999</c:v>
                </c:pt>
                <c:pt idx="1810">
                  <c:v>1231.7429999999999</c:v>
                </c:pt>
                <c:pt idx="1811">
                  <c:v>1232.117</c:v>
                </c:pt>
                <c:pt idx="1812">
                  <c:v>1232.5050000000001</c:v>
                </c:pt>
                <c:pt idx="1813">
                  <c:v>1232.903</c:v>
                </c:pt>
                <c:pt idx="1814">
                  <c:v>1233.2860000000001</c:v>
                </c:pt>
                <c:pt idx="1815">
                  <c:v>1233.7090000000001</c:v>
                </c:pt>
                <c:pt idx="1816">
                  <c:v>1234.08</c:v>
                </c:pt>
                <c:pt idx="1817">
                  <c:v>1234.502</c:v>
                </c:pt>
                <c:pt idx="1818">
                  <c:v>1234.8879999999999</c:v>
                </c:pt>
                <c:pt idx="1819">
                  <c:v>1235.2829999999999</c:v>
                </c:pt>
                <c:pt idx="1820">
                  <c:v>1235.7</c:v>
                </c:pt>
                <c:pt idx="1821">
                  <c:v>1236.0940000000001</c:v>
                </c:pt>
                <c:pt idx="1822">
                  <c:v>1236.4849999999999</c:v>
                </c:pt>
                <c:pt idx="1823">
                  <c:v>1236.8499999999999</c:v>
                </c:pt>
                <c:pt idx="1824">
                  <c:v>1237.2819999999999</c:v>
                </c:pt>
                <c:pt idx="1825">
                  <c:v>1237.6489999999999</c:v>
                </c:pt>
                <c:pt idx="1826">
                  <c:v>1238.069</c:v>
                </c:pt>
                <c:pt idx="1827">
                  <c:v>1238.4639999999999</c:v>
                </c:pt>
                <c:pt idx="1828">
                  <c:v>1238.8409999999999</c:v>
                </c:pt>
                <c:pt idx="1829">
                  <c:v>1239.231</c:v>
                </c:pt>
                <c:pt idx="1830">
                  <c:v>1239.672</c:v>
                </c:pt>
                <c:pt idx="1831">
                  <c:v>1240.068</c:v>
                </c:pt>
                <c:pt idx="1832">
                  <c:v>1240.4459999999999</c:v>
                </c:pt>
                <c:pt idx="1833">
                  <c:v>1240.856</c:v>
                </c:pt>
                <c:pt idx="1834">
                  <c:v>1241.23</c:v>
                </c:pt>
                <c:pt idx="1835">
                  <c:v>1241.654</c:v>
                </c:pt>
                <c:pt idx="1836">
                  <c:v>1242.0329999999999</c:v>
                </c:pt>
                <c:pt idx="1837">
                  <c:v>1242.4090000000001</c:v>
                </c:pt>
                <c:pt idx="1838">
                  <c:v>1242.8240000000001</c:v>
                </c:pt>
                <c:pt idx="1839">
                  <c:v>1243.21</c:v>
                </c:pt>
                <c:pt idx="1840">
                  <c:v>1243.627</c:v>
                </c:pt>
                <c:pt idx="1841">
                  <c:v>1244.0150000000001</c:v>
                </c:pt>
                <c:pt idx="1842">
                  <c:v>1244.422</c:v>
                </c:pt>
                <c:pt idx="1843">
                  <c:v>1244.8019999999999</c:v>
                </c:pt>
                <c:pt idx="1844">
                  <c:v>1245.223</c:v>
                </c:pt>
                <c:pt idx="1845">
                  <c:v>1245.6020000000001</c:v>
                </c:pt>
                <c:pt idx="1846">
                  <c:v>1245.99</c:v>
                </c:pt>
                <c:pt idx="1847">
                  <c:v>1246.3920000000001</c:v>
                </c:pt>
                <c:pt idx="1848">
                  <c:v>1246.7809999999999</c:v>
                </c:pt>
                <c:pt idx="1849">
                  <c:v>1247.1969999999999</c:v>
                </c:pt>
                <c:pt idx="1850">
                  <c:v>1247.5840000000001</c:v>
                </c:pt>
                <c:pt idx="1851">
                  <c:v>1247.9580000000001</c:v>
                </c:pt>
                <c:pt idx="1852">
                  <c:v>1248.3440000000001</c:v>
                </c:pt>
                <c:pt idx="1853">
                  <c:v>1248.7829999999999</c:v>
                </c:pt>
                <c:pt idx="1854">
                  <c:v>1249.1669999999999</c:v>
                </c:pt>
                <c:pt idx="1855">
                  <c:v>1249.55</c:v>
                </c:pt>
                <c:pt idx="1856">
                  <c:v>1249.941</c:v>
                </c:pt>
                <c:pt idx="1857">
                  <c:v>1250.328</c:v>
                </c:pt>
                <c:pt idx="1858">
                  <c:v>1250.7460000000001</c:v>
                </c:pt>
                <c:pt idx="1859">
                  <c:v>1251.1389999999999</c:v>
                </c:pt>
                <c:pt idx="1860">
                  <c:v>1251.547</c:v>
                </c:pt>
                <c:pt idx="1861">
                  <c:v>1251.941</c:v>
                </c:pt>
                <c:pt idx="1862">
                  <c:v>1252.319</c:v>
                </c:pt>
                <c:pt idx="1863">
                  <c:v>1252.74</c:v>
                </c:pt>
                <c:pt idx="1864">
                  <c:v>1253.126</c:v>
                </c:pt>
                <c:pt idx="1865">
                  <c:v>1253.5170000000001</c:v>
                </c:pt>
                <c:pt idx="1866">
                  <c:v>1253.9000000000001</c:v>
                </c:pt>
                <c:pt idx="1867">
                  <c:v>1254.3119999999999</c:v>
                </c:pt>
                <c:pt idx="1868">
                  <c:v>1254.7159999999999</c:v>
                </c:pt>
                <c:pt idx="1869">
                  <c:v>1255.104</c:v>
                </c:pt>
                <c:pt idx="1870">
                  <c:v>1255.49</c:v>
                </c:pt>
                <c:pt idx="1871">
                  <c:v>1255.8920000000001</c:v>
                </c:pt>
                <c:pt idx="1872">
                  <c:v>1256.3009999999999</c:v>
                </c:pt>
                <c:pt idx="1873">
                  <c:v>1256.703</c:v>
                </c:pt>
                <c:pt idx="1874">
                  <c:v>1257.086</c:v>
                </c:pt>
                <c:pt idx="1875">
                  <c:v>1257.4749999999999</c:v>
                </c:pt>
                <c:pt idx="1876">
                  <c:v>1257.877</c:v>
                </c:pt>
                <c:pt idx="1877">
                  <c:v>1258.289</c:v>
                </c:pt>
                <c:pt idx="1878">
                  <c:v>1258.683</c:v>
                </c:pt>
                <c:pt idx="1879">
                  <c:v>1259.0809999999999</c:v>
                </c:pt>
                <c:pt idx="1880">
                  <c:v>1259.4469999999999</c:v>
                </c:pt>
                <c:pt idx="1881">
                  <c:v>1259.8710000000001</c:v>
                </c:pt>
                <c:pt idx="1882">
                  <c:v>1260.2619999999999</c:v>
                </c:pt>
                <c:pt idx="1883">
                  <c:v>1260.6849999999999</c:v>
                </c:pt>
                <c:pt idx="1884">
                  <c:v>1261.057</c:v>
                </c:pt>
                <c:pt idx="1885">
                  <c:v>1261.4639999999999</c:v>
                </c:pt>
                <c:pt idx="1886">
                  <c:v>1261.867</c:v>
                </c:pt>
                <c:pt idx="1887">
                  <c:v>1262.2470000000001</c:v>
                </c:pt>
                <c:pt idx="1888">
                  <c:v>1262.6420000000001</c:v>
                </c:pt>
                <c:pt idx="1889">
                  <c:v>1263.0319999999999</c:v>
                </c:pt>
                <c:pt idx="1890">
                  <c:v>1263.4349999999999</c:v>
                </c:pt>
                <c:pt idx="1891">
                  <c:v>1263.8119999999999</c:v>
                </c:pt>
                <c:pt idx="1892">
                  <c:v>1264.232</c:v>
                </c:pt>
                <c:pt idx="1893">
                  <c:v>1264.598</c:v>
                </c:pt>
                <c:pt idx="1894">
                  <c:v>1265.002</c:v>
                </c:pt>
                <c:pt idx="1895">
                  <c:v>1265.414</c:v>
                </c:pt>
                <c:pt idx="1896">
                  <c:v>1265.8040000000001</c:v>
                </c:pt>
                <c:pt idx="1897">
                  <c:v>1266.1949999999999</c:v>
                </c:pt>
                <c:pt idx="1898">
                  <c:v>1266.5999999999999</c:v>
                </c:pt>
                <c:pt idx="1899">
                  <c:v>1267.002</c:v>
                </c:pt>
                <c:pt idx="1900">
                  <c:v>1267.3969999999999</c:v>
                </c:pt>
                <c:pt idx="1901">
                  <c:v>1267.7940000000001</c:v>
                </c:pt>
                <c:pt idx="1902">
                  <c:v>1268.1869999999999</c:v>
                </c:pt>
                <c:pt idx="1903">
                  <c:v>1268.595</c:v>
                </c:pt>
                <c:pt idx="1904">
                  <c:v>1268.9929999999999</c:v>
                </c:pt>
                <c:pt idx="1905">
                  <c:v>1269.3630000000001</c:v>
                </c:pt>
                <c:pt idx="1906">
                  <c:v>1269.8</c:v>
                </c:pt>
                <c:pt idx="1907">
                  <c:v>1270.174</c:v>
                </c:pt>
                <c:pt idx="1908">
                  <c:v>1270.6030000000001</c:v>
                </c:pt>
                <c:pt idx="1909">
                  <c:v>1270.9559999999999</c:v>
                </c:pt>
                <c:pt idx="1910">
                  <c:v>1271.3630000000001</c:v>
                </c:pt>
                <c:pt idx="1911">
                  <c:v>1271.7460000000001</c:v>
                </c:pt>
                <c:pt idx="1912">
                  <c:v>1272.162</c:v>
                </c:pt>
                <c:pt idx="1913">
                  <c:v>1272.5619999999999</c:v>
                </c:pt>
                <c:pt idx="1914">
                  <c:v>1272.9480000000001</c:v>
                </c:pt>
                <c:pt idx="1915">
                  <c:v>1273.375</c:v>
                </c:pt>
                <c:pt idx="1916">
                  <c:v>1273.752</c:v>
                </c:pt>
                <c:pt idx="1917">
                  <c:v>1274.173</c:v>
                </c:pt>
                <c:pt idx="1918">
                  <c:v>1274.558</c:v>
                </c:pt>
                <c:pt idx="1919">
                  <c:v>1274.9259999999999</c:v>
                </c:pt>
                <c:pt idx="1920">
                  <c:v>1275.299</c:v>
                </c:pt>
                <c:pt idx="1921">
                  <c:v>1275.73</c:v>
                </c:pt>
                <c:pt idx="1922">
                  <c:v>1276.1189999999999</c:v>
                </c:pt>
                <c:pt idx="1923">
                  <c:v>1276.5170000000001</c:v>
                </c:pt>
                <c:pt idx="1924">
                  <c:v>1276.914</c:v>
                </c:pt>
                <c:pt idx="1925">
                  <c:v>1277.3040000000001</c:v>
                </c:pt>
                <c:pt idx="1926">
                  <c:v>1277.71</c:v>
                </c:pt>
                <c:pt idx="1927">
                  <c:v>1278.1130000000001</c:v>
                </c:pt>
                <c:pt idx="1928">
                  <c:v>1278.499</c:v>
                </c:pt>
                <c:pt idx="1929">
                  <c:v>1278.904</c:v>
                </c:pt>
                <c:pt idx="1930">
                  <c:v>1279.2750000000001</c:v>
                </c:pt>
                <c:pt idx="1931">
                  <c:v>1279.684</c:v>
                </c:pt>
                <c:pt idx="1932">
                  <c:v>1280.0650000000001</c:v>
                </c:pt>
                <c:pt idx="1933">
                  <c:v>1280.4659999999999</c:v>
                </c:pt>
                <c:pt idx="1934">
                  <c:v>1280.847</c:v>
                </c:pt>
                <c:pt idx="1935">
                  <c:v>1281.261</c:v>
                </c:pt>
                <c:pt idx="1936">
                  <c:v>1281.675</c:v>
                </c:pt>
                <c:pt idx="1937">
                  <c:v>1282.0540000000001</c:v>
                </c:pt>
                <c:pt idx="1938">
                  <c:v>1282.4559999999999</c:v>
                </c:pt>
                <c:pt idx="1939">
                  <c:v>1282.8530000000001</c:v>
                </c:pt>
                <c:pt idx="1940">
                  <c:v>1283.2550000000001</c:v>
                </c:pt>
                <c:pt idx="1941">
                  <c:v>1283.644</c:v>
                </c:pt>
                <c:pt idx="1942">
                  <c:v>1284</c:v>
                </c:pt>
                <c:pt idx="1943">
                  <c:v>1284.3820000000001</c:v>
                </c:pt>
                <c:pt idx="1944">
                  <c:v>1284.8119999999999</c:v>
                </c:pt>
                <c:pt idx="1945">
                  <c:v>1285.211</c:v>
                </c:pt>
                <c:pt idx="1946">
                  <c:v>1285.617</c:v>
                </c:pt>
                <c:pt idx="1947">
                  <c:v>1286.0170000000001</c:v>
                </c:pt>
                <c:pt idx="1948">
                  <c:v>1286.383</c:v>
                </c:pt>
                <c:pt idx="1949">
                  <c:v>1286.8009999999999</c:v>
                </c:pt>
                <c:pt idx="1950">
                  <c:v>1287.2080000000001</c:v>
                </c:pt>
                <c:pt idx="1951">
                  <c:v>1287.5999999999999</c:v>
                </c:pt>
                <c:pt idx="1952">
                  <c:v>1287.9770000000001</c:v>
                </c:pt>
                <c:pt idx="1953">
                  <c:v>1288.3440000000001</c:v>
                </c:pt>
                <c:pt idx="1954">
                  <c:v>1288.7750000000001</c:v>
                </c:pt>
                <c:pt idx="1955">
                  <c:v>1289.154</c:v>
                </c:pt>
                <c:pt idx="1956">
                  <c:v>1289.5650000000001</c:v>
                </c:pt>
                <c:pt idx="1957">
                  <c:v>1289.9570000000001</c:v>
                </c:pt>
                <c:pt idx="1958">
                  <c:v>1290.3720000000001</c:v>
                </c:pt>
                <c:pt idx="1959">
                  <c:v>1290.777</c:v>
                </c:pt>
                <c:pt idx="1960">
                  <c:v>1291.163</c:v>
                </c:pt>
                <c:pt idx="1961">
                  <c:v>1291.548</c:v>
                </c:pt>
                <c:pt idx="1962">
                  <c:v>1291.932</c:v>
                </c:pt>
                <c:pt idx="1963">
                  <c:v>1292.337</c:v>
                </c:pt>
                <c:pt idx="1964">
                  <c:v>1292.731</c:v>
                </c:pt>
                <c:pt idx="1965">
                  <c:v>1293.143</c:v>
                </c:pt>
                <c:pt idx="1966">
                  <c:v>1293.5229999999999</c:v>
                </c:pt>
                <c:pt idx="1967">
                  <c:v>1293.9259999999999</c:v>
                </c:pt>
                <c:pt idx="1968">
                  <c:v>1294.329</c:v>
                </c:pt>
                <c:pt idx="1969">
                  <c:v>1294.7349999999999</c:v>
                </c:pt>
                <c:pt idx="1970">
                  <c:v>1295.143</c:v>
                </c:pt>
                <c:pt idx="1971">
                  <c:v>1295.511</c:v>
                </c:pt>
                <c:pt idx="1972">
                  <c:v>1295.931</c:v>
                </c:pt>
                <c:pt idx="1973">
                  <c:v>1296.2950000000001</c:v>
                </c:pt>
                <c:pt idx="1974">
                  <c:v>1296.712</c:v>
                </c:pt>
                <c:pt idx="1975">
                  <c:v>1297.067</c:v>
                </c:pt>
                <c:pt idx="1976">
                  <c:v>1297.479</c:v>
                </c:pt>
                <c:pt idx="1977">
                  <c:v>1297.8779999999999</c:v>
                </c:pt>
                <c:pt idx="1978">
                  <c:v>1298.28</c:v>
                </c:pt>
                <c:pt idx="1979">
                  <c:v>1298.6880000000001</c:v>
                </c:pt>
                <c:pt idx="1980">
                  <c:v>1299.077</c:v>
                </c:pt>
                <c:pt idx="1981">
                  <c:v>1299.463</c:v>
                </c:pt>
                <c:pt idx="1982">
                  <c:v>1299.8589999999999</c:v>
                </c:pt>
                <c:pt idx="1983">
                  <c:v>1300.2850000000001</c:v>
                </c:pt>
                <c:pt idx="1984">
                  <c:v>1300.6289999999999</c:v>
                </c:pt>
                <c:pt idx="1985">
                  <c:v>1301.0250000000001</c:v>
                </c:pt>
                <c:pt idx="1986">
                  <c:v>1301.43</c:v>
                </c:pt>
                <c:pt idx="1987">
                  <c:v>1301.819</c:v>
                </c:pt>
                <c:pt idx="1988">
                  <c:v>1302.221</c:v>
                </c:pt>
                <c:pt idx="1989">
                  <c:v>1302.634</c:v>
                </c:pt>
                <c:pt idx="1990">
                  <c:v>1303.0319999999999</c:v>
                </c:pt>
                <c:pt idx="1991">
                  <c:v>1303.4459999999999</c:v>
                </c:pt>
                <c:pt idx="1992">
                  <c:v>1303.846</c:v>
                </c:pt>
                <c:pt idx="1993">
                  <c:v>1304.242</c:v>
                </c:pt>
                <c:pt idx="1994">
                  <c:v>1304.6369999999999</c:v>
                </c:pt>
                <c:pt idx="1995">
                  <c:v>1305.0239999999999</c:v>
                </c:pt>
                <c:pt idx="1996">
                  <c:v>1305.3920000000001</c:v>
                </c:pt>
                <c:pt idx="1997">
                  <c:v>1305.825</c:v>
                </c:pt>
                <c:pt idx="1998">
                  <c:v>1306.2049999999999</c:v>
                </c:pt>
                <c:pt idx="1999">
                  <c:v>1306.6289999999999</c:v>
                </c:pt>
                <c:pt idx="2000">
                  <c:v>1307.011</c:v>
                </c:pt>
                <c:pt idx="2001">
                  <c:v>1307.415</c:v>
                </c:pt>
                <c:pt idx="2002">
                  <c:v>1307.796</c:v>
                </c:pt>
                <c:pt idx="2003">
                  <c:v>1308.2180000000001</c:v>
                </c:pt>
                <c:pt idx="2004">
                  <c:v>1308.6020000000001</c:v>
                </c:pt>
                <c:pt idx="2005">
                  <c:v>1308.999</c:v>
                </c:pt>
                <c:pt idx="2006">
                  <c:v>1309.3969999999999</c:v>
                </c:pt>
                <c:pt idx="2007">
                  <c:v>1309.768</c:v>
                </c:pt>
                <c:pt idx="2008">
                  <c:v>1310.1780000000001</c:v>
                </c:pt>
                <c:pt idx="2009">
                  <c:v>1310.576</c:v>
                </c:pt>
                <c:pt idx="2010">
                  <c:v>1310.925</c:v>
                </c:pt>
                <c:pt idx="2011">
                  <c:v>1311.328</c:v>
                </c:pt>
                <c:pt idx="2012">
                  <c:v>1311.7449999999999</c:v>
                </c:pt>
                <c:pt idx="2013">
                  <c:v>1312.1479999999999</c:v>
                </c:pt>
                <c:pt idx="2014">
                  <c:v>1312.557</c:v>
                </c:pt>
                <c:pt idx="2015">
                  <c:v>1312.9390000000001</c:v>
                </c:pt>
                <c:pt idx="2016">
                  <c:v>1313.32</c:v>
                </c:pt>
                <c:pt idx="2017">
                  <c:v>1313.721</c:v>
                </c:pt>
                <c:pt idx="2018">
                  <c:v>1314.124</c:v>
                </c:pt>
                <c:pt idx="2019">
                  <c:v>1314.5039999999999</c:v>
                </c:pt>
                <c:pt idx="2020">
                  <c:v>1314.925</c:v>
                </c:pt>
                <c:pt idx="2021">
                  <c:v>1315.299</c:v>
                </c:pt>
                <c:pt idx="2022">
                  <c:v>1315.7190000000001</c:v>
                </c:pt>
                <c:pt idx="2023">
                  <c:v>1316.097</c:v>
                </c:pt>
                <c:pt idx="2024">
                  <c:v>1316.4960000000001</c:v>
                </c:pt>
                <c:pt idx="2025">
                  <c:v>1316.885</c:v>
                </c:pt>
                <c:pt idx="2026">
                  <c:v>1317.2940000000001</c:v>
                </c:pt>
                <c:pt idx="2027">
                  <c:v>1317.691</c:v>
                </c:pt>
                <c:pt idx="2028">
                  <c:v>1318.0640000000001</c:v>
                </c:pt>
                <c:pt idx="2029">
                  <c:v>1318.4739999999999</c:v>
                </c:pt>
                <c:pt idx="2030">
                  <c:v>1318.8530000000001</c:v>
                </c:pt>
                <c:pt idx="2031">
                  <c:v>1319.278</c:v>
                </c:pt>
                <c:pt idx="2032">
                  <c:v>1319.6669999999999</c:v>
                </c:pt>
                <c:pt idx="2033">
                  <c:v>1320.03</c:v>
                </c:pt>
                <c:pt idx="2034">
                  <c:v>1320.425</c:v>
                </c:pt>
                <c:pt idx="2035">
                  <c:v>1320.846</c:v>
                </c:pt>
                <c:pt idx="2036">
                  <c:v>1321.2449999999999</c:v>
                </c:pt>
                <c:pt idx="2037">
                  <c:v>1321.64</c:v>
                </c:pt>
                <c:pt idx="2038">
                  <c:v>1322.0340000000001</c:v>
                </c:pt>
                <c:pt idx="2039">
                  <c:v>1322.395</c:v>
                </c:pt>
                <c:pt idx="2040">
                  <c:v>1322.818</c:v>
                </c:pt>
                <c:pt idx="2041">
                  <c:v>1323.212</c:v>
                </c:pt>
                <c:pt idx="2042">
                  <c:v>1323.614</c:v>
                </c:pt>
                <c:pt idx="2043">
                  <c:v>1324.0050000000001</c:v>
                </c:pt>
                <c:pt idx="2044">
                  <c:v>1324.38</c:v>
                </c:pt>
                <c:pt idx="2045">
                  <c:v>1324.8050000000001</c:v>
                </c:pt>
                <c:pt idx="2046">
                  <c:v>1325.1890000000001</c:v>
                </c:pt>
                <c:pt idx="2047">
                  <c:v>1325.59</c:v>
                </c:pt>
                <c:pt idx="2048">
                  <c:v>1325.96</c:v>
                </c:pt>
                <c:pt idx="2049">
                  <c:v>1326.39</c:v>
                </c:pt>
                <c:pt idx="2050">
                  <c:v>1326.76</c:v>
                </c:pt>
                <c:pt idx="2051">
                  <c:v>1327.152</c:v>
                </c:pt>
                <c:pt idx="2052">
                  <c:v>1327.546</c:v>
                </c:pt>
                <c:pt idx="2053">
                  <c:v>1327.9369999999999</c:v>
                </c:pt>
                <c:pt idx="2054">
                  <c:v>1328.35</c:v>
                </c:pt>
                <c:pt idx="2055">
                  <c:v>1328.751</c:v>
                </c:pt>
                <c:pt idx="2056">
                  <c:v>1329.1369999999999</c:v>
                </c:pt>
                <c:pt idx="2057">
                  <c:v>1329.5329999999999</c:v>
                </c:pt>
                <c:pt idx="2058">
                  <c:v>1329.9480000000001</c:v>
                </c:pt>
                <c:pt idx="2059">
                  <c:v>1330.325</c:v>
                </c:pt>
                <c:pt idx="2060">
                  <c:v>1330.73</c:v>
                </c:pt>
                <c:pt idx="2061">
                  <c:v>1331.1179999999999</c:v>
                </c:pt>
                <c:pt idx="2062">
                  <c:v>1331.5060000000001</c:v>
                </c:pt>
                <c:pt idx="2063">
                  <c:v>1331.915</c:v>
                </c:pt>
                <c:pt idx="2064">
                  <c:v>1332.3019999999999</c:v>
                </c:pt>
                <c:pt idx="2065">
                  <c:v>1332.7180000000001</c:v>
                </c:pt>
                <c:pt idx="2066">
                  <c:v>1333.1020000000001</c:v>
                </c:pt>
                <c:pt idx="2067">
                  <c:v>1333.499</c:v>
                </c:pt>
                <c:pt idx="2068">
                  <c:v>1333.893</c:v>
                </c:pt>
                <c:pt idx="2069">
                  <c:v>1334.3009999999999</c:v>
                </c:pt>
                <c:pt idx="2070">
                  <c:v>1334.6959999999999</c:v>
                </c:pt>
                <c:pt idx="2071">
                  <c:v>1335.0719999999999</c:v>
                </c:pt>
                <c:pt idx="2072">
                  <c:v>1335.479</c:v>
                </c:pt>
                <c:pt idx="2073">
                  <c:v>1335.8620000000001</c:v>
                </c:pt>
                <c:pt idx="2074">
                  <c:v>1336.2719999999999</c:v>
                </c:pt>
                <c:pt idx="2075">
                  <c:v>1336.665</c:v>
                </c:pt>
                <c:pt idx="2076">
                  <c:v>1337.047</c:v>
                </c:pt>
                <c:pt idx="2077">
                  <c:v>1337.462</c:v>
                </c:pt>
                <c:pt idx="2078">
                  <c:v>1337.854</c:v>
                </c:pt>
                <c:pt idx="2079">
                  <c:v>1338.2529999999999</c:v>
                </c:pt>
                <c:pt idx="2080">
                  <c:v>1338.665</c:v>
                </c:pt>
                <c:pt idx="2081">
                  <c:v>1339.056</c:v>
                </c:pt>
                <c:pt idx="2082">
                  <c:v>1339.46</c:v>
                </c:pt>
                <c:pt idx="2083">
                  <c:v>1339.8440000000001</c:v>
                </c:pt>
                <c:pt idx="2084">
                  <c:v>1340.25</c:v>
                </c:pt>
                <c:pt idx="2085">
                  <c:v>1340.646</c:v>
                </c:pt>
                <c:pt idx="2086">
                  <c:v>1341.046</c:v>
                </c:pt>
                <c:pt idx="2087">
                  <c:v>1341.4269999999999</c:v>
                </c:pt>
                <c:pt idx="2088">
                  <c:v>1341.855</c:v>
                </c:pt>
                <c:pt idx="2089">
                  <c:v>1342.2550000000001</c:v>
                </c:pt>
                <c:pt idx="2090">
                  <c:v>1342.662</c:v>
                </c:pt>
                <c:pt idx="2091">
                  <c:v>1343.0340000000001</c:v>
                </c:pt>
                <c:pt idx="2092">
                  <c:v>1343.415</c:v>
                </c:pt>
                <c:pt idx="2093">
                  <c:v>1343.8150000000001</c:v>
                </c:pt>
                <c:pt idx="2094">
                  <c:v>1344.2</c:v>
                </c:pt>
                <c:pt idx="2095">
                  <c:v>1344.6210000000001</c:v>
                </c:pt>
                <c:pt idx="2096">
                  <c:v>1345.01</c:v>
                </c:pt>
                <c:pt idx="2097">
                  <c:v>1345.425</c:v>
                </c:pt>
                <c:pt idx="2098">
                  <c:v>1345.82</c:v>
                </c:pt>
                <c:pt idx="2099">
                  <c:v>1346.222</c:v>
                </c:pt>
                <c:pt idx="2100">
                  <c:v>1346.6289999999999</c:v>
                </c:pt>
                <c:pt idx="2101">
                  <c:v>1346.9849999999999</c:v>
                </c:pt>
                <c:pt idx="2102">
                  <c:v>1347.3879999999999</c:v>
                </c:pt>
                <c:pt idx="2103">
                  <c:v>1347.7739999999999</c:v>
                </c:pt>
                <c:pt idx="2104">
                  <c:v>1348.1890000000001</c:v>
                </c:pt>
                <c:pt idx="2105">
                  <c:v>1348.59</c:v>
                </c:pt>
                <c:pt idx="2106">
                  <c:v>1348.9939999999999</c:v>
                </c:pt>
                <c:pt idx="2107">
                  <c:v>1349.38</c:v>
                </c:pt>
                <c:pt idx="2108">
                  <c:v>1349.7850000000001</c:v>
                </c:pt>
                <c:pt idx="2109">
                  <c:v>1350.1859999999999</c:v>
                </c:pt>
                <c:pt idx="2110">
                  <c:v>1350.5940000000001</c:v>
                </c:pt>
                <c:pt idx="2111">
                  <c:v>1350.9829999999999</c:v>
                </c:pt>
                <c:pt idx="2112">
                  <c:v>1351.3489999999999</c:v>
                </c:pt>
                <c:pt idx="2113">
                  <c:v>1351.769</c:v>
                </c:pt>
                <c:pt idx="2114">
                  <c:v>1352.14</c:v>
                </c:pt>
                <c:pt idx="2115">
                  <c:v>1352.5419999999999</c:v>
                </c:pt>
                <c:pt idx="2116">
                  <c:v>1352.9280000000001</c:v>
                </c:pt>
                <c:pt idx="2117">
                  <c:v>1353.337</c:v>
                </c:pt>
                <c:pt idx="2118">
                  <c:v>1353.7470000000001</c:v>
                </c:pt>
                <c:pt idx="2119">
                  <c:v>1354.126</c:v>
                </c:pt>
                <c:pt idx="2120">
                  <c:v>1354.5350000000001</c:v>
                </c:pt>
                <c:pt idx="2121">
                  <c:v>1354.933</c:v>
                </c:pt>
                <c:pt idx="2122">
                  <c:v>1355.346</c:v>
                </c:pt>
                <c:pt idx="2123">
                  <c:v>1355.723</c:v>
                </c:pt>
                <c:pt idx="2124">
                  <c:v>1356.1</c:v>
                </c:pt>
                <c:pt idx="2125">
                  <c:v>1356.4860000000001</c:v>
                </c:pt>
                <c:pt idx="2126">
                  <c:v>1356.8969999999999</c:v>
                </c:pt>
                <c:pt idx="2127">
                  <c:v>1357.3</c:v>
                </c:pt>
                <c:pt idx="2128">
                  <c:v>1357.701</c:v>
                </c:pt>
                <c:pt idx="2129">
                  <c:v>1358.1010000000001</c:v>
                </c:pt>
                <c:pt idx="2130">
                  <c:v>1358.48</c:v>
                </c:pt>
                <c:pt idx="2131">
                  <c:v>1358.905</c:v>
                </c:pt>
                <c:pt idx="2132">
                  <c:v>1359.2919999999999</c:v>
                </c:pt>
                <c:pt idx="2133">
                  <c:v>1359.7180000000001</c:v>
                </c:pt>
                <c:pt idx="2134">
                  <c:v>1360.0619999999999</c:v>
                </c:pt>
                <c:pt idx="2135">
                  <c:v>1360.454</c:v>
                </c:pt>
                <c:pt idx="2136">
                  <c:v>1360.8489999999999</c:v>
                </c:pt>
                <c:pt idx="2137">
                  <c:v>1361.258</c:v>
                </c:pt>
                <c:pt idx="2138">
                  <c:v>1361.66</c:v>
                </c:pt>
                <c:pt idx="2139">
                  <c:v>1362.0550000000001</c:v>
                </c:pt>
                <c:pt idx="2140">
                  <c:v>1362.4559999999999</c:v>
                </c:pt>
                <c:pt idx="2141">
                  <c:v>1362.8420000000001</c:v>
                </c:pt>
                <c:pt idx="2142">
                  <c:v>1363.2660000000001</c:v>
                </c:pt>
                <c:pt idx="2143">
                  <c:v>1363.646</c:v>
                </c:pt>
                <c:pt idx="2144">
                  <c:v>1364.038</c:v>
                </c:pt>
                <c:pt idx="2145">
                  <c:v>1364.424</c:v>
                </c:pt>
                <c:pt idx="2146">
                  <c:v>1364.807</c:v>
                </c:pt>
                <c:pt idx="2147">
                  <c:v>1365.2059999999999</c:v>
                </c:pt>
                <c:pt idx="2148">
                  <c:v>1365.6179999999999</c:v>
                </c:pt>
                <c:pt idx="2149">
                  <c:v>1366.027</c:v>
                </c:pt>
                <c:pt idx="2150">
                  <c:v>1366.423</c:v>
                </c:pt>
                <c:pt idx="2151">
                  <c:v>1366.8119999999999</c:v>
                </c:pt>
                <c:pt idx="2152">
                  <c:v>1367.2090000000001</c:v>
                </c:pt>
                <c:pt idx="2153">
                  <c:v>1367.614</c:v>
                </c:pt>
                <c:pt idx="2154">
                  <c:v>1368.01</c:v>
                </c:pt>
                <c:pt idx="2155">
                  <c:v>1368.393</c:v>
                </c:pt>
                <c:pt idx="2156">
                  <c:v>1368.8019999999999</c:v>
                </c:pt>
                <c:pt idx="2157">
                  <c:v>1369.171</c:v>
                </c:pt>
                <c:pt idx="2158">
                  <c:v>1369.5830000000001</c:v>
                </c:pt>
                <c:pt idx="2159">
                  <c:v>1369.971</c:v>
                </c:pt>
                <c:pt idx="2160">
                  <c:v>1370.383</c:v>
                </c:pt>
                <c:pt idx="2161">
                  <c:v>1370.7760000000001</c:v>
                </c:pt>
                <c:pt idx="2162">
                  <c:v>1371.181</c:v>
                </c:pt>
                <c:pt idx="2163">
                  <c:v>1371.569</c:v>
                </c:pt>
                <c:pt idx="2164">
                  <c:v>1371.9580000000001</c:v>
                </c:pt>
                <c:pt idx="2165">
                  <c:v>1372.375</c:v>
                </c:pt>
                <c:pt idx="2166">
                  <c:v>1372.7439999999999</c:v>
                </c:pt>
                <c:pt idx="2167">
                  <c:v>1373.1289999999999</c:v>
                </c:pt>
                <c:pt idx="2168">
                  <c:v>1373.5340000000001</c:v>
                </c:pt>
                <c:pt idx="2169">
                  <c:v>1373.8979999999999</c:v>
                </c:pt>
                <c:pt idx="2170">
                  <c:v>1374.3150000000001</c:v>
                </c:pt>
                <c:pt idx="2171">
                  <c:v>1374.7260000000001</c:v>
                </c:pt>
                <c:pt idx="2172">
                  <c:v>1375.13</c:v>
                </c:pt>
                <c:pt idx="2173">
                  <c:v>1375.5360000000001</c:v>
                </c:pt>
                <c:pt idx="2174">
                  <c:v>1375.9449999999999</c:v>
                </c:pt>
                <c:pt idx="2175">
                  <c:v>1376.336</c:v>
                </c:pt>
                <c:pt idx="2176">
                  <c:v>1376.7249999999999</c:v>
                </c:pt>
                <c:pt idx="2177">
                  <c:v>1377.1289999999999</c:v>
                </c:pt>
                <c:pt idx="2178">
                  <c:v>1377.498</c:v>
                </c:pt>
                <c:pt idx="2179">
                  <c:v>1377.92</c:v>
                </c:pt>
                <c:pt idx="2180">
                  <c:v>1378.2860000000001</c:v>
                </c:pt>
                <c:pt idx="2181">
                  <c:v>1378.72</c:v>
                </c:pt>
                <c:pt idx="2182">
                  <c:v>1379.0930000000001</c:v>
                </c:pt>
                <c:pt idx="2183">
                  <c:v>1379.4870000000001</c:v>
                </c:pt>
                <c:pt idx="2184">
                  <c:v>1379.8789999999999</c:v>
                </c:pt>
                <c:pt idx="2185">
                  <c:v>1380.2950000000001</c:v>
                </c:pt>
                <c:pt idx="2186">
                  <c:v>1380.7180000000001</c:v>
                </c:pt>
                <c:pt idx="2187">
                  <c:v>1381.096</c:v>
                </c:pt>
                <c:pt idx="2188">
                  <c:v>1381.492</c:v>
                </c:pt>
                <c:pt idx="2189">
                  <c:v>1381.8620000000001</c:v>
                </c:pt>
                <c:pt idx="2190">
                  <c:v>1382.287</c:v>
                </c:pt>
                <c:pt idx="2191">
                  <c:v>1382.6759999999999</c:v>
                </c:pt>
                <c:pt idx="2192">
                  <c:v>1383.05</c:v>
                </c:pt>
                <c:pt idx="2193">
                  <c:v>1383.4359999999999</c:v>
                </c:pt>
                <c:pt idx="2194">
                  <c:v>1383.848</c:v>
                </c:pt>
                <c:pt idx="2195">
                  <c:v>1384.269</c:v>
                </c:pt>
                <c:pt idx="2196">
                  <c:v>1384.6690000000001</c:v>
                </c:pt>
                <c:pt idx="2197">
                  <c:v>1385.08</c:v>
                </c:pt>
                <c:pt idx="2198">
                  <c:v>1385.444</c:v>
                </c:pt>
                <c:pt idx="2199">
                  <c:v>1385.845</c:v>
                </c:pt>
                <c:pt idx="2200">
                  <c:v>1386.231</c:v>
                </c:pt>
                <c:pt idx="2201">
                  <c:v>1386.65</c:v>
                </c:pt>
                <c:pt idx="2202">
                  <c:v>1387.0350000000001</c:v>
                </c:pt>
                <c:pt idx="2203">
                  <c:v>1387.4169999999999</c:v>
                </c:pt>
                <c:pt idx="2204">
                  <c:v>1387.8209999999999</c:v>
                </c:pt>
                <c:pt idx="2205">
                  <c:v>1388.213</c:v>
                </c:pt>
                <c:pt idx="2206">
                  <c:v>1388.62</c:v>
                </c:pt>
                <c:pt idx="2207">
                  <c:v>1389.0139999999999</c:v>
                </c:pt>
                <c:pt idx="2208">
                  <c:v>1389.423</c:v>
                </c:pt>
                <c:pt idx="2209">
                  <c:v>1389.8</c:v>
                </c:pt>
                <c:pt idx="2210">
                  <c:v>1390.2049999999999</c:v>
                </c:pt>
                <c:pt idx="2211">
                  <c:v>1390.576</c:v>
                </c:pt>
                <c:pt idx="2212">
                  <c:v>1390.9690000000001</c:v>
                </c:pt>
                <c:pt idx="2213">
                  <c:v>1391.3889999999999</c:v>
                </c:pt>
                <c:pt idx="2214">
                  <c:v>1391.7650000000001</c:v>
                </c:pt>
                <c:pt idx="2215">
                  <c:v>1392.1659999999999</c:v>
                </c:pt>
                <c:pt idx="2216">
                  <c:v>1392.5519999999999</c:v>
                </c:pt>
                <c:pt idx="2217">
                  <c:v>1392.9770000000001</c:v>
                </c:pt>
                <c:pt idx="2218">
                  <c:v>1393.3820000000001</c:v>
                </c:pt>
                <c:pt idx="2219">
                  <c:v>1393.7760000000001</c:v>
                </c:pt>
                <c:pt idx="2220">
                  <c:v>1394.1690000000001</c:v>
                </c:pt>
                <c:pt idx="2221">
                  <c:v>1394.546</c:v>
                </c:pt>
                <c:pt idx="2222">
                  <c:v>1394.951</c:v>
                </c:pt>
                <c:pt idx="2223">
                  <c:v>1395.3430000000001</c:v>
                </c:pt>
                <c:pt idx="2224">
                  <c:v>1395.7570000000001</c:v>
                </c:pt>
                <c:pt idx="2225">
                  <c:v>1396.136</c:v>
                </c:pt>
                <c:pt idx="2226">
                  <c:v>1396.5429999999999</c:v>
                </c:pt>
                <c:pt idx="2227">
                  <c:v>1396.932</c:v>
                </c:pt>
                <c:pt idx="2228">
                  <c:v>1397.3510000000001</c:v>
                </c:pt>
                <c:pt idx="2229">
                  <c:v>1397.7539999999999</c:v>
                </c:pt>
                <c:pt idx="2230">
                  <c:v>1398.143</c:v>
                </c:pt>
                <c:pt idx="2231">
                  <c:v>1398.51</c:v>
                </c:pt>
                <c:pt idx="2232">
                  <c:v>1398.895</c:v>
                </c:pt>
                <c:pt idx="2233">
                  <c:v>1399.3140000000001</c:v>
                </c:pt>
                <c:pt idx="2234">
                  <c:v>1399.694</c:v>
                </c:pt>
                <c:pt idx="2235">
                  <c:v>1400.0909999999999</c:v>
                </c:pt>
                <c:pt idx="2236">
                  <c:v>1400.5</c:v>
                </c:pt>
                <c:pt idx="2237">
                  <c:v>1400.8789999999999</c:v>
                </c:pt>
                <c:pt idx="2238">
                  <c:v>1401.3009999999999</c:v>
                </c:pt>
                <c:pt idx="2239">
                  <c:v>1401.711</c:v>
                </c:pt>
                <c:pt idx="2240">
                  <c:v>1402.097</c:v>
                </c:pt>
                <c:pt idx="2241">
                  <c:v>1402.491</c:v>
                </c:pt>
                <c:pt idx="2242">
                  <c:v>1402.88</c:v>
                </c:pt>
                <c:pt idx="2243">
                  <c:v>1403.2750000000001</c:v>
                </c:pt>
                <c:pt idx="2244">
                  <c:v>1403.6769999999999</c:v>
                </c:pt>
                <c:pt idx="2245">
                  <c:v>1404.079</c:v>
                </c:pt>
                <c:pt idx="2246">
                  <c:v>1404.4549999999999</c:v>
                </c:pt>
                <c:pt idx="2247">
                  <c:v>1404.8679999999999</c:v>
                </c:pt>
                <c:pt idx="2248">
                  <c:v>1405.25</c:v>
                </c:pt>
                <c:pt idx="2249">
                  <c:v>1405.68</c:v>
                </c:pt>
                <c:pt idx="2250">
                  <c:v>1406.069</c:v>
                </c:pt>
                <c:pt idx="2251">
                  <c:v>1406.4649999999999</c:v>
                </c:pt>
                <c:pt idx="2252">
                  <c:v>1406.847</c:v>
                </c:pt>
                <c:pt idx="2253">
                  <c:v>1407.232</c:v>
                </c:pt>
                <c:pt idx="2254">
                  <c:v>1407.6289999999999</c:v>
                </c:pt>
                <c:pt idx="2255">
                  <c:v>1408.018</c:v>
                </c:pt>
                <c:pt idx="2256">
                  <c:v>1408.423</c:v>
                </c:pt>
                <c:pt idx="2257">
                  <c:v>1408.8109999999999</c:v>
                </c:pt>
                <c:pt idx="2258">
                  <c:v>1409.213</c:v>
                </c:pt>
                <c:pt idx="2259">
                  <c:v>1409.614</c:v>
                </c:pt>
                <c:pt idx="2260">
                  <c:v>1409.9870000000001</c:v>
                </c:pt>
                <c:pt idx="2261">
                  <c:v>1410.3969999999999</c:v>
                </c:pt>
                <c:pt idx="2262">
                  <c:v>1410.798</c:v>
                </c:pt>
                <c:pt idx="2263">
                  <c:v>1411.2</c:v>
                </c:pt>
                <c:pt idx="2264">
                  <c:v>1411.596</c:v>
                </c:pt>
                <c:pt idx="2265">
                  <c:v>1412.01</c:v>
                </c:pt>
                <c:pt idx="2266">
                  <c:v>1412.384</c:v>
                </c:pt>
                <c:pt idx="2267">
                  <c:v>1412.7819999999999</c:v>
                </c:pt>
                <c:pt idx="2268">
                  <c:v>1413.1949999999999</c:v>
                </c:pt>
                <c:pt idx="2269">
                  <c:v>1413.5889999999999</c:v>
                </c:pt>
                <c:pt idx="2270">
                  <c:v>1414.0060000000001</c:v>
                </c:pt>
                <c:pt idx="2271">
                  <c:v>1414.3720000000001</c:v>
                </c:pt>
                <c:pt idx="2272">
                  <c:v>1414.789</c:v>
                </c:pt>
                <c:pt idx="2273">
                  <c:v>1415.174</c:v>
                </c:pt>
                <c:pt idx="2274">
                  <c:v>1415.576</c:v>
                </c:pt>
                <c:pt idx="2275">
                  <c:v>1415.9580000000001</c:v>
                </c:pt>
                <c:pt idx="2276">
                  <c:v>1416.38</c:v>
                </c:pt>
                <c:pt idx="2277">
                  <c:v>1416.7739999999999</c:v>
                </c:pt>
                <c:pt idx="2278">
                  <c:v>1417.174</c:v>
                </c:pt>
                <c:pt idx="2279">
                  <c:v>1417.556</c:v>
                </c:pt>
                <c:pt idx="2280">
                  <c:v>1417.9580000000001</c:v>
                </c:pt>
                <c:pt idx="2281">
                  <c:v>1418.3920000000001</c:v>
                </c:pt>
                <c:pt idx="2282">
                  <c:v>1418.768</c:v>
                </c:pt>
                <c:pt idx="2283">
                  <c:v>1419.165</c:v>
                </c:pt>
                <c:pt idx="2284">
                  <c:v>1419.5340000000001</c:v>
                </c:pt>
                <c:pt idx="2285">
                  <c:v>1419.943</c:v>
                </c:pt>
                <c:pt idx="2286">
                  <c:v>1420.3309999999999</c:v>
                </c:pt>
                <c:pt idx="2287">
                  <c:v>1420.732</c:v>
                </c:pt>
                <c:pt idx="2288">
                  <c:v>1421.153</c:v>
                </c:pt>
                <c:pt idx="2289">
                  <c:v>1421.527</c:v>
                </c:pt>
                <c:pt idx="2290">
                  <c:v>1421.93</c:v>
                </c:pt>
                <c:pt idx="2291">
                  <c:v>1422.3240000000001</c:v>
                </c:pt>
                <c:pt idx="2292">
                  <c:v>1422.7360000000001</c:v>
                </c:pt>
                <c:pt idx="2293">
                  <c:v>1423.1220000000001</c:v>
                </c:pt>
                <c:pt idx="2294">
                  <c:v>1423.5160000000001</c:v>
                </c:pt>
                <c:pt idx="2295">
                  <c:v>1423.8879999999999</c:v>
                </c:pt>
                <c:pt idx="2296">
                  <c:v>1424.298</c:v>
                </c:pt>
                <c:pt idx="2297">
                  <c:v>1424.7</c:v>
                </c:pt>
                <c:pt idx="2298">
                  <c:v>1425.0920000000001</c:v>
                </c:pt>
                <c:pt idx="2299">
                  <c:v>1425.4960000000001</c:v>
                </c:pt>
                <c:pt idx="2300">
                  <c:v>1425.864</c:v>
                </c:pt>
                <c:pt idx="2301">
                  <c:v>1426.29</c:v>
                </c:pt>
                <c:pt idx="2302">
                  <c:v>1426.662</c:v>
                </c:pt>
                <c:pt idx="2303">
                  <c:v>1427.0719999999999</c:v>
                </c:pt>
                <c:pt idx="2304">
                  <c:v>1427.4749999999999</c:v>
                </c:pt>
                <c:pt idx="2305">
                  <c:v>1427.8520000000001</c:v>
                </c:pt>
                <c:pt idx="2306">
                  <c:v>1428.251</c:v>
                </c:pt>
                <c:pt idx="2307">
                  <c:v>1428.64</c:v>
                </c:pt>
                <c:pt idx="2308">
                  <c:v>1429.0419999999999</c:v>
                </c:pt>
                <c:pt idx="2309">
                  <c:v>1429.4459999999999</c:v>
                </c:pt>
                <c:pt idx="2310">
                  <c:v>1429.8510000000001</c:v>
                </c:pt>
                <c:pt idx="2311">
                  <c:v>1430.241</c:v>
                </c:pt>
                <c:pt idx="2312">
                  <c:v>1430.6410000000001</c:v>
                </c:pt>
                <c:pt idx="2313">
                  <c:v>1431.039</c:v>
                </c:pt>
                <c:pt idx="2314">
                  <c:v>1431.4280000000001</c:v>
                </c:pt>
                <c:pt idx="2315">
                  <c:v>1431.835</c:v>
                </c:pt>
                <c:pt idx="2316">
                  <c:v>1432.221</c:v>
                </c:pt>
                <c:pt idx="2317">
                  <c:v>1432.623</c:v>
                </c:pt>
                <c:pt idx="2318">
                  <c:v>1433.0029999999999</c:v>
                </c:pt>
                <c:pt idx="2319">
                  <c:v>1433.4</c:v>
                </c:pt>
                <c:pt idx="2320">
                  <c:v>1433.798</c:v>
                </c:pt>
                <c:pt idx="2321">
                  <c:v>1434.1969999999999</c:v>
                </c:pt>
                <c:pt idx="2322">
                  <c:v>1434.5820000000001</c:v>
                </c:pt>
                <c:pt idx="2323">
                  <c:v>1434.9670000000001</c:v>
                </c:pt>
                <c:pt idx="2324">
                  <c:v>1435.4079999999999</c:v>
                </c:pt>
                <c:pt idx="2325">
                  <c:v>1435.7940000000001</c:v>
                </c:pt>
                <c:pt idx="2326">
                  <c:v>1436.1890000000001</c:v>
                </c:pt>
                <c:pt idx="2327">
                  <c:v>1436.5730000000001</c:v>
                </c:pt>
                <c:pt idx="2328">
                  <c:v>1436.921</c:v>
                </c:pt>
                <c:pt idx="2329">
                  <c:v>1437.336</c:v>
                </c:pt>
                <c:pt idx="2330">
                  <c:v>1437.7460000000001</c:v>
                </c:pt>
                <c:pt idx="2331">
                  <c:v>1438.15</c:v>
                </c:pt>
                <c:pt idx="2332">
                  <c:v>1438.5329999999999</c:v>
                </c:pt>
                <c:pt idx="2333">
                  <c:v>1438.94</c:v>
                </c:pt>
                <c:pt idx="2334">
                  <c:v>1439.3340000000001</c:v>
                </c:pt>
                <c:pt idx="2335">
                  <c:v>1439.74</c:v>
                </c:pt>
                <c:pt idx="2336">
                  <c:v>1440.153</c:v>
                </c:pt>
                <c:pt idx="2337">
                  <c:v>1440.518</c:v>
                </c:pt>
                <c:pt idx="2338">
                  <c:v>1440.943</c:v>
                </c:pt>
                <c:pt idx="2339">
                  <c:v>1441.2940000000001</c:v>
                </c:pt>
                <c:pt idx="2340">
                  <c:v>1441.7170000000001</c:v>
                </c:pt>
                <c:pt idx="2341">
                  <c:v>1442.105</c:v>
                </c:pt>
                <c:pt idx="2342">
                  <c:v>1442.5029999999999</c:v>
                </c:pt>
                <c:pt idx="2343">
                  <c:v>1442.89</c:v>
                </c:pt>
                <c:pt idx="2344">
                  <c:v>1443.296</c:v>
                </c:pt>
                <c:pt idx="2345">
                  <c:v>1443.7090000000001</c:v>
                </c:pt>
                <c:pt idx="2346">
                  <c:v>1444.0909999999999</c:v>
                </c:pt>
                <c:pt idx="2347">
                  <c:v>1444.5039999999999</c:v>
                </c:pt>
                <c:pt idx="2348">
                  <c:v>1444.893</c:v>
                </c:pt>
                <c:pt idx="2349">
                  <c:v>1445.3030000000001</c:v>
                </c:pt>
                <c:pt idx="2350">
                  <c:v>1445.6610000000001</c:v>
                </c:pt>
                <c:pt idx="2351">
                  <c:v>1446.048</c:v>
                </c:pt>
                <c:pt idx="2352">
                  <c:v>1446.4449999999999</c:v>
                </c:pt>
                <c:pt idx="2353">
                  <c:v>1446.846</c:v>
                </c:pt>
                <c:pt idx="2354">
                  <c:v>1447.2560000000001</c:v>
                </c:pt>
                <c:pt idx="2355">
                  <c:v>1447.6559999999999</c:v>
                </c:pt>
                <c:pt idx="2356">
                  <c:v>1448.0740000000001</c:v>
                </c:pt>
                <c:pt idx="2357">
                  <c:v>1448.4469999999999</c:v>
                </c:pt>
                <c:pt idx="2358">
                  <c:v>1448.8589999999999</c:v>
                </c:pt>
                <c:pt idx="2359">
                  <c:v>1449.2550000000001</c:v>
                </c:pt>
                <c:pt idx="2360">
                  <c:v>1449.6410000000001</c:v>
                </c:pt>
                <c:pt idx="2361">
                  <c:v>1450.0329999999999</c:v>
                </c:pt>
                <c:pt idx="2362">
                  <c:v>1450.41</c:v>
                </c:pt>
                <c:pt idx="2363">
                  <c:v>1450.8230000000001</c:v>
                </c:pt>
                <c:pt idx="2364">
                  <c:v>1451.2239999999999</c:v>
                </c:pt>
                <c:pt idx="2365">
                  <c:v>1451.6179999999999</c:v>
                </c:pt>
                <c:pt idx="2366">
                  <c:v>1452.0170000000001</c:v>
                </c:pt>
                <c:pt idx="2367">
                  <c:v>1452.4359999999999</c:v>
                </c:pt>
                <c:pt idx="2368">
                  <c:v>1452.8320000000001</c:v>
                </c:pt>
                <c:pt idx="2369">
                  <c:v>1453.241</c:v>
                </c:pt>
                <c:pt idx="2370">
                  <c:v>1453.6089999999999</c:v>
                </c:pt>
                <c:pt idx="2371">
                  <c:v>1454.0060000000001</c:v>
                </c:pt>
                <c:pt idx="2372">
                  <c:v>1454.422</c:v>
                </c:pt>
                <c:pt idx="2373">
                  <c:v>1454.808</c:v>
                </c:pt>
                <c:pt idx="2374">
                  <c:v>1455.2090000000001</c:v>
                </c:pt>
                <c:pt idx="2375">
                  <c:v>1455.596</c:v>
                </c:pt>
                <c:pt idx="2376">
                  <c:v>1456.018</c:v>
                </c:pt>
                <c:pt idx="2377">
                  <c:v>1456.404</c:v>
                </c:pt>
                <c:pt idx="2378">
                  <c:v>1456.817</c:v>
                </c:pt>
                <c:pt idx="2379">
                  <c:v>1457.22</c:v>
                </c:pt>
                <c:pt idx="2380">
                  <c:v>1457.616</c:v>
                </c:pt>
                <c:pt idx="2381">
                  <c:v>1457.998</c:v>
                </c:pt>
                <c:pt idx="2382">
                  <c:v>1458.385</c:v>
                </c:pt>
                <c:pt idx="2383">
                  <c:v>1458.777</c:v>
                </c:pt>
                <c:pt idx="2384">
                  <c:v>1459.175</c:v>
                </c:pt>
                <c:pt idx="2385">
                  <c:v>1459.5840000000001</c:v>
                </c:pt>
                <c:pt idx="2386">
                  <c:v>1459.9670000000001</c:v>
                </c:pt>
                <c:pt idx="2387">
                  <c:v>1460.373</c:v>
                </c:pt>
                <c:pt idx="2388">
                  <c:v>1460.7850000000001</c:v>
                </c:pt>
                <c:pt idx="2389">
                  <c:v>1461.182</c:v>
                </c:pt>
                <c:pt idx="2390">
                  <c:v>1461.578</c:v>
                </c:pt>
                <c:pt idx="2391">
                  <c:v>1461.954</c:v>
                </c:pt>
                <c:pt idx="2392">
                  <c:v>1462.356</c:v>
                </c:pt>
                <c:pt idx="2393">
                  <c:v>1462.7339999999999</c:v>
                </c:pt>
                <c:pt idx="2394">
                  <c:v>1463.124</c:v>
                </c:pt>
                <c:pt idx="2395">
                  <c:v>1463.5409999999999</c:v>
                </c:pt>
                <c:pt idx="2396">
                  <c:v>1463.921</c:v>
                </c:pt>
                <c:pt idx="2397">
                  <c:v>1464.319</c:v>
                </c:pt>
                <c:pt idx="2398">
                  <c:v>1464.713</c:v>
                </c:pt>
                <c:pt idx="2399">
                  <c:v>1465.13</c:v>
                </c:pt>
                <c:pt idx="2400">
                  <c:v>1465.5239999999999</c:v>
                </c:pt>
                <c:pt idx="2401">
                  <c:v>1465.913</c:v>
                </c:pt>
                <c:pt idx="2402">
                  <c:v>1466.316</c:v>
                </c:pt>
                <c:pt idx="2403">
                  <c:v>1466.7</c:v>
                </c:pt>
                <c:pt idx="2404">
                  <c:v>1467.098</c:v>
                </c:pt>
                <c:pt idx="2405">
                  <c:v>1467.471</c:v>
                </c:pt>
                <c:pt idx="2406">
                  <c:v>1467.9</c:v>
                </c:pt>
                <c:pt idx="2407">
                  <c:v>1468.278</c:v>
                </c:pt>
                <c:pt idx="2408">
                  <c:v>1468.691</c:v>
                </c:pt>
                <c:pt idx="2409">
                  <c:v>1469.077</c:v>
                </c:pt>
                <c:pt idx="2410">
                  <c:v>1469.4860000000001</c:v>
                </c:pt>
                <c:pt idx="2411">
                  <c:v>1469.8779999999999</c:v>
                </c:pt>
                <c:pt idx="2412">
                  <c:v>1470.2760000000001</c:v>
                </c:pt>
                <c:pt idx="2413">
                  <c:v>1470.675</c:v>
                </c:pt>
                <c:pt idx="2414">
                  <c:v>1471.037</c:v>
                </c:pt>
                <c:pt idx="2415">
                  <c:v>1471.454</c:v>
                </c:pt>
                <c:pt idx="2416">
                  <c:v>1471.8430000000001</c:v>
                </c:pt>
                <c:pt idx="2417">
                  <c:v>1472.2570000000001</c:v>
                </c:pt>
                <c:pt idx="2418">
                  <c:v>1472.633</c:v>
                </c:pt>
                <c:pt idx="2419">
                  <c:v>1473.008</c:v>
                </c:pt>
                <c:pt idx="2420">
                  <c:v>1473.4169999999999</c:v>
                </c:pt>
                <c:pt idx="2421">
                  <c:v>1473.826</c:v>
                </c:pt>
                <c:pt idx="2422">
                  <c:v>1474.2470000000001</c:v>
                </c:pt>
                <c:pt idx="2423">
                  <c:v>1474.62</c:v>
                </c:pt>
                <c:pt idx="2424">
                  <c:v>1475.0219999999999</c:v>
                </c:pt>
                <c:pt idx="2425">
                  <c:v>1475.383</c:v>
                </c:pt>
                <c:pt idx="2426">
                  <c:v>1475.799</c:v>
                </c:pt>
                <c:pt idx="2427">
                  <c:v>1476.1980000000001</c:v>
                </c:pt>
                <c:pt idx="2428">
                  <c:v>1476.577</c:v>
                </c:pt>
                <c:pt idx="2429">
                  <c:v>1476.989</c:v>
                </c:pt>
                <c:pt idx="2430">
                  <c:v>1477.3630000000001</c:v>
                </c:pt>
                <c:pt idx="2431">
                  <c:v>1477.779</c:v>
                </c:pt>
                <c:pt idx="2432">
                  <c:v>1478.172</c:v>
                </c:pt>
                <c:pt idx="2433">
                  <c:v>1478.5740000000001</c:v>
                </c:pt>
                <c:pt idx="2434">
                  <c:v>1478.952</c:v>
                </c:pt>
                <c:pt idx="2435">
                  <c:v>1479.365</c:v>
                </c:pt>
                <c:pt idx="2436">
                  <c:v>1479.7650000000001</c:v>
                </c:pt>
                <c:pt idx="2437">
                  <c:v>1480.135</c:v>
                </c:pt>
                <c:pt idx="2438">
                  <c:v>1480.549</c:v>
                </c:pt>
                <c:pt idx="2439">
                  <c:v>1480.9459999999999</c:v>
                </c:pt>
                <c:pt idx="2440">
                  <c:v>1481.3620000000001</c:v>
                </c:pt>
                <c:pt idx="2441">
                  <c:v>1481.742</c:v>
                </c:pt>
                <c:pt idx="2442">
                  <c:v>1482.133</c:v>
                </c:pt>
                <c:pt idx="2443">
                  <c:v>1482.5350000000001</c:v>
                </c:pt>
                <c:pt idx="2444">
                  <c:v>1482.9359999999999</c:v>
                </c:pt>
                <c:pt idx="2445">
                  <c:v>1483.3219999999999</c:v>
                </c:pt>
                <c:pt idx="2446">
                  <c:v>1483.7260000000001</c:v>
                </c:pt>
                <c:pt idx="2447">
                  <c:v>1484.127</c:v>
                </c:pt>
                <c:pt idx="2448">
                  <c:v>1484.5250000000001</c:v>
                </c:pt>
                <c:pt idx="2449">
                  <c:v>1484.9349999999999</c:v>
                </c:pt>
                <c:pt idx="2450">
                  <c:v>1485.326</c:v>
                </c:pt>
                <c:pt idx="2451">
                  <c:v>1485.7159999999999</c:v>
                </c:pt>
                <c:pt idx="2452">
                  <c:v>1486.1010000000001</c:v>
                </c:pt>
                <c:pt idx="2453">
                  <c:v>1486.5039999999999</c:v>
                </c:pt>
                <c:pt idx="2454">
                  <c:v>1486.905</c:v>
                </c:pt>
                <c:pt idx="2455">
                  <c:v>1487.316</c:v>
                </c:pt>
                <c:pt idx="2456">
                  <c:v>1487.7070000000001</c:v>
                </c:pt>
                <c:pt idx="2457">
                  <c:v>1488.097</c:v>
                </c:pt>
                <c:pt idx="2458">
                  <c:v>1488.4839999999999</c:v>
                </c:pt>
                <c:pt idx="2459">
                  <c:v>1488.883</c:v>
                </c:pt>
                <c:pt idx="2460">
                  <c:v>1489.279</c:v>
                </c:pt>
                <c:pt idx="2461">
                  <c:v>1489.675</c:v>
                </c:pt>
                <c:pt idx="2462">
                  <c:v>1490.068</c:v>
                </c:pt>
                <c:pt idx="2463">
                  <c:v>1490.4970000000001</c:v>
                </c:pt>
                <c:pt idx="2464">
                  <c:v>1490.8869999999999</c:v>
                </c:pt>
                <c:pt idx="2465">
                  <c:v>1491.2829999999999</c:v>
                </c:pt>
                <c:pt idx="2466">
                  <c:v>1491.6790000000001</c:v>
                </c:pt>
                <c:pt idx="2467">
                  <c:v>1492.0630000000001</c:v>
                </c:pt>
                <c:pt idx="2468">
                  <c:v>1492.452</c:v>
                </c:pt>
                <c:pt idx="2469">
                  <c:v>1492.8530000000001</c:v>
                </c:pt>
                <c:pt idx="2470">
                  <c:v>1493.2550000000001</c:v>
                </c:pt>
                <c:pt idx="2471">
                  <c:v>1493.6610000000001</c:v>
                </c:pt>
                <c:pt idx="2472">
                  <c:v>1494.0609999999999</c:v>
                </c:pt>
                <c:pt idx="2473">
                  <c:v>1494.4259999999999</c:v>
                </c:pt>
                <c:pt idx="2474">
                  <c:v>1494.8440000000001</c:v>
                </c:pt>
                <c:pt idx="2475">
                  <c:v>1495.242</c:v>
                </c:pt>
                <c:pt idx="2476">
                  <c:v>1495.65</c:v>
                </c:pt>
                <c:pt idx="2477">
                  <c:v>1496.05</c:v>
                </c:pt>
                <c:pt idx="2478">
                  <c:v>1496.432</c:v>
                </c:pt>
                <c:pt idx="2479">
                  <c:v>1496.8309999999999</c:v>
                </c:pt>
                <c:pt idx="2480">
                  <c:v>1497.221</c:v>
                </c:pt>
                <c:pt idx="2481">
                  <c:v>1497.6189999999999</c:v>
                </c:pt>
                <c:pt idx="2482">
                  <c:v>1498.002</c:v>
                </c:pt>
                <c:pt idx="2483">
                  <c:v>1498.42</c:v>
                </c:pt>
                <c:pt idx="2484">
                  <c:v>1498.8109999999999</c:v>
                </c:pt>
                <c:pt idx="2485">
                  <c:v>1499.22</c:v>
                </c:pt>
                <c:pt idx="2486">
                  <c:v>1499.627</c:v>
                </c:pt>
                <c:pt idx="2487">
                  <c:v>1499.982</c:v>
                </c:pt>
                <c:pt idx="2488">
                  <c:v>1500.39</c:v>
                </c:pt>
                <c:pt idx="2489">
                  <c:v>1500.7739999999999</c:v>
                </c:pt>
                <c:pt idx="2490">
                  <c:v>1501.181</c:v>
                </c:pt>
                <c:pt idx="2491">
                  <c:v>1501.5609999999999</c:v>
                </c:pt>
                <c:pt idx="2492">
                  <c:v>1501.973</c:v>
                </c:pt>
                <c:pt idx="2493">
                  <c:v>1502.354</c:v>
                </c:pt>
                <c:pt idx="2494">
                  <c:v>1502.7429999999999</c:v>
                </c:pt>
                <c:pt idx="2495">
                  <c:v>1503.1659999999999</c:v>
                </c:pt>
                <c:pt idx="2496">
                  <c:v>1503.538</c:v>
                </c:pt>
                <c:pt idx="2497">
                  <c:v>1503.97</c:v>
                </c:pt>
                <c:pt idx="2498">
                  <c:v>1504.345</c:v>
                </c:pt>
                <c:pt idx="2499">
                  <c:v>1504.7570000000001</c:v>
                </c:pt>
                <c:pt idx="2500">
                  <c:v>1505.1369999999999</c:v>
                </c:pt>
                <c:pt idx="2501">
                  <c:v>1505.5250000000001</c:v>
                </c:pt>
                <c:pt idx="2502">
                  <c:v>1505.9090000000001</c:v>
                </c:pt>
                <c:pt idx="2503">
                  <c:v>1506.33</c:v>
                </c:pt>
                <c:pt idx="2504">
                  <c:v>1506.7270000000001</c:v>
                </c:pt>
                <c:pt idx="2505">
                  <c:v>1507.104</c:v>
                </c:pt>
                <c:pt idx="2506">
                  <c:v>1507.509</c:v>
                </c:pt>
                <c:pt idx="2507">
                  <c:v>1507.8979999999999</c:v>
                </c:pt>
                <c:pt idx="2508">
                  <c:v>1508.316</c:v>
                </c:pt>
                <c:pt idx="2509">
                  <c:v>1508.704</c:v>
                </c:pt>
                <c:pt idx="2510">
                  <c:v>1509.0630000000001</c:v>
                </c:pt>
                <c:pt idx="2511">
                  <c:v>1509.463</c:v>
                </c:pt>
                <c:pt idx="2512">
                  <c:v>1509.86</c:v>
                </c:pt>
                <c:pt idx="2513">
                  <c:v>1510.2719999999999</c:v>
                </c:pt>
                <c:pt idx="2514">
                  <c:v>1510.6610000000001</c:v>
                </c:pt>
                <c:pt idx="2515">
                  <c:v>1511.0519999999999</c:v>
                </c:pt>
                <c:pt idx="2516">
                  <c:v>1511.44</c:v>
                </c:pt>
                <c:pt idx="2517">
                  <c:v>1511.847</c:v>
                </c:pt>
                <c:pt idx="2518">
                  <c:v>1512.2760000000001</c:v>
                </c:pt>
                <c:pt idx="2519">
                  <c:v>1512.662</c:v>
                </c:pt>
                <c:pt idx="2520">
                  <c:v>1513.0419999999999</c:v>
                </c:pt>
                <c:pt idx="2521">
                  <c:v>1513.425</c:v>
                </c:pt>
                <c:pt idx="2522">
                  <c:v>1513.8209999999999</c:v>
                </c:pt>
                <c:pt idx="2523">
                  <c:v>1514.22</c:v>
                </c:pt>
                <c:pt idx="2524">
                  <c:v>1514.607</c:v>
                </c:pt>
                <c:pt idx="2525">
                  <c:v>1515.0060000000001</c:v>
                </c:pt>
                <c:pt idx="2526">
                  <c:v>1515.42</c:v>
                </c:pt>
                <c:pt idx="2527">
                  <c:v>1515.826</c:v>
                </c:pt>
                <c:pt idx="2528">
                  <c:v>1516.229</c:v>
                </c:pt>
                <c:pt idx="2529">
                  <c:v>1516.6089999999999</c:v>
                </c:pt>
                <c:pt idx="2530">
                  <c:v>1517.0119999999999</c:v>
                </c:pt>
                <c:pt idx="2531">
                  <c:v>1517.415</c:v>
                </c:pt>
                <c:pt idx="2532">
                  <c:v>1517.798</c:v>
                </c:pt>
                <c:pt idx="2533">
                  <c:v>1518.1610000000001</c:v>
                </c:pt>
                <c:pt idx="2534">
                  <c:v>1518.575</c:v>
                </c:pt>
                <c:pt idx="2535">
                  <c:v>1518.9639999999999</c:v>
                </c:pt>
                <c:pt idx="2536">
                  <c:v>1519.376</c:v>
                </c:pt>
                <c:pt idx="2537">
                  <c:v>1519.768</c:v>
                </c:pt>
                <c:pt idx="2538">
                  <c:v>1520.181</c:v>
                </c:pt>
                <c:pt idx="2539">
                  <c:v>1520.587</c:v>
                </c:pt>
                <c:pt idx="2540">
                  <c:v>1520.991</c:v>
                </c:pt>
                <c:pt idx="2541">
                  <c:v>1521.386</c:v>
                </c:pt>
                <c:pt idx="2542">
                  <c:v>1521.7660000000001</c:v>
                </c:pt>
                <c:pt idx="2543">
                  <c:v>1522.1579999999999</c:v>
                </c:pt>
                <c:pt idx="2544">
                  <c:v>1522.539</c:v>
                </c:pt>
                <c:pt idx="2545">
                  <c:v>1522.941</c:v>
                </c:pt>
                <c:pt idx="2546">
                  <c:v>1523.337</c:v>
                </c:pt>
                <c:pt idx="2547">
                  <c:v>1523.7380000000001</c:v>
                </c:pt>
                <c:pt idx="2548">
                  <c:v>1524.14</c:v>
                </c:pt>
                <c:pt idx="2549">
                  <c:v>1524.53</c:v>
                </c:pt>
                <c:pt idx="2550">
                  <c:v>1524.943</c:v>
                </c:pt>
                <c:pt idx="2551">
                  <c:v>1525.3440000000001</c:v>
                </c:pt>
                <c:pt idx="2552">
                  <c:v>1525.7270000000001</c:v>
                </c:pt>
                <c:pt idx="2553">
                  <c:v>1526.104</c:v>
                </c:pt>
                <c:pt idx="2554">
                  <c:v>1526.5139999999999</c:v>
                </c:pt>
                <c:pt idx="2555">
                  <c:v>1526.89</c:v>
                </c:pt>
                <c:pt idx="2556">
                  <c:v>1527.2909999999999</c:v>
                </c:pt>
                <c:pt idx="2557">
                  <c:v>1527.7</c:v>
                </c:pt>
                <c:pt idx="2558">
                  <c:v>1528.105</c:v>
                </c:pt>
                <c:pt idx="2559">
                  <c:v>1528.5060000000001</c:v>
                </c:pt>
                <c:pt idx="2560">
                  <c:v>1528.913</c:v>
                </c:pt>
                <c:pt idx="2561">
                  <c:v>1529.32</c:v>
                </c:pt>
                <c:pt idx="2562">
                  <c:v>1529.711</c:v>
                </c:pt>
                <c:pt idx="2563">
                  <c:v>1530.098</c:v>
                </c:pt>
                <c:pt idx="2564">
                  <c:v>1530.452</c:v>
                </c:pt>
                <c:pt idx="2565">
                  <c:v>1530.8589999999999</c:v>
                </c:pt>
                <c:pt idx="2566">
                  <c:v>1531.2570000000001</c:v>
                </c:pt>
                <c:pt idx="2567">
                  <c:v>1531.6690000000001</c:v>
                </c:pt>
                <c:pt idx="2568">
                  <c:v>1532.059</c:v>
                </c:pt>
                <c:pt idx="2569">
                  <c:v>1532.453</c:v>
                </c:pt>
                <c:pt idx="2570">
                  <c:v>1532.8579999999999</c:v>
                </c:pt>
                <c:pt idx="2571">
                  <c:v>1533.2560000000001</c:v>
                </c:pt>
                <c:pt idx="2572">
                  <c:v>1533.65</c:v>
                </c:pt>
                <c:pt idx="2573">
                  <c:v>1534.0329999999999</c:v>
                </c:pt>
                <c:pt idx="2574">
                  <c:v>1534.4549999999999</c:v>
                </c:pt>
                <c:pt idx="2575">
                  <c:v>1534.808</c:v>
                </c:pt>
                <c:pt idx="2576">
                  <c:v>1535.2149999999999</c:v>
                </c:pt>
                <c:pt idx="2577">
                  <c:v>1535.614</c:v>
                </c:pt>
                <c:pt idx="2578">
                  <c:v>1535.971</c:v>
                </c:pt>
                <c:pt idx="2579">
                  <c:v>1536.385</c:v>
                </c:pt>
                <c:pt idx="2580">
                  <c:v>1536.8009999999999</c:v>
                </c:pt>
                <c:pt idx="2581">
                  <c:v>1537.22</c:v>
                </c:pt>
                <c:pt idx="2582">
                  <c:v>1537.624</c:v>
                </c:pt>
                <c:pt idx="2583">
                  <c:v>1538.0250000000001</c:v>
                </c:pt>
                <c:pt idx="2584">
                  <c:v>1538.4059999999999</c:v>
                </c:pt>
                <c:pt idx="2585">
                  <c:v>1538.79</c:v>
                </c:pt>
                <c:pt idx="2586">
                  <c:v>1539.1690000000001</c:v>
                </c:pt>
                <c:pt idx="2587">
                  <c:v>1539.4749999999999</c:v>
                </c:pt>
              </c:numCache>
            </c:numRef>
          </c:xVal>
          <c:yVal>
            <c:numRef>
              <c:f>side2AC!$W$99:$W$2317</c:f>
              <c:numCache>
                <c:formatCode>General</c:formatCode>
                <c:ptCount val="2219"/>
                <c:pt idx="0">
                  <c:v>0.68318899999999982</c:v>
                </c:pt>
                <c:pt idx="1">
                  <c:v>0.67162000000000011</c:v>
                </c:pt>
                <c:pt idx="2">
                  <c:v>0.66804099999999988</c:v>
                </c:pt>
                <c:pt idx="3">
                  <c:v>0.67881400000000025</c:v>
                </c:pt>
                <c:pt idx="4">
                  <c:v>0.67559799999999992</c:v>
                </c:pt>
                <c:pt idx="5">
                  <c:v>0.67776800000000015</c:v>
                </c:pt>
                <c:pt idx="6">
                  <c:v>0.67980200000000002</c:v>
                </c:pt>
                <c:pt idx="7">
                  <c:v>0.66771699999999989</c:v>
                </c:pt>
                <c:pt idx="8">
                  <c:v>0.66731099999999977</c:v>
                </c:pt>
                <c:pt idx="9">
                  <c:v>0.679589</c:v>
                </c:pt>
                <c:pt idx="10">
                  <c:v>0.68777999999999984</c:v>
                </c:pt>
                <c:pt idx="11">
                  <c:v>0.67444400000000027</c:v>
                </c:pt>
                <c:pt idx="12">
                  <c:v>0.66237999999999997</c:v>
                </c:pt>
                <c:pt idx="13">
                  <c:v>0.66719499999999998</c:v>
                </c:pt>
                <c:pt idx="14">
                  <c:v>0.65966400000000003</c:v>
                </c:pt>
                <c:pt idx="15">
                  <c:v>0.67611299999999996</c:v>
                </c:pt>
                <c:pt idx="16">
                  <c:v>0.68478099999999986</c:v>
                </c:pt>
                <c:pt idx="17">
                  <c:v>0.67923500000000003</c:v>
                </c:pt>
                <c:pt idx="18">
                  <c:v>0.66888600000000009</c:v>
                </c:pt>
                <c:pt idx="19">
                  <c:v>0.66424699999999981</c:v>
                </c:pt>
                <c:pt idx="20">
                  <c:v>0.65415899999999993</c:v>
                </c:pt>
                <c:pt idx="21">
                  <c:v>0.65758200000000011</c:v>
                </c:pt>
                <c:pt idx="22">
                  <c:v>0.66112299999999991</c:v>
                </c:pt>
                <c:pt idx="23">
                  <c:v>0.66230600000000006</c:v>
                </c:pt>
                <c:pt idx="24">
                  <c:v>0.66827500000000017</c:v>
                </c:pt>
                <c:pt idx="25">
                  <c:v>0.66997899999999988</c:v>
                </c:pt>
                <c:pt idx="26">
                  <c:v>0.67167099999999991</c:v>
                </c:pt>
                <c:pt idx="27">
                  <c:v>0.66169800000000012</c:v>
                </c:pt>
                <c:pt idx="28">
                  <c:v>0.65437199999999973</c:v>
                </c:pt>
                <c:pt idx="29">
                  <c:v>0.65314799999999984</c:v>
                </c:pt>
                <c:pt idx="30">
                  <c:v>0.67574100000000015</c:v>
                </c:pt>
                <c:pt idx="31">
                  <c:v>0.66942999999999997</c:v>
                </c:pt>
                <c:pt idx="32">
                  <c:v>0.66447200000000017</c:v>
                </c:pt>
                <c:pt idx="33">
                  <c:v>0.65276299999999976</c:v>
                </c:pt>
                <c:pt idx="34">
                  <c:v>0.65313700000000008</c:v>
                </c:pt>
                <c:pt idx="35">
                  <c:v>0.65774299999999974</c:v>
                </c:pt>
                <c:pt idx="36">
                  <c:v>0.6500999999999999</c:v>
                </c:pt>
                <c:pt idx="37">
                  <c:v>0.65184400000000009</c:v>
                </c:pt>
                <c:pt idx="38">
                  <c:v>0.65010600000000007</c:v>
                </c:pt>
                <c:pt idx="39">
                  <c:v>0.65990300000000013</c:v>
                </c:pt>
                <c:pt idx="40">
                  <c:v>0.6451309999999999</c:v>
                </c:pt>
                <c:pt idx="41">
                  <c:v>0.65021100000000009</c:v>
                </c:pt>
                <c:pt idx="42">
                  <c:v>0.64518000000000009</c:v>
                </c:pt>
                <c:pt idx="43">
                  <c:v>0.65855200000000003</c:v>
                </c:pt>
                <c:pt idx="44">
                  <c:v>0.64105100000000026</c:v>
                </c:pt>
                <c:pt idx="45">
                  <c:v>0.64745000000000008</c:v>
                </c:pt>
                <c:pt idx="46">
                  <c:v>0.65416500000000011</c:v>
                </c:pt>
                <c:pt idx="47">
                  <c:v>0.65593800000000013</c:v>
                </c:pt>
                <c:pt idx="48">
                  <c:v>0.64384499999999978</c:v>
                </c:pt>
                <c:pt idx="49">
                  <c:v>0.64370099999999986</c:v>
                </c:pt>
                <c:pt idx="50">
                  <c:v>0.64097799999999983</c:v>
                </c:pt>
                <c:pt idx="51">
                  <c:v>0.63498600000000005</c:v>
                </c:pt>
                <c:pt idx="52">
                  <c:v>0.66417700000000002</c:v>
                </c:pt>
                <c:pt idx="53">
                  <c:v>0.63797400000000004</c:v>
                </c:pt>
                <c:pt idx="54">
                  <c:v>0.64621100000000009</c:v>
                </c:pt>
                <c:pt idx="55">
                  <c:v>0.63542399999999977</c:v>
                </c:pt>
                <c:pt idx="56">
                  <c:v>0.62673200000000007</c:v>
                </c:pt>
                <c:pt idx="57">
                  <c:v>0.65240099999999979</c:v>
                </c:pt>
                <c:pt idx="58">
                  <c:v>0.64972500000000011</c:v>
                </c:pt>
                <c:pt idx="59">
                  <c:v>0.63912699999999978</c:v>
                </c:pt>
                <c:pt idx="60">
                  <c:v>0.64469699999999985</c:v>
                </c:pt>
                <c:pt idx="61">
                  <c:v>0.64998999999999985</c:v>
                </c:pt>
                <c:pt idx="62">
                  <c:v>0.65878900000000007</c:v>
                </c:pt>
                <c:pt idx="63">
                  <c:v>0.63615000000000022</c:v>
                </c:pt>
                <c:pt idx="64">
                  <c:v>0.64361100000000016</c:v>
                </c:pt>
                <c:pt idx="65">
                  <c:v>0.64861100000000027</c:v>
                </c:pt>
                <c:pt idx="66">
                  <c:v>0.64044600000000007</c:v>
                </c:pt>
                <c:pt idx="67">
                  <c:v>0.64737999999999984</c:v>
                </c:pt>
                <c:pt idx="68">
                  <c:v>0.64096499999999978</c:v>
                </c:pt>
                <c:pt idx="69">
                  <c:v>0.64438600000000013</c:v>
                </c:pt>
                <c:pt idx="70">
                  <c:v>0.63579100000000022</c:v>
                </c:pt>
                <c:pt idx="71">
                  <c:v>0.66007700000000002</c:v>
                </c:pt>
                <c:pt idx="72">
                  <c:v>0.63766400000000001</c:v>
                </c:pt>
                <c:pt idx="73">
                  <c:v>0.67154500000000006</c:v>
                </c:pt>
                <c:pt idx="74">
                  <c:v>0.63197300000000012</c:v>
                </c:pt>
                <c:pt idx="75">
                  <c:v>0.63038600000000011</c:v>
                </c:pt>
                <c:pt idx="76">
                  <c:v>0.63498299999999985</c:v>
                </c:pt>
                <c:pt idx="77">
                  <c:v>0.63464999999999971</c:v>
                </c:pt>
                <c:pt idx="78">
                  <c:v>0.65334099999999995</c:v>
                </c:pt>
                <c:pt idx="79">
                  <c:v>0.66188999999999987</c:v>
                </c:pt>
                <c:pt idx="80">
                  <c:v>0.63203999999999994</c:v>
                </c:pt>
                <c:pt idx="81">
                  <c:v>0.64059100000000013</c:v>
                </c:pt>
                <c:pt idx="82">
                  <c:v>0.64171700000000009</c:v>
                </c:pt>
                <c:pt idx="83">
                  <c:v>0.6325130000000001</c:v>
                </c:pt>
                <c:pt idx="84">
                  <c:v>0.64229300000000022</c:v>
                </c:pt>
                <c:pt idx="85">
                  <c:v>0.63902899999999985</c:v>
                </c:pt>
                <c:pt idx="86">
                  <c:v>0.63529799999999992</c:v>
                </c:pt>
                <c:pt idx="87">
                  <c:v>0.63660800000000006</c:v>
                </c:pt>
                <c:pt idx="88">
                  <c:v>0.64547200000000005</c:v>
                </c:pt>
                <c:pt idx="89">
                  <c:v>0.63714099999999996</c:v>
                </c:pt>
                <c:pt idx="90">
                  <c:v>0.62440099999999998</c:v>
                </c:pt>
                <c:pt idx="91">
                  <c:v>0.637181</c:v>
                </c:pt>
                <c:pt idx="92">
                  <c:v>0.64121000000000006</c:v>
                </c:pt>
                <c:pt idx="93">
                  <c:v>0.64441399999999982</c:v>
                </c:pt>
                <c:pt idx="94">
                  <c:v>0.65421499999999999</c:v>
                </c:pt>
                <c:pt idx="95">
                  <c:v>0.64063200000000009</c:v>
                </c:pt>
                <c:pt idx="96">
                  <c:v>0.64148600000000022</c:v>
                </c:pt>
                <c:pt idx="97">
                  <c:v>0.620417</c:v>
                </c:pt>
                <c:pt idx="98">
                  <c:v>0.6239929999999998</c:v>
                </c:pt>
                <c:pt idx="99">
                  <c:v>0.62246099999999993</c:v>
                </c:pt>
                <c:pt idx="100">
                  <c:v>0.61902899999999983</c:v>
                </c:pt>
                <c:pt idx="101">
                  <c:v>0.62457999999999991</c:v>
                </c:pt>
                <c:pt idx="102">
                  <c:v>0.6140779999999999</c:v>
                </c:pt>
                <c:pt idx="103">
                  <c:v>0.60901799999999984</c:v>
                </c:pt>
                <c:pt idx="104">
                  <c:v>0.62521700000000013</c:v>
                </c:pt>
                <c:pt idx="105">
                  <c:v>0.62020299999999984</c:v>
                </c:pt>
                <c:pt idx="106">
                  <c:v>0.60922199999999971</c:v>
                </c:pt>
                <c:pt idx="107">
                  <c:v>0.6041669999999999</c:v>
                </c:pt>
                <c:pt idx="108">
                  <c:v>0.61969100000000021</c:v>
                </c:pt>
                <c:pt idx="109">
                  <c:v>0.61064199999999991</c:v>
                </c:pt>
                <c:pt idx="110">
                  <c:v>0.60709100000000005</c:v>
                </c:pt>
                <c:pt idx="111">
                  <c:v>0.6009230000000001</c:v>
                </c:pt>
                <c:pt idx="112">
                  <c:v>0.60403799999999985</c:v>
                </c:pt>
                <c:pt idx="113">
                  <c:v>0.60941400000000012</c:v>
                </c:pt>
                <c:pt idx="114">
                  <c:v>0.60171799999999998</c:v>
                </c:pt>
                <c:pt idx="115">
                  <c:v>0.60683200000000004</c:v>
                </c:pt>
                <c:pt idx="116">
                  <c:v>0.61805899999999991</c:v>
                </c:pt>
                <c:pt idx="117">
                  <c:v>0.60647700000000015</c:v>
                </c:pt>
                <c:pt idx="118">
                  <c:v>0.60056799999999999</c:v>
                </c:pt>
                <c:pt idx="119">
                  <c:v>0.60026600000000019</c:v>
                </c:pt>
                <c:pt idx="120">
                  <c:v>0.60731099999999993</c:v>
                </c:pt>
                <c:pt idx="121">
                  <c:v>0.60648800000000014</c:v>
                </c:pt>
                <c:pt idx="122">
                  <c:v>0.61734500000000025</c:v>
                </c:pt>
                <c:pt idx="123">
                  <c:v>0.60402199999999984</c:v>
                </c:pt>
                <c:pt idx="124">
                  <c:v>0.60275099999999981</c:v>
                </c:pt>
                <c:pt idx="125">
                  <c:v>0.59182899999999994</c:v>
                </c:pt>
                <c:pt idx="126">
                  <c:v>0.60837100000000022</c:v>
                </c:pt>
                <c:pt idx="127">
                  <c:v>0.58982599999999996</c:v>
                </c:pt>
                <c:pt idx="128">
                  <c:v>0.59115900000000021</c:v>
                </c:pt>
                <c:pt idx="129">
                  <c:v>0.6012909999999998</c:v>
                </c:pt>
                <c:pt idx="130">
                  <c:v>0.60723400000000005</c:v>
                </c:pt>
                <c:pt idx="131">
                  <c:v>0.58868699999999996</c:v>
                </c:pt>
                <c:pt idx="132">
                  <c:v>0.5937199999999998</c:v>
                </c:pt>
                <c:pt idx="133">
                  <c:v>0.59952099999999997</c:v>
                </c:pt>
                <c:pt idx="134">
                  <c:v>0.61276900000000012</c:v>
                </c:pt>
                <c:pt idx="135">
                  <c:v>0.5930740000000001</c:v>
                </c:pt>
                <c:pt idx="136">
                  <c:v>0.59294399999999992</c:v>
                </c:pt>
                <c:pt idx="137">
                  <c:v>0.59654800000000008</c:v>
                </c:pt>
                <c:pt idx="138">
                  <c:v>0.58555300000000021</c:v>
                </c:pt>
                <c:pt idx="139">
                  <c:v>0.5917079999999999</c:v>
                </c:pt>
                <c:pt idx="140">
                  <c:v>0.58130099999999985</c:v>
                </c:pt>
                <c:pt idx="141">
                  <c:v>0.58242200000000022</c:v>
                </c:pt>
                <c:pt idx="142">
                  <c:v>0.60940999999999979</c:v>
                </c:pt>
                <c:pt idx="143">
                  <c:v>0.59161899999999989</c:v>
                </c:pt>
                <c:pt idx="144">
                  <c:v>0.5972059999999999</c:v>
                </c:pt>
                <c:pt idx="145">
                  <c:v>0.61551900000000015</c:v>
                </c:pt>
                <c:pt idx="146">
                  <c:v>0.60523400000000027</c:v>
                </c:pt>
                <c:pt idx="147">
                  <c:v>0.60117200000000004</c:v>
                </c:pt>
                <c:pt idx="148">
                  <c:v>0.59908600000000023</c:v>
                </c:pt>
                <c:pt idx="149">
                  <c:v>0.60762999999999989</c:v>
                </c:pt>
                <c:pt idx="150">
                  <c:v>0.59264399999999995</c:v>
                </c:pt>
                <c:pt idx="151">
                  <c:v>0.58945899999999996</c:v>
                </c:pt>
                <c:pt idx="152">
                  <c:v>0.58951700000000007</c:v>
                </c:pt>
                <c:pt idx="153">
                  <c:v>0.58953100000000003</c:v>
                </c:pt>
                <c:pt idx="154">
                  <c:v>0.59010000000000007</c:v>
                </c:pt>
                <c:pt idx="155">
                  <c:v>0.58478999999999992</c:v>
                </c:pt>
                <c:pt idx="156">
                  <c:v>0.60600900000000002</c:v>
                </c:pt>
                <c:pt idx="157">
                  <c:v>0.59748299999999999</c:v>
                </c:pt>
                <c:pt idx="158">
                  <c:v>0.59358399999999989</c:v>
                </c:pt>
                <c:pt idx="159">
                  <c:v>0.58174400000000004</c:v>
                </c:pt>
                <c:pt idx="160">
                  <c:v>0.59355099999999972</c:v>
                </c:pt>
                <c:pt idx="161">
                  <c:v>0.5977380000000001</c:v>
                </c:pt>
                <c:pt idx="162">
                  <c:v>0.58250800000000003</c:v>
                </c:pt>
                <c:pt idx="163">
                  <c:v>0.60611100000000007</c:v>
                </c:pt>
                <c:pt idx="164">
                  <c:v>0.58669199999999999</c:v>
                </c:pt>
                <c:pt idx="165">
                  <c:v>0.59864099999999998</c:v>
                </c:pt>
                <c:pt idx="166">
                  <c:v>0.59589700000000012</c:v>
                </c:pt>
                <c:pt idx="167">
                  <c:v>0.57986099999999996</c:v>
                </c:pt>
                <c:pt idx="168">
                  <c:v>0.57916299999999987</c:v>
                </c:pt>
                <c:pt idx="169">
                  <c:v>0.58500899999999989</c:v>
                </c:pt>
                <c:pt idx="170">
                  <c:v>0.60133900000000029</c:v>
                </c:pt>
                <c:pt idx="171">
                  <c:v>0.60949600000000004</c:v>
                </c:pt>
                <c:pt idx="172">
                  <c:v>0.58423200000000008</c:v>
                </c:pt>
                <c:pt idx="173">
                  <c:v>0.59490900000000013</c:v>
                </c:pt>
                <c:pt idx="174">
                  <c:v>0.61426599999999976</c:v>
                </c:pt>
                <c:pt idx="175">
                  <c:v>0.6069770000000001</c:v>
                </c:pt>
                <c:pt idx="176">
                  <c:v>0.58890500000000001</c:v>
                </c:pt>
                <c:pt idx="177">
                  <c:v>0.60993999999999993</c:v>
                </c:pt>
                <c:pt idx="178">
                  <c:v>0.615761</c:v>
                </c:pt>
                <c:pt idx="179">
                  <c:v>0.60362999999999989</c:v>
                </c:pt>
                <c:pt idx="180">
                  <c:v>0.585758</c:v>
                </c:pt>
                <c:pt idx="181">
                  <c:v>0.58186099999999996</c:v>
                </c:pt>
                <c:pt idx="182">
                  <c:v>0.59236399999999989</c:v>
                </c:pt>
                <c:pt idx="183">
                  <c:v>0.59818400000000005</c:v>
                </c:pt>
                <c:pt idx="184">
                  <c:v>0.58709599999999984</c:v>
                </c:pt>
                <c:pt idx="185">
                  <c:v>0.59645699999999979</c:v>
                </c:pt>
                <c:pt idx="186">
                  <c:v>0.61706699999999981</c:v>
                </c:pt>
                <c:pt idx="187">
                  <c:v>0.59979700000000014</c:v>
                </c:pt>
                <c:pt idx="188">
                  <c:v>0.58874800000000027</c:v>
                </c:pt>
                <c:pt idx="189">
                  <c:v>0.58848100000000025</c:v>
                </c:pt>
                <c:pt idx="190">
                  <c:v>0.58399500000000004</c:v>
                </c:pt>
                <c:pt idx="191">
                  <c:v>0.60916900000000007</c:v>
                </c:pt>
                <c:pt idx="192">
                  <c:v>0.62472799999999995</c:v>
                </c:pt>
                <c:pt idx="193">
                  <c:v>0.59730399999999984</c:v>
                </c:pt>
                <c:pt idx="194">
                  <c:v>0.60780500000000015</c:v>
                </c:pt>
                <c:pt idx="195">
                  <c:v>0.60935099999999975</c:v>
                </c:pt>
                <c:pt idx="196">
                  <c:v>0.60934699999999986</c:v>
                </c:pt>
                <c:pt idx="197">
                  <c:v>0.62009799999999982</c:v>
                </c:pt>
                <c:pt idx="198">
                  <c:v>0.61464100000000021</c:v>
                </c:pt>
                <c:pt idx="199">
                  <c:v>0.62167699999999981</c:v>
                </c:pt>
                <c:pt idx="200">
                  <c:v>0.60575899999999971</c:v>
                </c:pt>
                <c:pt idx="201">
                  <c:v>0.59375299999999998</c:v>
                </c:pt>
                <c:pt idx="202">
                  <c:v>0.59351700000000007</c:v>
                </c:pt>
                <c:pt idx="203">
                  <c:v>0.59303699999999981</c:v>
                </c:pt>
                <c:pt idx="204">
                  <c:v>0.60678300000000007</c:v>
                </c:pt>
                <c:pt idx="205">
                  <c:v>0.59369199999999989</c:v>
                </c:pt>
                <c:pt idx="206">
                  <c:v>0.59668500000000013</c:v>
                </c:pt>
                <c:pt idx="207">
                  <c:v>0.6015689999999998</c:v>
                </c:pt>
                <c:pt idx="208">
                  <c:v>0.59227600000000002</c:v>
                </c:pt>
                <c:pt idx="209">
                  <c:v>0.59334400000000009</c:v>
                </c:pt>
                <c:pt idx="210">
                  <c:v>0.6022209999999999</c:v>
                </c:pt>
                <c:pt idx="211">
                  <c:v>0.59322200000000014</c:v>
                </c:pt>
                <c:pt idx="212">
                  <c:v>0.59685999999999995</c:v>
                </c:pt>
                <c:pt idx="213">
                  <c:v>0.59811300000000012</c:v>
                </c:pt>
                <c:pt idx="214">
                  <c:v>0.59403699999999993</c:v>
                </c:pt>
                <c:pt idx="215">
                  <c:v>0.60940299999999992</c:v>
                </c:pt>
                <c:pt idx="216">
                  <c:v>0.60626399999999991</c:v>
                </c:pt>
                <c:pt idx="217">
                  <c:v>0.63932600000000006</c:v>
                </c:pt>
                <c:pt idx="218">
                  <c:v>0.60555899999999996</c:v>
                </c:pt>
                <c:pt idx="219">
                  <c:v>0.61104900000000018</c:v>
                </c:pt>
                <c:pt idx="220">
                  <c:v>0.63293500000000003</c:v>
                </c:pt>
                <c:pt idx="221">
                  <c:v>0.63045400000000007</c:v>
                </c:pt>
                <c:pt idx="222">
                  <c:v>0.63330599999999992</c:v>
                </c:pt>
                <c:pt idx="223">
                  <c:v>0.6110739999999999</c:v>
                </c:pt>
                <c:pt idx="224">
                  <c:v>0.60287500000000005</c:v>
                </c:pt>
                <c:pt idx="225">
                  <c:v>0.64853399999999972</c:v>
                </c:pt>
                <c:pt idx="226">
                  <c:v>0.60981599999999991</c:v>
                </c:pt>
                <c:pt idx="227">
                  <c:v>0.60765999999999987</c:v>
                </c:pt>
                <c:pt idx="228">
                  <c:v>0.63899700000000004</c:v>
                </c:pt>
                <c:pt idx="229">
                  <c:v>0.60101399999999994</c:v>
                </c:pt>
                <c:pt idx="230">
                  <c:v>0.60635999999999979</c:v>
                </c:pt>
                <c:pt idx="231">
                  <c:v>0.61801399999999984</c:v>
                </c:pt>
                <c:pt idx="232">
                  <c:v>0.60898300000000005</c:v>
                </c:pt>
                <c:pt idx="233">
                  <c:v>0.59735300000000002</c:v>
                </c:pt>
                <c:pt idx="234">
                  <c:v>0.60990400000000022</c:v>
                </c:pt>
                <c:pt idx="235">
                  <c:v>0.60784300000000013</c:v>
                </c:pt>
                <c:pt idx="236">
                  <c:v>0.62195600000000018</c:v>
                </c:pt>
                <c:pt idx="237">
                  <c:v>0.61074500000000009</c:v>
                </c:pt>
                <c:pt idx="238">
                  <c:v>0.60184499999999996</c:v>
                </c:pt>
                <c:pt idx="239">
                  <c:v>0.59915999999999991</c:v>
                </c:pt>
                <c:pt idx="240">
                  <c:v>0.60636299999999999</c:v>
                </c:pt>
                <c:pt idx="241">
                  <c:v>0.62274100000000021</c:v>
                </c:pt>
                <c:pt idx="242">
                  <c:v>0.61344799999999977</c:v>
                </c:pt>
                <c:pt idx="243">
                  <c:v>0.62527900000000014</c:v>
                </c:pt>
                <c:pt idx="244">
                  <c:v>0.63862699999999983</c:v>
                </c:pt>
                <c:pt idx="245">
                  <c:v>0.63096499999999978</c:v>
                </c:pt>
                <c:pt idx="246">
                  <c:v>0.62578199999999984</c:v>
                </c:pt>
                <c:pt idx="247">
                  <c:v>0.64150799999999975</c:v>
                </c:pt>
                <c:pt idx="248">
                  <c:v>0.61997600000000008</c:v>
                </c:pt>
                <c:pt idx="249">
                  <c:v>0.62098800000000032</c:v>
                </c:pt>
                <c:pt idx="250">
                  <c:v>0.60869499999999999</c:v>
                </c:pt>
                <c:pt idx="251">
                  <c:v>0.62148599999999976</c:v>
                </c:pt>
                <c:pt idx="252">
                  <c:v>0.629799</c:v>
                </c:pt>
                <c:pt idx="253">
                  <c:v>0.61709800000000015</c:v>
                </c:pt>
                <c:pt idx="254">
                  <c:v>0.62848599999999988</c:v>
                </c:pt>
                <c:pt idx="255">
                  <c:v>0.61826099999999995</c:v>
                </c:pt>
                <c:pt idx="256">
                  <c:v>0.61598200000000003</c:v>
                </c:pt>
                <c:pt idx="257">
                  <c:v>0.61493200000000003</c:v>
                </c:pt>
                <c:pt idx="258">
                  <c:v>0.61539600000000005</c:v>
                </c:pt>
                <c:pt idx="259">
                  <c:v>0.61500099999999991</c:v>
                </c:pt>
                <c:pt idx="260">
                  <c:v>0.63643199999999989</c:v>
                </c:pt>
                <c:pt idx="261">
                  <c:v>0.6326879999999997</c:v>
                </c:pt>
                <c:pt idx="262">
                  <c:v>0.61598200000000003</c:v>
                </c:pt>
                <c:pt idx="263">
                  <c:v>0.61917200000000006</c:v>
                </c:pt>
                <c:pt idx="264">
                  <c:v>0.62133600000000011</c:v>
                </c:pt>
                <c:pt idx="265">
                  <c:v>0.63205200000000006</c:v>
                </c:pt>
                <c:pt idx="266">
                  <c:v>0.62006099999999997</c:v>
                </c:pt>
                <c:pt idx="267">
                  <c:v>0.61516000000000015</c:v>
                </c:pt>
                <c:pt idx="268">
                  <c:v>0.62119100000000005</c:v>
                </c:pt>
                <c:pt idx="269">
                  <c:v>0.61940399999999984</c:v>
                </c:pt>
                <c:pt idx="270">
                  <c:v>0.6228769999999999</c:v>
                </c:pt>
                <c:pt idx="271">
                  <c:v>0.62792899999999996</c:v>
                </c:pt>
                <c:pt idx="272">
                  <c:v>0.64650199999999991</c:v>
                </c:pt>
                <c:pt idx="273">
                  <c:v>0.63358100000000017</c:v>
                </c:pt>
                <c:pt idx="274">
                  <c:v>0.62805</c:v>
                </c:pt>
                <c:pt idx="275">
                  <c:v>0.65879899999999991</c:v>
                </c:pt>
                <c:pt idx="276">
                  <c:v>0.65696700000000008</c:v>
                </c:pt>
                <c:pt idx="277">
                  <c:v>0.65774000000000021</c:v>
                </c:pt>
                <c:pt idx="278">
                  <c:v>0.63683100000000015</c:v>
                </c:pt>
                <c:pt idx="279">
                  <c:v>0.62632800000000022</c:v>
                </c:pt>
                <c:pt idx="280">
                  <c:v>0.64326400000000006</c:v>
                </c:pt>
                <c:pt idx="281">
                  <c:v>0.64878499999999972</c:v>
                </c:pt>
                <c:pt idx="282">
                  <c:v>0.660968</c:v>
                </c:pt>
                <c:pt idx="283">
                  <c:v>0.65759700000000021</c:v>
                </c:pt>
                <c:pt idx="284">
                  <c:v>0.65319400000000005</c:v>
                </c:pt>
                <c:pt idx="285">
                  <c:v>0.63183500000000015</c:v>
                </c:pt>
                <c:pt idx="286">
                  <c:v>0.6542260000000002</c:v>
                </c:pt>
                <c:pt idx="287">
                  <c:v>0.6531610000000001</c:v>
                </c:pt>
                <c:pt idx="288">
                  <c:v>0.67472899999999991</c:v>
                </c:pt>
                <c:pt idx="289">
                  <c:v>0.6782919999999999</c:v>
                </c:pt>
                <c:pt idx="290">
                  <c:v>0.67655600000000016</c:v>
                </c:pt>
                <c:pt idx="291">
                  <c:v>0.68578199999999989</c:v>
                </c:pt>
                <c:pt idx="292">
                  <c:v>0.6772539999999998</c:v>
                </c:pt>
                <c:pt idx="293">
                  <c:v>0.69455</c:v>
                </c:pt>
                <c:pt idx="294">
                  <c:v>0.66984599999999994</c:v>
                </c:pt>
                <c:pt idx="295">
                  <c:v>0.65838299999999994</c:v>
                </c:pt>
                <c:pt idx="296">
                  <c:v>0.66487999999999992</c:v>
                </c:pt>
                <c:pt idx="297">
                  <c:v>0.67274999999999974</c:v>
                </c:pt>
                <c:pt idx="298">
                  <c:v>0.68423599999999984</c:v>
                </c:pt>
                <c:pt idx="299">
                  <c:v>0.6911090000000002</c:v>
                </c:pt>
                <c:pt idx="300">
                  <c:v>0.66424900000000009</c:v>
                </c:pt>
                <c:pt idx="301">
                  <c:v>0.66623100000000024</c:v>
                </c:pt>
                <c:pt idx="302">
                  <c:v>0.68570099999999989</c:v>
                </c:pt>
                <c:pt idx="303">
                  <c:v>0.68553200000000003</c:v>
                </c:pt>
                <c:pt idx="304">
                  <c:v>0.68426399999999976</c:v>
                </c:pt>
                <c:pt idx="305">
                  <c:v>0.68337400000000015</c:v>
                </c:pt>
                <c:pt idx="306">
                  <c:v>0.68619399999999997</c:v>
                </c:pt>
                <c:pt idx="307">
                  <c:v>0.67188400000000015</c:v>
                </c:pt>
                <c:pt idx="308">
                  <c:v>0.67726100000000011</c:v>
                </c:pt>
                <c:pt idx="309">
                  <c:v>0.67152899999999982</c:v>
                </c:pt>
                <c:pt idx="310">
                  <c:v>0.67841600000000013</c:v>
                </c:pt>
                <c:pt idx="311">
                  <c:v>0.67361699999999991</c:v>
                </c:pt>
                <c:pt idx="312">
                  <c:v>0.69596299999999989</c:v>
                </c:pt>
                <c:pt idx="313">
                  <c:v>0.72630799999999995</c:v>
                </c:pt>
                <c:pt idx="314">
                  <c:v>0.68754799999999983</c:v>
                </c:pt>
                <c:pt idx="315">
                  <c:v>0.69906000000000024</c:v>
                </c:pt>
                <c:pt idx="316">
                  <c:v>0.68429899999999977</c:v>
                </c:pt>
                <c:pt idx="317">
                  <c:v>0.69942300000000013</c:v>
                </c:pt>
                <c:pt idx="318">
                  <c:v>0.70613599999999987</c:v>
                </c:pt>
                <c:pt idx="319">
                  <c:v>0.68590299999999993</c:v>
                </c:pt>
                <c:pt idx="320">
                  <c:v>0.68857299999999988</c:v>
                </c:pt>
                <c:pt idx="321">
                  <c:v>0.70054699999999981</c:v>
                </c:pt>
                <c:pt idx="322">
                  <c:v>0.68658999999999981</c:v>
                </c:pt>
                <c:pt idx="323">
                  <c:v>0.68512600000000012</c:v>
                </c:pt>
                <c:pt idx="324">
                  <c:v>0.69351000000000029</c:v>
                </c:pt>
                <c:pt idx="325">
                  <c:v>0.7090510000000001</c:v>
                </c:pt>
                <c:pt idx="326">
                  <c:v>0.70091500000000018</c:v>
                </c:pt>
                <c:pt idx="327">
                  <c:v>0.71035099999999995</c:v>
                </c:pt>
                <c:pt idx="328">
                  <c:v>0.72767899999999996</c:v>
                </c:pt>
                <c:pt idx="329">
                  <c:v>0.72347200000000011</c:v>
                </c:pt>
                <c:pt idx="330">
                  <c:v>0.71372099999999983</c:v>
                </c:pt>
                <c:pt idx="331">
                  <c:v>0.72436200000000017</c:v>
                </c:pt>
                <c:pt idx="332">
                  <c:v>0.6990700000000003</c:v>
                </c:pt>
                <c:pt idx="333">
                  <c:v>0.7079200000000001</c:v>
                </c:pt>
                <c:pt idx="334">
                  <c:v>0.70548200000000016</c:v>
                </c:pt>
                <c:pt idx="335">
                  <c:v>0.70594200000000007</c:v>
                </c:pt>
                <c:pt idx="336">
                  <c:v>0.71208500000000008</c:v>
                </c:pt>
                <c:pt idx="337">
                  <c:v>0.69966299999999992</c:v>
                </c:pt>
                <c:pt idx="338">
                  <c:v>0.7083299999999999</c:v>
                </c:pt>
                <c:pt idx="339">
                  <c:v>0.6971839999999998</c:v>
                </c:pt>
                <c:pt idx="340">
                  <c:v>0.70424200000000003</c:v>
                </c:pt>
                <c:pt idx="341">
                  <c:v>0.69908699999999979</c:v>
                </c:pt>
                <c:pt idx="342">
                  <c:v>0.70988600000000002</c:v>
                </c:pt>
                <c:pt idx="343">
                  <c:v>0.71374999999999988</c:v>
                </c:pt>
                <c:pt idx="344">
                  <c:v>0.71061099999999988</c:v>
                </c:pt>
                <c:pt idx="345">
                  <c:v>0.71694899999999984</c:v>
                </c:pt>
                <c:pt idx="346">
                  <c:v>0.71903499999999987</c:v>
                </c:pt>
                <c:pt idx="347">
                  <c:v>0.72090200000000015</c:v>
                </c:pt>
                <c:pt idx="348">
                  <c:v>0.70969700000000024</c:v>
                </c:pt>
                <c:pt idx="349">
                  <c:v>0.71187699999999987</c:v>
                </c:pt>
                <c:pt idx="350">
                  <c:v>0.71167599999999975</c:v>
                </c:pt>
                <c:pt idx="351">
                  <c:v>0.72086099999999997</c:v>
                </c:pt>
                <c:pt idx="352">
                  <c:v>0.72433400000000003</c:v>
                </c:pt>
                <c:pt idx="353">
                  <c:v>0.73440499999999997</c:v>
                </c:pt>
                <c:pt idx="354">
                  <c:v>0.71472999999999987</c:v>
                </c:pt>
                <c:pt idx="355">
                  <c:v>0.72943799999999981</c:v>
                </c:pt>
                <c:pt idx="356">
                  <c:v>0.74705099999999991</c:v>
                </c:pt>
                <c:pt idx="357">
                  <c:v>0.73438399999999993</c:v>
                </c:pt>
                <c:pt idx="358">
                  <c:v>0.73419599999999985</c:v>
                </c:pt>
                <c:pt idx="359">
                  <c:v>0.72145399999999982</c:v>
                </c:pt>
                <c:pt idx="360">
                  <c:v>0.70849000000000006</c:v>
                </c:pt>
                <c:pt idx="361">
                  <c:v>0.70992199999999994</c:v>
                </c:pt>
                <c:pt idx="362">
                  <c:v>0.72682700000000011</c:v>
                </c:pt>
                <c:pt idx="363">
                  <c:v>0.71593799999999996</c:v>
                </c:pt>
                <c:pt idx="364">
                  <c:v>0.71942700000000004</c:v>
                </c:pt>
                <c:pt idx="365">
                  <c:v>0.7297410000000002</c:v>
                </c:pt>
                <c:pt idx="366">
                  <c:v>0.72265399999999991</c:v>
                </c:pt>
                <c:pt idx="367">
                  <c:v>0.74965500000000018</c:v>
                </c:pt>
                <c:pt idx="368">
                  <c:v>0.74818700000000016</c:v>
                </c:pt>
                <c:pt idx="369">
                  <c:v>0.72941400000000001</c:v>
                </c:pt>
                <c:pt idx="370">
                  <c:v>0.73558700000000021</c:v>
                </c:pt>
                <c:pt idx="371">
                  <c:v>0.7327990000000002</c:v>
                </c:pt>
                <c:pt idx="372">
                  <c:v>0.72671400000000008</c:v>
                </c:pt>
                <c:pt idx="373">
                  <c:v>0.73614800000000002</c:v>
                </c:pt>
                <c:pt idx="374">
                  <c:v>0.74082599999999976</c:v>
                </c:pt>
                <c:pt idx="375">
                  <c:v>0.74667299999999992</c:v>
                </c:pt>
                <c:pt idx="376">
                  <c:v>0.73551599999999984</c:v>
                </c:pt>
                <c:pt idx="377">
                  <c:v>0.77743599999999979</c:v>
                </c:pt>
                <c:pt idx="378">
                  <c:v>0.7464360000000001</c:v>
                </c:pt>
                <c:pt idx="379">
                  <c:v>0.73096499999999986</c:v>
                </c:pt>
                <c:pt idx="380">
                  <c:v>0.73014499999999982</c:v>
                </c:pt>
                <c:pt idx="381">
                  <c:v>0.73566999999999982</c:v>
                </c:pt>
                <c:pt idx="382">
                  <c:v>0.74037099999999989</c:v>
                </c:pt>
                <c:pt idx="383">
                  <c:v>0.75391699999999995</c:v>
                </c:pt>
                <c:pt idx="384">
                  <c:v>0.73839600000000027</c:v>
                </c:pt>
                <c:pt idx="385">
                  <c:v>0.73586800000000019</c:v>
                </c:pt>
                <c:pt idx="386">
                  <c:v>0.76562500000000022</c:v>
                </c:pt>
                <c:pt idx="387">
                  <c:v>0.76177299999999981</c:v>
                </c:pt>
                <c:pt idx="388">
                  <c:v>0.76039200000000018</c:v>
                </c:pt>
                <c:pt idx="389">
                  <c:v>0.79438000000000009</c:v>
                </c:pt>
                <c:pt idx="390">
                  <c:v>0.78008600000000006</c:v>
                </c:pt>
                <c:pt idx="391">
                  <c:v>0.76649700000000021</c:v>
                </c:pt>
                <c:pt idx="392">
                  <c:v>0.75391699999999995</c:v>
                </c:pt>
                <c:pt idx="393">
                  <c:v>0.7635019999999999</c:v>
                </c:pt>
                <c:pt idx="394">
                  <c:v>0.73683399999999999</c:v>
                </c:pt>
                <c:pt idx="395">
                  <c:v>0.73044900000000013</c:v>
                </c:pt>
                <c:pt idx="396">
                  <c:v>0.74244600000000016</c:v>
                </c:pt>
                <c:pt idx="397">
                  <c:v>0.7874629999999998</c:v>
                </c:pt>
                <c:pt idx="398">
                  <c:v>0.75803700000000029</c:v>
                </c:pt>
                <c:pt idx="399">
                  <c:v>0.76829399999999981</c:v>
                </c:pt>
                <c:pt idx="400">
                  <c:v>0.76066900000000004</c:v>
                </c:pt>
                <c:pt idx="401">
                  <c:v>0.78319800000000006</c:v>
                </c:pt>
                <c:pt idx="402">
                  <c:v>0.77364899999999981</c:v>
                </c:pt>
                <c:pt idx="403">
                  <c:v>0.76695000000000002</c:v>
                </c:pt>
                <c:pt idx="404">
                  <c:v>0.77821099999999976</c:v>
                </c:pt>
                <c:pt idx="405">
                  <c:v>0.7559530000000001</c:v>
                </c:pt>
                <c:pt idx="406">
                  <c:v>0.76922599999999997</c:v>
                </c:pt>
                <c:pt idx="407">
                  <c:v>0.76742599999999994</c:v>
                </c:pt>
                <c:pt idx="408">
                  <c:v>0.74802999999999997</c:v>
                </c:pt>
                <c:pt idx="409">
                  <c:v>0.76940399999999998</c:v>
                </c:pt>
                <c:pt idx="410">
                  <c:v>0.78334000000000015</c:v>
                </c:pt>
                <c:pt idx="411">
                  <c:v>0.7740959999999999</c:v>
                </c:pt>
                <c:pt idx="412">
                  <c:v>0.77690799999999993</c:v>
                </c:pt>
                <c:pt idx="413">
                  <c:v>0.76903699999999997</c:v>
                </c:pt>
                <c:pt idx="414">
                  <c:v>0.77183900000000016</c:v>
                </c:pt>
                <c:pt idx="415">
                  <c:v>0.7560579999999999</c:v>
                </c:pt>
                <c:pt idx="416">
                  <c:v>0.75524400000000003</c:v>
                </c:pt>
                <c:pt idx="417">
                  <c:v>0.75787700000000013</c:v>
                </c:pt>
                <c:pt idx="418">
                  <c:v>0.76381799999999989</c:v>
                </c:pt>
                <c:pt idx="419">
                  <c:v>0.77769200000000005</c:v>
                </c:pt>
                <c:pt idx="420">
                  <c:v>0.74896699999999972</c:v>
                </c:pt>
                <c:pt idx="421">
                  <c:v>0.76825700000000019</c:v>
                </c:pt>
                <c:pt idx="422">
                  <c:v>0.7621119999999999</c:v>
                </c:pt>
                <c:pt idx="423">
                  <c:v>0.76302299999999978</c:v>
                </c:pt>
                <c:pt idx="424">
                  <c:v>0.77253700000000025</c:v>
                </c:pt>
                <c:pt idx="425">
                  <c:v>0.78129000000000004</c:v>
                </c:pt>
                <c:pt idx="426">
                  <c:v>0.77209200000000022</c:v>
                </c:pt>
                <c:pt idx="427">
                  <c:v>0.75619900000000007</c:v>
                </c:pt>
                <c:pt idx="428">
                  <c:v>0.7606670000000002</c:v>
                </c:pt>
                <c:pt idx="429">
                  <c:v>0.7727139999999999</c:v>
                </c:pt>
                <c:pt idx="430">
                  <c:v>0.77523999999999993</c:v>
                </c:pt>
                <c:pt idx="431">
                  <c:v>0.79151000000000016</c:v>
                </c:pt>
                <c:pt idx="432">
                  <c:v>0.82136900000000024</c:v>
                </c:pt>
                <c:pt idx="433">
                  <c:v>0.8168359999999999</c:v>
                </c:pt>
                <c:pt idx="434">
                  <c:v>0.80009299999999994</c:v>
                </c:pt>
                <c:pt idx="435">
                  <c:v>0.76020799999999999</c:v>
                </c:pt>
                <c:pt idx="436">
                  <c:v>0.76114900000000008</c:v>
                </c:pt>
                <c:pt idx="437">
                  <c:v>0.78529099999999996</c:v>
                </c:pt>
                <c:pt idx="438">
                  <c:v>0.79914799999999997</c:v>
                </c:pt>
                <c:pt idx="439">
                  <c:v>0.77105000000000001</c:v>
                </c:pt>
                <c:pt idx="440">
                  <c:v>0.78133900000000023</c:v>
                </c:pt>
                <c:pt idx="441">
                  <c:v>0.78330400000000022</c:v>
                </c:pt>
                <c:pt idx="442">
                  <c:v>0.78528799999999999</c:v>
                </c:pt>
                <c:pt idx="443">
                  <c:v>0.80281400000000014</c:v>
                </c:pt>
                <c:pt idx="444">
                  <c:v>0.79935500000000004</c:v>
                </c:pt>
                <c:pt idx="445">
                  <c:v>0.77287600000000012</c:v>
                </c:pt>
                <c:pt idx="446">
                  <c:v>0.77951000000000015</c:v>
                </c:pt>
                <c:pt idx="447">
                  <c:v>0.77223300000000017</c:v>
                </c:pt>
                <c:pt idx="448">
                  <c:v>0.78213099999999991</c:v>
                </c:pt>
                <c:pt idx="449">
                  <c:v>0.78764200000000018</c:v>
                </c:pt>
                <c:pt idx="450">
                  <c:v>0.80110499999999996</c:v>
                </c:pt>
                <c:pt idx="451">
                  <c:v>0.79633600000000015</c:v>
                </c:pt>
                <c:pt idx="452">
                  <c:v>0.79008300000000009</c:v>
                </c:pt>
                <c:pt idx="453">
                  <c:v>0.78118399999999988</c:v>
                </c:pt>
                <c:pt idx="454">
                  <c:v>0.77969200000000005</c:v>
                </c:pt>
                <c:pt idx="455">
                  <c:v>0.77388200000000018</c:v>
                </c:pt>
                <c:pt idx="456">
                  <c:v>0.81137799999999993</c:v>
                </c:pt>
                <c:pt idx="457">
                  <c:v>0.78550299999999984</c:v>
                </c:pt>
                <c:pt idx="458">
                  <c:v>0.7778210000000001</c:v>
                </c:pt>
                <c:pt idx="459">
                  <c:v>0.78970999999999991</c:v>
                </c:pt>
                <c:pt idx="460">
                  <c:v>0.80268600000000001</c:v>
                </c:pt>
                <c:pt idx="461">
                  <c:v>0.79265600000000003</c:v>
                </c:pt>
                <c:pt idx="462">
                  <c:v>0.78839400000000004</c:v>
                </c:pt>
                <c:pt idx="463">
                  <c:v>0.80450099999999991</c:v>
                </c:pt>
                <c:pt idx="464">
                  <c:v>0.7858480000000001</c:v>
                </c:pt>
                <c:pt idx="465">
                  <c:v>0.792964</c:v>
                </c:pt>
                <c:pt idx="466">
                  <c:v>0.78262600000000027</c:v>
                </c:pt>
                <c:pt idx="467">
                  <c:v>0.78246100000000007</c:v>
                </c:pt>
                <c:pt idx="468">
                  <c:v>0.79181400000000024</c:v>
                </c:pt>
                <c:pt idx="469">
                  <c:v>0.80017099999999997</c:v>
                </c:pt>
                <c:pt idx="470">
                  <c:v>0.79650200000000004</c:v>
                </c:pt>
                <c:pt idx="471">
                  <c:v>0.78240300000000018</c:v>
                </c:pt>
                <c:pt idx="472">
                  <c:v>0.81497100000000011</c:v>
                </c:pt>
                <c:pt idx="473">
                  <c:v>0.81542200000000009</c:v>
                </c:pt>
                <c:pt idx="474">
                  <c:v>0.80558600000000014</c:v>
                </c:pt>
                <c:pt idx="475">
                  <c:v>0.81157500000000016</c:v>
                </c:pt>
                <c:pt idx="476">
                  <c:v>0.79454800000000025</c:v>
                </c:pt>
                <c:pt idx="477">
                  <c:v>0.79671000000000003</c:v>
                </c:pt>
                <c:pt idx="478">
                  <c:v>0.797018</c:v>
                </c:pt>
                <c:pt idx="479">
                  <c:v>0.79865200000000014</c:v>
                </c:pt>
                <c:pt idx="480">
                  <c:v>0.78815799999999991</c:v>
                </c:pt>
                <c:pt idx="481">
                  <c:v>0.79185499999999998</c:v>
                </c:pt>
                <c:pt idx="482">
                  <c:v>0.80390800000000029</c:v>
                </c:pt>
                <c:pt idx="483">
                  <c:v>0.80598699999999979</c:v>
                </c:pt>
                <c:pt idx="484">
                  <c:v>0.79308000000000023</c:v>
                </c:pt>
                <c:pt idx="485">
                  <c:v>0.79628299999999985</c:v>
                </c:pt>
                <c:pt idx="486">
                  <c:v>0.81068300000000026</c:v>
                </c:pt>
                <c:pt idx="487">
                  <c:v>0.8143800000000001</c:v>
                </c:pt>
                <c:pt idx="488">
                  <c:v>0.80590500000000009</c:v>
                </c:pt>
                <c:pt idx="489">
                  <c:v>0.79217599999999977</c:v>
                </c:pt>
                <c:pt idx="490">
                  <c:v>0.8001100000000001</c:v>
                </c:pt>
                <c:pt idx="491">
                  <c:v>0.78644599999999998</c:v>
                </c:pt>
                <c:pt idx="492">
                  <c:v>0.78880000000000017</c:v>
                </c:pt>
                <c:pt idx="493">
                  <c:v>0.81627200000000011</c:v>
                </c:pt>
                <c:pt idx="494">
                  <c:v>0.82832000000000017</c:v>
                </c:pt>
                <c:pt idx="495">
                  <c:v>0.77968800000000016</c:v>
                </c:pt>
                <c:pt idx="496">
                  <c:v>0.79285600000000001</c:v>
                </c:pt>
                <c:pt idx="497">
                  <c:v>0.79936800000000008</c:v>
                </c:pt>
                <c:pt idx="498">
                  <c:v>0.80529099999999998</c:v>
                </c:pt>
                <c:pt idx="499">
                  <c:v>0.81033699999999986</c:v>
                </c:pt>
                <c:pt idx="500">
                  <c:v>0.80523499999999992</c:v>
                </c:pt>
                <c:pt idx="501">
                  <c:v>0.81575199999999981</c:v>
                </c:pt>
                <c:pt idx="502">
                  <c:v>0.81424600000000003</c:v>
                </c:pt>
                <c:pt idx="503">
                  <c:v>0.79962299999999997</c:v>
                </c:pt>
                <c:pt idx="504">
                  <c:v>0.80486300000000011</c:v>
                </c:pt>
                <c:pt idx="505">
                  <c:v>0.80322500000000008</c:v>
                </c:pt>
                <c:pt idx="506">
                  <c:v>0.80794999999999995</c:v>
                </c:pt>
                <c:pt idx="507">
                  <c:v>0.79634199999999988</c:v>
                </c:pt>
                <c:pt idx="508">
                  <c:v>0.8011410000000001</c:v>
                </c:pt>
                <c:pt idx="509">
                  <c:v>0.79466100000000028</c:v>
                </c:pt>
                <c:pt idx="510">
                  <c:v>0.79979200000000006</c:v>
                </c:pt>
                <c:pt idx="511">
                  <c:v>0.80127999999999999</c:v>
                </c:pt>
                <c:pt idx="512">
                  <c:v>0.8126040000000001</c:v>
                </c:pt>
                <c:pt idx="513">
                  <c:v>0.81224800000000008</c:v>
                </c:pt>
                <c:pt idx="514">
                  <c:v>0.80518599999999996</c:v>
                </c:pt>
                <c:pt idx="515">
                  <c:v>0.81191500000000016</c:v>
                </c:pt>
                <c:pt idx="516">
                  <c:v>0.79736299999999982</c:v>
                </c:pt>
                <c:pt idx="517">
                  <c:v>0.83567300000000011</c:v>
                </c:pt>
                <c:pt idx="518">
                  <c:v>0.81800800000000029</c:v>
                </c:pt>
                <c:pt idx="519">
                  <c:v>0.82281999999999988</c:v>
                </c:pt>
                <c:pt idx="520">
                  <c:v>0.81726900000000025</c:v>
                </c:pt>
                <c:pt idx="521">
                  <c:v>0.80430899999999994</c:v>
                </c:pt>
                <c:pt idx="522">
                  <c:v>0.81023599999999996</c:v>
                </c:pt>
                <c:pt idx="523">
                  <c:v>0.82477299999999998</c:v>
                </c:pt>
                <c:pt idx="524">
                  <c:v>0.79777100000000001</c:v>
                </c:pt>
                <c:pt idx="525">
                  <c:v>0.822932</c:v>
                </c:pt>
                <c:pt idx="526">
                  <c:v>0.78771900000000006</c:v>
                </c:pt>
                <c:pt idx="527">
                  <c:v>0.79696100000000003</c:v>
                </c:pt>
                <c:pt idx="528">
                  <c:v>0.80222799999999994</c:v>
                </c:pt>
                <c:pt idx="529">
                  <c:v>0.80609799999999976</c:v>
                </c:pt>
                <c:pt idx="530">
                  <c:v>0.81349799999999983</c:v>
                </c:pt>
                <c:pt idx="531">
                  <c:v>0.84743500000000016</c:v>
                </c:pt>
                <c:pt idx="532">
                  <c:v>0.83379199999999987</c:v>
                </c:pt>
                <c:pt idx="533">
                  <c:v>0.82538299999999998</c:v>
                </c:pt>
                <c:pt idx="534">
                  <c:v>0.83513199999999999</c:v>
                </c:pt>
                <c:pt idx="535">
                  <c:v>0.81098800000000004</c:v>
                </c:pt>
                <c:pt idx="536">
                  <c:v>0.805871</c:v>
                </c:pt>
                <c:pt idx="537">
                  <c:v>0.8100630000000002</c:v>
                </c:pt>
                <c:pt idx="538">
                  <c:v>0.80841400000000019</c:v>
                </c:pt>
                <c:pt idx="539">
                  <c:v>0.79941400000000007</c:v>
                </c:pt>
                <c:pt idx="540">
                  <c:v>0.82817999999999992</c:v>
                </c:pt>
                <c:pt idx="541">
                  <c:v>0.83025000000000015</c:v>
                </c:pt>
                <c:pt idx="542">
                  <c:v>0.79947200000000018</c:v>
                </c:pt>
                <c:pt idx="543">
                  <c:v>0.79003300000000021</c:v>
                </c:pt>
                <c:pt idx="544">
                  <c:v>0.7945310000000001</c:v>
                </c:pt>
                <c:pt idx="545">
                  <c:v>0.80796299999999976</c:v>
                </c:pt>
                <c:pt idx="546">
                  <c:v>0.80344900000000008</c:v>
                </c:pt>
                <c:pt idx="547">
                  <c:v>0.82874000000000003</c:v>
                </c:pt>
                <c:pt idx="548">
                  <c:v>0.81834600000000002</c:v>
                </c:pt>
                <c:pt idx="549">
                  <c:v>0.82500700000000027</c:v>
                </c:pt>
                <c:pt idx="550">
                  <c:v>0.7925190000000002</c:v>
                </c:pt>
                <c:pt idx="551">
                  <c:v>0.791045</c:v>
                </c:pt>
                <c:pt idx="552">
                  <c:v>0.81262200000000018</c:v>
                </c:pt>
                <c:pt idx="553">
                  <c:v>0.80076600000000009</c:v>
                </c:pt>
                <c:pt idx="554">
                  <c:v>0.80473299999999992</c:v>
                </c:pt>
                <c:pt idx="555">
                  <c:v>0.79915000000000003</c:v>
                </c:pt>
                <c:pt idx="556">
                  <c:v>0.83030699999999991</c:v>
                </c:pt>
                <c:pt idx="557">
                  <c:v>0.81158999999999981</c:v>
                </c:pt>
                <c:pt idx="558">
                  <c:v>0.8384910000000001</c:v>
                </c:pt>
                <c:pt idx="559">
                  <c:v>0.85693300000000017</c:v>
                </c:pt>
                <c:pt idx="560">
                  <c:v>0.82008899999999985</c:v>
                </c:pt>
                <c:pt idx="561">
                  <c:v>0.79479000000000011</c:v>
                </c:pt>
                <c:pt idx="562">
                  <c:v>0.80078800000000028</c:v>
                </c:pt>
                <c:pt idx="563">
                  <c:v>0.79770300000000027</c:v>
                </c:pt>
                <c:pt idx="564">
                  <c:v>0.7932600000000003</c:v>
                </c:pt>
                <c:pt idx="565">
                  <c:v>0.80266200000000021</c:v>
                </c:pt>
                <c:pt idx="566">
                  <c:v>0.79888899999999996</c:v>
                </c:pt>
                <c:pt idx="567">
                  <c:v>0.82100300000000015</c:v>
                </c:pt>
                <c:pt idx="568">
                  <c:v>0.8330010000000001</c:v>
                </c:pt>
                <c:pt idx="569">
                  <c:v>0.82051600000000002</c:v>
                </c:pt>
                <c:pt idx="570">
                  <c:v>0.79487200000000002</c:v>
                </c:pt>
                <c:pt idx="571">
                  <c:v>0.80096700000000021</c:v>
                </c:pt>
                <c:pt idx="572">
                  <c:v>0.79937199999999997</c:v>
                </c:pt>
                <c:pt idx="573">
                  <c:v>0.81092800000000009</c:v>
                </c:pt>
                <c:pt idx="574">
                  <c:v>0.83456799999999998</c:v>
                </c:pt>
                <c:pt idx="575">
                  <c:v>0.808249</c:v>
                </c:pt>
                <c:pt idx="576">
                  <c:v>0.79851000000000005</c:v>
                </c:pt>
                <c:pt idx="577">
                  <c:v>0.8013840000000001</c:v>
                </c:pt>
                <c:pt idx="578">
                  <c:v>0.80963099999999999</c:v>
                </c:pt>
                <c:pt idx="579">
                  <c:v>0.79951900000000009</c:v>
                </c:pt>
                <c:pt idx="580">
                  <c:v>0.79360699999999995</c:v>
                </c:pt>
                <c:pt idx="581">
                  <c:v>0.80023800000000023</c:v>
                </c:pt>
                <c:pt idx="582">
                  <c:v>0.8033600000000003</c:v>
                </c:pt>
                <c:pt idx="583">
                  <c:v>0.80018699999999998</c:v>
                </c:pt>
                <c:pt idx="584">
                  <c:v>0.82569599999999999</c:v>
                </c:pt>
                <c:pt idx="585">
                  <c:v>0.80683299999999991</c:v>
                </c:pt>
                <c:pt idx="586">
                  <c:v>0.80775899999999989</c:v>
                </c:pt>
                <c:pt idx="587">
                  <c:v>0.80983700000000014</c:v>
                </c:pt>
                <c:pt idx="588">
                  <c:v>0.80912800000000007</c:v>
                </c:pt>
                <c:pt idx="589">
                  <c:v>0.79459999999999997</c:v>
                </c:pt>
                <c:pt idx="590">
                  <c:v>0.80805900000000008</c:v>
                </c:pt>
                <c:pt idx="591">
                  <c:v>0.8284689999999999</c:v>
                </c:pt>
                <c:pt idx="592">
                  <c:v>0.81813899999999995</c:v>
                </c:pt>
                <c:pt idx="593">
                  <c:v>0.81317999999999979</c:v>
                </c:pt>
                <c:pt idx="594">
                  <c:v>0.81451099999999999</c:v>
                </c:pt>
                <c:pt idx="595">
                  <c:v>0.80045399999999978</c:v>
                </c:pt>
                <c:pt idx="596">
                  <c:v>0.80123199999999972</c:v>
                </c:pt>
                <c:pt idx="597">
                  <c:v>0.80861099999999997</c:v>
                </c:pt>
                <c:pt idx="598">
                  <c:v>0.80451799999999984</c:v>
                </c:pt>
                <c:pt idx="599">
                  <c:v>0.81368799999999997</c:v>
                </c:pt>
                <c:pt idx="600">
                  <c:v>0.80665999999999993</c:v>
                </c:pt>
                <c:pt idx="601">
                  <c:v>0.81224300000000005</c:v>
                </c:pt>
                <c:pt idx="602">
                  <c:v>0.80651399999999995</c:v>
                </c:pt>
                <c:pt idx="603">
                  <c:v>0.8097850000000002</c:v>
                </c:pt>
                <c:pt idx="604">
                  <c:v>0.8018740000000002</c:v>
                </c:pt>
                <c:pt idx="605">
                  <c:v>0.81630800000000026</c:v>
                </c:pt>
                <c:pt idx="606">
                  <c:v>0.81744899999999987</c:v>
                </c:pt>
                <c:pt idx="607">
                  <c:v>0.81059400000000026</c:v>
                </c:pt>
                <c:pt idx="608">
                  <c:v>0.80956700000000015</c:v>
                </c:pt>
                <c:pt idx="609">
                  <c:v>0.81357099999999982</c:v>
                </c:pt>
                <c:pt idx="610">
                  <c:v>0.81279199999999996</c:v>
                </c:pt>
                <c:pt idx="611">
                  <c:v>0.80428000000000011</c:v>
                </c:pt>
                <c:pt idx="612">
                  <c:v>0.82108299999999979</c:v>
                </c:pt>
                <c:pt idx="613">
                  <c:v>0.81561300000000014</c:v>
                </c:pt>
                <c:pt idx="614">
                  <c:v>0.8093840000000001</c:v>
                </c:pt>
                <c:pt idx="615">
                  <c:v>0.81532499999999986</c:v>
                </c:pt>
                <c:pt idx="616">
                  <c:v>0.82216800000000023</c:v>
                </c:pt>
                <c:pt idx="617">
                  <c:v>0.82565300000000019</c:v>
                </c:pt>
                <c:pt idx="618">
                  <c:v>0.81593499999999985</c:v>
                </c:pt>
                <c:pt idx="619">
                  <c:v>0.83919300000000008</c:v>
                </c:pt>
                <c:pt idx="620">
                  <c:v>0.83305200000000013</c:v>
                </c:pt>
                <c:pt idx="621">
                  <c:v>0.80284299999999975</c:v>
                </c:pt>
                <c:pt idx="622">
                  <c:v>0.80731399999999987</c:v>
                </c:pt>
                <c:pt idx="623">
                  <c:v>0.81551099999999987</c:v>
                </c:pt>
                <c:pt idx="624">
                  <c:v>0.81781300000000012</c:v>
                </c:pt>
                <c:pt idx="625">
                  <c:v>0.83757899999999985</c:v>
                </c:pt>
                <c:pt idx="626">
                  <c:v>0.82637999999999989</c:v>
                </c:pt>
                <c:pt idx="627">
                  <c:v>0.80849199999999999</c:v>
                </c:pt>
                <c:pt idx="628">
                  <c:v>0.80558700000000005</c:v>
                </c:pt>
                <c:pt idx="629">
                  <c:v>0.80863599999999991</c:v>
                </c:pt>
                <c:pt idx="630">
                  <c:v>0.824133</c:v>
                </c:pt>
                <c:pt idx="631">
                  <c:v>0.82875100000000024</c:v>
                </c:pt>
                <c:pt idx="632">
                  <c:v>0.81062699999999999</c:v>
                </c:pt>
                <c:pt idx="633">
                  <c:v>0.80985299999999993</c:v>
                </c:pt>
                <c:pt idx="634">
                  <c:v>0.83557799999999971</c:v>
                </c:pt>
                <c:pt idx="635">
                  <c:v>0.836673</c:v>
                </c:pt>
                <c:pt idx="636">
                  <c:v>0.83302799999999988</c:v>
                </c:pt>
                <c:pt idx="637">
                  <c:v>0.80896000000000012</c:v>
                </c:pt>
                <c:pt idx="638">
                  <c:v>0.80664500000000006</c:v>
                </c:pt>
                <c:pt idx="639">
                  <c:v>0.82023999999999986</c:v>
                </c:pt>
                <c:pt idx="640">
                  <c:v>0.81184600000000029</c:v>
                </c:pt>
                <c:pt idx="641">
                  <c:v>0.81491099999999994</c:v>
                </c:pt>
                <c:pt idx="642">
                  <c:v>0.84422400000000009</c:v>
                </c:pt>
                <c:pt idx="643">
                  <c:v>0.84787600000000007</c:v>
                </c:pt>
                <c:pt idx="644">
                  <c:v>0.82499100000000003</c:v>
                </c:pt>
                <c:pt idx="645">
                  <c:v>0.83960400000000002</c:v>
                </c:pt>
                <c:pt idx="646">
                  <c:v>0.83152600000000021</c:v>
                </c:pt>
                <c:pt idx="647">
                  <c:v>0.82024900000000001</c:v>
                </c:pt>
                <c:pt idx="648">
                  <c:v>0.8205070000000001</c:v>
                </c:pt>
                <c:pt idx="649">
                  <c:v>0.80847000000000024</c:v>
                </c:pt>
                <c:pt idx="650">
                  <c:v>0.81915400000000016</c:v>
                </c:pt>
                <c:pt idx="651">
                  <c:v>0.81703500000000018</c:v>
                </c:pt>
                <c:pt idx="652">
                  <c:v>0.81426200000000004</c:v>
                </c:pt>
                <c:pt idx="653">
                  <c:v>0.82936200000000015</c:v>
                </c:pt>
                <c:pt idx="654">
                  <c:v>0.81172800000000023</c:v>
                </c:pt>
                <c:pt idx="655">
                  <c:v>0.81297100000000011</c:v>
                </c:pt>
                <c:pt idx="656">
                  <c:v>0.8330280000000001</c:v>
                </c:pt>
                <c:pt idx="657">
                  <c:v>0.82946800000000009</c:v>
                </c:pt>
                <c:pt idx="658">
                  <c:v>0.81525200000000009</c:v>
                </c:pt>
                <c:pt idx="659">
                  <c:v>0.8356809999999999</c:v>
                </c:pt>
                <c:pt idx="660">
                  <c:v>0.83583099999999999</c:v>
                </c:pt>
                <c:pt idx="661">
                  <c:v>0.82385399999999986</c:v>
                </c:pt>
                <c:pt idx="662">
                  <c:v>0.82834399999999997</c:v>
                </c:pt>
                <c:pt idx="663">
                  <c:v>0.82841999999999993</c:v>
                </c:pt>
                <c:pt idx="664">
                  <c:v>0.81457200000000007</c:v>
                </c:pt>
                <c:pt idx="665">
                  <c:v>0.82290999999999981</c:v>
                </c:pt>
                <c:pt idx="666">
                  <c:v>0.82716699999999976</c:v>
                </c:pt>
                <c:pt idx="667">
                  <c:v>0.83107100000000012</c:v>
                </c:pt>
                <c:pt idx="668">
                  <c:v>0.82660800000000023</c:v>
                </c:pt>
                <c:pt idx="669">
                  <c:v>0.82815900000000009</c:v>
                </c:pt>
                <c:pt idx="670">
                  <c:v>0.81629699999999983</c:v>
                </c:pt>
                <c:pt idx="671">
                  <c:v>0.81779200000000007</c:v>
                </c:pt>
                <c:pt idx="672">
                  <c:v>0.82694199999999984</c:v>
                </c:pt>
                <c:pt idx="673">
                  <c:v>0.82087500000000002</c:v>
                </c:pt>
                <c:pt idx="674">
                  <c:v>0.85184799999999972</c:v>
                </c:pt>
                <c:pt idx="675">
                  <c:v>0.85472099999999984</c:v>
                </c:pt>
                <c:pt idx="676">
                  <c:v>0.83747399999999983</c:v>
                </c:pt>
                <c:pt idx="677">
                  <c:v>0.84093199999999979</c:v>
                </c:pt>
                <c:pt idx="678">
                  <c:v>0.83915600000000024</c:v>
                </c:pt>
                <c:pt idx="679">
                  <c:v>0.8411639999999998</c:v>
                </c:pt>
                <c:pt idx="680">
                  <c:v>0.85257500000000008</c:v>
                </c:pt>
                <c:pt idx="681">
                  <c:v>0.84991799999999995</c:v>
                </c:pt>
                <c:pt idx="682">
                  <c:v>0.85599599999999998</c:v>
                </c:pt>
                <c:pt idx="683">
                  <c:v>0.84577999999999975</c:v>
                </c:pt>
                <c:pt idx="684">
                  <c:v>0.82557100000000005</c:v>
                </c:pt>
                <c:pt idx="685">
                  <c:v>0.83223599999999998</c:v>
                </c:pt>
                <c:pt idx="686">
                  <c:v>0.8361050000000001</c:v>
                </c:pt>
                <c:pt idx="687">
                  <c:v>0.840835</c:v>
                </c:pt>
                <c:pt idx="688">
                  <c:v>0.83725499999999986</c:v>
                </c:pt>
                <c:pt idx="689">
                  <c:v>0.8293600000000001</c:v>
                </c:pt>
                <c:pt idx="690">
                  <c:v>0.85208700000000004</c:v>
                </c:pt>
                <c:pt idx="691">
                  <c:v>0.84857000000000005</c:v>
                </c:pt>
                <c:pt idx="692">
                  <c:v>0.86441900000000027</c:v>
                </c:pt>
                <c:pt idx="693">
                  <c:v>0.88009700000000013</c:v>
                </c:pt>
                <c:pt idx="694">
                  <c:v>0.84332299999999982</c:v>
                </c:pt>
                <c:pt idx="695">
                  <c:v>0.84129500000000013</c:v>
                </c:pt>
                <c:pt idx="696">
                  <c:v>0.850414</c:v>
                </c:pt>
                <c:pt idx="697">
                  <c:v>0.83542000000000005</c:v>
                </c:pt>
                <c:pt idx="698">
                  <c:v>0.83609100000000014</c:v>
                </c:pt>
                <c:pt idx="699">
                  <c:v>0.83527400000000007</c:v>
                </c:pt>
                <c:pt idx="700">
                  <c:v>0.83916600000000008</c:v>
                </c:pt>
                <c:pt idx="701">
                  <c:v>0.84599099999999994</c:v>
                </c:pt>
                <c:pt idx="702">
                  <c:v>0.85531099999999971</c:v>
                </c:pt>
                <c:pt idx="703">
                  <c:v>0.86055799999999971</c:v>
                </c:pt>
                <c:pt idx="704">
                  <c:v>0.89910299999999999</c:v>
                </c:pt>
                <c:pt idx="705">
                  <c:v>0.87693999999999983</c:v>
                </c:pt>
                <c:pt idx="706">
                  <c:v>0.8724940000000001</c:v>
                </c:pt>
                <c:pt idx="707">
                  <c:v>0.84281200000000012</c:v>
                </c:pt>
                <c:pt idx="708">
                  <c:v>0.84449399999999986</c:v>
                </c:pt>
                <c:pt idx="709">
                  <c:v>0.84141699999999986</c:v>
                </c:pt>
                <c:pt idx="710">
                  <c:v>0.84160999999999997</c:v>
                </c:pt>
                <c:pt idx="711">
                  <c:v>0.8336619999999999</c:v>
                </c:pt>
                <c:pt idx="712">
                  <c:v>0.8466619999999998</c:v>
                </c:pt>
                <c:pt idx="713">
                  <c:v>0.84677899999999995</c:v>
                </c:pt>
                <c:pt idx="714">
                  <c:v>0.85144099999999989</c:v>
                </c:pt>
                <c:pt idx="715">
                  <c:v>0.85144500000000001</c:v>
                </c:pt>
                <c:pt idx="716">
                  <c:v>0.91000399999999981</c:v>
                </c:pt>
                <c:pt idx="717">
                  <c:v>0.86920600000000015</c:v>
                </c:pt>
                <c:pt idx="718">
                  <c:v>0.85922299999999985</c:v>
                </c:pt>
                <c:pt idx="719">
                  <c:v>0.86142899999999978</c:v>
                </c:pt>
                <c:pt idx="720">
                  <c:v>0.86053100000000016</c:v>
                </c:pt>
                <c:pt idx="721">
                  <c:v>0.86278200000000016</c:v>
                </c:pt>
                <c:pt idx="722">
                  <c:v>0.85981299999999994</c:v>
                </c:pt>
                <c:pt idx="723">
                  <c:v>0.85160700000000022</c:v>
                </c:pt>
                <c:pt idx="724">
                  <c:v>0.85124599999999995</c:v>
                </c:pt>
                <c:pt idx="725">
                  <c:v>0.86274499999999987</c:v>
                </c:pt>
                <c:pt idx="726">
                  <c:v>0.85352199999999989</c:v>
                </c:pt>
                <c:pt idx="727">
                  <c:v>0.86445800000000017</c:v>
                </c:pt>
                <c:pt idx="728">
                  <c:v>0.86554200000000026</c:v>
                </c:pt>
                <c:pt idx="729">
                  <c:v>0.8703470000000002</c:v>
                </c:pt>
                <c:pt idx="730">
                  <c:v>0.94824900000000012</c:v>
                </c:pt>
                <c:pt idx="731">
                  <c:v>0.90894699999999995</c:v>
                </c:pt>
                <c:pt idx="732">
                  <c:v>0.89222899999999972</c:v>
                </c:pt>
                <c:pt idx="733">
                  <c:v>0.89476900000000015</c:v>
                </c:pt>
                <c:pt idx="734">
                  <c:v>0.88098299999999985</c:v>
                </c:pt>
                <c:pt idx="735">
                  <c:v>0.88201700000000005</c:v>
                </c:pt>
                <c:pt idx="736">
                  <c:v>0.87907099999999994</c:v>
                </c:pt>
                <c:pt idx="737">
                  <c:v>0.86561899999999969</c:v>
                </c:pt>
                <c:pt idx="738">
                  <c:v>0.87073800000000023</c:v>
                </c:pt>
                <c:pt idx="739">
                  <c:v>0.88532399999999978</c:v>
                </c:pt>
                <c:pt idx="740">
                  <c:v>0.8992</c:v>
                </c:pt>
                <c:pt idx="741">
                  <c:v>0.89124000000000025</c:v>
                </c:pt>
                <c:pt idx="742">
                  <c:v>0.8967099999999999</c:v>
                </c:pt>
                <c:pt idx="743">
                  <c:v>0.88433499999999987</c:v>
                </c:pt>
                <c:pt idx="744">
                  <c:v>0.87960900000000009</c:v>
                </c:pt>
                <c:pt idx="745">
                  <c:v>0.87685999999999975</c:v>
                </c:pt>
                <c:pt idx="746">
                  <c:v>0.8870159999999998</c:v>
                </c:pt>
                <c:pt idx="747">
                  <c:v>0.90778300000000001</c:v>
                </c:pt>
                <c:pt idx="748">
                  <c:v>0.89676200000000028</c:v>
                </c:pt>
                <c:pt idx="749">
                  <c:v>0.88878599999999985</c:v>
                </c:pt>
                <c:pt idx="750">
                  <c:v>0.88686799999999999</c:v>
                </c:pt>
                <c:pt idx="751">
                  <c:v>0.89577499999999999</c:v>
                </c:pt>
                <c:pt idx="752">
                  <c:v>0.90209200000000012</c:v>
                </c:pt>
                <c:pt idx="753">
                  <c:v>0.89679700000000007</c:v>
                </c:pt>
                <c:pt idx="754">
                  <c:v>0.91500800000000004</c:v>
                </c:pt>
                <c:pt idx="755">
                  <c:v>0.92135199999999995</c:v>
                </c:pt>
                <c:pt idx="756">
                  <c:v>0.91121700000000017</c:v>
                </c:pt>
                <c:pt idx="757">
                  <c:v>0.88991500000000001</c:v>
                </c:pt>
                <c:pt idx="758">
                  <c:v>0.90173500000000018</c:v>
                </c:pt>
                <c:pt idx="759">
                  <c:v>0.9071100000000003</c:v>
                </c:pt>
                <c:pt idx="760">
                  <c:v>0.91966399999999981</c:v>
                </c:pt>
                <c:pt idx="761">
                  <c:v>0.92181899999999972</c:v>
                </c:pt>
                <c:pt idx="762">
                  <c:v>0.90790099999999985</c:v>
                </c:pt>
                <c:pt idx="763">
                  <c:v>0.90046099999999973</c:v>
                </c:pt>
                <c:pt idx="764">
                  <c:v>0.9162039999999998</c:v>
                </c:pt>
                <c:pt idx="765">
                  <c:v>0.91908100000000004</c:v>
                </c:pt>
                <c:pt idx="766">
                  <c:v>0.92789100000000002</c:v>
                </c:pt>
                <c:pt idx="767">
                  <c:v>0.98400100000000013</c:v>
                </c:pt>
                <c:pt idx="768">
                  <c:v>0.92435699999999987</c:v>
                </c:pt>
                <c:pt idx="769">
                  <c:v>0.92998799999999981</c:v>
                </c:pt>
                <c:pt idx="770">
                  <c:v>0.92511499999999991</c:v>
                </c:pt>
                <c:pt idx="771">
                  <c:v>0.92051599999999989</c:v>
                </c:pt>
                <c:pt idx="772">
                  <c:v>0.91905299999999968</c:v>
                </c:pt>
                <c:pt idx="773">
                  <c:v>0.922045</c:v>
                </c:pt>
                <c:pt idx="774">
                  <c:v>0.96066799999999986</c:v>
                </c:pt>
                <c:pt idx="775">
                  <c:v>0.91260199999999991</c:v>
                </c:pt>
                <c:pt idx="776">
                  <c:v>0.9108480000000001</c:v>
                </c:pt>
                <c:pt idx="777">
                  <c:v>0.90678099999999984</c:v>
                </c:pt>
                <c:pt idx="778">
                  <c:v>0.91246000000000005</c:v>
                </c:pt>
                <c:pt idx="779">
                  <c:v>0.93089800000000023</c:v>
                </c:pt>
                <c:pt idx="780">
                  <c:v>0.91716199999999981</c:v>
                </c:pt>
                <c:pt idx="781">
                  <c:v>0.92950399999999989</c:v>
                </c:pt>
                <c:pt idx="782">
                  <c:v>0.93074199999999974</c:v>
                </c:pt>
                <c:pt idx="783">
                  <c:v>0.92195000000000005</c:v>
                </c:pt>
                <c:pt idx="784">
                  <c:v>0.9296580000000001</c:v>
                </c:pt>
                <c:pt idx="785">
                  <c:v>0.9213070000000001</c:v>
                </c:pt>
                <c:pt idx="786">
                  <c:v>0.90829700000000013</c:v>
                </c:pt>
                <c:pt idx="787">
                  <c:v>0.90706299999999995</c:v>
                </c:pt>
                <c:pt idx="788">
                  <c:v>0.92426399999999997</c:v>
                </c:pt>
                <c:pt idx="789">
                  <c:v>0.92089800000000022</c:v>
                </c:pt>
                <c:pt idx="790">
                  <c:v>0.91428600000000015</c:v>
                </c:pt>
                <c:pt idx="791">
                  <c:v>0.93325900000000006</c:v>
                </c:pt>
                <c:pt idx="792">
                  <c:v>0.94185499999999989</c:v>
                </c:pt>
                <c:pt idx="793">
                  <c:v>0.94133100000000014</c:v>
                </c:pt>
                <c:pt idx="794">
                  <c:v>0.92655200000000004</c:v>
                </c:pt>
                <c:pt idx="795">
                  <c:v>0.9231879999999999</c:v>
                </c:pt>
                <c:pt idx="796">
                  <c:v>0.92627199999999998</c:v>
                </c:pt>
                <c:pt idx="797">
                  <c:v>0.93536900000000012</c:v>
                </c:pt>
                <c:pt idx="798">
                  <c:v>0.94183799999999995</c:v>
                </c:pt>
                <c:pt idx="799">
                  <c:v>0.93188699999999991</c:v>
                </c:pt>
                <c:pt idx="800">
                  <c:v>0.92474400000000023</c:v>
                </c:pt>
                <c:pt idx="801">
                  <c:v>0.92041400000000007</c:v>
                </c:pt>
                <c:pt idx="802">
                  <c:v>0.92094600000000004</c:v>
                </c:pt>
                <c:pt idx="803">
                  <c:v>0.93008400000000013</c:v>
                </c:pt>
                <c:pt idx="804">
                  <c:v>0.94393600000000011</c:v>
                </c:pt>
                <c:pt idx="805">
                  <c:v>0.92726299999999995</c:v>
                </c:pt>
                <c:pt idx="806">
                  <c:v>0.92928100000000002</c:v>
                </c:pt>
                <c:pt idx="807">
                  <c:v>0.93016100000000024</c:v>
                </c:pt>
                <c:pt idx="808">
                  <c:v>0.92890600000000001</c:v>
                </c:pt>
                <c:pt idx="809">
                  <c:v>0.93396699999999977</c:v>
                </c:pt>
                <c:pt idx="810">
                  <c:v>0.9332459999999998</c:v>
                </c:pt>
                <c:pt idx="811">
                  <c:v>0.93137400000000015</c:v>
                </c:pt>
                <c:pt idx="812">
                  <c:v>0.94209399999999976</c:v>
                </c:pt>
                <c:pt idx="813">
                  <c:v>0.95629200000000014</c:v>
                </c:pt>
                <c:pt idx="814">
                  <c:v>0.95206100000000027</c:v>
                </c:pt>
                <c:pt idx="815">
                  <c:v>0.95975199999999972</c:v>
                </c:pt>
                <c:pt idx="816">
                  <c:v>0.96512399999999987</c:v>
                </c:pt>
                <c:pt idx="817">
                  <c:v>0.95751600000000003</c:v>
                </c:pt>
                <c:pt idx="818">
                  <c:v>0.94074800000000014</c:v>
                </c:pt>
                <c:pt idx="819">
                  <c:v>0.95084000000000013</c:v>
                </c:pt>
                <c:pt idx="820">
                  <c:v>0.95523599999999975</c:v>
                </c:pt>
                <c:pt idx="821">
                  <c:v>0.94046700000000016</c:v>
                </c:pt>
                <c:pt idx="822">
                  <c:v>0.94765499999999969</c:v>
                </c:pt>
                <c:pt idx="823">
                  <c:v>0.95093500000000009</c:v>
                </c:pt>
                <c:pt idx="824">
                  <c:v>0.96427599999999991</c:v>
                </c:pt>
                <c:pt idx="825">
                  <c:v>0.94244400000000006</c:v>
                </c:pt>
                <c:pt idx="826">
                  <c:v>0.96030799999999994</c:v>
                </c:pt>
                <c:pt idx="827">
                  <c:v>0.95793700000000004</c:v>
                </c:pt>
                <c:pt idx="828">
                  <c:v>0.95126999999999984</c:v>
                </c:pt>
                <c:pt idx="829">
                  <c:v>0.93544899999999975</c:v>
                </c:pt>
                <c:pt idx="830">
                  <c:v>0.97793799999999997</c:v>
                </c:pt>
                <c:pt idx="831">
                  <c:v>0.9696410000000002</c:v>
                </c:pt>
                <c:pt idx="832">
                  <c:v>0.96576499999999998</c:v>
                </c:pt>
                <c:pt idx="833">
                  <c:v>0.98598000000000008</c:v>
                </c:pt>
                <c:pt idx="834">
                  <c:v>0.94613000000000014</c:v>
                </c:pt>
                <c:pt idx="835">
                  <c:v>0.95681699999999981</c:v>
                </c:pt>
                <c:pt idx="836">
                  <c:v>0.94768300000000005</c:v>
                </c:pt>
                <c:pt idx="837">
                  <c:v>0.94364300000000001</c:v>
                </c:pt>
                <c:pt idx="838">
                  <c:v>0.95099899999999993</c:v>
                </c:pt>
                <c:pt idx="839">
                  <c:v>0.95632399999999995</c:v>
                </c:pt>
                <c:pt idx="840">
                  <c:v>0.94812499999999988</c:v>
                </c:pt>
                <c:pt idx="841">
                  <c:v>0.95525700000000002</c:v>
                </c:pt>
                <c:pt idx="842">
                  <c:v>0.95315300000000014</c:v>
                </c:pt>
                <c:pt idx="843">
                  <c:v>0.94200000000000017</c:v>
                </c:pt>
                <c:pt idx="844">
                  <c:v>0.96290699999999974</c:v>
                </c:pt>
                <c:pt idx="845">
                  <c:v>0.96714599999999984</c:v>
                </c:pt>
                <c:pt idx="846">
                  <c:v>0.94909500000000002</c:v>
                </c:pt>
                <c:pt idx="847">
                  <c:v>0.94725799999999993</c:v>
                </c:pt>
                <c:pt idx="848">
                  <c:v>0.93569499999999994</c:v>
                </c:pt>
                <c:pt idx="849">
                  <c:v>0.93260100000000024</c:v>
                </c:pt>
                <c:pt idx="850">
                  <c:v>0.96974000000000005</c:v>
                </c:pt>
                <c:pt idx="851">
                  <c:v>0.99699900000000019</c:v>
                </c:pt>
                <c:pt idx="852">
                  <c:v>0.96269600000000022</c:v>
                </c:pt>
                <c:pt idx="853">
                  <c:v>0.98563500000000026</c:v>
                </c:pt>
                <c:pt idx="854">
                  <c:v>0.93620400000000004</c:v>
                </c:pt>
                <c:pt idx="855">
                  <c:v>0.95097200000000015</c:v>
                </c:pt>
                <c:pt idx="856">
                  <c:v>0.95520399999999994</c:v>
                </c:pt>
                <c:pt idx="857">
                  <c:v>0.95332499999999976</c:v>
                </c:pt>
                <c:pt idx="858">
                  <c:v>0.9653179999999999</c:v>
                </c:pt>
                <c:pt idx="859">
                  <c:v>0.98066900000000023</c:v>
                </c:pt>
                <c:pt idx="860">
                  <c:v>0.97040599999999988</c:v>
                </c:pt>
                <c:pt idx="861">
                  <c:v>0.9619749999999998</c:v>
                </c:pt>
                <c:pt idx="862">
                  <c:v>0.96414800000000001</c:v>
                </c:pt>
                <c:pt idx="863">
                  <c:v>0.95161699999999994</c:v>
                </c:pt>
                <c:pt idx="864">
                  <c:v>0.95231200000000005</c:v>
                </c:pt>
                <c:pt idx="865">
                  <c:v>0.95909800000000001</c:v>
                </c:pt>
                <c:pt idx="866">
                  <c:v>0.94079300000000021</c:v>
                </c:pt>
                <c:pt idx="867">
                  <c:v>0.93598300000000001</c:v>
                </c:pt>
                <c:pt idx="868">
                  <c:v>0.94490000000000007</c:v>
                </c:pt>
                <c:pt idx="869">
                  <c:v>0.95918799999999993</c:v>
                </c:pt>
                <c:pt idx="870">
                  <c:v>0.96437499999999976</c:v>
                </c:pt>
                <c:pt idx="871">
                  <c:v>0.95696499999999984</c:v>
                </c:pt>
                <c:pt idx="872">
                  <c:v>0.95886099999999996</c:v>
                </c:pt>
                <c:pt idx="873">
                  <c:v>0.94371800000000028</c:v>
                </c:pt>
                <c:pt idx="874">
                  <c:v>0.9594720000000001</c:v>
                </c:pt>
                <c:pt idx="875">
                  <c:v>0.95713400000000015</c:v>
                </c:pt>
                <c:pt idx="876">
                  <c:v>0.95587199999999983</c:v>
                </c:pt>
                <c:pt idx="877">
                  <c:v>0.98609899999999984</c:v>
                </c:pt>
                <c:pt idx="878">
                  <c:v>0.98096199999999989</c:v>
                </c:pt>
                <c:pt idx="879">
                  <c:v>0.96851200000000026</c:v>
                </c:pt>
                <c:pt idx="880">
                  <c:v>0.95480799999999988</c:v>
                </c:pt>
                <c:pt idx="881">
                  <c:v>0.95185600000000004</c:v>
                </c:pt>
                <c:pt idx="882">
                  <c:v>0.95668700000000007</c:v>
                </c:pt>
                <c:pt idx="883">
                  <c:v>0.96709400000000012</c:v>
                </c:pt>
                <c:pt idx="884">
                  <c:v>0.96838500000000005</c:v>
                </c:pt>
                <c:pt idx="885">
                  <c:v>0.97889500000000007</c:v>
                </c:pt>
                <c:pt idx="886">
                  <c:v>0.97357000000000027</c:v>
                </c:pt>
                <c:pt idx="887">
                  <c:v>0.99298200000000003</c:v>
                </c:pt>
                <c:pt idx="888">
                  <c:v>0.98653999999999997</c:v>
                </c:pt>
                <c:pt idx="889">
                  <c:v>1.0076620000000001</c:v>
                </c:pt>
                <c:pt idx="890">
                  <c:v>0.9736419999999999</c:v>
                </c:pt>
                <c:pt idx="891">
                  <c:v>0.9556579999999999</c:v>
                </c:pt>
                <c:pt idx="892">
                  <c:v>0.98400200000000004</c:v>
                </c:pt>
                <c:pt idx="893">
                  <c:v>0.98011000000000004</c:v>
                </c:pt>
                <c:pt idx="894">
                  <c:v>0.97745499999999996</c:v>
                </c:pt>
                <c:pt idx="895">
                  <c:v>0.99675000000000002</c:v>
                </c:pt>
                <c:pt idx="896">
                  <c:v>0.99086800000000008</c:v>
                </c:pt>
                <c:pt idx="897">
                  <c:v>0.97009300000000009</c:v>
                </c:pt>
                <c:pt idx="898">
                  <c:v>0.97034700000000007</c:v>
                </c:pt>
                <c:pt idx="899">
                  <c:v>0.97766600000000015</c:v>
                </c:pt>
                <c:pt idx="900">
                  <c:v>0.96698099999999987</c:v>
                </c:pt>
                <c:pt idx="901">
                  <c:v>0.97770100000000015</c:v>
                </c:pt>
                <c:pt idx="902">
                  <c:v>0.98561199999999993</c:v>
                </c:pt>
                <c:pt idx="903">
                  <c:v>0.95824900000000013</c:v>
                </c:pt>
                <c:pt idx="904">
                  <c:v>0.95536900000000013</c:v>
                </c:pt>
                <c:pt idx="905">
                  <c:v>0.98146700000000009</c:v>
                </c:pt>
                <c:pt idx="906">
                  <c:v>0.99178900000000003</c:v>
                </c:pt>
                <c:pt idx="907">
                  <c:v>0.98643299999999989</c:v>
                </c:pt>
                <c:pt idx="908">
                  <c:v>0.96754899999999999</c:v>
                </c:pt>
                <c:pt idx="909">
                  <c:v>0.96504400000000023</c:v>
                </c:pt>
                <c:pt idx="910">
                  <c:v>0.97155300000000011</c:v>
                </c:pt>
                <c:pt idx="911">
                  <c:v>0.97473399999999999</c:v>
                </c:pt>
                <c:pt idx="912">
                  <c:v>0.97125400000000028</c:v>
                </c:pt>
                <c:pt idx="913">
                  <c:v>0.97082199999999985</c:v>
                </c:pt>
                <c:pt idx="914">
                  <c:v>0.99282000000000004</c:v>
                </c:pt>
                <c:pt idx="915">
                  <c:v>0.99027399999999988</c:v>
                </c:pt>
                <c:pt idx="916">
                  <c:v>0.97112699999999985</c:v>
                </c:pt>
                <c:pt idx="917">
                  <c:v>0.97289200000000009</c:v>
                </c:pt>
                <c:pt idx="918">
                  <c:v>0.96718300000000013</c:v>
                </c:pt>
                <c:pt idx="919">
                  <c:v>0.9616309999999999</c:v>
                </c:pt>
                <c:pt idx="920">
                  <c:v>0.96740199999999987</c:v>
                </c:pt>
                <c:pt idx="921">
                  <c:v>0.97423700000000002</c:v>
                </c:pt>
                <c:pt idx="922">
                  <c:v>0.98245999999999989</c:v>
                </c:pt>
                <c:pt idx="923">
                  <c:v>0.99147500000000033</c:v>
                </c:pt>
                <c:pt idx="924">
                  <c:v>0.98500400000000021</c:v>
                </c:pt>
                <c:pt idx="925">
                  <c:v>0.98115999999999981</c:v>
                </c:pt>
                <c:pt idx="926">
                  <c:v>0.98910999999999993</c:v>
                </c:pt>
                <c:pt idx="927">
                  <c:v>0.97472000000000003</c:v>
                </c:pt>
                <c:pt idx="928">
                  <c:v>0.97254299999999994</c:v>
                </c:pt>
                <c:pt idx="929">
                  <c:v>0.97666600000000003</c:v>
                </c:pt>
                <c:pt idx="930">
                  <c:v>0.97683699999999996</c:v>
                </c:pt>
                <c:pt idx="931">
                  <c:v>1.0031190000000001</c:v>
                </c:pt>
                <c:pt idx="932">
                  <c:v>0.99264299999999994</c:v>
                </c:pt>
                <c:pt idx="933">
                  <c:v>0.978993</c:v>
                </c:pt>
                <c:pt idx="934">
                  <c:v>0.97323999999999988</c:v>
                </c:pt>
                <c:pt idx="935">
                  <c:v>0.97539200000000026</c:v>
                </c:pt>
                <c:pt idx="936">
                  <c:v>0.97089000000000003</c:v>
                </c:pt>
                <c:pt idx="937">
                  <c:v>0.98561300000000007</c:v>
                </c:pt>
                <c:pt idx="938">
                  <c:v>0.99329799999999979</c:v>
                </c:pt>
                <c:pt idx="939">
                  <c:v>1.006529</c:v>
                </c:pt>
                <c:pt idx="940">
                  <c:v>1.003808</c:v>
                </c:pt>
                <c:pt idx="941">
                  <c:v>0.98240499999999997</c:v>
                </c:pt>
                <c:pt idx="942">
                  <c:v>0.98812600000000006</c:v>
                </c:pt>
                <c:pt idx="943">
                  <c:v>0.98256800000000011</c:v>
                </c:pt>
                <c:pt idx="944">
                  <c:v>0.98242399999999974</c:v>
                </c:pt>
                <c:pt idx="945">
                  <c:v>0.97674499999999997</c:v>
                </c:pt>
                <c:pt idx="946">
                  <c:v>0.98124400000000023</c:v>
                </c:pt>
                <c:pt idx="947">
                  <c:v>0.98208299999999982</c:v>
                </c:pt>
                <c:pt idx="948">
                  <c:v>0.98346199999999984</c:v>
                </c:pt>
                <c:pt idx="949">
                  <c:v>0.9883519999999999</c:v>
                </c:pt>
                <c:pt idx="950">
                  <c:v>0.97595199999999993</c:v>
                </c:pt>
                <c:pt idx="951">
                  <c:v>0.97474900000000009</c:v>
                </c:pt>
                <c:pt idx="952">
                  <c:v>0.97775600000000029</c:v>
                </c:pt>
                <c:pt idx="953">
                  <c:v>0.98790500000000003</c:v>
                </c:pt>
                <c:pt idx="954">
                  <c:v>0.99510399999999999</c:v>
                </c:pt>
                <c:pt idx="955">
                  <c:v>0.991147</c:v>
                </c:pt>
                <c:pt idx="956">
                  <c:v>1.002731</c:v>
                </c:pt>
                <c:pt idx="957">
                  <c:v>1.0069510000000002</c:v>
                </c:pt>
                <c:pt idx="958">
                  <c:v>1.0170950000000001</c:v>
                </c:pt>
                <c:pt idx="959">
                  <c:v>0.99994099999999997</c:v>
                </c:pt>
                <c:pt idx="960">
                  <c:v>0.9941580000000001</c:v>
                </c:pt>
                <c:pt idx="961">
                  <c:v>0.99878699999999987</c:v>
                </c:pt>
                <c:pt idx="962">
                  <c:v>0.99124000000000012</c:v>
                </c:pt>
                <c:pt idx="963">
                  <c:v>0.98718300000000014</c:v>
                </c:pt>
                <c:pt idx="964">
                  <c:v>0.98393799999999998</c:v>
                </c:pt>
                <c:pt idx="965">
                  <c:v>0.98789400000000005</c:v>
                </c:pt>
                <c:pt idx="966">
                  <c:v>0.98958099999999982</c:v>
                </c:pt>
                <c:pt idx="967">
                  <c:v>0.98575499999999994</c:v>
                </c:pt>
                <c:pt idx="968">
                  <c:v>0.99262300000000003</c:v>
                </c:pt>
                <c:pt idx="969">
                  <c:v>1.0124209999999998</c:v>
                </c:pt>
                <c:pt idx="970">
                  <c:v>1.01884</c:v>
                </c:pt>
                <c:pt idx="971">
                  <c:v>0.99329999999999985</c:v>
                </c:pt>
                <c:pt idx="972">
                  <c:v>0.98523799999999984</c:v>
                </c:pt>
                <c:pt idx="973">
                  <c:v>0.99956799999999979</c:v>
                </c:pt>
                <c:pt idx="974">
                  <c:v>0.998116</c:v>
                </c:pt>
                <c:pt idx="975">
                  <c:v>1.0084250000000001</c:v>
                </c:pt>
                <c:pt idx="976">
                  <c:v>0.99606400000000006</c:v>
                </c:pt>
                <c:pt idx="977">
                  <c:v>0.9942500000000003</c:v>
                </c:pt>
                <c:pt idx="978">
                  <c:v>0.99604299999999979</c:v>
                </c:pt>
                <c:pt idx="979">
                  <c:v>0.99091000000000018</c:v>
                </c:pt>
                <c:pt idx="980">
                  <c:v>0.99502000000000002</c:v>
                </c:pt>
                <c:pt idx="981">
                  <c:v>0.99256699999999998</c:v>
                </c:pt>
                <c:pt idx="982">
                  <c:v>0.99284999999999979</c:v>
                </c:pt>
                <c:pt idx="983">
                  <c:v>1.0076790000000002</c:v>
                </c:pt>
                <c:pt idx="984">
                  <c:v>1.0210890000000001</c:v>
                </c:pt>
                <c:pt idx="985">
                  <c:v>1.00884</c:v>
                </c:pt>
                <c:pt idx="986">
                  <c:v>0.99376399999999987</c:v>
                </c:pt>
                <c:pt idx="987">
                  <c:v>1.0006059999999999</c:v>
                </c:pt>
                <c:pt idx="988">
                  <c:v>0.99077700000000002</c:v>
                </c:pt>
                <c:pt idx="989">
                  <c:v>0.99155400000000005</c:v>
                </c:pt>
                <c:pt idx="990">
                  <c:v>0.99268500000000004</c:v>
                </c:pt>
                <c:pt idx="991">
                  <c:v>0.9895179999999999</c:v>
                </c:pt>
                <c:pt idx="992">
                  <c:v>0.99323700000000015</c:v>
                </c:pt>
                <c:pt idx="993">
                  <c:v>1.0057480000000001</c:v>
                </c:pt>
                <c:pt idx="994">
                  <c:v>1.0002160000000002</c:v>
                </c:pt>
                <c:pt idx="995">
                  <c:v>0.99529699999999988</c:v>
                </c:pt>
                <c:pt idx="996">
                  <c:v>0.98920600000000003</c:v>
                </c:pt>
                <c:pt idx="997">
                  <c:v>1.0000260000000003</c:v>
                </c:pt>
                <c:pt idx="998">
                  <c:v>0.99609700000000001</c:v>
                </c:pt>
                <c:pt idx="999">
                  <c:v>0.999282</c:v>
                </c:pt>
                <c:pt idx="1000">
                  <c:v>0.99135499999999999</c:v>
                </c:pt>
                <c:pt idx="1001">
                  <c:v>0.9887640000000002</c:v>
                </c:pt>
                <c:pt idx="1002">
                  <c:v>0.98358400000000001</c:v>
                </c:pt>
                <c:pt idx="1003">
                  <c:v>1.0025679999999999</c:v>
                </c:pt>
                <c:pt idx="1004">
                  <c:v>0.99797599999999997</c:v>
                </c:pt>
                <c:pt idx="1005">
                  <c:v>0.99062099999999997</c:v>
                </c:pt>
                <c:pt idx="1006">
                  <c:v>0.98689999999999989</c:v>
                </c:pt>
                <c:pt idx="1007">
                  <c:v>0.98715299999999995</c:v>
                </c:pt>
                <c:pt idx="1008">
                  <c:v>0.98850499999999997</c:v>
                </c:pt>
                <c:pt idx="1009">
                  <c:v>0.98221299999999978</c:v>
                </c:pt>
                <c:pt idx="1010">
                  <c:v>0.99461500000000003</c:v>
                </c:pt>
                <c:pt idx="1011">
                  <c:v>1.0094829999999999</c:v>
                </c:pt>
                <c:pt idx="1012">
                  <c:v>0.98489699999999991</c:v>
                </c:pt>
                <c:pt idx="1013">
                  <c:v>0.99782499999999996</c:v>
                </c:pt>
                <c:pt idx="1014">
                  <c:v>1.004508</c:v>
                </c:pt>
                <c:pt idx="1015">
                  <c:v>0.99564099999999978</c:v>
                </c:pt>
                <c:pt idx="1016">
                  <c:v>1.010742</c:v>
                </c:pt>
                <c:pt idx="1017">
                  <c:v>1.020983</c:v>
                </c:pt>
                <c:pt idx="1018">
                  <c:v>1.0147109999999999</c:v>
                </c:pt>
                <c:pt idx="1019">
                  <c:v>1.023682</c:v>
                </c:pt>
                <c:pt idx="1020">
                  <c:v>1.0175500000000002</c:v>
                </c:pt>
                <c:pt idx="1021">
                  <c:v>1.0132410000000001</c:v>
                </c:pt>
                <c:pt idx="1022">
                  <c:v>0.99502599999999997</c:v>
                </c:pt>
                <c:pt idx="1023">
                  <c:v>1.0010570000000001</c:v>
                </c:pt>
                <c:pt idx="1024">
                  <c:v>1.0079509999999998</c:v>
                </c:pt>
                <c:pt idx="1025">
                  <c:v>1.0040739999999999</c:v>
                </c:pt>
                <c:pt idx="1026">
                  <c:v>1.002721</c:v>
                </c:pt>
                <c:pt idx="1027">
                  <c:v>1.033601</c:v>
                </c:pt>
                <c:pt idx="1028">
                  <c:v>1.0108110000000001</c:v>
                </c:pt>
                <c:pt idx="1029">
                  <c:v>1.0224360000000001</c:v>
                </c:pt>
                <c:pt idx="1030">
                  <c:v>1.0935250000000001</c:v>
                </c:pt>
                <c:pt idx="1031">
                  <c:v>1.0178659999999999</c:v>
                </c:pt>
                <c:pt idx="1032">
                  <c:v>1.0123450000000003</c:v>
                </c:pt>
                <c:pt idx="1033">
                  <c:v>1.0079199999999999</c:v>
                </c:pt>
                <c:pt idx="1034">
                  <c:v>0.99793700000000007</c:v>
                </c:pt>
                <c:pt idx="1035">
                  <c:v>1.0087069999999998</c:v>
                </c:pt>
                <c:pt idx="1036">
                  <c:v>1.023266</c:v>
                </c:pt>
                <c:pt idx="1037">
                  <c:v>1.0521739999999999</c:v>
                </c:pt>
                <c:pt idx="1038">
                  <c:v>1.02041</c:v>
                </c:pt>
                <c:pt idx="1039">
                  <c:v>1.0386340000000003</c:v>
                </c:pt>
                <c:pt idx="1040">
                  <c:v>1.0224730000000002</c:v>
                </c:pt>
                <c:pt idx="1041">
                  <c:v>1.0108539999999999</c:v>
                </c:pt>
                <c:pt idx="1042">
                  <c:v>1.0130889999999999</c:v>
                </c:pt>
                <c:pt idx="1043">
                  <c:v>1.0262870000000002</c:v>
                </c:pt>
                <c:pt idx="1044">
                  <c:v>1.0325580000000001</c:v>
                </c:pt>
                <c:pt idx="1045">
                  <c:v>1.0160829999999998</c:v>
                </c:pt>
                <c:pt idx="1046">
                  <c:v>1.0085139999999999</c:v>
                </c:pt>
                <c:pt idx="1047">
                  <c:v>1.0113780000000001</c:v>
                </c:pt>
                <c:pt idx="1048">
                  <c:v>1.015908</c:v>
                </c:pt>
                <c:pt idx="1049">
                  <c:v>1.0091049999999999</c:v>
                </c:pt>
                <c:pt idx="1050">
                  <c:v>1.0143439999999999</c:v>
                </c:pt>
                <c:pt idx="1051">
                  <c:v>1.0186860000000002</c:v>
                </c:pt>
                <c:pt idx="1052">
                  <c:v>1.0402400000000001</c:v>
                </c:pt>
                <c:pt idx="1053">
                  <c:v>1.0151330000000003</c:v>
                </c:pt>
                <c:pt idx="1054">
                  <c:v>1.0074010000000002</c:v>
                </c:pt>
                <c:pt idx="1055">
                  <c:v>1.0086809999999999</c:v>
                </c:pt>
                <c:pt idx="1056">
                  <c:v>1.0075599999999998</c:v>
                </c:pt>
                <c:pt idx="1057">
                  <c:v>1.0063290000000003</c:v>
                </c:pt>
                <c:pt idx="1058">
                  <c:v>1.022178</c:v>
                </c:pt>
                <c:pt idx="1059">
                  <c:v>1.0205949999999999</c:v>
                </c:pt>
                <c:pt idx="1060">
                  <c:v>1.0127699999999999</c:v>
                </c:pt>
                <c:pt idx="1061">
                  <c:v>1.002332</c:v>
                </c:pt>
                <c:pt idx="1062">
                  <c:v>1.0078540000000002</c:v>
                </c:pt>
                <c:pt idx="1063">
                  <c:v>1.0220730000000002</c:v>
                </c:pt>
                <c:pt idx="1064">
                  <c:v>1.0353959999999998</c:v>
                </c:pt>
                <c:pt idx="1065">
                  <c:v>1.0219640000000001</c:v>
                </c:pt>
                <c:pt idx="1066">
                  <c:v>1.0083879999999998</c:v>
                </c:pt>
                <c:pt idx="1067">
                  <c:v>1.0002670000000002</c:v>
                </c:pt>
                <c:pt idx="1068">
                  <c:v>1.0160229999999999</c:v>
                </c:pt>
                <c:pt idx="1069">
                  <c:v>1.0231079999999999</c:v>
                </c:pt>
                <c:pt idx="1070">
                  <c:v>1.039344</c:v>
                </c:pt>
                <c:pt idx="1071">
                  <c:v>1.0473579999999998</c:v>
                </c:pt>
                <c:pt idx="1072">
                  <c:v>1.0305090000000001</c:v>
                </c:pt>
                <c:pt idx="1073">
                  <c:v>1.0313320000000001</c:v>
                </c:pt>
                <c:pt idx="1074">
                  <c:v>1.0436779999999999</c:v>
                </c:pt>
                <c:pt idx="1075">
                  <c:v>1.025093</c:v>
                </c:pt>
                <c:pt idx="1076">
                  <c:v>1.024051</c:v>
                </c:pt>
                <c:pt idx="1077">
                  <c:v>1.0234699999999999</c:v>
                </c:pt>
                <c:pt idx="1078">
                  <c:v>1.0233589999999999</c:v>
                </c:pt>
                <c:pt idx="1079">
                  <c:v>1.076921</c:v>
                </c:pt>
                <c:pt idx="1080">
                  <c:v>1.0291809999999999</c:v>
                </c:pt>
                <c:pt idx="1081">
                  <c:v>1.0276819999999998</c:v>
                </c:pt>
                <c:pt idx="1082">
                  <c:v>1.0181000000000002</c:v>
                </c:pt>
                <c:pt idx="1083">
                  <c:v>1.0216480000000001</c:v>
                </c:pt>
                <c:pt idx="1084">
                  <c:v>1.0374350000000001</c:v>
                </c:pt>
                <c:pt idx="1085">
                  <c:v>1.0484570000000002</c:v>
                </c:pt>
                <c:pt idx="1086">
                  <c:v>1.037677</c:v>
                </c:pt>
                <c:pt idx="1087">
                  <c:v>1.0471450000000002</c:v>
                </c:pt>
                <c:pt idx="1088">
                  <c:v>1.031895</c:v>
                </c:pt>
                <c:pt idx="1089">
                  <c:v>1.029774</c:v>
                </c:pt>
                <c:pt idx="1090">
                  <c:v>1.0329949999999999</c:v>
                </c:pt>
                <c:pt idx="1091">
                  <c:v>1.0398979999999998</c:v>
                </c:pt>
                <c:pt idx="1092">
                  <c:v>1.0336510000000001</c:v>
                </c:pt>
                <c:pt idx="1093">
                  <c:v>1.0227109999999999</c:v>
                </c:pt>
                <c:pt idx="1094">
                  <c:v>1.0393509999999999</c:v>
                </c:pt>
                <c:pt idx="1095">
                  <c:v>1.0582859999999998</c:v>
                </c:pt>
                <c:pt idx="1096">
                  <c:v>1.0320070000000001</c:v>
                </c:pt>
                <c:pt idx="1097">
                  <c:v>1.0361509999999998</c:v>
                </c:pt>
                <c:pt idx="1098">
                  <c:v>1.036354</c:v>
                </c:pt>
                <c:pt idx="1099">
                  <c:v>1.0359690000000001</c:v>
                </c:pt>
                <c:pt idx="1100">
                  <c:v>1.0328450000000002</c:v>
                </c:pt>
                <c:pt idx="1101">
                  <c:v>1.0243279999999999</c:v>
                </c:pt>
                <c:pt idx="1102">
                  <c:v>1.0255129999999999</c:v>
                </c:pt>
                <c:pt idx="1103">
                  <c:v>1.0195790000000002</c:v>
                </c:pt>
                <c:pt idx="1104">
                  <c:v>1.0189220000000001</c:v>
                </c:pt>
                <c:pt idx="1105">
                  <c:v>1.030389</c:v>
                </c:pt>
                <c:pt idx="1106">
                  <c:v>1.0313649999999999</c:v>
                </c:pt>
                <c:pt idx="1107">
                  <c:v>1.0366439999999999</c:v>
                </c:pt>
                <c:pt idx="1108">
                  <c:v>1.0617860000000001</c:v>
                </c:pt>
                <c:pt idx="1109">
                  <c:v>1.042829</c:v>
                </c:pt>
                <c:pt idx="1110">
                  <c:v>1.0375130000000001</c:v>
                </c:pt>
                <c:pt idx="1111">
                  <c:v>1.0589529999999998</c:v>
                </c:pt>
                <c:pt idx="1112">
                  <c:v>1.0448630000000001</c:v>
                </c:pt>
                <c:pt idx="1113">
                  <c:v>1.0316710000000002</c:v>
                </c:pt>
                <c:pt idx="1114">
                  <c:v>1.0313919999999999</c:v>
                </c:pt>
                <c:pt idx="1115">
                  <c:v>1.0218849999999999</c:v>
                </c:pt>
                <c:pt idx="1116">
                  <c:v>1.0240309999999999</c:v>
                </c:pt>
                <c:pt idx="1117">
                  <c:v>1.032713</c:v>
                </c:pt>
                <c:pt idx="1118">
                  <c:v>1.0348180000000002</c:v>
                </c:pt>
                <c:pt idx="1119">
                  <c:v>1.0304120000000001</c:v>
                </c:pt>
                <c:pt idx="1120">
                  <c:v>1.0435260000000002</c:v>
                </c:pt>
                <c:pt idx="1121">
                  <c:v>1.0562429999999998</c:v>
                </c:pt>
                <c:pt idx="1122">
                  <c:v>1.0555230000000002</c:v>
                </c:pt>
                <c:pt idx="1123">
                  <c:v>1.0322479999999998</c:v>
                </c:pt>
                <c:pt idx="1124">
                  <c:v>1.0655030000000001</c:v>
                </c:pt>
                <c:pt idx="1125">
                  <c:v>1.059096</c:v>
                </c:pt>
                <c:pt idx="1126">
                  <c:v>1.062708</c:v>
                </c:pt>
                <c:pt idx="1127">
                  <c:v>1.0631660000000001</c:v>
                </c:pt>
                <c:pt idx="1128">
                  <c:v>1.0427820000000001</c:v>
                </c:pt>
                <c:pt idx="1129">
                  <c:v>1.035644</c:v>
                </c:pt>
                <c:pt idx="1130">
                  <c:v>1.0418210000000001</c:v>
                </c:pt>
                <c:pt idx="1131">
                  <c:v>1.0354119999999998</c:v>
                </c:pt>
                <c:pt idx="1132">
                  <c:v>1.04956</c:v>
                </c:pt>
                <c:pt idx="1133">
                  <c:v>1.0603830000000003</c:v>
                </c:pt>
                <c:pt idx="1134">
                  <c:v>1.0628559999999998</c:v>
                </c:pt>
                <c:pt idx="1135">
                  <c:v>1.062503</c:v>
                </c:pt>
                <c:pt idx="1136">
                  <c:v>1.0389110000000001</c:v>
                </c:pt>
                <c:pt idx="1137">
                  <c:v>1.0496829999999997</c:v>
                </c:pt>
                <c:pt idx="1138">
                  <c:v>1.0460789999999998</c:v>
                </c:pt>
                <c:pt idx="1139">
                  <c:v>1.0423509999999998</c:v>
                </c:pt>
                <c:pt idx="1140">
                  <c:v>1.0492489999999999</c:v>
                </c:pt>
                <c:pt idx="1141">
                  <c:v>1.0658480000000001</c:v>
                </c:pt>
                <c:pt idx="1142">
                  <c:v>1.0735780000000001</c:v>
                </c:pt>
                <c:pt idx="1143">
                  <c:v>1.0688340000000001</c:v>
                </c:pt>
                <c:pt idx="1144">
                  <c:v>1.058046</c:v>
                </c:pt>
                <c:pt idx="1145">
                  <c:v>1.0474649999999999</c:v>
                </c:pt>
                <c:pt idx="1146">
                  <c:v>1.0569710000000001</c:v>
                </c:pt>
                <c:pt idx="1147">
                  <c:v>1.0461579999999999</c:v>
                </c:pt>
                <c:pt idx="1148">
                  <c:v>1.045885</c:v>
                </c:pt>
                <c:pt idx="1149">
                  <c:v>1.0450730000000001</c:v>
                </c:pt>
                <c:pt idx="1150">
                  <c:v>1.0467179999999998</c:v>
                </c:pt>
                <c:pt idx="1151">
                  <c:v>1.0558369999999999</c:v>
                </c:pt>
                <c:pt idx="1152">
                  <c:v>1.0540990000000001</c:v>
                </c:pt>
                <c:pt idx="1153">
                  <c:v>1.0800640000000001</c:v>
                </c:pt>
                <c:pt idx="1154">
                  <c:v>1.0627769999999999</c:v>
                </c:pt>
                <c:pt idx="1155">
                  <c:v>1.0652639999999998</c:v>
                </c:pt>
                <c:pt idx="1156">
                  <c:v>1.0769710000000001</c:v>
                </c:pt>
                <c:pt idx="1157">
                  <c:v>1.0532139999999999</c:v>
                </c:pt>
                <c:pt idx="1158">
                  <c:v>1.0505799999999998</c:v>
                </c:pt>
                <c:pt idx="1159">
                  <c:v>1.039763</c:v>
                </c:pt>
                <c:pt idx="1160">
                  <c:v>1.0421819999999999</c:v>
                </c:pt>
                <c:pt idx="1161">
                  <c:v>1.0469949999999999</c:v>
                </c:pt>
                <c:pt idx="1162">
                  <c:v>1.05755</c:v>
                </c:pt>
                <c:pt idx="1163">
                  <c:v>1.071007</c:v>
                </c:pt>
                <c:pt idx="1164">
                  <c:v>1.070854</c:v>
                </c:pt>
                <c:pt idx="1165">
                  <c:v>1.0607219999999997</c:v>
                </c:pt>
                <c:pt idx="1166">
                  <c:v>1.0451369999999998</c:v>
                </c:pt>
                <c:pt idx="1167">
                  <c:v>1.0788660000000001</c:v>
                </c:pt>
                <c:pt idx="1168">
                  <c:v>1.073555</c:v>
                </c:pt>
                <c:pt idx="1169">
                  <c:v>1.0744849999999999</c:v>
                </c:pt>
                <c:pt idx="1170">
                  <c:v>1.048273</c:v>
                </c:pt>
                <c:pt idx="1171">
                  <c:v>1.046724</c:v>
                </c:pt>
                <c:pt idx="1172">
                  <c:v>1.064811</c:v>
                </c:pt>
                <c:pt idx="1173">
                  <c:v>1.0907269999999998</c:v>
                </c:pt>
                <c:pt idx="1174">
                  <c:v>1.0916510000000001</c:v>
                </c:pt>
                <c:pt idx="1175">
                  <c:v>1.0902880000000001</c:v>
                </c:pt>
                <c:pt idx="1176">
                  <c:v>1.0865320000000001</c:v>
                </c:pt>
                <c:pt idx="1177">
                  <c:v>1.0630360000000001</c:v>
                </c:pt>
                <c:pt idx="1178">
                  <c:v>1.0515819999999998</c:v>
                </c:pt>
                <c:pt idx="1179">
                  <c:v>1.052413</c:v>
                </c:pt>
                <c:pt idx="1180">
                  <c:v>1.055461</c:v>
                </c:pt>
                <c:pt idx="1181">
                  <c:v>1.0543840000000002</c:v>
                </c:pt>
                <c:pt idx="1182">
                  <c:v>1.0622870000000002</c:v>
                </c:pt>
                <c:pt idx="1183">
                  <c:v>1.0739180000000002</c:v>
                </c:pt>
                <c:pt idx="1184">
                  <c:v>1.0577630000000002</c:v>
                </c:pt>
                <c:pt idx="1185">
                  <c:v>1.061445</c:v>
                </c:pt>
                <c:pt idx="1186">
                  <c:v>1.0625020000000001</c:v>
                </c:pt>
                <c:pt idx="1187">
                  <c:v>1.0576830000000002</c:v>
                </c:pt>
                <c:pt idx="1188">
                  <c:v>1.0579370000000001</c:v>
                </c:pt>
                <c:pt idx="1189">
                  <c:v>1.0551229999999998</c:v>
                </c:pt>
                <c:pt idx="1190">
                  <c:v>1.0510949999999999</c:v>
                </c:pt>
                <c:pt idx="1191">
                  <c:v>1.059561</c:v>
                </c:pt>
                <c:pt idx="1192">
                  <c:v>1.0559259999999997</c:v>
                </c:pt>
                <c:pt idx="1193">
                  <c:v>1.0609440000000001</c:v>
                </c:pt>
                <c:pt idx="1194">
                  <c:v>1.0540150000000001</c:v>
                </c:pt>
                <c:pt idx="1195">
                  <c:v>1.058214</c:v>
                </c:pt>
                <c:pt idx="1196">
                  <c:v>1.0926260000000001</c:v>
                </c:pt>
                <c:pt idx="1197">
                  <c:v>1.1250649999999998</c:v>
                </c:pt>
                <c:pt idx="1198">
                  <c:v>1.0727509999999998</c:v>
                </c:pt>
                <c:pt idx="1199">
                  <c:v>1.0597799999999999</c:v>
                </c:pt>
                <c:pt idx="1200">
                  <c:v>1.0641600000000002</c:v>
                </c:pt>
                <c:pt idx="1201">
                  <c:v>1.0596930000000002</c:v>
                </c:pt>
                <c:pt idx="1202">
                  <c:v>1.0628799999999998</c:v>
                </c:pt>
                <c:pt idx="1203">
                  <c:v>1.0671900000000003</c:v>
                </c:pt>
                <c:pt idx="1204">
                  <c:v>1.0505250000000002</c:v>
                </c:pt>
                <c:pt idx="1205">
                  <c:v>1.0534159999999997</c:v>
                </c:pt>
                <c:pt idx="1206">
                  <c:v>1.0632579999999998</c:v>
                </c:pt>
                <c:pt idx="1207">
                  <c:v>1.0632850000000003</c:v>
                </c:pt>
                <c:pt idx="1208">
                  <c:v>1.0616239999999999</c:v>
                </c:pt>
                <c:pt idx="1209">
                  <c:v>1.058721</c:v>
                </c:pt>
                <c:pt idx="1210">
                  <c:v>1.067564</c:v>
                </c:pt>
                <c:pt idx="1211">
                  <c:v>1.0632880000000002</c:v>
                </c:pt>
                <c:pt idx="1212">
                  <c:v>1.0635629999999998</c:v>
                </c:pt>
                <c:pt idx="1213">
                  <c:v>1.0756219999999999</c:v>
                </c:pt>
                <c:pt idx="1214">
                  <c:v>1.0664990000000001</c:v>
                </c:pt>
                <c:pt idx="1215">
                  <c:v>1.0668000000000002</c:v>
                </c:pt>
                <c:pt idx="1216">
                  <c:v>1.0700019999999999</c:v>
                </c:pt>
                <c:pt idx="1217">
                  <c:v>1.0768709999999999</c:v>
                </c:pt>
                <c:pt idx="1218">
                  <c:v>1.0858150000000002</c:v>
                </c:pt>
                <c:pt idx="1219">
                  <c:v>1.0659729999999998</c:v>
                </c:pt>
                <c:pt idx="1220">
                  <c:v>1.060082</c:v>
                </c:pt>
                <c:pt idx="1221">
                  <c:v>1.0617089999999998</c:v>
                </c:pt>
                <c:pt idx="1222">
                  <c:v>1.0707229999999999</c:v>
                </c:pt>
                <c:pt idx="1223">
                  <c:v>1.0633729999999999</c:v>
                </c:pt>
                <c:pt idx="1224">
                  <c:v>1.0814170000000001</c:v>
                </c:pt>
                <c:pt idx="1225">
                  <c:v>1.0639369999999999</c:v>
                </c:pt>
                <c:pt idx="1226">
                  <c:v>1.0883689999999999</c:v>
                </c:pt>
                <c:pt idx="1227">
                  <c:v>1.076751</c:v>
                </c:pt>
                <c:pt idx="1228">
                  <c:v>1.0769390000000001</c:v>
                </c:pt>
                <c:pt idx="1229">
                  <c:v>1.1613419999999999</c:v>
                </c:pt>
                <c:pt idx="1230">
                  <c:v>1.0821370000000001</c:v>
                </c:pt>
                <c:pt idx="1231">
                  <c:v>1.0821529999999999</c:v>
                </c:pt>
                <c:pt idx="1232">
                  <c:v>1.0615390000000002</c:v>
                </c:pt>
                <c:pt idx="1233">
                  <c:v>1.0844620000000003</c:v>
                </c:pt>
                <c:pt idx="1234">
                  <c:v>1.071728</c:v>
                </c:pt>
                <c:pt idx="1235">
                  <c:v>1.0638189999999998</c:v>
                </c:pt>
                <c:pt idx="1236">
                  <c:v>1.0652630000000001</c:v>
                </c:pt>
                <c:pt idx="1237">
                  <c:v>1.0659019999999999</c:v>
                </c:pt>
                <c:pt idx="1238">
                  <c:v>1.074038</c:v>
                </c:pt>
                <c:pt idx="1239">
                  <c:v>1.1032580000000001</c:v>
                </c:pt>
                <c:pt idx="1240">
                  <c:v>1.0664230000000001</c:v>
                </c:pt>
                <c:pt idx="1241">
                  <c:v>1.0592829999999998</c:v>
                </c:pt>
                <c:pt idx="1242">
                  <c:v>1.0805040000000001</c:v>
                </c:pt>
                <c:pt idx="1243">
                  <c:v>1.0915510000000002</c:v>
                </c:pt>
                <c:pt idx="1244">
                  <c:v>1.0747599999999999</c:v>
                </c:pt>
                <c:pt idx="1245">
                  <c:v>1.065393</c:v>
                </c:pt>
                <c:pt idx="1246">
                  <c:v>1.117478</c:v>
                </c:pt>
                <c:pt idx="1247">
                  <c:v>1.094805</c:v>
                </c:pt>
                <c:pt idx="1248">
                  <c:v>1.092543</c:v>
                </c:pt>
                <c:pt idx="1249">
                  <c:v>1.0649910000000002</c:v>
                </c:pt>
                <c:pt idx="1250">
                  <c:v>1.063598</c:v>
                </c:pt>
                <c:pt idx="1251">
                  <c:v>1.0631419999999998</c:v>
                </c:pt>
                <c:pt idx="1252">
                  <c:v>1.058006</c:v>
                </c:pt>
                <c:pt idx="1253">
                  <c:v>1.0676130000000001</c:v>
                </c:pt>
                <c:pt idx="1254">
                  <c:v>1.0644849999999999</c:v>
                </c:pt>
                <c:pt idx="1255">
                  <c:v>1.0653279999999998</c:v>
                </c:pt>
                <c:pt idx="1256">
                  <c:v>1.0615220000000001</c:v>
                </c:pt>
                <c:pt idx="1257">
                  <c:v>1.0745870000000002</c:v>
                </c:pt>
                <c:pt idx="1258">
                  <c:v>1.0797120000000002</c:v>
                </c:pt>
                <c:pt idx="1259">
                  <c:v>1.0875469999999998</c:v>
                </c:pt>
                <c:pt idx="1260">
                  <c:v>1.069</c:v>
                </c:pt>
                <c:pt idx="1261">
                  <c:v>1.0711650000000001</c:v>
                </c:pt>
                <c:pt idx="1262">
                  <c:v>1.081237</c:v>
                </c:pt>
                <c:pt idx="1263">
                  <c:v>1.082103</c:v>
                </c:pt>
                <c:pt idx="1264">
                  <c:v>1.09304</c:v>
                </c:pt>
                <c:pt idx="1265">
                  <c:v>1.1124310000000002</c:v>
                </c:pt>
                <c:pt idx="1266">
                  <c:v>1.1046659999999999</c:v>
                </c:pt>
                <c:pt idx="1267">
                  <c:v>1.0815149999999998</c:v>
                </c:pt>
                <c:pt idx="1268">
                  <c:v>1.0904939999999999</c:v>
                </c:pt>
                <c:pt idx="1269">
                  <c:v>1.0731999999999999</c:v>
                </c:pt>
                <c:pt idx="1270">
                  <c:v>1.0780049999999999</c:v>
                </c:pt>
                <c:pt idx="1271">
                  <c:v>1.0745499999999999</c:v>
                </c:pt>
                <c:pt idx="1272">
                  <c:v>1.078989</c:v>
                </c:pt>
                <c:pt idx="1273">
                  <c:v>1.0840569999999998</c:v>
                </c:pt>
                <c:pt idx="1274">
                  <c:v>1.0849099999999998</c:v>
                </c:pt>
                <c:pt idx="1275">
                  <c:v>1.0709379999999999</c:v>
                </c:pt>
                <c:pt idx="1276">
                  <c:v>1.0864770000000001</c:v>
                </c:pt>
                <c:pt idx="1277">
                  <c:v>1.0875300000000001</c:v>
                </c:pt>
                <c:pt idx="1278">
                  <c:v>1.1103019999999999</c:v>
                </c:pt>
                <c:pt idx="1279">
                  <c:v>1.11659</c:v>
                </c:pt>
                <c:pt idx="1280">
                  <c:v>1.1238399999999997</c:v>
                </c:pt>
                <c:pt idx="1281">
                  <c:v>1.0787130000000003</c:v>
                </c:pt>
                <c:pt idx="1282">
                  <c:v>1.0831010000000001</c:v>
                </c:pt>
                <c:pt idx="1283">
                  <c:v>1.0870779999999998</c:v>
                </c:pt>
                <c:pt idx="1284">
                  <c:v>1.0876109999999999</c:v>
                </c:pt>
                <c:pt idx="1285">
                  <c:v>1.083358</c:v>
                </c:pt>
                <c:pt idx="1286">
                  <c:v>1.1016670000000002</c:v>
                </c:pt>
                <c:pt idx="1287">
                  <c:v>1.1105779999999998</c:v>
                </c:pt>
                <c:pt idx="1288">
                  <c:v>1.0889869999999997</c:v>
                </c:pt>
                <c:pt idx="1289">
                  <c:v>1.114055</c:v>
                </c:pt>
                <c:pt idx="1290">
                  <c:v>1.0845580000000001</c:v>
                </c:pt>
                <c:pt idx="1291">
                  <c:v>1.1155659999999998</c:v>
                </c:pt>
                <c:pt idx="1292">
                  <c:v>1.0957360000000003</c:v>
                </c:pt>
                <c:pt idx="1293">
                  <c:v>1.0850929999999999</c:v>
                </c:pt>
                <c:pt idx="1294">
                  <c:v>1.1051739999999999</c:v>
                </c:pt>
                <c:pt idx="1295">
                  <c:v>1.1166039999999999</c:v>
                </c:pt>
                <c:pt idx="1296">
                  <c:v>1.128822</c:v>
                </c:pt>
                <c:pt idx="1297">
                  <c:v>1.1049170000000001</c:v>
                </c:pt>
                <c:pt idx="1298">
                  <c:v>1.1369160000000003</c:v>
                </c:pt>
                <c:pt idx="1299">
                  <c:v>1.098854</c:v>
                </c:pt>
                <c:pt idx="1300">
                  <c:v>1.0937919999999999</c:v>
                </c:pt>
                <c:pt idx="1301">
                  <c:v>1.1003399999999999</c:v>
                </c:pt>
                <c:pt idx="1302">
                  <c:v>1.092395</c:v>
                </c:pt>
                <c:pt idx="1303">
                  <c:v>1.1211479999999998</c:v>
                </c:pt>
                <c:pt idx="1304">
                  <c:v>1.1119270000000001</c:v>
                </c:pt>
                <c:pt idx="1305">
                  <c:v>1.1146159999999998</c:v>
                </c:pt>
                <c:pt idx="1306">
                  <c:v>1.1172389999999999</c:v>
                </c:pt>
                <c:pt idx="1307">
                  <c:v>1.1170549999999999</c:v>
                </c:pt>
                <c:pt idx="1308">
                  <c:v>1.1264759999999998</c:v>
                </c:pt>
                <c:pt idx="1309">
                  <c:v>1.110584</c:v>
                </c:pt>
                <c:pt idx="1310">
                  <c:v>1.1167420000000001</c:v>
                </c:pt>
                <c:pt idx="1311">
                  <c:v>1.1120299999999999</c:v>
                </c:pt>
                <c:pt idx="1312">
                  <c:v>1.0954410000000001</c:v>
                </c:pt>
                <c:pt idx="1313">
                  <c:v>1.1145189999999998</c:v>
                </c:pt>
                <c:pt idx="1314">
                  <c:v>1.1133010000000001</c:v>
                </c:pt>
                <c:pt idx="1315">
                  <c:v>1.1020289999999999</c:v>
                </c:pt>
                <c:pt idx="1316">
                  <c:v>1.107461</c:v>
                </c:pt>
                <c:pt idx="1317">
                  <c:v>1.1082399999999999</c:v>
                </c:pt>
                <c:pt idx="1318">
                  <c:v>1.1252420000000001</c:v>
                </c:pt>
                <c:pt idx="1319">
                  <c:v>1.1307069999999999</c:v>
                </c:pt>
                <c:pt idx="1320">
                  <c:v>1.1112220000000002</c:v>
                </c:pt>
                <c:pt idx="1321">
                  <c:v>1.124492</c:v>
                </c:pt>
                <c:pt idx="1322">
                  <c:v>1.1109259999999999</c:v>
                </c:pt>
                <c:pt idx="1323">
                  <c:v>1.1117359999999998</c:v>
                </c:pt>
                <c:pt idx="1324">
                  <c:v>1.1324190000000001</c:v>
                </c:pt>
                <c:pt idx="1325">
                  <c:v>1.124117</c:v>
                </c:pt>
                <c:pt idx="1326">
                  <c:v>1.1093609999999998</c:v>
                </c:pt>
                <c:pt idx="1327">
                  <c:v>1.1289180000000001</c:v>
                </c:pt>
                <c:pt idx="1328">
                  <c:v>1.1332859999999998</c:v>
                </c:pt>
                <c:pt idx="1329">
                  <c:v>1.1396540000000002</c:v>
                </c:pt>
                <c:pt idx="1330">
                  <c:v>1.1420980000000001</c:v>
                </c:pt>
                <c:pt idx="1331">
                  <c:v>1.144029</c:v>
                </c:pt>
                <c:pt idx="1332">
                  <c:v>1.1398009999999998</c:v>
                </c:pt>
                <c:pt idx="1333">
                  <c:v>1.1450070000000001</c:v>
                </c:pt>
                <c:pt idx="1334">
                  <c:v>1.1426589999999999</c:v>
                </c:pt>
                <c:pt idx="1335">
                  <c:v>1.1253810000000002</c:v>
                </c:pt>
                <c:pt idx="1336">
                  <c:v>1.1252880000000003</c:v>
                </c:pt>
                <c:pt idx="1337">
                  <c:v>1.138244</c:v>
                </c:pt>
                <c:pt idx="1338">
                  <c:v>1.1306629999999998</c:v>
                </c:pt>
                <c:pt idx="1339">
                  <c:v>1.1388509999999998</c:v>
                </c:pt>
                <c:pt idx="1340">
                  <c:v>1.1282409999999998</c:v>
                </c:pt>
                <c:pt idx="1341">
                  <c:v>1.152263</c:v>
                </c:pt>
                <c:pt idx="1342">
                  <c:v>1.1490339999999999</c:v>
                </c:pt>
                <c:pt idx="1343">
                  <c:v>1.1707199999999998</c:v>
                </c:pt>
                <c:pt idx="1344">
                  <c:v>1.1779409999999999</c:v>
                </c:pt>
                <c:pt idx="1345">
                  <c:v>1.1308469999999999</c:v>
                </c:pt>
                <c:pt idx="1346">
                  <c:v>1.1296349999999999</c:v>
                </c:pt>
                <c:pt idx="1347">
                  <c:v>1.1512579999999999</c:v>
                </c:pt>
                <c:pt idx="1348">
                  <c:v>1.156452</c:v>
                </c:pt>
                <c:pt idx="1349">
                  <c:v>1.1390240000000003</c:v>
                </c:pt>
                <c:pt idx="1350">
                  <c:v>1.1303529999999999</c:v>
                </c:pt>
                <c:pt idx="1351">
                  <c:v>1.1476199999999999</c:v>
                </c:pt>
                <c:pt idx="1352">
                  <c:v>1.1426339999999997</c:v>
                </c:pt>
                <c:pt idx="1353">
                  <c:v>1.1422289999999999</c:v>
                </c:pt>
                <c:pt idx="1354">
                  <c:v>1.1510860000000001</c:v>
                </c:pt>
                <c:pt idx="1355">
                  <c:v>1.1271610000000001</c:v>
                </c:pt>
                <c:pt idx="1356">
                  <c:v>1.134544</c:v>
                </c:pt>
                <c:pt idx="1357">
                  <c:v>1.1605310000000002</c:v>
                </c:pt>
                <c:pt idx="1358">
                  <c:v>1.1784460000000001</c:v>
                </c:pt>
                <c:pt idx="1359">
                  <c:v>1.1669990000000001</c:v>
                </c:pt>
                <c:pt idx="1360">
                  <c:v>1.1507240000000001</c:v>
                </c:pt>
                <c:pt idx="1361">
                  <c:v>1.1573829999999998</c:v>
                </c:pt>
                <c:pt idx="1362">
                  <c:v>1.134155</c:v>
                </c:pt>
                <c:pt idx="1363">
                  <c:v>1.1372350000000002</c:v>
                </c:pt>
                <c:pt idx="1364">
                  <c:v>1.1430059999999997</c:v>
                </c:pt>
                <c:pt idx="1365">
                  <c:v>1.1396080000000002</c:v>
                </c:pt>
                <c:pt idx="1366">
                  <c:v>1.1465900000000002</c:v>
                </c:pt>
                <c:pt idx="1367">
                  <c:v>1.1323290000000001</c:v>
                </c:pt>
                <c:pt idx="1368">
                  <c:v>1.1557840000000001</c:v>
                </c:pt>
                <c:pt idx="1369">
                  <c:v>1.1453950000000002</c:v>
                </c:pt>
                <c:pt idx="1370">
                  <c:v>1.1797540000000002</c:v>
                </c:pt>
                <c:pt idx="1371">
                  <c:v>1.148352</c:v>
                </c:pt>
                <c:pt idx="1372">
                  <c:v>1.1483990000000002</c:v>
                </c:pt>
                <c:pt idx="1373">
                  <c:v>1.156487</c:v>
                </c:pt>
                <c:pt idx="1374">
                  <c:v>1.1507950000000002</c:v>
                </c:pt>
                <c:pt idx="1375">
                  <c:v>1.1493989999999998</c:v>
                </c:pt>
                <c:pt idx="1376">
                  <c:v>1.1582859999999999</c:v>
                </c:pt>
                <c:pt idx="1377">
                  <c:v>1.1517570000000001</c:v>
                </c:pt>
                <c:pt idx="1378">
                  <c:v>1.1483889999999999</c:v>
                </c:pt>
                <c:pt idx="1379">
                  <c:v>1.1539979999999999</c:v>
                </c:pt>
                <c:pt idx="1380">
                  <c:v>1.1693320000000003</c:v>
                </c:pt>
                <c:pt idx="1381">
                  <c:v>1.1609219999999998</c:v>
                </c:pt>
                <c:pt idx="1382">
                  <c:v>1.1715819999999999</c:v>
                </c:pt>
                <c:pt idx="1383">
                  <c:v>1.1757879999999998</c:v>
                </c:pt>
                <c:pt idx="1384">
                  <c:v>1.1684689999999998</c:v>
                </c:pt>
                <c:pt idx="1385">
                  <c:v>1.1704620000000001</c:v>
                </c:pt>
                <c:pt idx="1386">
                  <c:v>1.1547580000000002</c:v>
                </c:pt>
                <c:pt idx="1387">
                  <c:v>1.1724040000000002</c:v>
                </c:pt>
                <c:pt idx="1388">
                  <c:v>1.1647019999999999</c:v>
                </c:pt>
                <c:pt idx="1389">
                  <c:v>1.1642680000000001</c:v>
                </c:pt>
                <c:pt idx="1390">
                  <c:v>1.1743009999999998</c:v>
                </c:pt>
                <c:pt idx="1391">
                  <c:v>1.1708899999999998</c:v>
                </c:pt>
                <c:pt idx="1392">
                  <c:v>1.1780130000000002</c:v>
                </c:pt>
                <c:pt idx="1393">
                  <c:v>1.1855739999999999</c:v>
                </c:pt>
                <c:pt idx="1394">
                  <c:v>1.1777170000000001</c:v>
                </c:pt>
                <c:pt idx="1395">
                  <c:v>1.1583589999999999</c:v>
                </c:pt>
                <c:pt idx="1396">
                  <c:v>1.1615920000000002</c:v>
                </c:pt>
                <c:pt idx="1397">
                  <c:v>1.1804829999999997</c:v>
                </c:pt>
                <c:pt idx="1398">
                  <c:v>1.186528</c:v>
                </c:pt>
                <c:pt idx="1399">
                  <c:v>1.1991029999999998</c:v>
                </c:pt>
                <c:pt idx="1400">
                  <c:v>1.2085089999999998</c:v>
                </c:pt>
                <c:pt idx="1401">
                  <c:v>1.1833339999999999</c:v>
                </c:pt>
                <c:pt idx="1402">
                  <c:v>1.1786799999999999</c:v>
                </c:pt>
                <c:pt idx="1403">
                  <c:v>1.1652259999999999</c:v>
                </c:pt>
                <c:pt idx="1404">
                  <c:v>1.174229</c:v>
                </c:pt>
                <c:pt idx="1405">
                  <c:v>1.174266</c:v>
                </c:pt>
                <c:pt idx="1406">
                  <c:v>1.1757940000000002</c:v>
                </c:pt>
                <c:pt idx="1407">
                  <c:v>1.1586560000000001</c:v>
                </c:pt>
                <c:pt idx="1408">
                  <c:v>1.1643699999999999</c:v>
                </c:pt>
                <c:pt idx="1409">
                  <c:v>1.1497109999999999</c:v>
                </c:pt>
                <c:pt idx="1410">
                  <c:v>1.1667809999999998</c:v>
                </c:pt>
                <c:pt idx="1411">
                  <c:v>1.1726509999999999</c:v>
                </c:pt>
                <c:pt idx="1412">
                  <c:v>1.1840539999999999</c:v>
                </c:pt>
                <c:pt idx="1413">
                  <c:v>1.1825810000000001</c:v>
                </c:pt>
                <c:pt idx="1414">
                  <c:v>1.2133400000000001</c:v>
                </c:pt>
                <c:pt idx="1415">
                  <c:v>1.184026</c:v>
                </c:pt>
                <c:pt idx="1416">
                  <c:v>1.1574</c:v>
                </c:pt>
                <c:pt idx="1417">
                  <c:v>1.1890069999999999</c:v>
                </c:pt>
                <c:pt idx="1418">
                  <c:v>1.192258</c:v>
                </c:pt>
                <c:pt idx="1419">
                  <c:v>1.1908809999999999</c:v>
                </c:pt>
                <c:pt idx="1420">
                  <c:v>1.1922889999999997</c:v>
                </c:pt>
                <c:pt idx="1421">
                  <c:v>1.1698390000000001</c:v>
                </c:pt>
                <c:pt idx="1422">
                  <c:v>1.1594970000000002</c:v>
                </c:pt>
                <c:pt idx="1423">
                  <c:v>1.1601779999999999</c:v>
                </c:pt>
                <c:pt idx="1424">
                  <c:v>1.1616320000000002</c:v>
                </c:pt>
                <c:pt idx="1425">
                  <c:v>1.1698199999999999</c:v>
                </c:pt>
                <c:pt idx="1426">
                  <c:v>1.166215</c:v>
                </c:pt>
                <c:pt idx="1427">
                  <c:v>1.1828710000000002</c:v>
                </c:pt>
                <c:pt idx="1428">
                  <c:v>1.1816509999999998</c:v>
                </c:pt>
                <c:pt idx="1429">
                  <c:v>1.1866700000000001</c:v>
                </c:pt>
                <c:pt idx="1430">
                  <c:v>1.2438520000000002</c:v>
                </c:pt>
                <c:pt idx="1431">
                  <c:v>1.1686480000000001</c:v>
                </c:pt>
                <c:pt idx="1432">
                  <c:v>1.1889980000000002</c:v>
                </c:pt>
                <c:pt idx="1433">
                  <c:v>1.175128</c:v>
                </c:pt>
                <c:pt idx="1434">
                  <c:v>1.1877500000000001</c:v>
                </c:pt>
                <c:pt idx="1435">
                  <c:v>1.1658800000000002</c:v>
                </c:pt>
                <c:pt idx="1436">
                  <c:v>1.1791130000000001</c:v>
                </c:pt>
                <c:pt idx="1437">
                  <c:v>1.1893290000000001</c:v>
                </c:pt>
                <c:pt idx="1438">
                  <c:v>1.1990930000000002</c:v>
                </c:pt>
                <c:pt idx="1439">
                  <c:v>1.2033319999999998</c:v>
                </c:pt>
                <c:pt idx="1440">
                  <c:v>1.1848049999999999</c:v>
                </c:pt>
                <c:pt idx="1441">
                  <c:v>1.1793889999999998</c:v>
                </c:pt>
                <c:pt idx="1442">
                  <c:v>1.1893020000000001</c:v>
                </c:pt>
                <c:pt idx="1443">
                  <c:v>1.1812530000000001</c:v>
                </c:pt>
                <c:pt idx="1444">
                  <c:v>1.1819510000000002</c:v>
                </c:pt>
                <c:pt idx="1445">
                  <c:v>1.1682219999999999</c:v>
                </c:pt>
                <c:pt idx="1446">
                  <c:v>1.1803020000000002</c:v>
                </c:pt>
                <c:pt idx="1447">
                  <c:v>1.1947290000000002</c:v>
                </c:pt>
                <c:pt idx="1448">
                  <c:v>1.1832939999999998</c:v>
                </c:pt>
                <c:pt idx="1449">
                  <c:v>1.1755570000000002</c:v>
                </c:pt>
                <c:pt idx="1450">
                  <c:v>1.1742160000000001</c:v>
                </c:pt>
                <c:pt idx="1451">
                  <c:v>1.1815089999999999</c:v>
                </c:pt>
                <c:pt idx="1452">
                  <c:v>1.2069099999999999</c:v>
                </c:pt>
                <c:pt idx="1453">
                  <c:v>1.1963019999999998</c:v>
                </c:pt>
                <c:pt idx="1454">
                  <c:v>1.189538</c:v>
                </c:pt>
                <c:pt idx="1455">
                  <c:v>1.1925920000000001</c:v>
                </c:pt>
                <c:pt idx="1456">
                  <c:v>1.2118140000000002</c:v>
                </c:pt>
                <c:pt idx="1457">
                  <c:v>1.193071</c:v>
                </c:pt>
                <c:pt idx="1458">
                  <c:v>1.172811</c:v>
                </c:pt>
                <c:pt idx="1459">
                  <c:v>1.1847699999999999</c:v>
                </c:pt>
                <c:pt idx="1460">
                  <c:v>1.1963140000000001</c:v>
                </c:pt>
                <c:pt idx="1461">
                  <c:v>1.189848</c:v>
                </c:pt>
                <c:pt idx="1462">
                  <c:v>1.1788599999999998</c:v>
                </c:pt>
                <c:pt idx="1463">
                  <c:v>1.1775219999999997</c:v>
                </c:pt>
                <c:pt idx="1464">
                  <c:v>1.1759729999999999</c:v>
                </c:pt>
                <c:pt idx="1465">
                  <c:v>1.1970159999999999</c:v>
                </c:pt>
                <c:pt idx="1466">
                  <c:v>1.1829319999999999</c:v>
                </c:pt>
                <c:pt idx="1467">
                  <c:v>1.1741430000000002</c:v>
                </c:pt>
                <c:pt idx="1468">
                  <c:v>1.18353</c:v>
                </c:pt>
                <c:pt idx="1469">
                  <c:v>1.1986650000000001</c:v>
                </c:pt>
                <c:pt idx="1470">
                  <c:v>1.1742960000000002</c:v>
                </c:pt>
                <c:pt idx="1471">
                  <c:v>1.1881889999999999</c:v>
                </c:pt>
                <c:pt idx="1472">
                  <c:v>1.189587</c:v>
                </c:pt>
                <c:pt idx="1473">
                  <c:v>1.1898560000000002</c:v>
                </c:pt>
                <c:pt idx="1474">
                  <c:v>1.1846390000000002</c:v>
                </c:pt>
                <c:pt idx="1475">
                  <c:v>1.1947540000000001</c:v>
                </c:pt>
                <c:pt idx="1476">
                  <c:v>1.2040770000000003</c:v>
                </c:pt>
                <c:pt idx="1477">
                  <c:v>1.181826</c:v>
                </c:pt>
                <c:pt idx="1478">
                  <c:v>1.1738920000000002</c:v>
                </c:pt>
                <c:pt idx="1479">
                  <c:v>1.1929240000000001</c:v>
                </c:pt>
                <c:pt idx="1480">
                  <c:v>1.1916269999999998</c:v>
                </c:pt>
                <c:pt idx="1481">
                  <c:v>1.2033949999999998</c:v>
                </c:pt>
                <c:pt idx="1482">
                  <c:v>1.1884740000000003</c:v>
                </c:pt>
                <c:pt idx="1483">
                  <c:v>1.1925749999999999</c:v>
                </c:pt>
                <c:pt idx="1484">
                  <c:v>1.1919000000000002</c:v>
                </c:pt>
                <c:pt idx="1485">
                  <c:v>1.1897430000000002</c:v>
                </c:pt>
                <c:pt idx="1486">
                  <c:v>1.1957380000000002</c:v>
                </c:pt>
                <c:pt idx="1487">
                  <c:v>1.1972079999999998</c:v>
                </c:pt>
                <c:pt idx="1488">
                  <c:v>1.175046</c:v>
                </c:pt>
                <c:pt idx="1489">
                  <c:v>1.1829429999999999</c:v>
                </c:pt>
                <c:pt idx="1490">
                  <c:v>1.17822</c:v>
                </c:pt>
                <c:pt idx="1491">
                  <c:v>1.1820640000000002</c:v>
                </c:pt>
                <c:pt idx="1492">
                  <c:v>1.193654</c:v>
                </c:pt>
                <c:pt idx="1493">
                  <c:v>1.1819490000000001</c:v>
                </c:pt>
                <c:pt idx="1494">
                  <c:v>1.1875830000000001</c:v>
                </c:pt>
                <c:pt idx="1495">
                  <c:v>1.1890120000000002</c:v>
                </c:pt>
                <c:pt idx="1496">
                  <c:v>1.1904709999999998</c:v>
                </c:pt>
                <c:pt idx="1497">
                  <c:v>1.195227</c:v>
                </c:pt>
                <c:pt idx="1498">
                  <c:v>1.1926169999999998</c:v>
                </c:pt>
                <c:pt idx="1499">
                  <c:v>1.1741470000000001</c:v>
                </c:pt>
                <c:pt idx="1500">
                  <c:v>1.1799060000000001</c:v>
                </c:pt>
                <c:pt idx="1501">
                  <c:v>1.1790969999999998</c:v>
                </c:pt>
                <c:pt idx="1502">
                  <c:v>1.1963810000000001</c:v>
                </c:pt>
                <c:pt idx="1503">
                  <c:v>1.1841840000000001</c:v>
                </c:pt>
                <c:pt idx="1504">
                  <c:v>1.184023</c:v>
                </c:pt>
                <c:pt idx="1505">
                  <c:v>1.212008</c:v>
                </c:pt>
                <c:pt idx="1506">
                  <c:v>1.2138749999999998</c:v>
                </c:pt>
                <c:pt idx="1507">
                  <c:v>1.1929080000000001</c:v>
                </c:pt>
                <c:pt idx="1508">
                  <c:v>1.1928449999999997</c:v>
                </c:pt>
                <c:pt idx="1509">
                  <c:v>1.1860760000000001</c:v>
                </c:pt>
                <c:pt idx="1510">
                  <c:v>1.1892290000000001</c:v>
                </c:pt>
                <c:pt idx="1511">
                  <c:v>1.1917209999999998</c:v>
                </c:pt>
                <c:pt idx="1512">
                  <c:v>1.200151</c:v>
                </c:pt>
                <c:pt idx="1513">
                  <c:v>1.2103520000000001</c:v>
                </c:pt>
                <c:pt idx="1514">
                  <c:v>1.1799229999999998</c:v>
                </c:pt>
                <c:pt idx="1515">
                  <c:v>1.1894070000000001</c:v>
                </c:pt>
                <c:pt idx="1516">
                  <c:v>1.2152269999999998</c:v>
                </c:pt>
                <c:pt idx="1517">
                  <c:v>1.1926459999999999</c:v>
                </c:pt>
                <c:pt idx="1518">
                  <c:v>1.1910000000000003</c:v>
                </c:pt>
                <c:pt idx="1519">
                  <c:v>1.1843579999999998</c:v>
                </c:pt>
                <c:pt idx="1520">
                  <c:v>1.1853359999999999</c:v>
                </c:pt>
                <c:pt idx="1521">
                  <c:v>1.1996959999999999</c:v>
                </c:pt>
                <c:pt idx="1522">
                  <c:v>1.1995390000000001</c:v>
                </c:pt>
                <c:pt idx="1523">
                  <c:v>1.1920459999999999</c:v>
                </c:pt>
                <c:pt idx="1524">
                  <c:v>1.203587</c:v>
                </c:pt>
                <c:pt idx="1525">
                  <c:v>1.205487</c:v>
                </c:pt>
                <c:pt idx="1526">
                  <c:v>1.1903389999999998</c:v>
                </c:pt>
                <c:pt idx="1527">
                  <c:v>1.1841470000000001</c:v>
                </c:pt>
                <c:pt idx="1528">
                  <c:v>1.1902410000000001</c:v>
                </c:pt>
                <c:pt idx="1529">
                  <c:v>1.1993719999999999</c:v>
                </c:pt>
                <c:pt idx="1530">
                  <c:v>1.2120629999999999</c:v>
                </c:pt>
                <c:pt idx="1531">
                  <c:v>1.2088370000000002</c:v>
                </c:pt>
                <c:pt idx="1532">
                  <c:v>1.202977</c:v>
                </c:pt>
                <c:pt idx="1533">
                  <c:v>1.2011610000000001</c:v>
                </c:pt>
                <c:pt idx="1534">
                  <c:v>1.2055220000000002</c:v>
                </c:pt>
                <c:pt idx="1535">
                  <c:v>1.2050999999999998</c:v>
                </c:pt>
                <c:pt idx="1536">
                  <c:v>1.1985539999999999</c:v>
                </c:pt>
                <c:pt idx="1537">
                  <c:v>1.218655</c:v>
                </c:pt>
                <c:pt idx="1538">
                  <c:v>1.2184000000000001</c:v>
                </c:pt>
                <c:pt idx="1539">
                  <c:v>1.2047889999999999</c:v>
                </c:pt>
                <c:pt idx="1540">
                  <c:v>1.2178190000000002</c:v>
                </c:pt>
                <c:pt idx="1541">
                  <c:v>1.241285</c:v>
                </c:pt>
                <c:pt idx="1542">
                  <c:v>1.2269399999999999</c:v>
                </c:pt>
                <c:pt idx="1543">
                  <c:v>1.2228920000000001</c:v>
                </c:pt>
                <c:pt idx="1544">
                  <c:v>1.2073469999999999</c:v>
                </c:pt>
                <c:pt idx="1545">
                  <c:v>1.224218</c:v>
                </c:pt>
                <c:pt idx="1546">
                  <c:v>1.2169149999999997</c:v>
                </c:pt>
                <c:pt idx="1547">
                  <c:v>1.2048480000000001</c:v>
                </c:pt>
                <c:pt idx="1548">
                  <c:v>1.2111569999999998</c:v>
                </c:pt>
                <c:pt idx="1549">
                  <c:v>1.2372139999999998</c:v>
                </c:pt>
                <c:pt idx="1550">
                  <c:v>1.2281880000000003</c:v>
                </c:pt>
                <c:pt idx="1551">
                  <c:v>1.2465710000000001</c:v>
                </c:pt>
                <c:pt idx="1552">
                  <c:v>1.2168220000000001</c:v>
                </c:pt>
                <c:pt idx="1553">
                  <c:v>1.2111130000000001</c:v>
                </c:pt>
                <c:pt idx="1554">
                  <c:v>1.2184919999999999</c:v>
                </c:pt>
                <c:pt idx="1555">
                  <c:v>1.221015</c:v>
                </c:pt>
                <c:pt idx="1556">
                  <c:v>1.2194229999999999</c:v>
                </c:pt>
                <c:pt idx="1557">
                  <c:v>1.225231</c:v>
                </c:pt>
                <c:pt idx="1558">
                  <c:v>1.2355589999999999</c:v>
                </c:pt>
                <c:pt idx="1559">
                  <c:v>1.2289290000000002</c:v>
                </c:pt>
                <c:pt idx="1560">
                  <c:v>1.229373</c:v>
                </c:pt>
                <c:pt idx="1561">
                  <c:v>1.2271929999999998</c:v>
                </c:pt>
                <c:pt idx="1562">
                  <c:v>1.255916</c:v>
                </c:pt>
                <c:pt idx="1563">
                  <c:v>1.2813519999999998</c:v>
                </c:pt>
                <c:pt idx="1564">
                  <c:v>1.2655739999999998</c:v>
                </c:pt>
                <c:pt idx="1565">
                  <c:v>1.2712830000000002</c:v>
                </c:pt>
                <c:pt idx="1566">
                  <c:v>1.2250699999999999</c:v>
                </c:pt>
                <c:pt idx="1567">
                  <c:v>1.2300989999999998</c:v>
                </c:pt>
                <c:pt idx="1568">
                  <c:v>1.2201000000000002</c:v>
                </c:pt>
                <c:pt idx="1569">
                  <c:v>1.2195640000000001</c:v>
                </c:pt>
                <c:pt idx="1570">
                  <c:v>1.227495</c:v>
                </c:pt>
                <c:pt idx="1571">
                  <c:v>1.2293909999999999</c:v>
                </c:pt>
                <c:pt idx="1572">
                  <c:v>1.23983</c:v>
                </c:pt>
                <c:pt idx="1573">
                  <c:v>1.2421710000000001</c:v>
                </c:pt>
                <c:pt idx="1574">
                  <c:v>1.2306579999999998</c:v>
                </c:pt>
                <c:pt idx="1575">
                  <c:v>1.2336879999999999</c:v>
                </c:pt>
                <c:pt idx="1576">
                  <c:v>1.2332369999999999</c:v>
                </c:pt>
                <c:pt idx="1577">
                  <c:v>1.233392</c:v>
                </c:pt>
                <c:pt idx="1578">
                  <c:v>1.2320760000000002</c:v>
                </c:pt>
                <c:pt idx="1579">
                  <c:v>1.2332670000000001</c:v>
                </c:pt>
                <c:pt idx="1580">
                  <c:v>1.2402770000000001</c:v>
                </c:pt>
                <c:pt idx="1581">
                  <c:v>1.2356230000000001</c:v>
                </c:pt>
                <c:pt idx="1582">
                  <c:v>1.2229300000000001</c:v>
                </c:pt>
                <c:pt idx="1583">
                  <c:v>1.2414050000000001</c:v>
                </c:pt>
                <c:pt idx="1584">
                  <c:v>1.2361830000000003</c:v>
                </c:pt>
                <c:pt idx="1585">
                  <c:v>1.2450720000000002</c:v>
                </c:pt>
                <c:pt idx="1586">
                  <c:v>1.239579</c:v>
                </c:pt>
                <c:pt idx="1587">
                  <c:v>1.2378819999999999</c:v>
                </c:pt>
                <c:pt idx="1588">
                  <c:v>1.2300569999999997</c:v>
                </c:pt>
                <c:pt idx="1589">
                  <c:v>1.2246010000000001</c:v>
                </c:pt>
                <c:pt idx="1590">
                  <c:v>1.2263770000000001</c:v>
                </c:pt>
                <c:pt idx="1591">
                  <c:v>1.2256940000000001</c:v>
                </c:pt>
                <c:pt idx="1592">
                  <c:v>1.2279840000000002</c:v>
                </c:pt>
                <c:pt idx="1593">
                  <c:v>1.2313470000000002</c:v>
                </c:pt>
                <c:pt idx="1594">
                  <c:v>1.2310130000000001</c:v>
                </c:pt>
                <c:pt idx="1595">
                  <c:v>1.2385249999999999</c:v>
                </c:pt>
                <c:pt idx="1596">
                  <c:v>1.270516</c:v>
                </c:pt>
                <c:pt idx="1597">
                  <c:v>1.2732750000000002</c:v>
                </c:pt>
                <c:pt idx="1598">
                  <c:v>1.272095</c:v>
                </c:pt>
                <c:pt idx="1599">
                  <c:v>1.2707499999999998</c:v>
                </c:pt>
                <c:pt idx="1600">
                  <c:v>1.269944</c:v>
                </c:pt>
                <c:pt idx="1601">
                  <c:v>1.2528249999999999</c:v>
                </c:pt>
                <c:pt idx="1602">
                  <c:v>1.257595</c:v>
                </c:pt>
                <c:pt idx="1603">
                  <c:v>1.262052</c:v>
                </c:pt>
                <c:pt idx="1604">
                  <c:v>1.2622280000000001</c:v>
                </c:pt>
                <c:pt idx="1605">
                  <c:v>1.2642409999999999</c:v>
                </c:pt>
                <c:pt idx="1606">
                  <c:v>1.2419419999999999</c:v>
                </c:pt>
                <c:pt idx="1607">
                  <c:v>1.2675550000000002</c:v>
                </c:pt>
                <c:pt idx="1608">
                  <c:v>1.250329</c:v>
                </c:pt>
                <c:pt idx="1609">
                  <c:v>1.2431320000000001</c:v>
                </c:pt>
                <c:pt idx="1610">
                  <c:v>1.2437119999999999</c:v>
                </c:pt>
                <c:pt idx="1611">
                  <c:v>1.2740849999999999</c:v>
                </c:pt>
                <c:pt idx="1612">
                  <c:v>1.2840069999999999</c:v>
                </c:pt>
                <c:pt idx="1613">
                  <c:v>1.2588220000000001</c:v>
                </c:pt>
                <c:pt idx="1614">
                  <c:v>1.2495559999999999</c:v>
                </c:pt>
                <c:pt idx="1615">
                  <c:v>1.233965</c:v>
                </c:pt>
                <c:pt idx="1616">
                  <c:v>1.2542469999999999</c:v>
                </c:pt>
                <c:pt idx="1617">
                  <c:v>1.2514869999999998</c:v>
                </c:pt>
                <c:pt idx="1618">
                  <c:v>1.2637099999999999</c:v>
                </c:pt>
                <c:pt idx="1619">
                  <c:v>1.260723</c:v>
                </c:pt>
                <c:pt idx="1620">
                  <c:v>1.2423830000000002</c:v>
                </c:pt>
                <c:pt idx="1621">
                  <c:v>1.252921</c:v>
                </c:pt>
                <c:pt idx="1622">
                  <c:v>1.261484</c:v>
                </c:pt>
                <c:pt idx="1623">
                  <c:v>1.2745299999999999</c:v>
                </c:pt>
                <c:pt idx="1624">
                  <c:v>1.2458830000000001</c:v>
                </c:pt>
                <c:pt idx="1625">
                  <c:v>1.2478529999999999</c:v>
                </c:pt>
                <c:pt idx="1626">
                  <c:v>1.252969</c:v>
                </c:pt>
                <c:pt idx="1627">
                  <c:v>1.2558629999999997</c:v>
                </c:pt>
                <c:pt idx="1628">
                  <c:v>1.2629649999999999</c:v>
                </c:pt>
                <c:pt idx="1629">
                  <c:v>1.277293</c:v>
                </c:pt>
                <c:pt idx="1630">
                  <c:v>1.2479909999999999</c:v>
                </c:pt>
                <c:pt idx="1631">
                  <c:v>1.2447959999999998</c:v>
                </c:pt>
                <c:pt idx="1632">
                  <c:v>1.2530119999999998</c:v>
                </c:pt>
                <c:pt idx="1633">
                  <c:v>1.2584879999999998</c:v>
                </c:pt>
                <c:pt idx="1634">
                  <c:v>1.266141</c:v>
                </c:pt>
                <c:pt idx="1635">
                  <c:v>1.2724229999999999</c:v>
                </c:pt>
                <c:pt idx="1636">
                  <c:v>1.2992319999999999</c:v>
                </c:pt>
                <c:pt idx="1637">
                  <c:v>1.2841080000000002</c:v>
                </c:pt>
                <c:pt idx="1638">
                  <c:v>1.273434</c:v>
                </c:pt>
                <c:pt idx="1639">
                  <c:v>1.27173</c:v>
                </c:pt>
                <c:pt idx="1640">
                  <c:v>1.2823169999999999</c:v>
                </c:pt>
                <c:pt idx="1641">
                  <c:v>1.279747</c:v>
                </c:pt>
                <c:pt idx="1642">
                  <c:v>1.276151</c:v>
                </c:pt>
                <c:pt idx="1643">
                  <c:v>1.3044469999999999</c:v>
                </c:pt>
                <c:pt idx="1644">
                  <c:v>1.278672</c:v>
                </c:pt>
                <c:pt idx="1645">
                  <c:v>1.2625029999999999</c:v>
                </c:pt>
                <c:pt idx="1646">
                  <c:v>1.2797029999999998</c:v>
                </c:pt>
                <c:pt idx="1647">
                  <c:v>1.2870200000000001</c:v>
                </c:pt>
                <c:pt idx="1648">
                  <c:v>1.269503</c:v>
                </c:pt>
                <c:pt idx="1649">
                  <c:v>1.2640829999999998</c:v>
                </c:pt>
                <c:pt idx="1650">
                  <c:v>1.2764759999999997</c:v>
                </c:pt>
                <c:pt idx="1651">
                  <c:v>1.2678340000000001</c:v>
                </c:pt>
                <c:pt idx="1652">
                  <c:v>1.2727280000000001</c:v>
                </c:pt>
                <c:pt idx="1653">
                  <c:v>1.2704630000000001</c:v>
                </c:pt>
                <c:pt idx="1654">
                  <c:v>1.2672330000000001</c:v>
                </c:pt>
                <c:pt idx="1655">
                  <c:v>1.27495</c:v>
                </c:pt>
                <c:pt idx="1656">
                  <c:v>1.28755</c:v>
                </c:pt>
                <c:pt idx="1657">
                  <c:v>1.279355</c:v>
                </c:pt>
                <c:pt idx="1658">
                  <c:v>1.2689760000000001</c:v>
                </c:pt>
                <c:pt idx="1659">
                  <c:v>1.277002</c:v>
                </c:pt>
                <c:pt idx="1660">
                  <c:v>1.3106039999999999</c:v>
                </c:pt>
                <c:pt idx="1661">
                  <c:v>1.293418</c:v>
                </c:pt>
                <c:pt idx="1662">
                  <c:v>1.2985670000000002</c:v>
                </c:pt>
                <c:pt idx="1663">
                  <c:v>1.3091999999999999</c:v>
                </c:pt>
                <c:pt idx="1664">
                  <c:v>1.284856</c:v>
                </c:pt>
                <c:pt idx="1665">
                  <c:v>1.273738</c:v>
                </c:pt>
                <c:pt idx="1666">
                  <c:v>1.2887089999999999</c:v>
                </c:pt>
                <c:pt idx="1667">
                  <c:v>1.2778239999999998</c:v>
                </c:pt>
                <c:pt idx="1668">
                  <c:v>1.2817579999999997</c:v>
                </c:pt>
                <c:pt idx="1669">
                  <c:v>1.2841019999999999</c:v>
                </c:pt>
                <c:pt idx="1670">
                  <c:v>1.299579</c:v>
                </c:pt>
                <c:pt idx="1671">
                  <c:v>1.2958729999999998</c:v>
                </c:pt>
                <c:pt idx="1672">
                  <c:v>1.284243</c:v>
                </c:pt>
                <c:pt idx="1673">
                  <c:v>1.281056</c:v>
                </c:pt>
                <c:pt idx="1674">
                  <c:v>1.2905870000000002</c:v>
                </c:pt>
                <c:pt idx="1675">
                  <c:v>1.2906649999999997</c:v>
                </c:pt>
                <c:pt idx="1676">
                  <c:v>1.3085800000000001</c:v>
                </c:pt>
                <c:pt idx="1677">
                  <c:v>1.2982420000000001</c:v>
                </c:pt>
                <c:pt idx="1678">
                  <c:v>1.3041839999999998</c:v>
                </c:pt>
                <c:pt idx="1679">
                  <c:v>1.330274</c:v>
                </c:pt>
                <c:pt idx="1680">
                  <c:v>1.2867599999999999</c:v>
                </c:pt>
                <c:pt idx="1681">
                  <c:v>1.3153029999999999</c:v>
                </c:pt>
                <c:pt idx="1682">
                  <c:v>1.3264290000000001</c:v>
                </c:pt>
                <c:pt idx="1683">
                  <c:v>1.293059</c:v>
                </c:pt>
                <c:pt idx="1684">
                  <c:v>1.289844</c:v>
                </c:pt>
                <c:pt idx="1685">
                  <c:v>1.2905150000000001</c:v>
                </c:pt>
                <c:pt idx="1686">
                  <c:v>1.309021</c:v>
                </c:pt>
                <c:pt idx="1687">
                  <c:v>1.3014530000000002</c:v>
                </c:pt>
                <c:pt idx="1688">
                  <c:v>1.2887030000000002</c:v>
                </c:pt>
                <c:pt idx="1689">
                  <c:v>1.2939899999999998</c:v>
                </c:pt>
                <c:pt idx="1690">
                  <c:v>1.3107549999999999</c:v>
                </c:pt>
                <c:pt idx="1691">
                  <c:v>1.314168</c:v>
                </c:pt>
                <c:pt idx="1692">
                  <c:v>1.298862</c:v>
                </c:pt>
                <c:pt idx="1693">
                  <c:v>1.2924209999999998</c:v>
                </c:pt>
                <c:pt idx="1694">
                  <c:v>1.316735</c:v>
                </c:pt>
                <c:pt idx="1695">
                  <c:v>1.3158210000000001</c:v>
                </c:pt>
                <c:pt idx="1696">
                  <c:v>1.3112779999999997</c:v>
                </c:pt>
                <c:pt idx="1697">
                  <c:v>1.311804</c:v>
                </c:pt>
                <c:pt idx="1698">
                  <c:v>1.3021010000000002</c:v>
                </c:pt>
                <c:pt idx="1699">
                  <c:v>1.3218229999999997</c:v>
                </c:pt>
                <c:pt idx="1700">
                  <c:v>1.3396000000000001</c:v>
                </c:pt>
                <c:pt idx="1701">
                  <c:v>1.29566</c:v>
                </c:pt>
                <c:pt idx="1702">
                  <c:v>1.30783</c:v>
                </c:pt>
                <c:pt idx="1703">
                  <c:v>1.303671</c:v>
                </c:pt>
                <c:pt idx="1704">
                  <c:v>1.3060150000000001</c:v>
                </c:pt>
                <c:pt idx="1705">
                  <c:v>1.2992149999999998</c:v>
                </c:pt>
                <c:pt idx="1706">
                  <c:v>1.2972889999999999</c:v>
                </c:pt>
                <c:pt idx="1707">
                  <c:v>1.3040559999999999</c:v>
                </c:pt>
                <c:pt idx="1708">
                  <c:v>1.3057919999999998</c:v>
                </c:pt>
                <c:pt idx="1709">
                  <c:v>1.3049069999999998</c:v>
                </c:pt>
                <c:pt idx="1710">
                  <c:v>1.2999919999999998</c:v>
                </c:pt>
                <c:pt idx="1711">
                  <c:v>1.3052590000000002</c:v>
                </c:pt>
                <c:pt idx="1712">
                  <c:v>1.328999</c:v>
                </c:pt>
                <c:pt idx="1713">
                  <c:v>1.3066519999999999</c:v>
                </c:pt>
                <c:pt idx="1714">
                  <c:v>1.3094299999999999</c:v>
                </c:pt>
                <c:pt idx="1715">
                  <c:v>1.3356839999999999</c:v>
                </c:pt>
                <c:pt idx="1716">
                  <c:v>1.3435429999999999</c:v>
                </c:pt>
                <c:pt idx="1717">
                  <c:v>1.3322859999999999</c:v>
                </c:pt>
                <c:pt idx="1718">
                  <c:v>1.3089689999999998</c:v>
                </c:pt>
                <c:pt idx="1719">
                  <c:v>1.3151560000000002</c:v>
                </c:pt>
                <c:pt idx="1720">
                  <c:v>1.3168989999999998</c:v>
                </c:pt>
                <c:pt idx="1721">
                  <c:v>1.3136399999999999</c:v>
                </c:pt>
                <c:pt idx="1722">
                  <c:v>1.3219269999999999</c:v>
                </c:pt>
                <c:pt idx="1723">
                  <c:v>1.3318970000000001</c:v>
                </c:pt>
                <c:pt idx="1724">
                  <c:v>1.333275</c:v>
                </c:pt>
                <c:pt idx="1725">
                  <c:v>1.309107</c:v>
                </c:pt>
                <c:pt idx="1726">
                  <c:v>1.3221049999999999</c:v>
                </c:pt>
                <c:pt idx="1727">
                  <c:v>1.322487</c:v>
                </c:pt>
                <c:pt idx="1728">
                  <c:v>1.3269260000000003</c:v>
                </c:pt>
                <c:pt idx="1729">
                  <c:v>1.3157490000000003</c:v>
                </c:pt>
                <c:pt idx="1730">
                  <c:v>1.315814</c:v>
                </c:pt>
                <c:pt idx="1731">
                  <c:v>1.3065560000000003</c:v>
                </c:pt>
                <c:pt idx="1732">
                  <c:v>1.3221060000000002</c:v>
                </c:pt>
                <c:pt idx="1733">
                  <c:v>1.3294619999999999</c:v>
                </c:pt>
                <c:pt idx="1734">
                  <c:v>1.3292240000000002</c:v>
                </c:pt>
                <c:pt idx="1735">
                  <c:v>1.3278020000000001</c:v>
                </c:pt>
                <c:pt idx="1736">
                  <c:v>1.3282269999999998</c:v>
                </c:pt>
                <c:pt idx="1737">
                  <c:v>1.3293029999999999</c:v>
                </c:pt>
                <c:pt idx="1738">
                  <c:v>1.3201069999999997</c:v>
                </c:pt>
                <c:pt idx="1739">
                  <c:v>1.3096350000000001</c:v>
                </c:pt>
                <c:pt idx="1740">
                  <c:v>1.322632</c:v>
                </c:pt>
                <c:pt idx="1741">
                  <c:v>1.3366229999999999</c:v>
                </c:pt>
                <c:pt idx="1742">
                  <c:v>1.3228630000000001</c:v>
                </c:pt>
                <c:pt idx="1743">
                  <c:v>1.3275200000000003</c:v>
                </c:pt>
                <c:pt idx="1744">
                  <c:v>1.341701</c:v>
                </c:pt>
                <c:pt idx="1745">
                  <c:v>1.3485420000000001</c:v>
                </c:pt>
                <c:pt idx="1746">
                  <c:v>1.3477379999999999</c:v>
                </c:pt>
                <c:pt idx="1747">
                  <c:v>1.3261560000000001</c:v>
                </c:pt>
                <c:pt idx="1748">
                  <c:v>1.341337</c:v>
                </c:pt>
                <c:pt idx="1749">
                  <c:v>1.3444530000000001</c:v>
                </c:pt>
                <c:pt idx="1750">
                  <c:v>1.3227770000000001</c:v>
                </c:pt>
                <c:pt idx="1751">
                  <c:v>1.319688</c:v>
                </c:pt>
                <c:pt idx="1752">
                  <c:v>1.3561329999999998</c:v>
                </c:pt>
                <c:pt idx="1753">
                  <c:v>1.3596059999999999</c:v>
                </c:pt>
                <c:pt idx="1754">
                  <c:v>1.3484579999999999</c:v>
                </c:pt>
                <c:pt idx="1755">
                  <c:v>1.343604</c:v>
                </c:pt>
                <c:pt idx="1756">
                  <c:v>1.3567159999999998</c:v>
                </c:pt>
                <c:pt idx="1757">
                  <c:v>1.3501239999999999</c:v>
                </c:pt>
                <c:pt idx="1758">
                  <c:v>1.3383790000000002</c:v>
                </c:pt>
                <c:pt idx="1759">
                  <c:v>1.3565400000000001</c:v>
                </c:pt>
                <c:pt idx="1760">
                  <c:v>1.3489449999999998</c:v>
                </c:pt>
                <c:pt idx="1761">
                  <c:v>1.327893</c:v>
                </c:pt>
                <c:pt idx="1762">
                  <c:v>1.3375849999999998</c:v>
                </c:pt>
                <c:pt idx="1763">
                  <c:v>1.347783</c:v>
                </c:pt>
                <c:pt idx="1764">
                  <c:v>1.3328199999999999</c:v>
                </c:pt>
                <c:pt idx="1765">
                  <c:v>1.3286909999999998</c:v>
                </c:pt>
                <c:pt idx="1766">
                  <c:v>1.3394490000000001</c:v>
                </c:pt>
                <c:pt idx="1767">
                  <c:v>1.3487729999999998</c:v>
                </c:pt>
                <c:pt idx="1768">
                  <c:v>1.3460649999999998</c:v>
                </c:pt>
                <c:pt idx="1769">
                  <c:v>1.3491690000000001</c:v>
                </c:pt>
                <c:pt idx="1770">
                  <c:v>1.3395760000000001</c:v>
                </c:pt>
                <c:pt idx="1771">
                  <c:v>1.3320909999999999</c:v>
                </c:pt>
                <c:pt idx="1772">
                  <c:v>1.3301050000000001</c:v>
                </c:pt>
                <c:pt idx="1773">
                  <c:v>1.3393270000000002</c:v>
                </c:pt>
                <c:pt idx="1774">
                  <c:v>1.3457409999999999</c:v>
                </c:pt>
                <c:pt idx="1775">
                  <c:v>1.3606640000000001</c:v>
                </c:pt>
                <c:pt idx="1776">
                  <c:v>1.3379560000000001</c:v>
                </c:pt>
                <c:pt idx="1777">
                  <c:v>1.338824</c:v>
                </c:pt>
                <c:pt idx="1778">
                  <c:v>1.3362159999999998</c:v>
                </c:pt>
                <c:pt idx="1779">
                  <c:v>1.343466</c:v>
                </c:pt>
                <c:pt idx="1780">
                  <c:v>1.3520020000000001</c:v>
                </c:pt>
                <c:pt idx="1781">
                  <c:v>1.346368</c:v>
                </c:pt>
                <c:pt idx="1782">
                  <c:v>1.3498849999999998</c:v>
                </c:pt>
                <c:pt idx="1783">
                  <c:v>1.346214</c:v>
                </c:pt>
                <c:pt idx="1784">
                  <c:v>1.3570139999999997</c:v>
                </c:pt>
                <c:pt idx="1785">
                  <c:v>1.3536519999999999</c:v>
                </c:pt>
                <c:pt idx="1786">
                  <c:v>1.3494459999999999</c:v>
                </c:pt>
                <c:pt idx="1787">
                  <c:v>1.341974</c:v>
                </c:pt>
                <c:pt idx="1788">
                  <c:v>1.3415049999999999</c:v>
                </c:pt>
                <c:pt idx="1789">
                  <c:v>1.335696</c:v>
                </c:pt>
                <c:pt idx="1790">
                  <c:v>1.3398909999999997</c:v>
                </c:pt>
                <c:pt idx="1791">
                  <c:v>1.3434740000000001</c:v>
                </c:pt>
                <c:pt idx="1792">
                  <c:v>1.3566389999999999</c:v>
                </c:pt>
                <c:pt idx="1793">
                  <c:v>1.3454880000000002</c:v>
                </c:pt>
                <c:pt idx="1794">
                  <c:v>1.3437399999999999</c:v>
                </c:pt>
                <c:pt idx="1795">
                  <c:v>1.3455159999999997</c:v>
                </c:pt>
                <c:pt idx="1796">
                  <c:v>1.36972</c:v>
                </c:pt>
                <c:pt idx="1797">
                  <c:v>1.358986</c:v>
                </c:pt>
                <c:pt idx="1798">
                  <c:v>1.35338</c:v>
                </c:pt>
                <c:pt idx="1799">
                  <c:v>1.3421019999999999</c:v>
                </c:pt>
                <c:pt idx="1800">
                  <c:v>1.3428989999999998</c:v>
                </c:pt>
                <c:pt idx="1801">
                  <c:v>1.3437100000000002</c:v>
                </c:pt>
                <c:pt idx="1802">
                  <c:v>1.3511149999999998</c:v>
                </c:pt>
                <c:pt idx="1803">
                  <c:v>1.4069989999999999</c:v>
                </c:pt>
                <c:pt idx="1804">
                  <c:v>1.3804420000000002</c:v>
                </c:pt>
                <c:pt idx="1805">
                  <c:v>1.3866620000000001</c:v>
                </c:pt>
                <c:pt idx="1806">
                  <c:v>1.3712120000000003</c:v>
                </c:pt>
                <c:pt idx="1807">
                  <c:v>1.3616760000000001</c:v>
                </c:pt>
                <c:pt idx="1808">
                  <c:v>1.3554240000000002</c:v>
                </c:pt>
                <c:pt idx="1809">
                  <c:v>1.360144</c:v>
                </c:pt>
                <c:pt idx="1810">
                  <c:v>1.3592400000000002</c:v>
                </c:pt>
                <c:pt idx="1811">
                  <c:v>1.3595160000000002</c:v>
                </c:pt>
                <c:pt idx="1812">
                  <c:v>1.3593789999999999</c:v>
                </c:pt>
                <c:pt idx="1813">
                  <c:v>1.355593</c:v>
                </c:pt>
                <c:pt idx="1814">
                  <c:v>1.3549119999999999</c:v>
                </c:pt>
                <c:pt idx="1815">
                  <c:v>1.3649370000000001</c:v>
                </c:pt>
                <c:pt idx="1816">
                  <c:v>1.3716270000000002</c:v>
                </c:pt>
                <c:pt idx="1817">
                  <c:v>1.3838360000000001</c:v>
                </c:pt>
                <c:pt idx="1818">
                  <c:v>1.3503079999999998</c:v>
                </c:pt>
                <c:pt idx="1819">
                  <c:v>1.353426</c:v>
                </c:pt>
                <c:pt idx="1820">
                  <c:v>1.3561079999999999</c:v>
                </c:pt>
                <c:pt idx="1821">
                  <c:v>1.3618840000000001</c:v>
                </c:pt>
                <c:pt idx="1822">
                  <c:v>1.3510639999999998</c:v>
                </c:pt>
                <c:pt idx="1823">
                  <c:v>1.3575949999999999</c:v>
                </c:pt>
                <c:pt idx="1824">
                  <c:v>1.3799170000000001</c:v>
                </c:pt>
                <c:pt idx="1825">
                  <c:v>1.3991629999999999</c:v>
                </c:pt>
                <c:pt idx="1826">
                  <c:v>1.3606739999999999</c:v>
                </c:pt>
                <c:pt idx="1827">
                  <c:v>1.3668209999999998</c:v>
                </c:pt>
                <c:pt idx="1828">
                  <c:v>1.3740819999999998</c:v>
                </c:pt>
                <c:pt idx="1829">
                  <c:v>1.3639889999999999</c:v>
                </c:pt>
                <c:pt idx="1830">
                  <c:v>1.357667</c:v>
                </c:pt>
                <c:pt idx="1831">
                  <c:v>1.3476829999999997</c:v>
                </c:pt>
                <c:pt idx="1832">
                  <c:v>1.3536300000000001</c:v>
                </c:pt>
                <c:pt idx="1833">
                  <c:v>1.3520320000000001</c:v>
                </c:pt>
                <c:pt idx="1834">
                  <c:v>1.3556590000000002</c:v>
                </c:pt>
                <c:pt idx="1835">
                  <c:v>1.3690430000000002</c:v>
                </c:pt>
                <c:pt idx="1836">
                  <c:v>1.395151</c:v>
                </c:pt>
                <c:pt idx="1837">
                  <c:v>1.3726560000000003</c:v>
                </c:pt>
                <c:pt idx="1838">
                  <c:v>1.3704210000000001</c:v>
                </c:pt>
                <c:pt idx="1839">
                  <c:v>1.3830209999999998</c:v>
                </c:pt>
                <c:pt idx="1840">
                  <c:v>1.3579100000000002</c:v>
                </c:pt>
                <c:pt idx="1841">
                  <c:v>1.354956</c:v>
                </c:pt>
                <c:pt idx="1842">
                  <c:v>1.3603040000000002</c:v>
                </c:pt>
                <c:pt idx="1843">
                  <c:v>1.357521</c:v>
                </c:pt>
                <c:pt idx="1844">
                  <c:v>1.3559219999999998</c:v>
                </c:pt>
                <c:pt idx="1845">
                  <c:v>1.3563370000000001</c:v>
                </c:pt>
                <c:pt idx="1846">
                  <c:v>1.3528290000000001</c:v>
                </c:pt>
                <c:pt idx="1847">
                  <c:v>1.3588540000000002</c:v>
                </c:pt>
                <c:pt idx="1848">
                  <c:v>1.3732899999999999</c:v>
                </c:pt>
                <c:pt idx="1849">
                  <c:v>1.3776349999999999</c:v>
                </c:pt>
                <c:pt idx="1850">
                  <c:v>1.3733670000000002</c:v>
                </c:pt>
                <c:pt idx="1851">
                  <c:v>1.3572839999999999</c:v>
                </c:pt>
                <c:pt idx="1852">
                  <c:v>1.357056</c:v>
                </c:pt>
                <c:pt idx="1853">
                  <c:v>1.354584</c:v>
                </c:pt>
                <c:pt idx="1854">
                  <c:v>1.3618020000000002</c:v>
                </c:pt>
                <c:pt idx="1855">
                  <c:v>1.3573849999999998</c:v>
                </c:pt>
                <c:pt idx="1856">
                  <c:v>1.3598970000000001</c:v>
                </c:pt>
                <c:pt idx="1857">
                  <c:v>1.3628189999999998</c:v>
                </c:pt>
                <c:pt idx="1858">
                  <c:v>1.3609769999999999</c:v>
                </c:pt>
                <c:pt idx="1859">
                  <c:v>1.3608740000000001</c:v>
                </c:pt>
                <c:pt idx="1860">
                  <c:v>1.3646029999999998</c:v>
                </c:pt>
                <c:pt idx="1861">
                  <c:v>1.374126</c:v>
                </c:pt>
                <c:pt idx="1862">
                  <c:v>1.377408</c:v>
                </c:pt>
                <c:pt idx="1863">
                  <c:v>1.3817840000000001</c:v>
                </c:pt>
                <c:pt idx="1864">
                  <c:v>1.3768479999999998</c:v>
                </c:pt>
                <c:pt idx="1865">
                  <c:v>1.3703519999999998</c:v>
                </c:pt>
                <c:pt idx="1866">
                  <c:v>1.3821080000000001</c:v>
                </c:pt>
                <c:pt idx="1867">
                  <c:v>1.379885</c:v>
                </c:pt>
                <c:pt idx="1868">
                  <c:v>1.381481</c:v>
                </c:pt>
                <c:pt idx="1869">
                  <c:v>1.3904650000000001</c:v>
                </c:pt>
                <c:pt idx="1870">
                  <c:v>1.3883730000000001</c:v>
                </c:pt>
                <c:pt idx="1871">
                  <c:v>1.3626299999999998</c:v>
                </c:pt>
                <c:pt idx="1872">
                  <c:v>1.3605829999999999</c:v>
                </c:pt>
                <c:pt idx="1873">
                  <c:v>1.3602040000000002</c:v>
                </c:pt>
                <c:pt idx="1874">
                  <c:v>1.3624099999999999</c:v>
                </c:pt>
                <c:pt idx="1875">
                  <c:v>1.3672920000000002</c:v>
                </c:pt>
                <c:pt idx="1876">
                  <c:v>1.3732640000000003</c:v>
                </c:pt>
                <c:pt idx="1877">
                  <c:v>1.3736600000000001</c:v>
                </c:pt>
                <c:pt idx="1878">
                  <c:v>1.3840730000000001</c:v>
                </c:pt>
                <c:pt idx="1879">
                  <c:v>1.4045350000000001</c:v>
                </c:pt>
                <c:pt idx="1880">
                  <c:v>1.3630859999999998</c:v>
                </c:pt>
                <c:pt idx="1881">
                  <c:v>1.3720440000000003</c:v>
                </c:pt>
                <c:pt idx="1882">
                  <c:v>1.3827159999999998</c:v>
                </c:pt>
                <c:pt idx="1883">
                  <c:v>1.3872110000000002</c:v>
                </c:pt>
                <c:pt idx="1884">
                  <c:v>1.3670340000000001</c:v>
                </c:pt>
                <c:pt idx="1885">
                  <c:v>1.3770040000000001</c:v>
                </c:pt>
                <c:pt idx="1886">
                  <c:v>1.3790510000000002</c:v>
                </c:pt>
                <c:pt idx="1887">
                  <c:v>1.3958279999999998</c:v>
                </c:pt>
                <c:pt idx="1888">
                  <c:v>1.380212</c:v>
                </c:pt>
                <c:pt idx="1889">
                  <c:v>1.392625</c:v>
                </c:pt>
                <c:pt idx="1890">
                  <c:v>1.3862490000000001</c:v>
                </c:pt>
                <c:pt idx="1891">
                  <c:v>1.3889299999999998</c:v>
                </c:pt>
                <c:pt idx="1892">
                  <c:v>1.3836760000000001</c:v>
                </c:pt>
                <c:pt idx="1893">
                  <c:v>1.3857259999999998</c:v>
                </c:pt>
                <c:pt idx="1894">
                  <c:v>1.386228</c:v>
                </c:pt>
                <c:pt idx="1895">
                  <c:v>1.3830910000000001</c:v>
                </c:pt>
                <c:pt idx="1896">
                  <c:v>1.3852800000000001</c:v>
                </c:pt>
                <c:pt idx="1897">
                  <c:v>1.3828889999999998</c:v>
                </c:pt>
                <c:pt idx="1898">
                  <c:v>1.386136</c:v>
                </c:pt>
                <c:pt idx="1899">
                  <c:v>1.3978560000000002</c:v>
                </c:pt>
                <c:pt idx="1900">
                  <c:v>1.3952380000000002</c:v>
                </c:pt>
                <c:pt idx="1901">
                  <c:v>1.3975580000000001</c:v>
                </c:pt>
                <c:pt idx="1902">
                  <c:v>1.3914029999999999</c:v>
                </c:pt>
                <c:pt idx="1903">
                  <c:v>1.394158</c:v>
                </c:pt>
                <c:pt idx="1904">
                  <c:v>1.3835000000000002</c:v>
                </c:pt>
                <c:pt idx="1905">
                  <c:v>1.4027260000000001</c:v>
                </c:pt>
                <c:pt idx="1906">
                  <c:v>1.4055679999999999</c:v>
                </c:pt>
                <c:pt idx="1907">
                  <c:v>1.412102</c:v>
                </c:pt>
                <c:pt idx="1908">
                  <c:v>1.4019780000000002</c:v>
                </c:pt>
                <c:pt idx="1909">
                  <c:v>1.399516</c:v>
                </c:pt>
                <c:pt idx="1910">
                  <c:v>1.4291910000000001</c:v>
                </c:pt>
                <c:pt idx="1911">
                  <c:v>1.4429209999999999</c:v>
                </c:pt>
                <c:pt idx="1912">
                  <c:v>1.4095900000000001</c:v>
                </c:pt>
                <c:pt idx="1913">
                  <c:v>1.3998620000000002</c:v>
                </c:pt>
                <c:pt idx="1914">
                  <c:v>1.397864</c:v>
                </c:pt>
                <c:pt idx="1915">
                  <c:v>1.4085720000000002</c:v>
                </c:pt>
                <c:pt idx="1916">
                  <c:v>1.4180630000000003</c:v>
                </c:pt>
                <c:pt idx="1917">
                  <c:v>1.3964969999999999</c:v>
                </c:pt>
                <c:pt idx="1918">
                  <c:v>1.4077660000000001</c:v>
                </c:pt>
                <c:pt idx="1919">
                  <c:v>1.3946150000000002</c:v>
                </c:pt>
                <c:pt idx="1920">
                  <c:v>1.4002530000000002</c:v>
                </c:pt>
                <c:pt idx="1921">
                  <c:v>1.404242</c:v>
                </c:pt>
                <c:pt idx="1922">
                  <c:v>1.3897839999999999</c:v>
                </c:pt>
                <c:pt idx="1923">
                  <c:v>1.4198050000000002</c:v>
                </c:pt>
                <c:pt idx="1924">
                  <c:v>1.4030780000000003</c:v>
                </c:pt>
                <c:pt idx="1925">
                  <c:v>1.4100620000000001</c:v>
                </c:pt>
                <c:pt idx="1926">
                  <c:v>1.4158710000000001</c:v>
                </c:pt>
                <c:pt idx="1927">
                  <c:v>1.4232490000000002</c:v>
                </c:pt>
                <c:pt idx="1928">
                  <c:v>1.4238680000000001</c:v>
                </c:pt>
                <c:pt idx="1929">
                  <c:v>1.4218000000000002</c:v>
                </c:pt>
                <c:pt idx="1930">
                  <c:v>1.4122439999999998</c:v>
                </c:pt>
                <c:pt idx="1931">
                  <c:v>1.4043750000000002</c:v>
                </c:pt>
                <c:pt idx="1932">
                  <c:v>1.4082740000000002</c:v>
                </c:pt>
                <c:pt idx="1933">
                  <c:v>1.420561</c:v>
                </c:pt>
                <c:pt idx="1934">
                  <c:v>1.4101679999999999</c:v>
                </c:pt>
                <c:pt idx="1935">
                  <c:v>1.4091409999999998</c:v>
                </c:pt>
                <c:pt idx="1936">
                  <c:v>1.4134200000000001</c:v>
                </c:pt>
                <c:pt idx="1937">
                  <c:v>1.4111039999999999</c:v>
                </c:pt>
                <c:pt idx="1938">
                  <c:v>1.4115619999999998</c:v>
                </c:pt>
                <c:pt idx="1939">
                  <c:v>1.4072700000000002</c:v>
                </c:pt>
                <c:pt idx="1940">
                  <c:v>1.4139729999999999</c:v>
                </c:pt>
                <c:pt idx="1941">
                  <c:v>1.4388829999999999</c:v>
                </c:pt>
                <c:pt idx="1942">
                  <c:v>1.41971</c:v>
                </c:pt>
                <c:pt idx="1943">
                  <c:v>1.4273690000000001</c:v>
                </c:pt>
                <c:pt idx="1944">
                  <c:v>1.428706</c:v>
                </c:pt>
                <c:pt idx="1945">
                  <c:v>1.4381169999999999</c:v>
                </c:pt>
                <c:pt idx="1946">
                  <c:v>1.4198120000000001</c:v>
                </c:pt>
                <c:pt idx="1947">
                  <c:v>1.4507919999999999</c:v>
                </c:pt>
                <c:pt idx="1948">
                  <c:v>1.433943</c:v>
                </c:pt>
                <c:pt idx="1949">
                  <c:v>1.4166570000000001</c:v>
                </c:pt>
                <c:pt idx="1950">
                  <c:v>1.429878</c:v>
                </c:pt>
                <c:pt idx="1951">
                  <c:v>1.448477</c:v>
                </c:pt>
                <c:pt idx="1952">
                  <c:v>1.4375049999999998</c:v>
                </c:pt>
                <c:pt idx="1953">
                  <c:v>1.4670869999999998</c:v>
                </c:pt>
                <c:pt idx="1954">
                  <c:v>1.457846</c:v>
                </c:pt>
                <c:pt idx="1955">
                  <c:v>1.425951</c:v>
                </c:pt>
                <c:pt idx="1956">
                  <c:v>1.4252320000000001</c:v>
                </c:pt>
                <c:pt idx="1957">
                  <c:v>1.4311619999999998</c:v>
                </c:pt>
                <c:pt idx="1958">
                  <c:v>1.4514079999999998</c:v>
                </c:pt>
                <c:pt idx="1959">
                  <c:v>1.4327560000000001</c:v>
                </c:pt>
                <c:pt idx="1960">
                  <c:v>1.4295440000000001</c:v>
                </c:pt>
                <c:pt idx="1961">
                  <c:v>1.4518910000000003</c:v>
                </c:pt>
                <c:pt idx="1962">
                  <c:v>1.4479320000000002</c:v>
                </c:pt>
                <c:pt idx="1963">
                  <c:v>1.4389179999999999</c:v>
                </c:pt>
                <c:pt idx="1964">
                  <c:v>1.4362749999999997</c:v>
                </c:pt>
                <c:pt idx="1965">
                  <c:v>1.4325849999999998</c:v>
                </c:pt>
                <c:pt idx="1966">
                  <c:v>1.4328100000000001</c:v>
                </c:pt>
                <c:pt idx="1967">
                  <c:v>1.4301380000000001</c:v>
                </c:pt>
                <c:pt idx="1968">
                  <c:v>1.4394199999999999</c:v>
                </c:pt>
                <c:pt idx="1969">
                  <c:v>1.4464969999999999</c:v>
                </c:pt>
                <c:pt idx="1970">
                  <c:v>1.445702</c:v>
                </c:pt>
                <c:pt idx="1971">
                  <c:v>1.459819</c:v>
                </c:pt>
                <c:pt idx="1972">
                  <c:v>1.4468080000000001</c:v>
                </c:pt>
                <c:pt idx="1973">
                  <c:v>1.4458159999999998</c:v>
                </c:pt>
                <c:pt idx="1974">
                  <c:v>1.4454779999999998</c:v>
                </c:pt>
                <c:pt idx="1975">
                  <c:v>1.4690889999999999</c:v>
                </c:pt>
                <c:pt idx="1976">
                  <c:v>1.47089</c:v>
                </c:pt>
                <c:pt idx="1977">
                  <c:v>1.4839550000000001</c:v>
                </c:pt>
                <c:pt idx="1978">
                  <c:v>1.4503000000000001</c:v>
                </c:pt>
                <c:pt idx="1979">
                  <c:v>1.4586170000000001</c:v>
                </c:pt>
                <c:pt idx="1980">
                  <c:v>1.4799540000000002</c:v>
                </c:pt>
                <c:pt idx="1981">
                  <c:v>1.4611889999999998</c:v>
                </c:pt>
                <c:pt idx="1982">
                  <c:v>1.4615320000000001</c:v>
                </c:pt>
                <c:pt idx="1983">
                  <c:v>1.4672940000000001</c:v>
                </c:pt>
                <c:pt idx="1984">
                  <c:v>1.456418</c:v>
                </c:pt>
                <c:pt idx="1985">
                  <c:v>1.486648</c:v>
                </c:pt>
                <c:pt idx="1986">
                  <c:v>1.4681979999999999</c:v>
                </c:pt>
                <c:pt idx="1987">
                  <c:v>1.4592610000000001</c:v>
                </c:pt>
                <c:pt idx="1988">
                  <c:v>1.462799</c:v>
                </c:pt>
                <c:pt idx="1989">
                  <c:v>1.5024919999999999</c:v>
                </c:pt>
                <c:pt idx="1990">
                  <c:v>1.487862</c:v>
                </c:pt>
                <c:pt idx="1991">
                  <c:v>1.476245</c:v>
                </c:pt>
                <c:pt idx="1992">
                  <c:v>1.4724449999999998</c:v>
                </c:pt>
                <c:pt idx="1993">
                  <c:v>1.469697</c:v>
                </c:pt>
                <c:pt idx="1994">
                  <c:v>1.4683940000000002</c:v>
                </c:pt>
                <c:pt idx="1995">
                  <c:v>1.4760929999999999</c:v>
                </c:pt>
                <c:pt idx="1996">
                  <c:v>1.4678310000000001</c:v>
                </c:pt>
                <c:pt idx="1997">
                  <c:v>1.4718850000000001</c:v>
                </c:pt>
                <c:pt idx="1998">
                  <c:v>1.4852489999999998</c:v>
                </c:pt>
                <c:pt idx="1999">
                  <c:v>1.4789289999999999</c:v>
                </c:pt>
                <c:pt idx="2000">
                  <c:v>1.4987210000000002</c:v>
                </c:pt>
                <c:pt idx="2001">
                  <c:v>1.5039769999999999</c:v>
                </c:pt>
                <c:pt idx="2002">
                  <c:v>1.4816849999999999</c:v>
                </c:pt>
                <c:pt idx="2003">
                  <c:v>1.4827189999999999</c:v>
                </c:pt>
                <c:pt idx="2004">
                  <c:v>1.4728180000000002</c:v>
                </c:pt>
                <c:pt idx="2005">
                  <c:v>1.4778479999999998</c:v>
                </c:pt>
                <c:pt idx="2006">
                  <c:v>1.500175</c:v>
                </c:pt>
                <c:pt idx="2007">
                  <c:v>1.5155700000000001</c:v>
                </c:pt>
                <c:pt idx="2008">
                  <c:v>1.4837700000000003</c:v>
                </c:pt>
                <c:pt idx="2009">
                  <c:v>1.4794589999999999</c:v>
                </c:pt>
                <c:pt idx="2010">
                  <c:v>1.4704699999999997</c:v>
                </c:pt>
                <c:pt idx="2011">
                  <c:v>1.480764</c:v>
                </c:pt>
                <c:pt idx="2012">
                  <c:v>1.481336</c:v>
                </c:pt>
                <c:pt idx="2013">
                  <c:v>1.4857120000000001</c:v>
                </c:pt>
                <c:pt idx="2014">
                  <c:v>1.4874699999999998</c:v>
                </c:pt>
                <c:pt idx="2015">
                  <c:v>1.4895280000000002</c:v>
                </c:pt>
                <c:pt idx="2016">
                  <c:v>1.4781530000000001</c:v>
                </c:pt>
                <c:pt idx="2017">
                  <c:v>1.5031170000000003</c:v>
                </c:pt>
                <c:pt idx="2018">
                  <c:v>1.4987569999999999</c:v>
                </c:pt>
                <c:pt idx="2019">
                  <c:v>1.5078100000000001</c:v>
                </c:pt>
                <c:pt idx="2020">
                  <c:v>1.5092230000000002</c:v>
                </c:pt>
                <c:pt idx="2021">
                  <c:v>1.5006660000000003</c:v>
                </c:pt>
                <c:pt idx="2022">
                  <c:v>1.4881319999999998</c:v>
                </c:pt>
                <c:pt idx="2023">
                  <c:v>1.4912809999999999</c:v>
                </c:pt>
                <c:pt idx="2024">
                  <c:v>1.503028</c:v>
                </c:pt>
                <c:pt idx="2025">
                  <c:v>1.5041390000000001</c:v>
                </c:pt>
                <c:pt idx="2026">
                  <c:v>1.513147</c:v>
                </c:pt>
                <c:pt idx="2027">
                  <c:v>1.4836200000000002</c:v>
                </c:pt>
                <c:pt idx="2028">
                  <c:v>1.4883520000000001</c:v>
                </c:pt>
                <c:pt idx="2029">
                  <c:v>1.4915259999999999</c:v>
                </c:pt>
                <c:pt idx="2030">
                  <c:v>1.5002960000000001</c:v>
                </c:pt>
                <c:pt idx="2031">
                  <c:v>1.4932259999999999</c:v>
                </c:pt>
                <c:pt idx="2032">
                  <c:v>1.498013</c:v>
                </c:pt>
                <c:pt idx="2033">
                  <c:v>1.4947269999999997</c:v>
                </c:pt>
                <c:pt idx="2034">
                  <c:v>1.4836530000000001</c:v>
                </c:pt>
                <c:pt idx="2035">
                  <c:v>1.4937700000000003</c:v>
                </c:pt>
                <c:pt idx="2036">
                  <c:v>1.5056180000000001</c:v>
                </c:pt>
                <c:pt idx="2037">
                  <c:v>1.5209060000000001</c:v>
                </c:pt>
                <c:pt idx="2038">
                  <c:v>1.5261520000000002</c:v>
                </c:pt>
                <c:pt idx="2039">
                  <c:v>1.4963309999999999</c:v>
                </c:pt>
                <c:pt idx="2040">
                  <c:v>1.5140279999999999</c:v>
                </c:pt>
                <c:pt idx="2041">
                  <c:v>1.5100339999999999</c:v>
                </c:pt>
                <c:pt idx="2042">
                  <c:v>1.5326439999999999</c:v>
                </c:pt>
                <c:pt idx="2043">
                  <c:v>1.5192359999999998</c:v>
                </c:pt>
                <c:pt idx="2044">
                  <c:v>1.5099079999999998</c:v>
                </c:pt>
                <c:pt idx="2045">
                  <c:v>1.5056690000000001</c:v>
                </c:pt>
                <c:pt idx="2046">
                  <c:v>1.507177</c:v>
                </c:pt>
                <c:pt idx="2047">
                  <c:v>1.5042720000000003</c:v>
                </c:pt>
                <c:pt idx="2048">
                  <c:v>1.5046170000000001</c:v>
                </c:pt>
                <c:pt idx="2049">
                  <c:v>1.514804</c:v>
                </c:pt>
                <c:pt idx="2050">
                  <c:v>1.5244039999999999</c:v>
                </c:pt>
                <c:pt idx="2051">
                  <c:v>1.4976349999999998</c:v>
                </c:pt>
                <c:pt idx="2052">
                  <c:v>1.5124850000000001</c:v>
                </c:pt>
                <c:pt idx="2053">
                  <c:v>1.525798</c:v>
                </c:pt>
                <c:pt idx="2054">
                  <c:v>1.5168789999999999</c:v>
                </c:pt>
                <c:pt idx="2055">
                  <c:v>1.524152</c:v>
                </c:pt>
                <c:pt idx="2056">
                  <c:v>1.5231350000000001</c:v>
                </c:pt>
                <c:pt idx="2057">
                  <c:v>1.5155409999999998</c:v>
                </c:pt>
                <c:pt idx="2058">
                  <c:v>1.503349</c:v>
                </c:pt>
                <c:pt idx="2059">
                  <c:v>1.5188490000000001</c:v>
                </c:pt>
                <c:pt idx="2060">
                  <c:v>1.52301</c:v>
                </c:pt>
                <c:pt idx="2061">
                  <c:v>1.5096210000000001</c:v>
                </c:pt>
                <c:pt idx="2062">
                  <c:v>1.5079309999999999</c:v>
                </c:pt>
                <c:pt idx="2063">
                  <c:v>1.5142819999999997</c:v>
                </c:pt>
                <c:pt idx="2064">
                  <c:v>1.522875</c:v>
                </c:pt>
                <c:pt idx="2065">
                  <c:v>1.529849</c:v>
                </c:pt>
                <c:pt idx="2066">
                  <c:v>1.5195830000000001</c:v>
                </c:pt>
                <c:pt idx="2067">
                  <c:v>1.5184399999999998</c:v>
                </c:pt>
                <c:pt idx="2068">
                  <c:v>1.5297210000000001</c:v>
                </c:pt>
                <c:pt idx="2069">
                  <c:v>1.5142330000000002</c:v>
                </c:pt>
                <c:pt idx="2070">
                  <c:v>1.535736</c:v>
                </c:pt>
                <c:pt idx="2071">
                  <c:v>1.534702</c:v>
                </c:pt>
                <c:pt idx="2072">
                  <c:v>1.5520640000000001</c:v>
                </c:pt>
                <c:pt idx="2073">
                  <c:v>1.5289449999999998</c:v>
                </c:pt>
                <c:pt idx="2074">
                  <c:v>1.5621530000000001</c:v>
                </c:pt>
                <c:pt idx="2075">
                  <c:v>1.546044</c:v>
                </c:pt>
                <c:pt idx="2076">
                  <c:v>1.537733</c:v>
                </c:pt>
                <c:pt idx="2077">
                  <c:v>1.5175369999999999</c:v>
                </c:pt>
                <c:pt idx="2078">
                  <c:v>1.5237440000000002</c:v>
                </c:pt>
                <c:pt idx="2079">
                  <c:v>1.522824</c:v>
                </c:pt>
                <c:pt idx="2080">
                  <c:v>1.5407669999999998</c:v>
                </c:pt>
                <c:pt idx="2081">
                  <c:v>1.5389669999999998</c:v>
                </c:pt>
                <c:pt idx="2082">
                  <c:v>1.5243879999999999</c:v>
                </c:pt>
                <c:pt idx="2083">
                  <c:v>1.5221519999999999</c:v>
                </c:pt>
                <c:pt idx="2084">
                  <c:v>1.5205309999999999</c:v>
                </c:pt>
                <c:pt idx="2085">
                  <c:v>1.5300090000000002</c:v>
                </c:pt>
                <c:pt idx="2086">
                  <c:v>1.5231929999999998</c:v>
                </c:pt>
                <c:pt idx="2087">
                  <c:v>1.526302</c:v>
                </c:pt>
                <c:pt idx="2088">
                  <c:v>1.5251000000000001</c:v>
                </c:pt>
                <c:pt idx="2089">
                  <c:v>1.5257669999999999</c:v>
                </c:pt>
                <c:pt idx="2090">
                  <c:v>1.5270919999999999</c:v>
                </c:pt>
                <c:pt idx="2091">
                  <c:v>1.5330320000000002</c:v>
                </c:pt>
                <c:pt idx="2092">
                  <c:v>1.52861</c:v>
                </c:pt>
                <c:pt idx="2093">
                  <c:v>1.5296140000000003</c:v>
                </c:pt>
                <c:pt idx="2094">
                  <c:v>1.5288870000000001</c:v>
                </c:pt>
                <c:pt idx="2095">
                  <c:v>1.533868</c:v>
                </c:pt>
                <c:pt idx="2096">
                  <c:v>1.5334449999999997</c:v>
                </c:pt>
                <c:pt idx="2097">
                  <c:v>1.5378300000000003</c:v>
                </c:pt>
                <c:pt idx="2098">
                  <c:v>1.5379239999999998</c:v>
                </c:pt>
                <c:pt idx="2099">
                  <c:v>1.551032</c:v>
                </c:pt>
                <c:pt idx="2100">
                  <c:v>1.5404720000000001</c:v>
                </c:pt>
                <c:pt idx="2101">
                  <c:v>1.5343</c:v>
                </c:pt>
                <c:pt idx="2102">
                  <c:v>1.5747109999999997</c:v>
                </c:pt>
                <c:pt idx="2103">
                  <c:v>1.5619430000000001</c:v>
                </c:pt>
                <c:pt idx="2104">
                  <c:v>1.5625269999999998</c:v>
                </c:pt>
                <c:pt idx="2105">
                  <c:v>1.5663719999999999</c:v>
                </c:pt>
                <c:pt idx="2106">
                  <c:v>1.5444199999999999</c:v>
                </c:pt>
                <c:pt idx="2107">
                  <c:v>1.5318709999999998</c:v>
                </c:pt>
                <c:pt idx="2108">
                  <c:v>1.5333810000000001</c:v>
                </c:pt>
                <c:pt idx="2109">
                  <c:v>1.537056</c:v>
                </c:pt>
                <c:pt idx="2110">
                  <c:v>1.54131</c:v>
                </c:pt>
                <c:pt idx="2111">
                  <c:v>1.5368529999999998</c:v>
                </c:pt>
                <c:pt idx="2112">
                  <c:v>1.536349</c:v>
                </c:pt>
                <c:pt idx="2113">
                  <c:v>1.5378019999999999</c:v>
                </c:pt>
                <c:pt idx="2114">
                  <c:v>1.5386889999999998</c:v>
                </c:pt>
                <c:pt idx="2115">
                  <c:v>1.5386920000000002</c:v>
                </c:pt>
                <c:pt idx="2116">
                  <c:v>1.537371</c:v>
                </c:pt>
                <c:pt idx="2117">
                  <c:v>1.5418899999999998</c:v>
                </c:pt>
                <c:pt idx="2118">
                  <c:v>1.543296</c:v>
                </c:pt>
                <c:pt idx="2119">
                  <c:v>1.5639540000000003</c:v>
                </c:pt>
                <c:pt idx="2120">
                  <c:v>1.5423449999999999</c:v>
                </c:pt>
                <c:pt idx="2121">
                  <c:v>1.5397529999999999</c:v>
                </c:pt>
                <c:pt idx="2122">
                  <c:v>1.5378780000000001</c:v>
                </c:pt>
                <c:pt idx="2123">
                  <c:v>1.5376100000000001</c:v>
                </c:pt>
                <c:pt idx="2124">
                  <c:v>1.54626</c:v>
                </c:pt>
                <c:pt idx="2125">
                  <c:v>1.5761450000000001</c:v>
                </c:pt>
                <c:pt idx="2126">
                  <c:v>1.5368539999999999</c:v>
                </c:pt>
                <c:pt idx="2127">
                  <c:v>1.5662250000000002</c:v>
                </c:pt>
                <c:pt idx="2128">
                  <c:v>1.5692230000000003</c:v>
                </c:pt>
                <c:pt idx="2129">
                  <c:v>1.5541590000000003</c:v>
                </c:pt>
                <c:pt idx="2130">
                  <c:v>1.5487959999999998</c:v>
                </c:pt>
                <c:pt idx="2131">
                  <c:v>1.5718130000000001</c:v>
                </c:pt>
                <c:pt idx="2132">
                  <c:v>1.5664250000000002</c:v>
                </c:pt>
                <c:pt idx="2133">
                  <c:v>1.561604</c:v>
                </c:pt>
                <c:pt idx="2134">
                  <c:v>1.5471580000000003</c:v>
                </c:pt>
                <c:pt idx="2135">
                  <c:v>1.5585640000000001</c:v>
                </c:pt>
                <c:pt idx="2136">
                  <c:v>1.5677540000000001</c:v>
                </c:pt>
                <c:pt idx="2137">
                  <c:v>1.558638</c:v>
                </c:pt>
                <c:pt idx="2138">
                  <c:v>1.5735860000000002</c:v>
                </c:pt>
                <c:pt idx="2139">
                  <c:v>1.567293</c:v>
                </c:pt>
                <c:pt idx="2140">
                  <c:v>1.5514370000000002</c:v>
                </c:pt>
                <c:pt idx="2141">
                  <c:v>1.5598750000000001</c:v>
                </c:pt>
                <c:pt idx="2142">
                  <c:v>1.5612760000000001</c:v>
                </c:pt>
                <c:pt idx="2143">
                  <c:v>1.5556749999999999</c:v>
                </c:pt>
                <c:pt idx="2144">
                  <c:v>1.565963</c:v>
                </c:pt>
                <c:pt idx="2145">
                  <c:v>1.55376</c:v>
                </c:pt>
                <c:pt idx="2146">
                  <c:v>1.5647439999999999</c:v>
                </c:pt>
                <c:pt idx="2147">
                  <c:v>1.5543960000000001</c:v>
                </c:pt>
                <c:pt idx="2148">
                  <c:v>1.544492</c:v>
                </c:pt>
                <c:pt idx="2149">
                  <c:v>1.555957</c:v>
                </c:pt>
                <c:pt idx="2150">
                  <c:v>1.549998</c:v>
                </c:pt>
                <c:pt idx="2151">
                  <c:v>1.5545439999999999</c:v>
                </c:pt>
                <c:pt idx="2152">
                  <c:v>1.5510970000000002</c:v>
                </c:pt>
                <c:pt idx="2153">
                  <c:v>1.560616</c:v>
                </c:pt>
                <c:pt idx="2154">
                  <c:v>1.5690779999999998</c:v>
                </c:pt>
                <c:pt idx="2155">
                  <c:v>1.5672950000000001</c:v>
                </c:pt>
                <c:pt idx="2156">
                  <c:v>1.544978</c:v>
                </c:pt>
                <c:pt idx="2157">
                  <c:v>1.5467659999999999</c:v>
                </c:pt>
                <c:pt idx="2158">
                  <c:v>1.537377</c:v>
                </c:pt>
                <c:pt idx="2159">
                  <c:v>1.5396250000000002</c:v>
                </c:pt>
                <c:pt idx="2160">
                  <c:v>1.5431329999999999</c:v>
                </c:pt>
                <c:pt idx="2161">
                  <c:v>1.5539860000000001</c:v>
                </c:pt>
                <c:pt idx="2162">
                  <c:v>1.5829839999999999</c:v>
                </c:pt>
                <c:pt idx="2163">
                  <c:v>1.5583380000000002</c:v>
                </c:pt>
                <c:pt idx="2164">
                  <c:v>1.5768159999999998</c:v>
                </c:pt>
                <c:pt idx="2165">
                  <c:v>1.5841839999999998</c:v>
                </c:pt>
                <c:pt idx="2166">
                  <c:v>1.596927</c:v>
                </c:pt>
                <c:pt idx="2167">
                  <c:v>1.5860549999999998</c:v>
                </c:pt>
                <c:pt idx="2168">
                  <c:v>1.5587569999999997</c:v>
                </c:pt>
                <c:pt idx="2169">
                  <c:v>1.5552480000000002</c:v>
                </c:pt>
                <c:pt idx="2170">
                  <c:v>1.5647410000000002</c:v>
                </c:pt>
                <c:pt idx="2171">
                  <c:v>1.5650819999999999</c:v>
                </c:pt>
                <c:pt idx="2172">
                  <c:v>1.5593990000000002</c:v>
                </c:pt>
                <c:pt idx="2173">
                  <c:v>1.5586580000000001</c:v>
                </c:pt>
                <c:pt idx="2174">
                  <c:v>1.5713579999999998</c:v>
                </c:pt>
                <c:pt idx="2175">
                  <c:v>1.5614210000000002</c:v>
                </c:pt>
                <c:pt idx="2176">
                  <c:v>1.5572460000000001</c:v>
                </c:pt>
                <c:pt idx="2177">
                  <c:v>1.5793190000000001</c:v>
                </c:pt>
                <c:pt idx="2178">
                  <c:v>1.5770800000000003</c:v>
                </c:pt>
                <c:pt idx="2179">
                  <c:v>1.5690179999999998</c:v>
                </c:pt>
                <c:pt idx="2180">
                  <c:v>1.559571</c:v>
                </c:pt>
                <c:pt idx="2181">
                  <c:v>1.554144</c:v>
                </c:pt>
                <c:pt idx="2182">
                  <c:v>1.5664939999999998</c:v>
                </c:pt>
                <c:pt idx="2183">
                  <c:v>1.569806</c:v>
                </c:pt>
                <c:pt idx="2184">
                  <c:v>1.5697570000000001</c:v>
                </c:pt>
                <c:pt idx="2185">
                  <c:v>1.5664099999999999</c:v>
                </c:pt>
                <c:pt idx="2186">
                  <c:v>1.5691850000000001</c:v>
                </c:pt>
                <c:pt idx="2187">
                  <c:v>1.5759559999999999</c:v>
                </c:pt>
                <c:pt idx="2188">
                  <c:v>1.5955699999999999</c:v>
                </c:pt>
                <c:pt idx="2189">
                  <c:v>1.5896480000000002</c:v>
                </c:pt>
                <c:pt idx="2190">
                  <c:v>1.5895390000000003</c:v>
                </c:pt>
                <c:pt idx="2191">
                  <c:v>1.5828570000000002</c:v>
                </c:pt>
                <c:pt idx="2192">
                  <c:v>1.57969</c:v>
                </c:pt>
                <c:pt idx="2193">
                  <c:v>1.5654320000000002</c:v>
                </c:pt>
                <c:pt idx="2194">
                  <c:v>1.5755329999999999</c:v>
                </c:pt>
                <c:pt idx="2195">
                  <c:v>1.576519</c:v>
                </c:pt>
                <c:pt idx="2196">
                  <c:v>1.5735620000000001</c:v>
                </c:pt>
                <c:pt idx="2197">
                  <c:v>1.589513</c:v>
                </c:pt>
                <c:pt idx="2198">
                  <c:v>1.5863480000000001</c:v>
                </c:pt>
                <c:pt idx="2199">
                  <c:v>1.5858540000000001</c:v>
                </c:pt>
                <c:pt idx="2200">
                  <c:v>1.5884579999999999</c:v>
                </c:pt>
                <c:pt idx="2201">
                  <c:v>1.5942519999999998</c:v>
                </c:pt>
                <c:pt idx="2202">
                  <c:v>1.5700540000000001</c:v>
                </c:pt>
                <c:pt idx="2203">
                  <c:v>1.571226</c:v>
                </c:pt>
                <c:pt idx="2204">
                  <c:v>1.5789900000000001</c:v>
                </c:pt>
                <c:pt idx="2205">
                  <c:v>1.5947220000000002</c:v>
                </c:pt>
                <c:pt idx="2206">
                  <c:v>1.5805830000000001</c:v>
                </c:pt>
                <c:pt idx="2207">
                  <c:v>1.577307</c:v>
                </c:pt>
                <c:pt idx="2208">
                  <c:v>1.5679649999999998</c:v>
                </c:pt>
                <c:pt idx="2209">
                  <c:v>1.5714920000000001</c:v>
                </c:pt>
                <c:pt idx="2210">
                  <c:v>1.573026</c:v>
                </c:pt>
                <c:pt idx="2211">
                  <c:v>1.568033</c:v>
                </c:pt>
                <c:pt idx="2212">
                  <c:v>1.5752660000000001</c:v>
                </c:pt>
                <c:pt idx="2213">
                  <c:v>1.5818030000000001</c:v>
                </c:pt>
                <c:pt idx="2214">
                  <c:v>1.6003989999999999</c:v>
                </c:pt>
                <c:pt idx="2215">
                  <c:v>1.5925760000000002</c:v>
                </c:pt>
                <c:pt idx="2216">
                  <c:v>1.5800129999999999</c:v>
                </c:pt>
                <c:pt idx="2217">
                  <c:v>1.573847</c:v>
                </c:pt>
                <c:pt idx="2218">
                  <c:v>1.5733769999999998</c:v>
                </c:pt>
              </c:numCache>
            </c:numRef>
          </c:yVal>
        </c:ser>
        <c:axId val="74986624"/>
        <c:axId val="77700096"/>
      </c:scatterChart>
      <c:valAx>
        <c:axId val="74986624"/>
        <c:scaling>
          <c:orientation val="minMax"/>
        </c:scaling>
        <c:axPos val="b"/>
        <c:numFmt formatCode="General" sourceLinked="1"/>
        <c:tickLblPos val="nextTo"/>
        <c:crossAx val="77700096"/>
        <c:crosses val="autoZero"/>
        <c:crossBetween val="midCat"/>
      </c:valAx>
      <c:valAx>
        <c:axId val="77700096"/>
        <c:scaling>
          <c:orientation val="minMax"/>
        </c:scaling>
        <c:axPos val="l"/>
        <c:majorGridlines/>
        <c:numFmt formatCode="General" sourceLinked="1"/>
        <c:tickLblPos val="nextTo"/>
        <c:crossAx val="74986624"/>
        <c:crosses val="autoZero"/>
        <c:crossBetween val="midCat"/>
      </c:valAx>
    </c:plotArea>
    <c:legend>
      <c:legendPos val="r"/>
      <c:layout/>
    </c:legend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8.7502187226596681E-2"/>
          <c:y val="0.10106004606567036"/>
          <c:w val="0.6648116797900262"/>
          <c:h val="0.85781964754405704"/>
        </c:manualLayout>
      </c:layout>
      <c:scatterChart>
        <c:scatterStyle val="lineMarker"/>
        <c:ser>
          <c:idx val="1"/>
          <c:order val="1"/>
          <c:tx>
            <c:v>ref - Z(400)</c:v>
          </c:tx>
          <c:spPr>
            <a:ln w="28575">
              <a:noFill/>
            </a:ln>
          </c:spPr>
          <c:xVal>
            <c:numRef>
              <c:f>side2DBr!$A$33:$A$1082</c:f>
              <c:numCache>
                <c:formatCode>General</c:formatCode>
                <c:ptCount val="1050"/>
                <c:pt idx="0">
                  <c:v>506.88900000000001</c:v>
                </c:pt>
                <c:pt idx="1">
                  <c:v>507.67</c:v>
                </c:pt>
                <c:pt idx="2">
                  <c:v>508.48599999999999</c:v>
                </c:pt>
                <c:pt idx="3">
                  <c:v>509.28399999999999</c:v>
                </c:pt>
                <c:pt idx="4">
                  <c:v>510.084</c:v>
                </c:pt>
                <c:pt idx="5">
                  <c:v>510.87</c:v>
                </c:pt>
                <c:pt idx="6">
                  <c:v>511.654</c:v>
                </c:pt>
                <c:pt idx="7">
                  <c:v>512.45000000000005</c:v>
                </c:pt>
                <c:pt idx="8">
                  <c:v>513.25199999999995</c:v>
                </c:pt>
                <c:pt idx="9">
                  <c:v>514.04899999999998</c:v>
                </c:pt>
                <c:pt idx="10">
                  <c:v>514.83000000000004</c:v>
                </c:pt>
                <c:pt idx="11">
                  <c:v>515.63199999999995</c:v>
                </c:pt>
                <c:pt idx="12">
                  <c:v>516.399</c:v>
                </c:pt>
                <c:pt idx="13">
                  <c:v>517.21699999999998</c:v>
                </c:pt>
                <c:pt idx="14">
                  <c:v>518.00800000000004</c:v>
                </c:pt>
                <c:pt idx="15">
                  <c:v>518.78800000000001</c:v>
                </c:pt>
                <c:pt idx="16">
                  <c:v>519.601</c:v>
                </c:pt>
                <c:pt idx="17">
                  <c:v>520.37800000000004</c:v>
                </c:pt>
                <c:pt idx="18">
                  <c:v>521.18299999999999</c:v>
                </c:pt>
                <c:pt idx="19">
                  <c:v>521.96100000000001</c:v>
                </c:pt>
                <c:pt idx="20">
                  <c:v>522.74099999999999</c:v>
                </c:pt>
                <c:pt idx="21">
                  <c:v>523.54300000000001</c:v>
                </c:pt>
                <c:pt idx="22">
                  <c:v>524.33000000000004</c:v>
                </c:pt>
                <c:pt idx="23">
                  <c:v>525.125</c:v>
                </c:pt>
                <c:pt idx="24">
                  <c:v>525.91600000000005</c:v>
                </c:pt>
                <c:pt idx="25">
                  <c:v>526.72199999999998</c:v>
                </c:pt>
                <c:pt idx="26">
                  <c:v>527.51400000000001</c:v>
                </c:pt>
                <c:pt idx="27">
                  <c:v>528.29399999999998</c:v>
                </c:pt>
                <c:pt idx="28">
                  <c:v>529.09299999999996</c:v>
                </c:pt>
                <c:pt idx="29">
                  <c:v>529.87800000000004</c:v>
                </c:pt>
                <c:pt idx="30">
                  <c:v>530.67499999999995</c:v>
                </c:pt>
                <c:pt idx="31">
                  <c:v>531.46500000000003</c:v>
                </c:pt>
                <c:pt idx="32">
                  <c:v>532.26599999999996</c:v>
                </c:pt>
                <c:pt idx="33">
                  <c:v>533.05999999999995</c:v>
                </c:pt>
                <c:pt idx="34">
                  <c:v>533.86199999999997</c:v>
                </c:pt>
                <c:pt idx="35">
                  <c:v>534.65200000000004</c:v>
                </c:pt>
                <c:pt idx="36">
                  <c:v>535.45000000000005</c:v>
                </c:pt>
                <c:pt idx="37">
                  <c:v>536.25199999999995</c:v>
                </c:pt>
                <c:pt idx="38">
                  <c:v>537.05399999999997</c:v>
                </c:pt>
                <c:pt idx="39">
                  <c:v>537.83100000000002</c:v>
                </c:pt>
                <c:pt idx="40">
                  <c:v>538.62</c:v>
                </c:pt>
                <c:pt idx="41">
                  <c:v>539.42999999999995</c:v>
                </c:pt>
                <c:pt idx="42">
                  <c:v>540.21799999999996</c:v>
                </c:pt>
                <c:pt idx="43">
                  <c:v>541.01599999999996</c:v>
                </c:pt>
                <c:pt idx="44">
                  <c:v>541.80200000000002</c:v>
                </c:pt>
                <c:pt idx="45">
                  <c:v>542.60799999999995</c:v>
                </c:pt>
                <c:pt idx="46">
                  <c:v>543.38800000000003</c:v>
                </c:pt>
                <c:pt idx="47">
                  <c:v>544.19399999999996</c:v>
                </c:pt>
                <c:pt idx="48">
                  <c:v>544.99900000000002</c:v>
                </c:pt>
                <c:pt idx="49">
                  <c:v>545.78499999999997</c:v>
                </c:pt>
                <c:pt idx="50">
                  <c:v>546.57899999999995</c:v>
                </c:pt>
                <c:pt idx="51">
                  <c:v>547.37599999999998</c:v>
                </c:pt>
                <c:pt idx="52">
                  <c:v>548.16</c:v>
                </c:pt>
                <c:pt idx="53">
                  <c:v>548.94100000000003</c:v>
                </c:pt>
                <c:pt idx="54">
                  <c:v>549.72699999999998</c:v>
                </c:pt>
                <c:pt idx="55">
                  <c:v>550.51</c:v>
                </c:pt>
                <c:pt idx="56">
                  <c:v>551.32299999999998</c:v>
                </c:pt>
                <c:pt idx="57">
                  <c:v>552.11</c:v>
                </c:pt>
                <c:pt idx="58">
                  <c:v>552.88699999999994</c:v>
                </c:pt>
                <c:pt idx="59">
                  <c:v>553.69100000000003</c:v>
                </c:pt>
                <c:pt idx="60">
                  <c:v>554.476</c:v>
                </c:pt>
                <c:pt idx="61">
                  <c:v>555.26400000000001</c:v>
                </c:pt>
                <c:pt idx="62">
                  <c:v>556.07000000000005</c:v>
                </c:pt>
                <c:pt idx="63">
                  <c:v>556.84100000000001</c:v>
                </c:pt>
                <c:pt idx="64">
                  <c:v>557.649</c:v>
                </c:pt>
                <c:pt idx="65">
                  <c:v>558.44500000000005</c:v>
                </c:pt>
                <c:pt idx="66">
                  <c:v>559.24599999999998</c:v>
                </c:pt>
                <c:pt idx="67">
                  <c:v>560.04200000000003</c:v>
                </c:pt>
                <c:pt idx="68">
                  <c:v>560.82600000000002</c:v>
                </c:pt>
                <c:pt idx="69">
                  <c:v>561.601</c:v>
                </c:pt>
                <c:pt idx="70">
                  <c:v>562.40700000000004</c:v>
                </c:pt>
                <c:pt idx="71">
                  <c:v>563.202</c:v>
                </c:pt>
                <c:pt idx="72">
                  <c:v>564</c:v>
                </c:pt>
                <c:pt idx="73">
                  <c:v>564.77800000000002</c:v>
                </c:pt>
                <c:pt idx="74">
                  <c:v>565.56600000000003</c:v>
                </c:pt>
                <c:pt idx="75">
                  <c:v>566.35400000000004</c:v>
                </c:pt>
                <c:pt idx="76">
                  <c:v>567.15300000000002</c:v>
                </c:pt>
                <c:pt idx="77">
                  <c:v>567.93899999999996</c:v>
                </c:pt>
                <c:pt idx="78">
                  <c:v>568.76400000000001</c:v>
                </c:pt>
                <c:pt idx="79">
                  <c:v>569.54399999999998</c:v>
                </c:pt>
                <c:pt idx="80">
                  <c:v>570.322</c:v>
                </c:pt>
                <c:pt idx="81">
                  <c:v>571.11699999999996</c:v>
                </c:pt>
                <c:pt idx="82">
                  <c:v>571.91300000000001</c:v>
                </c:pt>
                <c:pt idx="83">
                  <c:v>572.71500000000003</c:v>
                </c:pt>
                <c:pt idx="84">
                  <c:v>573.49800000000005</c:v>
                </c:pt>
                <c:pt idx="85">
                  <c:v>574.30399999999997</c:v>
                </c:pt>
                <c:pt idx="86">
                  <c:v>575.10699999999997</c:v>
                </c:pt>
                <c:pt idx="87">
                  <c:v>575.87699999999995</c:v>
                </c:pt>
                <c:pt idx="88">
                  <c:v>576.68799999999999</c:v>
                </c:pt>
                <c:pt idx="89">
                  <c:v>577.46699999999998</c:v>
                </c:pt>
                <c:pt idx="90">
                  <c:v>578.26499999999999</c:v>
                </c:pt>
                <c:pt idx="91">
                  <c:v>579.077</c:v>
                </c:pt>
                <c:pt idx="92">
                  <c:v>579.846</c:v>
                </c:pt>
                <c:pt idx="93">
                  <c:v>580.65599999999995</c:v>
                </c:pt>
                <c:pt idx="94">
                  <c:v>581.44299999999998</c:v>
                </c:pt>
                <c:pt idx="95">
                  <c:v>582.23400000000004</c:v>
                </c:pt>
                <c:pt idx="96">
                  <c:v>583.03200000000004</c:v>
                </c:pt>
                <c:pt idx="97">
                  <c:v>583.822</c:v>
                </c:pt>
                <c:pt idx="98">
                  <c:v>584.61800000000005</c:v>
                </c:pt>
                <c:pt idx="99">
                  <c:v>585.42999999999995</c:v>
                </c:pt>
                <c:pt idx="100">
                  <c:v>586.22299999999996</c:v>
                </c:pt>
                <c:pt idx="101">
                  <c:v>587.01700000000005</c:v>
                </c:pt>
                <c:pt idx="102">
                  <c:v>587.79700000000003</c:v>
                </c:pt>
                <c:pt idx="103">
                  <c:v>588.56700000000001</c:v>
                </c:pt>
                <c:pt idx="104">
                  <c:v>589.37199999999996</c:v>
                </c:pt>
                <c:pt idx="105">
                  <c:v>590.17499999999995</c:v>
                </c:pt>
                <c:pt idx="106">
                  <c:v>590.96299999999997</c:v>
                </c:pt>
                <c:pt idx="107">
                  <c:v>591.76</c:v>
                </c:pt>
                <c:pt idx="108">
                  <c:v>592.55200000000002</c:v>
                </c:pt>
                <c:pt idx="109">
                  <c:v>593.33100000000002</c:v>
                </c:pt>
                <c:pt idx="110">
                  <c:v>594.14400000000001</c:v>
                </c:pt>
                <c:pt idx="111">
                  <c:v>594.92499999999995</c:v>
                </c:pt>
                <c:pt idx="112">
                  <c:v>595.726</c:v>
                </c:pt>
                <c:pt idx="113">
                  <c:v>596.50599999999997</c:v>
                </c:pt>
                <c:pt idx="114">
                  <c:v>597.28200000000004</c:v>
                </c:pt>
                <c:pt idx="115">
                  <c:v>598.07899999999995</c:v>
                </c:pt>
                <c:pt idx="116">
                  <c:v>598.86800000000005</c:v>
                </c:pt>
                <c:pt idx="117">
                  <c:v>599.654</c:v>
                </c:pt>
                <c:pt idx="118">
                  <c:v>600.452</c:v>
                </c:pt>
                <c:pt idx="119">
                  <c:v>601.25099999999998</c:v>
                </c:pt>
                <c:pt idx="120">
                  <c:v>602.053</c:v>
                </c:pt>
                <c:pt idx="121">
                  <c:v>602.83900000000006</c:v>
                </c:pt>
                <c:pt idx="122">
                  <c:v>603.62699999999995</c:v>
                </c:pt>
                <c:pt idx="123">
                  <c:v>604.41700000000003</c:v>
                </c:pt>
                <c:pt idx="124">
                  <c:v>605.21</c:v>
                </c:pt>
                <c:pt idx="125">
                  <c:v>606.01300000000003</c:v>
                </c:pt>
                <c:pt idx="126">
                  <c:v>606.79600000000005</c:v>
                </c:pt>
                <c:pt idx="127">
                  <c:v>607.59100000000001</c:v>
                </c:pt>
                <c:pt idx="128">
                  <c:v>608.37900000000002</c:v>
                </c:pt>
                <c:pt idx="129">
                  <c:v>609.19200000000001</c:v>
                </c:pt>
                <c:pt idx="130">
                  <c:v>609.96500000000003</c:v>
                </c:pt>
                <c:pt idx="131">
                  <c:v>610.76900000000001</c:v>
                </c:pt>
                <c:pt idx="132">
                  <c:v>611.56600000000003</c:v>
                </c:pt>
                <c:pt idx="133">
                  <c:v>612.37800000000004</c:v>
                </c:pt>
                <c:pt idx="134">
                  <c:v>613.17600000000004</c:v>
                </c:pt>
                <c:pt idx="135">
                  <c:v>613.96600000000001</c:v>
                </c:pt>
                <c:pt idx="136">
                  <c:v>614.74699999999996</c:v>
                </c:pt>
                <c:pt idx="137">
                  <c:v>615.529</c:v>
                </c:pt>
                <c:pt idx="138">
                  <c:v>616.33299999999997</c:v>
                </c:pt>
                <c:pt idx="139">
                  <c:v>617.13400000000001</c:v>
                </c:pt>
                <c:pt idx="140">
                  <c:v>617.92399999999998</c:v>
                </c:pt>
                <c:pt idx="141">
                  <c:v>618.726</c:v>
                </c:pt>
                <c:pt idx="142">
                  <c:v>619.51800000000003</c:v>
                </c:pt>
                <c:pt idx="143">
                  <c:v>620.30899999999997</c:v>
                </c:pt>
                <c:pt idx="144">
                  <c:v>621.09500000000003</c:v>
                </c:pt>
                <c:pt idx="145">
                  <c:v>621.89300000000003</c:v>
                </c:pt>
                <c:pt idx="146">
                  <c:v>622.66499999999996</c:v>
                </c:pt>
                <c:pt idx="147">
                  <c:v>623.47900000000004</c:v>
                </c:pt>
                <c:pt idx="148">
                  <c:v>624.24900000000002</c:v>
                </c:pt>
                <c:pt idx="149">
                  <c:v>625.03</c:v>
                </c:pt>
                <c:pt idx="150">
                  <c:v>625.822</c:v>
                </c:pt>
                <c:pt idx="151">
                  <c:v>626.62199999999996</c:v>
                </c:pt>
                <c:pt idx="152">
                  <c:v>627.4</c:v>
                </c:pt>
                <c:pt idx="153">
                  <c:v>628.21900000000005</c:v>
                </c:pt>
                <c:pt idx="154">
                  <c:v>629.00099999999998</c:v>
                </c:pt>
                <c:pt idx="155">
                  <c:v>629.78300000000002</c:v>
                </c:pt>
                <c:pt idx="156">
                  <c:v>630.58399999999995</c:v>
                </c:pt>
                <c:pt idx="157">
                  <c:v>631.36699999999996</c:v>
                </c:pt>
                <c:pt idx="158">
                  <c:v>632.15300000000002</c:v>
                </c:pt>
                <c:pt idx="159">
                  <c:v>632.95299999999997</c:v>
                </c:pt>
                <c:pt idx="160">
                  <c:v>633.73299999999995</c:v>
                </c:pt>
                <c:pt idx="161">
                  <c:v>634.53099999999995</c:v>
                </c:pt>
                <c:pt idx="162">
                  <c:v>635.31600000000003</c:v>
                </c:pt>
                <c:pt idx="163">
                  <c:v>636.13300000000004</c:v>
                </c:pt>
                <c:pt idx="164">
                  <c:v>636.92100000000005</c:v>
                </c:pt>
                <c:pt idx="165">
                  <c:v>637.69799999999998</c:v>
                </c:pt>
                <c:pt idx="166">
                  <c:v>638.49800000000005</c:v>
                </c:pt>
                <c:pt idx="167">
                  <c:v>639.29200000000003</c:v>
                </c:pt>
                <c:pt idx="168">
                  <c:v>640.08000000000004</c:v>
                </c:pt>
                <c:pt idx="169">
                  <c:v>640.88300000000004</c:v>
                </c:pt>
                <c:pt idx="170">
                  <c:v>641.66399999999999</c:v>
                </c:pt>
                <c:pt idx="171">
                  <c:v>642.42899999999997</c:v>
                </c:pt>
                <c:pt idx="172">
                  <c:v>643.24699999999996</c:v>
                </c:pt>
                <c:pt idx="173">
                  <c:v>644.04</c:v>
                </c:pt>
                <c:pt idx="174">
                  <c:v>644.83799999999997</c:v>
                </c:pt>
                <c:pt idx="175">
                  <c:v>645.63400000000001</c:v>
                </c:pt>
                <c:pt idx="176">
                  <c:v>646.42600000000004</c:v>
                </c:pt>
                <c:pt idx="177">
                  <c:v>647.23400000000004</c:v>
                </c:pt>
                <c:pt idx="178">
                  <c:v>648.00599999999997</c:v>
                </c:pt>
                <c:pt idx="179">
                  <c:v>648.80700000000002</c:v>
                </c:pt>
                <c:pt idx="180">
                  <c:v>649.59100000000001</c:v>
                </c:pt>
                <c:pt idx="181">
                  <c:v>650.38900000000001</c:v>
                </c:pt>
                <c:pt idx="182">
                  <c:v>651.18100000000004</c:v>
                </c:pt>
                <c:pt idx="183">
                  <c:v>651.96500000000003</c:v>
                </c:pt>
                <c:pt idx="184">
                  <c:v>652.75599999999997</c:v>
                </c:pt>
                <c:pt idx="185">
                  <c:v>653.57100000000003</c:v>
                </c:pt>
                <c:pt idx="186">
                  <c:v>654.34799999999996</c:v>
                </c:pt>
                <c:pt idx="187">
                  <c:v>655.14800000000002</c:v>
                </c:pt>
                <c:pt idx="188">
                  <c:v>655.93700000000001</c:v>
                </c:pt>
                <c:pt idx="189">
                  <c:v>656.72500000000002</c:v>
                </c:pt>
                <c:pt idx="190">
                  <c:v>657.52499999999998</c:v>
                </c:pt>
                <c:pt idx="191">
                  <c:v>658.32500000000005</c:v>
                </c:pt>
                <c:pt idx="192">
                  <c:v>659.08900000000006</c:v>
                </c:pt>
                <c:pt idx="193">
                  <c:v>659.89200000000005</c:v>
                </c:pt>
                <c:pt idx="194">
                  <c:v>660.67700000000002</c:v>
                </c:pt>
                <c:pt idx="195">
                  <c:v>661.48099999999999</c:v>
                </c:pt>
                <c:pt idx="196">
                  <c:v>662.27700000000004</c:v>
                </c:pt>
                <c:pt idx="197">
                  <c:v>663.077</c:v>
                </c:pt>
                <c:pt idx="198">
                  <c:v>663.86699999999996</c:v>
                </c:pt>
                <c:pt idx="199">
                  <c:v>664.64300000000003</c:v>
                </c:pt>
                <c:pt idx="200">
                  <c:v>665.42200000000003</c:v>
                </c:pt>
                <c:pt idx="201">
                  <c:v>666.23299999999995</c:v>
                </c:pt>
                <c:pt idx="202">
                  <c:v>667.01599999999996</c:v>
                </c:pt>
                <c:pt idx="203">
                  <c:v>667.80899999999997</c:v>
                </c:pt>
                <c:pt idx="204">
                  <c:v>668.60599999999999</c:v>
                </c:pt>
                <c:pt idx="205">
                  <c:v>669.35699999999997</c:v>
                </c:pt>
                <c:pt idx="206">
                  <c:v>670.18299999999999</c:v>
                </c:pt>
                <c:pt idx="207">
                  <c:v>670.976</c:v>
                </c:pt>
                <c:pt idx="208">
                  <c:v>671.76499999999999</c:v>
                </c:pt>
                <c:pt idx="209">
                  <c:v>672.553</c:v>
                </c:pt>
                <c:pt idx="210">
                  <c:v>673.34299999999996</c:v>
                </c:pt>
                <c:pt idx="211">
                  <c:v>674.14300000000003</c:v>
                </c:pt>
                <c:pt idx="212">
                  <c:v>674.91899999999998</c:v>
                </c:pt>
                <c:pt idx="213">
                  <c:v>675.70500000000004</c:v>
                </c:pt>
                <c:pt idx="214">
                  <c:v>676.49099999999999</c:v>
                </c:pt>
                <c:pt idx="215">
                  <c:v>677.29100000000005</c:v>
                </c:pt>
                <c:pt idx="216">
                  <c:v>678.09299999999996</c:v>
                </c:pt>
                <c:pt idx="217">
                  <c:v>678.88099999999997</c:v>
                </c:pt>
                <c:pt idx="218">
                  <c:v>679.678</c:v>
                </c:pt>
                <c:pt idx="219">
                  <c:v>680.46199999999999</c:v>
                </c:pt>
                <c:pt idx="220">
                  <c:v>681.27499999999998</c:v>
                </c:pt>
                <c:pt idx="221">
                  <c:v>682.05600000000004</c:v>
                </c:pt>
                <c:pt idx="222">
                  <c:v>682.83600000000001</c:v>
                </c:pt>
                <c:pt idx="223">
                  <c:v>683.64400000000001</c:v>
                </c:pt>
                <c:pt idx="224">
                  <c:v>684.44600000000003</c:v>
                </c:pt>
                <c:pt idx="225">
                  <c:v>685.24</c:v>
                </c:pt>
                <c:pt idx="226">
                  <c:v>686.02700000000004</c:v>
                </c:pt>
                <c:pt idx="227">
                  <c:v>686.83</c:v>
                </c:pt>
                <c:pt idx="228">
                  <c:v>687.60599999999999</c:v>
                </c:pt>
                <c:pt idx="229">
                  <c:v>688.42499999999995</c:v>
                </c:pt>
                <c:pt idx="230">
                  <c:v>689.21500000000003</c:v>
                </c:pt>
                <c:pt idx="231">
                  <c:v>690.00800000000004</c:v>
                </c:pt>
                <c:pt idx="232">
                  <c:v>690.79499999999996</c:v>
                </c:pt>
                <c:pt idx="233">
                  <c:v>691.59100000000001</c:v>
                </c:pt>
                <c:pt idx="234">
                  <c:v>692.375</c:v>
                </c:pt>
                <c:pt idx="235">
                  <c:v>693.15599999999995</c:v>
                </c:pt>
                <c:pt idx="236">
                  <c:v>693.95799999999997</c:v>
                </c:pt>
                <c:pt idx="237">
                  <c:v>694.74800000000005</c:v>
                </c:pt>
                <c:pt idx="238">
                  <c:v>695.54399999999998</c:v>
                </c:pt>
                <c:pt idx="239">
                  <c:v>696.33699999999999</c:v>
                </c:pt>
                <c:pt idx="240">
                  <c:v>697.12599999999998</c:v>
                </c:pt>
                <c:pt idx="241">
                  <c:v>697.91800000000001</c:v>
                </c:pt>
                <c:pt idx="242">
                  <c:v>698.71199999999999</c:v>
                </c:pt>
                <c:pt idx="243">
                  <c:v>699.49400000000003</c:v>
                </c:pt>
                <c:pt idx="244">
                  <c:v>700.28099999999995</c:v>
                </c:pt>
                <c:pt idx="245">
                  <c:v>701.08399999999995</c:v>
                </c:pt>
                <c:pt idx="246">
                  <c:v>701.86099999999999</c:v>
                </c:pt>
                <c:pt idx="247">
                  <c:v>702.66</c:v>
                </c:pt>
                <c:pt idx="248">
                  <c:v>703.43799999999999</c:v>
                </c:pt>
                <c:pt idx="249">
                  <c:v>704.245</c:v>
                </c:pt>
                <c:pt idx="250">
                  <c:v>705.04300000000001</c:v>
                </c:pt>
                <c:pt idx="251">
                  <c:v>705.822</c:v>
                </c:pt>
                <c:pt idx="252">
                  <c:v>706.63</c:v>
                </c:pt>
                <c:pt idx="253">
                  <c:v>707.40099999999995</c:v>
                </c:pt>
                <c:pt idx="254">
                  <c:v>708.21100000000001</c:v>
                </c:pt>
                <c:pt idx="255">
                  <c:v>709</c:v>
                </c:pt>
                <c:pt idx="256">
                  <c:v>709.76900000000001</c:v>
                </c:pt>
                <c:pt idx="257">
                  <c:v>710.56399999999996</c:v>
                </c:pt>
                <c:pt idx="258">
                  <c:v>711.37800000000004</c:v>
                </c:pt>
                <c:pt idx="259">
                  <c:v>712.17100000000005</c:v>
                </c:pt>
                <c:pt idx="260">
                  <c:v>712.96400000000006</c:v>
                </c:pt>
                <c:pt idx="261">
                  <c:v>713.76599999999996</c:v>
                </c:pt>
                <c:pt idx="262">
                  <c:v>714.52499999999998</c:v>
                </c:pt>
                <c:pt idx="263">
                  <c:v>715.34900000000005</c:v>
                </c:pt>
                <c:pt idx="264">
                  <c:v>716.14099999999996</c:v>
                </c:pt>
                <c:pt idx="265">
                  <c:v>716.94399999999996</c:v>
                </c:pt>
                <c:pt idx="266">
                  <c:v>717.73800000000006</c:v>
                </c:pt>
                <c:pt idx="267">
                  <c:v>718.52099999999996</c:v>
                </c:pt>
                <c:pt idx="268">
                  <c:v>719.32100000000003</c:v>
                </c:pt>
                <c:pt idx="269">
                  <c:v>720.101</c:v>
                </c:pt>
                <c:pt idx="270">
                  <c:v>720.89700000000005</c:v>
                </c:pt>
                <c:pt idx="271">
                  <c:v>721.71299999999997</c:v>
                </c:pt>
                <c:pt idx="272">
                  <c:v>722.505</c:v>
                </c:pt>
                <c:pt idx="273">
                  <c:v>723.303</c:v>
                </c:pt>
                <c:pt idx="274">
                  <c:v>724.07799999999997</c:v>
                </c:pt>
                <c:pt idx="275">
                  <c:v>724.88499999999999</c:v>
                </c:pt>
                <c:pt idx="276">
                  <c:v>725.67700000000002</c:v>
                </c:pt>
                <c:pt idx="277">
                  <c:v>726.46900000000005</c:v>
                </c:pt>
                <c:pt idx="278">
                  <c:v>727.24900000000002</c:v>
                </c:pt>
                <c:pt idx="279">
                  <c:v>728.05700000000002</c:v>
                </c:pt>
                <c:pt idx="280">
                  <c:v>728.83799999999997</c:v>
                </c:pt>
                <c:pt idx="281">
                  <c:v>729.63699999999994</c:v>
                </c:pt>
                <c:pt idx="282">
                  <c:v>730.43100000000004</c:v>
                </c:pt>
                <c:pt idx="283">
                  <c:v>731.21500000000003</c:v>
                </c:pt>
                <c:pt idx="284">
                  <c:v>732.02200000000005</c:v>
                </c:pt>
                <c:pt idx="285">
                  <c:v>732.79300000000001</c:v>
                </c:pt>
                <c:pt idx="286">
                  <c:v>733.59299999999996</c:v>
                </c:pt>
                <c:pt idx="287">
                  <c:v>734.39099999999996</c:v>
                </c:pt>
                <c:pt idx="288">
                  <c:v>735.17399999999998</c:v>
                </c:pt>
                <c:pt idx="289">
                  <c:v>735.97500000000002</c:v>
                </c:pt>
                <c:pt idx="290">
                  <c:v>736.75900000000001</c:v>
                </c:pt>
                <c:pt idx="291">
                  <c:v>737.54200000000003</c:v>
                </c:pt>
                <c:pt idx="292">
                  <c:v>738.34699999999998</c:v>
                </c:pt>
                <c:pt idx="293">
                  <c:v>739.15</c:v>
                </c:pt>
                <c:pt idx="294">
                  <c:v>739.93</c:v>
                </c:pt>
                <c:pt idx="295">
                  <c:v>740.74599999999998</c:v>
                </c:pt>
                <c:pt idx="296">
                  <c:v>741.49699999999996</c:v>
                </c:pt>
                <c:pt idx="297">
                  <c:v>742.31</c:v>
                </c:pt>
                <c:pt idx="298">
                  <c:v>743.11199999999997</c:v>
                </c:pt>
                <c:pt idx="299">
                  <c:v>743.89300000000003</c:v>
                </c:pt>
                <c:pt idx="300">
                  <c:v>744.68700000000001</c:v>
                </c:pt>
                <c:pt idx="301">
                  <c:v>745.46799999999996</c:v>
                </c:pt>
                <c:pt idx="302">
                  <c:v>746.274</c:v>
                </c:pt>
                <c:pt idx="303">
                  <c:v>747.048</c:v>
                </c:pt>
                <c:pt idx="304">
                  <c:v>747.84199999999998</c:v>
                </c:pt>
                <c:pt idx="305">
                  <c:v>748.64300000000003</c:v>
                </c:pt>
                <c:pt idx="306">
                  <c:v>749.43799999999999</c:v>
                </c:pt>
                <c:pt idx="307">
                  <c:v>750.22500000000002</c:v>
                </c:pt>
                <c:pt idx="308">
                  <c:v>751.01300000000003</c:v>
                </c:pt>
                <c:pt idx="309">
                  <c:v>751.80799999999999</c:v>
                </c:pt>
                <c:pt idx="310">
                  <c:v>752.58600000000001</c:v>
                </c:pt>
                <c:pt idx="311">
                  <c:v>753.39200000000005</c:v>
                </c:pt>
                <c:pt idx="312">
                  <c:v>754.19399999999996</c:v>
                </c:pt>
                <c:pt idx="313">
                  <c:v>754.98900000000003</c:v>
                </c:pt>
                <c:pt idx="314">
                  <c:v>755.79200000000003</c:v>
                </c:pt>
                <c:pt idx="315">
                  <c:v>756.596</c:v>
                </c:pt>
                <c:pt idx="316">
                  <c:v>757.38499999999999</c:v>
                </c:pt>
                <c:pt idx="317">
                  <c:v>758.16899999999998</c:v>
                </c:pt>
                <c:pt idx="318">
                  <c:v>758.96900000000005</c:v>
                </c:pt>
                <c:pt idx="319">
                  <c:v>759.76099999999997</c:v>
                </c:pt>
                <c:pt idx="320">
                  <c:v>760.56100000000004</c:v>
                </c:pt>
                <c:pt idx="321">
                  <c:v>761.36</c:v>
                </c:pt>
                <c:pt idx="322">
                  <c:v>762.15300000000002</c:v>
                </c:pt>
                <c:pt idx="323">
                  <c:v>762.94</c:v>
                </c:pt>
                <c:pt idx="324">
                  <c:v>763.73299999999995</c:v>
                </c:pt>
                <c:pt idx="325">
                  <c:v>764.53200000000004</c:v>
                </c:pt>
                <c:pt idx="326">
                  <c:v>765.32399999999996</c:v>
                </c:pt>
                <c:pt idx="327">
                  <c:v>766.12599999999998</c:v>
                </c:pt>
                <c:pt idx="328">
                  <c:v>766.92</c:v>
                </c:pt>
                <c:pt idx="329">
                  <c:v>767.69899999999996</c:v>
                </c:pt>
                <c:pt idx="330">
                  <c:v>768.47</c:v>
                </c:pt>
                <c:pt idx="331">
                  <c:v>769.28499999999997</c:v>
                </c:pt>
                <c:pt idx="332">
                  <c:v>770.07899999999995</c:v>
                </c:pt>
                <c:pt idx="333">
                  <c:v>770.87300000000005</c:v>
                </c:pt>
                <c:pt idx="334">
                  <c:v>771.66600000000005</c:v>
                </c:pt>
                <c:pt idx="335">
                  <c:v>772.46</c:v>
                </c:pt>
                <c:pt idx="336">
                  <c:v>773.26800000000003</c:v>
                </c:pt>
                <c:pt idx="337">
                  <c:v>774.02700000000004</c:v>
                </c:pt>
                <c:pt idx="338">
                  <c:v>774.82100000000003</c:v>
                </c:pt>
                <c:pt idx="339">
                  <c:v>775.60699999999997</c:v>
                </c:pt>
                <c:pt idx="340">
                  <c:v>776.41499999999996</c:v>
                </c:pt>
                <c:pt idx="341">
                  <c:v>777.20799999999997</c:v>
                </c:pt>
                <c:pt idx="342">
                  <c:v>777.971</c:v>
                </c:pt>
                <c:pt idx="343">
                  <c:v>778.77599999999995</c:v>
                </c:pt>
                <c:pt idx="344">
                  <c:v>779.56700000000001</c:v>
                </c:pt>
                <c:pt idx="345">
                  <c:v>780.35500000000002</c:v>
                </c:pt>
                <c:pt idx="346">
                  <c:v>781.17899999999997</c:v>
                </c:pt>
                <c:pt idx="347">
                  <c:v>781.95100000000002</c:v>
                </c:pt>
                <c:pt idx="348">
                  <c:v>782.745</c:v>
                </c:pt>
                <c:pt idx="349">
                  <c:v>783.54499999999996</c:v>
                </c:pt>
                <c:pt idx="350">
                  <c:v>784.33600000000001</c:v>
                </c:pt>
                <c:pt idx="351">
                  <c:v>785.11699999999996</c:v>
                </c:pt>
                <c:pt idx="352">
                  <c:v>785.91200000000003</c:v>
                </c:pt>
                <c:pt idx="353">
                  <c:v>786.7</c:v>
                </c:pt>
                <c:pt idx="354">
                  <c:v>787.51300000000003</c:v>
                </c:pt>
                <c:pt idx="355">
                  <c:v>788.30899999999997</c:v>
                </c:pt>
                <c:pt idx="356">
                  <c:v>789.09900000000005</c:v>
                </c:pt>
                <c:pt idx="357">
                  <c:v>789.89400000000001</c:v>
                </c:pt>
                <c:pt idx="358">
                  <c:v>790.68</c:v>
                </c:pt>
                <c:pt idx="359">
                  <c:v>791.48</c:v>
                </c:pt>
                <c:pt idx="360">
                  <c:v>792.25900000000001</c:v>
                </c:pt>
                <c:pt idx="361">
                  <c:v>793.06399999999996</c:v>
                </c:pt>
                <c:pt idx="362">
                  <c:v>793.87900000000002</c:v>
                </c:pt>
                <c:pt idx="363">
                  <c:v>794.649</c:v>
                </c:pt>
                <c:pt idx="364">
                  <c:v>795.41800000000001</c:v>
                </c:pt>
                <c:pt idx="365">
                  <c:v>796.23900000000003</c:v>
                </c:pt>
                <c:pt idx="366">
                  <c:v>797.03499999999997</c:v>
                </c:pt>
                <c:pt idx="367">
                  <c:v>797.83100000000002</c:v>
                </c:pt>
                <c:pt idx="368">
                  <c:v>798.64300000000003</c:v>
                </c:pt>
                <c:pt idx="369">
                  <c:v>799.42600000000004</c:v>
                </c:pt>
                <c:pt idx="370">
                  <c:v>800.22400000000005</c:v>
                </c:pt>
                <c:pt idx="371">
                  <c:v>800.99900000000002</c:v>
                </c:pt>
                <c:pt idx="372">
                  <c:v>801.78700000000003</c:v>
                </c:pt>
                <c:pt idx="373">
                  <c:v>802.58199999999999</c:v>
                </c:pt>
                <c:pt idx="374">
                  <c:v>803.35900000000004</c:v>
                </c:pt>
                <c:pt idx="375">
                  <c:v>804.16</c:v>
                </c:pt>
                <c:pt idx="376">
                  <c:v>804.94299999999998</c:v>
                </c:pt>
                <c:pt idx="377">
                  <c:v>805.73599999999999</c:v>
                </c:pt>
                <c:pt idx="378">
                  <c:v>806.53700000000003</c:v>
                </c:pt>
                <c:pt idx="379">
                  <c:v>807.33399999999995</c:v>
                </c:pt>
                <c:pt idx="380">
                  <c:v>808.13300000000004</c:v>
                </c:pt>
                <c:pt idx="381">
                  <c:v>808.91499999999996</c:v>
                </c:pt>
                <c:pt idx="382">
                  <c:v>809.70399999999995</c:v>
                </c:pt>
                <c:pt idx="383">
                  <c:v>810.51599999999996</c:v>
                </c:pt>
                <c:pt idx="384">
                  <c:v>811.31700000000001</c:v>
                </c:pt>
                <c:pt idx="385">
                  <c:v>812.09199999999998</c:v>
                </c:pt>
                <c:pt idx="386">
                  <c:v>812.88300000000004</c:v>
                </c:pt>
                <c:pt idx="387">
                  <c:v>813.66399999999999</c:v>
                </c:pt>
                <c:pt idx="388">
                  <c:v>814.476</c:v>
                </c:pt>
                <c:pt idx="389">
                  <c:v>815.28</c:v>
                </c:pt>
                <c:pt idx="390">
                  <c:v>816.07100000000003</c:v>
                </c:pt>
                <c:pt idx="391">
                  <c:v>816.85900000000004</c:v>
                </c:pt>
                <c:pt idx="392">
                  <c:v>817.64599999999996</c:v>
                </c:pt>
                <c:pt idx="393">
                  <c:v>818.43399999999997</c:v>
                </c:pt>
                <c:pt idx="394">
                  <c:v>819.22699999999998</c:v>
                </c:pt>
                <c:pt idx="395">
                  <c:v>820.00800000000004</c:v>
                </c:pt>
                <c:pt idx="396">
                  <c:v>820.80899999999997</c:v>
                </c:pt>
                <c:pt idx="397">
                  <c:v>821.60799999999995</c:v>
                </c:pt>
                <c:pt idx="398">
                  <c:v>822.37800000000004</c:v>
                </c:pt>
                <c:pt idx="399">
                  <c:v>823.18</c:v>
                </c:pt>
                <c:pt idx="400">
                  <c:v>823.98199999999997</c:v>
                </c:pt>
                <c:pt idx="401">
                  <c:v>824.77099999999996</c:v>
                </c:pt>
                <c:pt idx="402">
                  <c:v>825.55</c:v>
                </c:pt>
                <c:pt idx="403">
                  <c:v>826.36099999999999</c:v>
                </c:pt>
                <c:pt idx="404">
                  <c:v>827.14</c:v>
                </c:pt>
                <c:pt idx="405">
                  <c:v>827.93100000000004</c:v>
                </c:pt>
                <c:pt idx="406">
                  <c:v>828.71600000000001</c:v>
                </c:pt>
                <c:pt idx="407">
                  <c:v>829.50300000000004</c:v>
                </c:pt>
                <c:pt idx="408">
                  <c:v>830.29700000000003</c:v>
                </c:pt>
                <c:pt idx="409">
                  <c:v>831.09400000000005</c:v>
                </c:pt>
                <c:pt idx="410">
                  <c:v>831.9</c:v>
                </c:pt>
                <c:pt idx="411">
                  <c:v>832.69600000000003</c:v>
                </c:pt>
                <c:pt idx="412">
                  <c:v>833.47699999999998</c:v>
                </c:pt>
                <c:pt idx="413">
                  <c:v>834.298</c:v>
                </c:pt>
                <c:pt idx="414">
                  <c:v>835.072</c:v>
                </c:pt>
                <c:pt idx="415">
                  <c:v>835.85299999999995</c:v>
                </c:pt>
                <c:pt idx="416">
                  <c:v>836.65700000000004</c:v>
                </c:pt>
                <c:pt idx="417">
                  <c:v>837.452</c:v>
                </c:pt>
                <c:pt idx="418">
                  <c:v>838.24599999999998</c:v>
                </c:pt>
                <c:pt idx="419">
                  <c:v>839.03399999999999</c:v>
                </c:pt>
                <c:pt idx="420">
                  <c:v>839.82399999999996</c:v>
                </c:pt>
                <c:pt idx="421">
                  <c:v>840.59799999999996</c:v>
                </c:pt>
                <c:pt idx="422">
                  <c:v>841.41499999999996</c:v>
                </c:pt>
                <c:pt idx="423">
                  <c:v>842.21799999999996</c:v>
                </c:pt>
                <c:pt idx="424">
                  <c:v>842.98500000000001</c:v>
                </c:pt>
                <c:pt idx="425">
                  <c:v>843.78200000000004</c:v>
                </c:pt>
                <c:pt idx="426">
                  <c:v>844.57600000000002</c:v>
                </c:pt>
                <c:pt idx="427">
                  <c:v>845.35299999999995</c:v>
                </c:pt>
                <c:pt idx="428">
                  <c:v>846.13900000000001</c:v>
                </c:pt>
                <c:pt idx="429">
                  <c:v>846.92100000000005</c:v>
                </c:pt>
                <c:pt idx="430">
                  <c:v>847.73299999999995</c:v>
                </c:pt>
                <c:pt idx="431">
                  <c:v>848.51900000000001</c:v>
                </c:pt>
                <c:pt idx="432">
                  <c:v>849.32</c:v>
                </c:pt>
                <c:pt idx="433">
                  <c:v>850.101</c:v>
                </c:pt>
                <c:pt idx="434">
                  <c:v>850.88699999999994</c:v>
                </c:pt>
                <c:pt idx="435">
                  <c:v>851.68200000000002</c:v>
                </c:pt>
                <c:pt idx="436">
                  <c:v>852.45399999999995</c:v>
                </c:pt>
                <c:pt idx="437">
                  <c:v>853.26300000000003</c:v>
                </c:pt>
                <c:pt idx="438">
                  <c:v>854.03700000000003</c:v>
                </c:pt>
                <c:pt idx="439">
                  <c:v>854.82899999999995</c:v>
                </c:pt>
                <c:pt idx="440">
                  <c:v>855.63099999999997</c:v>
                </c:pt>
                <c:pt idx="441">
                  <c:v>856.41</c:v>
                </c:pt>
                <c:pt idx="442">
                  <c:v>857.18899999999996</c:v>
                </c:pt>
                <c:pt idx="443">
                  <c:v>857.99900000000002</c:v>
                </c:pt>
                <c:pt idx="444">
                  <c:v>858.77200000000005</c:v>
                </c:pt>
                <c:pt idx="445">
                  <c:v>859.59699999999998</c:v>
                </c:pt>
                <c:pt idx="446">
                  <c:v>860.38400000000001</c:v>
                </c:pt>
                <c:pt idx="447">
                  <c:v>861.17899999999997</c:v>
                </c:pt>
                <c:pt idx="448">
                  <c:v>861.96699999999998</c:v>
                </c:pt>
                <c:pt idx="449">
                  <c:v>862.75699999999995</c:v>
                </c:pt>
                <c:pt idx="450">
                  <c:v>863.54499999999996</c:v>
                </c:pt>
                <c:pt idx="451">
                  <c:v>864.34900000000005</c:v>
                </c:pt>
                <c:pt idx="452">
                  <c:v>865.13199999999995</c:v>
                </c:pt>
                <c:pt idx="453">
                  <c:v>865.952</c:v>
                </c:pt>
                <c:pt idx="454">
                  <c:v>866.75699999999995</c:v>
                </c:pt>
                <c:pt idx="455">
                  <c:v>867.51300000000003</c:v>
                </c:pt>
                <c:pt idx="456">
                  <c:v>868.31500000000005</c:v>
                </c:pt>
                <c:pt idx="457">
                  <c:v>869.12400000000002</c:v>
                </c:pt>
                <c:pt idx="458">
                  <c:v>869.91099999999994</c:v>
                </c:pt>
                <c:pt idx="459">
                  <c:v>870.70600000000002</c:v>
                </c:pt>
                <c:pt idx="460">
                  <c:v>871.48900000000003</c:v>
                </c:pt>
                <c:pt idx="461">
                  <c:v>872.28200000000004</c:v>
                </c:pt>
                <c:pt idx="462">
                  <c:v>873.06799999999998</c:v>
                </c:pt>
                <c:pt idx="463">
                  <c:v>873.85</c:v>
                </c:pt>
                <c:pt idx="464">
                  <c:v>874.63699999999994</c:v>
                </c:pt>
                <c:pt idx="465">
                  <c:v>875.44500000000005</c:v>
                </c:pt>
                <c:pt idx="466">
                  <c:v>876.22900000000004</c:v>
                </c:pt>
                <c:pt idx="467">
                  <c:v>877.02499999999998</c:v>
                </c:pt>
                <c:pt idx="468">
                  <c:v>877.79899999999998</c:v>
                </c:pt>
                <c:pt idx="469">
                  <c:v>878.60400000000004</c:v>
                </c:pt>
                <c:pt idx="470">
                  <c:v>879.38499999999999</c:v>
                </c:pt>
                <c:pt idx="471">
                  <c:v>880.17399999999998</c:v>
                </c:pt>
                <c:pt idx="472">
                  <c:v>880.96600000000001</c:v>
                </c:pt>
                <c:pt idx="473">
                  <c:v>881.75199999999995</c:v>
                </c:pt>
                <c:pt idx="474">
                  <c:v>882.55799999999999</c:v>
                </c:pt>
                <c:pt idx="475">
                  <c:v>883.35699999999997</c:v>
                </c:pt>
                <c:pt idx="476">
                  <c:v>884.13400000000001</c:v>
                </c:pt>
                <c:pt idx="477">
                  <c:v>884.928</c:v>
                </c:pt>
                <c:pt idx="478">
                  <c:v>885.69500000000005</c:v>
                </c:pt>
                <c:pt idx="479">
                  <c:v>886.51499999999999</c:v>
                </c:pt>
                <c:pt idx="480">
                  <c:v>887.31500000000005</c:v>
                </c:pt>
                <c:pt idx="481">
                  <c:v>888.09100000000001</c:v>
                </c:pt>
                <c:pt idx="482">
                  <c:v>888.87400000000002</c:v>
                </c:pt>
                <c:pt idx="483">
                  <c:v>889.66899999999998</c:v>
                </c:pt>
                <c:pt idx="484">
                  <c:v>890.45600000000002</c:v>
                </c:pt>
                <c:pt idx="485">
                  <c:v>891.25900000000001</c:v>
                </c:pt>
                <c:pt idx="486">
                  <c:v>892.03899999999999</c:v>
                </c:pt>
                <c:pt idx="487">
                  <c:v>892.85500000000002</c:v>
                </c:pt>
                <c:pt idx="488">
                  <c:v>893.65499999999997</c:v>
                </c:pt>
                <c:pt idx="489">
                  <c:v>894.42499999999995</c:v>
                </c:pt>
                <c:pt idx="490">
                  <c:v>895.221</c:v>
                </c:pt>
                <c:pt idx="491">
                  <c:v>896.01499999999999</c:v>
                </c:pt>
                <c:pt idx="492">
                  <c:v>896.80499999999995</c:v>
                </c:pt>
                <c:pt idx="493">
                  <c:v>897.59199999999998</c:v>
                </c:pt>
                <c:pt idx="494">
                  <c:v>898.39700000000005</c:v>
                </c:pt>
                <c:pt idx="495">
                  <c:v>899.20100000000002</c:v>
                </c:pt>
                <c:pt idx="496">
                  <c:v>899.99699999999996</c:v>
                </c:pt>
                <c:pt idx="497">
                  <c:v>900.79200000000003</c:v>
                </c:pt>
                <c:pt idx="498">
                  <c:v>901.55600000000004</c:v>
                </c:pt>
                <c:pt idx="499">
                  <c:v>902.36900000000003</c:v>
                </c:pt>
                <c:pt idx="500">
                  <c:v>903.15099999999995</c:v>
                </c:pt>
                <c:pt idx="501">
                  <c:v>903.96299999999997</c:v>
                </c:pt>
                <c:pt idx="502">
                  <c:v>904.73699999999997</c:v>
                </c:pt>
                <c:pt idx="503">
                  <c:v>905.53099999999995</c:v>
                </c:pt>
                <c:pt idx="504">
                  <c:v>906.33100000000002</c:v>
                </c:pt>
                <c:pt idx="505">
                  <c:v>907.13199999999995</c:v>
                </c:pt>
                <c:pt idx="506">
                  <c:v>907.91700000000003</c:v>
                </c:pt>
                <c:pt idx="507">
                  <c:v>908.72</c:v>
                </c:pt>
                <c:pt idx="508">
                  <c:v>909.52300000000002</c:v>
                </c:pt>
                <c:pt idx="509">
                  <c:v>910.31500000000005</c:v>
                </c:pt>
                <c:pt idx="510">
                  <c:v>911.09199999999998</c:v>
                </c:pt>
                <c:pt idx="511">
                  <c:v>911.88800000000003</c:v>
                </c:pt>
                <c:pt idx="512">
                  <c:v>912.65700000000004</c:v>
                </c:pt>
                <c:pt idx="513">
                  <c:v>913.46699999999998</c:v>
                </c:pt>
                <c:pt idx="514">
                  <c:v>914.25900000000001</c:v>
                </c:pt>
                <c:pt idx="515">
                  <c:v>915.05799999999999</c:v>
                </c:pt>
                <c:pt idx="516">
                  <c:v>915.83900000000006</c:v>
                </c:pt>
                <c:pt idx="517">
                  <c:v>916.63599999999997</c:v>
                </c:pt>
                <c:pt idx="518">
                  <c:v>917.43399999999997</c:v>
                </c:pt>
                <c:pt idx="519">
                  <c:v>918.22500000000002</c:v>
                </c:pt>
                <c:pt idx="520">
                  <c:v>919.01300000000003</c:v>
                </c:pt>
                <c:pt idx="521">
                  <c:v>919.81399999999996</c:v>
                </c:pt>
                <c:pt idx="522">
                  <c:v>920.61699999999996</c:v>
                </c:pt>
                <c:pt idx="523">
                  <c:v>921.37900000000002</c:v>
                </c:pt>
                <c:pt idx="524">
                  <c:v>922.15899999999999</c:v>
                </c:pt>
                <c:pt idx="525">
                  <c:v>922.952</c:v>
                </c:pt>
                <c:pt idx="526">
                  <c:v>923.74900000000002</c:v>
                </c:pt>
                <c:pt idx="527">
                  <c:v>924.53200000000004</c:v>
                </c:pt>
                <c:pt idx="528">
                  <c:v>925.34400000000005</c:v>
                </c:pt>
                <c:pt idx="529">
                  <c:v>926.13900000000001</c:v>
                </c:pt>
                <c:pt idx="530">
                  <c:v>926.928</c:v>
                </c:pt>
                <c:pt idx="531">
                  <c:v>927.72500000000002</c:v>
                </c:pt>
                <c:pt idx="532">
                  <c:v>928.49900000000002</c:v>
                </c:pt>
                <c:pt idx="533">
                  <c:v>929.29100000000005</c:v>
                </c:pt>
                <c:pt idx="534">
                  <c:v>930.07799999999997</c:v>
                </c:pt>
                <c:pt idx="535">
                  <c:v>930.86099999999999</c:v>
                </c:pt>
                <c:pt idx="536">
                  <c:v>931.67399999999998</c:v>
                </c:pt>
                <c:pt idx="537">
                  <c:v>932.45899999999995</c:v>
                </c:pt>
                <c:pt idx="538">
                  <c:v>933.26</c:v>
                </c:pt>
                <c:pt idx="539">
                  <c:v>934.05100000000004</c:v>
                </c:pt>
                <c:pt idx="540">
                  <c:v>934.82899999999995</c:v>
                </c:pt>
                <c:pt idx="541">
                  <c:v>935.62800000000004</c:v>
                </c:pt>
                <c:pt idx="542">
                  <c:v>936.43399999999997</c:v>
                </c:pt>
                <c:pt idx="543">
                  <c:v>937.22699999999998</c:v>
                </c:pt>
                <c:pt idx="544">
                  <c:v>938.02700000000004</c:v>
                </c:pt>
                <c:pt idx="545">
                  <c:v>938.84199999999998</c:v>
                </c:pt>
                <c:pt idx="546">
                  <c:v>939.59199999999998</c:v>
                </c:pt>
                <c:pt idx="547">
                  <c:v>940.43100000000004</c:v>
                </c:pt>
                <c:pt idx="548">
                  <c:v>941.23900000000003</c:v>
                </c:pt>
                <c:pt idx="549">
                  <c:v>942.02800000000002</c:v>
                </c:pt>
                <c:pt idx="550">
                  <c:v>942.827</c:v>
                </c:pt>
                <c:pt idx="551">
                  <c:v>943.63</c:v>
                </c:pt>
                <c:pt idx="552">
                  <c:v>944.42600000000004</c:v>
                </c:pt>
                <c:pt idx="553">
                  <c:v>945.20299999999997</c:v>
                </c:pt>
                <c:pt idx="554">
                  <c:v>945.98699999999997</c:v>
                </c:pt>
                <c:pt idx="555">
                  <c:v>946.78700000000003</c:v>
                </c:pt>
                <c:pt idx="556">
                  <c:v>947.58199999999999</c:v>
                </c:pt>
                <c:pt idx="557">
                  <c:v>948.34699999999998</c:v>
                </c:pt>
                <c:pt idx="558">
                  <c:v>949.15200000000004</c:v>
                </c:pt>
                <c:pt idx="559">
                  <c:v>949.93399999999997</c:v>
                </c:pt>
                <c:pt idx="560">
                  <c:v>950.72500000000002</c:v>
                </c:pt>
                <c:pt idx="561">
                  <c:v>951.52200000000005</c:v>
                </c:pt>
                <c:pt idx="562">
                  <c:v>952.32500000000005</c:v>
                </c:pt>
                <c:pt idx="563">
                  <c:v>953.11199999999997</c:v>
                </c:pt>
                <c:pt idx="564">
                  <c:v>953.899</c:v>
                </c:pt>
                <c:pt idx="565">
                  <c:v>954.68899999999996</c:v>
                </c:pt>
                <c:pt idx="566">
                  <c:v>955.48500000000001</c:v>
                </c:pt>
                <c:pt idx="567">
                  <c:v>956.25900000000001</c:v>
                </c:pt>
                <c:pt idx="568">
                  <c:v>957.06</c:v>
                </c:pt>
                <c:pt idx="569">
                  <c:v>957.84299999999996</c:v>
                </c:pt>
                <c:pt idx="570">
                  <c:v>958.64700000000005</c:v>
                </c:pt>
                <c:pt idx="571">
                  <c:v>959.44299999999998</c:v>
                </c:pt>
                <c:pt idx="572">
                  <c:v>960.24900000000002</c:v>
                </c:pt>
                <c:pt idx="573">
                  <c:v>961.02</c:v>
                </c:pt>
                <c:pt idx="574">
                  <c:v>961.81899999999996</c:v>
                </c:pt>
                <c:pt idx="575">
                  <c:v>962.59500000000003</c:v>
                </c:pt>
                <c:pt idx="576">
                  <c:v>963.404</c:v>
                </c:pt>
                <c:pt idx="577">
                  <c:v>964.19600000000003</c:v>
                </c:pt>
                <c:pt idx="578">
                  <c:v>964.98299999999995</c:v>
                </c:pt>
                <c:pt idx="579">
                  <c:v>965.78599999999994</c:v>
                </c:pt>
                <c:pt idx="580">
                  <c:v>966.53899999999999</c:v>
                </c:pt>
                <c:pt idx="581">
                  <c:v>967.36199999999997</c:v>
                </c:pt>
                <c:pt idx="582">
                  <c:v>968.16899999999998</c:v>
                </c:pt>
                <c:pt idx="583">
                  <c:v>968.96</c:v>
                </c:pt>
                <c:pt idx="584">
                  <c:v>969.74599999999998</c:v>
                </c:pt>
                <c:pt idx="585">
                  <c:v>970.53800000000001</c:v>
                </c:pt>
                <c:pt idx="586">
                  <c:v>971.34900000000005</c:v>
                </c:pt>
                <c:pt idx="587">
                  <c:v>972.11500000000001</c:v>
                </c:pt>
                <c:pt idx="588">
                  <c:v>972.91700000000003</c:v>
                </c:pt>
                <c:pt idx="589">
                  <c:v>973.70799999999997</c:v>
                </c:pt>
                <c:pt idx="590">
                  <c:v>974.50199999999995</c:v>
                </c:pt>
                <c:pt idx="591">
                  <c:v>975.31399999999996</c:v>
                </c:pt>
                <c:pt idx="592">
                  <c:v>976.10199999999998</c:v>
                </c:pt>
                <c:pt idx="593">
                  <c:v>976.9</c:v>
                </c:pt>
                <c:pt idx="594">
                  <c:v>977.68600000000004</c:v>
                </c:pt>
                <c:pt idx="595">
                  <c:v>978.49300000000005</c:v>
                </c:pt>
                <c:pt idx="596">
                  <c:v>979.30200000000002</c:v>
                </c:pt>
                <c:pt idx="597">
                  <c:v>980.08</c:v>
                </c:pt>
                <c:pt idx="598">
                  <c:v>980.88099999999997</c:v>
                </c:pt>
                <c:pt idx="599">
                  <c:v>981.67499999999995</c:v>
                </c:pt>
                <c:pt idx="600">
                  <c:v>982.46799999999996</c:v>
                </c:pt>
                <c:pt idx="601">
                  <c:v>983.24</c:v>
                </c:pt>
                <c:pt idx="602">
                  <c:v>984.05499999999995</c:v>
                </c:pt>
                <c:pt idx="603">
                  <c:v>984.83600000000001</c:v>
                </c:pt>
                <c:pt idx="604">
                  <c:v>985.66200000000003</c:v>
                </c:pt>
                <c:pt idx="605">
                  <c:v>986.43899999999996</c:v>
                </c:pt>
                <c:pt idx="606">
                  <c:v>987.25099999999998</c:v>
                </c:pt>
                <c:pt idx="607">
                  <c:v>988.005</c:v>
                </c:pt>
                <c:pt idx="608">
                  <c:v>988.81200000000001</c:v>
                </c:pt>
                <c:pt idx="609">
                  <c:v>989.58900000000006</c:v>
                </c:pt>
                <c:pt idx="610">
                  <c:v>990.39</c:v>
                </c:pt>
                <c:pt idx="611">
                  <c:v>991.18100000000004</c:v>
                </c:pt>
                <c:pt idx="612">
                  <c:v>991.99400000000003</c:v>
                </c:pt>
                <c:pt idx="613">
                  <c:v>992.76700000000005</c:v>
                </c:pt>
                <c:pt idx="614">
                  <c:v>993.53800000000001</c:v>
                </c:pt>
                <c:pt idx="615">
                  <c:v>994.35900000000004</c:v>
                </c:pt>
                <c:pt idx="616">
                  <c:v>995.15599999999995</c:v>
                </c:pt>
                <c:pt idx="617">
                  <c:v>995.95100000000002</c:v>
                </c:pt>
                <c:pt idx="618">
                  <c:v>996.74599999999998</c:v>
                </c:pt>
                <c:pt idx="619">
                  <c:v>997.524</c:v>
                </c:pt>
                <c:pt idx="620">
                  <c:v>998.34500000000003</c:v>
                </c:pt>
                <c:pt idx="621">
                  <c:v>999.10299999999995</c:v>
                </c:pt>
                <c:pt idx="622">
                  <c:v>999.90700000000004</c:v>
                </c:pt>
                <c:pt idx="623">
                  <c:v>1000.682</c:v>
                </c:pt>
                <c:pt idx="624">
                  <c:v>1001.486</c:v>
                </c:pt>
                <c:pt idx="625">
                  <c:v>1002.299</c:v>
                </c:pt>
                <c:pt idx="626">
                  <c:v>1003.068</c:v>
                </c:pt>
                <c:pt idx="627">
                  <c:v>1003.8630000000001</c:v>
                </c:pt>
                <c:pt idx="628">
                  <c:v>1004.654</c:v>
                </c:pt>
                <c:pt idx="629">
                  <c:v>1005.447</c:v>
                </c:pt>
                <c:pt idx="630">
                  <c:v>1006.244</c:v>
                </c:pt>
                <c:pt idx="631">
                  <c:v>1007.026</c:v>
                </c:pt>
                <c:pt idx="632">
                  <c:v>1007.821</c:v>
                </c:pt>
                <c:pt idx="633">
                  <c:v>1008.634</c:v>
                </c:pt>
                <c:pt idx="634">
                  <c:v>1009.432</c:v>
                </c:pt>
                <c:pt idx="635">
                  <c:v>1010.199</c:v>
                </c:pt>
                <c:pt idx="636">
                  <c:v>1011.019</c:v>
                </c:pt>
                <c:pt idx="637">
                  <c:v>1011.789</c:v>
                </c:pt>
                <c:pt idx="638">
                  <c:v>1012.6079999999999</c:v>
                </c:pt>
                <c:pt idx="639">
                  <c:v>1013.398</c:v>
                </c:pt>
                <c:pt idx="640">
                  <c:v>1014.196</c:v>
                </c:pt>
                <c:pt idx="641">
                  <c:v>1014.98</c:v>
                </c:pt>
                <c:pt idx="642">
                  <c:v>1015.772</c:v>
                </c:pt>
                <c:pt idx="643">
                  <c:v>1016.557</c:v>
                </c:pt>
                <c:pt idx="644">
                  <c:v>1017.354</c:v>
                </c:pt>
                <c:pt idx="645">
                  <c:v>1018.135</c:v>
                </c:pt>
                <c:pt idx="646">
                  <c:v>1018.961</c:v>
                </c:pt>
                <c:pt idx="647">
                  <c:v>1019.746</c:v>
                </c:pt>
                <c:pt idx="648">
                  <c:v>1020.511</c:v>
                </c:pt>
                <c:pt idx="649">
                  <c:v>1021.328</c:v>
                </c:pt>
                <c:pt idx="650">
                  <c:v>1022.124</c:v>
                </c:pt>
                <c:pt idx="651">
                  <c:v>1022.904</c:v>
                </c:pt>
                <c:pt idx="652">
                  <c:v>1023.71</c:v>
                </c:pt>
                <c:pt idx="653">
                  <c:v>1024.482</c:v>
                </c:pt>
                <c:pt idx="654">
                  <c:v>1025.298</c:v>
                </c:pt>
                <c:pt idx="655">
                  <c:v>1026.0630000000001</c:v>
                </c:pt>
                <c:pt idx="656">
                  <c:v>1026.8689999999999</c:v>
                </c:pt>
                <c:pt idx="657">
                  <c:v>1027.6420000000001</c:v>
                </c:pt>
                <c:pt idx="658">
                  <c:v>1028.4349999999999</c:v>
                </c:pt>
                <c:pt idx="659">
                  <c:v>1029.2460000000001</c:v>
                </c:pt>
                <c:pt idx="660">
                  <c:v>1030.0029999999999</c:v>
                </c:pt>
                <c:pt idx="661">
                  <c:v>1030.796</c:v>
                </c:pt>
                <c:pt idx="662">
                  <c:v>1031.5820000000001</c:v>
                </c:pt>
                <c:pt idx="663">
                  <c:v>1032.402</c:v>
                </c:pt>
                <c:pt idx="664">
                  <c:v>1033.1759999999999</c:v>
                </c:pt>
                <c:pt idx="665">
                  <c:v>1033.9580000000001</c:v>
                </c:pt>
                <c:pt idx="666">
                  <c:v>1034.7619999999999</c:v>
                </c:pt>
                <c:pt idx="667">
                  <c:v>1035.55</c:v>
                </c:pt>
                <c:pt idx="668">
                  <c:v>1036.3489999999999</c:v>
                </c:pt>
                <c:pt idx="669">
                  <c:v>1037.1469999999999</c:v>
                </c:pt>
                <c:pt idx="670">
                  <c:v>1037.9359999999999</c:v>
                </c:pt>
                <c:pt idx="671">
                  <c:v>1038.713</c:v>
                </c:pt>
                <c:pt idx="672">
                  <c:v>1039.5129999999999</c:v>
                </c:pt>
                <c:pt idx="673">
                  <c:v>1040.3209999999999</c:v>
                </c:pt>
                <c:pt idx="674">
                  <c:v>1041.1020000000001</c:v>
                </c:pt>
                <c:pt idx="675">
                  <c:v>1041.8910000000001</c:v>
                </c:pt>
                <c:pt idx="676">
                  <c:v>1042.6790000000001</c:v>
                </c:pt>
                <c:pt idx="677">
                  <c:v>1043.4860000000001</c:v>
                </c:pt>
                <c:pt idx="678">
                  <c:v>1044.2660000000001</c:v>
                </c:pt>
                <c:pt idx="679">
                  <c:v>1045.0709999999999</c:v>
                </c:pt>
                <c:pt idx="680">
                  <c:v>1045.857</c:v>
                </c:pt>
                <c:pt idx="681">
                  <c:v>1046.663</c:v>
                </c:pt>
                <c:pt idx="682">
                  <c:v>1047.443</c:v>
                </c:pt>
                <c:pt idx="683">
                  <c:v>1048.24</c:v>
                </c:pt>
                <c:pt idx="684">
                  <c:v>1049.0360000000001</c:v>
                </c:pt>
                <c:pt idx="685">
                  <c:v>1049.827</c:v>
                </c:pt>
                <c:pt idx="686">
                  <c:v>1050.6179999999999</c:v>
                </c:pt>
                <c:pt idx="687">
                  <c:v>1051.4169999999999</c:v>
                </c:pt>
                <c:pt idx="688">
                  <c:v>1052.2149999999999</c:v>
                </c:pt>
                <c:pt idx="689">
                  <c:v>1052.999</c:v>
                </c:pt>
                <c:pt idx="690">
                  <c:v>1053.8040000000001</c:v>
                </c:pt>
                <c:pt idx="691">
                  <c:v>1054.585</c:v>
                </c:pt>
                <c:pt idx="692">
                  <c:v>1055.376</c:v>
                </c:pt>
                <c:pt idx="693">
                  <c:v>1056.1790000000001</c:v>
                </c:pt>
                <c:pt idx="694">
                  <c:v>1056.951</c:v>
                </c:pt>
                <c:pt idx="695">
                  <c:v>1057.761</c:v>
                </c:pt>
                <c:pt idx="696">
                  <c:v>1058.539</c:v>
                </c:pt>
                <c:pt idx="697">
                  <c:v>1059.347</c:v>
                </c:pt>
                <c:pt idx="698">
                  <c:v>1060.145</c:v>
                </c:pt>
                <c:pt idx="699">
                  <c:v>1060.9069999999999</c:v>
                </c:pt>
                <c:pt idx="700">
                  <c:v>1061.722</c:v>
                </c:pt>
                <c:pt idx="701">
                  <c:v>1062.5039999999999</c:v>
                </c:pt>
                <c:pt idx="702">
                  <c:v>1063.3130000000001</c:v>
                </c:pt>
                <c:pt idx="703">
                  <c:v>1064.106</c:v>
                </c:pt>
                <c:pt idx="704">
                  <c:v>1064.8879999999999</c:v>
                </c:pt>
                <c:pt idx="705">
                  <c:v>1065.6469999999999</c:v>
                </c:pt>
                <c:pt idx="706">
                  <c:v>1066.4690000000001</c:v>
                </c:pt>
                <c:pt idx="707">
                  <c:v>1067.269</c:v>
                </c:pt>
                <c:pt idx="708">
                  <c:v>1068.0419999999999</c:v>
                </c:pt>
                <c:pt idx="709">
                  <c:v>1068.8309999999999</c:v>
                </c:pt>
                <c:pt idx="710">
                  <c:v>1069.6289999999999</c:v>
                </c:pt>
                <c:pt idx="711">
                  <c:v>1070.432</c:v>
                </c:pt>
                <c:pt idx="712">
                  <c:v>1071.201</c:v>
                </c:pt>
                <c:pt idx="713">
                  <c:v>1071.998</c:v>
                </c:pt>
                <c:pt idx="714">
                  <c:v>1072.7760000000001</c:v>
                </c:pt>
                <c:pt idx="715">
                  <c:v>1073.5650000000001</c:v>
                </c:pt>
                <c:pt idx="716">
                  <c:v>1074.3720000000001</c:v>
                </c:pt>
                <c:pt idx="717">
                  <c:v>1075.1420000000001</c:v>
                </c:pt>
                <c:pt idx="718">
                  <c:v>1075.934</c:v>
                </c:pt>
                <c:pt idx="719">
                  <c:v>1076.729</c:v>
                </c:pt>
                <c:pt idx="720">
                  <c:v>1077.5239999999999</c:v>
                </c:pt>
                <c:pt idx="721">
                  <c:v>1078.325</c:v>
                </c:pt>
                <c:pt idx="722">
                  <c:v>1079.106</c:v>
                </c:pt>
                <c:pt idx="723">
                  <c:v>1079.902</c:v>
                </c:pt>
                <c:pt idx="724">
                  <c:v>1080.692</c:v>
                </c:pt>
                <c:pt idx="725">
                  <c:v>1081.5</c:v>
                </c:pt>
                <c:pt idx="726">
                  <c:v>1082.268</c:v>
                </c:pt>
                <c:pt idx="727">
                  <c:v>1083.079</c:v>
                </c:pt>
                <c:pt idx="728">
                  <c:v>1083.8430000000001</c:v>
                </c:pt>
                <c:pt idx="729">
                  <c:v>1084.654</c:v>
                </c:pt>
                <c:pt idx="730">
                  <c:v>1085.4639999999999</c:v>
                </c:pt>
                <c:pt idx="731">
                  <c:v>1086.2470000000001</c:v>
                </c:pt>
                <c:pt idx="732">
                  <c:v>1087.0340000000001</c:v>
                </c:pt>
                <c:pt idx="733">
                  <c:v>1087.828</c:v>
                </c:pt>
                <c:pt idx="734">
                  <c:v>1088.6300000000001</c:v>
                </c:pt>
                <c:pt idx="735">
                  <c:v>1089.4159999999999</c:v>
                </c:pt>
                <c:pt idx="736">
                  <c:v>1090.202</c:v>
                </c:pt>
                <c:pt idx="737">
                  <c:v>1091.001</c:v>
                </c:pt>
                <c:pt idx="738">
                  <c:v>1091.789</c:v>
                </c:pt>
                <c:pt idx="739">
                  <c:v>1092.547</c:v>
                </c:pt>
                <c:pt idx="740">
                  <c:v>1093.3579999999999</c:v>
                </c:pt>
                <c:pt idx="741">
                  <c:v>1094.1559999999999</c:v>
                </c:pt>
                <c:pt idx="742">
                  <c:v>1094.954</c:v>
                </c:pt>
                <c:pt idx="743">
                  <c:v>1095.739</c:v>
                </c:pt>
                <c:pt idx="744">
                  <c:v>1096.5340000000001</c:v>
                </c:pt>
                <c:pt idx="745">
                  <c:v>1097.336</c:v>
                </c:pt>
                <c:pt idx="746">
                  <c:v>1098.107</c:v>
                </c:pt>
                <c:pt idx="747">
                  <c:v>1098.894</c:v>
                </c:pt>
                <c:pt idx="748">
                  <c:v>1099.6790000000001</c:v>
                </c:pt>
                <c:pt idx="749">
                  <c:v>1100.471</c:v>
                </c:pt>
                <c:pt idx="750">
                  <c:v>1101.2719999999999</c:v>
                </c:pt>
                <c:pt idx="751">
                  <c:v>1102.0519999999999</c:v>
                </c:pt>
                <c:pt idx="752">
                  <c:v>1102.8530000000001</c:v>
                </c:pt>
                <c:pt idx="753">
                  <c:v>1103.6389999999999</c:v>
                </c:pt>
                <c:pt idx="754">
                  <c:v>1104.444</c:v>
                </c:pt>
                <c:pt idx="755">
                  <c:v>1105.261</c:v>
                </c:pt>
                <c:pt idx="756">
                  <c:v>1106.0119999999999</c:v>
                </c:pt>
                <c:pt idx="757">
                  <c:v>1106.8230000000001</c:v>
                </c:pt>
                <c:pt idx="758">
                  <c:v>1107.5999999999999</c:v>
                </c:pt>
                <c:pt idx="759">
                  <c:v>1108.4110000000001</c:v>
                </c:pt>
                <c:pt idx="760">
                  <c:v>1109.193</c:v>
                </c:pt>
                <c:pt idx="761">
                  <c:v>1109.9839999999999</c:v>
                </c:pt>
                <c:pt idx="762">
                  <c:v>1110.748</c:v>
                </c:pt>
                <c:pt idx="763">
                  <c:v>1111.567</c:v>
                </c:pt>
                <c:pt idx="764">
                  <c:v>1112.3810000000001</c:v>
                </c:pt>
                <c:pt idx="765">
                  <c:v>1113.1780000000001</c:v>
                </c:pt>
                <c:pt idx="766">
                  <c:v>1113.9449999999999</c:v>
                </c:pt>
                <c:pt idx="767">
                  <c:v>1114.7470000000001</c:v>
                </c:pt>
                <c:pt idx="768">
                  <c:v>1115.539</c:v>
                </c:pt>
                <c:pt idx="769">
                  <c:v>1116.329</c:v>
                </c:pt>
                <c:pt idx="770">
                  <c:v>1117.116</c:v>
                </c:pt>
                <c:pt idx="771">
                  <c:v>1117.925</c:v>
                </c:pt>
                <c:pt idx="772">
                  <c:v>1118.711</c:v>
                </c:pt>
                <c:pt idx="773">
                  <c:v>1119.5039999999999</c:v>
                </c:pt>
                <c:pt idx="774">
                  <c:v>1120.3040000000001</c:v>
                </c:pt>
                <c:pt idx="775">
                  <c:v>1121.1079999999999</c:v>
                </c:pt>
                <c:pt idx="776">
                  <c:v>1121.913</c:v>
                </c:pt>
                <c:pt idx="777">
                  <c:v>1122.703</c:v>
                </c:pt>
                <c:pt idx="778">
                  <c:v>1123.5060000000001</c:v>
                </c:pt>
                <c:pt idx="779">
                  <c:v>1124.2940000000001</c:v>
                </c:pt>
                <c:pt idx="780">
                  <c:v>1125.088</c:v>
                </c:pt>
                <c:pt idx="781">
                  <c:v>1125.885</c:v>
                </c:pt>
                <c:pt idx="782">
                  <c:v>1126.681</c:v>
                </c:pt>
                <c:pt idx="783">
                  <c:v>1127.471</c:v>
                </c:pt>
                <c:pt idx="784">
                  <c:v>1128.2670000000001</c:v>
                </c:pt>
                <c:pt idx="785">
                  <c:v>1129.0509999999999</c:v>
                </c:pt>
                <c:pt idx="786">
                  <c:v>1129.8499999999999</c:v>
                </c:pt>
                <c:pt idx="787">
                  <c:v>1130.6400000000001</c:v>
                </c:pt>
                <c:pt idx="788">
                  <c:v>1131.434</c:v>
                </c:pt>
                <c:pt idx="789">
                  <c:v>1132.2449999999999</c:v>
                </c:pt>
                <c:pt idx="790">
                  <c:v>1133.002</c:v>
                </c:pt>
                <c:pt idx="791">
                  <c:v>1133.806</c:v>
                </c:pt>
                <c:pt idx="792">
                  <c:v>1134.5889999999999</c:v>
                </c:pt>
                <c:pt idx="793">
                  <c:v>1135.384</c:v>
                </c:pt>
                <c:pt idx="794">
                  <c:v>1136.162</c:v>
                </c:pt>
                <c:pt idx="795">
                  <c:v>1136.9559999999999</c:v>
                </c:pt>
                <c:pt idx="796">
                  <c:v>1137.7170000000001</c:v>
                </c:pt>
                <c:pt idx="797">
                  <c:v>1138.5519999999999</c:v>
                </c:pt>
                <c:pt idx="798">
                  <c:v>1139.3520000000001</c:v>
                </c:pt>
                <c:pt idx="799">
                  <c:v>1140.143</c:v>
                </c:pt>
                <c:pt idx="800">
                  <c:v>1140.9159999999999</c:v>
                </c:pt>
                <c:pt idx="801">
                  <c:v>1141.7190000000001</c:v>
                </c:pt>
                <c:pt idx="802">
                  <c:v>1142.5170000000001</c:v>
                </c:pt>
                <c:pt idx="803">
                  <c:v>1143.289</c:v>
                </c:pt>
                <c:pt idx="804">
                  <c:v>1144.075</c:v>
                </c:pt>
                <c:pt idx="805">
                  <c:v>1144.8989999999999</c:v>
                </c:pt>
                <c:pt idx="806">
                  <c:v>1145.68</c:v>
                </c:pt>
                <c:pt idx="807">
                  <c:v>1146.4670000000001</c:v>
                </c:pt>
                <c:pt idx="808">
                  <c:v>1147.2670000000001</c:v>
                </c:pt>
                <c:pt idx="809">
                  <c:v>1148.057</c:v>
                </c:pt>
                <c:pt idx="810">
                  <c:v>1148.846</c:v>
                </c:pt>
                <c:pt idx="811">
                  <c:v>1149.644</c:v>
                </c:pt>
                <c:pt idx="812">
                  <c:v>1150.443</c:v>
                </c:pt>
                <c:pt idx="813">
                  <c:v>1151.2239999999999</c:v>
                </c:pt>
                <c:pt idx="814">
                  <c:v>1152.0170000000001</c:v>
                </c:pt>
                <c:pt idx="815">
                  <c:v>1152.818</c:v>
                </c:pt>
                <c:pt idx="816">
                  <c:v>1153.6020000000001</c:v>
                </c:pt>
                <c:pt idx="817">
                  <c:v>1154.3810000000001</c:v>
                </c:pt>
                <c:pt idx="818">
                  <c:v>1155.191</c:v>
                </c:pt>
                <c:pt idx="819">
                  <c:v>1155.9860000000001</c:v>
                </c:pt>
                <c:pt idx="820">
                  <c:v>1156.7760000000001</c:v>
                </c:pt>
                <c:pt idx="821">
                  <c:v>1157.5830000000001</c:v>
                </c:pt>
                <c:pt idx="822">
                  <c:v>1158.3699999999999</c:v>
                </c:pt>
                <c:pt idx="823">
                  <c:v>1159.152</c:v>
                </c:pt>
                <c:pt idx="824">
                  <c:v>1159.943</c:v>
                </c:pt>
                <c:pt idx="825">
                  <c:v>1160.7370000000001</c:v>
                </c:pt>
                <c:pt idx="826">
                  <c:v>1161.5360000000001</c:v>
                </c:pt>
                <c:pt idx="827">
                  <c:v>1162.32</c:v>
                </c:pt>
                <c:pt idx="828">
                  <c:v>1163.126</c:v>
                </c:pt>
                <c:pt idx="829">
                  <c:v>1163.912</c:v>
                </c:pt>
                <c:pt idx="830">
                  <c:v>1164.684</c:v>
                </c:pt>
                <c:pt idx="831">
                  <c:v>1165.5029999999999</c:v>
                </c:pt>
                <c:pt idx="832">
                  <c:v>1166.307</c:v>
                </c:pt>
                <c:pt idx="833">
                  <c:v>1167.0809999999999</c:v>
                </c:pt>
                <c:pt idx="834">
                  <c:v>1167.884</c:v>
                </c:pt>
                <c:pt idx="835">
                  <c:v>1168.6600000000001</c:v>
                </c:pt>
                <c:pt idx="836">
                  <c:v>1169.4469999999999</c:v>
                </c:pt>
                <c:pt idx="837">
                  <c:v>1170.2360000000001</c:v>
                </c:pt>
                <c:pt idx="838">
                  <c:v>1171.027</c:v>
                </c:pt>
                <c:pt idx="839">
                  <c:v>1171.8320000000001</c:v>
                </c:pt>
                <c:pt idx="840">
                  <c:v>1172.635</c:v>
                </c:pt>
                <c:pt idx="841">
                  <c:v>1173.414</c:v>
                </c:pt>
                <c:pt idx="842">
                  <c:v>1174.2159999999999</c:v>
                </c:pt>
                <c:pt idx="843">
                  <c:v>1174.9949999999999</c:v>
                </c:pt>
                <c:pt idx="844">
                  <c:v>1175.7719999999999</c:v>
                </c:pt>
                <c:pt idx="845">
                  <c:v>1176.57</c:v>
                </c:pt>
                <c:pt idx="846">
                  <c:v>1177.375</c:v>
                </c:pt>
                <c:pt idx="847">
                  <c:v>1178.1559999999999</c:v>
                </c:pt>
                <c:pt idx="848">
                  <c:v>1178.9490000000001</c:v>
                </c:pt>
                <c:pt idx="849">
                  <c:v>1179.76</c:v>
                </c:pt>
                <c:pt idx="850">
                  <c:v>1180.538</c:v>
                </c:pt>
                <c:pt idx="851">
                  <c:v>1181.3209999999999</c:v>
                </c:pt>
                <c:pt idx="852">
                  <c:v>1182.127</c:v>
                </c:pt>
                <c:pt idx="853">
                  <c:v>1182.9110000000001</c:v>
                </c:pt>
                <c:pt idx="854">
                  <c:v>1183.703</c:v>
                </c:pt>
                <c:pt idx="855">
                  <c:v>1184.5050000000001</c:v>
                </c:pt>
                <c:pt idx="856">
                  <c:v>1185.307</c:v>
                </c:pt>
                <c:pt idx="857">
                  <c:v>1186.077</c:v>
                </c:pt>
                <c:pt idx="858">
                  <c:v>1186.876</c:v>
                </c:pt>
                <c:pt idx="859">
                  <c:v>1187.671</c:v>
                </c:pt>
                <c:pt idx="860">
                  <c:v>1188.4570000000001</c:v>
                </c:pt>
                <c:pt idx="861">
                  <c:v>1189.261</c:v>
                </c:pt>
                <c:pt idx="862">
                  <c:v>1190.0630000000001</c:v>
                </c:pt>
                <c:pt idx="863">
                  <c:v>1190.847</c:v>
                </c:pt>
                <c:pt idx="864">
                  <c:v>1191.626</c:v>
                </c:pt>
                <c:pt idx="865">
                  <c:v>1192.443</c:v>
                </c:pt>
                <c:pt idx="866">
                  <c:v>1193.2370000000001</c:v>
                </c:pt>
                <c:pt idx="867">
                  <c:v>1194.027</c:v>
                </c:pt>
                <c:pt idx="868">
                  <c:v>1194.826</c:v>
                </c:pt>
                <c:pt idx="869">
                  <c:v>1195.606</c:v>
                </c:pt>
                <c:pt idx="870">
                  <c:v>1196.412</c:v>
                </c:pt>
                <c:pt idx="871">
                  <c:v>1197.191</c:v>
                </c:pt>
                <c:pt idx="872">
                  <c:v>1198.0070000000001</c:v>
                </c:pt>
                <c:pt idx="873">
                  <c:v>1198.797</c:v>
                </c:pt>
                <c:pt idx="874">
                  <c:v>1199.5940000000001</c:v>
                </c:pt>
                <c:pt idx="875">
                  <c:v>1200.376</c:v>
                </c:pt>
                <c:pt idx="876">
                  <c:v>1201.18</c:v>
                </c:pt>
                <c:pt idx="877">
                  <c:v>1201.9590000000001</c:v>
                </c:pt>
                <c:pt idx="878">
                  <c:v>1202.7439999999999</c:v>
                </c:pt>
                <c:pt idx="879">
                  <c:v>1203.5309999999999</c:v>
                </c:pt>
                <c:pt idx="880">
                  <c:v>1204.3499999999999</c:v>
                </c:pt>
                <c:pt idx="881">
                  <c:v>1205.1210000000001</c:v>
                </c:pt>
                <c:pt idx="882">
                  <c:v>1205.92</c:v>
                </c:pt>
                <c:pt idx="883">
                  <c:v>1206.731</c:v>
                </c:pt>
                <c:pt idx="884">
                  <c:v>1207.52</c:v>
                </c:pt>
                <c:pt idx="885">
                  <c:v>1208.287</c:v>
                </c:pt>
                <c:pt idx="886">
                  <c:v>1209.0820000000001</c:v>
                </c:pt>
                <c:pt idx="887">
                  <c:v>1209.8499999999999</c:v>
                </c:pt>
                <c:pt idx="888">
                  <c:v>1210.663</c:v>
                </c:pt>
                <c:pt idx="889">
                  <c:v>1211.4680000000001</c:v>
                </c:pt>
                <c:pt idx="890">
                  <c:v>1212.259</c:v>
                </c:pt>
                <c:pt idx="891">
                  <c:v>1213.0239999999999</c:v>
                </c:pt>
                <c:pt idx="892">
                  <c:v>1213.826</c:v>
                </c:pt>
                <c:pt idx="893">
                  <c:v>1214.617</c:v>
                </c:pt>
                <c:pt idx="894">
                  <c:v>1215.4100000000001</c:v>
                </c:pt>
                <c:pt idx="895">
                  <c:v>1216.1849999999999</c:v>
                </c:pt>
                <c:pt idx="896">
                  <c:v>1217.01</c:v>
                </c:pt>
                <c:pt idx="897">
                  <c:v>1217.798</c:v>
                </c:pt>
                <c:pt idx="898">
                  <c:v>1218.5429999999999</c:v>
                </c:pt>
                <c:pt idx="899">
                  <c:v>1219.3779999999999</c:v>
                </c:pt>
                <c:pt idx="900">
                  <c:v>1220.1400000000001</c:v>
                </c:pt>
                <c:pt idx="901">
                  <c:v>1220.951</c:v>
                </c:pt>
                <c:pt idx="902">
                  <c:v>1221.7460000000001</c:v>
                </c:pt>
                <c:pt idx="903">
                  <c:v>1222.5319999999999</c:v>
                </c:pt>
                <c:pt idx="904">
                  <c:v>1223.345</c:v>
                </c:pt>
                <c:pt idx="905">
                  <c:v>1224.1289999999999</c:v>
                </c:pt>
                <c:pt idx="906">
                  <c:v>1224.942</c:v>
                </c:pt>
                <c:pt idx="907">
                  <c:v>1225.7090000000001</c:v>
                </c:pt>
                <c:pt idx="908">
                  <c:v>1226.5</c:v>
                </c:pt>
                <c:pt idx="909">
                  <c:v>1227.319</c:v>
                </c:pt>
                <c:pt idx="910">
                  <c:v>1228.0989999999999</c:v>
                </c:pt>
                <c:pt idx="911">
                  <c:v>1228.884</c:v>
                </c:pt>
                <c:pt idx="912">
                  <c:v>1229.682</c:v>
                </c:pt>
                <c:pt idx="913">
                  <c:v>1230.4690000000001</c:v>
                </c:pt>
                <c:pt idx="914">
                  <c:v>1231.271</c:v>
                </c:pt>
                <c:pt idx="915">
                  <c:v>1232.0640000000001</c:v>
                </c:pt>
                <c:pt idx="916">
                  <c:v>1232.865</c:v>
                </c:pt>
                <c:pt idx="917">
                  <c:v>1233.6590000000001</c:v>
                </c:pt>
                <c:pt idx="918">
                  <c:v>1234.4659999999999</c:v>
                </c:pt>
                <c:pt idx="919">
                  <c:v>1235.2349999999999</c:v>
                </c:pt>
                <c:pt idx="920">
                  <c:v>1236.03</c:v>
                </c:pt>
                <c:pt idx="921">
                  <c:v>1236.7840000000001</c:v>
                </c:pt>
                <c:pt idx="922">
                  <c:v>1237.6030000000001</c:v>
                </c:pt>
                <c:pt idx="923">
                  <c:v>1238.4090000000001</c:v>
                </c:pt>
                <c:pt idx="924">
                  <c:v>1239.203</c:v>
                </c:pt>
                <c:pt idx="925">
                  <c:v>1239.973</c:v>
                </c:pt>
                <c:pt idx="926">
                  <c:v>1240.7809999999999</c:v>
                </c:pt>
                <c:pt idx="927">
                  <c:v>1241.569</c:v>
                </c:pt>
                <c:pt idx="928">
                  <c:v>1242.356</c:v>
                </c:pt>
                <c:pt idx="929">
                  <c:v>1243.136</c:v>
                </c:pt>
                <c:pt idx="930">
                  <c:v>1243.94</c:v>
                </c:pt>
                <c:pt idx="931">
                  <c:v>1244.7339999999999</c:v>
                </c:pt>
                <c:pt idx="932">
                  <c:v>1245.501</c:v>
                </c:pt>
                <c:pt idx="933">
                  <c:v>1246.3150000000001</c:v>
                </c:pt>
                <c:pt idx="934">
                  <c:v>1247.0889999999999</c:v>
                </c:pt>
                <c:pt idx="935">
                  <c:v>1247.885</c:v>
                </c:pt>
                <c:pt idx="936">
                  <c:v>1248.68</c:v>
                </c:pt>
                <c:pt idx="937">
                  <c:v>1249.48</c:v>
                </c:pt>
                <c:pt idx="938">
                  <c:v>1250.2840000000001</c:v>
                </c:pt>
                <c:pt idx="939">
                  <c:v>1251.0550000000001</c:v>
                </c:pt>
                <c:pt idx="940">
                  <c:v>1251.8679999999999</c:v>
                </c:pt>
                <c:pt idx="941">
                  <c:v>1252.6410000000001</c:v>
                </c:pt>
                <c:pt idx="942">
                  <c:v>1253.423</c:v>
                </c:pt>
                <c:pt idx="943">
                  <c:v>1254.23</c:v>
                </c:pt>
                <c:pt idx="944">
                  <c:v>1255.0150000000001</c:v>
                </c:pt>
                <c:pt idx="945">
                  <c:v>1255.818</c:v>
                </c:pt>
                <c:pt idx="946">
                  <c:v>1256.596</c:v>
                </c:pt>
                <c:pt idx="947">
                  <c:v>1257.4079999999999</c:v>
                </c:pt>
                <c:pt idx="948">
                  <c:v>1258.192</c:v>
                </c:pt>
                <c:pt idx="949">
                  <c:v>1258.982</c:v>
                </c:pt>
                <c:pt idx="950">
                  <c:v>1259.7840000000001</c:v>
                </c:pt>
                <c:pt idx="951">
                  <c:v>1260.558</c:v>
                </c:pt>
                <c:pt idx="952">
                  <c:v>1261.3510000000001</c:v>
                </c:pt>
                <c:pt idx="953">
                  <c:v>1262.1600000000001</c:v>
                </c:pt>
                <c:pt idx="954">
                  <c:v>1262.9490000000001</c:v>
                </c:pt>
                <c:pt idx="955">
                  <c:v>1263.6890000000001</c:v>
                </c:pt>
                <c:pt idx="956">
                  <c:v>1264.5229999999999</c:v>
                </c:pt>
                <c:pt idx="957">
                  <c:v>1265.327</c:v>
                </c:pt>
                <c:pt idx="958">
                  <c:v>1266.1320000000001</c:v>
                </c:pt>
                <c:pt idx="959">
                  <c:v>1266.9090000000001</c:v>
                </c:pt>
                <c:pt idx="960">
                  <c:v>1267.7170000000001</c:v>
                </c:pt>
                <c:pt idx="961">
                  <c:v>1268.5139999999999</c:v>
                </c:pt>
                <c:pt idx="962">
                  <c:v>1269.2929999999999</c:v>
                </c:pt>
                <c:pt idx="963">
                  <c:v>1270.0920000000001</c:v>
                </c:pt>
                <c:pt idx="964">
                  <c:v>1270.8879999999999</c:v>
                </c:pt>
                <c:pt idx="965">
                  <c:v>1271.675</c:v>
                </c:pt>
                <c:pt idx="966">
                  <c:v>1272.4780000000001</c:v>
                </c:pt>
                <c:pt idx="967">
                  <c:v>1273.2670000000001</c:v>
                </c:pt>
                <c:pt idx="968">
                  <c:v>1274.04</c:v>
                </c:pt>
                <c:pt idx="969">
                  <c:v>1274.8399999999999</c:v>
                </c:pt>
                <c:pt idx="970">
                  <c:v>1275.645</c:v>
                </c:pt>
                <c:pt idx="971">
                  <c:v>1276.4280000000001</c:v>
                </c:pt>
                <c:pt idx="972">
                  <c:v>1277.23</c:v>
                </c:pt>
                <c:pt idx="973">
                  <c:v>1278.0050000000001</c:v>
                </c:pt>
                <c:pt idx="974">
                  <c:v>1278.818</c:v>
                </c:pt>
                <c:pt idx="975">
                  <c:v>1279.587</c:v>
                </c:pt>
                <c:pt idx="976">
                  <c:v>1280.374</c:v>
                </c:pt>
                <c:pt idx="977">
                  <c:v>1281.17</c:v>
                </c:pt>
                <c:pt idx="978">
                  <c:v>1281.942</c:v>
                </c:pt>
                <c:pt idx="979">
                  <c:v>1282.7639999999999</c:v>
                </c:pt>
                <c:pt idx="980">
                  <c:v>1283.5519999999999</c:v>
                </c:pt>
                <c:pt idx="981">
                  <c:v>1284.3420000000001</c:v>
                </c:pt>
                <c:pt idx="982">
                  <c:v>1285.1220000000001</c:v>
                </c:pt>
                <c:pt idx="983">
                  <c:v>1285.924</c:v>
                </c:pt>
                <c:pt idx="984">
                  <c:v>1286.71</c:v>
                </c:pt>
                <c:pt idx="985">
                  <c:v>1287.482</c:v>
                </c:pt>
                <c:pt idx="986">
                  <c:v>1288.268</c:v>
                </c:pt>
                <c:pt idx="987">
                  <c:v>1289.0740000000001</c:v>
                </c:pt>
                <c:pt idx="988">
                  <c:v>1289.8820000000001</c:v>
                </c:pt>
                <c:pt idx="989">
                  <c:v>1290.6210000000001</c:v>
                </c:pt>
                <c:pt idx="990">
                  <c:v>1291.4490000000001</c:v>
                </c:pt>
                <c:pt idx="991">
                  <c:v>1292.252</c:v>
                </c:pt>
                <c:pt idx="992">
                  <c:v>1293.0429999999999</c:v>
                </c:pt>
                <c:pt idx="993">
                  <c:v>1293.8389999999999</c:v>
                </c:pt>
                <c:pt idx="994">
                  <c:v>1294.6099999999999</c:v>
                </c:pt>
                <c:pt idx="995">
                  <c:v>1295.425</c:v>
                </c:pt>
                <c:pt idx="996">
                  <c:v>1296.1849999999999</c:v>
                </c:pt>
                <c:pt idx="997">
                  <c:v>1296.9960000000001</c:v>
                </c:pt>
                <c:pt idx="998">
                  <c:v>1297.7929999999999</c:v>
                </c:pt>
                <c:pt idx="999">
                  <c:v>1298.5630000000001</c:v>
                </c:pt>
                <c:pt idx="1000">
                  <c:v>1299.3720000000001</c:v>
                </c:pt>
                <c:pt idx="1001">
                  <c:v>1300.162</c:v>
                </c:pt>
                <c:pt idx="1002">
                  <c:v>1300.961</c:v>
                </c:pt>
                <c:pt idx="1003">
                  <c:v>1301.7239999999999</c:v>
                </c:pt>
                <c:pt idx="1004">
                  <c:v>1302.5550000000001</c:v>
                </c:pt>
                <c:pt idx="1005">
                  <c:v>1303.3430000000001</c:v>
                </c:pt>
                <c:pt idx="1006">
                  <c:v>1304.1310000000001</c:v>
                </c:pt>
                <c:pt idx="1007">
                  <c:v>1304.921</c:v>
                </c:pt>
                <c:pt idx="1008">
                  <c:v>1305.7239999999999</c:v>
                </c:pt>
                <c:pt idx="1009">
                  <c:v>1306.5150000000001</c:v>
                </c:pt>
                <c:pt idx="1010">
                  <c:v>1307.298</c:v>
                </c:pt>
                <c:pt idx="1011">
                  <c:v>1308.104</c:v>
                </c:pt>
                <c:pt idx="1012">
                  <c:v>1308.8630000000001</c:v>
                </c:pt>
                <c:pt idx="1013">
                  <c:v>1309.69</c:v>
                </c:pt>
                <c:pt idx="1014">
                  <c:v>1310.4960000000001</c:v>
                </c:pt>
                <c:pt idx="1015">
                  <c:v>1311.269</c:v>
                </c:pt>
                <c:pt idx="1016">
                  <c:v>1312.049</c:v>
                </c:pt>
                <c:pt idx="1017">
                  <c:v>1312.855</c:v>
                </c:pt>
                <c:pt idx="1018">
                  <c:v>1313.6410000000001</c:v>
                </c:pt>
                <c:pt idx="1019">
                  <c:v>1314.412</c:v>
                </c:pt>
                <c:pt idx="1020">
                  <c:v>1315.212</c:v>
                </c:pt>
                <c:pt idx="1021">
                  <c:v>1316.018</c:v>
                </c:pt>
                <c:pt idx="1022">
                  <c:v>1316.817</c:v>
                </c:pt>
                <c:pt idx="1023">
                  <c:v>1317.6010000000001</c:v>
                </c:pt>
                <c:pt idx="1024">
                  <c:v>1318.413</c:v>
                </c:pt>
                <c:pt idx="1025">
                  <c:v>1319.1959999999999</c:v>
                </c:pt>
                <c:pt idx="1026">
                  <c:v>1319.9770000000001</c:v>
                </c:pt>
                <c:pt idx="1027">
                  <c:v>1320.777</c:v>
                </c:pt>
                <c:pt idx="1028">
                  <c:v>1321.5540000000001</c:v>
                </c:pt>
                <c:pt idx="1029">
                  <c:v>1322.367</c:v>
                </c:pt>
                <c:pt idx="1030">
                  <c:v>1323.14</c:v>
                </c:pt>
                <c:pt idx="1031">
                  <c:v>1323.953</c:v>
                </c:pt>
                <c:pt idx="1032">
                  <c:v>1324.7380000000001</c:v>
                </c:pt>
                <c:pt idx="1033">
                  <c:v>1325.538</c:v>
                </c:pt>
                <c:pt idx="1034">
                  <c:v>1326.3309999999999</c:v>
                </c:pt>
                <c:pt idx="1035">
                  <c:v>1327.1030000000001</c:v>
                </c:pt>
                <c:pt idx="1036">
                  <c:v>1327.9159999999999</c:v>
                </c:pt>
                <c:pt idx="1037">
                  <c:v>1328.6869999999999</c:v>
                </c:pt>
                <c:pt idx="1038">
                  <c:v>1329.5070000000001</c:v>
                </c:pt>
                <c:pt idx="1039">
                  <c:v>1330.32</c:v>
                </c:pt>
                <c:pt idx="1040">
                  <c:v>1331.088</c:v>
                </c:pt>
                <c:pt idx="1041">
                  <c:v>1331.8879999999999</c:v>
                </c:pt>
                <c:pt idx="1042">
                  <c:v>1332.671</c:v>
                </c:pt>
                <c:pt idx="1043">
                  <c:v>1333.479</c:v>
                </c:pt>
                <c:pt idx="1044">
                  <c:v>1334.2670000000001</c:v>
                </c:pt>
                <c:pt idx="1045">
                  <c:v>1335.08</c:v>
                </c:pt>
                <c:pt idx="1046">
                  <c:v>1335.8330000000001</c:v>
                </c:pt>
                <c:pt idx="1047">
                  <c:v>1336.655</c:v>
                </c:pt>
                <c:pt idx="1048">
                  <c:v>1337.461</c:v>
                </c:pt>
                <c:pt idx="1049">
                  <c:v>1338.229</c:v>
                </c:pt>
              </c:numCache>
            </c:numRef>
          </c:xVal>
          <c:yVal>
            <c:numRef>
              <c:f>side2DBr!$C$33:$C$1082</c:f>
              <c:numCache>
                <c:formatCode>General</c:formatCode>
                <c:ptCount val="1050"/>
                <c:pt idx="32">
                  <c:v>8.907999999999916E-3</c:v>
                </c:pt>
                <c:pt idx="33">
                  <c:v>1.4828999999998871E-2</c:v>
                </c:pt>
                <c:pt idx="34">
                  <c:v>4.8389999999987054E-3</c:v>
                </c:pt>
                <c:pt idx="35">
                  <c:v>1.2014999999999887E-2</c:v>
                </c:pt>
                <c:pt idx="36">
                  <c:v>1.2143000000000015E-2</c:v>
                </c:pt>
                <c:pt idx="37">
                  <c:v>-1.7990000000001061E-3</c:v>
                </c:pt>
                <c:pt idx="38">
                  <c:v>2.2380000000000067E-2</c:v>
                </c:pt>
                <c:pt idx="39">
                  <c:v>1.0103000000000861E-2</c:v>
                </c:pt>
                <c:pt idx="40">
                  <c:v>2.2800999999999405E-2</c:v>
                </c:pt>
                <c:pt idx="41">
                  <c:v>1.9993999999998735E-2</c:v>
                </c:pt>
                <c:pt idx="42">
                  <c:v>1.3166000000000011E-2</c:v>
                </c:pt>
                <c:pt idx="43">
                  <c:v>2.6272999999999769E-2</c:v>
                </c:pt>
                <c:pt idx="44">
                  <c:v>1.5467000000001008E-2</c:v>
                </c:pt>
                <c:pt idx="45">
                  <c:v>2.0033999999998997E-2</c:v>
                </c:pt>
                <c:pt idx="46">
                  <c:v>1.5829999999999345E-2</c:v>
                </c:pt>
                <c:pt idx="47">
                  <c:v>3.7029999999997898E-3</c:v>
                </c:pt>
                <c:pt idx="48">
                  <c:v>-5.5040000000001754E-3</c:v>
                </c:pt>
                <c:pt idx="49">
                  <c:v>6.4419999999998367E-3</c:v>
                </c:pt>
                <c:pt idx="50">
                  <c:v>-2.5499999999993861E-3</c:v>
                </c:pt>
                <c:pt idx="51">
                  <c:v>7.8080000000007033E-3</c:v>
                </c:pt>
                <c:pt idx="52">
                  <c:v>5.7010000000001781E-3</c:v>
                </c:pt>
                <c:pt idx="53">
                  <c:v>7.2349999999996584E-3</c:v>
                </c:pt>
                <c:pt idx="54">
                  <c:v>1.4490999999999588E-2</c:v>
                </c:pt>
                <c:pt idx="55">
                  <c:v>2.0410000000001816E-3</c:v>
                </c:pt>
                <c:pt idx="56">
                  <c:v>3.9989999999985315E-3</c:v>
                </c:pt>
                <c:pt idx="57">
                  <c:v>-5.6910000000005567E-3</c:v>
                </c:pt>
                <c:pt idx="58">
                  <c:v>-9.2500000000015348E-3</c:v>
                </c:pt>
                <c:pt idx="59">
                  <c:v>-2.7430000000006061E-3</c:v>
                </c:pt>
                <c:pt idx="60">
                  <c:v>-5.8670000000002887E-3</c:v>
                </c:pt>
                <c:pt idx="61">
                  <c:v>-1.6800000000039006E-4</c:v>
                </c:pt>
                <c:pt idx="62">
                  <c:v>-6.144300000000058E-2</c:v>
                </c:pt>
                <c:pt idx="63">
                  <c:v>-7.8579999999988104E-3</c:v>
                </c:pt>
                <c:pt idx="64">
                  <c:v>-1.9292999999999338E-2</c:v>
                </c:pt>
                <c:pt idx="65">
                  <c:v>-1.5484999999999971E-2</c:v>
                </c:pt>
                <c:pt idx="66">
                  <c:v>-9.2049999999996857E-3</c:v>
                </c:pt>
                <c:pt idx="67">
                  <c:v>-3.0079999999994556E-3</c:v>
                </c:pt>
                <c:pt idx="68">
                  <c:v>-5.9180000000012001E-3</c:v>
                </c:pt>
                <c:pt idx="69">
                  <c:v>-1.5124999999999389E-2</c:v>
                </c:pt>
                <c:pt idx="70">
                  <c:v>-9.2900000000106786E-4</c:v>
                </c:pt>
                <c:pt idx="71">
                  <c:v>-2.3389999999992028E-3</c:v>
                </c:pt>
                <c:pt idx="72">
                  <c:v>-4.6099999999960062E-4</c:v>
                </c:pt>
                <c:pt idx="73">
                  <c:v>-9.1200000000011272E-3</c:v>
                </c:pt>
                <c:pt idx="74">
                  <c:v>1.1779999999994573E-3</c:v>
                </c:pt>
                <c:pt idx="75">
                  <c:v>-2.1829999999999572E-2</c:v>
                </c:pt>
                <c:pt idx="76">
                  <c:v>-4.3960000000000221E-2</c:v>
                </c:pt>
                <c:pt idx="77">
                  <c:v>-3.7349999999999994E-2</c:v>
                </c:pt>
                <c:pt idx="78">
                  <c:v>-2.3247999999998825E-2</c:v>
                </c:pt>
                <c:pt idx="79">
                  <c:v>-2.150400000000019E-2</c:v>
                </c:pt>
                <c:pt idx="80">
                  <c:v>-3.7105000000000388E-2</c:v>
                </c:pt>
                <c:pt idx="81">
                  <c:v>-2.5120000000001141E-2</c:v>
                </c:pt>
                <c:pt idx="82">
                  <c:v>-3.230699999999942E-2</c:v>
                </c:pt>
                <c:pt idx="83">
                  <c:v>-2.5173000000000556E-2</c:v>
                </c:pt>
                <c:pt idx="84">
                  <c:v>-1.4026000000001204E-2</c:v>
                </c:pt>
                <c:pt idx="85">
                  <c:v>-1.6519999999999868E-2</c:v>
                </c:pt>
                <c:pt idx="86">
                  <c:v>-3.6865999999999843E-2</c:v>
                </c:pt>
                <c:pt idx="87">
                  <c:v>-2.2887000000000768E-2</c:v>
                </c:pt>
                <c:pt idx="88">
                  <c:v>-1.7585999999999657E-2</c:v>
                </c:pt>
                <c:pt idx="89">
                  <c:v>-3.9897000000001626E-2</c:v>
                </c:pt>
                <c:pt idx="90">
                  <c:v>-3.0206999999998985E-2</c:v>
                </c:pt>
                <c:pt idx="91">
                  <c:v>-3.8643999999999679E-2</c:v>
                </c:pt>
                <c:pt idx="92">
                  <c:v>-2.9916999999999305E-2</c:v>
                </c:pt>
                <c:pt idx="93">
                  <c:v>-2.3919999999998609E-2</c:v>
                </c:pt>
                <c:pt idx="94">
                  <c:v>-3.3359000000000805E-2</c:v>
                </c:pt>
                <c:pt idx="95">
                  <c:v>-2.678900000000084E-2</c:v>
                </c:pt>
                <c:pt idx="96">
                  <c:v>-1.1711000000000027E-2</c:v>
                </c:pt>
                <c:pt idx="98">
                  <c:v>-4.0625999999999607E-2</c:v>
                </c:pt>
                <c:pt idx="100">
                  <c:v>-3.7167000000000172E-2</c:v>
                </c:pt>
                <c:pt idx="101">
                  <c:v>-3.8584000000000174E-2</c:v>
                </c:pt>
                <c:pt idx="102">
                  <c:v>-3.1454999999999345E-2</c:v>
                </c:pt>
                <c:pt idx="103">
                  <c:v>-3.3013000000000403E-2</c:v>
                </c:pt>
                <c:pt idx="104">
                  <c:v>-3.5698999999999259E-2</c:v>
                </c:pt>
                <c:pt idx="168">
                  <c:v>-4.0152000000000854E-2</c:v>
                </c:pt>
                <c:pt idx="169">
                  <c:v>-2.428399999999975E-2</c:v>
                </c:pt>
                <c:pt idx="170">
                  <c:v>-1.8699999999999051E-2</c:v>
                </c:pt>
                <c:pt idx="171">
                  <c:v>-4.8030999999999935E-2</c:v>
                </c:pt>
                <c:pt idx="172">
                  <c:v>-1.8736999999999782E-2</c:v>
                </c:pt>
                <c:pt idx="173">
                  <c:v>-2.0993999999999957E-2</c:v>
                </c:pt>
                <c:pt idx="174">
                  <c:v>-2.3143000000001024E-2</c:v>
                </c:pt>
                <c:pt idx="175">
                  <c:v>-2.2267999999998622E-2</c:v>
                </c:pt>
                <c:pt idx="176">
                  <c:v>-3.8802000000000447E-2</c:v>
                </c:pt>
                <c:pt idx="177">
                  <c:v>-3.251200000000054E-2</c:v>
                </c:pt>
                <c:pt idx="178">
                  <c:v>-1.3234999999999886E-2</c:v>
                </c:pt>
                <c:pt idx="179">
                  <c:v>-1.0253000000000512E-2</c:v>
                </c:pt>
                <c:pt idx="180">
                  <c:v>-1.1205999999999605E-2</c:v>
                </c:pt>
                <c:pt idx="181">
                  <c:v>-8.1760000000006272E-3</c:v>
                </c:pt>
                <c:pt idx="182">
                  <c:v>-1.2049000000001087E-2</c:v>
                </c:pt>
                <c:pt idx="183">
                  <c:v>-4.8134000000001009E-2</c:v>
                </c:pt>
                <c:pt idx="184">
                  <c:v>-1.9396999999999665E-2</c:v>
                </c:pt>
                <c:pt idx="185">
                  <c:v>-2.010199999999962E-2</c:v>
                </c:pt>
                <c:pt idx="186">
                  <c:v>-4.0096000000000132E-2</c:v>
                </c:pt>
                <c:pt idx="187">
                  <c:v>-4.5227999999999824E-2</c:v>
                </c:pt>
                <c:pt idx="188">
                  <c:v>-1.7673000000000272E-2</c:v>
                </c:pt>
                <c:pt idx="189">
                  <c:v>2.4100000000082389E-4</c:v>
                </c:pt>
                <c:pt idx="190">
                  <c:v>-8.4689999999998378E-3</c:v>
                </c:pt>
                <c:pt idx="191">
                  <c:v>-2.4407000000000068E-2</c:v>
                </c:pt>
                <c:pt idx="192">
                  <c:v>-9.5439999999999969E-3</c:v>
                </c:pt>
                <c:pt idx="193">
                  <c:v>-1.4080999999999122E-2</c:v>
                </c:pt>
                <c:pt idx="194">
                  <c:v>-2.9723999999999862E-2</c:v>
                </c:pt>
                <c:pt idx="195">
                  <c:v>-2.7171000000000944E-2</c:v>
                </c:pt>
                <c:pt idx="196">
                  <c:v>-4.2320000000000135E-3</c:v>
                </c:pt>
                <c:pt idx="197">
                  <c:v>-5.8689999999987918E-3</c:v>
                </c:pt>
                <c:pt idx="198">
                  <c:v>-1.4602000000000004E-2</c:v>
                </c:pt>
                <c:pt idx="199">
                  <c:v>-5.1450000000006213E-3</c:v>
                </c:pt>
                <c:pt idx="200">
                  <c:v>-1.3404000000001304E-2</c:v>
                </c:pt>
                <c:pt idx="201">
                  <c:v>-1.2031999999999599E-2</c:v>
                </c:pt>
                <c:pt idx="202">
                  <c:v>-2.5422999999999973E-2</c:v>
                </c:pt>
                <c:pt idx="203">
                  <c:v>-1.9691999999999155E-2</c:v>
                </c:pt>
                <c:pt idx="204">
                  <c:v>1.2745000000000672E-2</c:v>
                </c:pt>
                <c:pt idx="205">
                  <c:v>6.3099999999991496E-3</c:v>
                </c:pt>
                <c:pt idx="206">
                  <c:v>-1.5214000000000283E-2</c:v>
                </c:pt>
                <c:pt idx="207">
                  <c:v>-7.5590000000005375E-3</c:v>
                </c:pt>
                <c:pt idx="208">
                  <c:v>-2.1357999999999322E-2</c:v>
                </c:pt>
                <c:pt idx="209">
                  <c:v>3.4269999999985146E-3</c:v>
                </c:pt>
                <c:pt idx="210">
                  <c:v>-7.7219999999993405E-3</c:v>
                </c:pt>
                <c:pt idx="211">
                  <c:v>2.2640000000002658E-3</c:v>
                </c:pt>
                <c:pt idx="212">
                  <c:v>-2.5743000000000293E-2</c:v>
                </c:pt>
                <c:pt idx="213">
                  <c:v>-1.3835000000000264E-2</c:v>
                </c:pt>
                <c:pt idx="214">
                  <c:v>-3.8099999999907652E-4</c:v>
                </c:pt>
                <c:pt idx="215">
                  <c:v>-1.7141999999999769E-2</c:v>
                </c:pt>
                <c:pt idx="216">
                  <c:v>-1.4675999999999689E-2</c:v>
                </c:pt>
                <c:pt idx="217">
                  <c:v>-2.4860000000010984E-3</c:v>
                </c:pt>
                <c:pt idx="218">
                  <c:v>-1.4086999999999961E-2</c:v>
                </c:pt>
                <c:pt idx="219">
                  <c:v>-1.8279999999997187E-3</c:v>
                </c:pt>
                <c:pt idx="220">
                  <c:v>-1.1286000000000129E-2</c:v>
                </c:pt>
                <c:pt idx="221">
                  <c:v>-2.2799999999989495E-3</c:v>
                </c:pt>
                <c:pt idx="222">
                  <c:v>-4.5815000000001049E-2</c:v>
                </c:pt>
                <c:pt idx="223">
                  <c:v>-1.8872E-2</c:v>
                </c:pt>
                <c:pt idx="224">
                  <c:v>-2.1186000000000149E-2</c:v>
                </c:pt>
                <c:pt idx="225">
                  <c:v>6.1499999999981014E-4</c:v>
                </c:pt>
                <c:pt idx="226">
                  <c:v>-1.4442999999999984E-2</c:v>
                </c:pt>
                <c:pt idx="227">
                  <c:v>-9.1540000000005506E-3</c:v>
                </c:pt>
                <c:pt idx="228">
                  <c:v>1.0129999999985984E-3</c:v>
                </c:pt>
                <c:pt idx="229">
                  <c:v>7.7059999999988804E-3</c:v>
                </c:pt>
                <c:pt idx="230">
                  <c:v>5.1880000000004145E-3</c:v>
                </c:pt>
                <c:pt idx="231">
                  <c:v>-6.8350000000005906E-3</c:v>
                </c:pt>
                <c:pt idx="232">
                  <c:v>5.8009999999999451E-3</c:v>
                </c:pt>
                <c:pt idx="233">
                  <c:v>-1.2669000000000707E-2</c:v>
                </c:pt>
                <c:pt idx="234">
                  <c:v>-2.7420000000013545E-3</c:v>
                </c:pt>
                <c:pt idx="235">
                  <c:v>-6.5580000000000638E-3</c:v>
                </c:pt>
                <c:pt idx="236">
                  <c:v>2.2770000000011947E-3</c:v>
                </c:pt>
                <c:pt idx="237">
                  <c:v>-1.1609999999997456E-3</c:v>
                </c:pt>
                <c:pt idx="238">
                  <c:v>6.8339999999995626E-3</c:v>
                </c:pt>
                <c:pt idx="239">
                  <c:v>1.930999999999905E-3</c:v>
                </c:pt>
                <c:pt idx="240">
                  <c:v>1.3728999999999658E-2</c:v>
                </c:pt>
                <c:pt idx="241">
                  <c:v>6.7129999999995249E-3</c:v>
                </c:pt>
                <c:pt idx="242">
                  <c:v>-5.0819999999998089E-3</c:v>
                </c:pt>
                <c:pt idx="243">
                  <c:v>1.1900000000002464E-3</c:v>
                </c:pt>
                <c:pt idx="244">
                  <c:v>-5.002000000000173E-3</c:v>
                </c:pt>
                <c:pt idx="245">
                  <c:v>-2.0004999999999384E-2</c:v>
                </c:pt>
                <c:pt idx="246">
                  <c:v>4.5479999999997744E-3</c:v>
                </c:pt>
                <c:pt idx="247">
                  <c:v>-3.8769999999992422E-3</c:v>
                </c:pt>
                <c:pt idx="248">
                  <c:v>8.319999999999439E-4</c:v>
                </c:pt>
                <c:pt idx="249">
                  <c:v>-2.1179999999993981E-3</c:v>
                </c:pt>
                <c:pt idx="250">
                  <c:v>8.7390000000002743E-3</c:v>
                </c:pt>
                <c:pt idx="251">
                  <c:v>2.4591999999999281E-2</c:v>
                </c:pt>
                <c:pt idx="252">
                  <c:v>2.8984999999999594E-2</c:v>
                </c:pt>
                <c:pt idx="253">
                  <c:v>1.2704999999999522E-2</c:v>
                </c:pt>
                <c:pt idx="254">
                  <c:v>2.4020000000000152E-2</c:v>
                </c:pt>
                <c:pt idx="255">
                  <c:v>5.2219999999998379E-3</c:v>
                </c:pt>
                <c:pt idx="256">
                  <c:v>7.557000000000258E-3</c:v>
                </c:pt>
                <c:pt idx="257">
                  <c:v>5.0509999999999167E-3</c:v>
                </c:pt>
                <c:pt idx="258">
                  <c:v>2.4840000000000195E-2</c:v>
                </c:pt>
                <c:pt idx="259">
                  <c:v>1.3380000000000614E-2</c:v>
                </c:pt>
                <c:pt idx="260">
                  <c:v>1.8620000000000303E-3</c:v>
                </c:pt>
                <c:pt idx="261">
                  <c:v>-1.4047999999999838E-2</c:v>
                </c:pt>
                <c:pt idx="262">
                  <c:v>6.0560000000000613E-3</c:v>
                </c:pt>
                <c:pt idx="263">
                  <c:v>1.3853000000000115E-2</c:v>
                </c:pt>
                <c:pt idx="264">
                  <c:v>2.4970999999999854E-2</c:v>
                </c:pt>
                <c:pt idx="265">
                  <c:v>1.9288999999999668E-2</c:v>
                </c:pt>
                <c:pt idx="266">
                  <c:v>2.0720999999999989E-2</c:v>
                </c:pt>
                <c:pt idx="267">
                  <c:v>7.8500000000003567E-3</c:v>
                </c:pt>
                <c:pt idx="268">
                  <c:v>3.4600000000040154E-4</c:v>
                </c:pt>
                <c:pt idx="269">
                  <c:v>2.3079999999999323E-2</c:v>
                </c:pt>
                <c:pt idx="270">
                  <c:v>2.6314000000000171E-2</c:v>
                </c:pt>
                <c:pt idx="271">
                  <c:v>2.875000000000405E-3</c:v>
                </c:pt>
                <c:pt idx="272">
                  <c:v>1.2182000000000137E-2</c:v>
                </c:pt>
                <c:pt idx="273">
                  <c:v>1.5052000000000731E-2</c:v>
                </c:pt>
                <c:pt idx="274">
                  <c:v>2.0318999999999754E-2</c:v>
                </c:pt>
                <c:pt idx="275">
                  <c:v>1.1006000000000071E-2</c:v>
                </c:pt>
                <c:pt idx="276">
                  <c:v>1.5214000000000283E-2</c:v>
                </c:pt>
                <c:pt idx="277">
                  <c:v>3.1263000000000041E-2</c:v>
                </c:pt>
                <c:pt idx="278">
                  <c:v>2.9659999999999798E-2</c:v>
                </c:pt>
                <c:pt idx="279">
                  <c:v>2.4180999999999564E-2</c:v>
                </c:pt>
                <c:pt idx="280">
                  <c:v>2.3743999999999765E-2</c:v>
                </c:pt>
                <c:pt idx="281">
                  <c:v>1.2431000000000303E-2</c:v>
                </c:pt>
                <c:pt idx="282">
                  <c:v>2.2241000000000177E-2</c:v>
                </c:pt>
                <c:pt idx="283">
                  <c:v>2.7180999999999678E-2</c:v>
                </c:pt>
                <c:pt idx="284">
                  <c:v>2.6390000000000136E-2</c:v>
                </c:pt>
                <c:pt idx="285">
                  <c:v>3.1382999999999939E-2</c:v>
                </c:pt>
                <c:pt idx="286">
                  <c:v>2.2094000000000058E-2</c:v>
                </c:pt>
                <c:pt idx="287">
                  <c:v>6.2259999999998428E-3</c:v>
                </c:pt>
                <c:pt idx="288">
                  <c:v>-1.3620000000003074E-3</c:v>
                </c:pt>
                <c:pt idx="289">
                  <c:v>3.9110000000004419E-3</c:v>
                </c:pt>
                <c:pt idx="290">
                  <c:v>2.1621000000000556E-2</c:v>
                </c:pt>
                <c:pt idx="291">
                  <c:v>2.4738000000000149E-2</c:v>
                </c:pt>
                <c:pt idx="292">
                  <c:v>2.9778000000000304E-2</c:v>
                </c:pt>
                <c:pt idx="293">
                  <c:v>1.839999999999975E-2</c:v>
                </c:pt>
                <c:pt idx="294">
                  <c:v>1.1002999999999652E-2</c:v>
                </c:pt>
                <c:pt idx="295">
                  <c:v>1.1010999999999882E-2</c:v>
                </c:pt>
                <c:pt idx="296">
                  <c:v>8.2560000000002631E-3</c:v>
                </c:pt>
                <c:pt idx="297">
                  <c:v>9.5620000000007366E-3</c:v>
                </c:pt>
                <c:pt idx="298">
                  <c:v>1.7746999999999957E-2</c:v>
                </c:pt>
                <c:pt idx="299">
                  <c:v>1.5216999999999814E-2</c:v>
                </c:pt>
                <c:pt idx="300">
                  <c:v>1.8424999999999692E-2</c:v>
                </c:pt>
                <c:pt idx="301">
                  <c:v>2.3540000000004113E-3</c:v>
                </c:pt>
                <c:pt idx="302">
                  <c:v>9.9850000000003547E-3</c:v>
                </c:pt>
                <c:pt idx="303">
                  <c:v>1.376899999999992E-2</c:v>
                </c:pt>
                <c:pt idx="304">
                  <c:v>1.0127999999999915E-2</c:v>
                </c:pt>
                <c:pt idx="305">
                  <c:v>4.2269999999993146E-3</c:v>
                </c:pt>
                <c:pt idx="306">
                  <c:v>7.8219999999999956E-3</c:v>
                </c:pt>
                <c:pt idx="307">
                  <c:v>-2.4929999999994124E-3</c:v>
                </c:pt>
                <c:pt idx="308">
                  <c:v>-4.4500000000002871E-4</c:v>
                </c:pt>
                <c:pt idx="309">
                  <c:v>1.1610999999999372E-2</c:v>
                </c:pt>
                <c:pt idx="310">
                  <c:v>1.0184999999999889E-2</c:v>
                </c:pt>
                <c:pt idx="311">
                  <c:v>6.352999999999831E-3</c:v>
                </c:pt>
                <c:pt idx="312">
                  <c:v>-2.6389999999993918E-3</c:v>
                </c:pt>
                <c:pt idx="313">
                  <c:v>-3.1980000000002562E-3</c:v>
                </c:pt>
                <c:pt idx="314">
                  <c:v>-4.9229999999997887E-3</c:v>
                </c:pt>
                <c:pt idx="315">
                  <c:v>7.5370000000001269E-3</c:v>
                </c:pt>
                <c:pt idx="316">
                  <c:v>9.3310000000004223E-3</c:v>
                </c:pt>
                <c:pt idx="317">
                  <c:v>2.0230000000003301E-3</c:v>
                </c:pt>
                <c:pt idx="318">
                  <c:v>6.8900000000038375E-4</c:v>
                </c:pt>
                <c:pt idx="319">
                  <c:v>-1.6610000000000014E-2</c:v>
                </c:pt>
                <c:pt idx="320">
                  <c:v>2.4779999999999802E-3</c:v>
                </c:pt>
                <c:pt idx="321">
                  <c:v>-6.6100000000002268E-4</c:v>
                </c:pt>
                <c:pt idx="322">
                  <c:v>3.2200000000006668E-3</c:v>
                </c:pt>
                <c:pt idx="323">
                  <c:v>1.2630999999999837E-2</c:v>
                </c:pt>
                <c:pt idx="324">
                  <c:v>-5.078000000000138E-3</c:v>
                </c:pt>
                <c:pt idx="325">
                  <c:v>-5.924999999999514E-3</c:v>
                </c:pt>
                <c:pt idx="326">
                  <c:v>-2.7200000000000557E-3</c:v>
                </c:pt>
                <c:pt idx="327">
                  <c:v>-6.2699999999997758E-3</c:v>
                </c:pt>
                <c:pt idx="328">
                  <c:v>-8.7489999999998957E-3</c:v>
                </c:pt>
                <c:pt idx="329">
                  <c:v>-1.1083000000000176E-2</c:v>
                </c:pt>
                <c:pt idx="330">
                  <c:v>8.1040000000003332E-3</c:v>
                </c:pt>
                <c:pt idx="331">
                  <c:v>2.7449999999999974E-3</c:v>
                </c:pt>
                <c:pt idx="332">
                  <c:v>-1.205799999999968E-2</c:v>
                </c:pt>
                <c:pt idx="333">
                  <c:v>-7.9000000000002402E-3</c:v>
                </c:pt>
                <c:pt idx="334">
                  <c:v>6.6779999999999617E-3</c:v>
                </c:pt>
                <c:pt idx="335">
                  <c:v>1.7750000000003041E-3</c:v>
                </c:pt>
                <c:pt idx="336">
                  <c:v>3.3599999999989194E-4</c:v>
                </c:pt>
                <c:pt idx="337">
                  <c:v>-2.7399999999999203E-2</c:v>
                </c:pt>
                <c:pt idx="338">
                  <c:v>3.0900000000055883E-4</c:v>
                </c:pt>
                <c:pt idx="339">
                  <c:v>2.9970000000005825E-3</c:v>
                </c:pt>
                <c:pt idx="340">
                  <c:v>-1.4548999999999701E-2</c:v>
                </c:pt>
                <c:pt idx="341">
                  <c:v>-2.4319999999997677E-3</c:v>
                </c:pt>
                <c:pt idx="342">
                  <c:v>-1.1078000000000365E-2</c:v>
                </c:pt>
                <c:pt idx="343">
                  <c:v>-2.1336999999999939E-2</c:v>
                </c:pt>
                <c:pt idx="344">
                  <c:v>2.5120000000002918E-3</c:v>
                </c:pt>
                <c:pt idx="345">
                  <c:v>-4.4300000000063733E-4</c:v>
                </c:pt>
                <c:pt idx="346">
                  <c:v>8.0049999999998178E-3</c:v>
                </c:pt>
                <c:pt idx="347">
                  <c:v>1.4615000000000045E-2</c:v>
                </c:pt>
                <c:pt idx="348">
                  <c:v>-9.1659999999995634E-3</c:v>
                </c:pt>
                <c:pt idx="349">
                  <c:v>-1.1733999999999689E-2</c:v>
                </c:pt>
                <c:pt idx="350">
                  <c:v>9.4750000000001222E-3</c:v>
                </c:pt>
                <c:pt idx="351">
                  <c:v>-6.0539999999997818E-3</c:v>
                </c:pt>
                <c:pt idx="352">
                  <c:v>3.9959999999998885E-3</c:v>
                </c:pt>
                <c:pt idx="353">
                  <c:v>9.2409999999993886E-3</c:v>
                </c:pt>
                <c:pt idx="354">
                  <c:v>1.4324000000000225E-2</c:v>
                </c:pt>
                <c:pt idx="355">
                  <c:v>1.5174000000000021E-2</c:v>
                </c:pt>
                <c:pt idx="356">
                  <c:v>1.9776999999999489E-2</c:v>
                </c:pt>
                <c:pt idx="357">
                  <c:v>2.3730000000000473E-2</c:v>
                </c:pt>
                <c:pt idx="358">
                  <c:v>2.3608999999999547E-2</c:v>
                </c:pt>
                <c:pt idx="359">
                  <c:v>2.0469000000000293E-2</c:v>
                </c:pt>
                <c:pt idx="360">
                  <c:v>1.9291999999999199E-2</c:v>
                </c:pt>
                <c:pt idx="361">
                  <c:v>2.4638000000000382E-2</c:v>
                </c:pt>
                <c:pt idx="362">
                  <c:v>2.335699999999985E-2</c:v>
                </c:pt>
                <c:pt idx="363">
                  <c:v>-7.7499999999997016E-4</c:v>
                </c:pt>
                <c:pt idx="364">
                  <c:v>2.1720000000000184E-2</c:v>
                </c:pt>
                <c:pt idx="365">
                  <c:v>1.0715000000000252E-2</c:v>
                </c:pt>
                <c:pt idx="366">
                  <c:v>3.7750000000000838E-3</c:v>
                </c:pt>
                <c:pt idx="367">
                  <c:v>-1.9937999999999789E-2</c:v>
                </c:pt>
                <c:pt idx="368">
                  <c:v>4.0819999999994749E-3</c:v>
                </c:pt>
                <c:pt idx="369">
                  <c:v>1.9220000000004234E-3</c:v>
                </c:pt>
                <c:pt idx="370">
                  <c:v>-4.9270000000003478E-3</c:v>
                </c:pt>
                <c:pt idx="371">
                  <c:v>-1.005300000000009E-2</c:v>
                </c:pt>
                <c:pt idx="372">
                  <c:v>-2.2700000000002163E-3</c:v>
                </c:pt>
                <c:pt idx="373">
                  <c:v>9.8110000000000142E-3</c:v>
                </c:pt>
                <c:pt idx="374">
                  <c:v>1.6796999999999507E-2</c:v>
                </c:pt>
                <c:pt idx="375">
                  <c:v>-4.6929999999996141E-3</c:v>
                </c:pt>
                <c:pt idx="376">
                  <c:v>1.6050000000005227E-3</c:v>
                </c:pt>
                <c:pt idx="377">
                  <c:v>1.5939999999998733E-3</c:v>
                </c:pt>
                <c:pt idx="378">
                  <c:v>-5.3999999999554404E-5</c:v>
                </c:pt>
                <c:pt idx="379">
                  <c:v>-4.3999999999995154E-3</c:v>
                </c:pt>
                <c:pt idx="380">
                  <c:v>-2.5367999999999391E-2</c:v>
                </c:pt>
                <c:pt idx="381">
                  <c:v>-2.6176000000000421E-2</c:v>
                </c:pt>
                <c:pt idx="382">
                  <c:v>9.7339999999999094E-3</c:v>
                </c:pt>
                <c:pt idx="383">
                  <c:v>-1.7849999999999255E-3</c:v>
                </c:pt>
                <c:pt idx="384">
                  <c:v>1.2670000000003512E-3</c:v>
                </c:pt>
                <c:pt idx="385">
                  <c:v>1.1040999999999634E-2</c:v>
                </c:pt>
                <c:pt idx="386">
                  <c:v>1.5679999999999694E-2</c:v>
                </c:pt>
                <c:pt idx="387">
                  <c:v>1.1453999999999631E-2</c:v>
                </c:pt>
                <c:pt idx="388">
                  <c:v>-3.059000000000367E-3</c:v>
                </c:pt>
                <c:pt idx="389">
                  <c:v>5.8309999999996975E-3</c:v>
                </c:pt>
                <c:pt idx="390">
                  <c:v>1.1599999999999611E-2</c:v>
                </c:pt>
                <c:pt idx="391">
                  <c:v>1.6147000000000133E-2</c:v>
                </c:pt>
                <c:pt idx="392">
                  <c:v>1.6780000000000683E-3</c:v>
                </c:pt>
                <c:pt idx="393">
                  <c:v>3.8200000000001566E-3</c:v>
                </c:pt>
                <c:pt idx="394">
                  <c:v>-1.3059999999995853E-3</c:v>
                </c:pt>
                <c:pt idx="395">
                  <c:v>-5.8639999999998693E-3</c:v>
                </c:pt>
                <c:pt idx="396">
                  <c:v>4.2220000000003921E-3</c:v>
                </c:pt>
                <c:pt idx="397">
                  <c:v>5.8530000000001081E-3</c:v>
                </c:pt>
                <c:pt idx="398">
                  <c:v>1.6410000000002256E-3</c:v>
                </c:pt>
                <c:pt idx="399">
                  <c:v>-1.1553999999999398E-2</c:v>
                </c:pt>
                <c:pt idx="400">
                  <c:v>9.3529999999999447E-3</c:v>
                </c:pt>
                <c:pt idx="401">
                  <c:v>-5.492999999999526E-3</c:v>
                </c:pt>
                <c:pt idx="402">
                  <c:v>-2.8199999999998226E-3</c:v>
                </c:pt>
                <c:pt idx="403">
                  <c:v>-1.68699999999955E-3</c:v>
                </c:pt>
                <c:pt idx="404">
                  <c:v>-3.9071000000000744E-2</c:v>
                </c:pt>
                <c:pt idx="405">
                  <c:v>-6.0528999999999833E-2</c:v>
                </c:pt>
                <c:pt idx="406">
                  <c:v>-1.3699999999960966E-4</c:v>
                </c:pt>
                <c:pt idx="407">
                  <c:v>1.0468000000000366E-2</c:v>
                </c:pt>
                <c:pt idx="408">
                  <c:v>-7.169000000000203E-3</c:v>
                </c:pt>
                <c:pt idx="409">
                  <c:v>7.8199999999917225E-4</c:v>
                </c:pt>
                <c:pt idx="410">
                  <c:v>9.6670000000003142E-3</c:v>
                </c:pt>
                <c:pt idx="411">
                  <c:v>3.7070000000003489E-3</c:v>
                </c:pt>
                <c:pt idx="412">
                  <c:v>2.6079000000000185E-2</c:v>
                </c:pt>
                <c:pt idx="413">
                  <c:v>1.6715000000000479E-2</c:v>
                </c:pt>
                <c:pt idx="414">
                  <c:v>1.0082999999999842E-2</c:v>
                </c:pt>
                <c:pt idx="415">
                  <c:v>1.3233000000000494E-2</c:v>
                </c:pt>
                <c:pt idx="416">
                  <c:v>9.5780000000003085E-3</c:v>
                </c:pt>
                <c:pt idx="417">
                  <c:v>8.091999999999544E-3</c:v>
                </c:pt>
                <c:pt idx="418">
                  <c:v>1.1210000000003717E-3</c:v>
                </c:pt>
                <c:pt idx="419">
                  <c:v>2.3889999999999745E-3</c:v>
                </c:pt>
                <c:pt idx="420">
                  <c:v>4.3809999999995242E-3</c:v>
                </c:pt>
                <c:pt idx="421">
                  <c:v>1.640200000000025E-2</c:v>
                </c:pt>
                <c:pt idx="422">
                  <c:v>1.6815000000000246E-2</c:v>
                </c:pt>
                <c:pt idx="423">
                  <c:v>1.4361000000000068E-2</c:v>
                </c:pt>
                <c:pt idx="424">
                  <c:v>1.0334999999999539E-2</c:v>
                </c:pt>
                <c:pt idx="425">
                  <c:v>1.6295000000000393E-2</c:v>
                </c:pt>
                <c:pt idx="426">
                  <c:v>-1.3248000000000815E-2</c:v>
                </c:pt>
                <c:pt idx="427">
                  <c:v>6.8589999999995044E-3</c:v>
                </c:pt>
                <c:pt idx="428">
                  <c:v>-1.3079000000000285E-2</c:v>
                </c:pt>
                <c:pt idx="429">
                  <c:v>6.5220000000003608E-3</c:v>
                </c:pt>
                <c:pt idx="430">
                  <c:v>1.408300000000029E-2</c:v>
                </c:pt>
                <c:pt idx="431">
                  <c:v>1.9464000000000148E-2</c:v>
                </c:pt>
                <c:pt idx="432">
                  <c:v>2.9945999999999806E-2</c:v>
                </c:pt>
                <c:pt idx="433">
                  <c:v>3.3902999999999572E-2</c:v>
                </c:pt>
                <c:pt idx="434">
                  <c:v>2.4224000000000245E-2</c:v>
                </c:pt>
                <c:pt idx="435">
                  <c:v>1.5391000000000155E-2</c:v>
                </c:pt>
                <c:pt idx="436">
                  <c:v>2.488599999999952E-2</c:v>
                </c:pt>
                <c:pt idx="437">
                  <c:v>2.9152999999999984E-2</c:v>
                </c:pt>
                <c:pt idx="438">
                  <c:v>4.1428999999999938E-2</c:v>
                </c:pt>
                <c:pt idx="439">
                  <c:v>1.7303000000000068E-2</c:v>
                </c:pt>
                <c:pt idx="440">
                  <c:v>1.7846000000000473E-2</c:v>
                </c:pt>
                <c:pt idx="441">
                  <c:v>1.8610999999999933E-2</c:v>
                </c:pt>
                <c:pt idx="442">
                  <c:v>2.8989999999999405E-2</c:v>
                </c:pt>
                <c:pt idx="443">
                  <c:v>9.0469999999998052E-3</c:v>
                </c:pt>
                <c:pt idx="444">
                  <c:v>1.6604000000000063E-2</c:v>
                </c:pt>
                <c:pt idx="445">
                  <c:v>6.7560000000002063E-3</c:v>
                </c:pt>
                <c:pt idx="446">
                  <c:v>2.8348000000000262E-2</c:v>
                </c:pt>
                <c:pt idx="447">
                  <c:v>1.746499999999962E-2</c:v>
                </c:pt>
                <c:pt idx="448">
                  <c:v>2.7464000000000155E-2</c:v>
                </c:pt>
                <c:pt idx="449">
                  <c:v>1.005199999999995E-2</c:v>
                </c:pt>
                <c:pt idx="450">
                  <c:v>9.5600000000040097E-4</c:v>
                </c:pt>
                <c:pt idx="451">
                  <c:v>1.80889999999998E-2</c:v>
                </c:pt>
                <c:pt idx="452">
                  <c:v>2.071899999999971E-2</c:v>
                </c:pt>
                <c:pt idx="453">
                  <c:v>1.2897000000000602E-2</c:v>
                </c:pt>
                <c:pt idx="454">
                  <c:v>1.2239000000000111E-2</c:v>
                </c:pt>
                <c:pt idx="455">
                  <c:v>6.480999999999959E-3</c:v>
                </c:pt>
                <c:pt idx="456">
                  <c:v>-1.8750000000000711E-3</c:v>
                </c:pt>
                <c:pt idx="457">
                  <c:v>-6.5020000000002298E-3</c:v>
                </c:pt>
                <c:pt idx="458">
                  <c:v>1.220299999999952E-2</c:v>
                </c:pt>
                <c:pt idx="459">
                  <c:v>1.8135000000000012E-2</c:v>
                </c:pt>
                <c:pt idx="460">
                  <c:v>1.5527999999999764E-2</c:v>
                </c:pt>
                <c:pt idx="461">
                  <c:v>-2.1599999999999397E-3</c:v>
                </c:pt>
                <c:pt idx="462">
                  <c:v>1.4409999999999812E-2</c:v>
                </c:pt>
                <c:pt idx="463">
                  <c:v>-1.7670000000000741E-3</c:v>
                </c:pt>
                <c:pt idx="464">
                  <c:v>-3.5769999999999413E-3</c:v>
                </c:pt>
                <c:pt idx="465">
                  <c:v>-1.1727000000000487E-2</c:v>
                </c:pt>
                <c:pt idx="466">
                  <c:v>-2.447000000000088E-3</c:v>
                </c:pt>
                <c:pt idx="467">
                  <c:v>-1.3277999999999679E-2</c:v>
                </c:pt>
                <c:pt idx="468">
                  <c:v>-1.0294999999999277E-2</c:v>
                </c:pt>
                <c:pt idx="469">
                  <c:v>-3.3970000000000056E-2</c:v>
                </c:pt>
                <c:pt idx="470">
                  <c:v>-5.6223999999999386E-2</c:v>
                </c:pt>
                <c:pt idx="471">
                  <c:v>-3.9234999999999687E-2</c:v>
                </c:pt>
                <c:pt idx="472">
                  <c:v>-5.3050000000000708E-2</c:v>
                </c:pt>
                <c:pt idx="473">
                  <c:v>-6.1180999999999486E-2</c:v>
                </c:pt>
                <c:pt idx="474">
                  <c:v>-4.7709000000000223E-2</c:v>
                </c:pt>
                <c:pt idx="475">
                  <c:v>-5.3263999999999534E-2</c:v>
                </c:pt>
                <c:pt idx="476">
                  <c:v>-5.151299999999992E-2</c:v>
                </c:pt>
                <c:pt idx="477">
                  <c:v>-4.5188999999999702E-2</c:v>
                </c:pt>
                <c:pt idx="478">
                  <c:v>-4.561999999999955E-2</c:v>
                </c:pt>
                <c:pt idx="479">
                  <c:v>-2.5202000000000169E-2</c:v>
                </c:pt>
                <c:pt idx="480">
                  <c:v>-2.3486000000000118E-2</c:v>
                </c:pt>
                <c:pt idx="481">
                  <c:v>-2.600400000000036E-2</c:v>
                </c:pt>
                <c:pt idx="482">
                  <c:v>-2.3106000000000293E-2</c:v>
                </c:pt>
                <c:pt idx="483">
                  <c:v>-4.2015999999999387E-2</c:v>
                </c:pt>
                <c:pt idx="484">
                  <c:v>-1.5907000000000338E-2</c:v>
                </c:pt>
                <c:pt idx="485">
                  <c:v>-1.7996000000000123E-2</c:v>
                </c:pt>
                <c:pt idx="486">
                  <c:v>-2.6105000000000267E-2</c:v>
                </c:pt>
                <c:pt idx="487">
                  <c:v>-3.8600000000004187E-3</c:v>
                </c:pt>
                <c:pt idx="488">
                  <c:v>-3.8645999999999958E-2</c:v>
                </c:pt>
                <c:pt idx="489">
                  <c:v>-3.8723000000000063E-2</c:v>
                </c:pt>
                <c:pt idx="490">
                  <c:v>-3.0275999999999748E-2</c:v>
                </c:pt>
                <c:pt idx="491">
                  <c:v>-3.3309000000000033E-2</c:v>
                </c:pt>
                <c:pt idx="492">
                  <c:v>-1.9937999999999789E-2</c:v>
                </c:pt>
                <c:pt idx="493">
                  <c:v>-2.3399999999999643E-2</c:v>
                </c:pt>
                <c:pt idx="494">
                  <c:v>-1.5975000000000072E-2</c:v>
                </c:pt>
                <c:pt idx="495">
                  <c:v>-1.4302999999999955E-2</c:v>
                </c:pt>
                <c:pt idx="496">
                  <c:v>-1.0130000000000194E-2</c:v>
                </c:pt>
                <c:pt idx="497">
                  <c:v>-8.4970000000001988E-3</c:v>
                </c:pt>
                <c:pt idx="498">
                  <c:v>2.5740000000000762E-3</c:v>
                </c:pt>
                <c:pt idx="499">
                  <c:v>-1.592799999999972E-2</c:v>
                </c:pt>
                <c:pt idx="500">
                  <c:v>-3.0650000000003175E-3</c:v>
                </c:pt>
                <c:pt idx="501">
                  <c:v>-1.9746000000000485E-2</c:v>
                </c:pt>
                <c:pt idx="502">
                  <c:v>-1.7705999999999555E-2</c:v>
                </c:pt>
                <c:pt idx="503">
                  <c:v>-2.9300999999999355E-2</c:v>
                </c:pt>
                <c:pt idx="504">
                  <c:v>-9.4010000000004368E-3</c:v>
                </c:pt>
                <c:pt idx="505">
                  <c:v>-3.7669999999998538E-3</c:v>
                </c:pt>
                <c:pt idx="506">
                  <c:v>-1.9866000000000383E-2</c:v>
                </c:pt>
                <c:pt idx="507">
                  <c:v>-1.2159999999999727E-2</c:v>
                </c:pt>
                <c:pt idx="508">
                  <c:v>-5.524999999999558E-3</c:v>
                </c:pt>
                <c:pt idx="509">
                  <c:v>4.8590000000006128E-3</c:v>
                </c:pt>
                <c:pt idx="510">
                  <c:v>-2.6437999999999739E-2</c:v>
                </c:pt>
                <c:pt idx="511">
                  <c:v>-4.2470000000003338E-3</c:v>
                </c:pt>
                <c:pt idx="512">
                  <c:v>-1.657700000000073E-2</c:v>
                </c:pt>
                <c:pt idx="513">
                  <c:v>-1.4823999999999948E-2</c:v>
                </c:pt>
                <c:pt idx="514">
                  <c:v>-9.3399999999999039E-4</c:v>
                </c:pt>
                <c:pt idx="515">
                  <c:v>1.0717999999999783E-2</c:v>
                </c:pt>
                <c:pt idx="516">
                  <c:v>-1.84699999999971E-3</c:v>
                </c:pt>
                <c:pt idx="517">
                  <c:v>1.158599999999943E-2</c:v>
                </c:pt>
                <c:pt idx="518">
                  <c:v>-4.9100000000024124E-4</c:v>
                </c:pt>
                <c:pt idx="519">
                  <c:v>3.9920000000002176E-3</c:v>
                </c:pt>
                <c:pt idx="520">
                  <c:v>2.7739999999996101E-3</c:v>
                </c:pt>
                <c:pt idx="521">
                  <c:v>1.2602000000000224E-2</c:v>
                </c:pt>
                <c:pt idx="522">
                  <c:v>2.1786999999999779E-2</c:v>
                </c:pt>
                <c:pt idx="523">
                  <c:v>1.8805999999999656E-2</c:v>
                </c:pt>
                <c:pt idx="524">
                  <c:v>2.2202000000000055E-2</c:v>
                </c:pt>
                <c:pt idx="525">
                  <c:v>1.5996999999999595E-2</c:v>
                </c:pt>
                <c:pt idx="526">
                  <c:v>2.0033999999999885E-2</c:v>
                </c:pt>
                <c:pt idx="527">
                  <c:v>2.0329999999999515E-2</c:v>
                </c:pt>
                <c:pt idx="528">
                  <c:v>2.4555999999999578E-2</c:v>
                </c:pt>
                <c:pt idx="529">
                  <c:v>2.4936000000000291E-2</c:v>
                </c:pt>
                <c:pt idx="530">
                  <c:v>2.7620999999999896E-2</c:v>
                </c:pt>
                <c:pt idx="531">
                  <c:v>2.0163999999999405E-2</c:v>
                </c:pt>
                <c:pt idx="532">
                  <c:v>2.5140000000000384E-2</c:v>
                </c:pt>
                <c:pt idx="533">
                  <c:v>1.7562000000000744E-2</c:v>
                </c:pt>
                <c:pt idx="534">
                  <c:v>8.8689999999997937E-3</c:v>
                </c:pt>
                <c:pt idx="535">
                  <c:v>-5.1860000000001349E-3</c:v>
                </c:pt>
                <c:pt idx="536">
                  <c:v>2.8529999999999944E-2</c:v>
                </c:pt>
                <c:pt idx="537">
                  <c:v>2.830699999999986E-2</c:v>
                </c:pt>
                <c:pt idx="538">
                  <c:v>2.8700999999999866E-2</c:v>
                </c:pt>
                <c:pt idx="539">
                  <c:v>1.916899999999977E-2</c:v>
                </c:pt>
                <c:pt idx="540">
                  <c:v>1.7955999999999861E-2</c:v>
                </c:pt>
                <c:pt idx="541">
                  <c:v>3.5674999999999457E-2</c:v>
                </c:pt>
                <c:pt idx="542">
                  <c:v>2.3724999999999774E-2</c:v>
                </c:pt>
                <c:pt idx="543">
                  <c:v>2.1672999999999831E-2</c:v>
                </c:pt>
                <c:pt idx="544">
                  <c:v>2.8330999999999662E-2</c:v>
                </c:pt>
                <c:pt idx="545">
                  <c:v>1.5995000000000203E-2</c:v>
                </c:pt>
                <c:pt idx="546">
                  <c:v>3.5956999999999795E-2</c:v>
                </c:pt>
                <c:pt idx="547">
                  <c:v>2.9893000000000391E-2</c:v>
                </c:pt>
                <c:pt idx="548">
                  <c:v>2.5729000000000113E-2</c:v>
                </c:pt>
                <c:pt idx="549">
                  <c:v>2.9770000000000074E-2</c:v>
                </c:pt>
                <c:pt idx="550">
                  <c:v>2.2358999999999796E-2</c:v>
                </c:pt>
                <c:pt idx="551">
                  <c:v>2.7943999999999747E-2</c:v>
                </c:pt>
                <c:pt idx="552">
                  <c:v>2.5946000000000247E-2</c:v>
                </c:pt>
                <c:pt idx="553">
                  <c:v>4.1976000000000013E-2</c:v>
                </c:pt>
                <c:pt idx="554">
                  <c:v>4.7287999999999997E-2</c:v>
                </c:pt>
                <c:pt idx="555">
                  <c:v>3.4339000000000119E-2</c:v>
                </c:pt>
                <c:pt idx="556">
                  <c:v>5.1460000000000505E-2</c:v>
                </c:pt>
                <c:pt idx="557">
                  <c:v>4.8094999999999999E-2</c:v>
                </c:pt>
                <c:pt idx="558">
                  <c:v>4.9536000000000691E-2</c:v>
                </c:pt>
                <c:pt idx="559">
                  <c:v>2.5337999999999639E-2</c:v>
                </c:pt>
                <c:pt idx="560">
                  <c:v>3.8632999999999917E-2</c:v>
                </c:pt>
                <c:pt idx="561">
                  <c:v>5.1581999999999795E-2</c:v>
                </c:pt>
                <c:pt idx="562">
                  <c:v>6.3736000000000459E-2</c:v>
                </c:pt>
                <c:pt idx="563">
                  <c:v>6.5554000000000556E-2</c:v>
                </c:pt>
                <c:pt idx="564">
                  <c:v>5.9858000000000189E-2</c:v>
                </c:pt>
                <c:pt idx="565">
                  <c:v>6.2500999999999252E-2</c:v>
                </c:pt>
                <c:pt idx="566">
                  <c:v>6.5369999999999706E-2</c:v>
                </c:pt>
                <c:pt idx="567">
                  <c:v>6.5462000000000131E-2</c:v>
                </c:pt>
                <c:pt idx="568">
                  <c:v>7.023299999999999E-2</c:v>
                </c:pt>
                <c:pt idx="569">
                  <c:v>4.8524999999999707E-2</c:v>
                </c:pt>
                <c:pt idx="570">
                  <c:v>6.1303000000000551E-2</c:v>
                </c:pt>
                <c:pt idx="571">
                  <c:v>6.0518000000000072E-2</c:v>
                </c:pt>
                <c:pt idx="572">
                  <c:v>7.0296000000000802E-2</c:v>
                </c:pt>
                <c:pt idx="573">
                  <c:v>7.4451000000000711E-2</c:v>
                </c:pt>
                <c:pt idx="574">
                  <c:v>5.9300999999999604E-2</c:v>
                </c:pt>
                <c:pt idx="575">
                  <c:v>4.0554000000000201E-2</c:v>
                </c:pt>
                <c:pt idx="576">
                  <c:v>8.8696000000000552E-2</c:v>
                </c:pt>
                <c:pt idx="577">
                  <c:v>8.1110000000000682E-2</c:v>
                </c:pt>
                <c:pt idx="578">
                  <c:v>8.2438999999999929E-2</c:v>
                </c:pt>
                <c:pt idx="579">
                  <c:v>7.8711000000000197E-2</c:v>
                </c:pt>
                <c:pt idx="580">
                  <c:v>8.0784000000000411E-2</c:v>
                </c:pt>
                <c:pt idx="581">
                  <c:v>6.3604999999999912E-2</c:v>
                </c:pt>
                <c:pt idx="582">
                  <c:v>6.0094000000000314E-2</c:v>
                </c:pt>
                <c:pt idx="583">
                  <c:v>5.6862000000000634E-2</c:v>
                </c:pt>
                <c:pt idx="584">
                  <c:v>6.2251999999999974E-2</c:v>
                </c:pt>
                <c:pt idx="585">
                  <c:v>6.7834000000000394E-2</c:v>
                </c:pt>
                <c:pt idx="586">
                  <c:v>8.5987000000000258E-2</c:v>
                </c:pt>
                <c:pt idx="587">
                  <c:v>4.9167999999999878E-2</c:v>
                </c:pt>
                <c:pt idx="588">
                  <c:v>6.713900000000006E-2</c:v>
                </c:pt>
                <c:pt idx="589">
                  <c:v>7.6461999999999364E-2</c:v>
                </c:pt>
                <c:pt idx="590">
                  <c:v>8.0833000000000155E-2</c:v>
                </c:pt>
                <c:pt idx="591">
                  <c:v>7.2379000000000637E-2</c:v>
                </c:pt>
                <c:pt idx="592">
                  <c:v>6.5062000000000175E-2</c:v>
                </c:pt>
                <c:pt idx="593">
                  <c:v>5.1791000000000587E-2</c:v>
                </c:pt>
                <c:pt idx="594">
                  <c:v>6.2935999999999659E-2</c:v>
                </c:pt>
                <c:pt idx="595">
                  <c:v>7.1274999999999977E-2</c:v>
                </c:pt>
                <c:pt idx="596">
                  <c:v>4.813900000000082E-2</c:v>
                </c:pt>
                <c:pt idx="597">
                  <c:v>3.2937000000000438E-2</c:v>
                </c:pt>
                <c:pt idx="598">
                  <c:v>3.8834999999999731E-2</c:v>
                </c:pt>
                <c:pt idx="599">
                  <c:v>6.55859999999997E-2</c:v>
                </c:pt>
                <c:pt idx="600">
                  <c:v>4.4038999999999717E-2</c:v>
                </c:pt>
                <c:pt idx="601">
                  <c:v>3.3926999999999374E-2</c:v>
                </c:pt>
                <c:pt idx="602">
                  <c:v>6.23560000000003E-2</c:v>
                </c:pt>
                <c:pt idx="603">
                  <c:v>5.6054999999999744E-2</c:v>
                </c:pt>
                <c:pt idx="604">
                  <c:v>4.6825000000000117E-2</c:v>
                </c:pt>
                <c:pt idx="605">
                  <c:v>4.4719000000000619E-2</c:v>
                </c:pt>
                <c:pt idx="606">
                  <c:v>3.7448999999999621E-2</c:v>
                </c:pt>
                <c:pt idx="607">
                  <c:v>1.6316000000000663E-2</c:v>
                </c:pt>
                <c:pt idx="608">
                  <c:v>5.6725000000000136E-2</c:v>
                </c:pt>
                <c:pt idx="609">
                  <c:v>5.8988000000000262E-2</c:v>
                </c:pt>
                <c:pt idx="610">
                  <c:v>6.0431000000000346E-2</c:v>
                </c:pt>
                <c:pt idx="611">
                  <c:v>5.1553000000000182E-2</c:v>
                </c:pt>
                <c:pt idx="612">
                  <c:v>5.8867000000000225E-2</c:v>
                </c:pt>
                <c:pt idx="613">
                  <c:v>4.8059000000000296E-2</c:v>
                </c:pt>
                <c:pt idx="614">
                  <c:v>4.2441000000000173E-2</c:v>
                </c:pt>
                <c:pt idx="615">
                  <c:v>4.4938000000000144E-2</c:v>
                </c:pt>
                <c:pt idx="616">
                  <c:v>3.4577999999999776E-2</c:v>
                </c:pt>
                <c:pt idx="617">
                  <c:v>3.6405999999999494E-2</c:v>
                </c:pt>
                <c:pt idx="618">
                  <c:v>5.4247999999999408E-2</c:v>
                </c:pt>
                <c:pt idx="619">
                  <c:v>3.5985999999999407E-2</c:v>
                </c:pt>
                <c:pt idx="620">
                  <c:v>5.0546999999999898E-2</c:v>
                </c:pt>
                <c:pt idx="621">
                  <c:v>5.19759999999998E-2</c:v>
                </c:pt>
                <c:pt idx="622">
                  <c:v>1.9269999999999676E-2</c:v>
                </c:pt>
                <c:pt idx="623">
                  <c:v>4.2350999999999139E-2</c:v>
                </c:pt>
                <c:pt idx="624">
                  <c:v>4.0438999999999226E-2</c:v>
                </c:pt>
                <c:pt idx="625">
                  <c:v>2.4024999999999963E-2</c:v>
                </c:pt>
                <c:pt idx="626">
                  <c:v>3.9489999999999803E-2</c:v>
                </c:pt>
                <c:pt idx="627">
                  <c:v>2.8854999999999187E-2</c:v>
                </c:pt>
                <c:pt idx="628">
                  <c:v>3.8710000000000022E-2</c:v>
                </c:pt>
                <c:pt idx="629">
                  <c:v>3.4154000000000018E-2</c:v>
                </c:pt>
                <c:pt idx="630">
                  <c:v>3.4988000000000241E-2</c:v>
                </c:pt>
                <c:pt idx="631">
                  <c:v>2.8380000000000294E-2</c:v>
                </c:pt>
                <c:pt idx="632">
                  <c:v>3.2519999999999882E-2</c:v>
                </c:pt>
                <c:pt idx="633">
                  <c:v>1.0934999999999917E-2</c:v>
                </c:pt>
                <c:pt idx="634">
                  <c:v>2.4066999999999616E-2</c:v>
                </c:pt>
                <c:pt idx="635">
                  <c:v>2.6679999999999815E-2</c:v>
                </c:pt>
                <c:pt idx="636">
                  <c:v>1.0468000000000366E-2</c:v>
                </c:pt>
                <c:pt idx="637">
                  <c:v>1.3615000000000599E-2</c:v>
                </c:pt>
                <c:pt idx="638">
                  <c:v>1.1830999999999925E-2</c:v>
                </c:pt>
                <c:pt idx="639">
                  <c:v>1.9782000000000188E-2</c:v>
                </c:pt>
                <c:pt idx="640">
                  <c:v>3.7390000000003809E-3</c:v>
                </c:pt>
                <c:pt idx="641">
                  <c:v>1.0750000000001592E-3</c:v>
                </c:pt>
                <c:pt idx="642">
                  <c:v>4.1310000000001068E-3</c:v>
                </c:pt>
                <c:pt idx="643">
                  <c:v>-3.3600000000006958E-3</c:v>
                </c:pt>
                <c:pt idx="644">
                  <c:v>-8.1310000000005545E-3</c:v>
                </c:pt>
                <c:pt idx="645">
                  <c:v>2.8829999999997469E-3</c:v>
                </c:pt>
                <c:pt idx="646">
                  <c:v>-6.5520000000001133E-3</c:v>
                </c:pt>
                <c:pt idx="647">
                  <c:v>8.749999999997371E-4</c:v>
                </c:pt>
                <c:pt idx="648">
                  <c:v>7.7680000000004412E-3</c:v>
                </c:pt>
                <c:pt idx="649">
                  <c:v>-1.8928999999999974E-2</c:v>
                </c:pt>
                <c:pt idx="650">
                  <c:v>-2.6289000000000229E-2</c:v>
                </c:pt>
                <c:pt idx="651">
                  <c:v>-9.5060000000000144E-3</c:v>
                </c:pt>
                <c:pt idx="652">
                  <c:v>2.9420000000000002E-3</c:v>
                </c:pt>
                <c:pt idx="653">
                  <c:v>-1.0857999999999812E-2</c:v>
                </c:pt>
                <c:pt idx="654">
                  <c:v>-1.4110000000000511E-2</c:v>
                </c:pt>
                <c:pt idx="655">
                  <c:v>1.5780000000003014E-3</c:v>
                </c:pt>
                <c:pt idx="656">
                  <c:v>-4.0542999999999552E-2</c:v>
                </c:pt>
                <c:pt idx="657">
                  <c:v>-4.8831999999999987E-2</c:v>
                </c:pt>
                <c:pt idx="658">
                  <c:v>4.1599999999952786E-4</c:v>
                </c:pt>
                <c:pt idx="659">
                  <c:v>-2.7479999999995286E-3</c:v>
                </c:pt>
                <c:pt idx="660">
                  <c:v>-1.5942000000000789E-2</c:v>
                </c:pt>
                <c:pt idx="661">
                  <c:v>-1.5991000000000533E-2</c:v>
                </c:pt>
                <c:pt idx="662">
                  <c:v>-1.6824999999999868E-2</c:v>
                </c:pt>
                <c:pt idx="663">
                  <c:v>-8.4530000000002659E-3</c:v>
                </c:pt>
                <c:pt idx="664">
                  <c:v>-4.4957000000000136E-2</c:v>
                </c:pt>
                <c:pt idx="665">
                  <c:v>-2.0230000000000636E-2</c:v>
                </c:pt>
                <c:pt idx="666">
                  <c:v>4.8819999999993868E-3</c:v>
                </c:pt>
                <c:pt idx="667">
                  <c:v>9.0579999999995664E-3</c:v>
                </c:pt>
                <c:pt idx="668">
                  <c:v>4.2620000000006542E-3</c:v>
                </c:pt>
                <c:pt idx="669">
                  <c:v>-3.6378000000000021E-2</c:v>
                </c:pt>
                <c:pt idx="670">
                  <c:v>4.7820000000005081E-3</c:v>
                </c:pt>
                <c:pt idx="671">
                  <c:v>2.0889999999997855E-3</c:v>
                </c:pt>
                <c:pt idx="672">
                  <c:v>3.3979999999997901E-3</c:v>
                </c:pt>
                <c:pt idx="673">
                  <c:v>-5.7099999999987716E-4</c:v>
                </c:pt>
                <c:pt idx="674">
                  <c:v>-4.5770000000002753E-3</c:v>
                </c:pt>
                <c:pt idx="675">
                  <c:v>-2.9000000000500847E-5</c:v>
                </c:pt>
                <c:pt idx="676">
                  <c:v>-6.4909999999995804E-3</c:v>
                </c:pt>
                <c:pt idx="677">
                  <c:v>-5.8690000000005682E-3</c:v>
                </c:pt>
                <c:pt idx="678">
                  <c:v>1.822999999999908E-3</c:v>
                </c:pt>
                <c:pt idx="679">
                  <c:v>6.9990000000004216E-3</c:v>
                </c:pt>
                <c:pt idx="680">
                  <c:v>7.1100000000008379E-3</c:v>
                </c:pt>
                <c:pt idx="681">
                  <c:v>9.808000000000483E-3</c:v>
                </c:pt>
                <c:pt idx="682">
                  <c:v>2.1400000000006969E-3</c:v>
                </c:pt>
                <c:pt idx="683">
                  <c:v>-2.6860000000006323E-3</c:v>
                </c:pt>
                <c:pt idx="684">
                  <c:v>-3.593999999999653E-3</c:v>
                </c:pt>
                <c:pt idx="685">
                  <c:v>-7.9110000000000014E-3</c:v>
                </c:pt>
                <c:pt idx="686">
                  <c:v>7.0999999999976637E-4</c:v>
                </c:pt>
                <c:pt idx="687">
                  <c:v>-2.2994999999999877E-2</c:v>
                </c:pt>
                <c:pt idx="688">
                  <c:v>-2.3841000000000001E-2</c:v>
                </c:pt>
                <c:pt idx="689">
                  <c:v>-2.1111000000000324E-2</c:v>
                </c:pt>
                <c:pt idx="690">
                  <c:v>2.8160000000001517E-3</c:v>
                </c:pt>
                <c:pt idx="691">
                  <c:v>-1.0824000000000389E-2</c:v>
                </c:pt>
                <c:pt idx="692">
                  <c:v>1.3899999999997803E-3</c:v>
                </c:pt>
                <c:pt idx="693">
                  <c:v>-2.086899999999936E-2</c:v>
                </c:pt>
                <c:pt idx="694">
                  <c:v>9.5460000000002765E-3</c:v>
                </c:pt>
                <c:pt idx="695">
                  <c:v>1.1820000000000164E-3</c:v>
                </c:pt>
                <c:pt idx="696">
                  <c:v>1.9969999999993604E-3</c:v>
                </c:pt>
                <c:pt idx="697">
                  <c:v>-1.5871999999999886E-2</c:v>
                </c:pt>
                <c:pt idx="698">
                  <c:v>-2.226999999999979E-2</c:v>
                </c:pt>
                <c:pt idx="699">
                  <c:v>-4.4972999999999708E-2</c:v>
                </c:pt>
                <c:pt idx="700">
                  <c:v>-1.0530000000006368E-3</c:v>
                </c:pt>
                <c:pt idx="701">
                  <c:v>9.1109999999998692E-3</c:v>
                </c:pt>
                <c:pt idx="702">
                  <c:v>7.4060000000004678E-3</c:v>
                </c:pt>
                <c:pt idx="703">
                  <c:v>3.4090000000004395E-3</c:v>
                </c:pt>
                <c:pt idx="704">
                  <c:v>-1.3976999999999684E-2</c:v>
                </c:pt>
                <c:pt idx="705">
                  <c:v>-8.9400000000061652E-4</c:v>
                </c:pt>
                <c:pt idx="706">
                  <c:v>-3.8909999999994227E-3</c:v>
                </c:pt>
                <c:pt idx="707">
                  <c:v>5.3499999999999659E-3</c:v>
                </c:pt>
                <c:pt idx="708">
                  <c:v>8.6809999999992726E-3</c:v>
                </c:pt>
                <c:pt idx="709">
                  <c:v>7.9779999999995965E-3</c:v>
                </c:pt>
                <c:pt idx="710">
                  <c:v>-8.551999999999893E-3</c:v>
                </c:pt>
                <c:pt idx="711">
                  <c:v>1.1842999999999826E-2</c:v>
                </c:pt>
                <c:pt idx="712">
                  <c:v>1.7799999999999372E-2</c:v>
                </c:pt>
                <c:pt idx="713">
                  <c:v>-1.4836999999999989E-2</c:v>
                </c:pt>
                <c:pt idx="714">
                  <c:v>-3.177999999999237E-3</c:v>
                </c:pt>
                <c:pt idx="715">
                  <c:v>-1.2928999999999746E-2</c:v>
                </c:pt>
                <c:pt idx="716">
                  <c:v>6.6160000000001773E-3</c:v>
                </c:pt>
                <c:pt idx="717">
                  <c:v>-2.5672000000000139E-2</c:v>
                </c:pt>
                <c:pt idx="718">
                  <c:v>8.4629999999998873E-3</c:v>
                </c:pt>
                <c:pt idx="719">
                  <c:v>1.4641000000000126E-2</c:v>
                </c:pt>
                <c:pt idx="720">
                  <c:v>9.830999999999257E-3</c:v>
                </c:pt>
                <c:pt idx="721">
                  <c:v>1.1237999999999637E-2</c:v>
                </c:pt>
                <c:pt idx="722">
                  <c:v>-3.7303999999999782E-2</c:v>
                </c:pt>
                <c:pt idx="723">
                  <c:v>-8.5329999999999018E-3</c:v>
                </c:pt>
                <c:pt idx="724">
                  <c:v>1.6854000000000369E-2</c:v>
                </c:pt>
                <c:pt idx="725">
                  <c:v>2.7699999999963865E-4</c:v>
                </c:pt>
                <c:pt idx="726">
                  <c:v>9.0920000000007661E-3</c:v>
                </c:pt>
                <c:pt idx="727">
                  <c:v>1.1425000000000018E-2</c:v>
                </c:pt>
                <c:pt idx="728">
                  <c:v>4.0399999999962688E-4</c:v>
                </c:pt>
                <c:pt idx="729">
                  <c:v>-1.9966999999999402E-2</c:v>
                </c:pt>
                <c:pt idx="730">
                  <c:v>-1.2119999999997688E-3</c:v>
                </c:pt>
                <c:pt idx="731">
                  <c:v>5.6149999999997036E-3</c:v>
                </c:pt>
                <c:pt idx="732">
                  <c:v>1.1241000000000057E-2</c:v>
                </c:pt>
                <c:pt idx="733">
                  <c:v>-3.0380000000000962E-3</c:v>
                </c:pt>
                <c:pt idx="734">
                  <c:v>-9.8999999999982435E-4</c:v>
                </c:pt>
                <c:pt idx="735">
                  <c:v>-2.3450000000000415E-3</c:v>
                </c:pt>
                <c:pt idx="736">
                  <c:v>3.359000000000556E-3</c:v>
                </c:pt>
                <c:pt idx="737">
                  <c:v>6.2090000000001311E-3</c:v>
                </c:pt>
                <c:pt idx="738">
                  <c:v>3.0700000000027927E-4</c:v>
                </c:pt>
                <c:pt idx="739">
                  <c:v>1.0581999999999425E-2</c:v>
                </c:pt>
                <c:pt idx="740">
                  <c:v>8.5880000000004841E-3</c:v>
                </c:pt>
                <c:pt idx="741">
                  <c:v>2.3684999999999512E-2</c:v>
                </c:pt>
                <c:pt idx="742">
                  <c:v>1.0818000000000438E-2</c:v>
                </c:pt>
                <c:pt idx="743">
                  <c:v>1.7189999999999372E-2</c:v>
                </c:pt>
                <c:pt idx="744">
                  <c:v>7.8399999999998471E-3</c:v>
                </c:pt>
                <c:pt idx="745">
                  <c:v>1.7279999999999518E-3</c:v>
                </c:pt>
                <c:pt idx="746">
                  <c:v>2.5037000000000198E-2</c:v>
                </c:pt>
                <c:pt idx="747">
                  <c:v>2.4492000000000402E-2</c:v>
                </c:pt>
                <c:pt idx="748">
                  <c:v>1.886999999999972E-3</c:v>
                </c:pt>
                <c:pt idx="749">
                  <c:v>2.6240999999999737E-2</c:v>
                </c:pt>
                <c:pt idx="750">
                  <c:v>2.4723000000000717E-2</c:v>
                </c:pt>
                <c:pt idx="751">
                  <c:v>1.111599999999946E-2</c:v>
                </c:pt>
                <c:pt idx="752">
                  <c:v>2.2078999999999738E-2</c:v>
                </c:pt>
                <c:pt idx="753">
                  <c:v>2.8702000000000005E-2</c:v>
                </c:pt>
                <c:pt idx="754">
                  <c:v>1.5191000000000621E-2</c:v>
                </c:pt>
                <c:pt idx="755">
                  <c:v>7.6790000000004355E-3</c:v>
                </c:pt>
                <c:pt idx="756">
                  <c:v>1.1317999999999273E-2</c:v>
                </c:pt>
                <c:pt idx="757">
                  <c:v>2.0730999999999611E-2</c:v>
                </c:pt>
                <c:pt idx="758">
                  <c:v>2.6087999999999667E-2</c:v>
                </c:pt>
                <c:pt idx="759">
                  <c:v>3.1353000000000186E-2</c:v>
                </c:pt>
                <c:pt idx="760">
                  <c:v>3.3508999999999567E-2</c:v>
                </c:pt>
                <c:pt idx="761">
                  <c:v>-1.3968000000000202E-2</c:v>
                </c:pt>
                <c:pt idx="762">
                  <c:v>2.0909000000000511E-2</c:v>
                </c:pt>
                <c:pt idx="763">
                  <c:v>3.5344000000000264E-2</c:v>
                </c:pt>
                <c:pt idx="764">
                  <c:v>2.4232000000000475E-2</c:v>
                </c:pt>
                <c:pt idx="765">
                  <c:v>1.3200999999999574E-2</c:v>
                </c:pt>
                <c:pt idx="766">
                  <c:v>2.9052000000000078E-2</c:v>
                </c:pt>
                <c:pt idx="767">
                  <c:v>3.0555999999999806E-2</c:v>
                </c:pt>
                <c:pt idx="768">
                  <c:v>8.1980000000001496E-3</c:v>
                </c:pt>
                <c:pt idx="769">
                  <c:v>2.6995000000000324E-2</c:v>
                </c:pt>
                <c:pt idx="770">
                  <c:v>2.6806000000000552E-2</c:v>
                </c:pt>
                <c:pt idx="771">
                  <c:v>1.9553000000000154E-2</c:v>
                </c:pt>
                <c:pt idx="772">
                  <c:v>1.9410999999999845E-2</c:v>
                </c:pt>
                <c:pt idx="773">
                  <c:v>7.5370000000001269E-3</c:v>
                </c:pt>
                <c:pt idx="774">
                  <c:v>-4.02199999999997E-3</c:v>
                </c:pt>
                <c:pt idx="775">
                  <c:v>1.9846000000000252E-2</c:v>
                </c:pt>
                <c:pt idx="776">
                  <c:v>8.3239999999999981E-3</c:v>
                </c:pt>
                <c:pt idx="777">
                  <c:v>1.704000000000061E-2</c:v>
                </c:pt>
                <c:pt idx="778">
                  <c:v>1.1928999999999412E-2</c:v>
                </c:pt>
                <c:pt idx="779">
                  <c:v>-1.4054000000000677E-2</c:v>
                </c:pt>
                <c:pt idx="780">
                  <c:v>7.747999999999422E-3</c:v>
                </c:pt>
                <c:pt idx="781">
                  <c:v>1.1703999999999937E-2</c:v>
                </c:pt>
                <c:pt idx="782">
                  <c:v>6.1510000000000176E-3</c:v>
                </c:pt>
                <c:pt idx="783">
                  <c:v>1.0953999999999908E-2</c:v>
                </c:pt>
                <c:pt idx="784">
                  <c:v>6.276999999999866E-3</c:v>
                </c:pt>
                <c:pt idx="785">
                  <c:v>9.7400000000025244E-4</c:v>
                </c:pt>
                <c:pt idx="786">
                  <c:v>-1.2821999999999889E-2</c:v>
                </c:pt>
                <c:pt idx="787">
                  <c:v>7.4929999999993058E-3</c:v>
                </c:pt>
                <c:pt idx="788">
                  <c:v>7.7639999999998821E-3</c:v>
                </c:pt>
                <c:pt idx="789">
                  <c:v>1.1938999999999922E-2</c:v>
                </c:pt>
                <c:pt idx="790">
                  <c:v>-7.7989999999994453E-3</c:v>
                </c:pt>
                <c:pt idx="791">
                  <c:v>-1.4605999999999675E-2</c:v>
                </c:pt>
                <c:pt idx="792">
                  <c:v>1.822999999999908E-3</c:v>
                </c:pt>
                <c:pt idx="793">
                  <c:v>-9.0950000000002973E-3</c:v>
                </c:pt>
                <c:pt idx="794">
                  <c:v>-1.4475000000000016E-2</c:v>
                </c:pt>
                <c:pt idx="795">
                  <c:v>-1.9970000000002486E-3</c:v>
                </c:pt>
                <c:pt idx="796">
                  <c:v>-9.5340000000003755E-3</c:v>
                </c:pt>
                <c:pt idx="797">
                  <c:v>-8.9300000000003266E-3</c:v>
                </c:pt>
                <c:pt idx="798">
                  <c:v>-1.0032999999999959E-2</c:v>
                </c:pt>
                <c:pt idx="799">
                  <c:v>1.2670000000003512E-3</c:v>
                </c:pt>
                <c:pt idx="800">
                  <c:v>-1.4952000000000076E-2</c:v>
                </c:pt>
                <c:pt idx="801">
                  <c:v>-5.1560000000003825E-3</c:v>
                </c:pt>
                <c:pt idx="802">
                  <c:v>-2.5279999999998637E-3</c:v>
                </c:pt>
                <c:pt idx="803">
                  <c:v>-4.9599999999996314E-3</c:v>
                </c:pt>
                <c:pt idx="804">
                  <c:v>-1.6893999999999743E-2</c:v>
                </c:pt>
                <c:pt idx="805">
                  <c:v>-1.8645000000000245E-2</c:v>
                </c:pt>
                <c:pt idx="806">
                  <c:v>1.7399999999998528E-3</c:v>
                </c:pt>
                <c:pt idx="807">
                  <c:v>-1.2690000000006307E-3</c:v>
                </c:pt>
                <c:pt idx="808">
                  <c:v>-7.7180000000005577E-3</c:v>
                </c:pt>
                <c:pt idx="809">
                  <c:v>-6.0450000000003001E-3</c:v>
                </c:pt>
                <c:pt idx="810">
                  <c:v>-5.4959999999999454E-3</c:v>
                </c:pt>
                <c:pt idx="811">
                  <c:v>-3.6849999999999383E-3</c:v>
                </c:pt>
                <c:pt idx="812">
                  <c:v>1.2259999999999494E-3</c:v>
                </c:pt>
                <c:pt idx="813">
                  <c:v>-7.5299999999955958E-4</c:v>
                </c:pt>
                <c:pt idx="814">
                  <c:v>-5.7539999999995928E-3</c:v>
                </c:pt>
                <c:pt idx="815">
                  <c:v>-5.7099999999996598E-3</c:v>
                </c:pt>
                <c:pt idx="816">
                  <c:v>-2.5897999999999755E-2</c:v>
                </c:pt>
                <c:pt idx="817">
                  <c:v>-2.0950000000000024E-2</c:v>
                </c:pt>
                <c:pt idx="818">
                  <c:v>4.4709999999996697E-3</c:v>
                </c:pt>
                <c:pt idx="819">
                  <c:v>5.7949999999999946E-3</c:v>
                </c:pt>
                <c:pt idx="820">
                  <c:v>6.4310000000000755E-3</c:v>
                </c:pt>
                <c:pt idx="821">
                  <c:v>1.2326999999999977E-2</c:v>
                </c:pt>
                <c:pt idx="822">
                  <c:v>1.2723999999999513E-2</c:v>
                </c:pt>
                <c:pt idx="823">
                  <c:v>9.6020000000001104E-3</c:v>
                </c:pt>
                <c:pt idx="824">
                  <c:v>6.2459999999999738E-3</c:v>
                </c:pt>
                <c:pt idx="825">
                  <c:v>1.7279999999999518E-3</c:v>
                </c:pt>
                <c:pt idx="826">
                  <c:v>4.0069999999996497E-3</c:v>
                </c:pt>
                <c:pt idx="827">
                  <c:v>3.9709999999999468E-3</c:v>
                </c:pt>
                <c:pt idx="828">
                  <c:v>1.9407000000000174E-2</c:v>
                </c:pt>
                <c:pt idx="829">
                  <c:v>1.7833999999999683E-2</c:v>
                </c:pt>
                <c:pt idx="830">
                  <c:v>1.8168999999999436E-2</c:v>
                </c:pt>
                <c:pt idx="831">
                  <c:v>1.2103999999999893E-2</c:v>
                </c:pt>
                <c:pt idx="832">
                  <c:v>2.5158999999999487E-2</c:v>
                </c:pt>
                <c:pt idx="833">
                  <c:v>1.562399999999986E-2</c:v>
                </c:pt>
                <c:pt idx="834">
                  <c:v>2.4634999999999962E-2</c:v>
                </c:pt>
                <c:pt idx="835">
                  <c:v>1.9296999999999898E-2</c:v>
                </c:pt>
                <c:pt idx="836">
                  <c:v>2.7070999999999401E-2</c:v>
                </c:pt>
                <c:pt idx="837">
                  <c:v>2.3737000000000563E-2</c:v>
                </c:pt>
                <c:pt idx="838">
                  <c:v>2.9740000000000322E-3</c:v>
                </c:pt>
                <c:pt idx="839">
                  <c:v>2.4517000000000344E-2</c:v>
                </c:pt>
                <c:pt idx="840">
                  <c:v>2.3623999999999867E-2</c:v>
                </c:pt>
                <c:pt idx="841">
                  <c:v>1.3415999999999428E-2</c:v>
                </c:pt>
                <c:pt idx="842">
                  <c:v>-2.4300000000021527E-4</c:v>
                </c:pt>
                <c:pt idx="843">
                  <c:v>-1.2430999999999415E-2</c:v>
                </c:pt>
                <c:pt idx="844">
                  <c:v>2.3079000000000072E-2</c:v>
                </c:pt>
                <c:pt idx="845">
                  <c:v>2.3753000000000135E-2</c:v>
                </c:pt>
                <c:pt idx="846">
                  <c:v>2.8544000000000125E-2</c:v>
                </c:pt>
                <c:pt idx="847">
                  <c:v>2.3086000000000162E-2</c:v>
                </c:pt>
                <c:pt idx="848">
                  <c:v>2.4055999999999855E-2</c:v>
                </c:pt>
                <c:pt idx="849">
                  <c:v>1.1228000000000016E-2</c:v>
                </c:pt>
                <c:pt idx="850">
                  <c:v>2.3712999999999873E-2</c:v>
                </c:pt>
                <c:pt idx="851">
                  <c:v>3.1448000000000143E-2</c:v>
                </c:pt>
                <c:pt idx="852">
                  <c:v>2.5625999999999927E-2</c:v>
                </c:pt>
                <c:pt idx="853">
                  <c:v>1.6469999999999985E-2</c:v>
                </c:pt>
                <c:pt idx="854">
                  <c:v>1.4591000000000243E-2</c:v>
                </c:pt>
                <c:pt idx="855">
                  <c:v>1.8482999999999805E-2</c:v>
                </c:pt>
                <c:pt idx="856">
                  <c:v>3.8003999999999927E-2</c:v>
                </c:pt>
                <c:pt idx="857">
                  <c:v>3.0516999999999683E-2</c:v>
                </c:pt>
                <c:pt idx="858">
                  <c:v>3.2095999999999236E-2</c:v>
                </c:pt>
                <c:pt idx="859">
                  <c:v>2.4077999999999378E-2</c:v>
                </c:pt>
                <c:pt idx="860">
                  <c:v>4.0929999999992361E-3</c:v>
                </c:pt>
                <c:pt idx="861">
                  <c:v>2.3869000000000362E-2</c:v>
                </c:pt>
                <c:pt idx="862">
                  <c:v>1.8227000000000437E-2</c:v>
                </c:pt>
                <c:pt idx="863">
                  <c:v>2.3730000000000473E-2</c:v>
                </c:pt>
                <c:pt idx="864">
                  <c:v>3.1806999999999697E-2</c:v>
                </c:pt>
                <c:pt idx="865">
                  <c:v>4.0391999999999761E-2</c:v>
                </c:pt>
                <c:pt idx="866">
                  <c:v>3.2958999999999961E-2</c:v>
                </c:pt>
                <c:pt idx="867">
                  <c:v>1.3607000000000369E-2</c:v>
                </c:pt>
                <c:pt idx="868">
                  <c:v>3.7915000000000809E-2</c:v>
                </c:pt>
                <c:pt idx="869">
                  <c:v>2.9073000000000349E-2</c:v>
                </c:pt>
                <c:pt idx="870">
                  <c:v>6.9629999999998304E-3</c:v>
                </c:pt>
                <c:pt idx="871">
                  <c:v>2.8487999999999403E-2</c:v>
                </c:pt>
                <c:pt idx="872">
                  <c:v>3.1486000000000125E-2</c:v>
                </c:pt>
                <c:pt idx="873">
                  <c:v>3.7504000000000204E-2</c:v>
                </c:pt>
                <c:pt idx="874">
                  <c:v>4.1989999999999306E-2</c:v>
                </c:pt>
                <c:pt idx="875">
                  <c:v>1.3587999999999489E-2</c:v>
                </c:pt>
                <c:pt idx="876">
                  <c:v>3.3928999999999654E-2</c:v>
                </c:pt>
                <c:pt idx="877">
                  <c:v>1.8829000000000207E-2</c:v>
                </c:pt>
                <c:pt idx="878">
                  <c:v>3.5133000000000081E-2</c:v>
                </c:pt>
                <c:pt idx="879">
                  <c:v>1.8976000000000326E-2</c:v>
                </c:pt>
                <c:pt idx="880">
                  <c:v>2.710000000000079E-2</c:v>
                </c:pt>
                <c:pt idx="881">
                  <c:v>2.1841999999999473E-2</c:v>
                </c:pt>
                <c:pt idx="882">
                  <c:v>2.2616000000000192E-2</c:v>
                </c:pt>
                <c:pt idx="883">
                  <c:v>3.1857000000000468E-2</c:v>
                </c:pt>
                <c:pt idx="884">
                  <c:v>2.257499999999979E-2</c:v>
                </c:pt>
                <c:pt idx="885">
                  <c:v>1.8639000000000294E-2</c:v>
                </c:pt>
                <c:pt idx="886">
                  <c:v>2.3708000000000062E-2</c:v>
                </c:pt>
                <c:pt idx="887">
                  <c:v>2.5375000000000369E-2</c:v>
                </c:pt>
                <c:pt idx="888">
                  <c:v>2.6925999999999561E-2</c:v>
                </c:pt>
                <c:pt idx="889">
                  <c:v>-4.2150000000003018E-3</c:v>
                </c:pt>
                <c:pt idx="890">
                  <c:v>1.126699999999925E-2</c:v>
                </c:pt>
                <c:pt idx="891">
                  <c:v>3.4121000000000734E-2</c:v>
                </c:pt>
                <c:pt idx="892">
                  <c:v>3.0078999999999745E-2</c:v>
                </c:pt>
                <c:pt idx="893">
                  <c:v>6.1749999999998195E-3</c:v>
                </c:pt>
                <c:pt idx="894">
                  <c:v>2.7450999999999226E-2</c:v>
                </c:pt>
                <c:pt idx="895">
                  <c:v>-5.3819999999999979E-3</c:v>
                </c:pt>
                <c:pt idx="896">
                  <c:v>2.4013000000000062E-2</c:v>
                </c:pt>
                <c:pt idx="897">
                  <c:v>3.0030000000000001E-2</c:v>
                </c:pt>
                <c:pt idx="898">
                  <c:v>2.8872999999999927E-2</c:v>
                </c:pt>
                <c:pt idx="899">
                  <c:v>3.1267999999999851E-2</c:v>
                </c:pt>
                <c:pt idx="900">
                  <c:v>2.4200000000000443E-2</c:v>
                </c:pt>
                <c:pt idx="901">
                  <c:v>3.9617999999999931E-2</c:v>
                </c:pt>
                <c:pt idx="902">
                  <c:v>3.6837999999999482E-2</c:v>
                </c:pt>
                <c:pt idx="903">
                  <c:v>2.1429999999999616E-2</c:v>
                </c:pt>
                <c:pt idx="904">
                  <c:v>4.0403999999999662E-2</c:v>
                </c:pt>
                <c:pt idx="905">
                  <c:v>4.4717999999999591E-2</c:v>
                </c:pt>
                <c:pt idx="906">
                  <c:v>3.4566000000000763E-2</c:v>
                </c:pt>
                <c:pt idx="907">
                  <c:v>2.7154999999999596E-2</c:v>
                </c:pt>
                <c:pt idx="908">
                  <c:v>4.549100000000017E-2</c:v>
                </c:pt>
                <c:pt idx="909">
                  <c:v>5.2027999999999963E-2</c:v>
                </c:pt>
                <c:pt idx="910">
                  <c:v>1.2177000000000326E-2</c:v>
                </c:pt>
                <c:pt idx="911">
                  <c:v>3.5919999999999952E-2</c:v>
                </c:pt>
                <c:pt idx="912">
                  <c:v>2.0865999999999829E-2</c:v>
                </c:pt>
                <c:pt idx="913">
                  <c:v>3.7670999999999566E-2</c:v>
                </c:pt>
                <c:pt idx="914">
                  <c:v>2.9248000000000829E-2</c:v>
                </c:pt>
                <c:pt idx="915">
                  <c:v>3.6736000000000324E-2</c:v>
                </c:pt>
                <c:pt idx="916">
                  <c:v>4.6027000000000484E-2</c:v>
                </c:pt>
                <c:pt idx="917">
                  <c:v>4.2494000000000476E-2</c:v>
                </c:pt>
                <c:pt idx="918">
                  <c:v>5.0027000000000044E-2</c:v>
                </c:pt>
                <c:pt idx="919">
                  <c:v>3.7294999999999412E-2</c:v>
                </c:pt>
                <c:pt idx="920">
                  <c:v>3.850299999999951E-2</c:v>
                </c:pt>
                <c:pt idx="921">
                  <c:v>2.9975000000000307E-2</c:v>
                </c:pt>
                <c:pt idx="922">
                  <c:v>3.1203000000000536E-2</c:v>
                </c:pt>
                <c:pt idx="923">
                  <c:v>1.8297000000000452E-2</c:v>
                </c:pt>
                <c:pt idx="924">
                  <c:v>3.2397999999999705E-2</c:v>
                </c:pt>
                <c:pt idx="925">
                  <c:v>4.331700000000005E-2</c:v>
                </c:pt>
                <c:pt idx="926">
                  <c:v>5.3346000000000338E-2</c:v>
                </c:pt>
                <c:pt idx="927">
                  <c:v>4.2459000000000024E-2</c:v>
                </c:pt>
                <c:pt idx="928">
                  <c:v>4.0830000000000588E-2</c:v>
                </c:pt>
                <c:pt idx="929">
                  <c:v>2.7029999999999887E-2</c:v>
                </c:pt>
                <c:pt idx="930">
                  <c:v>2.241199999999921E-2</c:v>
                </c:pt>
                <c:pt idx="931">
                  <c:v>3.8075000000000081E-2</c:v>
                </c:pt>
                <c:pt idx="932">
                  <c:v>3.4111999999999476E-2</c:v>
                </c:pt>
                <c:pt idx="933">
                  <c:v>5.0082000000000626E-2</c:v>
                </c:pt>
                <c:pt idx="934">
                  <c:v>3.9558999999999678E-2</c:v>
                </c:pt>
                <c:pt idx="935">
                  <c:v>3.5787000000000013E-2</c:v>
                </c:pt>
                <c:pt idx="936">
                  <c:v>2.6741000000000348E-2</c:v>
                </c:pt>
                <c:pt idx="974">
                  <c:v>1.5762000000000498E-2</c:v>
                </c:pt>
                <c:pt idx="975">
                  <c:v>2.7597999999999345E-2</c:v>
                </c:pt>
              </c:numCache>
            </c:numRef>
          </c:yVal>
        </c:ser>
        <c:ser>
          <c:idx val="2"/>
          <c:order val="2"/>
          <c:tx>
            <c:v>ref - Z(715)</c:v>
          </c:tx>
          <c:spPr>
            <a:ln w="28575">
              <a:noFill/>
            </a:ln>
          </c:spPr>
          <c:xVal>
            <c:numRef>
              <c:f>side2DBr!$G$33:$G$1082</c:f>
              <c:numCache>
                <c:formatCode>General</c:formatCode>
                <c:ptCount val="1050"/>
                <c:pt idx="0">
                  <c:v>508.15499999999997</c:v>
                </c:pt>
                <c:pt idx="1">
                  <c:v>508.95100000000002</c:v>
                </c:pt>
                <c:pt idx="2">
                  <c:v>509.77</c:v>
                </c:pt>
                <c:pt idx="3">
                  <c:v>510.54599999999999</c:v>
                </c:pt>
                <c:pt idx="4">
                  <c:v>511.35700000000003</c:v>
                </c:pt>
                <c:pt idx="5">
                  <c:v>512.15099999999995</c:v>
                </c:pt>
                <c:pt idx="6">
                  <c:v>512.91800000000001</c:v>
                </c:pt>
                <c:pt idx="7">
                  <c:v>513.74</c:v>
                </c:pt>
                <c:pt idx="8">
                  <c:v>514.51199999999994</c:v>
                </c:pt>
                <c:pt idx="9">
                  <c:v>515.31399999999996</c:v>
                </c:pt>
                <c:pt idx="10">
                  <c:v>516.11199999999997</c:v>
                </c:pt>
                <c:pt idx="11">
                  <c:v>516.88199999999995</c:v>
                </c:pt>
                <c:pt idx="12">
                  <c:v>517.69299999999998</c:v>
                </c:pt>
                <c:pt idx="13">
                  <c:v>518.49199999999996</c:v>
                </c:pt>
                <c:pt idx="14">
                  <c:v>519.29</c:v>
                </c:pt>
                <c:pt idx="15">
                  <c:v>520.08799999999997</c:v>
                </c:pt>
                <c:pt idx="16">
                  <c:v>520.86300000000006</c:v>
                </c:pt>
                <c:pt idx="17">
                  <c:v>521.66300000000001</c:v>
                </c:pt>
                <c:pt idx="18">
                  <c:v>522.45500000000004</c:v>
                </c:pt>
                <c:pt idx="19">
                  <c:v>523.23599999999999</c:v>
                </c:pt>
                <c:pt idx="20">
                  <c:v>524.048</c:v>
                </c:pt>
                <c:pt idx="21">
                  <c:v>524.83900000000006</c:v>
                </c:pt>
                <c:pt idx="22">
                  <c:v>525.61900000000003</c:v>
                </c:pt>
                <c:pt idx="23">
                  <c:v>526.42999999999995</c:v>
                </c:pt>
                <c:pt idx="24">
                  <c:v>527.22799999999995</c:v>
                </c:pt>
                <c:pt idx="25">
                  <c:v>528.00300000000004</c:v>
                </c:pt>
                <c:pt idx="26">
                  <c:v>528.79399999999998</c:v>
                </c:pt>
                <c:pt idx="27">
                  <c:v>529.57899999999995</c:v>
                </c:pt>
                <c:pt idx="28">
                  <c:v>530.36900000000003</c:v>
                </c:pt>
                <c:pt idx="29">
                  <c:v>531.173</c:v>
                </c:pt>
                <c:pt idx="30">
                  <c:v>531.94799999999998</c:v>
                </c:pt>
                <c:pt idx="31">
                  <c:v>532.75</c:v>
                </c:pt>
                <c:pt idx="32">
                  <c:v>533.54</c:v>
                </c:pt>
                <c:pt idx="33">
                  <c:v>534.33299999999997</c:v>
                </c:pt>
                <c:pt idx="34">
                  <c:v>535.14700000000005</c:v>
                </c:pt>
                <c:pt idx="35">
                  <c:v>535.923</c:v>
                </c:pt>
                <c:pt idx="36">
                  <c:v>536.74699999999996</c:v>
                </c:pt>
                <c:pt idx="37">
                  <c:v>537.529</c:v>
                </c:pt>
                <c:pt idx="38">
                  <c:v>538.32799999999997</c:v>
                </c:pt>
                <c:pt idx="39">
                  <c:v>539.12599999999998</c:v>
                </c:pt>
                <c:pt idx="40">
                  <c:v>539.91700000000003</c:v>
                </c:pt>
                <c:pt idx="41">
                  <c:v>540.70799999999997</c:v>
                </c:pt>
                <c:pt idx="42">
                  <c:v>541.50900000000001</c:v>
                </c:pt>
                <c:pt idx="43">
                  <c:v>542.30799999999999</c:v>
                </c:pt>
                <c:pt idx="44">
                  <c:v>543.10900000000004</c:v>
                </c:pt>
                <c:pt idx="45">
                  <c:v>543.899</c:v>
                </c:pt>
                <c:pt idx="46">
                  <c:v>544.70000000000005</c:v>
                </c:pt>
                <c:pt idx="47">
                  <c:v>545.49400000000003</c:v>
                </c:pt>
                <c:pt idx="48">
                  <c:v>546.29100000000005</c:v>
                </c:pt>
                <c:pt idx="49">
                  <c:v>547.072</c:v>
                </c:pt>
                <c:pt idx="50">
                  <c:v>547.87099999999998</c:v>
                </c:pt>
                <c:pt idx="51">
                  <c:v>548.65099999999995</c:v>
                </c:pt>
                <c:pt idx="52">
                  <c:v>549.44799999999998</c:v>
                </c:pt>
                <c:pt idx="53">
                  <c:v>550.24300000000005</c:v>
                </c:pt>
                <c:pt idx="54">
                  <c:v>551.03</c:v>
                </c:pt>
                <c:pt idx="55">
                  <c:v>551.83799999999997</c:v>
                </c:pt>
                <c:pt idx="56">
                  <c:v>552.61199999999997</c:v>
                </c:pt>
                <c:pt idx="57">
                  <c:v>553.41399999999999</c:v>
                </c:pt>
                <c:pt idx="58">
                  <c:v>554.21500000000003</c:v>
                </c:pt>
                <c:pt idx="59">
                  <c:v>554.98599999999999</c:v>
                </c:pt>
                <c:pt idx="60">
                  <c:v>555.76099999999997</c:v>
                </c:pt>
                <c:pt idx="61">
                  <c:v>556.577</c:v>
                </c:pt>
                <c:pt idx="62">
                  <c:v>557.34699999999998</c:v>
                </c:pt>
                <c:pt idx="63">
                  <c:v>558.154</c:v>
                </c:pt>
                <c:pt idx="64">
                  <c:v>558.947</c:v>
                </c:pt>
                <c:pt idx="65">
                  <c:v>559.74</c:v>
                </c:pt>
                <c:pt idx="66">
                  <c:v>560.53399999999999</c:v>
                </c:pt>
                <c:pt idx="67">
                  <c:v>561.32500000000005</c:v>
                </c:pt>
                <c:pt idx="68">
                  <c:v>562.11099999999999</c:v>
                </c:pt>
                <c:pt idx="69">
                  <c:v>562.904</c:v>
                </c:pt>
                <c:pt idx="70">
                  <c:v>563.697</c:v>
                </c:pt>
                <c:pt idx="71">
                  <c:v>564.50699999999995</c:v>
                </c:pt>
                <c:pt idx="72">
                  <c:v>565.27800000000002</c:v>
                </c:pt>
                <c:pt idx="73">
                  <c:v>566.07399999999996</c:v>
                </c:pt>
                <c:pt idx="74">
                  <c:v>566.85699999999997</c:v>
                </c:pt>
                <c:pt idx="75">
                  <c:v>567.65499999999997</c:v>
                </c:pt>
                <c:pt idx="76">
                  <c:v>568.42899999999997</c:v>
                </c:pt>
                <c:pt idx="77">
                  <c:v>569.25699999999995</c:v>
                </c:pt>
                <c:pt idx="78">
                  <c:v>570.02800000000002</c:v>
                </c:pt>
                <c:pt idx="79">
                  <c:v>570.81799999999998</c:v>
                </c:pt>
                <c:pt idx="80">
                  <c:v>571.61900000000003</c:v>
                </c:pt>
                <c:pt idx="81">
                  <c:v>572.41</c:v>
                </c:pt>
                <c:pt idx="82">
                  <c:v>573.18700000000001</c:v>
                </c:pt>
                <c:pt idx="83">
                  <c:v>573.98699999999997</c:v>
                </c:pt>
                <c:pt idx="84">
                  <c:v>574.78</c:v>
                </c:pt>
                <c:pt idx="85">
                  <c:v>575.57399999999996</c:v>
                </c:pt>
                <c:pt idx="86">
                  <c:v>576.38</c:v>
                </c:pt>
                <c:pt idx="87">
                  <c:v>577.18799999999999</c:v>
                </c:pt>
                <c:pt idx="88">
                  <c:v>577.97699999999998</c:v>
                </c:pt>
                <c:pt idx="89">
                  <c:v>578.76900000000001</c:v>
                </c:pt>
                <c:pt idx="90">
                  <c:v>579.553</c:v>
                </c:pt>
                <c:pt idx="91">
                  <c:v>580.35500000000002</c:v>
                </c:pt>
                <c:pt idx="92">
                  <c:v>581.14300000000003</c:v>
                </c:pt>
                <c:pt idx="93">
                  <c:v>581.95100000000002</c:v>
                </c:pt>
                <c:pt idx="94">
                  <c:v>582.72199999999998</c:v>
                </c:pt>
                <c:pt idx="95">
                  <c:v>583.52499999999998</c:v>
                </c:pt>
                <c:pt idx="96">
                  <c:v>584.31700000000001</c:v>
                </c:pt>
                <c:pt idx="97">
                  <c:v>585.10599999999999</c:v>
                </c:pt>
                <c:pt idx="98">
                  <c:v>585.89499999999998</c:v>
                </c:pt>
                <c:pt idx="99">
                  <c:v>586.71500000000003</c:v>
                </c:pt>
                <c:pt idx="100">
                  <c:v>587.495</c:v>
                </c:pt>
                <c:pt idx="101">
                  <c:v>588.28499999999997</c:v>
                </c:pt>
                <c:pt idx="102">
                  <c:v>589.07100000000003</c:v>
                </c:pt>
                <c:pt idx="103">
                  <c:v>589.86500000000001</c:v>
                </c:pt>
                <c:pt idx="104">
                  <c:v>590.66</c:v>
                </c:pt>
                <c:pt idx="105">
                  <c:v>591.45399999999995</c:v>
                </c:pt>
                <c:pt idx="106">
                  <c:v>592.24199999999996</c:v>
                </c:pt>
                <c:pt idx="107">
                  <c:v>593.04700000000003</c:v>
                </c:pt>
                <c:pt idx="108">
                  <c:v>593.82299999999998</c:v>
                </c:pt>
                <c:pt idx="109">
                  <c:v>594.64300000000003</c:v>
                </c:pt>
                <c:pt idx="110">
                  <c:v>595.41300000000001</c:v>
                </c:pt>
                <c:pt idx="111">
                  <c:v>596.21699999999998</c:v>
                </c:pt>
                <c:pt idx="112">
                  <c:v>597.00699999999995</c:v>
                </c:pt>
                <c:pt idx="113">
                  <c:v>597.78700000000003</c:v>
                </c:pt>
                <c:pt idx="114">
                  <c:v>598.59299999999996</c:v>
                </c:pt>
                <c:pt idx="115">
                  <c:v>599.37900000000002</c:v>
                </c:pt>
                <c:pt idx="116">
                  <c:v>600.15099999999995</c:v>
                </c:pt>
                <c:pt idx="117">
                  <c:v>600.95899999999995</c:v>
                </c:pt>
                <c:pt idx="118">
                  <c:v>601.74099999999999</c:v>
                </c:pt>
                <c:pt idx="119">
                  <c:v>602.53300000000002</c:v>
                </c:pt>
                <c:pt idx="120">
                  <c:v>603.33799999999997</c:v>
                </c:pt>
                <c:pt idx="121">
                  <c:v>604.13800000000003</c:v>
                </c:pt>
                <c:pt idx="122">
                  <c:v>604.93499999999995</c:v>
                </c:pt>
                <c:pt idx="123">
                  <c:v>605.71900000000005</c:v>
                </c:pt>
                <c:pt idx="124">
                  <c:v>606.49199999999996</c:v>
                </c:pt>
                <c:pt idx="125">
                  <c:v>607.31399999999996</c:v>
                </c:pt>
                <c:pt idx="126">
                  <c:v>608.09100000000001</c:v>
                </c:pt>
                <c:pt idx="127">
                  <c:v>608.89400000000001</c:v>
                </c:pt>
                <c:pt idx="128">
                  <c:v>609.68899999999996</c:v>
                </c:pt>
                <c:pt idx="129">
                  <c:v>610.47699999999998</c:v>
                </c:pt>
                <c:pt idx="130">
                  <c:v>611.28399999999999</c:v>
                </c:pt>
                <c:pt idx="131">
                  <c:v>612.08199999999999</c:v>
                </c:pt>
                <c:pt idx="132">
                  <c:v>612.875</c:v>
                </c:pt>
                <c:pt idx="133">
                  <c:v>613.65099999999995</c:v>
                </c:pt>
                <c:pt idx="134">
                  <c:v>614.471</c:v>
                </c:pt>
                <c:pt idx="135">
                  <c:v>615.24400000000003</c:v>
                </c:pt>
                <c:pt idx="136">
                  <c:v>616.04200000000003</c:v>
                </c:pt>
                <c:pt idx="137">
                  <c:v>616.84199999999998</c:v>
                </c:pt>
                <c:pt idx="138">
                  <c:v>617.63400000000001</c:v>
                </c:pt>
                <c:pt idx="139">
                  <c:v>618.43799999999999</c:v>
                </c:pt>
                <c:pt idx="140">
                  <c:v>619.221</c:v>
                </c:pt>
                <c:pt idx="141">
                  <c:v>620.03099999999995</c:v>
                </c:pt>
                <c:pt idx="142">
                  <c:v>620.81100000000004</c:v>
                </c:pt>
                <c:pt idx="143">
                  <c:v>621.60400000000004</c:v>
                </c:pt>
                <c:pt idx="144">
                  <c:v>622.40300000000002</c:v>
                </c:pt>
                <c:pt idx="145">
                  <c:v>623.18200000000002</c:v>
                </c:pt>
                <c:pt idx="146">
                  <c:v>623.98</c:v>
                </c:pt>
                <c:pt idx="147">
                  <c:v>624.76499999999999</c:v>
                </c:pt>
                <c:pt idx="148">
                  <c:v>625.55499999999995</c:v>
                </c:pt>
                <c:pt idx="149">
                  <c:v>626.35299999999995</c:v>
                </c:pt>
                <c:pt idx="150">
                  <c:v>627.13300000000004</c:v>
                </c:pt>
                <c:pt idx="151">
                  <c:v>627.92399999999998</c:v>
                </c:pt>
                <c:pt idx="152">
                  <c:v>628.71699999999998</c:v>
                </c:pt>
                <c:pt idx="153">
                  <c:v>629.50199999999995</c:v>
                </c:pt>
                <c:pt idx="154">
                  <c:v>630.30100000000004</c:v>
                </c:pt>
                <c:pt idx="155">
                  <c:v>631.09100000000001</c:v>
                </c:pt>
                <c:pt idx="156">
                  <c:v>631.88199999999995</c:v>
                </c:pt>
                <c:pt idx="157">
                  <c:v>632.66300000000001</c:v>
                </c:pt>
                <c:pt idx="158">
                  <c:v>633.43499999999995</c:v>
                </c:pt>
                <c:pt idx="159">
                  <c:v>634.25099999999998</c:v>
                </c:pt>
                <c:pt idx="160">
                  <c:v>635.029</c:v>
                </c:pt>
                <c:pt idx="161">
                  <c:v>635.83299999999997</c:v>
                </c:pt>
                <c:pt idx="162">
                  <c:v>636.63499999999999</c:v>
                </c:pt>
                <c:pt idx="163">
                  <c:v>637.41800000000001</c:v>
                </c:pt>
                <c:pt idx="164">
                  <c:v>638.21299999999997</c:v>
                </c:pt>
                <c:pt idx="165">
                  <c:v>638.99699999999996</c:v>
                </c:pt>
                <c:pt idx="166">
                  <c:v>639.803</c:v>
                </c:pt>
                <c:pt idx="167">
                  <c:v>640.55799999999999</c:v>
                </c:pt>
                <c:pt idx="168">
                  <c:v>641.38900000000001</c:v>
                </c:pt>
                <c:pt idx="169">
                  <c:v>642.16700000000003</c:v>
                </c:pt>
                <c:pt idx="170">
                  <c:v>642.93899999999996</c:v>
                </c:pt>
                <c:pt idx="171">
                  <c:v>643.75900000000001</c:v>
                </c:pt>
                <c:pt idx="172">
                  <c:v>644.53899999999999</c:v>
                </c:pt>
                <c:pt idx="173">
                  <c:v>645.33699999999999</c:v>
                </c:pt>
                <c:pt idx="174">
                  <c:v>646.14</c:v>
                </c:pt>
                <c:pt idx="175">
                  <c:v>646.92499999999995</c:v>
                </c:pt>
                <c:pt idx="176">
                  <c:v>647.721</c:v>
                </c:pt>
                <c:pt idx="177">
                  <c:v>648.51199999999994</c:v>
                </c:pt>
                <c:pt idx="178">
                  <c:v>649.31700000000001</c:v>
                </c:pt>
                <c:pt idx="179">
                  <c:v>650.09699999999998</c:v>
                </c:pt>
                <c:pt idx="180">
                  <c:v>650.89499999999998</c:v>
                </c:pt>
                <c:pt idx="181">
                  <c:v>651.68399999999997</c:v>
                </c:pt>
                <c:pt idx="182">
                  <c:v>652.48199999999997</c:v>
                </c:pt>
                <c:pt idx="183">
                  <c:v>653.27300000000002</c:v>
                </c:pt>
                <c:pt idx="184">
                  <c:v>654.07399999999996</c:v>
                </c:pt>
                <c:pt idx="185">
                  <c:v>654.86900000000003</c:v>
                </c:pt>
                <c:pt idx="186">
                  <c:v>655.65099999999995</c:v>
                </c:pt>
                <c:pt idx="187">
                  <c:v>656.45100000000002</c:v>
                </c:pt>
                <c:pt idx="188">
                  <c:v>657.24099999999999</c:v>
                </c:pt>
                <c:pt idx="189">
                  <c:v>658.03099999999995</c:v>
                </c:pt>
                <c:pt idx="190">
                  <c:v>658.83699999999999</c:v>
                </c:pt>
                <c:pt idx="191">
                  <c:v>659.61199999999997</c:v>
                </c:pt>
                <c:pt idx="192">
                  <c:v>660.37900000000002</c:v>
                </c:pt>
                <c:pt idx="193">
                  <c:v>661.20500000000004</c:v>
                </c:pt>
                <c:pt idx="194">
                  <c:v>661.98699999999997</c:v>
                </c:pt>
                <c:pt idx="195">
                  <c:v>662.79300000000001</c:v>
                </c:pt>
                <c:pt idx="196">
                  <c:v>663.58100000000002</c:v>
                </c:pt>
                <c:pt idx="197">
                  <c:v>664.36900000000003</c:v>
                </c:pt>
                <c:pt idx="198">
                  <c:v>665.16700000000003</c:v>
                </c:pt>
                <c:pt idx="199">
                  <c:v>665.93</c:v>
                </c:pt>
                <c:pt idx="200">
                  <c:v>666.74300000000005</c:v>
                </c:pt>
                <c:pt idx="201">
                  <c:v>667.52200000000005</c:v>
                </c:pt>
                <c:pt idx="202">
                  <c:v>668.30499999999995</c:v>
                </c:pt>
                <c:pt idx="203">
                  <c:v>669.11800000000005</c:v>
                </c:pt>
                <c:pt idx="204">
                  <c:v>669.875</c:v>
                </c:pt>
                <c:pt idx="205">
                  <c:v>670.678</c:v>
                </c:pt>
                <c:pt idx="206">
                  <c:v>671.48099999999999</c:v>
                </c:pt>
                <c:pt idx="207">
                  <c:v>672.25900000000001</c:v>
                </c:pt>
                <c:pt idx="208">
                  <c:v>673.04100000000005</c:v>
                </c:pt>
                <c:pt idx="209">
                  <c:v>673.83100000000002</c:v>
                </c:pt>
                <c:pt idx="210">
                  <c:v>674.63400000000001</c:v>
                </c:pt>
                <c:pt idx="211">
                  <c:v>675.41300000000001</c:v>
                </c:pt>
                <c:pt idx="212">
                  <c:v>676.21100000000001</c:v>
                </c:pt>
                <c:pt idx="213">
                  <c:v>677.00099999999998</c:v>
                </c:pt>
                <c:pt idx="214">
                  <c:v>677.79</c:v>
                </c:pt>
                <c:pt idx="215">
                  <c:v>678.55899999999997</c:v>
                </c:pt>
                <c:pt idx="216">
                  <c:v>679.38599999999997</c:v>
                </c:pt>
                <c:pt idx="217">
                  <c:v>680.16499999999996</c:v>
                </c:pt>
                <c:pt idx="218">
                  <c:v>680.95799999999997</c:v>
                </c:pt>
                <c:pt idx="219">
                  <c:v>681.76599999999996</c:v>
                </c:pt>
                <c:pt idx="220">
                  <c:v>682.53700000000003</c:v>
                </c:pt>
                <c:pt idx="221">
                  <c:v>683.322</c:v>
                </c:pt>
                <c:pt idx="222">
                  <c:v>684.11900000000003</c:v>
                </c:pt>
                <c:pt idx="223">
                  <c:v>684.92100000000005</c:v>
                </c:pt>
                <c:pt idx="224">
                  <c:v>685.69399999999996</c:v>
                </c:pt>
                <c:pt idx="225">
                  <c:v>686.51499999999999</c:v>
                </c:pt>
                <c:pt idx="226">
                  <c:v>687.29200000000003</c:v>
                </c:pt>
                <c:pt idx="227">
                  <c:v>688.08</c:v>
                </c:pt>
                <c:pt idx="228">
                  <c:v>688.88599999999997</c:v>
                </c:pt>
                <c:pt idx="229">
                  <c:v>689.68399999999997</c:v>
                </c:pt>
                <c:pt idx="230">
                  <c:v>690.47199999999998</c:v>
                </c:pt>
                <c:pt idx="231">
                  <c:v>691.25900000000001</c:v>
                </c:pt>
                <c:pt idx="232">
                  <c:v>692.05100000000004</c:v>
                </c:pt>
                <c:pt idx="233">
                  <c:v>692.83399999999995</c:v>
                </c:pt>
                <c:pt idx="234">
                  <c:v>693.62400000000002</c:v>
                </c:pt>
                <c:pt idx="235">
                  <c:v>694.42899999999997</c:v>
                </c:pt>
                <c:pt idx="236">
                  <c:v>695.197</c:v>
                </c:pt>
                <c:pt idx="237">
                  <c:v>696.00699999999995</c:v>
                </c:pt>
                <c:pt idx="238">
                  <c:v>696.80200000000002</c:v>
                </c:pt>
                <c:pt idx="239">
                  <c:v>697.6</c:v>
                </c:pt>
                <c:pt idx="240">
                  <c:v>698.38300000000004</c:v>
                </c:pt>
                <c:pt idx="241">
                  <c:v>699.16700000000003</c:v>
                </c:pt>
                <c:pt idx="242">
                  <c:v>699.95399999999995</c:v>
                </c:pt>
                <c:pt idx="243">
                  <c:v>700.73900000000003</c:v>
                </c:pt>
                <c:pt idx="244">
                  <c:v>701.53499999999997</c:v>
                </c:pt>
                <c:pt idx="245">
                  <c:v>702.33</c:v>
                </c:pt>
                <c:pt idx="246">
                  <c:v>703.11400000000003</c:v>
                </c:pt>
                <c:pt idx="247">
                  <c:v>703.92200000000003</c:v>
                </c:pt>
                <c:pt idx="248">
                  <c:v>704.70699999999999</c:v>
                </c:pt>
                <c:pt idx="249">
                  <c:v>705.48400000000004</c:v>
                </c:pt>
                <c:pt idx="250">
                  <c:v>706.29600000000005</c:v>
                </c:pt>
                <c:pt idx="251">
                  <c:v>707.07899999999995</c:v>
                </c:pt>
                <c:pt idx="252">
                  <c:v>707.87599999999998</c:v>
                </c:pt>
                <c:pt idx="253">
                  <c:v>708.66399999999999</c:v>
                </c:pt>
                <c:pt idx="254">
                  <c:v>709.44299999999998</c:v>
                </c:pt>
                <c:pt idx="255">
                  <c:v>710.24699999999996</c:v>
                </c:pt>
                <c:pt idx="256">
                  <c:v>711.01700000000005</c:v>
                </c:pt>
                <c:pt idx="257">
                  <c:v>711.83500000000004</c:v>
                </c:pt>
                <c:pt idx="258">
                  <c:v>712.60699999999997</c:v>
                </c:pt>
                <c:pt idx="259">
                  <c:v>713.42100000000005</c:v>
                </c:pt>
                <c:pt idx="260">
                  <c:v>714.23400000000004</c:v>
                </c:pt>
                <c:pt idx="261">
                  <c:v>714.98900000000003</c:v>
                </c:pt>
                <c:pt idx="262">
                  <c:v>715.80700000000002</c:v>
                </c:pt>
                <c:pt idx="263">
                  <c:v>716.60199999999998</c:v>
                </c:pt>
                <c:pt idx="264">
                  <c:v>717.39800000000002</c:v>
                </c:pt>
                <c:pt idx="265">
                  <c:v>718.17399999999998</c:v>
                </c:pt>
                <c:pt idx="266">
                  <c:v>718.976</c:v>
                </c:pt>
                <c:pt idx="267">
                  <c:v>719.77599999999995</c:v>
                </c:pt>
                <c:pt idx="268">
                  <c:v>720.55499999999995</c:v>
                </c:pt>
                <c:pt idx="269">
                  <c:v>721.37699999999995</c:v>
                </c:pt>
                <c:pt idx="270">
                  <c:v>722.16800000000001</c:v>
                </c:pt>
                <c:pt idx="271">
                  <c:v>722.96100000000001</c:v>
                </c:pt>
                <c:pt idx="272">
                  <c:v>723.75099999999998</c:v>
                </c:pt>
                <c:pt idx="273">
                  <c:v>724.55799999999999</c:v>
                </c:pt>
                <c:pt idx="274">
                  <c:v>725.34</c:v>
                </c:pt>
                <c:pt idx="275">
                  <c:v>726.13699999999994</c:v>
                </c:pt>
                <c:pt idx="276">
                  <c:v>726.93299999999999</c:v>
                </c:pt>
                <c:pt idx="277">
                  <c:v>727.71400000000006</c:v>
                </c:pt>
                <c:pt idx="278">
                  <c:v>728.50800000000004</c:v>
                </c:pt>
                <c:pt idx="279">
                  <c:v>729.31600000000003</c:v>
                </c:pt>
                <c:pt idx="280">
                  <c:v>730.08600000000001</c:v>
                </c:pt>
                <c:pt idx="281">
                  <c:v>730.89400000000001</c:v>
                </c:pt>
                <c:pt idx="282">
                  <c:v>731.69200000000001</c:v>
                </c:pt>
                <c:pt idx="283">
                  <c:v>732.45500000000004</c:v>
                </c:pt>
                <c:pt idx="284">
                  <c:v>733.26300000000003</c:v>
                </c:pt>
                <c:pt idx="285">
                  <c:v>734.04899999999998</c:v>
                </c:pt>
                <c:pt idx="286">
                  <c:v>734.85</c:v>
                </c:pt>
                <c:pt idx="287">
                  <c:v>735.64</c:v>
                </c:pt>
                <c:pt idx="288">
                  <c:v>736.41899999999998</c:v>
                </c:pt>
                <c:pt idx="289">
                  <c:v>737.23800000000006</c:v>
                </c:pt>
                <c:pt idx="290">
                  <c:v>737.99699999999996</c:v>
                </c:pt>
                <c:pt idx="291">
                  <c:v>738.79600000000005</c:v>
                </c:pt>
                <c:pt idx="292">
                  <c:v>739.61</c:v>
                </c:pt>
                <c:pt idx="293">
                  <c:v>740.39099999999996</c:v>
                </c:pt>
                <c:pt idx="294">
                  <c:v>741.197</c:v>
                </c:pt>
                <c:pt idx="295">
                  <c:v>741.96799999999996</c:v>
                </c:pt>
                <c:pt idx="296">
                  <c:v>742.77099999999996</c:v>
                </c:pt>
                <c:pt idx="297">
                  <c:v>743.56700000000001</c:v>
                </c:pt>
                <c:pt idx="298">
                  <c:v>744.34500000000003</c:v>
                </c:pt>
                <c:pt idx="299">
                  <c:v>745.13800000000003</c:v>
                </c:pt>
                <c:pt idx="300">
                  <c:v>745.93</c:v>
                </c:pt>
                <c:pt idx="301">
                  <c:v>746.73400000000004</c:v>
                </c:pt>
                <c:pt idx="302">
                  <c:v>747.52700000000004</c:v>
                </c:pt>
                <c:pt idx="303">
                  <c:v>748.327</c:v>
                </c:pt>
                <c:pt idx="304">
                  <c:v>749.11099999999999</c:v>
                </c:pt>
                <c:pt idx="305">
                  <c:v>749.90599999999995</c:v>
                </c:pt>
                <c:pt idx="306">
                  <c:v>750.67700000000002</c:v>
                </c:pt>
                <c:pt idx="307">
                  <c:v>751.48900000000003</c:v>
                </c:pt>
                <c:pt idx="308">
                  <c:v>752.28399999999999</c:v>
                </c:pt>
                <c:pt idx="309">
                  <c:v>753.05899999999997</c:v>
                </c:pt>
                <c:pt idx="310">
                  <c:v>753.86599999999999</c:v>
                </c:pt>
                <c:pt idx="311">
                  <c:v>754.65499999999997</c:v>
                </c:pt>
                <c:pt idx="312">
                  <c:v>755.44299999999998</c:v>
                </c:pt>
                <c:pt idx="313">
                  <c:v>756.26</c:v>
                </c:pt>
                <c:pt idx="314">
                  <c:v>757.04700000000003</c:v>
                </c:pt>
                <c:pt idx="315">
                  <c:v>757.84199999999998</c:v>
                </c:pt>
                <c:pt idx="316">
                  <c:v>758.63</c:v>
                </c:pt>
                <c:pt idx="317">
                  <c:v>759.41499999999996</c:v>
                </c:pt>
                <c:pt idx="318">
                  <c:v>760.22</c:v>
                </c:pt>
                <c:pt idx="319">
                  <c:v>761.005</c:v>
                </c:pt>
                <c:pt idx="320">
                  <c:v>761.81600000000003</c:v>
                </c:pt>
                <c:pt idx="321">
                  <c:v>762.60900000000004</c:v>
                </c:pt>
                <c:pt idx="322">
                  <c:v>763.39499999999998</c:v>
                </c:pt>
                <c:pt idx="323">
                  <c:v>764.20100000000002</c:v>
                </c:pt>
                <c:pt idx="324">
                  <c:v>764.98099999999999</c:v>
                </c:pt>
                <c:pt idx="325">
                  <c:v>765.78</c:v>
                </c:pt>
                <c:pt idx="326">
                  <c:v>766.57500000000005</c:v>
                </c:pt>
                <c:pt idx="327">
                  <c:v>767.37400000000002</c:v>
                </c:pt>
                <c:pt idx="328">
                  <c:v>768.15800000000002</c:v>
                </c:pt>
                <c:pt idx="329">
                  <c:v>768.94100000000003</c:v>
                </c:pt>
                <c:pt idx="330">
                  <c:v>769.74</c:v>
                </c:pt>
                <c:pt idx="331">
                  <c:v>770.53200000000004</c:v>
                </c:pt>
                <c:pt idx="332">
                  <c:v>771.31899999999996</c:v>
                </c:pt>
                <c:pt idx="333">
                  <c:v>772.11599999999999</c:v>
                </c:pt>
                <c:pt idx="334">
                  <c:v>772.90099999999995</c:v>
                </c:pt>
                <c:pt idx="335">
                  <c:v>773.72</c:v>
                </c:pt>
                <c:pt idx="336">
                  <c:v>774.50400000000002</c:v>
                </c:pt>
                <c:pt idx="337">
                  <c:v>775.303</c:v>
                </c:pt>
                <c:pt idx="338">
                  <c:v>776.08199999999999</c:v>
                </c:pt>
                <c:pt idx="339">
                  <c:v>776.87400000000002</c:v>
                </c:pt>
                <c:pt idx="340">
                  <c:v>777.64099999999996</c:v>
                </c:pt>
                <c:pt idx="341">
                  <c:v>778.45799999999997</c:v>
                </c:pt>
                <c:pt idx="342">
                  <c:v>779.245</c:v>
                </c:pt>
                <c:pt idx="343">
                  <c:v>780.03399999999999</c:v>
                </c:pt>
                <c:pt idx="344">
                  <c:v>780.81100000000004</c:v>
                </c:pt>
                <c:pt idx="345">
                  <c:v>781.61900000000003</c:v>
                </c:pt>
                <c:pt idx="346">
                  <c:v>782.40200000000004</c:v>
                </c:pt>
                <c:pt idx="347">
                  <c:v>783.2</c:v>
                </c:pt>
                <c:pt idx="348">
                  <c:v>783.99400000000003</c:v>
                </c:pt>
                <c:pt idx="349">
                  <c:v>784.78</c:v>
                </c:pt>
                <c:pt idx="350">
                  <c:v>785.57600000000002</c:v>
                </c:pt>
                <c:pt idx="351">
                  <c:v>786.36400000000003</c:v>
                </c:pt>
                <c:pt idx="352">
                  <c:v>787.16</c:v>
                </c:pt>
                <c:pt idx="353">
                  <c:v>787.94200000000001</c:v>
                </c:pt>
                <c:pt idx="354">
                  <c:v>788.74599999999998</c:v>
                </c:pt>
                <c:pt idx="355">
                  <c:v>789.55399999999997</c:v>
                </c:pt>
                <c:pt idx="356">
                  <c:v>790.34299999999996</c:v>
                </c:pt>
                <c:pt idx="357">
                  <c:v>791.13499999999999</c:v>
                </c:pt>
                <c:pt idx="358">
                  <c:v>791.923</c:v>
                </c:pt>
                <c:pt idx="359">
                  <c:v>792.71699999999998</c:v>
                </c:pt>
                <c:pt idx="360">
                  <c:v>793.49800000000005</c:v>
                </c:pt>
                <c:pt idx="361">
                  <c:v>794.30600000000004</c:v>
                </c:pt>
                <c:pt idx="362">
                  <c:v>795.09400000000005</c:v>
                </c:pt>
                <c:pt idx="363">
                  <c:v>795.86699999999996</c:v>
                </c:pt>
                <c:pt idx="364">
                  <c:v>796.68799999999999</c:v>
                </c:pt>
                <c:pt idx="365">
                  <c:v>797.49</c:v>
                </c:pt>
                <c:pt idx="366">
                  <c:v>798.26300000000003</c:v>
                </c:pt>
                <c:pt idx="367">
                  <c:v>799.08600000000001</c:v>
                </c:pt>
                <c:pt idx="368">
                  <c:v>799.86400000000003</c:v>
                </c:pt>
                <c:pt idx="369">
                  <c:v>800.66099999999994</c:v>
                </c:pt>
                <c:pt idx="370">
                  <c:v>801.47</c:v>
                </c:pt>
                <c:pt idx="371">
                  <c:v>802.26199999999994</c:v>
                </c:pt>
                <c:pt idx="372">
                  <c:v>803.05399999999997</c:v>
                </c:pt>
                <c:pt idx="373">
                  <c:v>803.82600000000002</c:v>
                </c:pt>
                <c:pt idx="374">
                  <c:v>804.61199999999997</c:v>
                </c:pt>
                <c:pt idx="375">
                  <c:v>805.43</c:v>
                </c:pt>
                <c:pt idx="376">
                  <c:v>806.19600000000003</c:v>
                </c:pt>
                <c:pt idx="377">
                  <c:v>807.01499999999999</c:v>
                </c:pt>
                <c:pt idx="378">
                  <c:v>807.803</c:v>
                </c:pt>
                <c:pt idx="379">
                  <c:v>808.58699999999999</c:v>
                </c:pt>
                <c:pt idx="380">
                  <c:v>809.38599999999997</c:v>
                </c:pt>
                <c:pt idx="381">
                  <c:v>810.16600000000005</c:v>
                </c:pt>
                <c:pt idx="382">
                  <c:v>810.95799999999997</c:v>
                </c:pt>
                <c:pt idx="383">
                  <c:v>811.75099999999998</c:v>
                </c:pt>
                <c:pt idx="384">
                  <c:v>812.54899999999998</c:v>
                </c:pt>
                <c:pt idx="385">
                  <c:v>813.33399999999995</c:v>
                </c:pt>
                <c:pt idx="386">
                  <c:v>814.12800000000004</c:v>
                </c:pt>
                <c:pt idx="387">
                  <c:v>814.93299999999999</c:v>
                </c:pt>
                <c:pt idx="388">
                  <c:v>815.72500000000002</c:v>
                </c:pt>
                <c:pt idx="389">
                  <c:v>816.52800000000002</c:v>
                </c:pt>
                <c:pt idx="390">
                  <c:v>817.32</c:v>
                </c:pt>
                <c:pt idx="391">
                  <c:v>818.09900000000005</c:v>
                </c:pt>
                <c:pt idx="392">
                  <c:v>818.88900000000001</c:v>
                </c:pt>
                <c:pt idx="393">
                  <c:v>819.68899999999996</c:v>
                </c:pt>
                <c:pt idx="394">
                  <c:v>820.47799999999995</c:v>
                </c:pt>
                <c:pt idx="395">
                  <c:v>821.25</c:v>
                </c:pt>
                <c:pt idx="396">
                  <c:v>822.05700000000002</c:v>
                </c:pt>
                <c:pt idx="397">
                  <c:v>822.85</c:v>
                </c:pt>
                <c:pt idx="398">
                  <c:v>823.63699999999994</c:v>
                </c:pt>
                <c:pt idx="399">
                  <c:v>824.44899999999996</c:v>
                </c:pt>
                <c:pt idx="400">
                  <c:v>825.23699999999997</c:v>
                </c:pt>
                <c:pt idx="401">
                  <c:v>826.01900000000001</c:v>
                </c:pt>
                <c:pt idx="402">
                  <c:v>826.827</c:v>
                </c:pt>
                <c:pt idx="403">
                  <c:v>827.59400000000005</c:v>
                </c:pt>
                <c:pt idx="404">
                  <c:v>828.40599999999995</c:v>
                </c:pt>
                <c:pt idx="405">
                  <c:v>829.19200000000001</c:v>
                </c:pt>
                <c:pt idx="406">
                  <c:v>829.995</c:v>
                </c:pt>
                <c:pt idx="407">
                  <c:v>830.76300000000003</c:v>
                </c:pt>
                <c:pt idx="408">
                  <c:v>831.54</c:v>
                </c:pt>
                <c:pt idx="409">
                  <c:v>832.36199999999997</c:v>
                </c:pt>
                <c:pt idx="410">
                  <c:v>833.16700000000003</c:v>
                </c:pt>
                <c:pt idx="411">
                  <c:v>833.94100000000003</c:v>
                </c:pt>
                <c:pt idx="412">
                  <c:v>834.74099999999999</c:v>
                </c:pt>
                <c:pt idx="413">
                  <c:v>835.52300000000002</c:v>
                </c:pt>
                <c:pt idx="414">
                  <c:v>836.31700000000001</c:v>
                </c:pt>
                <c:pt idx="415">
                  <c:v>837.10799999999995</c:v>
                </c:pt>
                <c:pt idx="416">
                  <c:v>837.88699999999994</c:v>
                </c:pt>
                <c:pt idx="417">
                  <c:v>838.66899999999998</c:v>
                </c:pt>
                <c:pt idx="418">
                  <c:v>839.50400000000002</c:v>
                </c:pt>
                <c:pt idx="419">
                  <c:v>840.28</c:v>
                </c:pt>
                <c:pt idx="420">
                  <c:v>841.04200000000003</c:v>
                </c:pt>
                <c:pt idx="421">
                  <c:v>841.86300000000006</c:v>
                </c:pt>
                <c:pt idx="422">
                  <c:v>842.66</c:v>
                </c:pt>
                <c:pt idx="423">
                  <c:v>843.44100000000003</c:v>
                </c:pt>
                <c:pt idx="424">
                  <c:v>844.23699999999997</c:v>
                </c:pt>
                <c:pt idx="425">
                  <c:v>845.01599999999996</c:v>
                </c:pt>
                <c:pt idx="426">
                  <c:v>845.803</c:v>
                </c:pt>
                <c:pt idx="427">
                  <c:v>846.59100000000001</c:v>
                </c:pt>
                <c:pt idx="428">
                  <c:v>847.399</c:v>
                </c:pt>
                <c:pt idx="429">
                  <c:v>848.17399999999998</c:v>
                </c:pt>
                <c:pt idx="430">
                  <c:v>848.95899999999995</c:v>
                </c:pt>
                <c:pt idx="431">
                  <c:v>849.75599999999997</c:v>
                </c:pt>
                <c:pt idx="432">
                  <c:v>850.56600000000003</c:v>
                </c:pt>
                <c:pt idx="433">
                  <c:v>851.34199999999998</c:v>
                </c:pt>
                <c:pt idx="434">
                  <c:v>852.14099999999996</c:v>
                </c:pt>
                <c:pt idx="435">
                  <c:v>852.91099999999994</c:v>
                </c:pt>
                <c:pt idx="436">
                  <c:v>853.71199999999999</c:v>
                </c:pt>
                <c:pt idx="437">
                  <c:v>854.50300000000004</c:v>
                </c:pt>
                <c:pt idx="438">
                  <c:v>855.29100000000005</c:v>
                </c:pt>
                <c:pt idx="439">
                  <c:v>856.07100000000003</c:v>
                </c:pt>
                <c:pt idx="440">
                  <c:v>856.87199999999996</c:v>
                </c:pt>
                <c:pt idx="441">
                  <c:v>857.67399999999998</c:v>
                </c:pt>
                <c:pt idx="442">
                  <c:v>858.44500000000005</c:v>
                </c:pt>
                <c:pt idx="443">
                  <c:v>859.25</c:v>
                </c:pt>
                <c:pt idx="444">
                  <c:v>860.04200000000003</c:v>
                </c:pt>
                <c:pt idx="445">
                  <c:v>860.83699999999999</c:v>
                </c:pt>
                <c:pt idx="446">
                  <c:v>861.62199999999996</c:v>
                </c:pt>
                <c:pt idx="447">
                  <c:v>862.42200000000003</c:v>
                </c:pt>
                <c:pt idx="448">
                  <c:v>863.21299999999997</c:v>
                </c:pt>
                <c:pt idx="449">
                  <c:v>863.99</c:v>
                </c:pt>
                <c:pt idx="450">
                  <c:v>864.80399999999997</c:v>
                </c:pt>
                <c:pt idx="451">
                  <c:v>865.58799999999997</c:v>
                </c:pt>
                <c:pt idx="452">
                  <c:v>866.39099999999996</c:v>
                </c:pt>
                <c:pt idx="453">
                  <c:v>867.19200000000001</c:v>
                </c:pt>
                <c:pt idx="454">
                  <c:v>867.97</c:v>
                </c:pt>
                <c:pt idx="455">
                  <c:v>868.76499999999999</c:v>
                </c:pt>
                <c:pt idx="456">
                  <c:v>869.56899999999996</c:v>
                </c:pt>
                <c:pt idx="457">
                  <c:v>870.35900000000004</c:v>
                </c:pt>
                <c:pt idx="458">
                  <c:v>871.14499999999998</c:v>
                </c:pt>
                <c:pt idx="459">
                  <c:v>871.93499999999995</c:v>
                </c:pt>
                <c:pt idx="460">
                  <c:v>872.72900000000004</c:v>
                </c:pt>
                <c:pt idx="461">
                  <c:v>873.52200000000005</c:v>
                </c:pt>
                <c:pt idx="462">
                  <c:v>874.31500000000005</c:v>
                </c:pt>
                <c:pt idx="463">
                  <c:v>875.11599999999999</c:v>
                </c:pt>
                <c:pt idx="464">
                  <c:v>875.899</c:v>
                </c:pt>
                <c:pt idx="465">
                  <c:v>876.673</c:v>
                </c:pt>
                <c:pt idx="466">
                  <c:v>877.49800000000005</c:v>
                </c:pt>
                <c:pt idx="467">
                  <c:v>878.27200000000005</c:v>
                </c:pt>
                <c:pt idx="468">
                  <c:v>879.07</c:v>
                </c:pt>
                <c:pt idx="469">
                  <c:v>879.85500000000002</c:v>
                </c:pt>
                <c:pt idx="470">
                  <c:v>880.63400000000001</c:v>
                </c:pt>
                <c:pt idx="471">
                  <c:v>881.43700000000001</c:v>
                </c:pt>
                <c:pt idx="472">
                  <c:v>882.23500000000001</c:v>
                </c:pt>
                <c:pt idx="473">
                  <c:v>883.01800000000003</c:v>
                </c:pt>
                <c:pt idx="474">
                  <c:v>883.8</c:v>
                </c:pt>
                <c:pt idx="475">
                  <c:v>884.62300000000005</c:v>
                </c:pt>
                <c:pt idx="476">
                  <c:v>885.38199999999995</c:v>
                </c:pt>
                <c:pt idx="477">
                  <c:v>886.16700000000003</c:v>
                </c:pt>
                <c:pt idx="478">
                  <c:v>886.96699999999998</c:v>
                </c:pt>
                <c:pt idx="479">
                  <c:v>887.76900000000001</c:v>
                </c:pt>
                <c:pt idx="480">
                  <c:v>888.55399999999997</c:v>
                </c:pt>
                <c:pt idx="481">
                  <c:v>889.33299999999997</c:v>
                </c:pt>
                <c:pt idx="482">
                  <c:v>890.12800000000004</c:v>
                </c:pt>
                <c:pt idx="483">
                  <c:v>890.91800000000001</c:v>
                </c:pt>
                <c:pt idx="484">
                  <c:v>891.71199999999999</c:v>
                </c:pt>
                <c:pt idx="485">
                  <c:v>892.51300000000003</c:v>
                </c:pt>
                <c:pt idx="486">
                  <c:v>893.29300000000001</c:v>
                </c:pt>
                <c:pt idx="487">
                  <c:v>894.09299999999996</c:v>
                </c:pt>
                <c:pt idx="488">
                  <c:v>894.88499999999999</c:v>
                </c:pt>
                <c:pt idx="489">
                  <c:v>895.66399999999999</c:v>
                </c:pt>
                <c:pt idx="490">
                  <c:v>896.45899999999995</c:v>
                </c:pt>
                <c:pt idx="491">
                  <c:v>897.24199999999996</c:v>
                </c:pt>
                <c:pt idx="492">
                  <c:v>898.03399999999999</c:v>
                </c:pt>
                <c:pt idx="493">
                  <c:v>898.83799999999997</c:v>
                </c:pt>
                <c:pt idx="494">
                  <c:v>899.625</c:v>
                </c:pt>
                <c:pt idx="495">
                  <c:v>900.43799999999999</c:v>
                </c:pt>
                <c:pt idx="496">
                  <c:v>901.21799999999996</c:v>
                </c:pt>
                <c:pt idx="497">
                  <c:v>902.01900000000001</c:v>
                </c:pt>
                <c:pt idx="498">
                  <c:v>902.82600000000002</c:v>
                </c:pt>
                <c:pt idx="499">
                  <c:v>903.57899999999995</c:v>
                </c:pt>
                <c:pt idx="500">
                  <c:v>904.40499999999997</c:v>
                </c:pt>
                <c:pt idx="501">
                  <c:v>905.19100000000003</c:v>
                </c:pt>
                <c:pt idx="502">
                  <c:v>905.97299999999996</c:v>
                </c:pt>
                <c:pt idx="503">
                  <c:v>906.774</c:v>
                </c:pt>
                <c:pt idx="504">
                  <c:v>907.56100000000004</c:v>
                </c:pt>
                <c:pt idx="505">
                  <c:v>908.37099999999998</c:v>
                </c:pt>
                <c:pt idx="506">
                  <c:v>909.16399999999999</c:v>
                </c:pt>
                <c:pt idx="507">
                  <c:v>909.97299999999996</c:v>
                </c:pt>
                <c:pt idx="508">
                  <c:v>910.73800000000006</c:v>
                </c:pt>
                <c:pt idx="509">
                  <c:v>911.56</c:v>
                </c:pt>
                <c:pt idx="510">
                  <c:v>912.33100000000002</c:v>
                </c:pt>
                <c:pt idx="511">
                  <c:v>913.11</c:v>
                </c:pt>
                <c:pt idx="512">
                  <c:v>913.90899999999999</c:v>
                </c:pt>
                <c:pt idx="513">
                  <c:v>914.71600000000001</c:v>
                </c:pt>
                <c:pt idx="514">
                  <c:v>915.5</c:v>
                </c:pt>
                <c:pt idx="515">
                  <c:v>916.28899999999999</c:v>
                </c:pt>
                <c:pt idx="516">
                  <c:v>917.08600000000001</c:v>
                </c:pt>
                <c:pt idx="517">
                  <c:v>917.88099999999997</c:v>
                </c:pt>
                <c:pt idx="518">
                  <c:v>918.66600000000005</c:v>
                </c:pt>
                <c:pt idx="519">
                  <c:v>919.47400000000005</c:v>
                </c:pt>
                <c:pt idx="520">
                  <c:v>920.26599999999996</c:v>
                </c:pt>
                <c:pt idx="521">
                  <c:v>921.04300000000001</c:v>
                </c:pt>
                <c:pt idx="522">
                  <c:v>921.84</c:v>
                </c:pt>
                <c:pt idx="523">
                  <c:v>922.63</c:v>
                </c:pt>
                <c:pt idx="524">
                  <c:v>923.40200000000004</c:v>
                </c:pt>
                <c:pt idx="525">
                  <c:v>924.19600000000003</c:v>
                </c:pt>
                <c:pt idx="526">
                  <c:v>924.995</c:v>
                </c:pt>
                <c:pt idx="527">
                  <c:v>925.77499999999998</c:v>
                </c:pt>
                <c:pt idx="528">
                  <c:v>926.58600000000001</c:v>
                </c:pt>
                <c:pt idx="529">
                  <c:v>927.38499999999999</c:v>
                </c:pt>
                <c:pt idx="530">
                  <c:v>928.17399999999998</c:v>
                </c:pt>
                <c:pt idx="531">
                  <c:v>928.95500000000004</c:v>
                </c:pt>
                <c:pt idx="532">
                  <c:v>929.75800000000004</c:v>
                </c:pt>
                <c:pt idx="533">
                  <c:v>930.50699999999995</c:v>
                </c:pt>
                <c:pt idx="534">
                  <c:v>931.31600000000003</c:v>
                </c:pt>
                <c:pt idx="535">
                  <c:v>932.12199999999996</c:v>
                </c:pt>
                <c:pt idx="536">
                  <c:v>932.92499999999995</c:v>
                </c:pt>
                <c:pt idx="537">
                  <c:v>933.70899999999995</c:v>
                </c:pt>
                <c:pt idx="538">
                  <c:v>934.50300000000004</c:v>
                </c:pt>
                <c:pt idx="539">
                  <c:v>935.31</c:v>
                </c:pt>
                <c:pt idx="540">
                  <c:v>936.08</c:v>
                </c:pt>
                <c:pt idx="541">
                  <c:v>936.9</c:v>
                </c:pt>
                <c:pt idx="542">
                  <c:v>937.67499999999995</c:v>
                </c:pt>
                <c:pt idx="543">
                  <c:v>938.49599999999998</c:v>
                </c:pt>
                <c:pt idx="544">
                  <c:v>939.28700000000003</c:v>
                </c:pt>
                <c:pt idx="545">
                  <c:v>940.07</c:v>
                </c:pt>
                <c:pt idx="546">
                  <c:v>940.875</c:v>
                </c:pt>
                <c:pt idx="547">
                  <c:v>941.68</c:v>
                </c:pt>
                <c:pt idx="548">
                  <c:v>942.47400000000005</c:v>
                </c:pt>
                <c:pt idx="549">
                  <c:v>943.28300000000002</c:v>
                </c:pt>
                <c:pt idx="550">
                  <c:v>944.07100000000003</c:v>
                </c:pt>
                <c:pt idx="551">
                  <c:v>944.87099999999998</c:v>
                </c:pt>
                <c:pt idx="552">
                  <c:v>945.66099999999994</c:v>
                </c:pt>
                <c:pt idx="553">
                  <c:v>946.46199999999999</c:v>
                </c:pt>
                <c:pt idx="554">
                  <c:v>947.23299999999995</c:v>
                </c:pt>
                <c:pt idx="555">
                  <c:v>948.03399999999999</c:v>
                </c:pt>
                <c:pt idx="556">
                  <c:v>948.80799999999999</c:v>
                </c:pt>
                <c:pt idx="557">
                  <c:v>949.62199999999996</c:v>
                </c:pt>
                <c:pt idx="558">
                  <c:v>950.40099999999995</c:v>
                </c:pt>
                <c:pt idx="559">
                  <c:v>951.2</c:v>
                </c:pt>
                <c:pt idx="560">
                  <c:v>951.98699999999997</c:v>
                </c:pt>
                <c:pt idx="561">
                  <c:v>952.78700000000003</c:v>
                </c:pt>
                <c:pt idx="562">
                  <c:v>953.56</c:v>
                </c:pt>
                <c:pt idx="563">
                  <c:v>954.37199999999996</c:v>
                </c:pt>
                <c:pt idx="564">
                  <c:v>955.14599999999996</c:v>
                </c:pt>
                <c:pt idx="565">
                  <c:v>955.94500000000005</c:v>
                </c:pt>
                <c:pt idx="566">
                  <c:v>956.73599999999999</c:v>
                </c:pt>
                <c:pt idx="567">
                  <c:v>957.50400000000002</c:v>
                </c:pt>
                <c:pt idx="568">
                  <c:v>958.31399999999996</c:v>
                </c:pt>
                <c:pt idx="569">
                  <c:v>959.11</c:v>
                </c:pt>
                <c:pt idx="570">
                  <c:v>959.89599999999996</c:v>
                </c:pt>
                <c:pt idx="571">
                  <c:v>960.71699999999998</c:v>
                </c:pt>
                <c:pt idx="572">
                  <c:v>961.48099999999999</c:v>
                </c:pt>
                <c:pt idx="573">
                  <c:v>962.298</c:v>
                </c:pt>
                <c:pt idx="574">
                  <c:v>963.06500000000005</c:v>
                </c:pt>
                <c:pt idx="575">
                  <c:v>963.85799999999995</c:v>
                </c:pt>
                <c:pt idx="576">
                  <c:v>964.66200000000003</c:v>
                </c:pt>
                <c:pt idx="577">
                  <c:v>965.45500000000004</c:v>
                </c:pt>
                <c:pt idx="578">
                  <c:v>966.24800000000005</c:v>
                </c:pt>
                <c:pt idx="579">
                  <c:v>967.024</c:v>
                </c:pt>
                <c:pt idx="580">
                  <c:v>967.82600000000002</c:v>
                </c:pt>
                <c:pt idx="581">
                  <c:v>968.63400000000001</c:v>
                </c:pt>
                <c:pt idx="582">
                  <c:v>969.42899999999997</c:v>
                </c:pt>
                <c:pt idx="583">
                  <c:v>970.226</c:v>
                </c:pt>
                <c:pt idx="584">
                  <c:v>971.01300000000003</c:v>
                </c:pt>
                <c:pt idx="585">
                  <c:v>971.81600000000003</c:v>
                </c:pt>
                <c:pt idx="586">
                  <c:v>972.61</c:v>
                </c:pt>
                <c:pt idx="587">
                  <c:v>973.41200000000003</c:v>
                </c:pt>
                <c:pt idx="588">
                  <c:v>974.18399999999997</c:v>
                </c:pt>
                <c:pt idx="589">
                  <c:v>974.99400000000003</c:v>
                </c:pt>
                <c:pt idx="590">
                  <c:v>975.78399999999999</c:v>
                </c:pt>
                <c:pt idx="591">
                  <c:v>976.59900000000005</c:v>
                </c:pt>
                <c:pt idx="592">
                  <c:v>977.38499999999999</c:v>
                </c:pt>
                <c:pt idx="593">
                  <c:v>978.18399999999997</c:v>
                </c:pt>
                <c:pt idx="594">
                  <c:v>978.96900000000005</c:v>
                </c:pt>
                <c:pt idx="595">
                  <c:v>979.78300000000002</c:v>
                </c:pt>
                <c:pt idx="596">
                  <c:v>980.55</c:v>
                </c:pt>
                <c:pt idx="597">
                  <c:v>981.36599999999999</c:v>
                </c:pt>
                <c:pt idx="598">
                  <c:v>982.15200000000004</c:v>
                </c:pt>
                <c:pt idx="599">
                  <c:v>982.94799999999998</c:v>
                </c:pt>
                <c:pt idx="600">
                  <c:v>983.72199999999998</c:v>
                </c:pt>
                <c:pt idx="601">
                  <c:v>984.50099999999998</c:v>
                </c:pt>
                <c:pt idx="602">
                  <c:v>985.3</c:v>
                </c:pt>
                <c:pt idx="603">
                  <c:v>986.11199999999997</c:v>
                </c:pt>
                <c:pt idx="604">
                  <c:v>986.90200000000004</c:v>
                </c:pt>
                <c:pt idx="605">
                  <c:v>987.70799999999997</c:v>
                </c:pt>
                <c:pt idx="606">
                  <c:v>988.46600000000001</c:v>
                </c:pt>
                <c:pt idx="607">
                  <c:v>989.28499999999997</c:v>
                </c:pt>
                <c:pt idx="608">
                  <c:v>990.05200000000002</c:v>
                </c:pt>
                <c:pt idx="609">
                  <c:v>990.84699999999998</c:v>
                </c:pt>
                <c:pt idx="610">
                  <c:v>991.62800000000004</c:v>
                </c:pt>
                <c:pt idx="611">
                  <c:v>992.447</c:v>
                </c:pt>
                <c:pt idx="612">
                  <c:v>993.23400000000004</c:v>
                </c:pt>
                <c:pt idx="613">
                  <c:v>994.02099999999996</c:v>
                </c:pt>
                <c:pt idx="614">
                  <c:v>994.81899999999996</c:v>
                </c:pt>
                <c:pt idx="615">
                  <c:v>995.61099999999999</c:v>
                </c:pt>
                <c:pt idx="616">
                  <c:v>996.39200000000005</c:v>
                </c:pt>
                <c:pt idx="617">
                  <c:v>997.20600000000002</c:v>
                </c:pt>
                <c:pt idx="618">
                  <c:v>997.97799999999995</c:v>
                </c:pt>
                <c:pt idx="619">
                  <c:v>998.78200000000004</c:v>
                </c:pt>
                <c:pt idx="620">
                  <c:v>999.57899999999995</c:v>
                </c:pt>
                <c:pt idx="621">
                  <c:v>1000.389</c:v>
                </c:pt>
                <c:pt idx="622">
                  <c:v>1001.148</c:v>
                </c:pt>
                <c:pt idx="623">
                  <c:v>1001.947</c:v>
                </c:pt>
                <c:pt idx="624">
                  <c:v>1002.7190000000001</c:v>
                </c:pt>
                <c:pt idx="625">
                  <c:v>1003.5410000000001</c:v>
                </c:pt>
                <c:pt idx="626">
                  <c:v>1004.323</c:v>
                </c:pt>
                <c:pt idx="627">
                  <c:v>1005.134</c:v>
                </c:pt>
                <c:pt idx="628">
                  <c:v>1005.902</c:v>
                </c:pt>
                <c:pt idx="629">
                  <c:v>1006.704</c:v>
                </c:pt>
                <c:pt idx="630">
                  <c:v>1007.497</c:v>
                </c:pt>
                <c:pt idx="631">
                  <c:v>1008.284</c:v>
                </c:pt>
                <c:pt idx="632">
                  <c:v>1009.074</c:v>
                </c:pt>
                <c:pt idx="633">
                  <c:v>1009.878</c:v>
                </c:pt>
                <c:pt idx="634">
                  <c:v>1010.667</c:v>
                </c:pt>
                <c:pt idx="635">
                  <c:v>1011.462</c:v>
                </c:pt>
                <c:pt idx="636">
                  <c:v>1012.25</c:v>
                </c:pt>
                <c:pt idx="637">
                  <c:v>1013.054</c:v>
                </c:pt>
                <c:pt idx="638">
                  <c:v>1013.856</c:v>
                </c:pt>
                <c:pt idx="639">
                  <c:v>1014.658</c:v>
                </c:pt>
                <c:pt idx="640">
                  <c:v>1015.436</c:v>
                </c:pt>
                <c:pt idx="641">
                  <c:v>1016.249</c:v>
                </c:pt>
                <c:pt idx="642">
                  <c:v>1017.028</c:v>
                </c:pt>
                <c:pt idx="643">
                  <c:v>1017.832</c:v>
                </c:pt>
                <c:pt idx="644">
                  <c:v>1018.611</c:v>
                </c:pt>
                <c:pt idx="645">
                  <c:v>1019.42</c:v>
                </c:pt>
                <c:pt idx="646">
                  <c:v>1020.2190000000001</c:v>
                </c:pt>
                <c:pt idx="647">
                  <c:v>1021</c:v>
                </c:pt>
                <c:pt idx="648">
                  <c:v>1021.802</c:v>
                </c:pt>
                <c:pt idx="649">
                  <c:v>1022.593</c:v>
                </c:pt>
                <c:pt idx="650">
                  <c:v>1023.3630000000001</c:v>
                </c:pt>
                <c:pt idx="651">
                  <c:v>1024.19</c:v>
                </c:pt>
                <c:pt idx="652">
                  <c:v>1024.953</c:v>
                </c:pt>
                <c:pt idx="653">
                  <c:v>1025.741</c:v>
                </c:pt>
                <c:pt idx="654">
                  <c:v>1026.5429999999999</c:v>
                </c:pt>
                <c:pt idx="655">
                  <c:v>1027.3399999999999</c:v>
                </c:pt>
                <c:pt idx="656">
                  <c:v>1028.1300000000001</c:v>
                </c:pt>
                <c:pt idx="657">
                  <c:v>1028.9280000000001</c:v>
                </c:pt>
                <c:pt idx="658">
                  <c:v>1029.694</c:v>
                </c:pt>
                <c:pt idx="659">
                  <c:v>1030.5060000000001</c:v>
                </c:pt>
                <c:pt idx="660">
                  <c:v>1031.2819999999999</c:v>
                </c:pt>
                <c:pt idx="661">
                  <c:v>1032.0840000000001</c:v>
                </c:pt>
                <c:pt idx="662">
                  <c:v>1032.8720000000001</c:v>
                </c:pt>
                <c:pt idx="663">
                  <c:v>1033.6469999999999</c:v>
                </c:pt>
                <c:pt idx="664">
                  <c:v>1034.442</c:v>
                </c:pt>
                <c:pt idx="665">
                  <c:v>1035.2260000000001</c:v>
                </c:pt>
                <c:pt idx="666">
                  <c:v>1036.0260000000001</c:v>
                </c:pt>
                <c:pt idx="667">
                  <c:v>1036.8030000000001</c:v>
                </c:pt>
                <c:pt idx="668">
                  <c:v>1037.6179999999999</c:v>
                </c:pt>
                <c:pt idx="669">
                  <c:v>1038.396</c:v>
                </c:pt>
                <c:pt idx="670">
                  <c:v>1039.1880000000001</c:v>
                </c:pt>
                <c:pt idx="671">
                  <c:v>1039.9860000000001</c:v>
                </c:pt>
                <c:pt idx="672">
                  <c:v>1040.78</c:v>
                </c:pt>
                <c:pt idx="673">
                  <c:v>1041.5709999999999</c:v>
                </c:pt>
                <c:pt idx="674">
                  <c:v>1042.3630000000001</c:v>
                </c:pt>
                <c:pt idx="675">
                  <c:v>1043.153</c:v>
                </c:pt>
                <c:pt idx="676">
                  <c:v>1043.94</c:v>
                </c:pt>
                <c:pt idx="677">
                  <c:v>1044.7349999999999</c:v>
                </c:pt>
                <c:pt idx="678">
                  <c:v>1045.55</c:v>
                </c:pt>
                <c:pt idx="679">
                  <c:v>1046.328</c:v>
                </c:pt>
                <c:pt idx="680">
                  <c:v>1047.126</c:v>
                </c:pt>
                <c:pt idx="681">
                  <c:v>1047.9259999999999</c:v>
                </c:pt>
                <c:pt idx="682">
                  <c:v>1048.7090000000001</c:v>
                </c:pt>
                <c:pt idx="683">
                  <c:v>1049.5039999999999</c:v>
                </c:pt>
                <c:pt idx="684">
                  <c:v>1050.3040000000001</c:v>
                </c:pt>
                <c:pt idx="685">
                  <c:v>1051.0989999999999</c:v>
                </c:pt>
                <c:pt idx="686">
                  <c:v>1051.8820000000001</c:v>
                </c:pt>
                <c:pt idx="687">
                  <c:v>1052.6859999999999</c:v>
                </c:pt>
                <c:pt idx="688">
                  <c:v>1053.4839999999999</c:v>
                </c:pt>
                <c:pt idx="689">
                  <c:v>1054.278</c:v>
                </c:pt>
                <c:pt idx="690">
                  <c:v>1055.0719999999999</c:v>
                </c:pt>
                <c:pt idx="691">
                  <c:v>1055.865</c:v>
                </c:pt>
                <c:pt idx="692">
                  <c:v>1056.6189999999999</c:v>
                </c:pt>
                <c:pt idx="693">
                  <c:v>1057.44</c:v>
                </c:pt>
                <c:pt idx="694">
                  <c:v>1058.2339999999999</c:v>
                </c:pt>
                <c:pt idx="695">
                  <c:v>1059.01</c:v>
                </c:pt>
                <c:pt idx="696">
                  <c:v>1059.8050000000001</c:v>
                </c:pt>
                <c:pt idx="697">
                  <c:v>1060.596</c:v>
                </c:pt>
                <c:pt idx="698">
                  <c:v>1061.3910000000001</c:v>
                </c:pt>
                <c:pt idx="699">
                  <c:v>1062.181</c:v>
                </c:pt>
                <c:pt idx="700">
                  <c:v>1062.982</c:v>
                </c:pt>
                <c:pt idx="701">
                  <c:v>1063.7560000000001</c:v>
                </c:pt>
                <c:pt idx="702">
                  <c:v>1064.567</c:v>
                </c:pt>
                <c:pt idx="703">
                  <c:v>1065.3499999999999</c:v>
                </c:pt>
                <c:pt idx="704">
                  <c:v>1066.115</c:v>
                </c:pt>
                <c:pt idx="705">
                  <c:v>1066.914</c:v>
                </c:pt>
                <c:pt idx="706">
                  <c:v>1067.703</c:v>
                </c:pt>
                <c:pt idx="707">
                  <c:v>1068.48</c:v>
                </c:pt>
                <c:pt idx="708">
                  <c:v>1069.288</c:v>
                </c:pt>
                <c:pt idx="709">
                  <c:v>1070.076</c:v>
                </c:pt>
                <c:pt idx="710">
                  <c:v>1070.8610000000001</c:v>
                </c:pt>
                <c:pt idx="711">
                  <c:v>1071.662</c:v>
                </c:pt>
                <c:pt idx="712">
                  <c:v>1072.47</c:v>
                </c:pt>
                <c:pt idx="713">
                  <c:v>1073.2529999999999</c:v>
                </c:pt>
                <c:pt idx="714">
                  <c:v>1074.019</c:v>
                </c:pt>
                <c:pt idx="715">
                  <c:v>1074.808</c:v>
                </c:pt>
                <c:pt idx="716">
                  <c:v>1075.6210000000001</c:v>
                </c:pt>
                <c:pt idx="717">
                  <c:v>1076.3910000000001</c:v>
                </c:pt>
                <c:pt idx="718">
                  <c:v>1077.1890000000001</c:v>
                </c:pt>
                <c:pt idx="719">
                  <c:v>1077.9839999999999</c:v>
                </c:pt>
                <c:pt idx="720">
                  <c:v>1078.7629999999999</c:v>
                </c:pt>
                <c:pt idx="721">
                  <c:v>1079.577</c:v>
                </c:pt>
                <c:pt idx="722">
                  <c:v>1080.3679999999999</c:v>
                </c:pt>
                <c:pt idx="723">
                  <c:v>1081.1500000000001</c:v>
                </c:pt>
                <c:pt idx="724">
                  <c:v>1081.933</c:v>
                </c:pt>
                <c:pt idx="725">
                  <c:v>1082.7260000000001</c:v>
                </c:pt>
                <c:pt idx="726">
                  <c:v>1083.518</c:v>
                </c:pt>
                <c:pt idx="727">
                  <c:v>1084.32</c:v>
                </c:pt>
                <c:pt idx="728">
                  <c:v>1085.1030000000001</c:v>
                </c:pt>
                <c:pt idx="729">
                  <c:v>1085.9079999999999</c:v>
                </c:pt>
                <c:pt idx="730">
                  <c:v>1086.6880000000001</c:v>
                </c:pt>
                <c:pt idx="731">
                  <c:v>1087.4839999999999</c:v>
                </c:pt>
                <c:pt idx="732">
                  <c:v>1088.288</c:v>
                </c:pt>
                <c:pt idx="733">
                  <c:v>1089.067</c:v>
                </c:pt>
                <c:pt idx="734">
                  <c:v>1089.8710000000001</c:v>
                </c:pt>
                <c:pt idx="735">
                  <c:v>1090.663</c:v>
                </c:pt>
                <c:pt idx="736">
                  <c:v>1091.4359999999999</c:v>
                </c:pt>
                <c:pt idx="737">
                  <c:v>1092.252</c:v>
                </c:pt>
                <c:pt idx="738">
                  <c:v>1093.0129999999999</c:v>
                </c:pt>
                <c:pt idx="739">
                  <c:v>1093.808</c:v>
                </c:pt>
                <c:pt idx="740">
                  <c:v>1094.6110000000001</c:v>
                </c:pt>
                <c:pt idx="741">
                  <c:v>1095.404</c:v>
                </c:pt>
                <c:pt idx="742">
                  <c:v>1096.1949999999999</c:v>
                </c:pt>
                <c:pt idx="743">
                  <c:v>1096.9749999999999</c:v>
                </c:pt>
                <c:pt idx="744">
                  <c:v>1097.769</c:v>
                </c:pt>
                <c:pt idx="745">
                  <c:v>1098.5730000000001</c:v>
                </c:pt>
                <c:pt idx="746">
                  <c:v>1099.3599999999999</c:v>
                </c:pt>
                <c:pt idx="747">
                  <c:v>1100.1600000000001</c:v>
                </c:pt>
                <c:pt idx="748">
                  <c:v>1100.943</c:v>
                </c:pt>
                <c:pt idx="749">
                  <c:v>1101.7049999999999</c:v>
                </c:pt>
                <c:pt idx="750">
                  <c:v>1102.527</c:v>
                </c:pt>
                <c:pt idx="751">
                  <c:v>1103.3230000000001</c:v>
                </c:pt>
                <c:pt idx="752">
                  <c:v>1104.104</c:v>
                </c:pt>
                <c:pt idx="753">
                  <c:v>1104.8989999999999</c:v>
                </c:pt>
                <c:pt idx="754">
                  <c:v>1105.704</c:v>
                </c:pt>
                <c:pt idx="755">
                  <c:v>1106.4939999999999</c:v>
                </c:pt>
                <c:pt idx="756">
                  <c:v>1107.289</c:v>
                </c:pt>
                <c:pt idx="757">
                  <c:v>1108.0530000000001</c:v>
                </c:pt>
                <c:pt idx="758">
                  <c:v>1108.8499999999999</c:v>
                </c:pt>
                <c:pt idx="759">
                  <c:v>1109.6510000000001</c:v>
                </c:pt>
                <c:pt idx="760">
                  <c:v>1110.4349999999999</c:v>
                </c:pt>
                <c:pt idx="761">
                  <c:v>1111.2080000000001</c:v>
                </c:pt>
                <c:pt idx="762">
                  <c:v>1112.0060000000001</c:v>
                </c:pt>
                <c:pt idx="763">
                  <c:v>1112.8219999999999</c:v>
                </c:pt>
                <c:pt idx="764">
                  <c:v>1113.617</c:v>
                </c:pt>
                <c:pt idx="765">
                  <c:v>1114.413</c:v>
                </c:pt>
                <c:pt idx="766">
                  <c:v>1115.2070000000001</c:v>
                </c:pt>
                <c:pt idx="767">
                  <c:v>1115.9949999999999</c:v>
                </c:pt>
                <c:pt idx="768">
                  <c:v>1116.7850000000001</c:v>
                </c:pt>
                <c:pt idx="769">
                  <c:v>1117.6099999999999</c:v>
                </c:pt>
                <c:pt idx="770">
                  <c:v>1118.384</c:v>
                </c:pt>
                <c:pt idx="771">
                  <c:v>1119.1590000000001</c:v>
                </c:pt>
                <c:pt idx="772">
                  <c:v>1119.9659999999999</c:v>
                </c:pt>
                <c:pt idx="773">
                  <c:v>1120.758</c:v>
                </c:pt>
                <c:pt idx="774">
                  <c:v>1121.556</c:v>
                </c:pt>
                <c:pt idx="775">
                  <c:v>1122.366</c:v>
                </c:pt>
                <c:pt idx="776">
                  <c:v>1123.1659999999999</c:v>
                </c:pt>
                <c:pt idx="777">
                  <c:v>1123.9490000000001</c:v>
                </c:pt>
                <c:pt idx="778">
                  <c:v>1124.7470000000001</c:v>
                </c:pt>
                <c:pt idx="779">
                  <c:v>1125.546</c:v>
                </c:pt>
                <c:pt idx="780">
                  <c:v>1126.338</c:v>
                </c:pt>
                <c:pt idx="781">
                  <c:v>1127.1369999999999</c:v>
                </c:pt>
                <c:pt idx="782">
                  <c:v>1127.932</c:v>
                </c:pt>
                <c:pt idx="783">
                  <c:v>1128.694</c:v>
                </c:pt>
                <c:pt idx="784">
                  <c:v>1129.518</c:v>
                </c:pt>
                <c:pt idx="785">
                  <c:v>1130.3150000000001</c:v>
                </c:pt>
                <c:pt idx="786">
                  <c:v>1131.105</c:v>
                </c:pt>
                <c:pt idx="787">
                  <c:v>1131.8810000000001</c:v>
                </c:pt>
                <c:pt idx="788">
                  <c:v>1132.6949999999999</c:v>
                </c:pt>
                <c:pt idx="789">
                  <c:v>1133.4780000000001</c:v>
                </c:pt>
                <c:pt idx="790">
                  <c:v>1134.2529999999999</c:v>
                </c:pt>
                <c:pt idx="791">
                  <c:v>1135.0540000000001</c:v>
                </c:pt>
                <c:pt idx="792">
                  <c:v>1135.837</c:v>
                </c:pt>
                <c:pt idx="793">
                  <c:v>1136.6310000000001</c:v>
                </c:pt>
                <c:pt idx="794">
                  <c:v>1137.424</c:v>
                </c:pt>
                <c:pt idx="795">
                  <c:v>1138.1990000000001</c:v>
                </c:pt>
                <c:pt idx="796">
                  <c:v>1139.0070000000001</c:v>
                </c:pt>
                <c:pt idx="797">
                  <c:v>1139.8050000000001</c:v>
                </c:pt>
                <c:pt idx="798">
                  <c:v>1140.6030000000001</c:v>
                </c:pt>
                <c:pt idx="799">
                  <c:v>1141.3800000000001</c:v>
                </c:pt>
                <c:pt idx="800">
                  <c:v>1142.175</c:v>
                </c:pt>
                <c:pt idx="801">
                  <c:v>1142.9670000000001</c:v>
                </c:pt>
                <c:pt idx="802">
                  <c:v>1143.7539999999999</c:v>
                </c:pt>
                <c:pt idx="803">
                  <c:v>1144.5550000000001</c:v>
                </c:pt>
                <c:pt idx="804">
                  <c:v>1145.3440000000001</c:v>
                </c:pt>
                <c:pt idx="805">
                  <c:v>1146.1289999999999</c:v>
                </c:pt>
                <c:pt idx="806">
                  <c:v>1146.9280000000001</c:v>
                </c:pt>
                <c:pt idx="807">
                  <c:v>1147.73</c:v>
                </c:pt>
                <c:pt idx="808">
                  <c:v>1148.5160000000001</c:v>
                </c:pt>
                <c:pt idx="809">
                  <c:v>1149.3040000000001</c:v>
                </c:pt>
                <c:pt idx="810">
                  <c:v>1150.0930000000001</c:v>
                </c:pt>
                <c:pt idx="811">
                  <c:v>1150.877</c:v>
                </c:pt>
                <c:pt idx="812">
                  <c:v>1151.674</c:v>
                </c:pt>
                <c:pt idx="813">
                  <c:v>1152.4680000000001</c:v>
                </c:pt>
                <c:pt idx="814">
                  <c:v>1153.259</c:v>
                </c:pt>
                <c:pt idx="815">
                  <c:v>1154.0550000000001</c:v>
                </c:pt>
                <c:pt idx="816">
                  <c:v>1154.8399999999999</c:v>
                </c:pt>
                <c:pt idx="817">
                  <c:v>1155.6099999999999</c:v>
                </c:pt>
                <c:pt idx="818">
                  <c:v>1156.4390000000001</c:v>
                </c:pt>
                <c:pt idx="819">
                  <c:v>1157.2329999999999</c:v>
                </c:pt>
                <c:pt idx="820">
                  <c:v>1158.0360000000001</c:v>
                </c:pt>
                <c:pt idx="821">
                  <c:v>1158.8219999999999</c:v>
                </c:pt>
                <c:pt idx="822">
                  <c:v>1159.607</c:v>
                </c:pt>
                <c:pt idx="823">
                  <c:v>1160.422</c:v>
                </c:pt>
                <c:pt idx="824">
                  <c:v>1161.1790000000001</c:v>
                </c:pt>
                <c:pt idx="825">
                  <c:v>1161.9849999999999</c:v>
                </c:pt>
                <c:pt idx="826">
                  <c:v>1162.777</c:v>
                </c:pt>
                <c:pt idx="827">
                  <c:v>1163.585</c:v>
                </c:pt>
                <c:pt idx="828">
                  <c:v>1164.3789999999999</c:v>
                </c:pt>
                <c:pt idx="829">
                  <c:v>1165.155</c:v>
                </c:pt>
                <c:pt idx="830">
                  <c:v>1165.95</c:v>
                </c:pt>
                <c:pt idx="831">
                  <c:v>1166.74</c:v>
                </c:pt>
                <c:pt idx="832">
                  <c:v>1167.5260000000001</c:v>
                </c:pt>
                <c:pt idx="833">
                  <c:v>1168.33</c:v>
                </c:pt>
                <c:pt idx="834">
                  <c:v>1169.0999999999999</c:v>
                </c:pt>
                <c:pt idx="835">
                  <c:v>1169.895</c:v>
                </c:pt>
                <c:pt idx="836">
                  <c:v>1170.7</c:v>
                </c:pt>
                <c:pt idx="837">
                  <c:v>1171.5</c:v>
                </c:pt>
                <c:pt idx="838">
                  <c:v>1172.269</c:v>
                </c:pt>
                <c:pt idx="839">
                  <c:v>1173.0809999999999</c:v>
                </c:pt>
                <c:pt idx="840">
                  <c:v>1173.864</c:v>
                </c:pt>
                <c:pt idx="841">
                  <c:v>1174.672</c:v>
                </c:pt>
                <c:pt idx="842">
                  <c:v>1175.4639999999999</c:v>
                </c:pt>
                <c:pt idx="843">
                  <c:v>1176.239</c:v>
                </c:pt>
                <c:pt idx="844">
                  <c:v>1177.0160000000001</c:v>
                </c:pt>
                <c:pt idx="845">
                  <c:v>1177.828</c:v>
                </c:pt>
                <c:pt idx="846">
                  <c:v>1178.614</c:v>
                </c:pt>
                <c:pt idx="847">
                  <c:v>1179.4010000000001</c:v>
                </c:pt>
                <c:pt idx="848">
                  <c:v>1180.194</c:v>
                </c:pt>
                <c:pt idx="849">
                  <c:v>1180.9929999999999</c:v>
                </c:pt>
                <c:pt idx="850">
                  <c:v>1181.8</c:v>
                </c:pt>
                <c:pt idx="851">
                  <c:v>1182.569</c:v>
                </c:pt>
                <c:pt idx="852">
                  <c:v>1183.377</c:v>
                </c:pt>
                <c:pt idx="853">
                  <c:v>1184.164</c:v>
                </c:pt>
                <c:pt idx="854">
                  <c:v>1184.962</c:v>
                </c:pt>
                <c:pt idx="855">
                  <c:v>1185.78</c:v>
                </c:pt>
                <c:pt idx="856">
                  <c:v>1186.537</c:v>
                </c:pt>
                <c:pt idx="857">
                  <c:v>1187.354</c:v>
                </c:pt>
                <c:pt idx="858">
                  <c:v>1188.1300000000001</c:v>
                </c:pt>
                <c:pt idx="859">
                  <c:v>1188.933</c:v>
                </c:pt>
                <c:pt idx="860">
                  <c:v>1189.721</c:v>
                </c:pt>
                <c:pt idx="861">
                  <c:v>1190.539</c:v>
                </c:pt>
                <c:pt idx="862">
                  <c:v>1191.325</c:v>
                </c:pt>
                <c:pt idx="863">
                  <c:v>1192.1179999999999</c:v>
                </c:pt>
                <c:pt idx="864">
                  <c:v>1192.905</c:v>
                </c:pt>
                <c:pt idx="865">
                  <c:v>1193.701</c:v>
                </c:pt>
                <c:pt idx="866">
                  <c:v>1194.48</c:v>
                </c:pt>
                <c:pt idx="867">
                  <c:v>1195.287</c:v>
                </c:pt>
                <c:pt idx="868">
                  <c:v>1196.0640000000001</c:v>
                </c:pt>
                <c:pt idx="869">
                  <c:v>1196.8779999999999</c:v>
                </c:pt>
                <c:pt idx="870">
                  <c:v>1197.6759999999999</c:v>
                </c:pt>
                <c:pt idx="871">
                  <c:v>1198.4849999999999</c:v>
                </c:pt>
                <c:pt idx="872">
                  <c:v>1199.249</c:v>
                </c:pt>
                <c:pt idx="873">
                  <c:v>1200.067</c:v>
                </c:pt>
                <c:pt idx="874">
                  <c:v>1200.838</c:v>
                </c:pt>
                <c:pt idx="875">
                  <c:v>1201.6410000000001</c:v>
                </c:pt>
                <c:pt idx="876">
                  <c:v>1202.443</c:v>
                </c:pt>
                <c:pt idx="877">
                  <c:v>1203.2360000000001</c:v>
                </c:pt>
                <c:pt idx="878">
                  <c:v>1204.001</c:v>
                </c:pt>
                <c:pt idx="879">
                  <c:v>1204.81</c:v>
                </c:pt>
                <c:pt idx="880">
                  <c:v>1205.604</c:v>
                </c:pt>
                <c:pt idx="881">
                  <c:v>1206.393</c:v>
                </c:pt>
                <c:pt idx="882">
                  <c:v>1207.18</c:v>
                </c:pt>
                <c:pt idx="883">
                  <c:v>1207.9960000000001</c:v>
                </c:pt>
                <c:pt idx="884">
                  <c:v>1208.777</c:v>
                </c:pt>
                <c:pt idx="885">
                  <c:v>1209.546</c:v>
                </c:pt>
                <c:pt idx="886">
                  <c:v>1210.3430000000001</c:v>
                </c:pt>
                <c:pt idx="887">
                  <c:v>1211.1300000000001</c:v>
                </c:pt>
                <c:pt idx="888">
                  <c:v>1211.9280000000001</c:v>
                </c:pt>
                <c:pt idx="889">
                  <c:v>1212.7280000000001</c:v>
                </c:pt>
                <c:pt idx="890">
                  <c:v>1213.508</c:v>
                </c:pt>
                <c:pt idx="891">
                  <c:v>1214.3019999999999</c:v>
                </c:pt>
                <c:pt idx="892">
                  <c:v>1215.077</c:v>
                </c:pt>
                <c:pt idx="893">
                  <c:v>1215.8889999999999</c:v>
                </c:pt>
                <c:pt idx="894">
                  <c:v>1216.6780000000001</c:v>
                </c:pt>
                <c:pt idx="895">
                  <c:v>1217.473</c:v>
                </c:pt>
                <c:pt idx="896">
                  <c:v>1218.2719999999999</c:v>
                </c:pt>
                <c:pt idx="897">
                  <c:v>1219.0519999999999</c:v>
                </c:pt>
                <c:pt idx="898">
                  <c:v>1219.845</c:v>
                </c:pt>
                <c:pt idx="899">
                  <c:v>1220.6369999999999</c:v>
                </c:pt>
                <c:pt idx="900">
                  <c:v>1221.4090000000001</c:v>
                </c:pt>
                <c:pt idx="901">
                  <c:v>1222.2170000000001</c:v>
                </c:pt>
                <c:pt idx="902">
                  <c:v>1222.9949999999999</c:v>
                </c:pt>
                <c:pt idx="903">
                  <c:v>1223.8040000000001</c:v>
                </c:pt>
                <c:pt idx="904">
                  <c:v>1224.6089999999999</c:v>
                </c:pt>
                <c:pt idx="905">
                  <c:v>1225.393</c:v>
                </c:pt>
                <c:pt idx="906">
                  <c:v>1226.181</c:v>
                </c:pt>
                <c:pt idx="907">
                  <c:v>1226.98</c:v>
                </c:pt>
                <c:pt idx="908">
                  <c:v>1227.732</c:v>
                </c:pt>
                <c:pt idx="909">
                  <c:v>1228.559</c:v>
                </c:pt>
                <c:pt idx="910">
                  <c:v>1229.354</c:v>
                </c:pt>
                <c:pt idx="911">
                  <c:v>1230.1590000000001</c:v>
                </c:pt>
                <c:pt idx="912">
                  <c:v>1230.9359999999999</c:v>
                </c:pt>
                <c:pt idx="913">
                  <c:v>1231.7270000000001</c:v>
                </c:pt>
                <c:pt idx="914">
                  <c:v>1232.537</c:v>
                </c:pt>
                <c:pt idx="915">
                  <c:v>1233.318</c:v>
                </c:pt>
                <c:pt idx="916">
                  <c:v>1234.1030000000001</c:v>
                </c:pt>
                <c:pt idx="917">
                  <c:v>1234.9079999999999</c:v>
                </c:pt>
                <c:pt idx="918">
                  <c:v>1235.7059999999999</c:v>
                </c:pt>
                <c:pt idx="919">
                  <c:v>1236.4860000000001</c:v>
                </c:pt>
                <c:pt idx="920">
                  <c:v>1237.279</c:v>
                </c:pt>
                <c:pt idx="921">
                  <c:v>1238.067</c:v>
                </c:pt>
                <c:pt idx="922">
                  <c:v>1238.8630000000001</c:v>
                </c:pt>
                <c:pt idx="923">
                  <c:v>1239.665</c:v>
                </c:pt>
                <c:pt idx="924">
                  <c:v>1240.451</c:v>
                </c:pt>
                <c:pt idx="925">
                  <c:v>1241.2380000000001</c:v>
                </c:pt>
                <c:pt idx="926">
                  <c:v>1242.0319999999999</c:v>
                </c:pt>
                <c:pt idx="927">
                  <c:v>1242.8340000000001</c:v>
                </c:pt>
                <c:pt idx="928">
                  <c:v>1243.633</c:v>
                </c:pt>
                <c:pt idx="929">
                  <c:v>1244.3979999999999</c:v>
                </c:pt>
                <c:pt idx="930">
                  <c:v>1245.2059999999999</c:v>
                </c:pt>
                <c:pt idx="931">
                  <c:v>1245.9839999999999</c:v>
                </c:pt>
                <c:pt idx="932">
                  <c:v>1246.7660000000001</c:v>
                </c:pt>
                <c:pt idx="933">
                  <c:v>1247.579</c:v>
                </c:pt>
                <c:pt idx="934">
                  <c:v>1248.355</c:v>
                </c:pt>
                <c:pt idx="935">
                  <c:v>1249.1400000000001</c:v>
                </c:pt>
                <c:pt idx="936">
                  <c:v>1249.9459999999999</c:v>
                </c:pt>
                <c:pt idx="937">
                  <c:v>1250.732</c:v>
                </c:pt>
                <c:pt idx="938">
                  <c:v>1251.5229999999999</c:v>
                </c:pt>
                <c:pt idx="939">
                  <c:v>1252.296</c:v>
                </c:pt>
                <c:pt idx="940">
                  <c:v>1253.107</c:v>
                </c:pt>
                <c:pt idx="941">
                  <c:v>1253.9069999999999</c:v>
                </c:pt>
                <c:pt idx="942">
                  <c:v>1254.6510000000001</c:v>
                </c:pt>
                <c:pt idx="943">
                  <c:v>1255.473</c:v>
                </c:pt>
                <c:pt idx="944">
                  <c:v>1256.2660000000001</c:v>
                </c:pt>
                <c:pt idx="945">
                  <c:v>1257.077</c:v>
                </c:pt>
                <c:pt idx="946">
                  <c:v>1257.8699999999999</c:v>
                </c:pt>
                <c:pt idx="947">
                  <c:v>1258.6569999999999</c:v>
                </c:pt>
                <c:pt idx="948">
                  <c:v>1259.4559999999999</c:v>
                </c:pt>
                <c:pt idx="949">
                  <c:v>1260.23</c:v>
                </c:pt>
                <c:pt idx="950">
                  <c:v>1261.0319999999999</c:v>
                </c:pt>
                <c:pt idx="951">
                  <c:v>1261.8150000000001</c:v>
                </c:pt>
                <c:pt idx="952">
                  <c:v>1262.6189999999999</c:v>
                </c:pt>
                <c:pt idx="953">
                  <c:v>1263.4169999999999</c:v>
                </c:pt>
                <c:pt idx="954">
                  <c:v>1264.1880000000001</c:v>
                </c:pt>
                <c:pt idx="955">
                  <c:v>1265.0050000000001</c:v>
                </c:pt>
                <c:pt idx="956">
                  <c:v>1265.7809999999999</c:v>
                </c:pt>
                <c:pt idx="957">
                  <c:v>1266.586</c:v>
                </c:pt>
                <c:pt idx="958">
                  <c:v>1267.3869999999999</c:v>
                </c:pt>
                <c:pt idx="959">
                  <c:v>1268.1790000000001</c:v>
                </c:pt>
                <c:pt idx="960">
                  <c:v>1268.9670000000001</c:v>
                </c:pt>
                <c:pt idx="961">
                  <c:v>1269.7629999999999</c:v>
                </c:pt>
                <c:pt idx="962">
                  <c:v>1270.568</c:v>
                </c:pt>
                <c:pt idx="963">
                  <c:v>1271.346</c:v>
                </c:pt>
                <c:pt idx="964">
                  <c:v>1272.1210000000001</c:v>
                </c:pt>
                <c:pt idx="965">
                  <c:v>1272.913</c:v>
                </c:pt>
                <c:pt idx="966">
                  <c:v>1273.7149999999999</c:v>
                </c:pt>
                <c:pt idx="967">
                  <c:v>1274.5160000000001</c:v>
                </c:pt>
                <c:pt idx="968">
                  <c:v>1275.3150000000001</c:v>
                </c:pt>
                <c:pt idx="969">
                  <c:v>1276.1010000000001</c:v>
                </c:pt>
                <c:pt idx="970">
                  <c:v>1276.8889999999999</c:v>
                </c:pt>
                <c:pt idx="971">
                  <c:v>1277.6959999999999</c:v>
                </c:pt>
                <c:pt idx="972">
                  <c:v>1278.473</c:v>
                </c:pt>
                <c:pt idx="973">
                  <c:v>1279.2529999999999</c:v>
                </c:pt>
                <c:pt idx="974">
                  <c:v>1280.056</c:v>
                </c:pt>
                <c:pt idx="975">
                  <c:v>1280.856</c:v>
                </c:pt>
                <c:pt idx="976">
                  <c:v>1281.6089999999999</c:v>
                </c:pt>
                <c:pt idx="977">
                  <c:v>1282.424</c:v>
                </c:pt>
                <c:pt idx="978">
                  <c:v>1283.2149999999999</c:v>
                </c:pt>
                <c:pt idx="979">
                  <c:v>1284.03</c:v>
                </c:pt>
                <c:pt idx="980">
                  <c:v>1284.8150000000001</c:v>
                </c:pt>
                <c:pt idx="981">
                  <c:v>1285.604</c:v>
                </c:pt>
                <c:pt idx="982">
                  <c:v>1286.3900000000001</c:v>
                </c:pt>
                <c:pt idx="983">
                  <c:v>1287.154</c:v>
                </c:pt>
                <c:pt idx="984">
                  <c:v>1287.9590000000001</c:v>
                </c:pt>
                <c:pt idx="985">
                  <c:v>1288.7380000000001</c:v>
                </c:pt>
                <c:pt idx="986">
                  <c:v>1289.5239999999999</c:v>
                </c:pt>
                <c:pt idx="987">
                  <c:v>1290.3340000000001</c:v>
                </c:pt>
                <c:pt idx="988">
                  <c:v>1291.1089999999999</c:v>
                </c:pt>
                <c:pt idx="989">
                  <c:v>1291.895</c:v>
                </c:pt>
                <c:pt idx="990">
                  <c:v>1292.7</c:v>
                </c:pt>
                <c:pt idx="991">
                  <c:v>1293.49</c:v>
                </c:pt>
                <c:pt idx="992">
                  <c:v>1294.2919999999999</c:v>
                </c:pt>
                <c:pt idx="993">
                  <c:v>1295.079</c:v>
                </c:pt>
                <c:pt idx="994">
                  <c:v>1295.8630000000001</c:v>
                </c:pt>
                <c:pt idx="995">
                  <c:v>1296.664</c:v>
                </c:pt>
                <c:pt idx="996">
                  <c:v>1297.462</c:v>
                </c:pt>
                <c:pt idx="997">
                  <c:v>1298.2629999999999</c:v>
                </c:pt>
                <c:pt idx="998">
                  <c:v>1299.0340000000001</c:v>
                </c:pt>
                <c:pt idx="999">
                  <c:v>1299.798</c:v>
                </c:pt>
                <c:pt idx="1000">
                  <c:v>1300.6320000000001</c:v>
                </c:pt>
                <c:pt idx="1001">
                  <c:v>1301.443</c:v>
                </c:pt>
                <c:pt idx="1002">
                  <c:v>1302.231</c:v>
                </c:pt>
                <c:pt idx="1003">
                  <c:v>1303.029</c:v>
                </c:pt>
                <c:pt idx="1004">
                  <c:v>1303.8109999999999</c:v>
                </c:pt>
                <c:pt idx="1005">
                  <c:v>1304.616</c:v>
                </c:pt>
                <c:pt idx="1006">
                  <c:v>1305.4000000000001</c:v>
                </c:pt>
                <c:pt idx="1007">
                  <c:v>1306.184</c:v>
                </c:pt>
                <c:pt idx="1008">
                  <c:v>1306.9749999999999</c:v>
                </c:pt>
                <c:pt idx="1009">
                  <c:v>1307.7760000000001</c:v>
                </c:pt>
                <c:pt idx="1010">
                  <c:v>1308.5650000000001</c:v>
                </c:pt>
                <c:pt idx="1011">
                  <c:v>1309.367</c:v>
                </c:pt>
                <c:pt idx="1012">
                  <c:v>1310.163</c:v>
                </c:pt>
                <c:pt idx="1013">
                  <c:v>1310.97</c:v>
                </c:pt>
                <c:pt idx="1014">
                  <c:v>1311.7560000000001</c:v>
                </c:pt>
                <c:pt idx="1015">
                  <c:v>1312.5260000000001</c:v>
                </c:pt>
                <c:pt idx="1016">
                  <c:v>1313.34</c:v>
                </c:pt>
                <c:pt idx="1017">
                  <c:v>1314.1</c:v>
                </c:pt>
                <c:pt idx="1018">
                  <c:v>1314.8989999999999</c:v>
                </c:pt>
                <c:pt idx="1019">
                  <c:v>1315.7080000000001</c:v>
                </c:pt>
                <c:pt idx="1020">
                  <c:v>1316.49</c:v>
                </c:pt>
                <c:pt idx="1021">
                  <c:v>1317.278</c:v>
                </c:pt>
                <c:pt idx="1022">
                  <c:v>1318.085</c:v>
                </c:pt>
                <c:pt idx="1023">
                  <c:v>1318.8710000000001</c:v>
                </c:pt>
                <c:pt idx="1024">
                  <c:v>1319.6569999999999</c:v>
                </c:pt>
                <c:pt idx="1025">
                  <c:v>1320.4590000000001</c:v>
                </c:pt>
                <c:pt idx="1026">
                  <c:v>1321.2670000000001</c:v>
                </c:pt>
                <c:pt idx="1027">
                  <c:v>1322.0350000000001</c:v>
                </c:pt>
                <c:pt idx="1028">
                  <c:v>1322.827</c:v>
                </c:pt>
                <c:pt idx="1029">
                  <c:v>1323.636</c:v>
                </c:pt>
                <c:pt idx="1030">
                  <c:v>1324.4169999999999</c:v>
                </c:pt>
                <c:pt idx="1031">
                  <c:v>1325.223</c:v>
                </c:pt>
                <c:pt idx="1032">
                  <c:v>1326.0150000000001</c:v>
                </c:pt>
                <c:pt idx="1033">
                  <c:v>1326.7760000000001</c:v>
                </c:pt>
                <c:pt idx="1034">
                  <c:v>1327.6030000000001</c:v>
                </c:pt>
                <c:pt idx="1035">
                  <c:v>1328.415</c:v>
                </c:pt>
                <c:pt idx="1036">
                  <c:v>1329.1880000000001</c:v>
                </c:pt>
                <c:pt idx="1037">
                  <c:v>1329.98</c:v>
                </c:pt>
                <c:pt idx="1038">
                  <c:v>1330.78</c:v>
                </c:pt>
                <c:pt idx="1039">
                  <c:v>1331.576</c:v>
                </c:pt>
                <c:pt idx="1040">
                  <c:v>1332.3489999999999</c:v>
                </c:pt>
                <c:pt idx="1041">
                  <c:v>1333.146</c:v>
                </c:pt>
                <c:pt idx="1042">
                  <c:v>1333.9280000000001</c:v>
                </c:pt>
                <c:pt idx="1043">
                  <c:v>1334.7439999999999</c:v>
                </c:pt>
                <c:pt idx="1044">
                  <c:v>1335.5419999999999</c:v>
                </c:pt>
                <c:pt idx="1045">
                  <c:v>1336.329</c:v>
                </c:pt>
                <c:pt idx="1046">
                  <c:v>1337.1179999999999</c:v>
                </c:pt>
                <c:pt idx="1047">
                  <c:v>1337.9179999999999</c:v>
                </c:pt>
                <c:pt idx="1048">
                  <c:v>1338.71</c:v>
                </c:pt>
                <c:pt idx="1049">
                  <c:v>1339.173</c:v>
                </c:pt>
              </c:numCache>
            </c:numRef>
          </c:xVal>
          <c:yVal>
            <c:numRef>
              <c:f>side2DBr!$I$33:$I$1082</c:f>
              <c:numCache>
                <c:formatCode>General</c:formatCode>
                <c:ptCount val="1050"/>
                <c:pt idx="28">
                  <c:v>0.2262360000000001</c:v>
                </c:pt>
                <c:pt idx="29">
                  <c:v>0.24504600000000032</c:v>
                </c:pt>
                <c:pt idx="30">
                  <c:v>0.23793500000000023</c:v>
                </c:pt>
                <c:pt idx="31">
                  <c:v>0.2327849999999998</c:v>
                </c:pt>
                <c:pt idx="32">
                  <c:v>0.24391099999999888</c:v>
                </c:pt>
                <c:pt idx="33">
                  <c:v>0.24188299999999963</c:v>
                </c:pt>
                <c:pt idx="34">
                  <c:v>0.2372759999999996</c:v>
                </c:pt>
                <c:pt idx="35">
                  <c:v>0.2371029999999994</c:v>
                </c:pt>
                <c:pt idx="36">
                  <c:v>0.24645799999999873</c:v>
                </c:pt>
                <c:pt idx="37">
                  <c:v>0.23168399999999956</c:v>
                </c:pt>
                <c:pt idx="38">
                  <c:v>0.25628300000000159</c:v>
                </c:pt>
                <c:pt idx="39">
                  <c:v>0.24505300000000041</c:v>
                </c:pt>
                <c:pt idx="40">
                  <c:v>0.26145200000000024</c:v>
                </c:pt>
                <c:pt idx="41">
                  <c:v>0.24818999999999924</c:v>
                </c:pt>
                <c:pt idx="42">
                  <c:v>0.24929999999999986</c:v>
                </c:pt>
                <c:pt idx="43">
                  <c:v>0.263401</c:v>
                </c:pt>
                <c:pt idx="44">
                  <c:v>0.25163000000000046</c:v>
                </c:pt>
                <c:pt idx="45">
                  <c:v>0.25644999999999918</c:v>
                </c:pt>
                <c:pt idx="46">
                  <c:v>0.25062100000000065</c:v>
                </c:pt>
                <c:pt idx="47">
                  <c:v>0.23663399999999868</c:v>
                </c:pt>
                <c:pt idx="48">
                  <c:v>0.23396800000000084</c:v>
                </c:pt>
                <c:pt idx="49">
                  <c:v>0.24636800000000036</c:v>
                </c:pt>
                <c:pt idx="50">
                  <c:v>0.24616600000000055</c:v>
                </c:pt>
                <c:pt idx="51">
                  <c:v>0.24799100000000074</c:v>
                </c:pt>
                <c:pt idx="52">
                  <c:v>0.24615200000000037</c:v>
                </c:pt>
                <c:pt idx="53">
                  <c:v>0.25235499999999966</c:v>
                </c:pt>
                <c:pt idx="54">
                  <c:v>0.25347900000000045</c:v>
                </c:pt>
                <c:pt idx="55">
                  <c:v>0.25231800000000071</c:v>
                </c:pt>
                <c:pt idx="56">
                  <c:v>0.24981000000000009</c:v>
                </c:pt>
                <c:pt idx="57">
                  <c:v>0.24116399999999949</c:v>
                </c:pt>
                <c:pt idx="58">
                  <c:v>0.24727999999999994</c:v>
                </c:pt>
                <c:pt idx="59">
                  <c:v>0.24897499999999972</c:v>
                </c:pt>
                <c:pt idx="60">
                  <c:v>0.24977800000000094</c:v>
                </c:pt>
                <c:pt idx="61">
                  <c:v>0.25302100000000038</c:v>
                </c:pt>
                <c:pt idx="62">
                  <c:v>0.19449299999999958</c:v>
                </c:pt>
                <c:pt idx="63">
                  <c:v>0.2560450000000003</c:v>
                </c:pt>
                <c:pt idx="64">
                  <c:v>0.24388000000000076</c:v>
                </c:pt>
                <c:pt idx="65">
                  <c:v>0.24388200000000104</c:v>
                </c:pt>
                <c:pt idx="66">
                  <c:v>0.2641840000000002</c:v>
                </c:pt>
                <c:pt idx="67">
                  <c:v>0.25625800000000076</c:v>
                </c:pt>
                <c:pt idx="68">
                  <c:v>0.25247999999999848</c:v>
                </c:pt>
                <c:pt idx="69">
                  <c:v>0.2613859999999999</c:v>
                </c:pt>
                <c:pt idx="70">
                  <c:v>0.25730599999999981</c:v>
                </c:pt>
                <c:pt idx="71">
                  <c:v>0.26066300000000098</c:v>
                </c:pt>
                <c:pt idx="72">
                  <c:v>0.25699600000000089</c:v>
                </c:pt>
                <c:pt idx="73">
                  <c:v>0.2445189999999986</c:v>
                </c:pt>
                <c:pt idx="74">
                  <c:v>0.25759399999999921</c:v>
                </c:pt>
                <c:pt idx="75">
                  <c:v>0.2374950000000009</c:v>
                </c:pt>
                <c:pt idx="76">
                  <c:v>0.23995400000000089</c:v>
                </c:pt>
                <c:pt idx="77">
                  <c:v>0.2240120000000001</c:v>
                </c:pt>
                <c:pt idx="78">
                  <c:v>0.23253400000000113</c:v>
                </c:pt>
                <c:pt idx="79">
                  <c:v>0.22788899999999934</c:v>
                </c:pt>
                <c:pt idx="80">
                  <c:v>0.20590600000000059</c:v>
                </c:pt>
                <c:pt idx="81">
                  <c:v>0.21731299999999898</c:v>
                </c:pt>
                <c:pt idx="82">
                  <c:v>0.21918299999999924</c:v>
                </c:pt>
                <c:pt idx="83">
                  <c:v>0.22496600000000022</c:v>
                </c:pt>
                <c:pt idx="84">
                  <c:v>0.22752999999999979</c:v>
                </c:pt>
                <c:pt idx="85">
                  <c:v>0.22454899999999967</c:v>
                </c:pt>
                <c:pt idx="86">
                  <c:v>0.19402499999999989</c:v>
                </c:pt>
                <c:pt idx="87">
                  <c:v>0.21336400000000033</c:v>
                </c:pt>
                <c:pt idx="88">
                  <c:v>0.21135200000000154</c:v>
                </c:pt>
                <c:pt idx="89">
                  <c:v>0.19186399999999892</c:v>
                </c:pt>
                <c:pt idx="90">
                  <c:v>0.20246999999999993</c:v>
                </c:pt>
                <c:pt idx="91">
                  <c:v>0.1878460000000004</c:v>
                </c:pt>
                <c:pt idx="92">
                  <c:v>0.19890600000000092</c:v>
                </c:pt>
                <c:pt idx="93">
                  <c:v>0.19784500000000094</c:v>
                </c:pt>
                <c:pt idx="94">
                  <c:v>0.18771100000000018</c:v>
                </c:pt>
                <c:pt idx="95">
                  <c:v>0.19448299999999996</c:v>
                </c:pt>
                <c:pt idx="96">
                  <c:v>0.20406999999999975</c:v>
                </c:pt>
                <c:pt idx="98">
                  <c:v>0.1743030000000001</c:v>
                </c:pt>
                <c:pt idx="100">
                  <c:v>0.16961199999999899</c:v>
                </c:pt>
                <c:pt idx="101">
                  <c:v>0.16403200000000062</c:v>
                </c:pt>
                <c:pt idx="102">
                  <c:v>0.16338100000000111</c:v>
                </c:pt>
                <c:pt idx="103">
                  <c:v>0.16228999999999871</c:v>
                </c:pt>
                <c:pt idx="104">
                  <c:v>0.16654199999999975</c:v>
                </c:pt>
                <c:pt idx="168">
                  <c:v>0.13669600000000059</c:v>
                </c:pt>
                <c:pt idx="169">
                  <c:v>0.14534699999999923</c:v>
                </c:pt>
                <c:pt idx="170">
                  <c:v>0.14618000000000109</c:v>
                </c:pt>
                <c:pt idx="171">
                  <c:v>0.10361800000000088</c:v>
                </c:pt>
                <c:pt idx="172">
                  <c:v>0.13375199999999943</c:v>
                </c:pt>
                <c:pt idx="173">
                  <c:v>0.1238500000000009</c:v>
                </c:pt>
                <c:pt idx="174">
                  <c:v>0.12666100000000036</c:v>
                </c:pt>
                <c:pt idx="175">
                  <c:v>0.1332210000000007</c:v>
                </c:pt>
                <c:pt idx="176">
                  <c:v>0.11514399999999902</c:v>
                </c:pt>
                <c:pt idx="177">
                  <c:v>0.11623499999999964</c:v>
                </c:pt>
                <c:pt idx="178">
                  <c:v>0.13037299999999874</c:v>
                </c:pt>
                <c:pt idx="179">
                  <c:v>0.14189799999999941</c:v>
                </c:pt>
                <c:pt idx="180">
                  <c:v>0.13372400000000084</c:v>
                </c:pt>
                <c:pt idx="181">
                  <c:v>0.13964200000000027</c:v>
                </c:pt>
                <c:pt idx="182">
                  <c:v>0.12897699999999901</c:v>
                </c:pt>
                <c:pt idx="183">
                  <c:v>9.5947999999999922E-2</c:v>
                </c:pt>
                <c:pt idx="184">
                  <c:v>0.12816600000000022</c:v>
                </c:pt>
                <c:pt idx="185">
                  <c:v>0.12251900000000049</c:v>
                </c:pt>
                <c:pt idx="186">
                  <c:v>9.3555999999999528E-2</c:v>
                </c:pt>
                <c:pt idx="187">
                  <c:v>9.7362000000000393E-2</c:v>
                </c:pt>
                <c:pt idx="188">
                  <c:v>0.10594500000000018</c:v>
                </c:pt>
                <c:pt idx="189">
                  <c:v>0.12968000000000046</c:v>
                </c:pt>
                <c:pt idx="190">
                  <c:v>0.12661899999999982</c:v>
                </c:pt>
                <c:pt idx="191">
                  <c:v>0.10971499999999956</c:v>
                </c:pt>
                <c:pt idx="192">
                  <c:v>0.11702400000000068</c:v>
                </c:pt>
                <c:pt idx="193">
                  <c:v>0.11837099999999978</c:v>
                </c:pt>
                <c:pt idx="194">
                  <c:v>9.5791999999999433E-2</c:v>
                </c:pt>
                <c:pt idx="195">
                  <c:v>9.7642999999999702E-2</c:v>
                </c:pt>
                <c:pt idx="196">
                  <c:v>0.1222809999999992</c:v>
                </c:pt>
                <c:pt idx="197">
                  <c:v>0.11755100000000063</c:v>
                </c:pt>
                <c:pt idx="198">
                  <c:v>0.10531499999999916</c:v>
                </c:pt>
                <c:pt idx="199">
                  <c:v>0.11954799999999999</c:v>
                </c:pt>
                <c:pt idx="200">
                  <c:v>0.10426799999999936</c:v>
                </c:pt>
                <c:pt idx="201">
                  <c:v>0.10997099999999982</c:v>
                </c:pt>
                <c:pt idx="202">
                  <c:v>9.5127999999998991E-2</c:v>
                </c:pt>
                <c:pt idx="203">
                  <c:v>0.10629699999999964</c:v>
                </c:pt>
                <c:pt idx="204">
                  <c:v>0.12761700000000076</c:v>
                </c:pt>
                <c:pt idx="205">
                  <c:v>0.1279129999999995</c:v>
                </c:pt>
                <c:pt idx="206">
                  <c:v>9.5195999999999614E-2</c:v>
                </c:pt>
                <c:pt idx="207">
                  <c:v>0.1170100000000005</c:v>
                </c:pt>
                <c:pt idx="208">
                  <c:v>0.10221699999999956</c:v>
                </c:pt>
                <c:pt idx="209">
                  <c:v>0.12704599999999999</c:v>
                </c:pt>
                <c:pt idx="210">
                  <c:v>0.1193230000000014</c:v>
                </c:pt>
                <c:pt idx="211">
                  <c:v>0.12037800000000054</c:v>
                </c:pt>
                <c:pt idx="212">
                  <c:v>9.4279000000000224E-2</c:v>
                </c:pt>
                <c:pt idx="213">
                  <c:v>9.9066999999999794E-2</c:v>
                </c:pt>
                <c:pt idx="214">
                  <c:v>0.12383699999999997</c:v>
                </c:pt>
                <c:pt idx="215">
                  <c:v>0.11437800000000031</c:v>
                </c:pt>
                <c:pt idx="216">
                  <c:v>0.11121100000000084</c:v>
                </c:pt>
                <c:pt idx="217">
                  <c:v>0.12036499999999961</c:v>
                </c:pt>
                <c:pt idx="218">
                  <c:v>0.10477999999999987</c:v>
                </c:pt>
                <c:pt idx="219">
                  <c:v>0.11699799999999883</c:v>
                </c:pt>
                <c:pt idx="220">
                  <c:v>0.10989000000000004</c:v>
                </c:pt>
                <c:pt idx="221">
                  <c:v>0.1196780000000004</c:v>
                </c:pt>
                <c:pt idx="222">
                  <c:v>7.7496999999999261E-2</c:v>
                </c:pt>
                <c:pt idx="223">
                  <c:v>0.10279200000000088</c:v>
                </c:pt>
                <c:pt idx="224">
                  <c:v>0.10362600000000022</c:v>
                </c:pt>
                <c:pt idx="225">
                  <c:v>0.10432600000000036</c:v>
                </c:pt>
                <c:pt idx="226">
                  <c:v>9.9390000000001422E-2</c:v>
                </c:pt>
                <c:pt idx="227">
                  <c:v>0.10601899999999986</c:v>
                </c:pt>
                <c:pt idx="228">
                  <c:v>0.10834299999999963</c:v>
                </c:pt>
                <c:pt idx="229">
                  <c:v>0.11453899999999884</c:v>
                </c:pt>
                <c:pt idx="230">
                  <c:v>0.1126100000000001</c:v>
                </c:pt>
                <c:pt idx="231">
                  <c:v>0.10577499999999951</c:v>
                </c:pt>
                <c:pt idx="232">
                  <c:v>0.11295800000000078</c:v>
                </c:pt>
                <c:pt idx="233">
                  <c:v>9.8174999999999457E-2</c:v>
                </c:pt>
                <c:pt idx="234">
                  <c:v>0.10246199999999916</c:v>
                </c:pt>
                <c:pt idx="235">
                  <c:v>0.10075199999999995</c:v>
                </c:pt>
                <c:pt idx="236">
                  <c:v>8.5864000000000829E-2</c:v>
                </c:pt>
                <c:pt idx="237">
                  <c:v>8.5810000000000386E-2</c:v>
                </c:pt>
                <c:pt idx="238">
                  <c:v>0.10473099999999924</c:v>
                </c:pt>
                <c:pt idx="239">
                  <c:v>9.3902999999999182E-2</c:v>
                </c:pt>
                <c:pt idx="240">
                  <c:v>9.9606000000000527E-2</c:v>
                </c:pt>
                <c:pt idx="241">
                  <c:v>8.6082999999999466E-2</c:v>
                </c:pt>
                <c:pt idx="242">
                  <c:v>9.1883999999999411E-2</c:v>
                </c:pt>
                <c:pt idx="243">
                  <c:v>7.0863000000001009E-2</c:v>
                </c:pt>
                <c:pt idx="244">
                  <c:v>7.4766999999999584E-2</c:v>
                </c:pt>
                <c:pt idx="245">
                  <c:v>6.4383999999999553E-2</c:v>
                </c:pt>
                <c:pt idx="246">
                  <c:v>9.7100999999999438E-2</c:v>
                </c:pt>
                <c:pt idx="247">
                  <c:v>0.10457200000000011</c:v>
                </c:pt>
                <c:pt idx="248">
                  <c:v>9.5410000000000217E-2</c:v>
                </c:pt>
                <c:pt idx="249">
                  <c:v>8.8491999999999571E-2</c:v>
                </c:pt>
                <c:pt idx="250">
                  <c:v>9.0705999999999065E-2</c:v>
                </c:pt>
                <c:pt idx="251">
                  <c:v>9.079299999999968E-2</c:v>
                </c:pt>
                <c:pt idx="252">
                  <c:v>0.10446499999999936</c:v>
                </c:pt>
                <c:pt idx="253">
                  <c:v>8.1711000000000311E-2</c:v>
                </c:pt>
                <c:pt idx="254">
                  <c:v>9.8376000000000019E-2</c:v>
                </c:pt>
                <c:pt idx="255">
                  <c:v>8.123800000000081E-2</c:v>
                </c:pt>
                <c:pt idx="256">
                  <c:v>8.8789000000000229E-2</c:v>
                </c:pt>
                <c:pt idx="257">
                  <c:v>8.8739000000000345E-2</c:v>
                </c:pt>
                <c:pt idx="258">
                  <c:v>0.10366699999999973</c:v>
                </c:pt>
                <c:pt idx="259">
                  <c:v>8.461199999999991E-2</c:v>
                </c:pt>
                <c:pt idx="260">
                  <c:v>6.6300000000000026E-2</c:v>
                </c:pt>
                <c:pt idx="261">
                  <c:v>4.8157999999999923E-2</c:v>
                </c:pt>
                <c:pt idx="262">
                  <c:v>7.7411000000000563E-2</c:v>
                </c:pt>
                <c:pt idx="263">
                  <c:v>9.4137000000000803E-2</c:v>
                </c:pt>
                <c:pt idx="264">
                  <c:v>9.9289000000000627E-2</c:v>
                </c:pt>
                <c:pt idx="265">
                  <c:v>9.8784000000000205E-2</c:v>
                </c:pt>
                <c:pt idx="266">
                  <c:v>8.8073999999999764E-2</c:v>
                </c:pt>
                <c:pt idx="267">
                  <c:v>8.4812000000000332E-2</c:v>
                </c:pt>
                <c:pt idx="268">
                  <c:v>7.5590000000000046E-2</c:v>
                </c:pt>
                <c:pt idx="269">
                  <c:v>9.8396999999999402E-2</c:v>
                </c:pt>
                <c:pt idx="270">
                  <c:v>0.10232399999999942</c:v>
                </c:pt>
                <c:pt idx="271">
                  <c:v>7.2687000000000168E-2</c:v>
                </c:pt>
                <c:pt idx="272">
                  <c:v>8.1767000000000145E-2</c:v>
                </c:pt>
                <c:pt idx="273">
                  <c:v>8.6655000000000371E-2</c:v>
                </c:pt>
                <c:pt idx="274">
                  <c:v>9.2995000000000161E-2</c:v>
                </c:pt>
                <c:pt idx="275">
                  <c:v>7.517499999999977E-2</c:v>
                </c:pt>
                <c:pt idx="276">
                  <c:v>7.5934000000000168E-2</c:v>
                </c:pt>
                <c:pt idx="277">
                  <c:v>9.360000000000035E-2</c:v>
                </c:pt>
                <c:pt idx="278">
                  <c:v>8.7215999999999738E-2</c:v>
                </c:pt>
                <c:pt idx="279">
                  <c:v>7.8782000000000352E-2</c:v>
                </c:pt>
                <c:pt idx="280">
                  <c:v>7.9946999999999768E-2</c:v>
                </c:pt>
                <c:pt idx="281">
                  <c:v>6.7852000000000245E-2</c:v>
                </c:pt>
                <c:pt idx="282">
                  <c:v>7.318400000000036E-2</c:v>
                </c:pt>
                <c:pt idx="283">
                  <c:v>8.3577000000000012E-2</c:v>
                </c:pt>
                <c:pt idx="284">
                  <c:v>7.7614000000000516E-2</c:v>
                </c:pt>
                <c:pt idx="285">
                  <c:v>8.2562999999999498E-2</c:v>
                </c:pt>
                <c:pt idx="286">
                  <c:v>7.7189000000000618E-2</c:v>
                </c:pt>
                <c:pt idx="287">
                  <c:v>5.8672999999999753E-2</c:v>
                </c:pt>
                <c:pt idx="288">
                  <c:v>4.5815000000000161E-2</c:v>
                </c:pt>
                <c:pt idx="289">
                  <c:v>5.9813000000000116E-2</c:v>
                </c:pt>
                <c:pt idx="290">
                  <c:v>8.2197000000000742E-2</c:v>
                </c:pt>
                <c:pt idx="291">
                  <c:v>7.8683999999999976E-2</c:v>
                </c:pt>
                <c:pt idx="292">
                  <c:v>8.1668000000000518E-2</c:v>
                </c:pt>
                <c:pt idx="293">
                  <c:v>7.7088999999999963E-2</c:v>
                </c:pt>
                <c:pt idx="294">
                  <c:v>7.7758000000000216E-2</c:v>
                </c:pt>
                <c:pt idx="295">
                  <c:v>7.9807999999999879E-2</c:v>
                </c:pt>
                <c:pt idx="296">
                  <c:v>8.0320999999999643E-2</c:v>
                </c:pt>
                <c:pt idx="297">
                  <c:v>7.6618000000000741E-2</c:v>
                </c:pt>
                <c:pt idx="298">
                  <c:v>8.5137000000000462E-2</c:v>
                </c:pt>
                <c:pt idx="299">
                  <c:v>8.7828000000000017E-2</c:v>
                </c:pt>
                <c:pt idx="300">
                  <c:v>8.8546000000000014E-2</c:v>
                </c:pt>
                <c:pt idx="301">
                  <c:v>7.3568999999999996E-2</c:v>
                </c:pt>
                <c:pt idx="302">
                  <c:v>8.3458000000000254E-2</c:v>
                </c:pt>
                <c:pt idx="303">
                  <c:v>8.3121999999999474E-2</c:v>
                </c:pt>
                <c:pt idx="304">
                  <c:v>8.6362000000000272E-2</c:v>
                </c:pt>
                <c:pt idx="305">
                  <c:v>7.7092999999999634E-2</c:v>
                </c:pt>
                <c:pt idx="306">
                  <c:v>8.569899999999997E-2</c:v>
                </c:pt>
                <c:pt idx="307">
                  <c:v>7.2976000000000596E-2</c:v>
                </c:pt>
                <c:pt idx="308">
                  <c:v>7.194400000000023E-2</c:v>
                </c:pt>
                <c:pt idx="309">
                  <c:v>8.2962999999999454E-2</c:v>
                </c:pt>
                <c:pt idx="310">
                  <c:v>8.3846000000000309E-2</c:v>
                </c:pt>
                <c:pt idx="311">
                  <c:v>7.1612000000000009E-2</c:v>
                </c:pt>
                <c:pt idx="312">
                  <c:v>7.472600000000007E-2</c:v>
                </c:pt>
                <c:pt idx="313">
                  <c:v>7.8552999999999429E-2</c:v>
                </c:pt>
                <c:pt idx="314">
                  <c:v>7.5424000000000824E-2</c:v>
                </c:pt>
                <c:pt idx="315">
                  <c:v>8.817599999999981E-2</c:v>
                </c:pt>
                <c:pt idx="316">
                  <c:v>9.4081000000000081E-2</c:v>
                </c:pt>
                <c:pt idx="317">
                  <c:v>8.9078999999999908E-2</c:v>
                </c:pt>
                <c:pt idx="318">
                  <c:v>8.3930000000000504E-2</c:v>
                </c:pt>
                <c:pt idx="319">
                  <c:v>6.2400999999999485E-2</c:v>
                </c:pt>
                <c:pt idx="320">
                  <c:v>8.6675999999999753E-2</c:v>
                </c:pt>
                <c:pt idx="321">
                  <c:v>8.4933000000000369E-2</c:v>
                </c:pt>
                <c:pt idx="322">
                  <c:v>8.6299000000000348E-2</c:v>
                </c:pt>
                <c:pt idx="323">
                  <c:v>9.0675000000000061E-2</c:v>
                </c:pt>
                <c:pt idx="324">
                  <c:v>7.4925000000000352E-2</c:v>
                </c:pt>
                <c:pt idx="325">
                  <c:v>8.2283000000000328E-2</c:v>
                </c:pt>
                <c:pt idx="326">
                  <c:v>7.5635000000000119E-2</c:v>
                </c:pt>
                <c:pt idx="327">
                  <c:v>4.8287000000000191E-2</c:v>
                </c:pt>
                <c:pt idx="328">
                  <c:v>6.6201000000000398E-2</c:v>
                </c:pt>
                <c:pt idx="329">
                  <c:v>6.8325999999999887E-2</c:v>
                </c:pt>
                <c:pt idx="330">
                  <c:v>8.604000000000056E-2</c:v>
                </c:pt>
                <c:pt idx="331">
                  <c:v>8.385200000000026E-2</c:v>
                </c:pt>
                <c:pt idx="332">
                  <c:v>6.4041000000000459E-2</c:v>
                </c:pt>
                <c:pt idx="333">
                  <c:v>6.6920999999999786E-2</c:v>
                </c:pt>
                <c:pt idx="334">
                  <c:v>8.1015999999999977E-2</c:v>
                </c:pt>
                <c:pt idx="335">
                  <c:v>7.3252000000000095E-2</c:v>
                </c:pt>
                <c:pt idx="336">
                  <c:v>7.781199999999977E-2</c:v>
                </c:pt>
                <c:pt idx="337">
                  <c:v>3.5581000000000529E-2</c:v>
                </c:pt>
                <c:pt idx="338">
                  <c:v>7.2837999999999958E-2</c:v>
                </c:pt>
                <c:pt idx="339">
                  <c:v>7.6859999999999928E-2</c:v>
                </c:pt>
                <c:pt idx="340">
                  <c:v>6.9503000000000092E-2</c:v>
                </c:pt>
                <c:pt idx="341">
                  <c:v>7.8837000000000046E-2</c:v>
                </c:pt>
                <c:pt idx="342">
                  <c:v>6.9399999999999906E-2</c:v>
                </c:pt>
                <c:pt idx="343">
                  <c:v>5.6131000000000597E-2</c:v>
                </c:pt>
                <c:pt idx="344">
                  <c:v>7.4102000000000778E-2</c:v>
                </c:pt>
                <c:pt idx="345">
                  <c:v>7.410899999999998E-2</c:v>
                </c:pt>
                <c:pt idx="346">
                  <c:v>8.3647999999999278E-2</c:v>
                </c:pt>
                <c:pt idx="347">
                  <c:v>8.2031999999999883E-2</c:v>
                </c:pt>
                <c:pt idx="348">
                  <c:v>6.6470999999999947E-2</c:v>
                </c:pt>
                <c:pt idx="349">
                  <c:v>6.1157999999999824E-2</c:v>
                </c:pt>
                <c:pt idx="350">
                  <c:v>7.1292999999999829E-2</c:v>
                </c:pt>
                <c:pt idx="351">
                  <c:v>5.2537000000000056E-2</c:v>
                </c:pt>
                <c:pt idx="352">
                  <c:v>7.1250000000000036E-2</c:v>
                </c:pt>
                <c:pt idx="353">
                  <c:v>7.439899999999966E-2</c:v>
                </c:pt>
                <c:pt idx="354">
                  <c:v>7.6853999999999978E-2</c:v>
                </c:pt>
                <c:pt idx="355">
                  <c:v>7.722000000000051E-2</c:v>
                </c:pt>
                <c:pt idx="356">
                  <c:v>8.2286999999999999E-2</c:v>
                </c:pt>
                <c:pt idx="357">
                  <c:v>8.6850000000000094E-2</c:v>
                </c:pt>
                <c:pt idx="358">
                  <c:v>8.5448999999999664E-2</c:v>
                </c:pt>
                <c:pt idx="359">
                  <c:v>8.7945999999999636E-2</c:v>
                </c:pt>
                <c:pt idx="360">
                  <c:v>8.7282999999999333E-2</c:v>
                </c:pt>
                <c:pt idx="361">
                  <c:v>8.6435999999999957E-2</c:v>
                </c:pt>
                <c:pt idx="362">
                  <c:v>9.0108999999999995E-2</c:v>
                </c:pt>
                <c:pt idx="363">
                  <c:v>5.9050999999999298E-2</c:v>
                </c:pt>
                <c:pt idx="364">
                  <c:v>8.8085000000000413E-2</c:v>
                </c:pt>
                <c:pt idx="365">
                  <c:v>8.044399999999996E-2</c:v>
                </c:pt>
                <c:pt idx="366">
                  <c:v>6.5565000000000317E-2</c:v>
                </c:pt>
                <c:pt idx="367">
                  <c:v>5.972600000000039E-2</c:v>
                </c:pt>
                <c:pt idx="368">
                  <c:v>7.5585000000000235E-2</c:v>
                </c:pt>
                <c:pt idx="369">
                  <c:v>6.9728000000000456E-2</c:v>
                </c:pt>
                <c:pt idx="370">
                  <c:v>7.09919999999995E-2</c:v>
                </c:pt>
                <c:pt idx="371">
                  <c:v>5.9811999999999976E-2</c:v>
                </c:pt>
                <c:pt idx="372">
                  <c:v>7.2281000000000262E-2</c:v>
                </c:pt>
                <c:pt idx="373">
                  <c:v>8.9190999999999576E-2</c:v>
                </c:pt>
                <c:pt idx="374">
                  <c:v>7.9927999999999777E-2</c:v>
                </c:pt>
                <c:pt idx="375">
                  <c:v>7.7504000000000239E-2</c:v>
                </c:pt>
                <c:pt idx="376">
                  <c:v>7.1426000000000656E-2</c:v>
                </c:pt>
                <c:pt idx="377">
                  <c:v>6.6351000000000049E-2</c:v>
                </c:pt>
                <c:pt idx="378">
                  <c:v>6.8889000000000422E-2</c:v>
                </c:pt>
                <c:pt idx="379">
                  <c:v>6.2084000000000472E-2</c:v>
                </c:pt>
                <c:pt idx="380">
                  <c:v>4.6467000000000702E-2</c:v>
                </c:pt>
                <c:pt idx="381">
                  <c:v>5.1845999999999393E-2</c:v>
                </c:pt>
                <c:pt idx="382">
                  <c:v>8.1846000000000529E-2</c:v>
                </c:pt>
                <c:pt idx="383">
                  <c:v>7.3758999999999908E-2</c:v>
                </c:pt>
                <c:pt idx="384">
                  <c:v>8.957700000000024E-2</c:v>
                </c:pt>
                <c:pt idx="385">
                  <c:v>0.10007300000000008</c:v>
                </c:pt>
                <c:pt idx="386">
                  <c:v>9.9470000000000169E-2</c:v>
                </c:pt>
                <c:pt idx="387">
                  <c:v>9.7574999999999967E-2</c:v>
                </c:pt>
                <c:pt idx="388">
                  <c:v>7.735700000000012E-2</c:v>
                </c:pt>
                <c:pt idx="389">
                  <c:v>9.5083999999999946E-2</c:v>
                </c:pt>
                <c:pt idx="390">
                  <c:v>0.10064799999999963</c:v>
                </c:pt>
                <c:pt idx="391">
                  <c:v>9.7336000000000311E-2</c:v>
                </c:pt>
                <c:pt idx="392">
                  <c:v>9.3479999999999563E-2</c:v>
                </c:pt>
                <c:pt idx="393">
                  <c:v>9.2451999999999757E-2</c:v>
                </c:pt>
                <c:pt idx="394">
                  <c:v>9.0862000000000442E-2</c:v>
                </c:pt>
                <c:pt idx="395">
                  <c:v>7.8558000000000128E-2</c:v>
                </c:pt>
                <c:pt idx="396">
                  <c:v>9.777900000000006E-2</c:v>
                </c:pt>
                <c:pt idx="397">
                  <c:v>0.10318100000000019</c:v>
                </c:pt>
                <c:pt idx="398">
                  <c:v>0.10149000000000008</c:v>
                </c:pt>
                <c:pt idx="399">
                  <c:v>9.3176000000000592E-2</c:v>
                </c:pt>
                <c:pt idx="400">
                  <c:v>0.11318899999999932</c:v>
                </c:pt>
                <c:pt idx="401">
                  <c:v>9.1113E-2</c:v>
                </c:pt>
                <c:pt idx="402">
                  <c:v>9.9747999999999948E-2</c:v>
                </c:pt>
                <c:pt idx="403">
                  <c:v>0.11060400000000037</c:v>
                </c:pt>
                <c:pt idx="404">
                  <c:v>5.6798999999999822E-2</c:v>
                </c:pt>
                <c:pt idx="405">
                  <c:v>4.6927000000000163E-2</c:v>
                </c:pt>
                <c:pt idx="406">
                  <c:v>0.10690700000000053</c:v>
                </c:pt>
                <c:pt idx="407">
                  <c:v>0.10640800000000006</c:v>
                </c:pt>
                <c:pt idx="408">
                  <c:v>9.7302E-2</c:v>
                </c:pt>
                <c:pt idx="409">
                  <c:v>0.10998199999999958</c:v>
                </c:pt>
                <c:pt idx="410">
                  <c:v>0.10335699999999992</c:v>
                </c:pt>
                <c:pt idx="411">
                  <c:v>0.11104999999999965</c:v>
                </c:pt>
                <c:pt idx="412">
                  <c:v>0.1386750000000001</c:v>
                </c:pt>
                <c:pt idx="413">
                  <c:v>0.1201920000000003</c:v>
                </c:pt>
                <c:pt idx="414">
                  <c:v>0.12613899999999933</c:v>
                </c:pt>
                <c:pt idx="415">
                  <c:v>0.1247189999999998</c:v>
                </c:pt>
                <c:pt idx="416">
                  <c:v>0.11908300000000072</c:v>
                </c:pt>
                <c:pt idx="417">
                  <c:v>0.1175259999999998</c:v>
                </c:pt>
                <c:pt idx="418">
                  <c:v>0.12036200000000008</c:v>
                </c:pt>
                <c:pt idx="419">
                  <c:v>0.12066700000000008</c:v>
                </c:pt>
                <c:pt idx="420">
                  <c:v>0.12650600000000001</c:v>
                </c:pt>
                <c:pt idx="421">
                  <c:v>0.13503100000000057</c:v>
                </c:pt>
                <c:pt idx="422">
                  <c:v>0.13935600000000026</c:v>
                </c:pt>
                <c:pt idx="423">
                  <c:v>0.14000400000000024</c:v>
                </c:pt>
                <c:pt idx="424">
                  <c:v>0.13412099999999949</c:v>
                </c:pt>
                <c:pt idx="425">
                  <c:v>0.13958400000000015</c:v>
                </c:pt>
                <c:pt idx="426">
                  <c:v>0.11826599999999932</c:v>
                </c:pt>
                <c:pt idx="427">
                  <c:v>0.11878399999999978</c:v>
                </c:pt>
                <c:pt idx="428">
                  <c:v>0.11614599999999964</c:v>
                </c:pt>
                <c:pt idx="429">
                  <c:v>0.1372100000000005</c:v>
                </c:pt>
                <c:pt idx="430">
                  <c:v>0.13684600000000025</c:v>
                </c:pt>
                <c:pt idx="431">
                  <c:v>0.14777600000000035</c:v>
                </c:pt>
                <c:pt idx="432">
                  <c:v>0.14548499999999986</c:v>
                </c:pt>
                <c:pt idx="433">
                  <c:v>0.13507499999999961</c:v>
                </c:pt>
                <c:pt idx="434">
                  <c:v>0.136069</c:v>
                </c:pt>
                <c:pt idx="435">
                  <c:v>0.14345800000000075</c:v>
                </c:pt>
                <c:pt idx="436">
                  <c:v>0.14698899999999959</c:v>
                </c:pt>
                <c:pt idx="437">
                  <c:v>0.15360800000000019</c:v>
                </c:pt>
                <c:pt idx="438">
                  <c:v>0.15882000000000041</c:v>
                </c:pt>
                <c:pt idx="439">
                  <c:v>0.13866500000000048</c:v>
                </c:pt>
                <c:pt idx="440">
                  <c:v>0.1312180000000005</c:v>
                </c:pt>
                <c:pt idx="441">
                  <c:v>0.13912000000000013</c:v>
                </c:pt>
                <c:pt idx="442">
                  <c:v>0.15296000000000021</c:v>
                </c:pt>
                <c:pt idx="443">
                  <c:v>0.11593199999999992</c:v>
                </c:pt>
                <c:pt idx="444">
                  <c:v>0.1204010000000002</c:v>
                </c:pt>
                <c:pt idx="445">
                  <c:v>0.11236099999999993</c:v>
                </c:pt>
                <c:pt idx="446">
                  <c:v>0.13678100000000004</c:v>
                </c:pt>
                <c:pt idx="447">
                  <c:v>0.12721599999999977</c:v>
                </c:pt>
                <c:pt idx="448">
                  <c:v>0.13715200000000038</c:v>
                </c:pt>
                <c:pt idx="449">
                  <c:v>0.116981</c:v>
                </c:pt>
                <c:pt idx="450">
                  <c:v>0.11627100000000024</c:v>
                </c:pt>
                <c:pt idx="451">
                  <c:v>0.1346569999999998</c:v>
                </c:pt>
                <c:pt idx="452">
                  <c:v>0.13126000000000015</c:v>
                </c:pt>
                <c:pt idx="453">
                  <c:v>0.10642400000000052</c:v>
                </c:pt>
                <c:pt idx="454">
                  <c:v>0.11991599999999991</c:v>
                </c:pt>
                <c:pt idx="455">
                  <c:v>0.11704600000000021</c:v>
                </c:pt>
                <c:pt idx="456">
                  <c:v>0.10470700000000033</c:v>
                </c:pt>
                <c:pt idx="457">
                  <c:v>0.10493099999999966</c:v>
                </c:pt>
                <c:pt idx="458">
                  <c:v>0.12416099999999997</c:v>
                </c:pt>
                <c:pt idx="459">
                  <c:v>0.11042299999999994</c:v>
                </c:pt>
                <c:pt idx="460">
                  <c:v>0.11775499999999983</c:v>
                </c:pt>
                <c:pt idx="461">
                  <c:v>9.4085999999999892E-2</c:v>
                </c:pt>
                <c:pt idx="462">
                  <c:v>0.1070190000000002</c:v>
                </c:pt>
                <c:pt idx="463">
                  <c:v>0.10330100000000009</c:v>
                </c:pt>
                <c:pt idx="464">
                  <c:v>9.5409000000000077E-2</c:v>
                </c:pt>
                <c:pt idx="465">
                  <c:v>7.4705999999999939E-2</c:v>
                </c:pt>
                <c:pt idx="466">
                  <c:v>6.8871999999999822E-2</c:v>
                </c:pt>
                <c:pt idx="467">
                  <c:v>4.2522000000000837E-2</c:v>
                </c:pt>
                <c:pt idx="468">
                  <c:v>5.9138000000000801E-2</c:v>
                </c:pt>
                <c:pt idx="469">
                  <c:v>7.3101999999999556E-2</c:v>
                </c:pt>
                <c:pt idx="470">
                  <c:v>5.8750999999999998E-2</c:v>
                </c:pt>
                <c:pt idx="471">
                  <c:v>7.2727999999999682E-2</c:v>
                </c:pt>
                <c:pt idx="472">
                  <c:v>4.3219999999999814E-2</c:v>
                </c:pt>
                <c:pt idx="473">
                  <c:v>3.7853000000000137E-2</c:v>
                </c:pt>
                <c:pt idx="474">
                  <c:v>4.4608999999999455E-2</c:v>
                </c:pt>
                <c:pt idx="475">
                  <c:v>4.0370000000000239E-2</c:v>
                </c:pt>
                <c:pt idx="476">
                  <c:v>4.3178999999999412E-2</c:v>
                </c:pt>
                <c:pt idx="477">
                  <c:v>2.027800000000024E-2</c:v>
                </c:pt>
                <c:pt idx="478">
                  <c:v>4.0790000000000326E-2</c:v>
                </c:pt>
                <c:pt idx="479">
                  <c:v>5.0964000000000453E-2</c:v>
                </c:pt>
                <c:pt idx="480">
                  <c:v>3.6217999999999861E-2</c:v>
                </c:pt>
                <c:pt idx="481">
                  <c:v>4.5461000000000418E-2</c:v>
                </c:pt>
                <c:pt idx="482">
                  <c:v>4.8054999999999737E-2</c:v>
                </c:pt>
                <c:pt idx="483">
                  <c:v>3.0261000000000315E-2</c:v>
                </c:pt>
                <c:pt idx="484">
                  <c:v>5.4096999999999618E-2</c:v>
                </c:pt>
                <c:pt idx="485">
                  <c:v>4.7515999999999892E-2</c:v>
                </c:pt>
                <c:pt idx="486">
                  <c:v>3.7926999999999822E-2</c:v>
                </c:pt>
                <c:pt idx="487">
                  <c:v>5.3561999999999443E-2</c:v>
                </c:pt>
                <c:pt idx="488">
                  <c:v>3.4812999999999761E-2</c:v>
                </c:pt>
                <c:pt idx="489">
                  <c:v>3.5289999999999822E-2</c:v>
                </c:pt>
                <c:pt idx="490">
                  <c:v>2.7010999999999896E-2</c:v>
                </c:pt>
                <c:pt idx="491">
                  <c:v>3.8316000000000017E-2</c:v>
                </c:pt>
                <c:pt idx="492">
                  <c:v>3.3946000000000254E-2</c:v>
                </c:pt>
                <c:pt idx="493">
                  <c:v>3.1042000000000236E-2</c:v>
                </c:pt>
                <c:pt idx="494">
                  <c:v>4.6319999999999695E-2</c:v>
                </c:pt>
                <c:pt idx="495">
                  <c:v>3.6254000000000453E-2</c:v>
                </c:pt>
                <c:pt idx="496">
                  <c:v>4.2176999999999687E-2</c:v>
                </c:pt>
                <c:pt idx="497">
                  <c:v>3.387899999999977E-2</c:v>
                </c:pt>
                <c:pt idx="498">
                  <c:v>4.1854999999999976E-2</c:v>
                </c:pt>
                <c:pt idx="499">
                  <c:v>2.1994000000000291E-2</c:v>
                </c:pt>
                <c:pt idx="500">
                  <c:v>4.2208999999999719E-2</c:v>
                </c:pt>
                <c:pt idx="501">
                  <c:v>3.6735000000000184E-2</c:v>
                </c:pt>
                <c:pt idx="502">
                  <c:v>3.3949000000000673E-2</c:v>
                </c:pt>
                <c:pt idx="503">
                  <c:v>1.3622999999999941E-2</c:v>
                </c:pt>
                <c:pt idx="504">
                  <c:v>2.149499999999982E-2</c:v>
                </c:pt>
                <c:pt idx="505">
                  <c:v>3.4829000000000221E-2</c:v>
                </c:pt>
                <c:pt idx="506">
                  <c:v>2.6449999999993423E-3</c:v>
                </c:pt>
                <c:pt idx="507">
                  <c:v>1.3283999999999629E-2</c:v>
                </c:pt>
                <c:pt idx="508">
                  <c:v>2.5275999999999854E-2</c:v>
                </c:pt>
                <c:pt idx="509">
                  <c:v>3.3222000000000307E-2</c:v>
                </c:pt>
                <c:pt idx="510">
                  <c:v>1.8013999999999974E-2</c:v>
                </c:pt>
                <c:pt idx="511">
                  <c:v>1.6523999999999539E-2</c:v>
                </c:pt>
                <c:pt idx="512">
                  <c:v>5.8879999999996713E-3</c:v>
                </c:pt>
                <c:pt idx="513">
                  <c:v>1.3498000000000232E-2</c:v>
                </c:pt>
                <c:pt idx="514">
                  <c:v>2.3226000000000191E-2</c:v>
                </c:pt>
                <c:pt idx="515">
                  <c:v>2.613899999999969E-2</c:v>
                </c:pt>
                <c:pt idx="516">
                  <c:v>1.5823000000000143E-2</c:v>
                </c:pt>
                <c:pt idx="517">
                  <c:v>3.4525999999999613E-2</c:v>
                </c:pt>
                <c:pt idx="518">
                  <c:v>5.36000000000314E-4</c:v>
                </c:pt>
                <c:pt idx="519">
                  <c:v>1.9073000000000562E-2</c:v>
                </c:pt>
                <c:pt idx="520">
                  <c:v>1.579200000000025E-2</c:v>
                </c:pt>
                <c:pt idx="521">
                  <c:v>2.9747000000000412E-2</c:v>
                </c:pt>
                <c:pt idx="522">
                  <c:v>3.3582000000000001E-2</c:v>
                </c:pt>
                <c:pt idx="523">
                  <c:v>3.5851999999999329E-2</c:v>
                </c:pt>
                <c:pt idx="524">
                  <c:v>3.3904999999999852E-2</c:v>
                </c:pt>
                <c:pt idx="525">
                  <c:v>3.309599999999957E-2</c:v>
                </c:pt>
                <c:pt idx="526">
                  <c:v>3.4549000000000163E-2</c:v>
                </c:pt>
                <c:pt idx="527">
                  <c:v>3.3348999999999407E-2</c:v>
                </c:pt>
                <c:pt idx="528">
                  <c:v>3.8548999999999722E-2</c:v>
                </c:pt>
                <c:pt idx="529">
                  <c:v>3.9896999999999849E-2</c:v>
                </c:pt>
                <c:pt idx="530">
                  <c:v>4.0170999999999957E-2</c:v>
                </c:pt>
                <c:pt idx="531">
                  <c:v>3.4301000000000137E-2</c:v>
                </c:pt>
                <c:pt idx="532">
                  <c:v>4.3496000000000201E-2</c:v>
                </c:pt>
                <c:pt idx="533">
                  <c:v>2.7048000000000627E-2</c:v>
                </c:pt>
                <c:pt idx="534">
                  <c:v>2.6907000000000458E-2</c:v>
                </c:pt>
                <c:pt idx="535">
                  <c:v>1.6824999999999868E-2</c:v>
                </c:pt>
                <c:pt idx="536">
                  <c:v>4.4743999999999673E-2</c:v>
                </c:pt>
                <c:pt idx="537">
                  <c:v>3.881399999999946E-2</c:v>
                </c:pt>
                <c:pt idx="538">
                  <c:v>4.549000000000003E-2</c:v>
                </c:pt>
                <c:pt idx="539">
                  <c:v>4.7533999999999743E-2</c:v>
                </c:pt>
                <c:pt idx="540">
                  <c:v>3.8426999999999545E-2</c:v>
                </c:pt>
                <c:pt idx="541">
                  <c:v>5.244099999999996E-2</c:v>
                </c:pt>
                <c:pt idx="542">
                  <c:v>4.2308000000000234E-2</c:v>
                </c:pt>
                <c:pt idx="543">
                  <c:v>3.7651999999999575E-2</c:v>
                </c:pt>
                <c:pt idx="544">
                  <c:v>4.5046999999999393E-2</c:v>
                </c:pt>
                <c:pt idx="545">
                  <c:v>3.8726000000000482E-2</c:v>
                </c:pt>
                <c:pt idx="546">
                  <c:v>5.9118999999999922E-2</c:v>
                </c:pt>
                <c:pt idx="547">
                  <c:v>3.5013000000000183E-2</c:v>
                </c:pt>
                <c:pt idx="548">
                  <c:v>4.5861000000000374E-2</c:v>
                </c:pt>
                <c:pt idx="549">
                  <c:v>3.852000000000011E-2</c:v>
                </c:pt>
                <c:pt idx="550">
                  <c:v>3.4021999999999331E-2</c:v>
                </c:pt>
                <c:pt idx="551">
                  <c:v>3.5915000000000141E-2</c:v>
                </c:pt>
                <c:pt idx="552">
                  <c:v>3.0446000000000417E-2</c:v>
                </c:pt>
                <c:pt idx="553">
                  <c:v>4.9555999999999933E-2</c:v>
                </c:pt>
                <c:pt idx="554">
                  <c:v>4.7892000000000046E-2</c:v>
                </c:pt>
                <c:pt idx="555">
                  <c:v>4.2094999999999771E-2</c:v>
                </c:pt>
                <c:pt idx="556">
                  <c:v>4.9014000000000557E-2</c:v>
                </c:pt>
                <c:pt idx="557">
                  <c:v>3.7789000000000073E-2</c:v>
                </c:pt>
                <c:pt idx="558">
                  <c:v>4.4103999999999921E-2</c:v>
                </c:pt>
                <c:pt idx="559">
                  <c:v>2.1970999999999741E-2</c:v>
                </c:pt>
                <c:pt idx="560">
                  <c:v>1.5051999999999843E-2</c:v>
                </c:pt>
                <c:pt idx="561">
                  <c:v>3.4570999999999685E-2</c:v>
                </c:pt>
                <c:pt idx="562">
                  <c:v>4.238199999999992E-2</c:v>
                </c:pt>
                <c:pt idx="563">
                  <c:v>4.3984000000000023E-2</c:v>
                </c:pt>
                <c:pt idx="564">
                  <c:v>4.0801000000000087E-2</c:v>
                </c:pt>
                <c:pt idx="565">
                  <c:v>4.0713999999999473E-2</c:v>
                </c:pt>
                <c:pt idx="566">
                  <c:v>4.1629999999999612E-2</c:v>
                </c:pt>
                <c:pt idx="567">
                  <c:v>3.9775999999999812E-2</c:v>
                </c:pt>
                <c:pt idx="568">
                  <c:v>4.3266000000000027E-2</c:v>
                </c:pt>
                <c:pt idx="569">
                  <c:v>2.1731999999999196E-2</c:v>
                </c:pt>
                <c:pt idx="570">
                  <c:v>2.1775000000000766E-2</c:v>
                </c:pt>
                <c:pt idx="571">
                  <c:v>3.2210000000000072E-2</c:v>
                </c:pt>
                <c:pt idx="572">
                  <c:v>4.0792000000000606E-2</c:v>
                </c:pt>
                <c:pt idx="573">
                  <c:v>4.4929999999999914E-2</c:v>
                </c:pt>
                <c:pt idx="574">
                  <c:v>3.0729000000000006E-2</c:v>
                </c:pt>
                <c:pt idx="575">
                  <c:v>1.0062999999999711E-2</c:v>
                </c:pt>
                <c:pt idx="576">
                  <c:v>5.1034000000000468E-2</c:v>
                </c:pt>
                <c:pt idx="577">
                  <c:v>4.9290000000000056E-2</c:v>
                </c:pt>
                <c:pt idx="578">
                  <c:v>5.183900000000019E-2</c:v>
                </c:pt>
                <c:pt idx="579">
                  <c:v>5.0951000000000413E-2</c:v>
                </c:pt>
                <c:pt idx="580">
                  <c:v>5.3003000000000355E-2</c:v>
                </c:pt>
                <c:pt idx="581">
                  <c:v>3.0302999999999969E-2</c:v>
                </c:pt>
                <c:pt idx="582">
                  <c:v>3.1455000000000233E-2</c:v>
                </c:pt>
                <c:pt idx="583">
                  <c:v>2.9277000000000442E-2</c:v>
                </c:pt>
                <c:pt idx="584">
                  <c:v>3.6565000000000403E-2</c:v>
                </c:pt>
                <c:pt idx="585">
                  <c:v>4.4027000000000704E-2</c:v>
                </c:pt>
                <c:pt idx="586">
                  <c:v>6.5966999999999665E-2</c:v>
                </c:pt>
                <c:pt idx="587">
                  <c:v>2.5138000000000105E-2</c:v>
                </c:pt>
                <c:pt idx="588">
                  <c:v>4.2346000000000217E-2</c:v>
                </c:pt>
                <c:pt idx="589">
                  <c:v>5.2882999999999569E-2</c:v>
                </c:pt>
                <c:pt idx="590">
                  <c:v>6.6040000000000099E-2</c:v>
                </c:pt>
                <c:pt idx="591">
                  <c:v>5.600900000000042E-2</c:v>
                </c:pt>
                <c:pt idx="592">
                  <c:v>4.2483999999999966E-2</c:v>
                </c:pt>
                <c:pt idx="593">
                  <c:v>3.4620000000000317E-2</c:v>
                </c:pt>
                <c:pt idx="594">
                  <c:v>5.4879999999999818E-2</c:v>
                </c:pt>
                <c:pt idx="595">
                  <c:v>6.1807000000000833E-2</c:v>
                </c:pt>
                <c:pt idx="596">
                  <c:v>3.9361000000000423E-2</c:v>
                </c:pt>
                <c:pt idx="597">
                  <c:v>3.1697000000000308E-2</c:v>
                </c:pt>
                <c:pt idx="598">
                  <c:v>1.9618999999999609E-2</c:v>
                </c:pt>
                <c:pt idx="599">
                  <c:v>5.5930999999999287E-2</c:v>
                </c:pt>
                <c:pt idx="600">
                  <c:v>3.4447000000000116E-2</c:v>
                </c:pt>
                <c:pt idx="601">
                  <c:v>1.8851999999999869E-2</c:v>
                </c:pt>
                <c:pt idx="602">
                  <c:v>4.8954000000000164E-2</c:v>
                </c:pt>
                <c:pt idx="603">
                  <c:v>4.4214000000000198E-2</c:v>
                </c:pt>
                <c:pt idx="604">
                  <c:v>3.744900000000051E-2</c:v>
                </c:pt>
                <c:pt idx="605">
                  <c:v>3.5384000000000526E-2</c:v>
                </c:pt>
                <c:pt idx="606">
                  <c:v>2.7514000000000038E-2</c:v>
                </c:pt>
                <c:pt idx="607">
                  <c:v>5.8110000000004547E-3</c:v>
                </c:pt>
                <c:pt idx="608">
                  <c:v>5.0698000000000576E-2</c:v>
                </c:pt>
                <c:pt idx="609">
                  <c:v>4.2587000000000153E-2</c:v>
                </c:pt>
                <c:pt idx="610">
                  <c:v>4.2150000000000354E-2</c:v>
                </c:pt>
                <c:pt idx="611">
                  <c:v>3.4132000000000495E-2</c:v>
                </c:pt>
                <c:pt idx="612">
                  <c:v>4.8846000000000167E-2</c:v>
                </c:pt>
                <c:pt idx="613">
                  <c:v>4.0563000000000571E-2</c:v>
                </c:pt>
                <c:pt idx="614">
                  <c:v>4.1160000000000529E-2</c:v>
                </c:pt>
                <c:pt idx="615">
                  <c:v>3.0547999999999575E-2</c:v>
                </c:pt>
                <c:pt idx="616">
                  <c:v>2.52049999999997E-2</c:v>
                </c:pt>
                <c:pt idx="617">
                  <c:v>2.1951999999999749E-2</c:v>
                </c:pt>
                <c:pt idx="618">
                  <c:v>4.2774999999999785E-2</c:v>
                </c:pt>
                <c:pt idx="619">
                  <c:v>4.0254000000000012E-2</c:v>
                </c:pt>
                <c:pt idx="620">
                  <c:v>4.3307000000000428E-2</c:v>
                </c:pt>
                <c:pt idx="621">
                  <c:v>4.0689000000000419E-2</c:v>
                </c:pt>
                <c:pt idx="622">
                  <c:v>2.2415999999999769E-2</c:v>
                </c:pt>
                <c:pt idx="623">
                  <c:v>4.8942999999999515E-2</c:v>
                </c:pt>
                <c:pt idx="624">
                  <c:v>4.2665999999999649E-2</c:v>
                </c:pt>
                <c:pt idx="625">
                  <c:v>2.3133999999999766E-2</c:v>
                </c:pt>
                <c:pt idx="626">
                  <c:v>5.4863000000000106E-2</c:v>
                </c:pt>
                <c:pt idx="627">
                  <c:v>4.1151999999999411E-2</c:v>
                </c:pt>
                <c:pt idx="628">
                  <c:v>4.7759000000000107E-2</c:v>
                </c:pt>
                <c:pt idx="629">
                  <c:v>4.9866999999999884E-2</c:v>
                </c:pt>
                <c:pt idx="630">
                  <c:v>4.7115000000000684E-2</c:v>
                </c:pt>
                <c:pt idx="631">
                  <c:v>4.5497000000000121E-2</c:v>
                </c:pt>
                <c:pt idx="632">
                  <c:v>4.6914999999999374E-2</c:v>
                </c:pt>
                <c:pt idx="633">
                  <c:v>3.0301999999999829E-2</c:v>
                </c:pt>
                <c:pt idx="634">
                  <c:v>4.3963999999999892E-2</c:v>
                </c:pt>
                <c:pt idx="635">
                  <c:v>4.596400000000056E-2</c:v>
                </c:pt>
                <c:pt idx="636">
                  <c:v>2.2940000000000182E-2</c:v>
                </c:pt>
                <c:pt idx="637">
                  <c:v>3.2061999999999813E-2</c:v>
                </c:pt>
                <c:pt idx="638">
                  <c:v>3.0181999999999931E-2</c:v>
                </c:pt>
                <c:pt idx="639">
                  <c:v>4.0614999999999846E-2</c:v>
                </c:pt>
                <c:pt idx="640">
                  <c:v>3.9048000000000194E-2</c:v>
                </c:pt>
                <c:pt idx="641">
                  <c:v>3.6764999999999937E-2</c:v>
                </c:pt>
                <c:pt idx="642">
                  <c:v>3.8091999999999793E-2</c:v>
                </c:pt>
                <c:pt idx="643">
                  <c:v>4.2779999999999596E-2</c:v>
                </c:pt>
                <c:pt idx="644">
                  <c:v>3.1774999999999665E-2</c:v>
                </c:pt>
                <c:pt idx="645">
                  <c:v>4.6877999999999531E-2</c:v>
                </c:pt>
                <c:pt idx="646">
                  <c:v>4.0602999999999945E-2</c:v>
                </c:pt>
                <c:pt idx="647">
                  <c:v>5.0001999999999214E-2</c:v>
                </c:pt>
                <c:pt idx="648">
                  <c:v>4.9949000000000687E-2</c:v>
                </c:pt>
                <c:pt idx="649">
                  <c:v>2.8094000000000285E-2</c:v>
                </c:pt>
                <c:pt idx="650">
                  <c:v>1.8336999999999826E-2</c:v>
                </c:pt>
                <c:pt idx="651">
                  <c:v>3.8638999999999868E-2</c:v>
                </c:pt>
                <c:pt idx="652">
                  <c:v>4.4667000000000456E-2</c:v>
                </c:pt>
                <c:pt idx="653">
                  <c:v>3.1083999999999889E-2</c:v>
                </c:pt>
                <c:pt idx="654">
                  <c:v>3.3985999999999628E-2</c:v>
                </c:pt>
                <c:pt idx="655">
                  <c:v>3.9316999999999602E-2</c:v>
                </c:pt>
                <c:pt idx="656">
                  <c:v>5.5030000000000356E-3</c:v>
                </c:pt>
                <c:pt idx="657">
                  <c:v>-4.1510000000002378E-3</c:v>
                </c:pt>
                <c:pt idx="658">
                  <c:v>3.9352000000000054E-2</c:v>
                </c:pt>
                <c:pt idx="659">
                  <c:v>3.8108000000000253E-2</c:v>
                </c:pt>
                <c:pt idx="660">
                  <c:v>2.6496999999999993E-2</c:v>
                </c:pt>
                <c:pt idx="661">
                  <c:v>9.5269999999993971E-3</c:v>
                </c:pt>
                <c:pt idx="662">
                  <c:v>4.4159999999999755E-3</c:v>
                </c:pt>
                <c:pt idx="663">
                  <c:v>2.0615999999999524E-2</c:v>
                </c:pt>
                <c:pt idx="664">
                  <c:v>-2.2006000000000192E-2</c:v>
                </c:pt>
                <c:pt idx="665">
                  <c:v>1.5632999999999342E-2</c:v>
                </c:pt>
                <c:pt idx="666">
                  <c:v>4.2790000000000106E-2</c:v>
                </c:pt>
                <c:pt idx="667">
                  <c:v>4.2822999999999389E-2</c:v>
                </c:pt>
                <c:pt idx="668">
                  <c:v>3.5340000000000593E-2</c:v>
                </c:pt>
                <c:pt idx="669">
                  <c:v>-1.1396999999999657E-2</c:v>
                </c:pt>
                <c:pt idx="670">
                  <c:v>3.8332000000000477E-2</c:v>
                </c:pt>
                <c:pt idx="671">
                  <c:v>3.2404999999999795E-2</c:v>
                </c:pt>
                <c:pt idx="672">
                  <c:v>1.6001000000000154E-2</c:v>
                </c:pt>
                <c:pt idx="673">
                  <c:v>4.2089000000000709E-2</c:v>
                </c:pt>
                <c:pt idx="674">
                  <c:v>2.705999999999964E-2</c:v>
                </c:pt>
                <c:pt idx="675">
                  <c:v>3.0120999999999398E-2</c:v>
                </c:pt>
                <c:pt idx="676">
                  <c:v>3.4755999999999787E-2</c:v>
                </c:pt>
                <c:pt idx="677">
                  <c:v>3.1344999999999956E-2</c:v>
                </c:pt>
                <c:pt idx="678">
                  <c:v>3.7564999999999849E-2</c:v>
                </c:pt>
                <c:pt idx="679">
                  <c:v>4.1870000000000296E-2</c:v>
                </c:pt>
                <c:pt idx="680">
                  <c:v>4.96730000000003E-2</c:v>
                </c:pt>
                <c:pt idx="681">
                  <c:v>4.3819000000000052E-2</c:v>
                </c:pt>
                <c:pt idx="682">
                  <c:v>3.8867999999999903E-2</c:v>
                </c:pt>
                <c:pt idx="683">
                  <c:v>3.3243999999999829E-2</c:v>
                </c:pt>
                <c:pt idx="684">
                  <c:v>3.4404000000000323E-2</c:v>
                </c:pt>
                <c:pt idx="685">
                  <c:v>1.9561000000000384E-2</c:v>
                </c:pt>
                <c:pt idx="686">
                  <c:v>2.9910999999999355E-2</c:v>
                </c:pt>
                <c:pt idx="687">
                  <c:v>1.162700000000072E-2</c:v>
                </c:pt>
                <c:pt idx="688">
                  <c:v>1.3503000000000043E-2</c:v>
                </c:pt>
                <c:pt idx="689">
                  <c:v>7.6879999999999171E-3</c:v>
                </c:pt>
                <c:pt idx="690">
                  <c:v>3.3860999999999919E-2</c:v>
                </c:pt>
                <c:pt idx="691">
                  <c:v>2.2076999999999458E-2</c:v>
                </c:pt>
                <c:pt idx="692">
                  <c:v>3.031399999999973E-2</c:v>
                </c:pt>
                <c:pt idx="693">
                  <c:v>-4.690000000000083E-3</c:v>
                </c:pt>
                <c:pt idx="694">
                  <c:v>2.9294000000000153E-2</c:v>
                </c:pt>
                <c:pt idx="695">
                  <c:v>2.2725000000000328E-2</c:v>
                </c:pt>
                <c:pt idx="696">
                  <c:v>1.8949000000000105E-2</c:v>
                </c:pt>
                <c:pt idx="697">
                  <c:v>4.8789999999998557E-3</c:v>
                </c:pt>
                <c:pt idx="698">
                  <c:v>9.0580000000004546E-3</c:v>
                </c:pt>
                <c:pt idx="699">
                  <c:v>-2.4935999999999403E-2</c:v>
                </c:pt>
                <c:pt idx="700">
                  <c:v>1.283499999999993E-2</c:v>
                </c:pt>
                <c:pt idx="701">
                  <c:v>2.3973000000000688E-2</c:v>
                </c:pt>
                <c:pt idx="702">
                  <c:v>1.8660000000000565E-2</c:v>
                </c:pt>
                <c:pt idx="703">
                  <c:v>1.1695000000000455E-2</c:v>
                </c:pt>
                <c:pt idx="704">
                  <c:v>-6.6709999999998715E-3</c:v>
                </c:pt>
                <c:pt idx="705">
                  <c:v>1.5869999999999607E-2</c:v>
                </c:pt>
                <c:pt idx="706">
                  <c:v>1.4473000000000624E-2</c:v>
                </c:pt>
                <c:pt idx="707">
                  <c:v>1.0410999999999504E-2</c:v>
                </c:pt>
                <c:pt idx="708">
                  <c:v>1.2639000000000067E-2</c:v>
                </c:pt>
                <c:pt idx="709">
                  <c:v>2.3036000000000278E-2</c:v>
                </c:pt>
                <c:pt idx="710">
                  <c:v>9.8880000000001189E-3</c:v>
                </c:pt>
                <c:pt idx="711">
                  <c:v>1.857600000000037E-2</c:v>
                </c:pt>
                <c:pt idx="712">
                  <c:v>2.5422999999999973E-2</c:v>
                </c:pt>
                <c:pt idx="713">
                  <c:v>-7.4610000000001619E-3</c:v>
                </c:pt>
                <c:pt idx="714">
                  <c:v>3.1700000000007833E-3</c:v>
                </c:pt>
                <c:pt idx="715">
                  <c:v>-1.2970000000001036E-3</c:v>
                </c:pt>
                <c:pt idx="716">
                  <c:v>9.7650000000006898E-3</c:v>
                </c:pt>
                <c:pt idx="717">
                  <c:v>-2.6520999999999795E-2</c:v>
                </c:pt>
                <c:pt idx="718">
                  <c:v>1.0946999999999818E-2</c:v>
                </c:pt>
                <c:pt idx="719">
                  <c:v>1.0238000000000191E-2</c:v>
                </c:pt>
                <c:pt idx="720">
                  <c:v>1.1349999999999305E-2</c:v>
                </c:pt>
                <c:pt idx="721">
                  <c:v>3.3199999999995455E-3</c:v>
                </c:pt>
                <c:pt idx="722">
                  <c:v>-3.8653000000000048E-2</c:v>
                </c:pt>
                <c:pt idx="723">
                  <c:v>-1.9002999999999659E-2</c:v>
                </c:pt>
                <c:pt idx="724">
                  <c:v>9.2949999999998312E-3</c:v>
                </c:pt>
                <c:pt idx="725">
                  <c:v>-4.8880000000002255E-3</c:v>
                </c:pt>
                <c:pt idx="726">
                  <c:v>6.7580000000004858E-3</c:v>
                </c:pt>
                <c:pt idx="727">
                  <c:v>3.8119999999999266E-3</c:v>
                </c:pt>
                <c:pt idx="728">
                  <c:v>-3.467000000000553E-3</c:v>
                </c:pt>
                <c:pt idx="729">
                  <c:v>-1.8964999999999677E-2</c:v>
                </c:pt>
                <c:pt idx="730">
                  <c:v>3.2519999999998106E-3</c:v>
                </c:pt>
                <c:pt idx="731">
                  <c:v>-8.0400000000002692E-3</c:v>
                </c:pt>
                <c:pt idx="732">
                  <c:v>-6.2800000000002854E-3</c:v>
                </c:pt>
                <c:pt idx="733">
                  <c:v>-1.7902999999999558E-2</c:v>
                </c:pt>
                <c:pt idx="734">
                  <c:v>-1.9212999999999703E-2</c:v>
                </c:pt>
                <c:pt idx="735">
                  <c:v>-1.6472999999999516E-2</c:v>
                </c:pt>
                <c:pt idx="736">
                  <c:v>-1.7755999999999439E-2</c:v>
                </c:pt>
                <c:pt idx="737">
                  <c:v>-2.0205999999999946E-2</c:v>
                </c:pt>
                <c:pt idx="738">
                  <c:v>-2.1392999999999773E-2</c:v>
                </c:pt>
                <c:pt idx="739">
                  <c:v>-8.9019999999999655E-3</c:v>
                </c:pt>
                <c:pt idx="740">
                  <c:v>-7.6819999999999666E-3</c:v>
                </c:pt>
                <c:pt idx="741">
                  <c:v>-5.1779999999999049E-3</c:v>
                </c:pt>
                <c:pt idx="742">
                  <c:v>-1.3160999999999312E-2</c:v>
                </c:pt>
                <c:pt idx="743">
                  <c:v>-2.0426000000000499E-2</c:v>
                </c:pt>
                <c:pt idx="744">
                  <c:v>-3.3020000000000493E-2</c:v>
                </c:pt>
                <c:pt idx="745">
                  <c:v>-3.4866000000000064E-2</c:v>
                </c:pt>
                <c:pt idx="746">
                  <c:v>-7.6380000000000337E-3</c:v>
                </c:pt>
                <c:pt idx="747">
                  <c:v>-1.2599999999999945E-2</c:v>
                </c:pt>
                <c:pt idx="748">
                  <c:v>-2.9615999999999865E-2</c:v>
                </c:pt>
                <c:pt idx="749">
                  <c:v>-1.5921000000000518E-2</c:v>
                </c:pt>
                <c:pt idx="750">
                  <c:v>-1.5578999999999787E-2</c:v>
                </c:pt>
                <c:pt idx="751">
                  <c:v>-3.5606999999999722E-2</c:v>
                </c:pt>
                <c:pt idx="752">
                  <c:v>-1.3358000000000203E-2</c:v>
                </c:pt>
                <c:pt idx="753">
                  <c:v>-1.3425999999999938E-2</c:v>
                </c:pt>
                <c:pt idx="754">
                  <c:v>-3.4065000000000012E-2</c:v>
                </c:pt>
                <c:pt idx="755">
                  <c:v>-3.2256999999999536E-2</c:v>
                </c:pt>
                <c:pt idx="756">
                  <c:v>-2.5581999999999994E-2</c:v>
                </c:pt>
                <c:pt idx="757">
                  <c:v>-2.1123000000000225E-2</c:v>
                </c:pt>
                <c:pt idx="758">
                  <c:v>-1.6602999999999923E-2</c:v>
                </c:pt>
                <c:pt idx="759">
                  <c:v>-8.7419999999998055E-3</c:v>
                </c:pt>
                <c:pt idx="760">
                  <c:v>-1.1004999999999932E-2</c:v>
                </c:pt>
                <c:pt idx="761">
                  <c:v>-3.7980000000000125E-2</c:v>
                </c:pt>
                <c:pt idx="762">
                  <c:v>-1.2856999999999452E-2</c:v>
                </c:pt>
                <c:pt idx="763">
                  <c:v>-4.5669999999997657E-3</c:v>
                </c:pt>
                <c:pt idx="764">
                  <c:v>-9.0379999999994354E-3</c:v>
                </c:pt>
                <c:pt idx="765">
                  <c:v>-2.2251999999999938E-2</c:v>
                </c:pt>
                <c:pt idx="766">
                  <c:v>6.6999999999950433E-4</c:v>
                </c:pt>
                <c:pt idx="767">
                  <c:v>-3.3709999999995688E-3</c:v>
                </c:pt>
                <c:pt idx="768">
                  <c:v>-2.4162999999999712E-2</c:v>
                </c:pt>
                <c:pt idx="769">
                  <c:v>1.1670000000005842E-3</c:v>
                </c:pt>
                <c:pt idx="770">
                  <c:v>1.8330000000004176E-3</c:v>
                </c:pt>
                <c:pt idx="771">
                  <c:v>-2.1339999999998582E-3</c:v>
                </c:pt>
                <c:pt idx="772">
                  <c:v>7.5599999999997891E-4</c:v>
                </c:pt>
                <c:pt idx="773">
                  <c:v>-1.3959999999999972E-2</c:v>
                </c:pt>
                <c:pt idx="774">
                  <c:v>-1.6344000000000136E-2</c:v>
                </c:pt>
                <c:pt idx="775">
                  <c:v>8.33999999999957E-3</c:v>
                </c:pt>
                <c:pt idx="776">
                  <c:v>1.5339999999994802E-3</c:v>
                </c:pt>
                <c:pt idx="777">
                  <c:v>9.3980000000000175E-3</c:v>
                </c:pt>
                <c:pt idx="778">
                  <c:v>1.6140000000000043E-3</c:v>
                </c:pt>
                <c:pt idx="779">
                  <c:v>-2.2994000000000625E-2</c:v>
                </c:pt>
                <c:pt idx="780">
                  <c:v>5.2709999999995816E-3</c:v>
                </c:pt>
                <c:pt idx="781">
                  <c:v>1.9664999999999822E-2</c:v>
                </c:pt>
                <c:pt idx="782">
                  <c:v>1.1935999999999503E-2</c:v>
                </c:pt>
                <c:pt idx="783">
                  <c:v>2.041599999999999E-2</c:v>
                </c:pt>
                <c:pt idx="784">
                  <c:v>1.7261999999999666E-2</c:v>
                </c:pt>
                <c:pt idx="785">
                  <c:v>-1.7599999999999838E-3</c:v>
                </c:pt>
                <c:pt idx="786">
                  <c:v>-7.7199999999999491E-3</c:v>
                </c:pt>
                <c:pt idx="787">
                  <c:v>1.7136999999999958E-2</c:v>
                </c:pt>
                <c:pt idx="788">
                  <c:v>1.6746000000000372E-2</c:v>
                </c:pt>
                <c:pt idx="789">
                  <c:v>2.6125000000000398E-2</c:v>
                </c:pt>
                <c:pt idx="790">
                  <c:v>8.4930000000005279E-3</c:v>
                </c:pt>
                <c:pt idx="791">
                  <c:v>-7.4469999999999814E-3</c:v>
                </c:pt>
                <c:pt idx="792">
                  <c:v>1.5132999999999619E-2</c:v>
                </c:pt>
                <c:pt idx="793">
                  <c:v>1.035399999999953E-2</c:v>
                </c:pt>
                <c:pt idx="794">
                  <c:v>5.5149999999999366E-3</c:v>
                </c:pt>
                <c:pt idx="795">
                  <c:v>9.8050000000000637E-3</c:v>
                </c:pt>
                <c:pt idx="796">
                  <c:v>5.7949999999999946E-3</c:v>
                </c:pt>
                <c:pt idx="797">
                  <c:v>1.2590999999999575E-2</c:v>
                </c:pt>
                <c:pt idx="798">
                  <c:v>6.3310000000003086E-3</c:v>
                </c:pt>
                <c:pt idx="799">
                  <c:v>1.638599999999979E-2</c:v>
                </c:pt>
                <c:pt idx="800">
                  <c:v>1.20439999999995E-2</c:v>
                </c:pt>
                <c:pt idx="801">
                  <c:v>9.9399999999993938E-3</c:v>
                </c:pt>
                <c:pt idx="802">
                  <c:v>1.9330000000000069E-2</c:v>
                </c:pt>
                <c:pt idx="803">
                  <c:v>1.5563000000000216E-2</c:v>
                </c:pt>
                <c:pt idx="804">
                  <c:v>-1.7984000000000222E-2</c:v>
                </c:pt>
                <c:pt idx="805">
                  <c:v>2.4999999999941735E-4</c:v>
                </c:pt>
                <c:pt idx="806">
                  <c:v>1.6650000000000276E-2</c:v>
                </c:pt>
                <c:pt idx="807">
                  <c:v>1.2637999999999927E-2</c:v>
                </c:pt>
                <c:pt idx="808">
                  <c:v>5.8539999999993597E-3</c:v>
                </c:pt>
                <c:pt idx="809">
                  <c:v>4.442000000000057E-3</c:v>
                </c:pt>
                <c:pt idx="810">
                  <c:v>6.6799999999922477E-4</c:v>
                </c:pt>
                <c:pt idx="811">
                  <c:v>9.4399999999961182E-4</c:v>
                </c:pt>
                <c:pt idx="812">
                  <c:v>4.9619999999999109E-3</c:v>
                </c:pt>
                <c:pt idx="813">
                  <c:v>4.2280000000003426E-3</c:v>
                </c:pt>
                <c:pt idx="814">
                  <c:v>-3.9069999999998828E-3</c:v>
                </c:pt>
                <c:pt idx="815">
                  <c:v>4.9970000000003623E-3</c:v>
                </c:pt>
                <c:pt idx="816">
                  <c:v>-2.6877999999999957E-2</c:v>
                </c:pt>
                <c:pt idx="817">
                  <c:v>-2.2629000000000232E-2</c:v>
                </c:pt>
                <c:pt idx="818">
                  <c:v>6.4519999999994582E-3</c:v>
                </c:pt>
                <c:pt idx="819">
                  <c:v>3.9449999999998653E-3</c:v>
                </c:pt>
                <c:pt idx="820">
                  <c:v>-2.0249999999999879E-2</c:v>
                </c:pt>
                <c:pt idx="821">
                  <c:v>1.0920999999999736E-2</c:v>
                </c:pt>
                <c:pt idx="822">
                  <c:v>4.0499999999976666E-4</c:v>
                </c:pt>
                <c:pt idx="823">
                  <c:v>2.2999999999999687E-3</c:v>
                </c:pt>
                <c:pt idx="824">
                  <c:v>-4.9640000000001905E-3</c:v>
                </c:pt>
                <c:pt idx="825">
                  <c:v>-1.314700000000002E-2</c:v>
                </c:pt>
                <c:pt idx="826">
                  <c:v>-5.3499999999999659E-3</c:v>
                </c:pt>
                <c:pt idx="827">
                  <c:v>-4.0119999999994604E-3</c:v>
                </c:pt>
                <c:pt idx="828">
                  <c:v>2.7000000000221291E-5</c:v>
                </c:pt>
                <c:pt idx="829">
                  <c:v>-3.5330000000000084E-3</c:v>
                </c:pt>
                <c:pt idx="830">
                  <c:v>9.879999999995448E-4</c:v>
                </c:pt>
                <c:pt idx="831">
                  <c:v>-9.2369999999997177E-3</c:v>
                </c:pt>
                <c:pt idx="832">
                  <c:v>-2.5700000000004053E-3</c:v>
                </c:pt>
                <c:pt idx="833">
                  <c:v>-2.1468999999999738E-2</c:v>
                </c:pt>
                <c:pt idx="834">
                  <c:v>1.1130000000001417E-3</c:v>
                </c:pt>
                <c:pt idx="835">
                  <c:v>-1.590999999999454E-3</c:v>
                </c:pt>
                <c:pt idx="836">
                  <c:v>-3.9400000000000546E-4</c:v>
                </c:pt>
                <c:pt idx="837">
                  <c:v>-4.5719999999995764E-3</c:v>
                </c:pt>
                <c:pt idx="838">
                  <c:v>-2.8885999999999967E-2</c:v>
                </c:pt>
                <c:pt idx="839">
                  <c:v>-1.8399999999996197E-3</c:v>
                </c:pt>
                <c:pt idx="840">
                  <c:v>-6.0830000000002826E-3</c:v>
                </c:pt>
                <c:pt idx="841">
                  <c:v>-1.0876999999999803E-2</c:v>
                </c:pt>
                <c:pt idx="842">
                  <c:v>-1.8238000000000198E-2</c:v>
                </c:pt>
                <c:pt idx="843">
                  <c:v>-3.5389999999999588E-2</c:v>
                </c:pt>
                <c:pt idx="844">
                  <c:v>-8.1639999999998381E-3</c:v>
                </c:pt>
                <c:pt idx="845">
                  <c:v>-9.7459999999998104E-3</c:v>
                </c:pt>
                <c:pt idx="846">
                  <c:v>-4.2029999999995127E-3</c:v>
                </c:pt>
                <c:pt idx="847">
                  <c:v>-1.0786000000000406E-2</c:v>
                </c:pt>
                <c:pt idx="848">
                  <c:v>-1.563200000000009E-2</c:v>
                </c:pt>
                <c:pt idx="849">
                  <c:v>-1.2616999999999656E-2</c:v>
                </c:pt>
                <c:pt idx="850">
                  <c:v>6.8999999999963535E-4</c:v>
                </c:pt>
                <c:pt idx="851">
                  <c:v>7.8610000000001179E-3</c:v>
                </c:pt>
                <c:pt idx="852">
                  <c:v>4.6809999999997132E-3</c:v>
                </c:pt>
                <c:pt idx="853">
                  <c:v>-8.7869999999998782E-3</c:v>
                </c:pt>
                <c:pt idx="854">
                  <c:v>-8.2299999999992934E-3</c:v>
                </c:pt>
                <c:pt idx="855">
                  <c:v>-2.3640000000000327E-3</c:v>
                </c:pt>
                <c:pt idx="856">
                  <c:v>6.6599999999983339E-4</c:v>
                </c:pt>
                <c:pt idx="857">
                  <c:v>1.7216999999999594E-2</c:v>
                </c:pt>
                <c:pt idx="858">
                  <c:v>1.4382999999999591E-2</c:v>
                </c:pt>
                <c:pt idx="859">
                  <c:v>5.5730000000000501E-3</c:v>
                </c:pt>
                <c:pt idx="860">
                  <c:v>-5.9970000000006962E-3</c:v>
                </c:pt>
                <c:pt idx="861">
                  <c:v>7.3800000000003863E-3</c:v>
                </c:pt>
                <c:pt idx="862">
                  <c:v>-3.3199999999933283E-4</c:v>
                </c:pt>
                <c:pt idx="863">
                  <c:v>2.4220000000001463E-3</c:v>
                </c:pt>
                <c:pt idx="864">
                  <c:v>1.5551999999999566E-2</c:v>
                </c:pt>
                <c:pt idx="865">
                  <c:v>1.9052999999999543E-2</c:v>
                </c:pt>
                <c:pt idx="866">
                  <c:v>1.7357999999999763E-2</c:v>
                </c:pt>
                <c:pt idx="867">
                  <c:v>-1.0793999999999748E-2</c:v>
                </c:pt>
                <c:pt idx="868">
                  <c:v>2.5826000000000349E-2</c:v>
                </c:pt>
                <c:pt idx="869">
                  <c:v>3.247499999999981E-2</c:v>
                </c:pt>
                <c:pt idx="870">
                  <c:v>-8.4720000000002571E-3</c:v>
                </c:pt>
                <c:pt idx="871">
                  <c:v>2.1633999999999709E-2</c:v>
                </c:pt>
                <c:pt idx="872">
                  <c:v>2.3473000000000077E-2</c:v>
                </c:pt>
                <c:pt idx="873">
                  <c:v>3.0924999999999869E-2</c:v>
                </c:pt>
                <c:pt idx="874">
                  <c:v>2.8579999999999828E-2</c:v>
                </c:pt>
                <c:pt idx="875">
                  <c:v>2.8207000000000093E-2</c:v>
                </c:pt>
                <c:pt idx="876">
                  <c:v>3.820599999999974E-2</c:v>
                </c:pt>
                <c:pt idx="877">
                  <c:v>2.3245000000000182E-2</c:v>
                </c:pt>
                <c:pt idx="878">
                  <c:v>3.2507999999999981E-2</c:v>
                </c:pt>
                <c:pt idx="879">
                  <c:v>1.2418000000000262E-2</c:v>
                </c:pt>
                <c:pt idx="880">
                  <c:v>1.8310000000000493E-2</c:v>
                </c:pt>
                <c:pt idx="881">
                  <c:v>3.2268000000000185E-2</c:v>
                </c:pt>
                <c:pt idx="882">
                  <c:v>2.4178000000000033E-2</c:v>
                </c:pt>
                <c:pt idx="883">
                  <c:v>3.1482999999999706E-2</c:v>
                </c:pt>
                <c:pt idx="884">
                  <c:v>2.3601000000000205E-2</c:v>
                </c:pt>
                <c:pt idx="885">
                  <c:v>4.4029000000000096E-2</c:v>
                </c:pt>
                <c:pt idx="886">
                  <c:v>2.457399999999943E-2</c:v>
                </c:pt>
                <c:pt idx="887">
                  <c:v>2.7961000000000347E-2</c:v>
                </c:pt>
                <c:pt idx="888">
                  <c:v>2.2227999999999248E-2</c:v>
                </c:pt>
                <c:pt idx="889">
                  <c:v>3.0183000000000071E-2</c:v>
                </c:pt>
                <c:pt idx="890">
                  <c:v>1.4997999999999401E-2</c:v>
                </c:pt>
                <c:pt idx="891">
                  <c:v>3.2296000000000546E-2</c:v>
                </c:pt>
                <c:pt idx="892">
                  <c:v>3.6383999999999972E-2</c:v>
                </c:pt>
                <c:pt idx="893">
                  <c:v>1.439400000000024E-2</c:v>
                </c:pt>
                <c:pt idx="894">
                  <c:v>3.7771999999999473E-2</c:v>
                </c:pt>
                <c:pt idx="895">
                  <c:v>-5.6699999999931805E-4</c:v>
                </c:pt>
                <c:pt idx="896">
                  <c:v>2.7750999999999415E-2</c:v>
                </c:pt>
                <c:pt idx="897">
                  <c:v>3.1415999999999222E-2</c:v>
                </c:pt>
                <c:pt idx="898">
                  <c:v>3.2235000000000014E-2</c:v>
                </c:pt>
                <c:pt idx="899">
                  <c:v>3.3754000000000062E-2</c:v>
                </c:pt>
                <c:pt idx="900">
                  <c:v>2.0217000000000596E-2</c:v>
                </c:pt>
                <c:pt idx="901">
                  <c:v>3.9973999999999954E-2</c:v>
                </c:pt>
                <c:pt idx="902">
                  <c:v>4.0026000000000117E-2</c:v>
                </c:pt>
                <c:pt idx="903">
                  <c:v>1.9363999999999493E-2</c:v>
                </c:pt>
                <c:pt idx="904">
                  <c:v>3.6247999999999614E-2</c:v>
                </c:pt>
                <c:pt idx="905">
                  <c:v>3.4845999999999933E-2</c:v>
                </c:pt>
                <c:pt idx="906">
                  <c:v>1.9622000000000028E-2</c:v>
                </c:pt>
                <c:pt idx="907">
                  <c:v>1.7802999999999791E-2</c:v>
                </c:pt>
                <c:pt idx="908">
                  <c:v>3.959699999999966E-2</c:v>
                </c:pt>
                <c:pt idx="909">
                  <c:v>4.6488000000000085E-2</c:v>
                </c:pt>
                <c:pt idx="910">
                  <c:v>5.6110000000000326E-3</c:v>
                </c:pt>
                <c:pt idx="911">
                  <c:v>3.2612000000000307E-2</c:v>
                </c:pt>
                <c:pt idx="912">
                  <c:v>1.4890000000000292E-2</c:v>
                </c:pt>
                <c:pt idx="913">
                  <c:v>4.2180999999999358E-2</c:v>
                </c:pt>
                <c:pt idx="914">
                  <c:v>2.3891000000000773E-2</c:v>
                </c:pt>
                <c:pt idx="915">
                  <c:v>3.3850000000000158E-2</c:v>
                </c:pt>
                <c:pt idx="916">
                  <c:v>3.8178000000000267E-2</c:v>
                </c:pt>
                <c:pt idx="917">
                  <c:v>3.5452000000000261E-2</c:v>
                </c:pt>
                <c:pt idx="918">
                  <c:v>3.8018000000000107E-2</c:v>
                </c:pt>
                <c:pt idx="919">
                  <c:v>2.9176999999999786E-2</c:v>
                </c:pt>
                <c:pt idx="920">
                  <c:v>2.7518999999999849E-2</c:v>
                </c:pt>
                <c:pt idx="921">
                  <c:v>2.4623000000000062E-2</c:v>
                </c:pt>
                <c:pt idx="922">
                  <c:v>2.5433000000000483E-2</c:v>
                </c:pt>
                <c:pt idx="923">
                  <c:v>1.192400000000049E-2</c:v>
                </c:pt>
                <c:pt idx="924">
                  <c:v>2.5488000000000177E-2</c:v>
                </c:pt>
                <c:pt idx="925">
                  <c:v>3.3598999999999712E-2</c:v>
                </c:pt>
                <c:pt idx="926">
                  <c:v>3.3862000000000059E-2</c:v>
                </c:pt>
                <c:pt idx="927">
                  <c:v>1.828000000000074E-2</c:v>
                </c:pt>
                <c:pt idx="928">
                  <c:v>2.0612999999999992E-2</c:v>
                </c:pt>
                <c:pt idx="929">
                  <c:v>1.5259999999999607E-2</c:v>
                </c:pt>
                <c:pt idx="930">
                  <c:v>1.5193999999999264E-2</c:v>
                </c:pt>
                <c:pt idx="931">
                  <c:v>2.2472999999999743E-2</c:v>
                </c:pt>
                <c:pt idx="932">
                  <c:v>2.4112999999999829E-2</c:v>
                </c:pt>
                <c:pt idx="933">
                  <c:v>4.0220000000000589E-2</c:v>
                </c:pt>
                <c:pt idx="934">
                  <c:v>2.968999999999955E-2</c:v>
                </c:pt>
                <c:pt idx="935">
                  <c:v>2.33509999999999E-2</c:v>
                </c:pt>
                <c:pt idx="936">
                  <c:v>-4.9429999999999197E-3</c:v>
                </c:pt>
                <c:pt idx="974">
                  <c:v>-4.9390999999999963E-2</c:v>
                </c:pt>
              </c:numCache>
            </c:numRef>
          </c:yVal>
        </c:ser>
        <c:ser>
          <c:idx val="3"/>
          <c:order val="3"/>
          <c:tx>
            <c:v>ref - Z(900)</c:v>
          </c:tx>
          <c:spPr>
            <a:ln w="28575">
              <a:noFill/>
            </a:ln>
          </c:spPr>
          <c:xVal>
            <c:numRef>
              <c:f>side2DBr!$M$33:$M$1082</c:f>
              <c:numCache>
                <c:formatCode>General</c:formatCode>
                <c:ptCount val="1050"/>
                <c:pt idx="0">
                  <c:v>508.07</c:v>
                </c:pt>
                <c:pt idx="1">
                  <c:v>508.87599999999998</c:v>
                </c:pt>
                <c:pt idx="2">
                  <c:v>509.65899999999999</c:v>
                </c:pt>
                <c:pt idx="3">
                  <c:v>510.47</c:v>
                </c:pt>
                <c:pt idx="4">
                  <c:v>511.27199999999999</c:v>
                </c:pt>
                <c:pt idx="5">
                  <c:v>512.06299999999999</c:v>
                </c:pt>
                <c:pt idx="6">
                  <c:v>512.83600000000001</c:v>
                </c:pt>
                <c:pt idx="7">
                  <c:v>513.66399999999999</c:v>
                </c:pt>
                <c:pt idx="8">
                  <c:v>514.41700000000003</c:v>
                </c:pt>
                <c:pt idx="9">
                  <c:v>515.23099999999999</c:v>
                </c:pt>
                <c:pt idx="10">
                  <c:v>516.02300000000002</c:v>
                </c:pt>
                <c:pt idx="11">
                  <c:v>516.80200000000002</c:v>
                </c:pt>
                <c:pt idx="12">
                  <c:v>517.60400000000004</c:v>
                </c:pt>
                <c:pt idx="13">
                  <c:v>518.41</c:v>
                </c:pt>
                <c:pt idx="14">
                  <c:v>519.20600000000002</c:v>
                </c:pt>
                <c:pt idx="15">
                  <c:v>519.99</c:v>
                </c:pt>
                <c:pt idx="16">
                  <c:v>520.78599999999994</c:v>
                </c:pt>
                <c:pt idx="17">
                  <c:v>521.59299999999996</c:v>
                </c:pt>
                <c:pt idx="18">
                  <c:v>522.35400000000004</c:v>
                </c:pt>
                <c:pt idx="19">
                  <c:v>523.16</c:v>
                </c:pt>
                <c:pt idx="20">
                  <c:v>523.97400000000005</c:v>
                </c:pt>
                <c:pt idx="21">
                  <c:v>524.75599999999997</c:v>
                </c:pt>
                <c:pt idx="22">
                  <c:v>525.53700000000003</c:v>
                </c:pt>
                <c:pt idx="23">
                  <c:v>526.34500000000003</c:v>
                </c:pt>
                <c:pt idx="24">
                  <c:v>527.12300000000005</c:v>
                </c:pt>
                <c:pt idx="25">
                  <c:v>527.91</c:v>
                </c:pt>
                <c:pt idx="26">
                  <c:v>528.71</c:v>
                </c:pt>
                <c:pt idx="27">
                  <c:v>529.47699999999998</c:v>
                </c:pt>
                <c:pt idx="28">
                  <c:v>530.279</c:v>
                </c:pt>
                <c:pt idx="29">
                  <c:v>531.08500000000004</c:v>
                </c:pt>
                <c:pt idx="30">
                  <c:v>531.88099999999997</c:v>
                </c:pt>
                <c:pt idx="31">
                  <c:v>532.67899999999997</c:v>
                </c:pt>
                <c:pt idx="32">
                  <c:v>533.47400000000005</c:v>
                </c:pt>
                <c:pt idx="33">
                  <c:v>534.27</c:v>
                </c:pt>
                <c:pt idx="34">
                  <c:v>535.05499999999995</c:v>
                </c:pt>
                <c:pt idx="35">
                  <c:v>535.84900000000005</c:v>
                </c:pt>
                <c:pt idx="36">
                  <c:v>536.65899999999999</c:v>
                </c:pt>
                <c:pt idx="37">
                  <c:v>537.45000000000005</c:v>
                </c:pt>
                <c:pt idx="38">
                  <c:v>538.25199999999995</c:v>
                </c:pt>
                <c:pt idx="39">
                  <c:v>539.05799999999999</c:v>
                </c:pt>
                <c:pt idx="40">
                  <c:v>539.83399999999995</c:v>
                </c:pt>
                <c:pt idx="41">
                  <c:v>540.65800000000002</c:v>
                </c:pt>
                <c:pt idx="42">
                  <c:v>541.42899999999997</c:v>
                </c:pt>
                <c:pt idx="43">
                  <c:v>542.22</c:v>
                </c:pt>
                <c:pt idx="44">
                  <c:v>543.02300000000002</c:v>
                </c:pt>
                <c:pt idx="45">
                  <c:v>543.81200000000001</c:v>
                </c:pt>
                <c:pt idx="46">
                  <c:v>544.601</c:v>
                </c:pt>
                <c:pt idx="47">
                  <c:v>545.42100000000005</c:v>
                </c:pt>
                <c:pt idx="48">
                  <c:v>546.20600000000002</c:v>
                </c:pt>
                <c:pt idx="49">
                  <c:v>546.99599999999998</c:v>
                </c:pt>
                <c:pt idx="50">
                  <c:v>547.798</c:v>
                </c:pt>
                <c:pt idx="51">
                  <c:v>548.58000000000004</c:v>
                </c:pt>
                <c:pt idx="52">
                  <c:v>549.36099999999999</c:v>
                </c:pt>
                <c:pt idx="53">
                  <c:v>550.16600000000005</c:v>
                </c:pt>
                <c:pt idx="54">
                  <c:v>550.96500000000003</c:v>
                </c:pt>
                <c:pt idx="55">
                  <c:v>551.75400000000002</c:v>
                </c:pt>
                <c:pt idx="56">
                  <c:v>552.51499999999999</c:v>
                </c:pt>
                <c:pt idx="57">
                  <c:v>553.33199999999999</c:v>
                </c:pt>
                <c:pt idx="58">
                  <c:v>554.11300000000006</c:v>
                </c:pt>
                <c:pt idx="59">
                  <c:v>554.899</c:v>
                </c:pt>
                <c:pt idx="60">
                  <c:v>555.69399999999996</c:v>
                </c:pt>
                <c:pt idx="61">
                  <c:v>556.47699999999998</c:v>
                </c:pt>
                <c:pt idx="62">
                  <c:v>557.27</c:v>
                </c:pt>
                <c:pt idx="63">
                  <c:v>558.077</c:v>
                </c:pt>
                <c:pt idx="64">
                  <c:v>558.87300000000005</c:v>
                </c:pt>
                <c:pt idx="65">
                  <c:v>559.654</c:v>
                </c:pt>
                <c:pt idx="66">
                  <c:v>560.447</c:v>
                </c:pt>
                <c:pt idx="67">
                  <c:v>561.22199999999998</c:v>
                </c:pt>
                <c:pt idx="68">
                  <c:v>562.01499999999999</c:v>
                </c:pt>
                <c:pt idx="69">
                  <c:v>562.81600000000003</c:v>
                </c:pt>
                <c:pt idx="70">
                  <c:v>563.59500000000003</c:v>
                </c:pt>
                <c:pt idx="71">
                  <c:v>564.404</c:v>
                </c:pt>
                <c:pt idx="72">
                  <c:v>565.19799999999998</c:v>
                </c:pt>
                <c:pt idx="73">
                  <c:v>565.98199999999997</c:v>
                </c:pt>
                <c:pt idx="74">
                  <c:v>566.79100000000005</c:v>
                </c:pt>
                <c:pt idx="75">
                  <c:v>567.56399999999996</c:v>
                </c:pt>
                <c:pt idx="76">
                  <c:v>568.35199999999998</c:v>
                </c:pt>
                <c:pt idx="77">
                  <c:v>569.13900000000001</c:v>
                </c:pt>
                <c:pt idx="78">
                  <c:v>569.92399999999998</c:v>
                </c:pt>
                <c:pt idx="79">
                  <c:v>570.73</c:v>
                </c:pt>
                <c:pt idx="80">
                  <c:v>571.52</c:v>
                </c:pt>
                <c:pt idx="81">
                  <c:v>572.32299999999998</c:v>
                </c:pt>
                <c:pt idx="82">
                  <c:v>573.10400000000004</c:v>
                </c:pt>
                <c:pt idx="83">
                  <c:v>573.88800000000003</c:v>
                </c:pt>
                <c:pt idx="84">
                  <c:v>574.70699999999999</c:v>
                </c:pt>
                <c:pt idx="85">
                  <c:v>575.50300000000004</c:v>
                </c:pt>
                <c:pt idx="86">
                  <c:v>576.28099999999995</c:v>
                </c:pt>
                <c:pt idx="87">
                  <c:v>577.08900000000006</c:v>
                </c:pt>
                <c:pt idx="88">
                  <c:v>577.88499999999999</c:v>
                </c:pt>
                <c:pt idx="89">
                  <c:v>578.68299999999999</c:v>
                </c:pt>
                <c:pt idx="90">
                  <c:v>579.447</c:v>
                </c:pt>
                <c:pt idx="91">
                  <c:v>580.25800000000004</c:v>
                </c:pt>
                <c:pt idx="92">
                  <c:v>581.05700000000002</c:v>
                </c:pt>
                <c:pt idx="93">
                  <c:v>581.86</c:v>
                </c:pt>
                <c:pt idx="94">
                  <c:v>582.63900000000001</c:v>
                </c:pt>
                <c:pt idx="95">
                  <c:v>583.44600000000003</c:v>
                </c:pt>
                <c:pt idx="96">
                  <c:v>584.23800000000006</c:v>
                </c:pt>
                <c:pt idx="97">
                  <c:v>585.02300000000002</c:v>
                </c:pt>
                <c:pt idx="98">
                  <c:v>585.82299999999998</c:v>
                </c:pt>
                <c:pt idx="99">
                  <c:v>586.60799999999995</c:v>
                </c:pt>
                <c:pt idx="100">
                  <c:v>587.39499999999998</c:v>
                </c:pt>
                <c:pt idx="101">
                  <c:v>588.19100000000003</c:v>
                </c:pt>
                <c:pt idx="102">
                  <c:v>588.97400000000005</c:v>
                </c:pt>
                <c:pt idx="103">
                  <c:v>589.77599999999995</c:v>
                </c:pt>
                <c:pt idx="104">
                  <c:v>590.55899999999997</c:v>
                </c:pt>
                <c:pt idx="105">
                  <c:v>591.37099999999998</c:v>
                </c:pt>
                <c:pt idx="106">
                  <c:v>592.17499999999995</c:v>
                </c:pt>
                <c:pt idx="107">
                  <c:v>592.96400000000006</c:v>
                </c:pt>
                <c:pt idx="108">
                  <c:v>593.75900000000001</c:v>
                </c:pt>
                <c:pt idx="109">
                  <c:v>594.54999999999995</c:v>
                </c:pt>
                <c:pt idx="110">
                  <c:v>595.31899999999996</c:v>
                </c:pt>
                <c:pt idx="111">
                  <c:v>596.125</c:v>
                </c:pt>
                <c:pt idx="112">
                  <c:v>596.90499999999997</c:v>
                </c:pt>
                <c:pt idx="113">
                  <c:v>597.69399999999996</c:v>
                </c:pt>
                <c:pt idx="114">
                  <c:v>598.50300000000004</c:v>
                </c:pt>
                <c:pt idx="115">
                  <c:v>599.29</c:v>
                </c:pt>
                <c:pt idx="116">
                  <c:v>600.07899999999995</c:v>
                </c:pt>
                <c:pt idx="117">
                  <c:v>600.88300000000004</c:v>
                </c:pt>
                <c:pt idx="118">
                  <c:v>601.66600000000005</c:v>
                </c:pt>
                <c:pt idx="119">
                  <c:v>602.45600000000002</c:v>
                </c:pt>
                <c:pt idx="120">
                  <c:v>603.23900000000003</c:v>
                </c:pt>
                <c:pt idx="121">
                  <c:v>604.03200000000004</c:v>
                </c:pt>
                <c:pt idx="122">
                  <c:v>604.84699999999998</c:v>
                </c:pt>
                <c:pt idx="123">
                  <c:v>605.63400000000001</c:v>
                </c:pt>
                <c:pt idx="124">
                  <c:v>606.40300000000002</c:v>
                </c:pt>
                <c:pt idx="125">
                  <c:v>607.21600000000001</c:v>
                </c:pt>
                <c:pt idx="126">
                  <c:v>608.00699999999995</c:v>
                </c:pt>
                <c:pt idx="127">
                  <c:v>608.82500000000005</c:v>
                </c:pt>
                <c:pt idx="128">
                  <c:v>609.59500000000003</c:v>
                </c:pt>
                <c:pt idx="129">
                  <c:v>610.39800000000002</c:v>
                </c:pt>
                <c:pt idx="130">
                  <c:v>611.19600000000003</c:v>
                </c:pt>
                <c:pt idx="131">
                  <c:v>611.98299999999995</c:v>
                </c:pt>
                <c:pt idx="132">
                  <c:v>612.78099999999995</c:v>
                </c:pt>
                <c:pt idx="133">
                  <c:v>613.577</c:v>
                </c:pt>
                <c:pt idx="134">
                  <c:v>614.35599999999999</c:v>
                </c:pt>
                <c:pt idx="135">
                  <c:v>615.15899999999999</c:v>
                </c:pt>
                <c:pt idx="136">
                  <c:v>615.93499999999995</c:v>
                </c:pt>
                <c:pt idx="137">
                  <c:v>616.74599999999998</c:v>
                </c:pt>
                <c:pt idx="138">
                  <c:v>617.54200000000003</c:v>
                </c:pt>
                <c:pt idx="139">
                  <c:v>618.35799999999995</c:v>
                </c:pt>
                <c:pt idx="140">
                  <c:v>619.14700000000005</c:v>
                </c:pt>
                <c:pt idx="141">
                  <c:v>619.94000000000005</c:v>
                </c:pt>
                <c:pt idx="142">
                  <c:v>620.72500000000002</c:v>
                </c:pt>
                <c:pt idx="143">
                  <c:v>621.51400000000001</c:v>
                </c:pt>
                <c:pt idx="144">
                  <c:v>622.30700000000002</c:v>
                </c:pt>
                <c:pt idx="145">
                  <c:v>623.09199999999998</c:v>
                </c:pt>
                <c:pt idx="146">
                  <c:v>623.88699999999994</c:v>
                </c:pt>
                <c:pt idx="147">
                  <c:v>624.67999999999995</c:v>
                </c:pt>
                <c:pt idx="148">
                  <c:v>625.47500000000002</c:v>
                </c:pt>
                <c:pt idx="149">
                  <c:v>626.29300000000001</c:v>
                </c:pt>
                <c:pt idx="150">
                  <c:v>627.04499999999996</c:v>
                </c:pt>
                <c:pt idx="151">
                  <c:v>627.83799999999997</c:v>
                </c:pt>
                <c:pt idx="152">
                  <c:v>628.62900000000002</c:v>
                </c:pt>
                <c:pt idx="153">
                  <c:v>629.40899999999999</c:v>
                </c:pt>
                <c:pt idx="154">
                  <c:v>630.21299999999997</c:v>
                </c:pt>
                <c:pt idx="155">
                  <c:v>630.99800000000005</c:v>
                </c:pt>
                <c:pt idx="156">
                  <c:v>631.80899999999997</c:v>
                </c:pt>
                <c:pt idx="157">
                  <c:v>632.596</c:v>
                </c:pt>
                <c:pt idx="158">
                  <c:v>633.35900000000004</c:v>
                </c:pt>
                <c:pt idx="159">
                  <c:v>634.173</c:v>
                </c:pt>
                <c:pt idx="160">
                  <c:v>634.96500000000003</c:v>
                </c:pt>
                <c:pt idx="161">
                  <c:v>635.76199999999994</c:v>
                </c:pt>
                <c:pt idx="162">
                  <c:v>636.55600000000004</c:v>
                </c:pt>
                <c:pt idx="163">
                  <c:v>637.33500000000004</c:v>
                </c:pt>
                <c:pt idx="164">
                  <c:v>638.13400000000001</c:v>
                </c:pt>
                <c:pt idx="165">
                  <c:v>638.92200000000003</c:v>
                </c:pt>
                <c:pt idx="166">
                  <c:v>639.69600000000003</c:v>
                </c:pt>
                <c:pt idx="167">
                  <c:v>640.476</c:v>
                </c:pt>
                <c:pt idx="168">
                  <c:v>641.27700000000004</c:v>
                </c:pt>
                <c:pt idx="169">
                  <c:v>642.06799999999998</c:v>
                </c:pt>
                <c:pt idx="170">
                  <c:v>642.85199999999998</c:v>
                </c:pt>
                <c:pt idx="171">
                  <c:v>643.67399999999998</c:v>
                </c:pt>
                <c:pt idx="172">
                  <c:v>644.45500000000004</c:v>
                </c:pt>
                <c:pt idx="173">
                  <c:v>645.24900000000002</c:v>
                </c:pt>
                <c:pt idx="174">
                  <c:v>646.03899999999999</c:v>
                </c:pt>
                <c:pt idx="175">
                  <c:v>646.83500000000004</c:v>
                </c:pt>
                <c:pt idx="176">
                  <c:v>647.63099999999997</c:v>
                </c:pt>
                <c:pt idx="177">
                  <c:v>648.41700000000003</c:v>
                </c:pt>
                <c:pt idx="178">
                  <c:v>649.21400000000006</c:v>
                </c:pt>
                <c:pt idx="179">
                  <c:v>650.01599999999996</c:v>
                </c:pt>
                <c:pt idx="180">
                  <c:v>650.80999999999995</c:v>
                </c:pt>
                <c:pt idx="181">
                  <c:v>651.60799999999995</c:v>
                </c:pt>
                <c:pt idx="182">
                  <c:v>652.404</c:v>
                </c:pt>
                <c:pt idx="183">
                  <c:v>653.20299999999997</c:v>
                </c:pt>
                <c:pt idx="184">
                  <c:v>653.98900000000003</c:v>
                </c:pt>
                <c:pt idx="185">
                  <c:v>654.77</c:v>
                </c:pt>
                <c:pt idx="186">
                  <c:v>655.56100000000004</c:v>
                </c:pt>
                <c:pt idx="187">
                  <c:v>656.34900000000005</c:v>
                </c:pt>
                <c:pt idx="188">
                  <c:v>657.15099999999995</c:v>
                </c:pt>
                <c:pt idx="189">
                  <c:v>657.94</c:v>
                </c:pt>
                <c:pt idx="190">
                  <c:v>658.74900000000002</c:v>
                </c:pt>
                <c:pt idx="191">
                  <c:v>659.53499999999997</c:v>
                </c:pt>
                <c:pt idx="192">
                  <c:v>660.31299999999999</c:v>
                </c:pt>
                <c:pt idx="193">
                  <c:v>661.10500000000002</c:v>
                </c:pt>
                <c:pt idx="194">
                  <c:v>661.90300000000002</c:v>
                </c:pt>
                <c:pt idx="195">
                  <c:v>662.68700000000001</c:v>
                </c:pt>
                <c:pt idx="196">
                  <c:v>663.48099999999999</c:v>
                </c:pt>
                <c:pt idx="197">
                  <c:v>664.28499999999997</c:v>
                </c:pt>
                <c:pt idx="198">
                  <c:v>665.072</c:v>
                </c:pt>
                <c:pt idx="199">
                  <c:v>665.84699999999998</c:v>
                </c:pt>
                <c:pt idx="200">
                  <c:v>666.649</c:v>
                </c:pt>
                <c:pt idx="201">
                  <c:v>667.428</c:v>
                </c:pt>
                <c:pt idx="202">
                  <c:v>668.22299999999996</c:v>
                </c:pt>
                <c:pt idx="203">
                  <c:v>669.02800000000002</c:v>
                </c:pt>
                <c:pt idx="204">
                  <c:v>669.80899999999997</c:v>
                </c:pt>
                <c:pt idx="205">
                  <c:v>670.601</c:v>
                </c:pt>
                <c:pt idx="206">
                  <c:v>671.4</c:v>
                </c:pt>
                <c:pt idx="207">
                  <c:v>672.16700000000003</c:v>
                </c:pt>
                <c:pt idx="208">
                  <c:v>672.95299999999997</c:v>
                </c:pt>
                <c:pt idx="209">
                  <c:v>673.74099999999999</c:v>
                </c:pt>
                <c:pt idx="210">
                  <c:v>674.529</c:v>
                </c:pt>
                <c:pt idx="211">
                  <c:v>675.32100000000003</c:v>
                </c:pt>
                <c:pt idx="212">
                  <c:v>676.11</c:v>
                </c:pt>
                <c:pt idx="213">
                  <c:v>676.94200000000001</c:v>
                </c:pt>
                <c:pt idx="214">
                  <c:v>677.72199999999998</c:v>
                </c:pt>
                <c:pt idx="215">
                  <c:v>678.49099999999999</c:v>
                </c:pt>
                <c:pt idx="216">
                  <c:v>679.29899999999998</c:v>
                </c:pt>
                <c:pt idx="217">
                  <c:v>680.07500000000005</c:v>
                </c:pt>
                <c:pt idx="218">
                  <c:v>680.86300000000006</c:v>
                </c:pt>
                <c:pt idx="219">
                  <c:v>681.67399999999998</c:v>
                </c:pt>
                <c:pt idx="220">
                  <c:v>682.44200000000001</c:v>
                </c:pt>
                <c:pt idx="221">
                  <c:v>683.24199999999996</c:v>
                </c:pt>
                <c:pt idx="222">
                  <c:v>684.03599999999994</c:v>
                </c:pt>
                <c:pt idx="223">
                  <c:v>684.84</c:v>
                </c:pt>
                <c:pt idx="224">
                  <c:v>685.62599999999998</c:v>
                </c:pt>
                <c:pt idx="225">
                  <c:v>686.43</c:v>
                </c:pt>
                <c:pt idx="226">
                  <c:v>687.20600000000002</c:v>
                </c:pt>
                <c:pt idx="227">
                  <c:v>687.98500000000001</c:v>
                </c:pt>
                <c:pt idx="228">
                  <c:v>688.78499999999997</c:v>
                </c:pt>
                <c:pt idx="229">
                  <c:v>689.58799999999997</c:v>
                </c:pt>
                <c:pt idx="230">
                  <c:v>690.36199999999997</c:v>
                </c:pt>
                <c:pt idx="231">
                  <c:v>691.18799999999999</c:v>
                </c:pt>
                <c:pt idx="232">
                  <c:v>691.96900000000005</c:v>
                </c:pt>
                <c:pt idx="233">
                  <c:v>692.75599999999997</c:v>
                </c:pt>
                <c:pt idx="234">
                  <c:v>693.53800000000001</c:v>
                </c:pt>
                <c:pt idx="235">
                  <c:v>694.36</c:v>
                </c:pt>
                <c:pt idx="236">
                  <c:v>695.12</c:v>
                </c:pt>
                <c:pt idx="237">
                  <c:v>695.93200000000002</c:v>
                </c:pt>
                <c:pt idx="238">
                  <c:v>696.72400000000005</c:v>
                </c:pt>
                <c:pt idx="239">
                  <c:v>697.505</c:v>
                </c:pt>
                <c:pt idx="240">
                  <c:v>698.303</c:v>
                </c:pt>
                <c:pt idx="241">
                  <c:v>699.08299999999997</c:v>
                </c:pt>
                <c:pt idx="242">
                  <c:v>699.851</c:v>
                </c:pt>
                <c:pt idx="243">
                  <c:v>700.65499999999997</c:v>
                </c:pt>
                <c:pt idx="244">
                  <c:v>701.44399999999996</c:v>
                </c:pt>
                <c:pt idx="245">
                  <c:v>702.25</c:v>
                </c:pt>
                <c:pt idx="246">
                  <c:v>703.03399999999999</c:v>
                </c:pt>
                <c:pt idx="247">
                  <c:v>703.85199999999998</c:v>
                </c:pt>
                <c:pt idx="248">
                  <c:v>704.63900000000001</c:v>
                </c:pt>
                <c:pt idx="249">
                  <c:v>705.39800000000002</c:v>
                </c:pt>
                <c:pt idx="250">
                  <c:v>706.19600000000003</c:v>
                </c:pt>
                <c:pt idx="251">
                  <c:v>706.99699999999996</c:v>
                </c:pt>
                <c:pt idx="252">
                  <c:v>707.78099999999995</c:v>
                </c:pt>
                <c:pt idx="253">
                  <c:v>708.57299999999998</c:v>
                </c:pt>
                <c:pt idx="254">
                  <c:v>709.36199999999997</c:v>
                </c:pt>
                <c:pt idx="255">
                  <c:v>710.15700000000004</c:v>
                </c:pt>
                <c:pt idx="256">
                  <c:v>710.94899999999996</c:v>
                </c:pt>
                <c:pt idx="257">
                  <c:v>711.75400000000002</c:v>
                </c:pt>
                <c:pt idx="258">
                  <c:v>712.52</c:v>
                </c:pt>
                <c:pt idx="259">
                  <c:v>713.32899999999995</c:v>
                </c:pt>
                <c:pt idx="260">
                  <c:v>714.12099999999998</c:v>
                </c:pt>
                <c:pt idx="261">
                  <c:v>714.89700000000005</c:v>
                </c:pt>
                <c:pt idx="262">
                  <c:v>715.69799999999998</c:v>
                </c:pt>
                <c:pt idx="263">
                  <c:v>716.51300000000003</c:v>
                </c:pt>
                <c:pt idx="264">
                  <c:v>717.30499999999995</c:v>
                </c:pt>
                <c:pt idx="265">
                  <c:v>718.09500000000003</c:v>
                </c:pt>
                <c:pt idx="266">
                  <c:v>718.88400000000001</c:v>
                </c:pt>
                <c:pt idx="267">
                  <c:v>719.702</c:v>
                </c:pt>
                <c:pt idx="268">
                  <c:v>720.46900000000005</c:v>
                </c:pt>
                <c:pt idx="269">
                  <c:v>721.28899999999999</c:v>
                </c:pt>
                <c:pt idx="270">
                  <c:v>722.07600000000002</c:v>
                </c:pt>
                <c:pt idx="271">
                  <c:v>722.86699999999996</c:v>
                </c:pt>
                <c:pt idx="272">
                  <c:v>723.66399999999999</c:v>
                </c:pt>
                <c:pt idx="273">
                  <c:v>724.47</c:v>
                </c:pt>
                <c:pt idx="274">
                  <c:v>725.25099999999998</c:v>
                </c:pt>
                <c:pt idx="275">
                  <c:v>726.048</c:v>
                </c:pt>
                <c:pt idx="276">
                  <c:v>726.84100000000001</c:v>
                </c:pt>
                <c:pt idx="277">
                  <c:v>727.62599999999998</c:v>
                </c:pt>
                <c:pt idx="278">
                  <c:v>728.42600000000004</c:v>
                </c:pt>
                <c:pt idx="279">
                  <c:v>729.23900000000003</c:v>
                </c:pt>
                <c:pt idx="280">
                  <c:v>730.00599999999997</c:v>
                </c:pt>
                <c:pt idx="281">
                  <c:v>730.81600000000003</c:v>
                </c:pt>
                <c:pt idx="282">
                  <c:v>731.61099999999999</c:v>
                </c:pt>
                <c:pt idx="283">
                  <c:v>732.37300000000005</c:v>
                </c:pt>
                <c:pt idx="284">
                  <c:v>733.16600000000005</c:v>
                </c:pt>
                <c:pt idx="285">
                  <c:v>733.96299999999997</c:v>
                </c:pt>
                <c:pt idx="286">
                  <c:v>734.76499999999999</c:v>
                </c:pt>
                <c:pt idx="287">
                  <c:v>735.53800000000001</c:v>
                </c:pt>
                <c:pt idx="288">
                  <c:v>736.35</c:v>
                </c:pt>
                <c:pt idx="289">
                  <c:v>737.15</c:v>
                </c:pt>
                <c:pt idx="290">
                  <c:v>737.92600000000004</c:v>
                </c:pt>
                <c:pt idx="291">
                  <c:v>738.73500000000001</c:v>
                </c:pt>
                <c:pt idx="292">
                  <c:v>739.50800000000004</c:v>
                </c:pt>
                <c:pt idx="293">
                  <c:v>740.29399999999998</c:v>
                </c:pt>
                <c:pt idx="294">
                  <c:v>741.09799999999996</c:v>
                </c:pt>
                <c:pt idx="295">
                  <c:v>741.88400000000001</c:v>
                </c:pt>
                <c:pt idx="296">
                  <c:v>742.67399999999998</c:v>
                </c:pt>
                <c:pt idx="297">
                  <c:v>743.47900000000004</c:v>
                </c:pt>
                <c:pt idx="298">
                  <c:v>744.27700000000004</c:v>
                </c:pt>
                <c:pt idx="299">
                  <c:v>745.06500000000005</c:v>
                </c:pt>
                <c:pt idx="300">
                  <c:v>745.85599999999999</c:v>
                </c:pt>
                <c:pt idx="301">
                  <c:v>746.66</c:v>
                </c:pt>
                <c:pt idx="302">
                  <c:v>747.43499999999995</c:v>
                </c:pt>
                <c:pt idx="303">
                  <c:v>748.22900000000004</c:v>
                </c:pt>
                <c:pt idx="304">
                  <c:v>749.03899999999999</c:v>
                </c:pt>
                <c:pt idx="305">
                  <c:v>749.81899999999996</c:v>
                </c:pt>
                <c:pt idx="306">
                  <c:v>750.58299999999997</c:v>
                </c:pt>
                <c:pt idx="307">
                  <c:v>751.40499999999997</c:v>
                </c:pt>
                <c:pt idx="308">
                  <c:v>752.20399999999995</c:v>
                </c:pt>
                <c:pt idx="309">
                  <c:v>752.98500000000001</c:v>
                </c:pt>
                <c:pt idx="310">
                  <c:v>753.79100000000005</c:v>
                </c:pt>
                <c:pt idx="311">
                  <c:v>754.58399999999995</c:v>
                </c:pt>
                <c:pt idx="312">
                  <c:v>755.35699999999997</c:v>
                </c:pt>
                <c:pt idx="313">
                  <c:v>756.16899999999998</c:v>
                </c:pt>
                <c:pt idx="314">
                  <c:v>756.93899999999996</c:v>
                </c:pt>
                <c:pt idx="315">
                  <c:v>757.74900000000002</c:v>
                </c:pt>
                <c:pt idx="316">
                  <c:v>758.54200000000003</c:v>
                </c:pt>
                <c:pt idx="317">
                  <c:v>759.32</c:v>
                </c:pt>
                <c:pt idx="318">
                  <c:v>760.11900000000003</c:v>
                </c:pt>
                <c:pt idx="319">
                  <c:v>760.91600000000005</c:v>
                </c:pt>
                <c:pt idx="320">
                  <c:v>761.72799999999995</c:v>
                </c:pt>
                <c:pt idx="321">
                  <c:v>762.51499999999999</c:v>
                </c:pt>
                <c:pt idx="322">
                  <c:v>763.32299999999998</c:v>
                </c:pt>
                <c:pt idx="323">
                  <c:v>764.12</c:v>
                </c:pt>
                <c:pt idx="324">
                  <c:v>764.88699999999994</c:v>
                </c:pt>
                <c:pt idx="325">
                  <c:v>765.702</c:v>
                </c:pt>
                <c:pt idx="326">
                  <c:v>766.48199999999997</c:v>
                </c:pt>
                <c:pt idx="327">
                  <c:v>767.26900000000001</c:v>
                </c:pt>
                <c:pt idx="328">
                  <c:v>768.06600000000003</c:v>
                </c:pt>
                <c:pt idx="329">
                  <c:v>768.85699999999997</c:v>
                </c:pt>
                <c:pt idx="330">
                  <c:v>769.65499999999997</c:v>
                </c:pt>
                <c:pt idx="331">
                  <c:v>770.45100000000002</c:v>
                </c:pt>
                <c:pt idx="332">
                  <c:v>771.24900000000002</c:v>
                </c:pt>
                <c:pt idx="333">
                  <c:v>772.02800000000002</c:v>
                </c:pt>
                <c:pt idx="334">
                  <c:v>772.82500000000005</c:v>
                </c:pt>
                <c:pt idx="335">
                  <c:v>773.62099999999998</c:v>
                </c:pt>
                <c:pt idx="336">
                  <c:v>774.404</c:v>
                </c:pt>
                <c:pt idx="337">
                  <c:v>775.18399999999997</c:v>
                </c:pt>
                <c:pt idx="338">
                  <c:v>776</c:v>
                </c:pt>
                <c:pt idx="339">
                  <c:v>776.79</c:v>
                </c:pt>
                <c:pt idx="340">
                  <c:v>777.54700000000003</c:v>
                </c:pt>
                <c:pt idx="341">
                  <c:v>778.37099999999998</c:v>
                </c:pt>
                <c:pt idx="342">
                  <c:v>779.17700000000002</c:v>
                </c:pt>
                <c:pt idx="343">
                  <c:v>779.95799999999997</c:v>
                </c:pt>
                <c:pt idx="344">
                  <c:v>780.73800000000006</c:v>
                </c:pt>
                <c:pt idx="345">
                  <c:v>781.54200000000003</c:v>
                </c:pt>
                <c:pt idx="346">
                  <c:v>782.30899999999997</c:v>
                </c:pt>
                <c:pt idx="347">
                  <c:v>783.11900000000003</c:v>
                </c:pt>
                <c:pt idx="348">
                  <c:v>783.91499999999996</c:v>
                </c:pt>
                <c:pt idx="349">
                  <c:v>784.68899999999996</c:v>
                </c:pt>
                <c:pt idx="350">
                  <c:v>785.48900000000003</c:v>
                </c:pt>
                <c:pt idx="351">
                  <c:v>786.279</c:v>
                </c:pt>
                <c:pt idx="352">
                  <c:v>787.06200000000001</c:v>
                </c:pt>
                <c:pt idx="353">
                  <c:v>787.87</c:v>
                </c:pt>
                <c:pt idx="354">
                  <c:v>788.66</c:v>
                </c:pt>
                <c:pt idx="355">
                  <c:v>789.47299999999996</c:v>
                </c:pt>
                <c:pt idx="356">
                  <c:v>790.26</c:v>
                </c:pt>
                <c:pt idx="357">
                  <c:v>791.06299999999999</c:v>
                </c:pt>
                <c:pt idx="358">
                  <c:v>791.84199999999998</c:v>
                </c:pt>
                <c:pt idx="359">
                  <c:v>792.63699999999994</c:v>
                </c:pt>
                <c:pt idx="360">
                  <c:v>793.41399999999999</c:v>
                </c:pt>
                <c:pt idx="361">
                  <c:v>794.22699999999998</c:v>
                </c:pt>
                <c:pt idx="362">
                  <c:v>795.00099999999998</c:v>
                </c:pt>
                <c:pt idx="363">
                  <c:v>795.81100000000004</c:v>
                </c:pt>
                <c:pt idx="364">
                  <c:v>796.63099999999997</c:v>
                </c:pt>
                <c:pt idx="365">
                  <c:v>797.42700000000002</c:v>
                </c:pt>
                <c:pt idx="366">
                  <c:v>798.20699999999999</c:v>
                </c:pt>
                <c:pt idx="367">
                  <c:v>798.99199999999996</c:v>
                </c:pt>
                <c:pt idx="368">
                  <c:v>799.79</c:v>
                </c:pt>
                <c:pt idx="369">
                  <c:v>800.58299999999997</c:v>
                </c:pt>
                <c:pt idx="370">
                  <c:v>801.38</c:v>
                </c:pt>
                <c:pt idx="371">
                  <c:v>802.16600000000005</c:v>
                </c:pt>
                <c:pt idx="372">
                  <c:v>802.98299999999995</c:v>
                </c:pt>
                <c:pt idx="373">
                  <c:v>803.774</c:v>
                </c:pt>
                <c:pt idx="374">
                  <c:v>804.53899999999999</c:v>
                </c:pt>
                <c:pt idx="375">
                  <c:v>805.35400000000004</c:v>
                </c:pt>
                <c:pt idx="376">
                  <c:v>806.14800000000002</c:v>
                </c:pt>
                <c:pt idx="377">
                  <c:v>806.94200000000001</c:v>
                </c:pt>
                <c:pt idx="378">
                  <c:v>807.71799999999996</c:v>
                </c:pt>
                <c:pt idx="379">
                  <c:v>808.52</c:v>
                </c:pt>
                <c:pt idx="380">
                  <c:v>809.29899999999998</c:v>
                </c:pt>
                <c:pt idx="381">
                  <c:v>810.077</c:v>
                </c:pt>
                <c:pt idx="382">
                  <c:v>810.90200000000004</c:v>
                </c:pt>
                <c:pt idx="383">
                  <c:v>811.67100000000005</c:v>
                </c:pt>
                <c:pt idx="384">
                  <c:v>812.46500000000003</c:v>
                </c:pt>
                <c:pt idx="385">
                  <c:v>813.26599999999996</c:v>
                </c:pt>
                <c:pt idx="386">
                  <c:v>814.05</c:v>
                </c:pt>
                <c:pt idx="387">
                  <c:v>814.85599999999999</c:v>
                </c:pt>
                <c:pt idx="388">
                  <c:v>815.63499999999999</c:v>
                </c:pt>
                <c:pt idx="389">
                  <c:v>816.44100000000003</c:v>
                </c:pt>
                <c:pt idx="390">
                  <c:v>817.23800000000006</c:v>
                </c:pt>
                <c:pt idx="391">
                  <c:v>818.01700000000005</c:v>
                </c:pt>
                <c:pt idx="392">
                  <c:v>818.81399999999996</c:v>
                </c:pt>
                <c:pt idx="393">
                  <c:v>819.59400000000005</c:v>
                </c:pt>
                <c:pt idx="394">
                  <c:v>820.38199999999995</c:v>
                </c:pt>
                <c:pt idx="395">
                  <c:v>821.18200000000002</c:v>
                </c:pt>
                <c:pt idx="396">
                  <c:v>821.97900000000004</c:v>
                </c:pt>
                <c:pt idx="397">
                  <c:v>822.76199999999994</c:v>
                </c:pt>
                <c:pt idx="398">
                  <c:v>823.57</c:v>
                </c:pt>
                <c:pt idx="399">
                  <c:v>824.36699999999996</c:v>
                </c:pt>
                <c:pt idx="400">
                  <c:v>825.13900000000001</c:v>
                </c:pt>
                <c:pt idx="401">
                  <c:v>825.93299999999999</c:v>
                </c:pt>
                <c:pt idx="402">
                  <c:v>826.71799999999996</c:v>
                </c:pt>
                <c:pt idx="403">
                  <c:v>827.50300000000004</c:v>
                </c:pt>
                <c:pt idx="404">
                  <c:v>828.31500000000005</c:v>
                </c:pt>
                <c:pt idx="405">
                  <c:v>829.10699999999997</c:v>
                </c:pt>
                <c:pt idx="406">
                  <c:v>829.91700000000003</c:v>
                </c:pt>
                <c:pt idx="407">
                  <c:v>830.71299999999997</c:v>
                </c:pt>
                <c:pt idx="408">
                  <c:v>831.471</c:v>
                </c:pt>
                <c:pt idx="409">
                  <c:v>832.29100000000005</c:v>
                </c:pt>
                <c:pt idx="410">
                  <c:v>833.07100000000003</c:v>
                </c:pt>
                <c:pt idx="411">
                  <c:v>833.87199999999996</c:v>
                </c:pt>
                <c:pt idx="412">
                  <c:v>834.65599999999995</c:v>
                </c:pt>
                <c:pt idx="413">
                  <c:v>835.44</c:v>
                </c:pt>
                <c:pt idx="414">
                  <c:v>836.26099999999997</c:v>
                </c:pt>
                <c:pt idx="415">
                  <c:v>837.024</c:v>
                </c:pt>
                <c:pt idx="416">
                  <c:v>837.81799999999998</c:v>
                </c:pt>
                <c:pt idx="417">
                  <c:v>838.60199999999998</c:v>
                </c:pt>
                <c:pt idx="418">
                  <c:v>839.41399999999999</c:v>
                </c:pt>
                <c:pt idx="419">
                  <c:v>840.19500000000005</c:v>
                </c:pt>
                <c:pt idx="420">
                  <c:v>840.97</c:v>
                </c:pt>
                <c:pt idx="421">
                  <c:v>841.76099999999997</c:v>
                </c:pt>
                <c:pt idx="422">
                  <c:v>842.55700000000002</c:v>
                </c:pt>
                <c:pt idx="423">
                  <c:v>843.35799999999995</c:v>
                </c:pt>
                <c:pt idx="424">
                  <c:v>844.14700000000005</c:v>
                </c:pt>
                <c:pt idx="425">
                  <c:v>844.92700000000002</c:v>
                </c:pt>
                <c:pt idx="426">
                  <c:v>845.71699999999998</c:v>
                </c:pt>
                <c:pt idx="427">
                  <c:v>846.5</c:v>
                </c:pt>
                <c:pt idx="428">
                  <c:v>847.31299999999999</c:v>
                </c:pt>
                <c:pt idx="429">
                  <c:v>848.101</c:v>
                </c:pt>
                <c:pt idx="430">
                  <c:v>848.89700000000005</c:v>
                </c:pt>
                <c:pt idx="431">
                  <c:v>849.67700000000002</c:v>
                </c:pt>
                <c:pt idx="432">
                  <c:v>850.47199999999998</c:v>
                </c:pt>
                <c:pt idx="433">
                  <c:v>851.27099999999996</c:v>
                </c:pt>
                <c:pt idx="434">
                  <c:v>852.05</c:v>
                </c:pt>
                <c:pt idx="435">
                  <c:v>852.82899999999995</c:v>
                </c:pt>
                <c:pt idx="436">
                  <c:v>853.62900000000002</c:v>
                </c:pt>
                <c:pt idx="437">
                  <c:v>854.41899999999998</c:v>
                </c:pt>
                <c:pt idx="438">
                  <c:v>855.21199999999999</c:v>
                </c:pt>
                <c:pt idx="439">
                  <c:v>856.01700000000005</c:v>
                </c:pt>
                <c:pt idx="440">
                  <c:v>856.79399999999998</c:v>
                </c:pt>
                <c:pt idx="441">
                  <c:v>857.6</c:v>
                </c:pt>
                <c:pt idx="442">
                  <c:v>858.34400000000005</c:v>
                </c:pt>
                <c:pt idx="443">
                  <c:v>859.15899999999999</c:v>
                </c:pt>
                <c:pt idx="444">
                  <c:v>859.94899999999996</c:v>
                </c:pt>
                <c:pt idx="445">
                  <c:v>860.74</c:v>
                </c:pt>
                <c:pt idx="446">
                  <c:v>861.53</c:v>
                </c:pt>
                <c:pt idx="447">
                  <c:v>862.33799999999997</c:v>
                </c:pt>
                <c:pt idx="448">
                  <c:v>863.11699999999996</c:v>
                </c:pt>
                <c:pt idx="449">
                  <c:v>863.91899999999998</c:v>
                </c:pt>
                <c:pt idx="450">
                  <c:v>864.71299999999997</c:v>
                </c:pt>
                <c:pt idx="451">
                  <c:v>865.50099999999998</c:v>
                </c:pt>
                <c:pt idx="452">
                  <c:v>866.29100000000005</c:v>
                </c:pt>
                <c:pt idx="453">
                  <c:v>867.09100000000001</c:v>
                </c:pt>
                <c:pt idx="454">
                  <c:v>867.87099999999998</c:v>
                </c:pt>
                <c:pt idx="455">
                  <c:v>868.68600000000004</c:v>
                </c:pt>
                <c:pt idx="456">
                  <c:v>869.48400000000004</c:v>
                </c:pt>
                <c:pt idx="457">
                  <c:v>870.27499999999998</c:v>
                </c:pt>
                <c:pt idx="458">
                  <c:v>871.05899999999997</c:v>
                </c:pt>
                <c:pt idx="459">
                  <c:v>871.85</c:v>
                </c:pt>
                <c:pt idx="460">
                  <c:v>872.65300000000002</c:v>
                </c:pt>
                <c:pt idx="461">
                  <c:v>873.43600000000004</c:v>
                </c:pt>
                <c:pt idx="462">
                  <c:v>874.23099999999999</c:v>
                </c:pt>
                <c:pt idx="463">
                  <c:v>875.05</c:v>
                </c:pt>
                <c:pt idx="464">
                  <c:v>875.83</c:v>
                </c:pt>
                <c:pt idx="465">
                  <c:v>876.61</c:v>
                </c:pt>
                <c:pt idx="466">
                  <c:v>877.41099999999994</c:v>
                </c:pt>
                <c:pt idx="467">
                  <c:v>878.20399999999995</c:v>
                </c:pt>
                <c:pt idx="468">
                  <c:v>878.99900000000002</c:v>
                </c:pt>
                <c:pt idx="469">
                  <c:v>879.78899999999999</c:v>
                </c:pt>
                <c:pt idx="470">
                  <c:v>880.57</c:v>
                </c:pt>
                <c:pt idx="471">
                  <c:v>881.38099999999997</c:v>
                </c:pt>
                <c:pt idx="472">
                  <c:v>882.16300000000001</c:v>
                </c:pt>
                <c:pt idx="473">
                  <c:v>882.95899999999995</c:v>
                </c:pt>
                <c:pt idx="474">
                  <c:v>883.73199999999997</c:v>
                </c:pt>
                <c:pt idx="475">
                  <c:v>884.53300000000002</c:v>
                </c:pt>
                <c:pt idx="476">
                  <c:v>885.29899999999998</c:v>
                </c:pt>
                <c:pt idx="477">
                  <c:v>886.077</c:v>
                </c:pt>
                <c:pt idx="478">
                  <c:v>886.875</c:v>
                </c:pt>
                <c:pt idx="479">
                  <c:v>887.67499999999995</c:v>
                </c:pt>
                <c:pt idx="480">
                  <c:v>888.46900000000005</c:v>
                </c:pt>
                <c:pt idx="481">
                  <c:v>889.28399999999999</c:v>
                </c:pt>
                <c:pt idx="482">
                  <c:v>890.053</c:v>
                </c:pt>
                <c:pt idx="483">
                  <c:v>890.86400000000003</c:v>
                </c:pt>
                <c:pt idx="484">
                  <c:v>891.64</c:v>
                </c:pt>
                <c:pt idx="485">
                  <c:v>892.43399999999997</c:v>
                </c:pt>
                <c:pt idx="486">
                  <c:v>893.20500000000004</c:v>
                </c:pt>
                <c:pt idx="487">
                  <c:v>894.03399999999999</c:v>
                </c:pt>
                <c:pt idx="488">
                  <c:v>894.80799999999999</c:v>
                </c:pt>
                <c:pt idx="489">
                  <c:v>895.60500000000002</c:v>
                </c:pt>
                <c:pt idx="490">
                  <c:v>896.40599999999995</c:v>
                </c:pt>
                <c:pt idx="491">
                  <c:v>897.20299999999997</c:v>
                </c:pt>
                <c:pt idx="492">
                  <c:v>897.97299999999996</c:v>
                </c:pt>
                <c:pt idx="493">
                  <c:v>898.79100000000005</c:v>
                </c:pt>
                <c:pt idx="494">
                  <c:v>899.56500000000005</c:v>
                </c:pt>
                <c:pt idx="495">
                  <c:v>900.36900000000003</c:v>
                </c:pt>
                <c:pt idx="496">
                  <c:v>901.12699999999995</c:v>
                </c:pt>
                <c:pt idx="497">
                  <c:v>901.96</c:v>
                </c:pt>
                <c:pt idx="498">
                  <c:v>902.74699999999996</c:v>
                </c:pt>
                <c:pt idx="499">
                  <c:v>903.49900000000002</c:v>
                </c:pt>
                <c:pt idx="500">
                  <c:v>904.31600000000003</c:v>
                </c:pt>
                <c:pt idx="501">
                  <c:v>905.10799999999995</c:v>
                </c:pt>
                <c:pt idx="502">
                  <c:v>905.90200000000004</c:v>
                </c:pt>
                <c:pt idx="503">
                  <c:v>906.71</c:v>
                </c:pt>
                <c:pt idx="504">
                  <c:v>907.48599999999999</c:v>
                </c:pt>
                <c:pt idx="505">
                  <c:v>908.30100000000004</c:v>
                </c:pt>
                <c:pt idx="506">
                  <c:v>909.08500000000004</c:v>
                </c:pt>
                <c:pt idx="507">
                  <c:v>909.88699999999994</c:v>
                </c:pt>
                <c:pt idx="508">
                  <c:v>910.65</c:v>
                </c:pt>
                <c:pt idx="509">
                  <c:v>911.452</c:v>
                </c:pt>
                <c:pt idx="510">
                  <c:v>912.24400000000003</c:v>
                </c:pt>
                <c:pt idx="511">
                  <c:v>913.005</c:v>
                </c:pt>
                <c:pt idx="512">
                  <c:v>913.81500000000005</c:v>
                </c:pt>
                <c:pt idx="513">
                  <c:v>914.62300000000005</c:v>
                </c:pt>
                <c:pt idx="514">
                  <c:v>915.42100000000005</c:v>
                </c:pt>
                <c:pt idx="515">
                  <c:v>916.22400000000005</c:v>
                </c:pt>
                <c:pt idx="516">
                  <c:v>917.01</c:v>
                </c:pt>
                <c:pt idx="517">
                  <c:v>917.80100000000004</c:v>
                </c:pt>
                <c:pt idx="518">
                  <c:v>918.57899999999995</c:v>
                </c:pt>
                <c:pt idx="519">
                  <c:v>919.38499999999999</c:v>
                </c:pt>
                <c:pt idx="520">
                  <c:v>920.16600000000005</c:v>
                </c:pt>
                <c:pt idx="521">
                  <c:v>920.95500000000004</c:v>
                </c:pt>
                <c:pt idx="522">
                  <c:v>921.74800000000005</c:v>
                </c:pt>
                <c:pt idx="523">
                  <c:v>922.53800000000001</c:v>
                </c:pt>
                <c:pt idx="524">
                  <c:v>923.34400000000005</c:v>
                </c:pt>
                <c:pt idx="525">
                  <c:v>924.14</c:v>
                </c:pt>
                <c:pt idx="526">
                  <c:v>924.90800000000002</c:v>
                </c:pt>
                <c:pt idx="527">
                  <c:v>925.71699999999998</c:v>
                </c:pt>
                <c:pt idx="528">
                  <c:v>926.49900000000002</c:v>
                </c:pt>
                <c:pt idx="529">
                  <c:v>927.30399999999997</c:v>
                </c:pt>
                <c:pt idx="530">
                  <c:v>928.07299999999998</c:v>
                </c:pt>
                <c:pt idx="531">
                  <c:v>928.87599999999998</c:v>
                </c:pt>
                <c:pt idx="532">
                  <c:v>929.67600000000004</c:v>
                </c:pt>
                <c:pt idx="533">
                  <c:v>930.42600000000004</c:v>
                </c:pt>
                <c:pt idx="534">
                  <c:v>931.21699999999998</c:v>
                </c:pt>
                <c:pt idx="535">
                  <c:v>932.04200000000003</c:v>
                </c:pt>
                <c:pt idx="536">
                  <c:v>932.82</c:v>
                </c:pt>
                <c:pt idx="537">
                  <c:v>933.61900000000003</c:v>
                </c:pt>
                <c:pt idx="538">
                  <c:v>934.42499999999995</c:v>
                </c:pt>
                <c:pt idx="539">
                  <c:v>935.20399999999995</c:v>
                </c:pt>
                <c:pt idx="540">
                  <c:v>936.00300000000004</c:v>
                </c:pt>
                <c:pt idx="541">
                  <c:v>936.80700000000002</c:v>
                </c:pt>
                <c:pt idx="542">
                  <c:v>937.58900000000006</c:v>
                </c:pt>
                <c:pt idx="543">
                  <c:v>938.39</c:v>
                </c:pt>
                <c:pt idx="544">
                  <c:v>939.19200000000001</c:v>
                </c:pt>
                <c:pt idx="545">
                  <c:v>939.98400000000004</c:v>
                </c:pt>
                <c:pt idx="546">
                  <c:v>940.79200000000003</c:v>
                </c:pt>
                <c:pt idx="547">
                  <c:v>941.60900000000004</c:v>
                </c:pt>
                <c:pt idx="548">
                  <c:v>942.4</c:v>
                </c:pt>
                <c:pt idx="549">
                  <c:v>943.2</c:v>
                </c:pt>
                <c:pt idx="550">
                  <c:v>943.976</c:v>
                </c:pt>
                <c:pt idx="551">
                  <c:v>944.78399999999999</c:v>
                </c:pt>
                <c:pt idx="552">
                  <c:v>945.55399999999997</c:v>
                </c:pt>
                <c:pt idx="553">
                  <c:v>946.35</c:v>
                </c:pt>
                <c:pt idx="554">
                  <c:v>947.15</c:v>
                </c:pt>
                <c:pt idx="555">
                  <c:v>947.92700000000002</c:v>
                </c:pt>
                <c:pt idx="556">
                  <c:v>948.71799999999996</c:v>
                </c:pt>
                <c:pt idx="557">
                  <c:v>949.53499999999997</c:v>
                </c:pt>
                <c:pt idx="558">
                  <c:v>950.32600000000002</c:v>
                </c:pt>
                <c:pt idx="559">
                  <c:v>951.12099999999998</c:v>
                </c:pt>
                <c:pt idx="560">
                  <c:v>951.89400000000001</c:v>
                </c:pt>
                <c:pt idx="561">
                  <c:v>952.68200000000002</c:v>
                </c:pt>
                <c:pt idx="562">
                  <c:v>953.47799999999995</c:v>
                </c:pt>
                <c:pt idx="563">
                  <c:v>954.274</c:v>
                </c:pt>
                <c:pt idx="564">
                  <c:v>955.05499999999995</c:v>
                </c:pt>
                <c:pt idx="565">
                  <c:v>955.85900000000004</c:v>
                </c:pt>
                <c:pt idx="566">
                  <c:v>956.649</c:v>
                </c:pt>
                <c:pt idx="567">
                  <c:v>957.43299999999999</c:v>
                </c:pt>
                <c:pt idx="568">
                  <c:v>958.21400000000006</c:v>
                </c:pt>
                <c:pt idx="569">
                  <c:v>959.02</c:v>
                </c:pt>
                <c:pt idx="570">
                  <c:v>959.80600000000004</c:v>
                </c:pt>
                <c:pt idx="571">
                  <c:v>960.60900000000004</c:v>
                </c:pt>
                <c:pt idx="572">
                  <c:v>961.399</c:v>
                </c:pt>
                <c:pt idx="573">
                  <c:v>962.20299999999997</c:v>
                </c:pt>
                <c:pt idx="574">
                  <c:v>962.97</c:v>
                </c:pt>
                <c:pt idx="575">
                  <c:v>963.76099999999997</c:v>
                </c:pt>
                <c:pt idx="576">
                  <c:v>964.55499999999995</c:v>
                </c:pt>
                <c:pt idx="577">
                  <c:v>965.34400000000005</c:v>
                </c:pt>
                <c:pt idx="578">
                  <c:v>966.13</c:v>
                </c:pt>
                <c:pt idx="579">
                  <c:v>966.94</c:v>
                </c:pt>
                <c:pt idx="580">
                  <c:v>967.71799999999996</c:v>
                </c:pt>
                <c:pt idx="581">
                  <c:v>968.53800000000001</c:v>
                </c:pt>
                <c:pt idx="582">
                  <c:v>969.30600000000004</c:v>
                </c:pt>
                <c:pt idx="583">
                  <c:v>970.11</c:v>
                </c:pt>
                <c:pt idx="584">
                  <c:v>970.89200000000005</c:v>
                </c:pt>
                <c:pt idx="585">
                  <c:v>971.69899999999996</c:v>
                </c:pt>
                <c:pt idx="586">
                  <c:v>972.49800000000005</c:v>
                </c:pt>
                <c:pt idx="587">
                  <c:v>973.28599999999994</c:v>
                </c:pt>
                <c:pt idx="588">
                  <c:v>974.09199999999998</c:v>
                </c:pt>
                <c:pt idx="589">
                  <c:v>974.90300000000002</c:v>
                </c:pt>
                <c:pt idx="590">
                  <c:v>975.67700000000002</c:v>
                </c:pt>
                <c:pt idx="591">
                  <c:v>976.49400000000003</c:v>
                </c:pt>
                <c:pt idx="592">
                  <c:v>977.28499999999997</c:v>
                </c:pt>
                <c:pt idx="593">
                  <c:v>978.07100000000003</c:v>
                </c:pt>
                <c:pt idx="594">
                  <c:v>978.85500000000002</c:v>
                </c:pt>
                <c:pt idx="595">
                  <c:v>979.66700000000003</c:v>
                </c:pt>
                <c:pt idx="596">
                  <c:v>980.44899999999996</c:v>
                </c:pt>
                <c:pt idx="597">
                  <c:v>981.25900000000001</c:v>
                </c:pt>
                <c:pt idx="598">
                  <c:v>982.04499999999996</c:v>
                </c:pt>
                <c:pt idx="599">
                  <c:v>982.86</c:v>
                </c:pt>
                <c:pt idx="600">
                  <c:v>983.63699999999994</c:v>
                </c:pt>
                <c:pt idx="601">
                  <c:v>984.40800000000002</c:v>
                </c:pt>
                <c:pt idx="602">
                  <c:v>985.20100000000002</c:v>
                </c:pt>
                <c:pt idx="603">
                  <c:v>986.00300000000004</c:v>
                </c:pt>
                <c:pt idx="604">
                  <c:v>986.80200000000002</c:v>
                </c:pt>
                <c:pt idx="605">
                  <c:v>987.596</c:v>
                </c:pt>
                <c:pt idx="606">
                  <c:v>988.37699999999995</c:v>
                </c:pt>
                <c:pt idx="607">
                  <c:v>989.19</c:v>
                </c:pt>
                <c:pt idx="608">
                  <c:v>989.97199999999998</c:v>
                </c:pt>
                <c:pt idx="609">
                  <c:v>990.75300000000004</c:v>
                </c:pt>
                <c:pt idx="610">
                  <c:v>991.54899999999998</c:v>
                </c:pt>
                <c:pt idx="611">
                  <c:v>992.35</c:v>
                </c:pt>
                <c:pt idx="612">
                  <c:v>993.12699999999995</c:v>
                </c:pt>
                <c:pt idx="613">
                  <c:v>993.94200000000001</c:v>
                </c:pt>
                <c:pt idx="614">
                  <c:v>994.72500000000002</c:v>
                </c:pt>
                <c:pt idx="615">
                  <c:v>995.52099999999996</c:v>
                </c:pt>
                <c:pt idx="616">
                  <c:v>996.30399999999997</c:v>
                </c:pt>
                <c:pt idx="617">
                  <c:v>997.10299999999995</c:v>
                </c:pt>
                <c:pt idx="618">
                  <c:v>997.88</c:v>
                </c:pt>
                <c:pt idx="619">
                  <c:v>998.67600000000004</c:v>
                </c:pt>
                <c:pt idx="620">
                  <c:v>999.476</c:v>
                </c:pt>
                <c:pt idx="621">
                  <c:v>1000.273</c:v>
                </c:pt>
                <c:pt idx="622">
                  <c:v>1001.073</c:v>
                </c:pt>
                <c:pt idx="623">
                  <c:v>1001.867</c:v>
                </c:pt>
                <c:pt idx="624">
                  <c:v>1002.629</c:v>
                </c:pt>
                <c:pt idx="625">
                  <c:v>1003.441</c:v>
                </c:pt>
                <c:pt idx="626">
                  <c:v>1004.24</c:v>
                </c:pt>
                <c:pt idx="627">
                  <c:v>1005.035</c:v>
                </c:pt>
                <c:pt idx="628">
                  <c:v>1005.803</c:v>
                </c:pt>
                <c:pt idx="629">
                  <c:v>1006.624</c:v>
                </c:pt>
                <c:pt idx="630">
                  <c:v>1007.404</c:v>
                </c:pt>
                <c:pt idx="631">
                  <c:v>1008.192</c:v>
                </c:pt>
                <c:pt idx="632">
                  <c:v>1009.003</c:v>
                </c:pt>
                <c:pt idx="633">
                  <c:v>1009.797</c:v>
                </c:pt>
                <c:pt idx="634">
                  <c:v>1010.58</c:v>
                </c:pt>
                <c:pt idx="635">
                  <c:v>1011.3579999999999</c:v>
                </c:pt>
                <c:pt idx="636">
                  <c:v>1012.1369999999999</c:v>
                </c:pt>
                <c:pt idx="637">
                  <c:v>1012.938</c:v>
                </c:pt>
                <c:pt idx="638">
                  <c:v>1013.7430000000001</c:v>
                </c:pt>
                <c:pt idx="639">
                  <c:v>1014.542</c:v>
                </c:pt>
                <c:pt idx="640">
                  <c:v>1015.338</c:v>
                </c:pt>
                <c:pt idx="641">
                  <c:v>1016.138</c:v>
                </c:pt>
                <c:pt idx="642">
                  <c:v>1016.937</c:v>
                </c:pt>
                <c:pt idx="643">
                  <c:v>1017.724</c:v>
                </c:pt>
                <c:pt idx="644">
                  <c:v>1018.511</c:v>
                </c:pt>
                <c:pt idx="645">
                  <c:v>1019.312</c:v>
                </c:pt>
                <c:pt idx="646">
                  <c:v>1020.104</c:v>
                </c:pt>
                <c:pt idx="647">
                  <c:v>1020.902</c:v>
                </c:pt>
                <c:pt idx="648">
                  <c:v>1021.706</c:v>
                </c:pt>
                <c:pt idx="649">
                  <c:v>1022.479</c:v>
                </c:pt>
                <c:pt idx="650">
                  <c:v>1023.271</c:v>
                </c:pt>
                <c:pt idx="651">
                  <c:v>1024.066</c:v>
                </c:pt>
                <c:pt idx="652">
                  <c:v>1024.867</c:v>
                </c:pt>
                <c:pt idx="653">
                  <c:v>1025.6420000000001</c:v>
                </c:pt>
                <c:pt idx="654">
                  <c:v>1026.4549999999999</c:v>
                </c:pt>
                <c:pt idx="655">
                  <c:v>1027.2349999999999</c:v>
                </c:pt>
                <c:pt idx="656">
                  <c:v>1028.039</c:v>
                </c:pt>
                <c:pt idx="657">
                  <c:v>1028.8320000000001</c:v>
                </c:pt>
                <c:pt idx="658">
                  <c:v>1029.577</c:v>
                </c:pt>
                <c:pt idx="659">
                  <c:v>1030.3910000000001</c:v>
                </c:pt>
                <c:pt idx="660">
                  <c:v>1031.1759999999999</c:v>
                </c:pt>
                <c:pt idx="661">
                  <c:v>1031.9860000000001</c:v>
                </c:pt>
                <c:pt idx="662">
                  <c:v>1032.759</c:v>
                </c:pt>
                <c:pt idx="663">
                  <c:v>1033.5640000000001</c:v>
                </c:pt>
                <c:pt idx="664">
                  <c:v>1034.374</c:v>
                </c:pt>
                <c:pt idx="665">
                  <c:v>1035.1379999999999</c:v>
                </c:pt>
                <c:pt idx="666">
                  <c:v>1035.93</c:v>
                </c:pt>
                <c:pt idx="667">
                  <c:v>1036.72</c:v>
                </c:pt>
                <c:pt idx="668">
                  <c:v>1037.502</c:v>
                </c:pt>
                <c:pt idx="669">
                  <c:v>1038.2940000000001</c:v>
                </c:pt>
                <c:pt idx="670">
                  <c:v>1039.08</c:v>
                </c:pt>
                <c:pt idx="671">
                  <c:v>1039.8630000000001</c:v>
                </c:pt>
                <c:pt idx="672">
                  <c:v>1040.663</c:v>
                </c:pt>
                <c:pt idx="673">
                  <c:v>1041.462</c:v>
                </c:pt>
                <c:pt idx="674">
                  <c:v>1042.2619999999999</c:v>
                </c:pt>
                <c:pt idx="675">
                  <c:v>1043.0530000000001</c:v>
                </c:pt>
                <c:pt idx="676">
                  <c:v>1043.8389999999999</c:v>
                </c:pt>
                <c:pt idx="677">
                  <c:v>1044.644</c:v>
                </c:pt>
                <c:pt idx="678">
                  <c:v>1045.425</c:v>
                </c:pt>
                <c:pt idx="679">
                  <c:v>1046.2159999999999</c:v>
                </c:pt>
                <c:pt idx="680">
                  <c:v>1047.019</c:v>
                </c:pt>
                <c:pt idx="681">
                  <c:v>1047.809</c:v>
                </c:pt>
                <c:pt idx="682">
                  <c:v>1048.607</c:v>
                </c:pt>
                <c:pt idx="683">
                  <c:v>1049.402</c:v>
                </c:pt>
                <c:pt idx="684">
                  <c:v>1050.2049999999999</c:v>
                </c:pt>
                <c:pt idx="685">
                  <c:v>1050.9870000000001</c:v>
                </c:pt>
                <c:pt idx="686">
                  <c:v>1051.808</c:v>
                </c:pt>
                <c:pt idx="687">
                  <c:v>1052.586</c:v>
                </c:pt>
                <c:pt idx="688">
                  <c:v>1053.394</c:v>
                </c:pt>
                <c:pt idx="689">
                  <c:v>1054.182</c:v>
                </c:pt>
                <c:pt idx="690">
                  <c:v>1054.991</c:v>
                </c:pt>
                <c:pt idx="691">
                  <c:v>1055.7840000000001</c:v>
                </c:pt>
                <c:pt idx="692">
                  <c:v>1056.5350000000001</c:v>
                </c:pt>
                <c:pt idx="693">
                  <c:v>1057.345</c:v>
                </c:pt>
                <c:pt idx="694">
                  <c:v>1058.1410000000001</c:v>
                </c:pt>
                <c:pt idx="695">
                  <c:v>1058.9280000000001</c:v>
                </c:pt>
                <c:pt idx="696">
                  <c:v>1059.722</c:v>
                </c:pt>
                <c:pt idx="697">
                  <c:v>1060.5139999999999</c:v>
                </c:pt>
                <c:pt idx="698">
                  <c:v>1061.319</c:v>
                </c:pt>
                <c:pt idx="699">
                  <c:v>1062.1010000000001</c:v>
                </c:pt>
                <c:pt idx="700">
                  <c:v>1062.8879999999999</c:v>
                </c:pt>
                <c:pt idx="701">
                  <c:v>1063.6590000000001</c:v>
                </c:pt>
                <c:pt idx="702">
                  <c:v>1064.461</c:v>
                </c:pt>
                <c:pt idx="703">
                  <c:v>1065.2470000000001</c:v>
                </c:pt>
                <c:pt idx="704">
                  <c:v>1066.029</c:v>
                </c:pt>
                <c:pt idx="705">
                  <c:v>1066.828</c:v>
                </c:pt>
                <c:pt idx="706">
                  <c:v>1067.616</c:v>
                </c:pt>
                <c:pt idx="707">
                  <c:v>1068.4190000000001</c:v>
                </c:pt>
                <c:pt idx="708">
                  <c:v>1069.212</c:v>
                </c:pt>
                <c:pt idx="709">
                  <c:v>1069.9829999999999</c:v>
                </c:pt>
                <c:pt idx="710">
                  <c:v>1070.761</c:v>
                </c:pt>
                <c:pt idx="711">
                  <c:v>1071.558</c:v>
                </c:pt>
                <c:pt idx="712">
                  <c:v>1072.3489999999999</c:v>
                </c:pt>
                <c:pt idx="713">
                  <c:v>1073.1489999999999</c:v>
                </c:pt>
                <c:pt idx="714">
                  <c:v>1073.932</c:v>
                </c:pt>
                <c:pt idx="715">
                  <c:v>1074.7070000000001</c:v>
                </c:pt>
                <c:pt idx="716">
                  <c:v>1075.5119999999999</c:v>
                </c:pt>
                <c:pt idx="717">
                  <c:v>1076.307</c:v>
                </c:pt>
                <c:pt idx="718">
                  <c:v>1077.105</c:v>
                </c:pt>
                <c:pt idx="719">
                  <c:v>1077.893</c:v>
                </c:pt>
                <c:pt idx="720">
                  <c:v>1078.6890000000001</c:v>
                </c:pt>
                <c:pt idx="721">
                  <c:v>1079.482</c:v>
                </c:pt>
                <c:pt idx="722">
                  <c:v>1080.259</c:v>
                </c:pt>
                <c:pt idx="723">
                  <c:v>1081.0550000000001</c:v>
                </c:pt>
                <c:pt idx="724">
                  <c:v>1081.856</c:v>
                </c:pt>
                <c:pt idx="725">
                  <c:v>1082.6590000000001</c:v>
                </c:pt>
                <c:pt idx="726">
                  <c:v>1083.4259999999999</c:v>
                </c:pt>
                <c:pt idx="727">
                  <c:v>1084.22</c:v>
                </c:pt>
                <c:pt idx="728">
                  <c:v>1085.02</c:v>
                </c:pt>
                <c:pt idx="729">
                  <c:v>1085.825</c:v>
                </c:pt>
                <c:pt idx="730">
                  <c:v>1086.6089999999999</c:v>
                </c:pt>
                <c:pt idx="731">
                  <c:v>1087.4110000000001</c:v>
                </c:pt>
                <c:pt idx="732">
                  <c:v>1088.204</c:v>
                </c:pt>
                <c:pt idx="733">
                  <c:v>1088.971</c:v>
                </c:pt>
                <c:pt idx="734">
                  <c:v>1089.7729999999999</c:v>
                </c:pt>
                <c:pt idx="735">
                  <c:v>1090.54</c:v>
                </c:pt>
                <c:pt idx="736">
                  <c:v>1091.3309999999999</c:v>
                </c:pt>
                <c:pt idx="737">
                  <c:v>1092.134</c:v>
                </c:pt>
                <c:pt idx="738">
                  <c:v>1092.9010000000001</c:v>
                </c:pt>
                <c:pt idx="739">
                  <c:v>1093.7180000000001</c:v>
                </c:pt>
                <c:pt idx="740">
                  <c:v>1094.5250000000001</c:v>
                </c:pt>
                <c:pt idx="741">
                  <c:v>1095.318</c:v>
                </c:pt>
                <c:pt idx="742">
                  <c:v>1096.0920000000001</c:v>
                </c:pt>
                <c:pt idx="743">
                  <c:v>1096.884</c:v>
                </c:pt>
                <c:pt idx="744">
                  <c:v>1097.67</c:v>
                </c:pt>
                <c:pt idx="745">
                  <c:v>1098.4760000000001</c:v>
                </c:pt>
                <c:pt idx="746">
                  <c:v>1099.259</c:v>
                </c:pt>
                <c:pt idx="747">
                  <c:v>1100.078</c:v>
                </c:pt>
                <c:pt idx="748">
                  <c:v>1100.864</c:v>
                </c:pt>
                <c:pt idx="749">
                  <c:v>1101.6210000000001</c:v>
                </c:pt>
                <c:pt idx="750">
                  <c:v>1102.443</c:v>
                </c:pt>
                <c:pt idx="751">
                  <c:v>1103.2329999999999</c:v>
                </c:pt>
                <c:pt idx="752">
                  <c:v>1104.008</c:v>
                </c:pt>
                <c:pt idx="753">
                  <c:v>1104.807</c:v>
                </c:pt>
                <c:pt idx="754">
                  <c:v>1105.595</c:v>
                </c:pt>
                <c:pt idx="755">
                  <c:v>1106.414</c:v>
                </c:pt>
                <c:pt idx="756">
                  <c:v>1107.184</c:v>
                </c:pt>
                <c:pt idx="757">
                  <c:v>1107.973</c:v>
                </c:pt>
                <c:pt idx="758">
                  <c:v>1108.75</c:v>
                </c:pt>
                <c:pt idx="759">
                  <c:v>1109.5609999999999</c:v>
                </c:pt>
                <c:pt idx="760">
                  <c:v>1110.3510000000001</c:v>
                </c:pt>
                <c:pt idx="761">
                  <c:v>1111.1320000000001</c:v>
                </c:pt>
                <c:pt idx="762">
                  <c:v>1111.9269999999999</c:v>
                </c:pt>
                <c:pt idx="763">
                  <c:v>1112.7370000000001</c:v>
                </c:pt>
                <c:pt idx="764">
                  <c:v>1113.527</c:v>
                </c:pt>
                <c:pt idx="765">
                  <c:v>1114.318</c:v>
                </c:pt>
                <c:pt idx="766">
                  <c:v>1115.1099999999999</c:v>
                </c:pt>
                <c:pt idx="767">
                  <c:v>1115.8969999999999</c:v>
                </c:pt>
                <c:pt idx="768">
                  <c:v>1116.6849999999999</c:v>
                </c:pt>
                <c:pt idx="769">
                  <c:v>1117.49</c:v>
                </c:pt>
                <c:pt idx="770">
                  <c:v>1118.2760000000001</c:v>
                </c:pt>
                <c:pt idx="771">
                  <c:v>1119.076</c:v>
                </c:pt>
                <c:pt idx="772">
                  <c:v>1119.877</c:v>
                </c:pt>
                <c:pt idx="773">
                  <c:v>1120.6759999999999</c:v>
                </c:pt>
                <c:pt idx="774">
                  <c:v>1121.4839999999999</c:v>
                </c:pt>
                <c:pt idx="775">
                  <c:v>1122.279</c:v>
                </c:pt>
                <c:pt idx="776">
                  <c:v>1123.0630000000001</c:v>
                </c:pt>
                <c:pt idx="777">
                  <c:v>1123.8510000000001</c:v>
                </c:pt>
                <c:pt idx="778">
                  <c:v>1124.6489999999999</c:v>
                </c:pt>
                <c:pt idx="779">
                  <c:v>1125.4469999999999</c:v>
                </c:pt>
                <c:pt idx="780">
                  <c:v>1126.242</c:v>
                </c:pt>
                <c:pt idx="781">
                  <c:v>1127.047</c:v>
                </c:pt>
                <c:pt idx="782">
                  <c:v>1127.8610000000001</c:v>
                </c:pt>
                <c:pt idx="783">
                  <c:v>1128.605</c:v>
                </c:pt>
                <c:pt idx="784">
                  <c:v>1129.4179999999999</c:v>
                </c:pt>
                <c:pt idx="785">
                  <c:v>1130.222</c:v>
                </c:pt>
                <c:pt idx="786">
                  <c:v>1130.989</c:v>
                </c:pt>
                <c:pt idx="787">
                  <c:v>1131.7739999999999</c:v>
                </c:pt>
                <c:pt idx="788">
                  <c:v>1132.585</c:v>
                </c:pt>
                <c:pt idx="789">
                  <c:v>1133.374</c:v>
                </c:pt>
                <c:pt idx="790">
                  <c:v>1134.1469999999999</c:v>
                </c:pt>
                <c:pt idx="791">
                  <c:v>1134.9480000000001</c:v>
                </c:pt>
                <c:pt idx="792">
                  <c:v>1135.722</c:v>
                </c:pt>
                <c:pt idx="793">
                  <c:v>1136.5219999999999</c:v>
                </c:pt>
                <c:pt idx="794">
                  <c:v>1137.318</c:v>
                </c:pt>
                <c:pt idx="795">
                  <c:v>1138.0899999999999</c:v>
                </c:pt>
                <c:pt idx="796">
                  <c:v>1138.884</c:v>
                </c:pt>
                <c:pt idx="797">
                  <c:v>1139.692</c:v>
                </c:pt>
                <c:pt idx="798">
                  <c:v>1140.4880000000001</c:v>
                </c:pt>
                <c:pt idx="799">
                  <c:v>1141.2570000000001</c:v>
                </c:pt>
                <c:pt idx="800">
                  <c:v>1142.0519999999999</c:v>
                </c:pt>
                <c:pt idx="801">
                  <c:v>1142.8620000000001</c:v>
                </c:pt>
                <c:pt idx="802">
                  <c:v>1143.633</c:v>
                </c:pt>
                <c:pt idx="803">
                  <c:v>1144.444</c:v>
                </c:pt>
                <c:pt idx="804">
                  <c:v>1145.2439999999999</c:v>
                </c:pt>
                <c:pt idx="805">
                  <c:v>1146.0340000000001</c:v>
                </c:pt>
                <c:pt idx="806">
                  <c:v>1146.828</c:v>
                </c:pt>
                <c:pt idx="807">
                  <c:v>1147.625</c:v>
                </c:pt>
                <c:pt idx="808">
                  <c:v>1148.4159999999999</c:v>
                </c:pt>
                <c:pt idx="809">
                  <c:v>1149.2080000000001</c:v>
                </c:pt>
                <c:pt idx="810">
                  <c:v>1149.989</c:v>
                </c:pt>
                <c:pt idx="811">
                  <c:v>1150.778</c:v>
                </c:pt>
                <c:pt idx="812">
                  <c:v>1151.575</c:v>
                </c:pt>
                <c:pt idx="813">
                  <c:v>1152.377</c:v>
                </c:pt>
                <c:pt idx="814">
                  <c:v>1153.172</c:v>
                </c:pt>
                <c:pt idx="815">
                  <c:v>1153.98</c:v>
                </c:pt>
                <c:pt idx="816">
                  <c:v>1154.7729999999999</c:v>
                </c:pt>
                <c:pt idx="817">
                  <c:v>1155.5239999999999</c:v>
                </c:pt>
                <c:pt idx="818">
                  <c:v>1156.3340000000001</c:v>
                </c:pt>
                <c:pt idx="819">
                  <c:v>1157.136</c:v>
                </c:pt>
                <c:pt idx="820">
                  <c:v>1157.933</c:v>
                </c:pt>
                <c:pt idx="821">
                  <c:v>1158.7070000000001</c:v>
                </c:pt>
                <c:pt idx="822">
                  <c:v>1159.5239999999999</c:v>
                </c:pt>
                <c:pt idx="823">
                  <c:v>1160.3320000000001</c:v>
                </c:pt>
                <c:pt idx="824">
                  <c:v>1161.1020000000001</c:v>
                </c:pt>
                <c:pt idx="825">
                  <c:v>1161.9010000000001</c:v>
                </c:pt>
                <c:pt idx="826">
                  <c:v>1162.702</c:v>
                </c:pt>
                <c:pt idx="827">
                  <c:v>1163.479</c:v>
                </c:pt>
                <c:pt idx="828">
                  <c:v>1164.2929999999999</c:v>
                </c:pt>
                <c:pt idx="829">
                  <c:v>1165.057</c:v>
                </c:pt>
                <c:pt idx="830">
                  <c:v>1165.855</c:v>
                </c:pt>
                <c:pt idx="831">
                  <c:v>1166.6369999999999</c:v>
                </c:pt>
                <c:pt idx="832">
                  <c:v>1167.443</c:v>
                </c:pt>
                <c:pt idx="833">
                  <c:v>1168.2329999999999</c:v>
                </c:pt>
                <c:pt idx="834">
                  <c:v>1169</c:v>
                </c:pt>
                <c:pt idx="835">
                  <c:v>1169.817</c:v>
                </c:pt>
                <c:pt idx="836">
                  <c:v>1170.6099999999999</c:v>
                </c:pt>
                <c:pt idx="837">
                  <c:v>1171.4010000000001</c:v>
                </c:pt>
                <c:pt idx="838">
                  <c:v>1172.1990000000001</c:v>
                </c:pt>
                <c:pt idx="839">
                  <c:v>1172.9839999999999</c:v>
                </c:pt>
                <c:pt idx="840">
                  <c:v>1173.7570000000001</c:v>
                </c:pt>
                <c:pt idx="841">
                  <c:v>1174.585</c:v>
                </c:pt>
                <c:pt idx="842">
                  <c:v>1175.3800000000001</c:v>
                </c:pt>
                <c:pt idx="843">
                  <c:v>1176.146</c:v>
                </c:pt>
                <c:pt idx="844">
                  <c:v>1176.9369999999999</c:v>
                </c:pt>
                <c:pt idx="845">
                  <c:v>1177.7449999999999</c:v>
                </c:pt>
                <c:pt idx="846">
                  <c:v>1178.5329999999999</c:v>
                </c:pt>
                <c:pt idx="847">
                  <c:v>1179.345</c:v>
                </c:pt>
                <c:pt idx="848">
                  <c:v>1180.1279999999999</c:v>
                </c:pt>
                <c:pt idx="849">
                  <c:v>1180.9369999999999</c:v>
                </c:pt>
                <c:pt idx="850">
                  <c:v>1181.7260000000001</c:v>
                </c:pt>
                <c:pt idx="851">
                  <c:v>1182.4960000000001</c:v>
                </c:pt>
                <c:pt idx="852">
                  <c:v>1183.2819999999999</c:v>
                </c:pt>
                <c:pt idx="853">
                  <c:v>1184.0709999999999</c:v>
                </c:pt>
                <c:pt idx="854">
                  <c:v>1184.876</c:v>
                </c:pt>
                <c:pt idx="855">
                  <c:v>1185.6780000000001</c:v>
                </c:pt>
                <c:pt idx="856">
                  <c:v>1186.4690000000001</c:v>
                </c:pt>
                <c:pt idx="857">
                  <c:v>1187.2829999999999</c:v>
                </c:pt>
                <c:pt idx="858">
                  <c:v>1188.056</c:v>
                </c:pt>
                <c:pt idx="859">
                  <c:v>1188.845</c:v>
                </c:pt>
                <c:pt idx="860">
                  <c:v>1189.645</c:v>
                </c:pt>
                <c:pt idx="861">
                  <c:v>1190.424</c:v>
                </c:pt>
                <c:pt idx="862">
                  <c:v>1191.2159999999999</c:v>
                </c:pt>
                <c:pt idx="863">
                  <c:v>1192.018</c:v>
                </c:pt>
                <c:pt idx="864">
                  <c:v>1192.806</c:v>
                </c:pt>
                <c:pt idx="865">
                  <c:v>1193.597</c:v>
                </c:pt>
                <c:pt idx="866">
                  <c:v>1194.394</c:v>
                </c:pt>
                <c:pt idx="867">
                  <c:v>1195.192</c:v>
                </c:pt>
                <c:pt idx="868">
                  <c:v>1195.98</c:v>
                </c:pt>
                <c:pt idx="869">
                  <c:v>1196.7860000000001</c:v>
                </c:pt>
                <c:pt idx="870">
                  <c:v>1197.5930000000001</c:v>
                </c:pt>
                <c:pt idx="871">
                  <c:v>1198.376</c:v>
                </c:pt>
                <c:pt idx="872">
                  <c:v>1199.172</c:v>
                </c:pt>
                <c:pt idx="873">
                  <c:v>1199.981</c:v>
                </c:pt>
                <c:pt idx="874">
                  <c:v>1200.752</c:v>
                </c:pt>
                <c:pt idx="875">
                  <c:v>1201.55</c:v>
                </c:pt>
                <c:pt idx="876">
                  <c:v>1202.364</c:v>
                </c:pt>
                <c:pt idx="877">
                  <c:v>1203.1410000000001</c:v>
                </c:pt>
                <c:pt idx="878">
                  <c:v>1203.922</c:v>
                </c:pt>
                <c:pt idx="879">
                  <c:v>1204.7339999999999</c:v>
                </c:pt>
                <c:pt idx="880">
                  <c:v>1205.527</c:v>
                </c:pt>
                <c:pt idx="881">
                  <c:v>1206.3219999999999</c:v>
                </c:pt>
                <c:pt idx="882">
                  <c:v>1207.106</c:v>
                </c:pt>
                <c:pt idx="883">
                  <c:v>1207.9100000000001</c:v>
                </c:pt>
                <c:pt idx="884">
                  <c:v>1208.684</c:v>
                </c:pt>
                <c:pt idx="885">
                  <c:v>1209.463</c:v>
                </c:pt>
                <c:pt idx="886">
                  <c:v>1210.2550000000001</c:v>
                </c:pt>
                <c:pt idx="887">
                  <c:v>1211.0450000000001</c:v>
                </c:pt>
                <c:pt idx="888">
                  <c:v>1211.8409999999999</c:v>
                </c:pt>
                <c:pt idx="889">
                  <c:v>1212.655</c:v>
                </c:pt>
                <c:pt idx="890">
                  <c:v>1213.4480000000001</c:v>
                </c:pt>
                <c:pt idx="891">
                  <c:v>1214.2280000000001</c:v>
                </c:pt>
                <c:pt idx="892">
                  <c:v>1215.0160000000001</c:v>
                </c:pt>
                <c:pt idx="893">
                  <c:v>1215.7919999999999</c:v>
                </c:pt>
                <c:pt idx="894">
                  <c:v>1216.5820000000001</c:v>
                </c:pt>
                <c:pt idx="895">
                  <c:v>1217.3699999999999</c:v>
                </c:pt>
                <c:pt idx="896">
                  <c:v>1218.153</c:v>
                </c:pt>
                <c:pt idx="897">
                  <c:v>1218.961</c:v>
                </c:pt>
                <c:pt idx="898">
                  <c:v>1219.751</c:v>
                </c:pt>
                <c:pt idx="899">
                  <c:v>1220.5530000000001</c:v>
                </c:pt>
                <c:pt idx="900">
                  <c:v>1221.329</c:v>
                </c:pt>
                <c:pt idx="901">
                  <c:v>1222.125</c:v>
                </c:pt>
                <c:pt idx="902">
                  <c:v>1222.9179999999999</c:v>
                </c:pt>
                <c:pt idx="903">
                  <c:v>1223.7190000000001</c:v>
                </c:pt>
                <c:pt idx="904">
                  <c:v>1224.518</c:v>
                </c:pt>
                <c:pt idx="905">
                  <c:v>1225.308</c:v>
                </c:pt>
                <c:pt idx="906">
                  <c:v>1226.1120000000001</c:v>
                </c:pt>
                <c:pt idx="907">
                  <c:v>1226.9059999999999</c:v>
                </c:pt>
                <c:pt idx="908">
                  <c:v>1227.6690000000001</c:v>
                </c:pt>
                <c:pt idx="909">
                  <c:v>1228.4749999999999</c:v>
                </c:pt>
                <c:pt idx="910">
                  <c:v>1229.2819999999999</c:v>
                </c:pt>
                <c:pt idx="911">
                  <c:v>1230.086</c:v>
                </c:pt>
                <c:pt idx="912">
                  <c:v>1230.8699999999999</c:v>
                </c:pt>
                <c:pt idx="913">
                  <c:v>1231.6659999999999</c:v>
                </c:pt>
                <c:pt idx="914">
                  <c:v>1232.47</c:v>
                </c:pt>
                <c:pt idx="915">
                  <c:v>1233.2280000000001</c:v>
                </c:pt>
                <c:pt idx="916">
                  <c:v>1234.0260000000001</c:v>
                </c:pt>
                <c:pt idx="917">
                  <c:v>1234.826</c:v>
                </c:pt>
                <c:pt idx="918">
                  <c:v>1235.604</c:v>
                </c:pt>
                <c:pt idx="919">
                  <c:v>1236.404</c:v>
                </c:pt>
                <c:pt idx="920">
                  <c:v>1237.191</c:v>
                </c:pt>
                <c:pt idx="921">
                  <c:v>1237.971</c:v>
                </c:pt>
                <c:pt idx="922">
                  <c:v>1238.7639999999999</c:v>
                </c:pt>
                <c:pt idx="923">
                  <c:v>1239.585</c:v>
                </c:pt>
                <c:pt idx="924">
                  <c:v>1240.384</c:v>
                </c:pt>
                <c:pt idx="925">
                  <c:v>1241.1479999999999</c:v>
                </c:pt>
                <c:pt idx="926">
                  <c:v>1241.9369999999999</c:v>
                </c:pt>
                <c:pt idx="927">
                  <c:v>1242.7380000000001</c:v>
                </c:pt>
                <c:pt idx="928">
                  <c:v>1243.498</c:v>
                </c:pt>
                <c:pt idx="929">
                  <c:v>1244.297</c:v>
                </c:pt>
                <c:pt idx="930">
                  <c:v>1245.0930000000001</c:v>
                </c:pt>
                <c:pt idx="931">
                  <c:v>1245.896</c:v>
                </c:pt>
                <c:pt idx="932">
                  <c:v>1246.684</c:v>
                </c:pt>
                <c:pt idx="933">
                  <c:v>1247.508</c:v>
                </c:pt>
                <c:pt idx="934">
                  <c:v>1248.278</c:v>
                </c:pt>
                <c:pt idx="935">
                  <c:v>1249.0450000000001</c:v>
                </c:pt>
                <c:pt idx="936">
                  <c:v>1249.8409999999999</c:v>
                </c:pt>
                <c:pt idx="937">
                  <c:v>1250.6420000000001</c:v>
                </c:pt>
                <c:pt idx="938">
                  <c:v>1251.4390000000001</c:v>
                </c:pt>
                <c:pt idx="939">
                  <c:v>1252.2149999999999</c:v>
                </c:pt>
                <c:pt idx="940">
                  <c:v>1253.0409999999999</c:v>
                </c:pt>
                <c:pt idx="941">
                  <c:v>1253.826</c:v>
                </c:pt>
                <c:pt idx="942">
                  <c:v>1254.5840000000001</c:v>
                </c:pt>
                <c:pt idx="943">
                  <c:v>1255.393</c:v>
                </c:pt>
                <c:pt idx="944">
                  <c:v>1256.1849999999999</c:v>
                </c:pt>
                <c:pt idx="945">
                  <c:v>1256.9960000000001</c:v>
                </c:pt>
                <c:pt idx="946">
                  <c:v>1257.7929999999999</c:v>
                </c:pt>
                <c:pt idx="947">
                  <c:v>1258.576</c:v>
                </c:pt>
                <c:pt idx="948">
                  <c:v>1259.3800000000001</c:v>
                </c:pt>
                <c:pt idx="949">
                  <c:v>1260.155</c:v>
                </c:pt>
                <c:pt idx="950">
                  <c:v>1260.934</c:v>
                </c:pt>
                <c:pt idx="951">
                  <c:v>1261.71</c:v>
                </c:pt>
                <c:pt idx="952">
                  <c:v>1262.5170000000001</c:v>
                </c:pt>
                <c:pt idx="953">
                  <c:v>1263.3109999999999</c:v>
                </c:pt>
                <c:pt idx="954">
                  <c:v>1264.135</c:v>
                </c:pt>
                <c:pt idx="955">
                  <c:v>1264.915</c:v>
                </c:pt>
                <c:pt idx="956">
                  <c:v>1265.704</c:v>
                </c:pt>
                <c:pt idx="957">
                  <c:v>1266.5</c:v>
                </c:pt>
                <c:pt idx="958">
                  <c:v>1267.3040000000001</c:v>
                </c:pt>
                <c:pt idx="959">
                  <c:v>1268.068</c:v>
                </c:pt>
                <c:pt idx="960">
                  <c:v>1268.8699999999999</c:v>
                </c:pt>
                <c:pt idx="961">
                  <c:v>1269.6569999999999</c:v>
                </c:pt>
                <c:pt idx="962">
                  <c:v>1270.451</c:v>
                </c:pt>
                <c:pt idx="963">
                  <c:v>1271.2329999999999</c:v>
                </c:pt>
                <c:pt idx="964">
                  <c:v>1272.04</c:v>
                </c:pt>
                <c:pt idx="965">
                  <c:v>1272.819</c:v>
                </c:pt>
                <c:pt idx="966">
                  <c:v>1273.6010000000001</c:v>
                </c:pt>
                <c:pt idx="967">
                  <c:v>1274.4280000000001</c:v>
                </c:pt>
                <c:pt idx="968">
                  <c:v>1275.2080000000001</c:v>
                </c:pt>
                <c:pt idx="969">
                  <c:v>1275.9580000000001</c:v>
                </c:pt>
                <c:pt idx="970">
                  <c:v>1276.7760000000001</c:v>
                </c:pt>
                <c:pt idx="971">
                  <c:v>1277.5719999999999</c:v>
                </c:pt>
                <c:pt idx="972">
                  <c:v>1278.384</c:v>
                </c:pt>
                <c:pt idx="973">
                  <c:v>1279.164</c:v>
                </c:pt>
                <c:pt idx="974">
                  <c:v>1279.992</c:v>
                </c:pt>
                <c:pt idx="975">
                  <c:v>1280.7850000000001</c:v>
                </c:pt>
                <c:pt idx="976">
                  <c:v>1281.538</c:v>
                </c:pt>
                <c:pt idx="977">
                  <c:v>1282.3520000000001</c:v>
                </c:pt>
                <c:pt idx="978">
                  <c:v>1283.1379999999999</c:v>
                </c:pt>
                <c:pt idx="979">
                  <c:v>1283.9380000000001</c:v>
                </c:pt>
                <c:pt idx="980">
                  <c:v>1284.7339999999999</c:v>
                </c:pt>
                <c:pt idx="981">
                  <c:v>1285.5440000000001</c:v>
                </c:pt>
                <c:pt idx="982">
                  <c:v>1286.31</c:v>
                </c:pt>
                <c:pt idx="983">
                  <c:v>1287.088</c:v>
                </c:pt>
                <c:pt idx="984">
                  <c:v>1287.8810000000001</c:v>
                </c:pt>
                <c:pt idx="985">
                  <c:v>1288.6489999999999</c:v>
                </c:pt>
                <c:pt idx="986">
                  <c:v>1289.4459999999999</c:v>
                </c:pt>
                <c:pt idx="987">
                  <c:v>1290.242</c:v>
                </c:pt>
                <c:pt idx="988">
                  <c:v>1291.03</c:v>
                </c:pt>
                <c:pt idx="989">
                  <c:v>1291.808</c:v>
                </c:pt>
                <c:pt idx="990">
                  <c:v>1292.6099999999999</c:v>
                </c:pt>
                <c:pt idx="991">
                  <c:v>1293.3889999999999</c:v>
                </c:pt>
                <c:pt idx="992">
                  <c:v>1294.152</c:v>
                </c:pt>
                <c:pt idx="993">
                  <c:v>1294.96</c:v>
                </c:pt>
                <c:pt idx="994">
                  <c:v>1295.74</c:v>
                </c:pt>
                <c:pt idx="995">
                  <c:v>1296.548</c:v>
                </c:pt>
                <c:pt idx="996">
                  <c:v>1297.3589999999999</c:v>
                </c:pt>
                <c:pt idx="997">
                  <c:v>1298.1969999999999</c:v>
                </c:pt>
                <c:pt idx="998">
                  <c:v>1298.963</c:v>
                </c:pt>
                <c:pt idx="999">
                  <c:v>1299.732</c:v>
                </c:pt>
                <c:pt idx="1000">
                  <c:v>1300.549</c:v>
                </c:pt>
                <c:pt idx="1001">
                  <c:v>1301.3420000000001</c:v>
                </c:pt>
                <c:pt idx="1002">
                  <c:v>1302.152</c:v>
                </c:pt>
                <c:pt idx="1003">
                  <c:v>1302.9349999999999</c:v>
                </c:pt>
                <c:pt idx="1004">
                  <c:v>1303.729</c:v>
                </c:pt>
                <c:pt idx="1005">
                  <c:v>1304.5340000000001</c:v>
                </c:pt>
                <c:pt idx="1006">
                  <c:v>1305.3320000000001</c:v>
                </c:pt>
                <c:pt idx="1007">
                  <c:v>1306.115</c:v>
                </c:pt>
                <c:pt idx="1008">
                  <c:v>1306.9079999999999</c:v>
                </c:pt>
                <c:pt idx="1009">
                  <c:v>1307.7170000000001</c:v>
                </c:pt>
                <c:pt idx="1010">
                  <c:v>1308.4860000000001</c:v>
                </c:pt>
                <c:pt idx="1011">
                  <c:v>1309.2829999999999</c:v>
                </c:pt>
                <c:pt idx="1012">
                  <c:v>1310.079</c:v>
                </c:pt>
                <c:pt idx="1013">
                  <c:v>1310.8779999999999</c:v>
                </c:pt>
                <c:pt idx="1014">
                  <c:v>1311.654</c:v>
                </c:pt>
                <c:pt idx="1015">
                  <c:v>1312.4749999999999</c:v>
                </c:pt>
                <c:pt idx="1016">
                  <c:v>1313.242</c:v>
                </c:pt>
                <c:pt idx="1017">
                  <c:v>1314.021</c:v>
                </c:pt>
                <c:pt idx="1018">
                  <c:v>1314.819</c:v>
                </c:pt>
                <c:pt idx="1019">
                  <c:v>1315.6179999999999</c:v>
                </c:pt>
                <c:pt idx="1020">
                  <c:v>1316.383</c:v>
                </c:pt>
                <c:pt idx="1021">
                  <c:v>1317.1959999999999</c:v>
                </c:pt>
                <c:pt idx="1022">
                  <c:v>1317.9949999999999</c:v>
                </c:pt>
                <c:pt idx="1023">
                  <c:v>1318.78</c:v>
                </c:pt>
                <c:pt idx="1024">
                  <c:v>1319.569</c:v>
                </c:pt>
                <c:pt idx="1025">
                  <c:v>1320.3630000000001</c:v>
                </c:pt>
                <c:pt idx="1026">
                  <c:v>1321.1420000000001</c:v>
                </c:pt>
                <c:pt idx="1027">
                  <c:v>1321.93</c:v>
                </c:pt>
                <c:pt idx="1028">
                  <c:v>1322.732</c:v>
                </c:pt>
                <c:pt idx="1029">
                  <c:v>1323.546</c:v>
                </c:pt>
                <c:pt idx="1030">
                  <c:v>1324.32</c:v>
                </c:pt>
                <c:pt idx="1031">
                  <c:v>1325.155</c:v>
                </c:pt>
                <c:pt idx="1032">
                  <c:v>1325.933</c:v>
                </c:pt>
                <c:pt idx="1033">
                  <c:v>1326.663</c:v>
                </c:pt>
                <c:pt idx="1034">
                  <c:v>1327.5039999999999</c:v>
                </c:pt>
                <c:pt idx="1035">
                  <c:v>1328.3050000000001</c:v>
                </c:pt>
                <c:pt idx="1036">
                  <c:v>1329.105</c:v>
                </c:pt>
                <c:pt idx="1037">
                  <c:v>1329.883</c:v>
                </c:pt>
                <c:pt idx="1038">
                  <c:v>1330.692</c:v>
                </c:pt>
                <c:pt idx="1039">
                  <c:v>1331.489</c:v>
                </c:pt>
                <c:pt idx="1040">
                  <c:v>1332.2760000000001</c:v>
                </c:pt>
                <c:pt idx="1041">
                  <c:v>1333.075</c:v>
                </c:pt>
                <c:pt idx="1042">
                  <c:v>1333.8489999999999</c:v>
                </c:pt>
                <c:pt idx="1043">
                  <c:v>1334.653</c:v>
                </c:pt>
                <c:pt idx="1044">
                  <c:v>1335.44</c:v>
                </c:pt>
                <c:pt idx="1045">
                  <c:v>1336.232</c:v>
                </c:pt>
                <c:pt idx="1046">
                  <c:v>1337.0119999999999</c:v>
                </c:pt>
                <c:pt idx="1047">
                  <c:v>1337.8</c:v>
                </c:pt>
                <c:pt idx="1048">
                  <c:v>1338.607</c:v>
                </c:pt>
                <c:pt idx="1049">
                  <c:v>1339.4</c:v>
                </c:pt>
              </c:numCache>
            </c:numRef>
          </c:xVal>
          <c:yVal>
            <c:numRef>
              <c:f>side2DBr!$O$33:$O$1082</c:f>
              <c:numCache>
                <c:formatCode>General</c:formatCode>
                <c:ptCount val="1050"/>
                <c:pt idx="24">
                  <c:v>0.25013199999999891</c:v>
                </c:pt>
                <c:pt idx="25">
                  <c:v>0.24169000000000018</c:v>
                </c:pt>
                <c:pt idx="26">
                  <c:v>0.24022599999999983</c:v>
                </c:pt>
                <c:pt idx="27">
                  <c:v>0.209009</c:v>
                </c:pt>
                <c:pt idx="28">
                  <c:v>0.24479000000000006</c:v>
                </c:pt>
                <c:pt idx="29">
                  <c:v>0.22753400000000035</c:v>
                </c:pt>
                <c:pt idx="30">
                  <c:v>0.22040199999999999</c:v>
                </c:pt>
                <c:pt idx="31">
                  <c:v>0.22777400000000014</c:v>
                </c:pt>
                <c:pt idx="32">
                  <c:v>0.21420899999999854</c:v>
                </c:pt>
                <c:pt idx="33">
                  <c:v>0.23005399999999909</c:v>
                </c:pt>
                <c:pt idx="34">
                  <c:v>0.22122799999999998</c:v>
                </c:pt>
                <c:pt idx="35">
                  <c:v>0.21470099999999981</c:v>
                </c:pt>
                <c:pt idx="36">
                  <c:v>0.23308899999999966</c:v>
                </c:pt>
                <c:pt idx="37">
                  <c:v>0.215857999999999</c:v>
                </c:pt>
                <c:pt idx="38">
                  <c:v>0.227329000000001</c:v>
                </c:pt>
                <c:pt idx="39">
                  <c:v>0.23177599999999998</c:v>
                </c:pt>
                <c:pt idx="40">
                  <c:v>0.22930299999999981</c:v>
                </c:pt>
                <c:pt idx="41">
                  <c:v>0.22642899999999955</c:v>
                </c:pt>
                <c:pt idx="42">
                  <c:v>0.22799499999999995</c:v>
                </c:pt>
                <c:pt idx="43">
                  <c:v>0.22593100000000099</c:v>
                </c:pt>
                <c:pt idx="44">
                  <c:v>0.22938500000000062</c:v>
                </c:pt>
                <c:pt idx="45">
                  <c:v>0.23157499999999942</c:v>
                </c:pt>
                <c:pt idx="46">
                  <c:v>0.20693699999999993</c:v>
                </c:pt>
                <c:pt idx="47">
                  <c:v>0.21120699999999992</c:v>
                </c:pt>
                <c:pt idx="48">
                  <c:v>0.19121600000000072</c:v>
                </c:pt>
                <c:pt idx="49">
                  <c:v>0.20647999999999911</c:v>
                </c:pt>
                <c:pt idx="50">
                  <c:v>0.20926900000000082</c:v>
                </c:pt>
                <c:pt idx="51">
                  <c:v>0.1924740000000007</c:v>
                </c:pt>
                <c:pt idx="52">
                  <c:v>0.19381599999999999</c:v>
                </c:pt>
                <c:pt idx="53">
                  <c:v>0.20215199999999989</c:v>
                </c:pt>
                <c:pt idx="54">
                  <c:v>0.18808399999999992</c:v>
                </c:pt>
                <c:pt idx="55">
                  <c:v>0.19826199999999972</c:v>
                </c:pt>
                <c:pt idx="56">
                  <c:v>0.20066499999999898</c:v>
                </c:pt>
                <c:pt idx="57">
                  <c:v>0.17413699999999999</c:v>
                </c:pt>
                <c:pt idx="58">
                  <c:v>0.18561699999999881</c:v>
                </c:pt>
                <c:pt idx="59">
                  <c:v>0.18520699999999835</c:v>
                </c:pt>
                <c:pt idx="60">
                  <c:v>0.18266099999999952</c:v>
                </c:pt>
                <c:pt idx="61">
                  <c:v>0.19603399999999915</c:v>
                </c:pt>
                <c:pt idx="62">
                  <c:v>0.1187579999999997</c:v>
                </c:pt>
                <c:pt idx="63">
                  <c:v>0.18915700000000157</c:v>
                </c:pt>
                <c:pt idx="64">
                  <c:v>0.17324999999999946</c:v>
                </c:pt>
                <c:pt idx="65">
                  <c:v>0.16501200000000082</c:v>
                </c:pt>
                <c:pt idx="66">
                  <c:v>0.1853820000000006</c:v>
                </c:pt>
                <c:pt idx="67">
                  <c:v>0.17245400000000011</c:v>
                </c:pt>
                <c:pt idx="68">
                  <c:v>0.17234899999999875</c:v>
                </c:pt>
                <c:pt idx="69">
                  <c:v>0.18115900000000096</c:v>
                </c:pt>
                <c:pt idx="70">
                  <c:v>0.17477500000000035</c:v>
                </c:pt>
                <c:pt idx="71">
                  <c:v>0.16809000000000118</c:v>
                </c:pt>
                <c:pt idx="72">
                  <c:v>0.18452500000000072</c:v>
                </c:pt>
                <c:pt idx="73">
                  <c:v>0.17830099999999938</c:v>
                </c:pt>
                <c:pt idx="74">
                  <c:v>0.17746299999999948</c:v>
                </c:pt>
                <c:pt idx="75">
                  <c:v>0.16305499999999995</c:v>
                </c:pt>
                <c:pt idx="76">
                  <c:v>0.15718000000000032</c:v>
                </c:pt>
                <c:pt idx="77">
                  <c:v>0.15581800000000001</c:v>
                </c:pt>
                <c:pt idx="78">
                  <c:v>0.17165300000000094</c:v>
                </c:pt>
                <c:pt idx="79">
                  <c:v>0.15499999999999936</c:v>
                </c:pt>
                <c:pt idx="80">
                  <c:v>0.14615799999999979</c:v>
                </c:pt>
                <c:pt idx="81">
                  <c:v>0.15268700000000024</c:v>
                </c:pt>
                <c:pt idx="82">
                  <c:v>0.15091900000000003</c:v>
                </c:pt>
                <c:pt idx="83">
                  <c:v>0.16091299999999897</c:v>
                </c:pt>
                <c:pt idx="84">
                  <c:v>0.16792799999999986</c:v>
                </c:pt>
                <c:pt idx="85">
                  <c:v>0.16490000000000116</c:v>
                </c:pt>
                <c:pt idx="86">
                  <c:v>0.15116000000000085</c:v>
                </c:pt>
                <c:pt idx="87">
                  <c:v>0.15284399999999998</c:v>
                </c:pt>
                <c:pt idx="88">
                  <c:v>0.1618340000000007</c:v>
                </c:pt>
                <c:pt idx="89">
                  <c:v>0.13827299999999987</c:v>
                </c:pt>
                <c:pt idx="90">
                  <c:v>0.14613200000000148</c:v>
                </c:pt>
                <c:pt idx="91">
                  <c:v>0.14439699999999966</c:v>
                </c:pt>
                <c:pt idx="92">
                  <c:v>0.14895700000000112</c:v>
                </c:pt>
                <c:pt idx="93">
                  <c:v>0.14428600000000102</c:v>
                </c:pt>
                <c:pt idx="94">
                  <c:v>0.1565259999999995</c:v>
                </c:pt>
                <c:pt idx="95">
                  <c:v>0.14896799999999999</c:v>
                </c:pt>
                <c:pt idx="96">
                  <c:v>0.16253299999999982</c:v>
                </c:pt>
                <c:pt idx="98">
                  <c:v>0.11401800000000151</c:v>
                </c:pt>
                <c:pt idx="100">
                  <c:v>0.12758199999999853</c:v>
                </c:pt>
                <c:pt idx="101">
                  <c:v>0.12334900000000104</c:v>
                </c:pt>
                <c:pt idx="102">
                  <c:v>0.14139899999999983</c:v>
                </c:pt>
                <c:pt idx="103">
                  <c:v>0.12984999999999935</c:v>
                </c:pt>
                <c:pt idx="104">
                  <c:v>0.12146800000000013</c:v>
                </c:pt>
                <c:pt idx="168">
                  <c:v>8.3417999999999992E-2</c:v>
                </c:pt>
                <c:pt idx="169">
                  <c:v>9.4042999999999211E-2</c:v>
                </c:pt>
                <c:pt idx="170">
                  <c:v>9.1074000000000765E-2</c:v>
                </c:pt>
                <c:pt idx="171">
                  <c:v>6.4676999999999651E-2</c:v>
                </c:pt>
                <c:pt idx="172">
                  <c:v>8.8516999999999513E-2</c:v>
                </c:pt>
                <c:pt idx="173">
                  <c:v>8.1502000000000407E-2</c:v>
                </c:pt>
                <c:pt idx="174">
                  <c:v>7.2404999999999831E-2</c:v>
                </c:pt>
                <c:pt idx="175">
                  <c:v>7.984500000000061E-2</c:v>
                </c:pt>
                <c:pt idx="176">
                  <c:v>6.1331999999998388E-2</c:v>
                </c:pt>
                <c:pt idx="177">
                  <c:v>6.0848999999999265E-2</c:v>
                </c:pt>
                <c:pt idx="178">
                  <c:v>7.8227000000000046E-2</c:v>
                </c:pt>
                <c:pt idx="179">
                  <c:v>0.1005540000000007</c:v>
                </c:pt>
                <c:pt idx="180">
                  <c:v>9.5124000000000208E-2</c:v>
                </c:pt>
                <c:pt idx="181">
                  <c:v>9.2133999999999716E-2</c:v>
                </c:pt>
                <c:pt idx="182">
                  <c:v>9.1975999999998947E-2</c:v>
                </c:pt>
                <c:pt idx="183">
                  <c:v>5.292700000000039E-2</c:v>
                </c:pt>
                <c:pt idx="184">
                  <c:v>7.5464000000000198E-2</c:v>
                </c:pt>
                <c:pt idx="185">
                  <c:v>7.9385000000000261E-2</c:v>
                </c:pt>
                <c:pt idx="186">
                  <c:v>5.1679999999999282E-2</c:v>
                </c:pt>
                <c:pt idx="187">
                  <c:v>4.2445000000000732E-2</c:v>
                </c:pt>
                <c:pt idx="188">
                  <c:v>8.1147999999998888E-2</c:v>
                </c:pt>
                <c:pt idx="189">
                  <c:v>8.1051000000000428E-2</c:v>
                </c:pt>
                <c:pt idx="190">
                  <c:v>7.954800000000084E-2</c:v>
                </c:pt>
                <c:pt idx="191">
                  <c:v>7.5238999999999834E-2</c:v>
                </c:pt>
                <c:pt idx="192">
                  <c:v>7.2674000000001016E-2</c:v>
                </c:pt>
                <c:pt idx="193">
                  <c:v>8.049200000000134E-2</c:v>
                </c:pt>
                <c:pt idx="194">
                  <c:v>5.9969000000000605E-2</c:v>
                </c:pt>
                <c:pt idx="195">
                  <c:v>4.9294999999998979E-2</c:v>
                </c:pt>
                <c:pt idx="196">
                  <c:v>8.3981999999998891E-2</c:v>
                </c:pt>
                <c:pt idx="197">
                  <c:v>7.1063000000000542E-2</c:v>
                </c:pt>
                <c:pt idx="198">
                  <c:v>7.2015999999999636E-2</c:v>
                </c:pt>
                <c:pt idx="199">
                  <c:v>8.4469000000000349E-2</c:v>
                </c:pt>
                <c:pt idx="200">
                  <c:v>8.1014999999998949E-2</c:v>
                </c:pt>
                <c:pt idx="201">
                  <c:v>7.4343999999999966E-2</c:v>
                </c:pt>
                <c:pt idx="202">
                  <c:v>7.0866999999999791E-2</c:v>
                </c:pt>
                <c:pt idx="203">
                  <c:v>7.6109000000000648E-2</c:v>
                </c:pt>
                <c:pt idx="204">
                  <c:v>8.87759999999993E-2</c:v>
                </c:pt>
                <c:pt idx="205">
                  <c:v>9.3344999999999345E-2</c:v>
                </c:pt>
                <c:pt idx="206">
                  <c:v>7.271099999999997E-2</c:v>
                </c:pt>
                <c:pt idx="207">
                  <c:v>8.4113999999999578E-2</c:v>
                </c:pt>
                <c:pt idx="208">
                  <c:v>6.9174000000000291E-2</c:v>
                </c:pt>
                <c:pt idx="209">
                  <c:v>9.1756999999999422E-2</c:v>
                </c:pt>
                <c:pt idx="210">
                  <c:v>7.0635000000001114E-2</c:v>
                </c:pt>
                <c:pt idx="211">
                  <c:v>9.2765999999999238E-2</c:v>
                </c:pt>
                <c:pt idx="212">
                  <c:v>6.0480000000000089E-2</c:v>
                </c:pt>
                <c:pt idx="213">
                  <c:v>7.9741000000000284E-2</c:v>
                </c:pt>
                <c:pt idx="214">
                  <c:v>9.3168000000000362E-2</c:v>
                </c:pt>
                <c:pt idx="215">
                  <c:v>8.1927999999999557E-2</c:v>
                </c:pt>
                <c:pt idx="216">
                  <c:v>8.7538000000000338E-2</c:v>
                </c:pt>
                <c:pt idx="217">
                  <c:v>9.4522999999998802E-2</c:v>
                </c:pt>
                <c:pt idx="218">
                  <c:v>7.8929999999999723E-2</c:v>
                </c:pt>
                <c:pt idx="219">
                  <c:v>8.5467999999998767E-2</c:v>
                </c:pt>
                <c:pt idx="220">
                  <c:v>8.7161999999999296E-2</c:v>
                </c:pt>
                <c:pt idx="221">
                  <c:v>9.2541999999999902E-2</c:v>
                </c:pt>
                <c:pt idx="222">
                  <c:v>6.1727999999998673E-2</c:v>
                </c:pt>
                <c:pt idx="223">
                  <c:v>8.2425000000000637E-2</c:v>
                </c:pt>
                <c:pt idx="224">
                  <c:v>8.0038999999999305E-2</c:v>
                </c:pt>
                <c:pt idx="225">
                  <c:v>9.1644999999999754E-2</c:v>
                </c:pt>
                <c:pt idx="226">
                  <c:v>8.5488000000001563E-2</c:v>
                </c:pt>
                <c:pt idx="227">
                  <c:v>9.4711999999999463E-2</c:v>
                </c:pt>
                <c:pt idx="228">
                  <c:v>9.6150999999998987E-2</c:v>
                </c:pt>
                <c:pt idx="229">
                  <c:v>9.8810999999999538E-2</c:v>
                </c:pt>
                <c:pt idx="230">
                  <c:v>9.7044999999999604E-2</c:v>
                </c:pt>
                <c:pt idx="231">
                  <c:v>9.2679999999999652E-2</c:v>
                </c:pt>
                <c:pt idx="232">
                  <c:v>0.10308000000000028</c:v>
                </c:pt>
                <c:pt idx="233">
                  <c:v>8.7959999999998928E-2</c:v>
                </c:pt>
                <c:pt idx="234">
                  <c:v>9.3520999999999077E-2</c:v>
                </c:pt>
                <c:pt idx="235">
                  <c:v>9.8195999999999728E-2</c:v>
                </c:pt>
                <c:pt idx="236">
                  <c:v>9.9362000000001061E-2</c:v>
                </c:pt>
                <c:pt idx="237">
                  <c:v>9.5981000000000094E-2</c:v>
                </c:pt>
                <c:pt idx="238">
                  <c:v>0.10493400000000008</c:v>
                </c:pt>
                <c:pt idx="239">
                  <c:v>0.10138699999999901</c:v>
                </c:pt>
                <c:pt idx="240">
                  <c:v>0.10867399999999972</c:v>
                </c:pt>
                <c:pt idx="241">
                  <c:v>9.9407999999999497E-2</c:v>
                </c:pt>
                <c:pt idx="242">
                  <c:v>9.0710000000000512E-2</c:v>
                </c:pt>
                <c:pt idx="243">
                  <c:v>0.10100100000000012</c:v>
                </c:pt>
                <c:pt idx="244">
                  <c:v>9.4262000000000512E-2</c:v>
                </c:pt>
                <c:pt idx="245">
                  <c:v>8.476099999999942E-2</c:v>
                </c:pt>
                <c:pt idx="246">
                  <c:v>0.10112199999999927</c:v>
                </c:pt>
                <c:pt idx="247">
                  <c:v>9.9526000000000003E-2</c:v>
                </c:pt>
                <c:pt idx="248">
                  <c:v>9.4024000000000107E-2</c:v>
                </c:pt>
                <c:pt idx="249">
                  <c:v>9.8144999999999705E-2</c:v>
                </c:pt>
                <c:pt idx="250">
                  <c:v>9.6023000000000636E-2</c:v>
                </c:pt>
                <c:pt idx="251">
                  <c:v>0.10721200000000053</c:v>
                </c:pt>
                <c:pt idx="252">
                  <c:v>0.11175700000000077</c:v>
                </c:pt>
                <c:pt idx="253">
                  <c:v>9.2461000000000126E-2</c:v>
                </c:pt>
                <c:pt idx="254">
                  <c:v>0.10719600000000007</c:v>
                </c:pt>
                <c:pt idx="255">
                  <c:v>8.7642000000000664E-2</c:v>
                </c:pt>
                <c:pt idx="256">
                  <c:v>9.4100000000000961E-2</c:v>
                </c:pt>
                <c:pt idx="257">
                  <c:v>8.8048999999999822E-2</c:v>
                </c:pt>
                <c:pt idx="258">
                  <c:v>9.4577000000001021E-2</c:v>
                </c:pt>
                <c:pt idx="259">
                  <c:v>7.8913000000000011E-2</c:v>
                </c:pt>
                <c:pt idx="260">
                  <c:v>7.067999999999941E-2</c:v>
                </c:pt>
                <c:pt idx="261">
                  <c:v>6.5108999999999639E-2</c:v>
                </c:pt>
                <c:pt idx="262">
                  <c:v>8.0259000000000746E-2</c:v>
                </c:pt>
                <c:pt idx="263">
                  <c:v>0.10295300000000029</c:v>
                </c:pt>
                <c:pt idx="264">
                  <c:v>0.10147800000000018</c:v>
                </c:pt>
                <c:pt idx="265">
                  <c:v>0.10190100000000069</c:v>
                </c:pt>
                <c:pt idx="266">
                  <c:v>7.7672999999999881E-2</c:v>
                </c:pt>
                <c:pt idx="267">
                  <c:v>8.7339000000000055E-2</c:v>
                </c:pt>
                <c:pt idx="268">
                  <c:v>8.0731000000000108E-2</c:v>
                </c:pt>
                <c:pt idx="269">
                  <c:v>0.1031979999999999</c:v>
                </c:pt>
                <c:pt idx="270">
                  <c:v>0.12254400000000043</c:v>
                </c:pt>
                <c:pt idx="271">
                  <c:v>9.7151000000000209E-2</c:v>
                </c:pt>
                <c:pt idx="272">
                  <c:v>9.4275999999999804E-2</c:v>
                </c:pt>
                <c:pt idx="273">
                  <c:v>0.10854800000000075</c:v>
                </c:pt>
                <c:pt idx="274">
                  <c:v>0.11843300000000045</c:v>
                </c:pt>
                <c:pt idx="275">
                  <c:v>9.6389999999999532E-2</c:v>
                </c:pt>
                <c:pt idx="276">
                  <c:v>0.10509600000000052</c:v>
                </c:pt>
                <c:pt idx="277">
                  <c:v>0.12263000000000002</c:v>
                </c:pt>
                <c:pt idx="278">
                  <c:v>0.11760899999999985</c:v>
                </c:pt>
                <c:pt idx="279">
                  <c:v>0.11210100000000001</c:v>
                </c:pt>
                <c:pt idx="280">
                  <c:v>0.11763199999999951</c:v>
                </c:pt>
                <c:pt idx="281">
                  <c:v>8.9421000000000639E-2</c:v>
                </c:pt>
                <c:pt idx="282">
                  <c:v>0.1113660000000003</c:v>
                </c:pt>
                <c:pt idx="283">
                  <c:v>0.11685199999999973</c:v>
                </c:pt>
                <c:pt idx="284">
                  <c:v>0.10424900000000026</c:v>
                </c:pt>
                <c:pt idx="285">
                  <c:v>0.12099499999999974</c:v>
                </c:pt>
                <c:pt idx="286">
                  <c:v>0.11205400000000054</c:v>
                </c:pt>
                <c:pt idx="287">
                  <c:v>9.0017999999999709E-2</c:v>
                </c:pt>
                <c:pt idx="288">
                  <c:v>8.69219999999995E-2</c:v>
                </c:pt>
                <c:pt idx="289">
                  <c:v>8.0464000000000091E-2</c:v>
                </c:pt>
                <c:pt idx="290">
                  <c:v>0.11631400000000003</c:v>
                </c:pt>
                <c:pt idx="291">
                  <c:v>0.12165400000000037</c:v>
                </c:pt>
                <c:pt idx="292">
                  <c:v>0.11328000000000049</c:v>
                </c:pt>
                <c:pt idx="293">
                  <c:v>9.9711000000000105E-2</c:v>
                </c:pt>
                <c:pt idx="294">
                  <c:v>0.10126800000000014</c:v>
                </c:pt>
                <c:pt idx="295">
                  <c:v>9.7566000000000486E-2</c:v>
                </c:pt>
                <c:pt idx="296">
                  <c:v>0.10769399999999951</c:v>
                </c:pt>
                <c:pt idx="297">
                  <c:v>0.11217100000000002</c:v>
                </c:pt>
                <c:pt idx="298">
                  <c:v>0.11754900000000035</c:v>
                </c:pt>
                <c:pt idx="299">
                  <c:v>0.11019100000000037</c:v>
                </c:pt>
                <c:pt idx="300">
                  <c:v>0.11081300000000027</c:v>
                </c:pt>
                <c:pt idx="301">
                  <c:v>9.9221000000000004E-2</c:v>
                </c:pt>
                <c:pt idx="302">
                  <c:v>0.10041499999999992</c:v>
                </c:pt>
                <c:pt idx="303">
                  <c:v>0.10470999999999986</c:v>
                </c:pt>
                <c:pt idx="304">
                  <c:v>0.10853999999999964</c:v>
                </c:pt>
                <c:pt idx="305">
                  <c:v>9.1882999999999271E-2</c:v>
                </c:pt>
                <c:pt idx="306">
                  <c:v>9.9469999999999281E-2</c:v>
                </c:pt>
                <c:pt idx="307">
                  <c:v>8.741800000000044E-2</c:v>
                </c:pt>
                <c:pt idx="308">
                  <c:v>8.6228000000000193E-2</c:v>
                </c:pt>
                <c:pt idx="309">
                  <c:v>8.5352999999999568E-2</c:v>
                </c:pt>
                <c:pt idx="310">
                  <c:v>8.6691000000000074E-2</c:v>
                </c:pt>
                <c:pt idx="311">
                  <c:v>9.2146999999999757E-2</c:v>
                </c:pt>
                <c:pt idx="312">
                  <c:v>8.2556000000000296E-2</c:v>
                </c:pt>
                <c:pt idx="313">
                  <c:v>8.012399999999964E-2</c:v>
                </c:pt>
                <c:pt idx="314">
                  <c:v>6.9259000000000626E-2</c:v>
                </c:pt>
                <c:pt idx="315">
                  <c:v>8.0497000000000263E-2</c:v>
                </c:pt>
                <c:pt idx="316">
                  <c:v>9.1465000000000352E-2</c:v>
                </c:pt>
                <c:pt idx="317">
                  <c:v>7.690200000000047E-2</c:v>
                </c:pt>
                <c:pt idx="318">
                  <c:v>7.796499999999984E-2</c:v>
                </c:pt>
                <c:pt idx="319">
                  <c:v>6.3810999999999396E-2</c:v>
                </c:pt>
                <c:pt idx="320">
                  <c:v>8.2424999999999748E-2</c:v>
                </c:pt>
                <c:pt idx="321">
                  <c:v>7.6284000000000241E-2</c:v>
                </c:pt>
                <c:pt idx="322">
                  <c:v>7.2458000000000133E-2</c:v>
                </c:pt>
                <c:pt idx="323">
                  <c:v>7.7566999999999275E-2</c:v>
                </c:pt>
                <c:pt idx="324">
                  <c:v>7.6642000000000543E-2</c:v>
                </c:pt>
                <c:pt idx="325">
                  <c:v>6.5875000000000128E-2</c:v>
                </c:pt>
                <c:pt idx="326">
                  <c:v>6.8183000000000327E-2</c:v>
                </c:pt>
                <c:pt idx="327">
                  <c:v>6.4008000000000287E-2</c:v>
                </c:pt>
                <c:pt idx="328">
                  <c:v>7.0491000000000525E-2</c:v>
                </c:pt>
                <c:pt idx="329">
                  <c:v>5.0380999999999787E-2</c:v>
                </c:pt>
                <c:pt idx="330">
                  <c:v>8.2089999999999996E-2</c:v>
                </c:pt>
                <c:pt idx="331">
                  <c:v>7.2016000000000524E-2</c:v>
                </c:pt>
                <c:pt idx="332">
                  <c:v>5.0965999999999845E-2</c:v>
                </c:pt>
                <c:pt idx="333">
                  <c:v>5.8675000000000033E-2</c:v>
                </c:pt>
                <c:pt idx="334">
                  <c:v>8.012399999999964E-2</c:v>
                </c:pt>
                <c:pt idx="335">
                  <c:v>6.9732000000000127E-2</c:v>
                </c:pt>
                <c:pt idx="336">
                  <c:v>6.5541999999999767E-2</c:v>
                </c:pt>
                <c:pt idx="337">
                  <c:v>3.8869000000000042E-2</c:v>
                </c:pt>
                <c:pt idx="338">
                  <c:v>6.2708000000000652E-2</c:v>
                </c:pt>
                <c:pt idx="339">
                  <c:v>6.9541000000000075E-2</c:v>
                </c:pt>
                <c:pt idx="340">
                  <c:v>5.8337000000000749E-2</c:v>
                </c:pt>
                <c:pt idx="341">
                  <c:v>6.3043999999999656E-2</c:v>
                </c:pt>
                <c:pt idx="342">
                  <c:v>5.7945999999999387E-2</c:v>
                </c:pt>
                <c:pt idx="343">
                  <c:v>3.526600000000002E-2</c:v>
                </c:pt>
                <c:pt idx="344">
                  <c:v>5.4887000000000796E-2</c:v>
                </c:pt>
                <c:pt idx="345">
                  <c:v>6.2602999999999298E-2</c:v>
                </c:pt>
                <c:pt idx="346">
                  <c:v>6.1702999999999619E-2</c:v>
                </c:pt>
                <c:pt idx="347">
                  <c:v>6.5560000000000507E-2</c:v>
                </c:pt>
                <c:pt idx="348">
                  <c:v>4.1889000000000287E-2</c:v>
                </c:pt>
                <c:pt idx="349">
                  <c:v>2.9372999999999649E-2</c:v>
                </c:pt>
                <c:pt idx="350">
                  <c:v>6.5134999999999721E-2</c:v>
                </c:pt>
                <c:pt idx="351">
                  <c:v>3.7250000000000227E-2</c:v>
                </c:pt>
                <c:pt idx="352">
                  <c:v>5.3891999999999385E-2</c:v>
                </c:pt>
                <c:pt idx="353">
                  <c:v>5.0619999999999443E-2</c:v>
                </c:pt>
                <c:pt idx="354">
                  <c:v>5.4171999999999443E-2</c:v>
                </c:pt>
                <c:pt idx="355">
                  <c:v>5.3204000000000029E-2</c:v>
                </c:pt>
                <c:pt idx="356">
                  <c:v>5.7955999999999896E-2</c:v>
                </c:pt>
                <c:pt idx="357">
                  <c:v>5.7795999999999736E-2</c:v>
                </c:pt>
                <c:pt idx="358">
                  <c:v>5.4552999999999408E-2</c:v>
                </c:pt>
                <c:pt idx="359">
                  <c:v>5.4621000000000031E-2</c:v>
                </c:pt>
                <c:pt idx="360">
                  <c:v>4.3804999999999872E-2</c:v>
                </c:pt>
                <c:pt idx="361">
                  <c:v>5.1590000000000025E-2</c:v>
                </c:pt>
                <c:pt idx="362">
                  <c:v>4.2811999999999628E-2</c:v>
                </c:pt>
                <c:pt idx="363">
                  <c:v>2.5510999999999839E-2</c:v>
                </c:pt>
                <c:pt idx="364">
                  <c:v>4.5075000000000642E-2</c:v>
                </c:pt>
                <c:pt idx="365">
                  <c:v>2.4079999999999657E-2</c:v>
                </c:pt>
                <c:pt idx="366">
                  <c:v>1.854499999999959E-2</c:v>
                </c:pt>
                <c:pt idx="367">
                  <c:v>-5.7130000000000791E-3</c:v>
                </c:pt>
                <c:pt idx="368">
                  <c:v>2.4054999999999715E-2</c:v>
                </c:pt>
                <c:pt idx="369">
                  <c:v>2.303899999999981E-2</c:v>
                </c:pt>
                <c:pt idx="370">
                  <c:v>2.7499999999935909E-4</c:v>
                </c:pt>
                <c:pt idx="371">
                  <c:v>-1.3890000000005287E-3</c:v>
                </c:pt>
                <c:pt idx="372">
                  <c:v>1.967100000000066E-2</c:v>
                </c:pt>
                <c:pt idx="373">
                  <c:v>3.3422999999999981E-2</c:v>
                </c:pt>
                <c:pt idx="374">
                  <c:v>2.3621999999999588E-2</c:v>
                </c:pt>
                <c:pt idx="375">
                  <c:v>1.3803000000000232E-2</c:v>
                </c:pt>
                <c:pt idx="376">
                  <c:v>2.1067000000000391E-2</c:v>
                </c:pt>
                <c:pt idx="377">
                  <c:v>6.1909999999993914E-3</c:v>
                </c:pt>
                <c:pt idx="378">
                  <c:v>2.3588000000000164E-2</c:v>
                </c:pt>
                <c:pt idx="379">
                  <c:v>5.8460000000000178E-3</c:v>
                </c:pt>
                <c:pt idx="380">
                  <c:v>-9.3529999999999447E-3</c:v>
                </c:pt>
                <c:pt idx="381">
                  <c:v>-6.1040000000005534E-3</c:v>
                </c:pt>
                <c:pt idx="382">
                  <c:v>2.8360000000000163E-2</c:v>
                </c:pt>
                <c:pt idx="383">
                  <c:v>4.5269999999995036E-3</c:v>
                </c:pt>
                <c:pt idx="384">
                  <c:v>1.7577000000000176E-2</c:v>
                </c:pt>
                <c:pt idx="385">
                  <c:v>2.1224000000000132E-2</c:v>
                </c:pt>
                <c:pt idx="386">
                  <c:v>2.5853999999999822E-2</c:v>
                </c:pt>
                <c:pt idx="387">
                  <c:v>1.6331999999999347E-2</c:v>
                </c:pt>
                <c:pt idx="388">
                  <c:v>2.4229999999993979E-3</c:v>
                </c:pt>
                <c:pt idx="389">
                  <c:v>1.0423999999999545E-2</c:v>
                </c:pt>
                <c:pt idx="390">
                  <c:v>1.9816999999999751E-2</c:v>
                </c:pt>
                <c:pt idx="391">
                  <c:v>1.1786999999999992E-2</c:v>
                </c:pt>
                <c:pt idx="392">
                  <c:v>4.0560000000002816E-3</c:v>
                </c:pt>
                <c:pt idx="393">
                  <c:v>4.0529999999998623E-3</c:v>
                </c:pt>
                <c:pt idx="394">
                  <c:v>-8.2619999999993254E-3</c:v>
                </c:pt>
                <c:pt idx="395">
                  <c:v>-1.4154000000000444E-2</c:v>
                </c:pt>
                <c:pt idx="396">
                  <c:v>1.1850000000004357E-3</c:v>
                </c:pt>
                <c:pt idx="397">
                  <c:v>5.5610000000001492E-3</c:v>
                </c:pt>
                <c:pt idx="398">
                  <c:v>1.1140000000002814E-3</c:v>
                </c:pt>
                <c:pt idx="399">
                  <c:v>-1.5172999999999881E-2</c:v>
                </c:pt>
                <c:pt idx="400">
                  <c:v>3.0989999999997409E-3</c:v>
                </c:pt>
                <c:pt idx="401">
                  <c:v>-6.7449999999995569E-3</c:v>
                </c:pt>
                <c:pt idx="402">
                  <c:v>-1.1029999999996321E-3</c:v>
                </c:pt>
                <c:pt idx="403">
                  <c:v>-7.9699999999949256E-4</c:v>
                </c:pt>
                <c:pt idx="404">
                  <c:v>-3.4772000000000247E-2</c:v>
                </c:pt>
                <c:pt idx="405">
                  <c:v>-5.5903999999999954E-2</c:v>
                </c:pt>
                <c:pt idx="406">
                  <c:v>1.5049999999998676E-3</c:v>
                </c:pt>
                <c:pt idx="407">
                  <c:v>3.9440000000006137E-3</c:v>
                </c:pt>
                <c:pt idx="408">
                  <c:v>-7.8860000000000596E-3</c:v>
                </c:pt>
                <c:pt idx="409">
                  <c:v>2.0799999999976393E-4</c:v>
                </c:pt>
                <c:pt idx="410">
                  <c:v>-1.7957000000000001E-2</c:v>
                </c:pt>
                <c:pt idx="411">
                  <c:v>6.4099999999989166E-4</c:v>
                </c:pt>
                <c:pt idx="412">
                  <c:v>2.522800000000025E-2</c:v>
                </c:pt>
                <c:pt idx="413">
                  <c:v>2.9799999999999827E-3</c:v>
                </c:pt>
                <c:pt idx="414">
                  <c:v>1.8489999999999895E-3</c:v>
                </c:pt>
                <c:pt idx="415">
                  <c:v>5.8439999999997383E-3</c:v>
                </c:pt>
                <c:pt idx="416">
                  <c:v>3.2480000000001397E-3</c:v>
                </c:pt>
                <c:pt idx="417">
                  <c:v>4.6920000000003625E-3</c:v>
                </c:pt>
                <c:pt idx="418">
                  <c:v>-7.7129999999998589E-3</c:v>
                </c:pt>
                <c:pt idx="419">
                  <c:v>-3.7310000000001509E-3</c:v>
                </c:pt>
                <c:pt idx="420">
                  <c:v>-2.5900000000067536E-4</c:v>
                </c:pt>
                <c:pt idx="421">
                  <c:v>3.2000000000005357E-3</c:v>
                </c:pt>
                <c:pt idx="422">
                  <c:v>3.9690000000005554E-3</c:v>
                </c:pt>
                <c:pt idx="423">
                  <c:v>8.5160000000001901E-3</c:v>
                </c:pt>
                <c:pt idx="424">
                  <c:v>-1.7044000000000281E-2</c:v>
                </c:pt>
                <c:pt idx="425">
                  <c:v>3.7080000000004887E-3</c:v>
                </c:pt>
                <c:pt idx="426">
                  <c:v>-2.1009000000000277E-2</c:v>
                </c:pt>
                <c:pt idx="427">
                  <c:v>-1.3551999999999786E-2</c:v>
                </c:pt>
                <c:pt idx="428">
                  <c:v>-4.794000000000409E-3</c:v>
                </c:pt>
                <c:pt idx="429">
                  <c:v>-1.1091999999999658E-2</c:v>
                </c:pt>
                <c:pt idx="430">
                  <c:v>1.8800000000052108E-4</c:v>
                </c:pt>
                <c:pt idx="431">
                  <c:v>2.3493000000000208E-2</c:v>
                </c:pt>
                <c:pt idx="432">
                  <c:v>2.4402000000000257E-2</c:v>
                </c:pt>
                <c:pt idx="433">
                  <c:v>2.3837999999999582E-2</c:v>
                </c:pt>
                <c:pt idx="434">
                  <c:v>2.2472999999999743E-2</c:v>
                </c:pt>
                <c:pt idx="435">
                  <c:v>2.6609000000000549E-2</c:v>
                </c:pt>
                <c:pt idx="436">
                  <c:v>2.8173999999999921E-2</c:v>
                </c:pt>
                <c:pt idx="437">
                  <c:v>2.8952999999999562E-2</c:v>
                </c:pt>
                <c:pt idx="438">
                  <c:v>3.52629999999996E-2</c:v>
                </c:pt>
                <c:pt idx="439">
                  <c:v>1.252399999999998E-2</c:v>
                </c:pt>
                <c:pt idx="440">
                  <c:v>1.3918000000000319E-2</c:v>
                </c:pt>
                <c:pt idx="441">
                  <c:v>1.6039000000000136E-2</c:v>
                </c:pt>
                <c:pt idx="442">
                  <c:v>2.2410999999999959E-2</c:v>
                </c:pt>
                <c:pt idx="443">
                  <c:v>6.8299999999998917E-3</c:v>
                </c:pt>
                <c:pt idx="444">
                  <c:v>1.6121000000000052E-2</c:v>
                </c:pt>
                <c:pt idx="445">
                  <c:v>-9.5799999999979235E-4</c:v>
                </c:pt>
                <c:pt idx="446">
                  <c:v>2.8099000000000096E-2</c:v>
                </c:pt>
                <c:pt idx="447">
                  <c:v>1.3628999999999891E-2</c:v>
                </c:pt>
                <c:pt idx="448">
                  <c:v>3.0227000000000004E-2</c:v>
                </c:pt>
                <c:pt idx="449">
                  <c:v>1.4337000000000266E-2</c:v>
                </c:pt>
                <c:pt idx="450">
                  <c:v>6.2120000000005504E-3</c:v>
                </c:pt>
                <c:pt idx="451">
                  <c:v>2.3893000000000164E-2</c:v>
                </c:pt>
                <c:pt idx="452">
                  <c:v>2.9204000000000008E-2</c:v>
                </c:pt>
                <c:pt idx="453">
                  <c:v>2.4100999999999928E-2</c:v>
                </c:pt>
                <c:pt idx="454">
                  <c:v>3.9099000000000217E-2</c:v>
                </c:pt>
                <c:pt idx="455">
                  <c:v>3.8127000000000244E-2</c:v>
                </c:pt>
                <c:pt idx="456">
                  <c:v>3.4919000000000366E-2</c:v>
                </c:pt>
                <c:pt idx="457">
                  <c:v>3.1766000000000183E-2</c:v>
                </c:pt>
                <c:pt idx="458">
                  <c:v>5.615799999999993E-2</c:v>
                </c:pt>
                <c:pt idx="459">
                  <c:v>5.3279999999999994E-2</c:v>
                </c:pt>
                <c:pt idx="460">
                  <c:v>5.8531000000000333E-2</c:v>
                </c:pt>
                <c:pt idx="461">
                  <c:v>3.3868000000000009E-2</c:v>
                </c:pt>
                <c:pt idx="462">
                  <c:v>2.5863999999999443E-2</c:v>
                </c:pt>
                <c:pt idx="463">
                  <c:v>1.6204000000000107E-2</c:v>
                </c:pt>
                <c:pt idx="464">
                  <c:v>1.315500000000025E-2</c:v>
                </c:pt>
                <c:pt idx="465">
                  <c:v>-1.6357000000000177E-2</c:v>
                </c:pt>
                <c:pt idx="466">
                  <c:v>-1.3670000000000293E-2</c:v>
                </c:pt>
                <c:pt idx="467">
                  <c:v>-1.9648999999999361E-2</c:v>
                </c:pt>
                <c:pt idx="468">
                  <c:v>-1.80889999999998E-2</c:v>
                </c:pt>
                <c:pt idx="469">
                  <c:v>-1.5517000000000003E-2</c:v>
                </c:pt>
                <c:pt idx="470">
                  <c:v>-2.3994000000000071E-2</c:v>
                </c:pt>
                <c:pt idx="471">
                  <c:v>-1.2580999999999953E-2</c:v>
                </c:pt>
                <c:pt idx="472">
                  <c:v>-4.241200000000056E-2</c:v>
                </c:pt>
                <c:pt idx="473">
                  <c:v>-5.3535999999999362E-2</c:v>
                </c:pt>
                <c:pt idx="474">
                  <c:v>-4.7738999999999976E-2</c:v>
                </c:pt>
                <c:pt idx="475">
                  <c:v>-5.3427999999999365E-2</c:v>
                </c:pt>
                <c:pt idx="476">
                  <c:v>-6.7453000000000429E-2</c:v>
                </c:pt>
                <c:pt idx="477">
                  <c:v>-6.3311999999999813E-2</c:v>
                </c:pt>
                <c:pt idx="478">
                  <c:v>-7.0127999999999524E-2</c:v>
                </c:pt>
                <c:pt idx="479">
                  <c:v>-5.8411999999999686E-2</c:v>
                </c:pt>
                <c:pt idx="480">
                  <c:v>-5.4791999999999952E-2</c:v>
                </c:pt>
                <c:pt idx="481">
                  <c:v>-6.7059999999999675E-2</c:v>
                </c:pt>
                <c:pt idx="482">
                  <c:v>-6.1806999999999945E-2</c:v>
                </c:pt>
                <c:pt idx="483">
                  <c:v>-9.0707000000000093E-2</c:v>
                </c:pt>
                <c:pt idx="484">
                  <c:v>-6.1056000000000665E-2</c:v>
                </c:pt>
                <c:pt idx="485">
                  <c:v>-6.2616000000000227E-2</c:v>
                </c:pt>
                <c:pt idx="486">
                  <c:v>-7.5556999999999874E-2</c:v>
                </c:pt>
                <c:pt idx="487">
                  <c:v>-6.5313000000000621E-2</c:v>
                </c:pt>
                <c:pt idx="488">
                  <c:v>-9.3144999999999811E-2</c:v>
                </c:pt>
                <c:pt idx="489">
                  <c:v>-8.6295000000000677E-2</c:v>
                </c:pt>
                <c:pt idx="490">
                  <c:v>-9.4501000000000168E-2</c:v>
                </c:pt>
                <c:pt idx="491">
                  <c:v>-9.3229000000000006E-2</c:v>
                </c:pt>
                <c:pt idx="492">
                  <c:v>-8.896000000000015E-2</c:v>
                </c:pt>
                <c:pt idx="493">
                  <c:v>-0.10811800000000016</c:v>
                </c:pt>
                <c:pt idx="494">
                  <c:v>-8.834300000000006E-2</c:v>
                </c:pt>
                <c:pt idx="495">
                  <c:v>-9.4547999999999632E-2</c:v>
                </c:pt>
                <c:pt idx="496">
                  <c:v>-8.8122000000000256E-2</c:v>
                </c:pt>
                <c:pt idx="497">
                  <c:v>-9.344700000000028E-2</c:v>
                </c:pt>
                <c:pt idx="498">
                  <c:v>-8.5391000000000439E-2</c:v>
                </c:pt>
                <c:pt idx="499">
                  <c:v>-0.11427500000000013</c:v>
                </c:pt>
                <c:pt idx="500">
                  <c:v>-8.3296999999999954E-2</c:v>
                </c:pt>
                <c:pt idx="501">
                  <c:v>-9.2596000000000345E-2</c:v>
                </c:pt>
                <c:pt idx="502">
                  <c:v>-9.7426999999999708E-2</c:v>
                </c:pt>
                <c:pt idx="503">
                  <c:v>-0.11786500000000011</c:v>
                </c:pt>
                <c:pt idx="504">
                  <c:v>-0.10063200000000005</c:v>
                </c:pt>
                <c:pt idx="505">
                  <c:v>-9.7395999999999816E-2</c:v>
                </c:pt>
                <c:pt idx="506">
                  <c:v>-0.12412700000000054</c:v>
                </c:pt>
                <c:pt idx="507">
                  <c:v>-0.11886200000000002</c:v>
                </c:pt>
                <c:pt idx="508">
                  <c:v>-0.10369899999999976</c:v>
                </c:pt>
                <c:pt idx="509">
                  <c:v>-9.9347999999999992E-2</c:v>
                </c:pt>
                <c:pt idx="510">
                  <c:v>-0.12480599999999953</c:v>
                </c:pt>
                <c:pt idx="511">
                  <c:v>-0.11410500000000035</c:v>
                </c:pt>
                <c:pt idx="512">
                  <c:v>-0.13358700000000034</c:v>
                </c:pt>
                <c:pt idx="513">
                  <c:v>-0.13615399999999944</c:v>
                </c:pt>
                <c:pt idx="514">
                  <c:v>-0.11567999999999934</c:v>
                </c:pt>
                <c:pt idx="515">
                  <c:v>-0.11261499999999991</c:v>
                </c:pt>
                <c:pt idx="516">
                  <c:v>-0.13567499999999999</c:v>
                </c:pt>
                <c:pt idx="517">
                  <c:v>-0.11742600000000003</c:v>
                </c:pt>
                <c:pt idx="518">
                  <c:v>-0.1333890000000002</c:v>
                </c:pt>
                <c:pt idx="519">
                  <c:v>-0.14867299999999961</c:v>
                </c:pt>
                <c:pt idx="520">
                  <c:v>-0.13965300000000003</c:v>
                </c:pt>
                <c:pt idx="521">
                  <c:v>-0.13038099999999986</c:v>
                </c:pt>
                <c:pt idx="522">
                  <c:v>-0.1268830000000003</c:v>
                </c:pt>
                <c:pt idx="523">
                  <c:v>-0.13114300000000068</c:v>
                </c:pt>
                <c:pt idx="524">
                  <c:v>-0.12513299999999994</c:v>
                </c:pt>
                <c:pt idx="525">
                  <c:v>-0.13815899999999992</c:v>
                </c:pt>
                <c:pt idx="526">
                  <c:v>-0.13240600000000047</c:v>
                </c:pt>
                <c:pt idx="527">
                  <c:v>-0.13337500000000002</c:v>
                </c:pt>
                <c:pt idx="528">
                  <c:v>-0.13388600000000039</c:v>
                </c:pt>
                <c:pt idx="529">
                  <c:v>-0.13367400000000007</c:v>
                </c:pt>
                <c:pt idx="530">
                  <c:v>-0.13733700000000049</c:v>
                </c:pt>
                <c:pt idx="531">
                  <c:v>-0.15026900000000065</c:v>
                </c:pt>
                <c:pt idx="532">
                  <c:v>-0.13203299999999984</c:v>
                </c:pt>
                <c:pt idx="533">
                  <c:v>-0.15442499999999981</c:v>
                </c:pt>
                <c:pt idx="534">
                  <c:v>-0.15681000000000012</c:v>
                </c:pt>
                <c:pt idx="535">
                  <c:v>-0.17466999999999988</c:v>
                </c:pt>
                <c:pt idx="536">
                  <c:v>-0.1420350000000008</c:v>
                </c:pt>
                <c:pt idx="537">
                  <c:v>-0.143262</c:v>
                </c:pt>
                <c:pt idx="538">
                  <c:v>-0.14820800000000034</c:v>
                </c:pt>
                <c:pt idx="539">
                  <c:v>-0.14751899999999996</c:v>
                </c:pt>
                <c:pt idx="540">
                  <c:v>-0.14851800000000015</c:v>
                </c:pt>
                <c:pt idx="541">
                  <c:v>-0.14710200000000029</c:v>
                </c:pt>
                <c:pt idx="542">
                  <c:v>-0.15212100000000017</c:v>
                </c:pt>
                <c:pt idx="543">
                  <c:v>-0.15098400000000023</c:v>
                </c:pt>
                <c:pt idx="544">
                  <c:v>-0.14705300000000054</c:v>
                </c:pt>
                <c:pt idx="545">
                  <c:v>-0.16265399999999985</c:v>
                </c:pt>
                <c:pt idx="546">
                  <c:v>-0.1395420000000005</c:v>
                </c:pt>
                <c:pt idx="547">
                  <c:v>-0.15288499999999949</c:v>
                </c:pt>
                <c:pt idx="548">
                  <c:v>-0.14828799999999998</c:v>
                </c:pt>
                <c:pt idx="549">
                  <c:v>-0.1625760000000005</c:v>
                </c:pt>
                <c:pt idx="550">
                  <c:v>-0.16758200000000034</c:v>
                </c:pt>
                <c:pt idx="551">
                  <c:v>-0.15785099999999996</c:v>
                </c:pt>
                <c:pt idx="552">
                  <c:v>-0.1587139999999998</c:v>
                </c:pt>
                <c:pt idx="553">
                  <c:v>-0.14702799999999971</c:v>
                </c:pt>
                <c:pt idx="554">
                  <c:v>-0.13990499999999972</c:v>
                </c:pt>
                <c:pt idx="555">
                  <c:v>-0.15056500000000028</c:v>
                </c:pt>
                <c:pt idx="556">
                  <c:v>-0.14664699999999975</c:v>
                </c:pt>
                <c:pt idx="557">
                  <c:v>-0.14023499999999967</c:v>
                </c:pt>
                <c:pt idx="558">
                  <c:v>-0.1486679999999998</c:v>
                </c:pt>
                <c:pt idx="559">
                  <c:v>-0.16288700000000045</c:v>
                </c:pt>
                <c:pt idx="560">
                  <c:v>-0.16608300000000042</c:v>
                </c:pt>
                <c:pt idx="561">
                  <c:v>-0.15378799999999959</c:v>
                </c:pt>
                <c:pt idx="562">
                  <c:v>-0.14685199999999998</c:v>
                </c:pt>
                <c:pt idx="563">
                  <c:v>-0.13902599999999943</c:v>
                </c:pt>
                <c:pt idx="564">
                  <c:v>-0.16477699999999995</c:v>
                </c:pt>
                <c:pt idx="565">
                  <c:v>-0.15839300000000023</c:v>
                </c:pt>
                <c:pt idx="566">
                  <c:v>-0.1503300000000003</c:v>
                </c:pt>
                <c:pt idx="567">
                  <c:v>-0.15058900000000008</c:v>
                </c:pt>
                <c:pt idx="568">
                  <c:v>-0.15200999999999976</c:v>
                </c:pt>
                <c:pt idx="569">
                  <c:v>-0.16816100000000045</c:v>
                </c:pt>
                <c:pt idx="570">
                  <c:v>-0.16402199999999922</c:v>
                </c:pt>
                <c:pt idx="571">
                  <c:v>-0.15684100000000001</c:v>
                </c:pt>
                <c:pt idx="572">
                  <c:v>-0.16638399999999987</c:v>
                </c:pt>
                <c:pt idx="573">
                  <c:v>-0.14767900000000012</c:v>
                </c:pt>
                <c:pt idx="574">
                  <c:v>-0.16090000000000071</c:v>
                </c:pt>
                <c:pt idx="575">
                  <c:v>-0.1944189999999999</c:v>
                </c:pt>
                <c:pt idx="576">
                  <c:v>-0.14914899999999953</c:v>
                </c:pt>
                <c:pt idx="577">
                  <c:v>-0.15451699999999935</c:v>
                </c:pt>
                <c:pt idx="578">
                  <c:v>-0.1607580000000004</c:v>
                </c:pt>
                <c:pt idx="579">
                  <c:v>-0.15587299999999971</c:v>
                </c:pt>
                <c:pt idx="580">
                  <c:v>-0.14791000000000043</c:v>
                </c:pt>
                <c:pt idx="581">
                  <c:v>-0.17330000000000023</c:v>
                </c:pt>
                <c:pt idx="582">
                  <c:v>-0.16518999999999995</c:v>
                </c:pt>
                <c:pt idx="583">
                  <c:v>-0.1790989999999999</c:v>
                </c:pt>
                <c:pt idx="584">
                  <c:v>-0.17698699999999956</c:v>
                </c:pt>
                <c:pt idx="585">
                  <c:v>-0.16025599999999951</c:v>
                </c:pt>
                <c:pt idx="586">
                  <c:v>-0.14647599999999983</c:v>
                </c:pt>
                <c:pt idx="587">
                  <c:v>-0.18163399999999985</c:v>
                </c:pt>
                <c:pt idx="588">
                  <c:v>-0.15608699999999942</c:v>
                </c:pt>
                <c:pt idx="589">
                  <c:v>-0.15330699999999986</c:v>
                </c:pt>
                <c:pt idx="590">
                  <c:v>-0.14697699999999969</c:v>
                </c:pt>
                <c:pt idx="591">
                  <c:v>-0.14364799999999978</c:v>
                </c:pt>
                <c:pt idx="592">
                  <c:v>-0.15591199999999983</c:v>
                </c:pt>
                <c:pt idx="593">
                  <c:v>-0.17064400000000024</c:v>
                </c:pt>
                <c:pt idx="594">
                  <c:v>-0.14265699999999981</c:v>
                </c:pt>
                <c:pt idx="595">
                  <c:v>-0.1531829999999994</c:v>
                </c:pt>
                <c:pt idx="596">
                  <c:v>-0.16323999999999916</c:v>
                </c:pt>
                <c:pt idx="597">
                  <c:v>-0.16693800000000003</c:v>
                </c:pt>
                <c:pt idx="598">
                  <c:v>-0.18005799999999983</c:v>
                </c:pt>
                <c:pt idx="599">
                  <c:v>-0.14245100000000033</c:v>
                </c:pt>
                <c:pt idx="600">
                  <c:v>-0.16072799999999976</c:v>
                </c:pt>
                <c:pt idx="601">
                  <c:v>-0.17421100000000056</c:v>
                </c:pt>
                <c:pt idx="602">
                  <c:v>-0.15103500000000025</c:v>
                </c:pt>
                <c:pt idx="603">
                  <c:v>-0.15241900000000008</c:v>
                </c:pt>
                <c:pt idx="604">
                  <c:v>-0.15966199999999997</c:v>
                </c:pt>
                <c:pt idx="605">
                  <c:v>-0.1556349999999993</c:v>
                </c:pt>
                <c:pt idx="606">
                  <c:v>-0.15459100000000081</c:v>
                </c:pt>
                <c:pt idx="607">
                  <c:v>-0.19030199999999997</c:v>
                </c:pt>
                <c:pt idx="608">
                  <c:v>-0.1457790000000001</c:v>
                </c:pt>
                <c:pt idx="609">
                  <c:v>-0.1467969999999994</c:v>
                </c:pt>
                <c:pt idx="610">
                  <c:v>-0.1443089999999998</c:v>
                </c:pt>
                <c:pt idx="611">
                  <c:v>-0.15141600000000022</c:v>
                </c:pt>
                <c:pt idx="612">
                  <c:v>-0.16083599999999976</c:v>
                </c:pt>
                <c:pt idx="613">
                  <c:v>-0.16512799999999928</c:v>
                </c:pt>
                <c:pt idx="614">
                  <c:v>-0.15962500000000013</c:v>
                </c:pt>
                <c:pt idx="615">
                  <c:v>-0.16517300000000024</c:v>
                </c:pt>
                <c:pt idx="616">
                  <c:v>-0.17820999999999998</c:v>
                </c:pt>
                <c:pt idx="617">
                  <c:v>-0.17798900000000017</c:v>
                </c:pt>
                <c:pt idx="618">
                  <c:v>-0.16517900000000019</c:v>
                </c:pt>
                <c:pt idx="619">
                  <c:v>-0.18730100000000061</c:v>
                </c:pt>
                <c:pt idx="620">
                  <c:v>-0.17573399999999939</c:v>
                </c:pt>
                <c:pt idx="621">
                  <c:v>-0.1674439999999997</c:v>
                </c:pt>
                <c:pt idx="622">
                  <c:v>-0.20989700000000067</c:v>
                </c:pt>
                <c:pt idx="623">
                  <c:v>-0.18445900000000037</c:v>
                </c:pt>
                <c:pt idx="624">
                  <c:v>-0.17903100000000016</c:v>
                </c:pt>
                <c:pt idx="625">
                  <c:v>-0.20905299999999993</c:v>
                </c:pt>
                <c:pt idx="626">
                  <c:v>-0.18585700000000038</c:v>
                </c:pt>
                <c:pt idx="627">
                  <c:v>-0.18540800000000068</c:v>
                </c:pt>
                <c:pt idx="628">
                  <c:v>-0.18163499999999999</c:v>
                </c:pt>
                <c:pt idx="629">
                  <c:v>-0.18437099999999962</c:v>
                </c:pt>
                <c:pt idx="630">
                  <c:v>-0.18293099999999995</c:v>
                </c:pt>
                <c:pt idx="631">
                  <c:v>-0.20245400000000036</c:v>
                </c:pt>
                <c:pt idx="632">
                  <c:v>-0.18866400000000016</c:v>
                </c:pt>
                <c:pt idx="633">
                  <c:v>-0.20804699999999965</c:v>
                </c:pt>
                <c:pt idx="634">
                  <c:v>-0.18627200000000066</c:v>
                </c:pt>
                <c:pt idx="635">
                  <c:v>-0.19060599999999983</c:v>
                </c:pt>
                <c:pt idx="636">
                  <c:v>-0.20891899999999985</c:v>
                </c:pt>
                <c:pt idx="637">
                  <c:v>-0.19766499999999976</c:v>
                </c:pt>
                <c:pt idx="638">
                  <c:v>-0.19787700000000008</c:v>
                </c:pt>
                <c:pt idx="639">
                  <c:v>-0.19097499999999989</c:v>
                </c:pt>
                <c:pt idx="640">
                  <c:v>-0.20086599999999954</c:v>
                </c:pt>
                <c:pt idx="641">
                  <c:v>-0.21487800000000057</c:v>
                </c:pt>
                <c:pt idx="642">
                  <c:v>-0.20690400000000064</c:v>
                </c:pt>
                <c:pt idx="643">
                  <c:v>-0.20349900000000076</c:v>
                </c:pt>
                <c:pt idx="644">
                  <c:v>-0.22513499999999986</c:v>
                </c:pt>
                <c:pt idx="645">
                  <c:v>-0.19709399999999988</c:v>
                </c:pt>
                <c:pt idx="646">
                  <c:v>-0.2105870000000003</c:v>
                </c:pt>
                <c:pt idx="647">
                  <c:v>-0.20094300000000054</c:v>
                </c:pt>
                <c:pt idx="648">
                  <c:v>-0.19263099999999955</c:v>
                </c:pt>
                <c:pt idx="649">
                  <c:v>-0.22653999999999996</c:v>
                </c:pt>
                <c:pt idx="650">
                  <c:v>-0.24090500000000059</c:v>
                </c:pt>
                <c:pt idx="651">
                  <c:v>-0.20533899999999949</c:v>
                </c:pt>
                <c:pt idx="652">
                  <c:v>-0.20277699999999932</c:v>
                </c:pt>
                <c:pt idx="653">
                  <c:v>-0.21202800000000011</c:v>
                </c:pt>
                <c:pt idx="654">
                  <c:v>-0.21252800000000072</c:v>
                </c:pt>
                <c:pt idx="655">
                  <c:v>-0.20762400000000003</c:v>
                </c:pt>
                <c:pt idx="656">
                  <c:v>-0.23705299999999951</c:v>
                </c:pt>
                <c:pt idx="657">
                  <c:v>-0.24946399999999969</c:v>
                </c:pt>
                <c:pt idx="658">
                  <c:v>-0.2085600000000003</c:v>
                </c:pt>
                <c:pt idx="659">
                  <c:v>-0.21316600000000019</c:v>
                </c:pt>
                <c:pt idx="660">
                  <c:v>-0.21401599999999998</c:v>
                </c:pt>
                <c:pt idx="661">
                  <c:v>-0.22413699999999981</c:v>
                </c:pt>
                <c:pt idx="662">
                  <c:v>-0.22987499999999983</c:v>
                </c:pt>
                <c:pt idx="663">
                  <c:v>-0.21437600000000057</c:v>
                </c:pt>
                <c:pt idx="664">
                  <c:v>-0.25138200000000044</c:v>
                </c:pt>
                <c:pt idx="665">
                  <c:v>-0.2321560000000007</c:v>
                </c:pt>
                <c:pt idx="666">
                  <c:v>-0.21125900000000009</c:v>
                </c:pt>
                <c:pt idx="667">
                  <c:v>-0.21560500000000005</c:v>
                </c:pt>
                <c:pt idx="668">
                  <c:v>-0.22204599999999974</c:v>
                </c:pt>
                <c:pt idx="669">
                  <c:v>-0.24703900000000001</c:v>
                </c:pt>
                <c:pt idx="670">
                  <c:v>-0.22007699999999986</c:v>
                </c:pt>
                <c:pt idx="671">
                  <c:v>-0.22354200000000013</c:v>
                </c:pt>
                <c:pt idx="672">
                  <c:v>-0.21930899999999998</c:v>
                </c:pt>
                <c:pt idx="673">
                  <c:v>-0.22316299999999956</c:v>
                </c:pt>
                <c:pt idx="674">
                  <c:v>-0.23802199999999996</c:v>
                </c:pt>
                <c:pt idx="675">
                  <c:v>-0.22599899999999984</c:v>
                </c:pt>
                <c:pt idx="676">
                  <c:v>-0.22572999999999954</c:v>
                </c:pt>
                <c:pt idx="677">
                  <c:v>-0.23684700000000003</c:v>
                </c:pt>
                <c:pt idx="678">
                  <c:v>-0.22192600000000073</c:v>
                </c:pt>
                <c:pt idx="679">
                  <c:v>-0.21415699999999926</c:v>
                </c:pt>
                <c:pt idx="680">
                  <c:v>-0.22096299999999935</c:v>
                </c:pt>
                <c:pt idx="681">
                  <c:v>-0.21301699999999979</c:v>
                </c:pt>
                <c:pt idx="682">
                  <c:v>-0.2161249999999999</c:v>
                </c:pt>
                <c:pt idx="683">
                  <c:v>-0.22756000000000043</c:v>
                </c:pt>
                <c:pt idx="684">
                  <c:v>-0.223414</c:v>
                </c:pt>
                <c:pt idx="685">
                  <c:v>-0.2298549999999997</c:v>
                </c:pt>
                <c:pt idx="686">
                  <c:v>-0.22372700000000023</c:v>
                </c:pt>
                <c:pt idx="687">
                  <c:v>-0.24161399999999933</c:v>
                </c:pt>
                <c:pt idx="688">
                  <c:v>-0.25149800000000067</c:v>
                </c:pt>
                <c:pt idx="689">
                  <c:v>-0.24694700000000047</c:v>
                </c:pt>
                <c:pt idx="690">
                  <c:v>-0.21813799999999972</c:v>
                </c:pt>
                <c:pt idx="691">
                  <c:v>-0.22447300000000059</c:v>
                </c:pt>
                <c:pt idx="692">
                  <c:v>-0.21291300000000035</c:v>
                </c:pt>
                <c:pt idx="693">
                  <c:v>-0.24408099999999955</c:v>
                </c:pt>
                <c:pt idx="694">
                  <c:v>-0.21229799999999965</c:v>
                </c:pt>
                <c:pt idx="695">
                  <c:v>-0.22339799999999954</c:v>
                </c:pt>
                <c:pt idx="696">
                  <c:v>-0.2210990000000006</c:v>
                </c:pt>
                <c:pt idx="697">
                  <c:v>-0.23360100000000017</c:v>
                </c:pt>
                <c:pt idx="698">
                  <c:v>-0.24019800000000036</c:v>
                </c:pt>
                <c:pt idx="699">
                  <c:v>-0.26552499999999934</c:v>
                </c:pt>
                <c:pt idx="700">
                  <c:v>-0.22109000000000023</c:v>
                </c:pt>
                <c:pt idx="701">
                  <c:v>-0.21289099999999994</c:v>
                </c:pt>
                <c:pt idx="702">
                  <c:v>-0.21597899999999992</c:v>
                </c:pt>
                <c:pt idx="703">
                  <c:v>-0.22989799999999949</c:v>
                </c:pt>
                <c:pt idx="704">
                  <c:v>-0.23868799999999979</c:v>
                </c:pt>
                <c:pt idx="705">
                  <c:v>-0.22697500000000037</c:v>
                </c:pt>
                <c:pt idx="706">
                  <c:v>-0.22974499999999942</c:v>
                </c:pt>
                <c:pt idx="707">
                  <c:v>-0.21776499999999999</c:v>
                </c:pt>
                <c:pt idx="708">
                  <c:v>-0.22656499999999991</c:v>
                </c:pt>
                <c:pt idx="709">
                  <c:v>-0.22199599999999986</c:v>
                </c:pt>
                <c:pt idx="710">
                  <c:v>-0.22873499999999947</c:v>
                </c:pt>
                <c:pt idx="711">
                  <c:v>-0.2265170000000003</c:v>
                </c:pt>
                <c:pt idx="712">
                  <c:v>-0.21952399999999983</c:v>
                </c:pt>
                <c:pt idx="713">
                  <c:v>-0.251614</c:v>
                </c:pt>
                <c:pt idx="714">
                  <c:v>-0.24393799999999999</c:v>
                </c:pt>
                <c:pt idx="715">
                  <c:v>-0.24195699999999931</c:v>
                </c:pt>
                <c:pt idx="716">
                  <c:v>-0.23269099999999998</c:v>
                </c:pt>
                <c:pt idx="717">
                  <c:v>-0.27208500000000058</c:v>
                </c:pt>
                <c:pt idx="718">
                  <c:v>-0.22909399999999991</c:v>
                </c:pt>
                <c:pt idx="719">
                  <c:v>-0.22100700000000018</c:v>
                </c:pt>
                <c:pt idx="720">
                  <c:v>-0.22447300000000059</c:v>
                </c:pt>
                <c:pt idx="721">
                  <c:v>-0.23074300000000036</c:v>
                </c:pt>
                <c:pt idx="722">
                  <c:v>-0.27493299999999987</c:v>
                </c:pt>
                <c:pt idx="723">
                  <c:v>-0.2511069999999993</c:v>
                </c:pt>
                <c:pt idx="724">
                  <c:v>-0.22385400000000022</c:v>
                </c:pt>
                <c:pt idx="725">
                  <c:v>-0.23990000000000045</c:v>
                </c:pt>
                <c:pt idx="726">
                  <c:v>-0.22907699999999931</c:v>
                </c:pt>
                <c:pt idx="727">
                  <c:v>-0.227881</c:v>
                </c:pt>
                <c:pt idx="728">
                  <c:v>-0.23722300000000018</c:v>
                </c:pt>
                <c:pt idx="729">
                  <c:v>-0.2515079999999994</c:v>
                </c:pt>
                <c:pt idx="730">
                  <c:v>-0.22804300000000044</c:v>
                </c:pt>
                <c:pt idx="731">
                  <c:v>-0.23689099999999996</c:v>
                </c:pt>
                <c:pt idx="732">
                  <c:v>-0.22988700000000062</c:v>
                </c:pt>
                <c:pt idx="733">
                  <c:v>-0.24494799999999994</c:v>
                </c:pt>
                <c:pt idx="734">
                  <c:v>-0.24265899999999974</c:v>
                </c:pt>
                <c:pt idx="735">
                  <c:v>-0.2396729999999998</c:v>
                </c:pt>
                <c:pt idx="736">
                  <c:v>-0.23384499999999964</c:v>
                </c:pt>
                <c:pt idx="737">
                  <c:v>-0.23302499999999959</c:v>
                </c:pt>
                <c:pt idx="738">
                  <c:v>-0.23716999999999988</c:v>
                </c:pt>
                <c:pt idx="739">
                  <c:v>-0.21841800000000067</c:v>
                </c:pt>
                <c:pt idx="740">
                  <c:v>-0.21672899999999995</c:v>
                </c:pt>
                <c:pt idx="741">
                  <c:v>-0.21570599999999995</c:v>
                </c:pt>
                <c:pt idx="742">
                  <c:v>-0.22101599999999966</c:v>
                </c:pt>
                <c:pt idx="743">
                  <c:v>-0.22794900000000062</c:v>
                </c:pt>
                <c:pt idx="744">
                  <c:v>-0.23595900000000025</c:v>
                </c:pt>
                <c:pt idx="745">
                  <c:v>-0.24111600000000077</c:v>
                </c:pt>
                <c:pt idx="746">
                  <c:v>-0.21946999999999939</c:v>
                </c:pt>
                <c:pt idx="747">
                  <c:v>-0.21640299999999968</c:v>
                </c:pt>
                <c:pt idx="748">
                  <c:v>-0.2376889999999996</c:v>
                </c:pt>
                <c:pt idx="749">
                  <c:v>-0.22277000000000058</c:v>
                </c:pt>
                <c:pt idx="750">
                  <c:v>-0.22670199999999952</c:v>
                </c:pt>
                <c:pt idx="751">
                  <c:v>-0.23494400000000049</c:v>
                </c:pt>
                <c:pt idx="752">
                  <c:v>-0.22079900000000041</c:v>
                </c:pt>
                <c:pt idx="753">
                  <c:v>-0.22349799999999931</c:v>
                </c:pt>
                <c:pt idx="754">
                  <c:v>-0.22588199999999947</c:v>
                </c:pt>
                <c:pt idx="755">
                  <c:v>-0.24611299999999936</c:v>
                </c:pt>
                <c:pt idx="756">
                  <c:v>-0.24486700000000017</c:v>
                </c:pt>
                <c:pt idx="757">
                  <c:v>-0.23349500000000045</c:v>
                </c:pt>
                <c:pt idx="758">
                  <c:v>-0.22644500000000001</c:v>
                </c:pt>
                <c:pt idx="759">
                  <c:v>-0.22141299999999919</c:v>
                </c:pt>
                <c:pt idx="760">
                  <c:v>-0.23943700000000057</c:v>
                </c:pt>
                <c:pt idx="761">
                  <c:v>-0.27585000000000015</c:v>
                </c:pt>
                <c:pt idx="762">
                  <c:v>-0.23075299999999999</c:v>
                </c:pt>
                <c:pt idx="763">
                  <c:v>-0.22651999999999983</c:v>
                </c:pt>
                <c:pt idx="764">
                  <c:v>-0.23461799999999933</c:v>
                </c:pt>
                <c:pt idx="765">
                  <c:v>-0.242807</c:v>
                </c:pt>
                <c:pt idx="766">
                  <c:v>-0.22845100000000063</c:v>
                </c:pt>
                <c:pt idx="767">
                  <c:v>-0.22700299999999984</c:v>
                </c:pt>
                <c:pt idx="768">
                  <c:v>-0.24838999999999967</c:v>
                </c:pt>
                <c:pt idx="769">
                  <c:v>-0.22904500000000017</c:v>
                </c:pt>
                <c:pt idx="770">
                  <c:v>-0.22768699999999953</c:v>
                </c:pt>
                <c:pt idx="771">
                  <c:v>-0.23286300000000004</c:v>
                </c:pt>
                <c:pt idx="772">
                  <c:v>-0.23759600000000081</c:v>
                </c:pt>
                <c:pt idx="773">
                  <c:v>-0.24186500000000066</c:v>
                </c:pt>
                <c:pt idx="774">
                  <c:v>-0.24962800000000041</c:v>
                </c:pt>
                <c:pt idx="775">
                  <c:v>-0.23181700000000038</c:v>
                </c:pt>
                <c:pt idx="776">
                  <c:v>-0.23470800000000036</c:v>
                </c:pt>
                <c:pt idx="777">
                  <c:v>-0.22970099999999949</c:v>
                </c:pt>
                <c:pt idx="778">
                  <c:v>-0.24221800000000027</c:v>
                </c:pt>
                <c:pt idx="779">
                  <c:v>-0.25499600000000022</c:v>
                </c:pt>
                <c:pt idx="780">
                  <c:v>-0.23866999999999994</c:v>
                </c:pt>
                <c:pt idx="781">
                  <c:v>-0.2257340000000001</c:v>
                </c:pt>
                <c:pt idx="782">
                  <c:v>-0.23672000000000004</c:v>
                </c:pt>
                <c:pt idx="783">
                  <c:v>-0.22636000000000056</c:v>
                </c:pt>
                <c:pt idx="784">
                  <c:v>-0.22821900000000017</c:v>
                </c:pt>
                <c:pt idx="785">
                  <c:v>-0.22756199999999982</c:v>
                </c:pt>
                <c:pt idx="786">
                  <c:v>-0.25684299999999993</c:v>
                </c:pt>
                <c:pt idx="787">
                  <c:v>-0.22430200000000067</c:v>
                </c:pt>
                <c:pt idx="788">
                  <c:v>-0.21866099999999999</c:v>
                </c:pt>
                <c:pt idx="789">
                  <c:v>-0.22008500000000009</c:v>
                </c:pt>
                <c:pt idx="790">
                  <c:v>-0.22714699999999954</c:v>
                </c:pt>
                <c:pt idx="791">
                  <c:v>-0.23238599999999998</c:v>
                </c:pt>
                <c:pt idx="792">
                  <c:v>-0.21475099999999969</c:v>
                </c:pt>
                <c:pt idx="793">
                  <c:v>-0.22156800000000043</c:v>
                </c:pt>
                <c:pt idx="794">
                  <c:v>-0.22646700000000042</c:v>
                </c:pt>
                <c:pt idx="795">
                  <c:v>-0.21368700000000018</c:v>
                </c:pt>
                <c:pt idx="796">
                  <c:v>-0.21537700000000015</c:v>
                </c:pt>
                <c:pt idx="797">
                  <c:v>-0.21456699999999973</c:v>
                </c:pt>
                <c:pt idx="798">
                  <c:v>-0.22369400000000006</c:v>
                </c:pt>
                <c:pt idx="799">
                  <c:v>-0.20343399999999967</c:v>
                </c:pt>
                <c:pt idx="800">
                  <c:v>-0.21359800000000018</c:v>
                </c:pt>
                <c:pt idx="801">
                  <c:v>-0.21227200000000046</c:v>
                </c:pt>
                <c:pt idx="802">
                  <c:v>-0.19710800000000006</c:v>
                </c:pt>
                <c:pt idx="803">
                  <c:v>-0.20873299999999961</c:v>
                </c:pt>
                <c:pt idx="804">
                  <c:v>-0.21488200000000024</c:v>
                </c:pt>
                <c:pt idx="805">
                  <c:v>-0.21174500000000052</c:v>
                </c:pt>
                <c:pt idx="806">
                  <c:v>-0.20717699999999972</c:v>
                </c:pt>
                <c:pt idx="807">
                  <c:v>-0.1998180000000005</c:v>
                </c:pt>
                <c:pt idx="808">
                  <c:v>-0.20901800000000037</c:v>
                </c:pt>
                <c:pt idx="809">
                  <c:v>-0.20965300000000031</c:v>
                </c:pt>
                <c:pt idx="810">
                  <c:v>-0.20308800000000016</c:v>
                </c:pt>
                <c:pt idx="811">
                  <c:v>-0.20223600000000008</c:v>
                </c:pt>
                <c:pt idx="812">
                  <c:v>-0.20976600000000012</c:v>
                </c:pt>
                <c:pt idx="813">
                  <c:v>-0.20076599999999978</c:v>
                </c:pt>
                <c:pt idx="814">
                  <c:v>-0.20575299999999963</c:v>
                </c:pt>
                <c:pt idx="815">
                  <c:v>-0.20555199999999996</c:v>
                </c:pt>
                <c:pt idx="816">
                  <c:v>-0.22891200000000023</c:v>
                </c:pt>
                <c:pt idx="817">
                  <c:v>-0.21779800000000016</c:v>
                </c:pt>
                <c:pt idx="818">
                  <c:v>-0.20849700000000038</c:v>
                </c:pt>
                <c:pt idx="819">
                  <c:v>-0.19907299999999939</c:v>
                </c:pt>
                <c:pt idx="820">
                  <c:v>-0.20432699999999926</c:v>
                </c:pt>
                <c:pt idx="821">
                  <c:v>-0.20241699999999963</c:v>
                </c:pt>
                <c:pt idx="822">
                  <c:v>-0.19568399999999997</c:v>
                </c:pt>
                <c:pt idx="823">
                  <c:v>-0.20247599999999988</c:v>
                </c:pt>
                <c:pt idx="824">
                  <c:v>-0.2093430000000005</c:v>
                </c:pt>
                <c:pt idx="825">
                  <c:v>-0.21397900000000014</c:v>
                </c:pt>
                <c:pt idx="826">
                  <c:v>-0.20809999999999995</c:v>
                </c:pt>
                <c:pt idx="827">
                  <c:v>-0.21753299999999953</c:v>
                </c:pt>
                <c:pt idx="828">
                  <c:v>-0.19873899999999978</c:v>
                </c:pt>
                <c:pt idx="829">
                  <c:v>-0.20060000000000056</c:v>
                </c:pt>
                <c:pt idx="830">
                  <c:v>-0.20607199999999981</c:v>
                </c:pt>
                <c:pt idx="831">
                  <c:v>-0.20913399999999971</c:v>
                </c:pt>
                <c:pt idx="832">
                  <c:v>-0.20323500000000028</c:v>
                </c:pt>
                <c:pt idx="833">
                  <c:v>-0.2164950000000001</c:v>
                </c:pt>
                <c:pt idx="834">
                  <c:v>-0.20962499999999995</c:v>
                </c:pt>
                <c:pt idx="835">
                  <c:v>-0.21793399999999963</c:v>
                </c:pt>
                <c:pt idx="836">
                  <c:v>-0.21031599999999973</c:v>
                </c:pt>
                <c:pt idx="837">
                  <c:v>-0.21840999999999955</c:v>
                </c:pt>
                <c:pt idx="838">
                  <c:v>-0.23652300000000004</c:v>
                </c:pt>
                <c:pt idx="839">
                  <c:v>-0.22268299999999996</c:v>
                </c:pt>
                <c:pt idx="840">
                  <c:v>-0.22089800000000004</c:v>
                </c:pt>
                <c:pt idx="841">
                  <c:v>-0.22965299999999989</c:v>
                </c:pt>
                <c:pt idx="842">
                  <c:v>-0.24099900000000041</c:v>
                </c:pt>
                <c:pt idx="843">
                  <c:v>-0.2547549999999994</c:v>
                </c:pt>
                <c:pt idx="844">
                  <c:v>-0.22288199999999936</c:v>
                </c:pt>
                <c:pt idx="845">
                  <c:v>-0.22736900000000038</c:v>
                </c:pt>
                <c:pt idx="846">
                  <c:v>-0.22998599999999936</c:v>
                </c:pt>
                <c:pt idx="847">
                  <c:v>-0.23114800000000013</c:v>
                </c:pt>
                <c:pt idx="848">
                  <c:v>-0.24270399999999981</c:v>
                </c:pt>
                <c:pt idx="849">
                  <c:v>-0.24190100000000037</c:v>
                </c:pt>
                <c:pt idx="850">
                  <c:v>-0.2317619999999998</c:v>
                </c:pt>
                <c:pt idx="851">
                  <c:v>-0.22775099999999959</c:v>
                </c:pt>
                <c:pt idx="852">
                  <c:v>-0.23743200000000009</c:v>
                </c:pt>
                <c:pt idx="853">
                  <c:v>-0.24953299999999956</c:v>
                </c:pt>
                <c:pt idx="854">
                  <c:v>-0.25358199999999975</c:v>
                </c:pt>
                <c:pt idx="855">
                  <c:v>-0.24880799999999947</c:v>
                </c:pt>
                <c:pt idx="856">
                  <c:v>-0.23998500000000078</c:v>
                </c:pt>
                <c:pt idx="857">
                  <c:v>-0.23504500000000039</c:v>
                </c:pt>
                <c:pt idx="858">
                  <c:v>-0.24275500000000072</c:v>
                </c:pt>
                <c:pt idx="859">
                  <c:v>-0.24856100000000048</c:v>
                </c:pt>
                <c:pt idx="860">
                  <c:v>-0.26281700000000008</c:v>
                </c:pt>
                <c:pt idx="861">
                  <c:v>-0.26719099999999951</c:v>
                </c:pt>
                <c:pt idx="862">
                  <c:v>-0.2699189999999998</c:v>
                </c:pt>
                <c:pt idx="863">
                  <c:v>-0.26504800000000017</c:v>
                </c:pt>
                <c:pt idx="864">
                  <c:v>-0.25448000000000004</c:v>
                </c:pt>
                <c:pt idx="865">
                  <c:v>-0.25967200000000012</c:v>
                </c:pt>
                <c:pt idx="866">
                  <c:v>-0.2714559999999997</c:v>
                </c:pt>
                <c:pt idx="867">
                  <c:v>-0.29470300000000016</c:v>
                </c:pt>
                <c:pt idx="868">
                  <c:v>-0.26110999999999951</c:v>
                </c:pt>
                <c:pt idx="869">
                  <c:v>-0.26076899999999981</c:v>
                </c:pt>
                <c:pt idx="870">
                  <c:v>-0.28745799999999999</c:v>
                </c:pt>
                <c:pt idx="871">
                  <c:v>-0.27148900000000076</c:v>
                </c:pt>
                <c:pt idx="872">
                  <c:v>-0.26242300000000007</c:v>
                </c:pt>
                <c:pt idx="873">
                  <c:v>-0.26738000000000017</c:v>
                </c:pt>
                <c:pt idx="874">
                  <c:v>-0.26851300000000045</c:v>
                </c:pt>
                <c:pt idx="875">
                  <c:v>-0.26750900000000044</c:v>
                </c:pt>
                <c:pt idx="876">
                  <c:v>-0.27180600000000066</c:v>
                </c:pt>
                <c:pt idx="877">
                  <c:v>-0.28634299999999957</c:v>
                </c:pt>
                <c:pt idx="878">
                  <c:v>-0.27761700000000022</c:v>
                </c:pt>
                <c:pt idx="879">
                  <c:v>-0.29427499999999984</c:v>
                </c:pt>
                <c:pt idx="880">
                  <c:v>-0.28679799999999922</c:v>
                </c:pt>
                <c:pt idx="881">
                  <c:v>-0.27546800000000005</c:v>
                </c:pt>
                <c:pt idx="882">
                  <c:v>-0.29429000000000016</c:v>
                </c:pt>
                <c:pt idx="883">
                  <c:v>-0.28729899999999997</c:v>
                </c:pt>
                <c:pt idx="884">
                  <c:v>-0.29832999999999998</c:v>
                </c:pt>
                <c:pt idx="885">
                  <c:v>-0.28545800000000021</c:v>
                </c:pt>
                <c:pt idx="886">
                  <c:v>-0.30210000000000026</c:v>
                </c:pt>
                <c:pt idx="887">
                  <c:v>-0.29856600000000011</c:v>
                </c:pt>
                <c:pt idx="888">
                  <c:v>-0.31687000000000065</c:v>
                </c:pt>
                <c:pt idx="889">
                  <c:v>-0.32026200000000049</c:v>
                </c:pt>
                <c:pt idx="890">
                  <c:v>-0.31778400000000051</c:v>
                </c:pt>
                <c:pt idx="891">
                  <c:v>-0.30310999999999932</c:v>
                </c:pt>
                <c:pt idx="892">
                  <c:v>-0.30712400000000084</c:v>
                </c:pt>
                <c:pt idx="893">
                  <c:v>-0.33395300000000017</c:v>
                </c:pt>
                <c:pt idx="894">
                  <c:v>-0.30898300000000045</c:v>
                </c:pt>
                <c:pt idx="895">
                  <c:v>-0.35573899999999981</c:v>
                </c:pt>
                <c:pt idx="896">
                  <c:v>-0.32461800000000007</c:v>
                </c:pt>
                <c:pt idx="897">
                  <c:v>-0.3188740000000001</c:v>
                </c:pt>
                <c:pt idx="898">
                  <c:v>-0.32402599999999993</c:v>
                </c:pt>
                <c:pt idx="899">
                  <c:v>-0.32595099999999988</c:v>
                </c:pt>
                <c:pt idx="900">
                  <c:v>-0.3374839999999999</c:v>
                </c:pt>
                <c:pt idx="901">
                  <c:v>-0.32217000000000073</c:v>
                </c:pt>
                <c:pt idx="902">
                  <c:v>-0.32748000000000044</c:v>
                </c:pt>
                <c:pt idx="903">
                  <c:v>-0.35117400000000032</c:v>
                </c:pt>
                <c:pt idx="904">
                  <c:v>-0.33678600000000003</c:v>
                </c:pt>
                <c:pt idx="905">
                  <c:v>-0.34159900000000043</c:v>
                </c:pt>
                <c:pt idx="906">
                  <c:v>-0.35473299999999952</c:v>
                </c:pt>
                <c:pt idx="907">
                  <c:v>-0.36291700000000038</c:v>
                </c:pt>
                <c:pt idx="908">
                  <c:v>-0.35008900000000054</c:v>
                </c:pt>
                <c:pt idx="909">
                  <c:v>-0.34910300000000039</c:v>
                </c:pt>
                <c:pt idx="910">
                  <c:v>-0.38570899999999941</c:v>
                </c:pt>
                <c:pt idx="911">
                  <c:v>-0.36997699999999956</c:v>
                </c:pt>
                <c:pt idx="912">
                  <c:v>-0.38383399999999934</c:v>
                </c:pt>
                <c:pt idx="913">
                  <c:v>-0.36157700000000048</c:v>
                </c:pt>
                <c:pt idx="914">
                  <c:v>-0.41015199999999918</c:v>
                </c:pt>
                <c:pt idx="915">
                  <c:v>-0.37669499999999978</c:v>
                </c:pt>
                <c:pt idx="916">
                  <c:v>-0.3728239999999996</c:v>
                </c:pt>
                <c:pt idx="917">
                  <c:v>-0.37708399999999997</c:v>
                </c:pt>
                <c:pt idx="918">
                  <c:v>-0.36941600000000019</c:v>
                </c:pt>
                <c:pt idx="919">
                  <c:v>-0.38626500000000075</c:v>
                </c:pt>
                <c:pt idx="920">
                  <c:v>-0.38670500000000008</c:v>
                </c:pt>
                <c:pt idx="921">
                  <c:v>-0.38982899999999976</c:v>
                </c:pt>
                <c:pt idx="922">
                  <c:v>-0.39511499999999966</c:v>
                </c:pt>
                <c:pt idx="923">
                  <c:v>-0.40793299999999988</c:v>
                </c:pt>
                <c:pt idx="924">
                  <c:v>-0.39534599999999998</c:v>
                </c:pt>
                <c:pt idx="925">
                  <c:v>-0.38698399999999999</c:v>
                </c:pt>
                <c:pt idx="926">
                  <c:v>-0.40123899999999946</c:v>
                </c:pt>
                <c:pt idx="927">
                  <c:v>-0.40633099999999978</c:v>
                </c:pt>
                <c:pt idx="928">
                  <c:v>-0.40841899999999942</c:v>
                </c:pt>
                <c:pt idx="929">
                  <c:v>-0.42102199999999979</c:v>
                </c:pt>
                <c:pt idx="930">
                  <c:v>-0.42414200000000069</c:v>
                </c:pt>
                <c:pt idx="931">
                  <c:v>-0.414269</c:v>
                </c:pt>
                <c:pt idx="932">
                  <c:v>-0.41572500000000012</c:v>
                </c:pt>
                <c:pt idx="933">
                  <c:v>-0.40151299999999956</c:v>
                </c:pt>
                <c:pt idx="934">
                  <c:v>-0.40548499999999965</c:v>
                </c:pt>
                <c:pt idx="935">
                  <c:v>-0.40997400000000006</c:v>
                </c:pt>
                <c:pt idx="936">
                  <c:v>-0.42461400000000005</c:v>
                </c:pt>
              </c:numCache>
            </c:numRef>
          </c:yVal>
        </c:ser>
        <c:ser>
          <c:idx val="0"/>
          <c:order val="0"/>
          <c:tx>
            <c:v>ref - Z(200)</c:v>
          </c:tx>
          <c:spPr>
            <a:ln w="28575">
              <a:noFill/>
            </a:ln>
          </c:spPr>
          <c:xVal>
            <c:numRef>
              <c:f>side2DBr!$S$33:$S$1083</c:f>
              <c:numCache>
                <c:formatCode>General</c:formatCode>
                <c:ptCount val="1051"/>
                <c:pt idx="0">
                  <c:v>508.84100000000001</c:v>
                </c:pt>
                <c:pt idx="1">
                  <c:v>509.637</c:v>
                </c:pt>
                <c:pt idx="2">
                  <c:v>510.45</c:v>
                </c:pt>
                <c:pt idx="3">
                  <c:v>511.22699999999998</c:v>
                </c:pt>
                <c:pt idx="4">
                  <c:v>512.03499999999997</c:v>
                </c:pt>
                <c:pt idx="5">
                  <c:v>512.82600000000002</c:v>
                </c:pt>
                <c:pt idx="6">
                  <c:v>513.62699999999995</c:v>
                </c:pt>
                <c:pt idx="7">
                  <c:v>514.40300000000002</c:v>
                </c:pt>
                <c:pt idx="8">
                  <c:v>515.21100000000001</c:v>
                </c:pt>
                <c:pt idx="9">
                  <c:v>515.99599999999998</c:v>
                </c:pt>
                <c:pt idx="10">
                  <c:v>516.78899999999999</c:v>
                </c:pt>
                <c:pt idx="11">
                  <c:v>517.59100000000001</c:v>
                </c:pt>
                <c:pt idx="12">
                  <c:v>518.37800000000004</c:v>
                </c:pt>
                <c:pt idx="13">
                  <c:v>519.17499999999995</c:v>
                </c:pt>
                <c:pt idx="14">
                  <c:v>519.97</c:v>
                </c:pt>
                <c:pt idx="15">
                  <c:v>520.77</c:v>
                </c:pt>
                <c:pt idx="16">
                  <c:v>521.56200000000001</c:v>
                </c:pt>
                <c:pt idx="17">
                  <c:v>522.34299999999996</c:v>
                </c:pt>
                <c:pt idx="18">
                  <c:v>523.15200000000004</c:v>
                </c:pt>
                <c:pt idx="19">
                  <c:v>523.93299999999999</c:v>
                </c:pt>
                <c:pt idx="20">
                  <c:v>524.726</c:v>
                </c:pt>
                <c:pt idx="21">
                  <c:v>525.50300000000004</c:v>
                </c:pt>
                <c:pt idx="22">
                  <c:v>526.30799999999999</c:v>
                </c:pt>
                <c:pt idx="23">
                  <c:v>527.101</c:v>
                </c:pt>
                <c:pt idx="24">
                  <c:v>527.9</c:v>
                </c:pt>
                <c:pt idx="25">
                  <c:v>528.68100000000004</c:v>
                </c:pt>
                <c:pt idx="26">
                  <c:v>529.48099999999999</c:v>
                </c:pt>
                <c:pt idx="27">
                  <c:v>530.27099999999996</c:v>
                </c:pt>
                <c:pt idx="28">
                  <c:v>531.077</c:v>
                </c:pt>
                <c:pt idx="29">
                  <c:v>531.85500000000002</c:v>
                </c:pt>
                <c:pt idx="30">
                  <c:v>532.65</c:v>
                </c:pt>
                <c:pt idx="31">
                  <c:v>533.43899999999996</c:v>
                </c:pt>
                <c:pt idx="32">
                  <c:v>534.24400000000003</c:v>
                </c:pt>
                <c:pt idx="33">
                  <c:v>535.01300000000003</c:v>
                </c:pt>
                <c:pt idx="34">
                  <c:v>535.83199999999999</c:v>
                </c:pt>
                <c:pt idx="35">
                  <c:v>536.61300000000006</c:v>
                </c:pt>
                <c:pt idx="36">
                  <c:v>537.42700000000002</c:v>
                </c:pt>
                <c:pt idx="37">
                  <c:v>538.22400000000005</c:v>
                </c:pt>
                <c:pt idx="38">
                  <c:v>539.02</c:v>
                </c:pt>
                <c:pt idx="39">
                  <c:v>539.80600000000004</c:v>
                </c:pt>
                <c:pt idx="40">
                  <c:v>540.61400000000003</c:v>
                </c:pt>
                <c:pt idx="41">
                  <c:v>541.39200000000005</c:v>
                </c:pt>
                <c:pt idx="42">
                  <c:v>542.19100000000003</c:v>
                </c:pt>
                <c:pt idx="43">
                  <c:v>542.99099999999999</c:v>
                </c:pt>
                <c:pt idx="44">
                  <c:v>543.78200000000004</c:v>
                </c:pt>
                <c:pt idx="45">
                  <c:v>544.57899999999995</c:v>
                </c:pt>
                <c:pt idx="46">
                  <c:v>545.38400000000001</c:v>
                </c:pt>
                <c:pt idx="47">
                  <c:v>546.17399999999998</c:v>
                </c:pt>
                <c:pt idx="48">
                  <c:v>546.98299999999995</c:v>
                </c:pt>
                <c:pt idx="49">
                  <c:v>547.76499999999999</c:v>
                </c:pt>
                <c:pt idx="50">
                  <c:v>548.56200000000001</c:v>
                </c:pt>
                <c:pt idx="51">
                  <c:v>549.34400000000005</c:v>
                </c:pt>
                <c:pt idx="52">
                  <c:v>550.13400000000001</c:v>
                </c:pt>
                <c:pt idx="53">
                  <c:v>550.94399999999996</c:v>
                </c:pt>
                <c:pt idx="54">
                  <c:v>551.72699999999998</c:v>
                </c:pt>
                <c:pt idx="55">
                  <c:v>552.49699999999996</c:v>
                </c:pt>
                <c:pt idx="56">
                  <c:v>553.30700000000002</c:v>
                </c:pt>
                <c:pt idx="57">
                  <c:v>554.09699999999998</c:v>
                </c:pt>
                <c:pt idx="58">
                  <c:v>554.88300000000004</c:v>
                </c:pt>
                <c:pt idx="59">
                  <c:v>555.69500000000005</c:v>
                </c:pt>
                <c:pt idx="60">
                  <c:v>556.46199999999999</c:v>
                </c:pt>
                <c:pt idx="61">
                  <c:v>557.26800000000003</c:v>
                </c:pt>
                <c:pt idx="62">
                  <c:v>558.05600000000004</c:v>
                </c:pt>
                <c:pt idx="63">
                  <c:v>558.84</c:v>
                </c:pt>
                <c:pt idx="64">
                  <c:v>559.63</c:v>
                </c:pt>
                <c:pt idx="65">
                  <c:v>560.41999999999996</c:v>
                </c:pt>
                <c:pt idx="66">
                  <c:v>561.21699999999998</c:v>
                </c:pt>
                <c:pt idx="67">
                  <c:v>561.98599999999999</c:v>
                </c:pt>
                <c:pt idx="68">
                  <c:v>562.79600000000005</c:v>
                </c:pt>
                <c:pt idx="69">
                  <c:v>563.60500000000002</c:v>
                </c:pt>
                <c:pt idx="70">
                  <c:v>564.38099999999997</c:v>
                </c:pt>
                <c:pt idx="71">
                  <c:v>565.17899999999997</c:v>
                </c:pt>
                <c:pt idx="72">
                  <c:v>565.97</c:v>
                </c:pt>
                <c:pt idx="73">
                  <c:v>566.74800000000005</c:v>
                </c:pt>
                <c:pt idx="74">
                  <c:v>567.53700000000003</c:v>
                </c:pt>
                <c:pt idx="75">
                  <c:v>568.33299999999997</c:v>
                </c:pt>
                <c:pt idx="76">
                  <c:v>569.11699999999996</c:v>
                </c:pt>
                <c:pt idx="77">
                  <c:v>569.92100000000005</c:v>
                </c:pt>
                <c:pt idx="78">
                  <c:v>570.71299999999997</c:v>
                </c:pt>
                <c:pt idx="79">
                  <c:v>571.49900000000002</c:v>
                </c:pt>
                <c:pt idx="80">
                  <c:v>572.30899999999997</c:v>
                </c:pt>
                <c:pt idx="81">
                  <c:v>573.10299999999995</c:v>
                </c:pt>
                <c:pt idx="82">
                  <c:v>573.88199999999995</c:v>
                </c:pt>
                <c:pt idx="83">
                  <c:v>574.68600000000004</c:v>
                </c:pt>
                <c:pt idx="84">
                  <c:v>575.46199999999999</c:v>
                </c:pt>
                <c:pt idx="85">
                  <c:v>576.27499999999998</c:v>
                </c:pt>
                <c:pt idx="86">
                  <c:v>577.04999999999995</c:v>
                </c:pt>
                <c:pt idx="87">
                  <c:v>577.875</c:v>
                </c:pt>
                <c:pt idx="88">
                  <c:v>578.65700000000004</c:v>
                </c:pt>
                <c:pt idx="89">
                  <c:v>579.423</c:v>
                </c:pt>
                <c:pt idx="90">
                  <c:v>580.24699999999996</c:v>
                </c:pt>
                <c:pt idx="91">
                  <c:v>581.05899999999997</c:v>
                </c:pt>
                <c:pt idx="92">
                  <c:v>581.83100000000002</c:v>
                </c:pt>
                <c:pt idx="93">
                  <c:v>582.63599999999997</c:v>
                </c:pt>
                <c:pt idx="94">
                  <c:v>583.41</c:v>
                </c:pt>
                <c:pt idx="95">
                  <c:v>584.20699999999999</c:v>
                </c:pt>
                <c:pt idx="96">
                  <c:v>584.99599999999998</c:v>
                </c:pt>
                <c:pt idx="97">
                  <c:v>585.79999999999995</c:v>
                </c:pt>
                <c:pt idx="98">
                  <c:v>586.57299999999998</c:v>
                </c:pt>
                <c:pt idx="99">
                  <c:v>587.37900000000002</c:v>
                </c:pt>
                <c:pt idx="100">
                  <c:v>588.17600000000004</c:v>
                </c:pt>
                <c:pt idx="101">
                  <c:v>588.952</c:v>
                </c:pt>
                <c:pt idx="102">
                  <c:v>589.75699999999995</c:v>
                </c:pt>
                <c:pt idx="103">
                  <c:v>590.55399999999997</c:v>
                </c:pt>
                <c:pt idx="104">
                  <c:v>591.33799999999997</c:v>
                </c:pt>
                <c:pt idx="105">
                  <c:v>592.13900000000001</c:v>
                </c:pt>
                <c:pt idx="106">
                  <c:v>592.92899999999997</c:v>
                </c:pt>
                <c:pt idx="107">
                  <c:v>593.72799999999995</c:v>
                </c:pt>
                <c:pt idx="108">
                  <c:v>594.5</c:v>
                </c:pt>
                <c:pt idx="109">
                  <c:v>595.303</c:v>
                </c:pt>
                <c:pt idx="110">
                  <c:v>596.09699999999998</c:v>
                </c:pt>
                <c:pt idx="111">
                  <c:v>596.88199999999995</c:v>
                </c:pt>
                <c:pt idx="112">
                  <c:v>597.68700000000001</c:v>
                </c:pt>
                <c:pt idx="113">
                  <c:v>598.47799999999995</c:v>
                </c:pt>
                <c:pt idx="114">
                  <c:v>599.279</c:v>
                </c:pt>
                <c:pt idx="115">
                  <c:v>600.05700000000002</c:v>
                </c:pt>
                <c:pt idx="116">
                  <c:v>600.84</c:v>
                </c:pt>
                <c:pt idx="117">
                  <c:v>601.63900000000001</c:v>
                </c:pt>
                <c:pt idx="118">
                  <c:v>602.43299999999999</c:v>
                </c:pt>
                <c:pt idx="119">
                  <c:v>603.23199999999997</c:v>
                </c:pt>
                <c:pt idx="120">
                  <c:v>604.01099999999997</c:v>
                </c:pt>
                <c:pt idx="121">
                  <c:v>604.82000000000005</c:v>
                </c:pt>
                <c:pt idx="122">
                  <c:v>605.61699999999996</c:v>
                </c:pt>
                <c:pt idx="123">
                  <c:v>606.40099999999995</c:v>
                </c:pt>
                <c:pt idx="124">
                  <c:v>607.19899999999996</c:v>
                </c:pt>
                <c:pt idx="125">
                  <c:v>608.00599999999997</c:v>
                </c:pt>
                <c:pt idx="126">
                  <c:v>608.78099999999995</c:v>
                </c:pt>
                <c:pt idx="127">
                  <c:v>609.56799999999998</c:v>
                </c:pt>
                <c:pt idx="128">
                  <c:v>610.36699999999996</c:v>
                </c:pt>
                <c:pt idx="129">
                  <c:v>611.16200000000003</c:v>
                </c:pt>
                <c:pt idx="130">
                  <c:v>611.93700000000001</c:v>
                </c:pt>
                <c:pt idx="131">
                  <c:v>612.75800000000004</c:v>
                </c:pt>
                <c:pt idx="132">
                  <c:v>613.54200000000003</c:v>
                </c:pt>
                <c:pt idx="133">
                  <c:v>614.34</c:v>
                </c:pt>
                <c:pt idx="134">
                  <c:v>615.14</c:v>
                </c:pt>
                <c:pt idx="135">
                  <c:v>615.92600000000004</c:v>
                </c:pt>
                <c:pt idx="136">
                  <c:v>616.72500000000002</c:v>
                </c:pt>
                <c:pt idx="137">
                  <c:v>617.52599999999995</c:v>
                </c:pt>
                <c:pt idx="138">
                  <c:v>618.31299999999999</c:v>
                </c:pt>
                <c:pt idx="139">
                  <c:v>619.125</c:v>
                </c:pt>
                <c:pt idx="140">
                  <c:v>619.89400000000001</c:v>
                </c:pt>
                <c:pt idx="141">
                  <c:v>620.70000000000005</c:v>
                </c:pt>
                <c:pt idx="142">
                  <c:v>621.48599999999999</c:v>
                </c:pt>
                <c:pt idx="143">
                  <c:v>622.27</c:v>
                </c:pt>
                <c:pt idx="144">
                  <c:v>623.08399999999995</c:v>
                </c:pt>
                <c:pt idx="145">
                  <c:v>623.87300000000005</c:v>
                </c:pt>
                <c:pt idx="146">
                  <c:v>624.64499999999998</c:v>
                </c:pt>
                <c:pt idx="147">
                  <c:v>625.45699999999999</c:v>
                </c:pt>
                <c:pt idx="148">
                  <c:v>626.24599999999998</c:v>
                </c:pt>
                <c:pt idx="149">
                  <c:v>627.02</c:v>
                </c:pt>
                <c:pt idx="150">
                  <c:v>627.81399999999996</c:v>
                </c:pt>
                <c:pt idx="151">
                  <c:v>628.61</c:v>
                </c:pt>
                <c:pt idx="152">
                  <c:v>629.39499999999998</c:v>
                </c:pt>
                <c:pt idx="153">
                  <c:v>630.19399999999996</c:v>
                </c:pt>
                <c:pt idx="154">
                  <c:v>630.98299999999995</c:v>
                </c:pt>
                <c:pt idx="155">
                  <c:v>631.79399999999998</c:v>
                </c:pt>
                <c:pt idx="156">
                  <c:v>632.577</c:v>
                </c:pt>
                <c:pt idx="157">
                  <c:v>633.36199999999997</c:v>
                </c:pt>
                <c:pt idx="158">
                  <c:v>634.16</c:v>
                </c:pt>
                <c:pt idx="159">
                  <c:v>634.93499999999995</c:v>
                </c:pt>
                <c:pt idx="160">
                  <c:v>635.74300000000005</c:v>
                </c:pt>
                <c:pt idx="161">
                  <c:v>636.524</c:v>
                </c:pt>
                <c:pt idx="162">
                  <c:v>637.31299999999999</c:v>
                </c:pt>
                <c:pt idx="163">
                  <c:v>638.11</c:v>
                </c:pt>
                <c:pt idx="164">
                  <c:v>638.89499999999998</c:v>
                </c:pt>
                <c:pt idx="165">
                  <c:v>639.67999999999995</c:v>
                </c:pt>
                <c:pt idx="166">
                  <c:v>640.48400000000004</c:v>
                </c:pt>
                <c:pt idx="167">
                  <c:v>641.27700000000004</c:v>
                </c:pt>
                <c:pt idx="168">
                  <c:v>642.05499999999995</c:v>
                </c:pt>
                <c:pt idx="169">
                  <c:v>642.84500000000003</c:v>
                </c:pt>
                <c:pt idx="170">
                  <c:v>643.65099999999995</c:v>
                </c:pt>
                <c:pt idx="171">
                  <c:v>644.44200000000001</c:v>
                </c:pt>
                <c:pt idx="172">
                  <c:v>645.221</c:v>
                </c:pt>
                <c:pt idx="173">
                  <c:v>646.03899999999999</c:v>
                </c:pt>
                <c:pt idx="174">
                  <c:v>646.82399999999996</c:v>
                </c:pt>
                <c:pt idx="175">
                  <c:v>647.60799999999995</c:v>
                </c:pt>
                <c:pt idx="176">
                  <c:v>648.42399999999998</c:v>
                </c:pt>
                <c:pt idx="177">
                  <c:v>649.21199999999999</c:v>
                </c:pt>
                <c:pt idx="178">
                  <c:v>650.01199999999994</c:v>
                </c:pt>
                <c:pt idx="179">
                  <c:v>650.81299999999999</c:v>
                </c:pt>
                <c:pt idx="180">
                  <c:v>651.57799999999997</c:v>
                </c:pt>
                <c:pt idx="181">
                  <c:v>652.38699999999994</c:v>
                </c:pt>
                <c:pt idx="182">
                  <c:v>653.19500000000005</c:v>
                </c:pt>
                <c:pt idx="183">
                  <c:v>653.97400000000005</c:v>
                </c:pt>
                <c:pt idx="184">
                  <c:v>654.74400000000003</c:v>
                </c:pt>
                <c:pt idx="185">
                  <c:v>655.55399999999997</c:v>
                </c:pt>
                <c:pt idx="186">
                  <c:v>656.33699999999999</c:v>
                </c:pt>
                <c:pt idx="187">
                  <c:v>657.154</c:v>
                </c:pt>
                <c:pt idx="188">
                  <c:v>657.94100000000003</c:v>
                </c:pt>
                <c:pt idx="189">
                  <c:v>658.74800000000005</c:v>
                </c:pt>
                <c:pt idx="190">
                  <c:v>659.52300000000002</c:v>
                </c:pt>
                <c:pt idx="191">
                  <c:v>660.31100000000004</c:v>
                </c:pt>
                <c:pt idx="192">
                  <c:v>661.09500000000003</c:v>
                </c:pt>
                <c:pt idx="193">
                  <c:v>661.88099999999997</c:v>
                </c:pt>
                <c:pt idx="194">
                  <c:v>662.68100000000004</c:v>
                </c:pt>
                <c:pt idx="195">
                  <c:v>663.47900000000004</c:v>
                </c:pt>
                <c:pt idx="196">
                  <c:v>664.26300000000003</c:v>
                </c:pt>
                <c:pt idx="197">
                  <c:v>665.05100000000004</c:v>
                </c:pt>
                <c:pt idx="198">
                  <c:v>665.85299999999995</c:v>
                </c:pt>
                <c:pt idx="199">
                  <c:v>666.62099999999998</c:v>
                </c:pt>
                <c:pt idx="200">
                  <c:v>667.41300000000001</c:v>
                </c:pt>
                <c:pt idx="201">
                  <c:v>668.20399999999995</c:v>
                </c:pt>
                <c:pt idx="202">
                  <c:v>668.98</c:v>
                </c:pt>
                <c:pt idx="203">
                  <c:v>669.77099999999996</c:v>
                </c:pt>
                <c:pt idx="204">
                  <c:v>670.572</c:v>
                </c:pt>
                <c:pt idx="205">
                  <c:v>671.36099999999999</c:v>
                </c:pt>
                <c:pt idx="206">
                  <c:v>672.14400000000001</c:v>
                </c:pt>
                <c:pt idx="207">
                  <c:v>672.91600000000005</c:v>
                </c:pt>
                <c:pt idx="208">
                  <c:v>673.73500000000001</c:v>
                </c:pt>
                <c:pt idx="209">
                  <c:v>674.50900000000001</c:v>
                </c:pt>
                <c:pt idx="210">
                  <c:v>675.31500000000005</c:v>
                </c:pt>
                <c:pt idx="211">
                  <c:v>676.10799999999995</c:v>
                </c:pt>
                <c:pt idx="212">
                  <c:v>676.90099999999995</c:v>
                </c:pt>
                <c:pt idx="213">
                  <c:v>677.68200000000002</c:v>
                </c:pt>
                <c:pt idx="214">
                  <c:v>678.45899999999995</c:v>
                </c:pt>
                <c:pt idx="215">
                  <c:v>679.26800000000003</c:v>
                </c:pt>
                <c:pt idx="216">
                  <c:v>680.03899999999999</c:v>
                </c:pt>
                <c:pt idx="217">
                  <c:v>680.85500000000002</c:v>
                </c:pt>
                <c:pt idx="218">
                  <c:v>681.63300000000004</c:v>
                </c:pt>
                <c:pt idx="219">
                  <c:v>682.43</c:v>
                </c:pt>
                <c:pt idx="220">
                  <c:v>683.22699999999998</c:v>
                </c:pt>
                <c:pt idx="221">
                  <c:v>684.01499999999999</c:v>
                </c:pt>
                <c:pt idx="222">
                  <c:v>684.80600000000004</c:v>
                </c:pt>
                <c:pt idx="223">
                  <c:v>685.59400000000005</c:v>
                </c:pt>
                <c:pt idx="224">
                  <c:v>686.38199999999995</c:v>
                </c:pt>
                <c:pt idx="225">
                  <c:v>687.16499999999996</c:v>
                </c:pt>
                <c:pt idx="226">
                  <c:v>687.95299999999997</c:v>
                </c:pt>
                <c:pt idx="227">
                  <c:v>688.755</c:v>
                </c:pt>
                <c:pt idx="228">
                  <c:v>689.54399999999998</c:v>
                </c:pt>
                <c:pt idx="229">
                  <c:v>690.32799999999997</c:v>
                </c:pt>
                <c:pt idx="230">
                  <c:v>691.16700000000003</c:v>
                </c:pt>
                <c:pt idx="231">
                  <c:v>691.93899999999996</c:v>
                </c:pt>
                <c:pt idx="232">
                  <c:v>692.71199999999999</c:v>
                </c:pt>
                <c:pt idx="233">
                  <c:v>693.51499999999999</c:v>
                </c:pt>
                <c:pt idx="234">
                  <c:v>694.29600000000005</c:v>
                </c:pt>
                <c:pt idx="235">
                  <c:v>695.08199999999999</c:v>
                </c:pt>
                <c:pt idx="236">
                  <c:v>695.88800000000003</c:v>
                </c:pt>
                <c:pt idx="237">
                  <c:v>696.65800000000002</c:v>
                </c:pt>
                <c:pt idx="238">
                  <c:v>697.46</c:v>
                </c:pt>
                <c:pt idx="239">
                  <c:v>698.25</c:v>
                </c:pt>
                <c:pt idx="240">
                  <c:v>699.05399999999997</c:v>
                </c:pt>
                <c:pt idx="241">
                  <c:v>699.8</c:v>
                </c:pt>
                <c:pt idx="242">
                  <c:v>700.62300000000005</c:v>
                </c:pt>
                <c:pt idx="243">
                  <c:v>701.40700000000004</c:v>
                </c:pt>
                <c:pt idx="244">
                  <c:v>702.20899999999995</c:v>
                </c:pt>
                <c:pt idx="245">
                  <c:v>702.98</c:v>
                </c:pt>
                <c:pt idx="246">
                  <c:v>703.81200000000001</c:v>
                </c:pt>
                <c:pt idx="247">
                  <c:v>704.57399999999996</c:v>
                </c:pt>
                <c:pt idx="248">
                  <c:v>705.35900000000004</c:v>
                </c:pt>
                <c:pt idx="249">
                  <c:v>706.16099999999994</c:v>
                </c:pt>
                <c:pt idx="250">
                  <c:v>706.94100000000003</c:v>
                </c:pt>
                <c:pt idx="251">
                  <c:v>707.74099999999999</c:v>
                </c:pt>
                <c:pt idx="252">
                  <c:v>708.55399999999997</c:v>
                </c:pt>
                <c:pt idx="253">
                  <c:v>709.33799999999997</c:v>
                </c:pt>
                <c:pt idx="254">
                  <c:v>710.13400000000001</c:v>
                </c:pt>
                <c:pt idx="255">
                  <c:v>710.90800000000002</c:v>
                </c:pt>
                <c:pt idx="256">
                  <c:v>711.71</c:v>
                </c:pt>
                <c:pt idx="257">
                  <c:v>712.48599999999999</c:v>
                </c:pt>
                <c:pt idx="258">
                  <c:v>713.298</c:v>
                </c:pt>
                <c:pt idx="259">
                  <c:v>714.07299999999998</c:v>
                </c:pt>
                <c:pt idx="260">
                  <c:v>714.87300000000005</c:v>
                </c:pt>
                <c:pt idx="261">
                  <c:v>715.673</c:v>
                </c:pt>
                <c:pt idx="262">
                  <c:v>716.48</c:v>
                </c:pt>
                <c:pt idx="263">
                  <c:v>717.26900000000001</c:v>
                </c:pt>
                <c:pt idx="264">
                  <c:v>718.06899999999996</c:v>
                </c:pt>
                <c:pt idx="265">
                  <c:v>718.87599999999998</c:v>
                </c:pt>
                <c:pt idx="266">
                  <c:v>719.64200000000005</c:v>
                </c:pt>
                <c:pt idx="267">
                  <c:v>720.45100000000002</c:v>
                </c:pt>
                <c:pt idx="268">
                  <c:v>721.25099999999998</c:v>
                </c:pt>
                <c:pt idx="269">
                  <c:v>722.03499999999997</c:v>
                </c:pt>
                <c:pt idx="270">
                  <c:v>722.85</c:v>
                </c:pt>
                <c:pt idx="271">
                  <c:v>723.61099999999999</c:v>
                </c:pt>
                <c:pt idx="272">
                  <c:v>724.42499999999995</c:v>
                </c:pt>
                <c:pt idx="273">
                  <c:v>725.22900000000004</c:v>
                </c:pt>
                <c:pt idx="274">
                  <c:v>726.01900000000001</c:v>
                </c:pt>
                <c:pt idx="275">
                  <c:v>726.79399999999998</c:v>
                </c:pt>
                <c:pt idx="276">
                  <c:v>727.60400000000004</c:v>
                </c:pt>
                <c:pt idx="277">
                  <c:v>728.40599999999995</c:v>
                </c:pt>
                <c:pt idx="278">
                  <c:v>729.2</c:v>
                </c:pt>
                <c:pt idx="279">
                  <c:v>729.97699999999998</c:v>
                </c:pt>
                <c:pt idx="280">
                  <c:v>730.77700000000004</c:v>
                </c:pt>
                <c:pt idx="281">
                  <c:v>731.55100000000004</c:v>
                </c:pt>
                <c:pt idx="282">
                  <c:v>732.33100000000002</c:v>
                </c:pt>
                <c:pt idx="283">
                  <c:v>733.13599999999997</c:v>
                </c:pt>
                <c:pt idx="284">
                  <c:v>733.94</c:v>
                </c:pt>
                <c:pt idx="285">
                  <c:v>734.72900000000004</c:v>
                </c:pt>
                <c:pt idx="286">
                  <c:v>735.53399999999999</c:v>
                </c:pt>
                <c:pt idx="287">
                  <c:v>736.31600000000003</c:v>
                </c:pt>
                <c:pt idx="288">
                  <c:v>737.10299999999995</c:v>
                </c:pt>
                <c:pt idx="289">
                  <c:v>737.899</c:v>
                </c:pt>
                <c:pt idx="290">
                  <c:v>738.70100000000002</c:v>
                </c:pt>
                <c:pt idx="291">
                  <c:v>739.47500000000002</c:v>
                </c:pt>
                <c:pt idx="292">
                  <c:v>740.26900000000001</c:v>
                </c:pt>
                <c:pt idx="293">
                  <c:v>741.072</c:v>
                </c:pt>
                <c:pt idx="294">
                  <c:v>741.85599999999999</c:v>
                </c:pt>
                <c:pt idx="295">
                  <c:v>742.66399999999999</c:v>
                </c:pt>
                <c:pt idx="296">
                  <c:v>743.45</c:v>
                </c:pt>
                <c:pt idx="297">
                  <c:v>744.24</c:v>
                </c:pt>
                <c:pt idx="298">
                  <c:v>745.01900000000001</c:v>
                </c:pt>
                <c:pt idx="299">
                  <c:v>745.81399999999996</c:v>
                </c:pt>
                <c:pt idx="300">
                  <c:v>746.60400000000004</c:v>
                </c:pt>
                <c:pt idx="301">
                  <c:v>747.39400000000001</c:v>
                </c:pt>
                <c:pt idx="302">
                  <c:v>748.19899999999996</c:v>
                </c:pt>
                <c:pt idx="303">
                  <c:v>748.99599999999998</c:v>
                </c:pt>
                <c:pt idx="304">
                  <c:v>749.78599999999994</c:v>
                </c:pt>
                <c:pt idx="305">
                  <c:v>750.55899999999997</c:v>
                </c:pt>
                <c:pt idx="306">
                  <c:v>751.38699999999994</c:v>
                </c:pt>
                <c:pt idx="307">
                  <c:v>752.17100000000005</c:v>
                </c:pt>
                <c:pt idx="308">
                  <c:v>752.96199999999999</c:v>
                </c:pt>
                <c:pt idx="309">
                  <c:v>753.74900000000002</c:v>
                </c:pt>
                <c:pt idx="310">
                  <c:v>754.53599999999994</c:v>
                </c:pt>
                <c:pt idx="311">
                  <c:v>755.34</c:v>
                </c:pt>
                <c:pt idx="312">
                  <c:v>756.11599999999999</c:v>
                </c:pt>
                <c:pt idx="313">
                  <c:v>756.91600000000005</c:v>
                </c:pt>
                <c:pt idx="314">
                  <c:v>757.71</c:v>
                </c:pt>
                <c:pt idx="315">
                  <c:v>758.51300000000003</c:v>
                </c:pt>
                <c:pt idx="316">
                  <c:v>759.31299999999999</c:v>
                </c:pt>
                <c:pt idx="317">
                  <c:v>760.096</c:v>
                </c:pt>
                <c:pt idx="318">
                  <c:v>760.90099999999995</c:v>
                </c:pt>
                <c:pt idx="319">
                  <c:v>761.71100000000001</c:v>
                </c:pt>
                <c:pt idx="320">
                  <c:v>762.47900000000004</c:v>
                </c:pt>
                <c:pt idx="321">
                  <c:v>763.28599999999994</c:v>
                </c:pt>
                <c:pt idx="322">
                  <c:v>764.08199999999999</c:v>
                </c:pt>
                <c:pt idx="323">
                  <c:v>764.86500000000001</c:v>
                </c:pt>
                <c:pt idx="324">
                  <c:v>765.673</c:v>
                </c:pt>
                <c:pt idx="325">
                  <c:v>766.44200000000001</c:v>
                </c:pt>
                <c:pt idx="326">
                  <c:v>767.24599999999998</c:v>
                </c:pt>
                <c:pt idx="327">
                  <c:v>768.04399999999998</c:v>
                </c:pt>
                <c:pt idx="328">
                  <c:v>768.83600000000001</c:v>
                </c:pt>
                <c:pt idx="329">
                  <c:v>769.64300000000003</c:v>
                </c:pt>
                <c:pt idx="330">
                  <c:v>770.42100000000005</c:v>
                </c:pt>
                <c:pt idx="331">
                  <c:v>771.21500000000003</c:v>
                </c:pt>
                <c:pt idx="332">
                  <c:v>771.99599999999998</c:v>
                </c:pt>
                <c:pt idx="333">
                  <c:v>772.798</c:v>
                </c:pt>
                <c:pt idx="334">
                  <c:v>773.58500000000004</c:v>
                </c:pt>
                <c:pt idx="335">
                  <c:v>774.38400000000001</c:v>
                </c:pt>
                <c:pt idx="336">
                  <c:v>775.17600000000004</c:v>
                </c:pt>
                <c:pt idx="337">
                  <c:v>775.98500000000001</c:v>
                </c:pt>
                <c:pt idx="338">
                  <c:v>776.78099999999995</c:v>
                </c:pt>
                <c:pt idx="339">
                  <c:v>777.53</c:v>
                </c:pt>
                <c:pt idx="340">
                  <c:v>778.36199999999997</c:v>
                </c:pt>
                <c:pt idx="341">
                  <c:v>779.149</c:v>
                </c:pt>
                <c:pt idx="342">
                  <c:v>779.92899999999997</c:v>
                </c:pt>
                <c:pt idx="343">
                  <c:v>780.73099999999999</c:v>
                </c:pt>
                <c:pt idx="344">
                  <c:v>781.50300000000004</c:v>
                </c:pt>
                <c:pt idx="345">
                  <c:v>782.30700000000002</c:v>
                </c:pt>
                <c:pt idx="346">
                  <c:v>783.10199999999998</c:v>
                </c:pt>
                <c:pt idx="347">
                  <c:v>783.89200000000005</c:v>
                </c:pt>
                <c:pt idx="348">
                  <c:v>784.68799999999999</c:v>
                </c:pt>
                <c:pt idx="349">
                  <c:v>785.476</c:v>
                </c:pt>
                <c:pt idx="350">
                  <c:v>786.27300000000002</c:v>
                </c:pt>
                <c:pt idx="351">
                  <c:v>787.05399999999997</c:v>
                </c:pt>
                <c:pt idx="352">
                  <c:v>787.84799999999996</c:v>
                </c:pt>
                <c:pt idx="353">
                  <c:v>788.64800000000002</c:v>
                </c:pt>
                <c:pt idx="354">
                  <c:v>789.44</c:v>
                </c:pt>
                <c:pt idx="355">
                  <c:v>790.226</c:v>
                </c:pt>
                <c:pt idx="356">
                  <c:v>791.02800000000002</c:v>
                </c:pt>
                <c:pt idx="357">
                  <c:v>791.81</c:v>
                </c:pt>
                <c:pt idx="358">
                  <c:v>792.601</c:v>
                </c:pt>
                <c:pt idx="359">
                  <c:v>793.39200000000005</c:v>
                </c:pt>
                <c:pt idx="360">
                  <c:v>794.197</c:v>
                </c:pt>
                <c:pt idx="361">
                  <c:v>794.98900000000003</c:v>
                </c:pt>
                <c:pt idx="362">
                  <c:v>795.77099999999996</c:v>
                </c:pt>
                <c:pt idx="363">
                  <c:v>796.59500000000003</c:v>
                </c:pt>
                <c:pt idx="364">
                  <c:v>797.37400000000002</c:v>
                </c:pt>
                <c:pt idx="365">
                  <c:v>798.16399999999999</c:v>
                </c:pt>
                <c:pt idx="366">
                  <c:v>798.94299999999998</c:v>
                </c:pt>
                <c:pt idx="367">
                  <c:v>799.74</c:v>
                </c:pt>
                <c:pt idx="368">
                  <c:v>800.53300000000002</c:v>
                </c:pt>
                <c:pt idx="369">
                  <c:v>801.33900000000006</c:v>
                </c:pt>
                <c:pt idx="370">
                  <c:v>802.14400000000001</c:v>
                </c:pt>
                <c:pt idx="371">
                  <c:v>802.93399999999997</c:v>
                </c:pt>
                <c:pt idx="372">
                  <c:v>803.72699999999998</c:v>
                </c:pt>
                <c:pt idx="373">
                  <c:v>804.48800000000006</c:v>
                </c:pt>
                <c:pt idx="374">
                  <c:v>805.30899999999997</c:v>
                </c:pt>
                <c:pt idx="375">
                  <c:v>806.10299999999995</c:v>
                </c:pt>
                <c:pt idx="376">
                  <c:v>806.88699999999994</c:v>
                </c:pt>
                <c:pt idx="377">
                  <c:v>807.67700000000002</c:v>
                </c:pt>
                <c:pt idx="378">
                  <c:v>808.471</c:v>
                </c:pt>
                <c:pt idx="379">
                  <c:v>809.25300000000004</c:v>
                </c:pt>
                <c:pt idx="380">
                  <c:v>810.04</c:v>
                </c:pt>
                <c:pt idx="381">
                  <c:v>810.85299999999995</c:v>
                </c:pt>
                <c:pt idx="382">
                  <c:v>811.63099999999997</c:v>
                </c:pt>
                <c:pt idx="383">
                  <c:v>812.42499999999995</c:v>
                </c:pt>
                <c:pt idx="384">
                  <c:v>813.22400000000005</c:v>
                </c:pt>
                <c:pt idx="385">
                  <c:v>814.00099999999998</c:v>
                </c:pt>
                <c:pt idx="386">
                  <c:v>814.80100000000004</c:v>
                </c:pt>
                <c:pt idx="387">
                  <c:v>815.58</c:v>
                </c:pt>
                <c:pt idx="388">
                  <c:v>816.38199999999995</c:v>
                </c:pt>
                <c:pt idx="389">
                  <c:v>817.173</c:v>
                </c:pt>
                <c:pt idx="390">
                  <c:v>817.96900000000005</c:v>
                </c:pt>
                <c:pt idx="391">
                  <c:v>818.76</c:v>
                </c:pt>
                <c:pt idx="392">
                  <c:v>819.54300000000001</c:v>
                </c:pt>
                <c:pt idx="393">
                  <c:v>820.33100000000002</c:v>
                </c:pt>
                <c:pt idx="394">
                  <c:v>821.14300000000003</c:v>
                </c:pt>
                <c:pt idx="395">
                  <c:v>821.91899999999998</c:v>
                </c:pt>
                <c:pt idx="396">
                  <c:v>822.69600000000003</c:v>
                </c:pt>
                <c:pt idx="397">
                  <c:v>823.524</c:v>
                </c:pt>
                <c:pt idx="398">
                  <c:v>824.30399999999997</c:v>
                </c:pt>
                <c:pt idx="399">
                  <c:v>825.09</c:v>
                </c:pt>
                <c:pt idx="400">
                  <c:v>825.88099999999997</c:v>
                </c:pt>
                <c:pt idx="401">
                  <c:v>826.65899999999999</c:v>
                </c:pt>
                <c:pt idx="402">
                  <c:v>827.46199999999999</c:v>
                </c:pt>
                <c:pt idx="403">
                  <c:v>828.26</c:v>
                </c:pt>
                <c:pt idx="404">
                  <c:v>829.06899999999996</c:v>
                </c:pt>
                <c:pt idx="405">
                  <c:v>829.85699999999997</c:v>
                </c:pt>
                <c:pt idx="406">
                  <c:v>830.63499999999999</c:v>
                </c:pt>
                <c:pt idx="407">
                  <c:v>831.43600000000004</c:v>
                </c:pt>
                <c:pt idx="408">
                  <c:v>832.21699999999998</c:v>
                </c:pt>
                <c:pt idx="409">
                  <c:v>833.01700000000005</c:v>
                </c:pt>
                <c:pt idx="410">
                  <c:v>833.81799999999998</c:v>
                </c:pt>
                <c:pt idx="411">
                  <c:v>834.61500000000001</c:v>
                </c:pt>
                <c:pt idx="412">
                  <c:v>835.39200000000005</c:v>
                </c:pt>
                <c:pt idx="413">
                  <c:v>836.21299999999997</c:v>
                </c:pt>
                <c:pt idx="414">
                  <c:v>836.98599999999999</c:v>
                </c:pt>
                <c:pt idx="415">
                  <c:v>837.78099999999995</c:v>
                </c:pt>
                <c:pt idx="416">
                  <c:v>838.56500000000005</c:v>
                </c:pt>
                <c:pt idx="417">
                  <c:v>839.351</c:v>
                </c:pt>
                <c:pt idx="418">
                  <c:v>840.14400000000001</c:v>
                </c:pt>
                <c:pt idx="419">
                  <c:v>840.93499999999995</c:v>
                </c:pt>
                <c:pt idx="420">
                  <c:v>841.74</c:v>
                </c:pt>
                <c:pt idx="421">
                  <c:v>842.50599999999997</c:v>
                </c:pt>
                <c:pt idx="422">
                  <c:v>843.30600000000004</c:v>
                </c:pt>
                <c:pt idx="423">
                  <c:v>844.11900000000003</c:v>
                </c:pt>
                <c:pt idx="424">
                  <c:v>844.88699999999994</c:v>
                </c:pt>
                <c:pt idx="425">
                  <c:v>845.67200000000003</c:v>
                </c:pt>
                <c:pt idx="426">
                  <c:v>846.47400000000005</c:v>
                </c:pt>
                <c:pt idx="427">
                  <c:v>847.26099999999997</c:v>
                </c:pt>
                <c:pt idx="428">
                  <c:v>848.05499999999995</c:v>
                </c:pt>
                <c:pt idx="429">
                  <c:v>848.85799999999995</c:v>
                </c:pt>
                <c:pt idx="430">
                  <c:v>849.61800000000005</c:v>
                </c:pt>
                <c:pt idx="431">
                  <c:v>850.42700000000002</c:v>
                </c:pt>
                <c:pt idx="432">
                  <c:v>851.23299999999995</c:v>
                </c:pt>
                <c:pt idx="433">
                  <c:v>852.00099999999998</c:v>
                </c:pt>
                <c:pt idx="434">
                  <c:v>852.80399999999997</c:v>
                </c:pt>
                <c:pt idx="435">
                  <c:v>853.59</c:v>
                </c:pt>
                <c:pt idx="436">
                  <c:v>854.39499999999998</c:v>
                </c:pt>
                <c:pt idx="437">
                  <c:v>855.18899999999996</c:v>
                </c:pt>
                <c:pt idx="438">
                  <c:v>855.971</c:v>
                </c:pt>
                <c:pt idx="439">
                  <c:v>856.76499999999999</c:v>
                </c:pt>
                <c:pt idx="440">
                  <c:v>857.53800000000001</c:v>
                </c:pt>
                <c:pt idx="441">
                  <c:v>858.33</c:v>
                </c:pt>
                <c:pt idx="442">
                  <c:v>859.13099999999997</c:v>
                </c:pt>
                <c:pt idx="443">
                  <c:v>859.928</c:v>
                </c:pt>
                <c:pt idx="444">
                  <c:v>860.72</c:v>
                </c:pt>
                <c:pt idx="445">
                  <c:v>861.53</c:v>
                </c:pt>
                <c:pt idx="446">
                  <c:v>862.32100000000003</c:v>
                </c:pt>
                <c:pt idx="447">
                  <c:v>863.11300000000006</c:v>
                </c:pt>
                <c:pt idx="448">
                  <c:v>863.91099999999994</c:v>
                </c:pt>
                <c:pt idx="449">
                  <c:v>864.68799999999999</c:v>
                </c:pt>
                <c:pt idx="450">
                  <c:v>865.48199999999997</c:v>
                </c:pt>
                <c:pt idx="451">
                  <c:v>866.298</c:v>
                </c:pt>
                <c:pt idx="452">
                  <c:v>867.07100000000003</c:v>
                </c:pt>
                <c:pt idx="453">
                  <c:v>867.86</c:v>
                </c:pt>
                <c:pt idx="454">
                  <c:v>868.67600000000004</c:v>
                </c:pt>
                <c:pt idx="455">
                  <c:v>869.45600000000002</c:v>
                </c:pt>
                <c:pt idx="456">
                  <c:v>870.25699999999995</c:v>
                </c:pt>
                <c:pt idx="457">
                  <c:v>871.05100000000004</c:v>
                </c:pt>
                <c:pt idx="458">
                  <c:v>871.84100000000001</c:v>
                </c:pt>
                <c:pt idx="459">
                  <c:v>872.61800000000005</c:v>
                </c:pt>
                <c:pt idx="460">
                  <c:v>873.41800000000001</c:v>
                </c:pt>
                <c:pt idx="461">
                  <c:v>874.21400000000006</c:v>
                </c:pt>
                <c:pt idx="462">
                  <c:v>875.00099999999998</c:v>
                </c:pt>
                <c:pt idx="463">
                  <c:v>875.80100000000004</c:v>
                </c:pt>
                <c:pt idx="464">
                  <c:v>876.59</c:v>
                </c:pt>
                <c:pt idx="465">
                  <c:v>877.37099999999998</c:v>
                </c:pt>
                <c:pt idx="466">
                  <c:v>878.19100000000003</c:v>
                </c:pt>
                <c:pt idx="467">
                  <c:v>878.97799999999995</c:v>
                </c:pt>
                <c:pt idx="468">
                  <c:v>879.76900000000001</c:v>
                </c:pt>
                <c:pt idx="469">
                  <c:v>880.54100000000005</c:v>
                </c:pt>
                <c:pt idx="470">
                  <c:v>881.33500000000004</c:v>
                </c:pt>
                <c:pt idx="471">
                  <c:v>882.13099999999997</c:v>
                </c:pt>
                <c:pt idx="472">
                  <c:v>882.91800000000001</c:v>
                </c:pt>
                <c:pt idx="473">
                  <c:v>883.69500000000005</c:v>
                </c:pt>
                <c:pt idx="474">
                  <c:v>884.48599999999999</c:v>
                </c:pt>
                <c:pt idx="475">
                  <c:v>885.27499999999998</c:v>
                </c:pt>
                <c:pt idx="476">
                  <c:v>886.07600000000002</c:v>
                </c:pt>
                <c:pt idx="477">
                  <c:v>886.88699999999994</c:v>
                </c:pt>
                <c:pt idx="478">
                  <c:v>887.67100000000005</c:v>
                </c:pt>
                <c:pt idx="479">
                  <c:v>888.45500000000004</c:v>
                </c:pt>
                <c:pt idx="480">
                  <c:v>889.26900000000001</c:v>
                </c:pt>
                <c:pt idx="481">
                  <c:v>890.04100000000005</c:v>
                </c:pt>
                <c:pt idx="482">
                  <c:v>890.83699999999999</c:v>
                </c:pt>
                <c:pt idx="483">
                  <c:v>891.61900000000003</c:v>
                </c:pt>
                <c:pt idx="484">
                  <c:v>892.40899999999999</c:v>
                </c:pt>
                <c:pt idx="485">
                  <c:v>893.20399999999995</c:v>
                </c:pt>
                <c:pt idx="486">
                  <c:v>894.00599999999997</c:v>
                </c:pt>
                <c:pt idx="487">
                  <c:v>894.79</c:v>
                </c:pt>
                <c:pt idx="488">
                  <c:v>895.596</c:v>
                </c:pt>
                <c:pt idx="489">
                  <c:v>896.39200000000005</c:v>
                </c:pt>
                <c:pt idx="490">
                  <c:v>897.173</c:v>
                </c:pt>
                <c:pt idx="491">
                  <c:v>897.95799999999997</c:v>
                </c:pt>
                <c:pt idx="492">
                  <c:v>898.74900000000002</c:v>
                </c:pt>
                <c:pt idx="493">
                  <c:v>899.54600000000005</c:v>
                </c:pt>
                <c:pt idx="494">
                  <c:v>900.34100000000001</c:v>
                </c:pt>
                <c:pt idx="495">
                  <c:v>901.12199999999996</c:v>
                </c:pt>
                <c:pt idx="496">
                  <c:v>901.947</c:v>
                </c:pt>
                <c:pt idx="497">
                  <c:v>902.72500000000002</c:v>
                </c:pt>
                <c:pt idx="498">
                  <c:v>903.51499999999999</c:v>
                </c:pt>
                <c:pt idx="499">
                  <c:v>904.32</c:v>
                </c:pt>
                <c:pt idx="500">
                  <c:v>905.1</c:v>
                </c:pt>
                <c:pt idx="501">
                  <c:v>905.91800000000001</c:v>
                </c:pt>
                <c:pt idx="502">
                  <c:v>906.71</c:v>
                </c:pt>
                <c:pt idx="503">
                  <c:v>907.49</c:v>
                </c:pt>
                <c:pt idx="504">
                  <c:v>908.28899999999999</c:v>
                </c:pt>
                <c:pt idx="505">
                  <c:v>909.07799999999997</c:v>
                </c:pt>
                <c:pt idx="506">
                  <c:v>909.875</c:v>
                </c:pt>
                <c:pt idx="507">
                  <c:v>910.64700000000005</c:v>
                </c:pt>
                <c:pt idx="508">
                  <c:v>911.45799999999997</c:v>
                </c:pt>
                <c:pt idx="509">
                  <c:v>912.24800000000005</c:v>
                </c:pt>
                <c:pt idx="510">
                  <c:v>913.02200000000005</c:v>
                </c:pt>
                <c:pt idx="511">
                  <c:v>913.827</c:v>
                </c:pt>
                <c:pt idx="512">
                  <c:v>914.62</c:v>
                </c:pt>
                <c:pt idx="513">
                  <c:v>915.39499999999998</c:v>
                </c:pt>
                <c:pt idx="514">
                  <c:v>916.21299999999997</c:v>
                </c:pt>
                <c:pt idx="515">
                  <c:v>916.97799999999995</c:v>
                </c:pt>
                <c:pt idx="516">
                  <c:v>917.76599999999996</c:v>
                </c:pt>
                <c:pt idx="517">
                  <c:v>918.55499999999995</c:v>
                </c:pt>
                <c:pt idx="518">
                  <c:v>919.36900000000003</c:v>
                </c:pt>
                <c:pt idx="519">
                  <c:v>920.16</c:v>
                </c:pt>
                <c:pt idx="520">
                  <c:v>920.96100000000001</c:v>
                </c:pt>
                <c:pt idx="521">
                  <c:v>921.73</c:v>
                </c:pt>
                <c:pt idx="522">
                  <c:v>922.54100000000005</c:v>
                </c:pt>
                <c:pt idx="523">
                  <c:v>923.34100000000001</c:v>
                </c:pt>
                <c:pt idx="524">
                  <c:v>924.11500000000001</c:v>
                </c:pt>
                <c:pt idx="525">
                  <c:v>924.90200000000004</c:v>
                </c:pt>
                <c:pt idx="526">
                  <c:v>925.68499999999995</c:v>
                </c:pt>
                <c:pt idx="527">
                  <c:v>926.476</c:v>
                </c:pt>
                <c:pt idx="528">
                  <c:v>927.27599999999995</c:v>
                </c:pt>
                <c:pt idx="529">
                  <c:v>928.04700000000003</c:v>
                </c:pt>
                <c:pt idx="530">
                  <c:v>928.85699999999997</c:v>
                </c:pt>
                <c:pt idx="531">
                  <c:v>929.63499999999999</c:v>
                </c:pt>
                <c:pt idx="532">
                  <c:v>930.41200000000003</c:v>
                </c:pt>
                <c:pt idx="533">
                  <c:v>931.21799999999996</c:v>
                </c:pt>
                <c:pt idx="534">
                  <c:v>931.99599999999998</c:v>
                </c:pt>
                <c:pt idx="535">
                  <c:v>932.79600000000005</c:v>
                </c:pt>
                <c:pt idx="536">
                  <c:v>933.59199999999998</c:v>
                </c:pt>
                <c:pt idx="537">
                  <c:v>934.38699999999994</c:v>
                </c:pt>
                <c:pt idx="538">
                  <c:v>935.16</c:v>
                </c:pt>
                <c:pt idx="539">
                  <c:v>935.97900000000004</c:v>
                </c:pt>
                <c:pt idx="540">
                  <c:v>936.76700000000005</c:v>
                </c:pt>
                <c:pt idx="541">
                  <c:v>937.57100000000003</c:v>
                </c:pt>
                <c:pt idx="542">
                  <c:v>938.37900000000002</c:v>
                </c:pt>
                <c:pt idx="543">
                  <c:v>939.173</c:v>
                </c:pt>
                <c:pt idx="544">
                  <c:v>939.96400000000006</c:v>
                </c:pt>
                <c:pt idx="545">
                  <c:v>940.77</c:v>
                </c:pt>
                <c:pt idx="546">
                  <c:v>941.56600000000003</c:v>
                </c:pt>
                <c:pt idx="547">
                  <c:v>942.35400000000004</c:v>
                </c:pt>
                <c:pt idx="548">
                  <c:v>943.14700000000005</c:v>
                </c:pt>
                <c:pt idx="549">
                  <c:v>943.947</c:v>
                </c:pt>
                <c:pt idx="550">
                  <c:v>944.72400000000005</c:v>
                </c:pt>
                <c:pt idx="551">
                  <c:v>945.52599999999995</c:v>
                </c:pt>
                <c:pt idx="552">
                  <c:v>946.33</c:v>
                </c:pt>
                <c:pt idx="553">
                  <c:v>947.14099999999996</c:v>
                </c:pt>
                <c:pt idx="554">
                  <c:v>947.91300000000001</c:v>
                </c:pt>
                <c:pt idx="555">
                  <c:v>948.68600000000004</c:v>
                </c:pt>
                <c:pt idx="556">
                  <c:v>949.49199999999996</c:v>
                </c:pt>
                <c:pt idx="557">
                  <c:v>950.28499999999997</c:v>
                </c:pt>
                <c:pt idx="558">
                  <c:v>951.07500000000005</c:v>
                </c:pt>
                <c:pt idx="559">
                  <c:v>951.85500000000002</c:v>
                </c:pt>
                <c:pt idx="560">
                  <c:v>952.65</c:v>
                </c:pt>
                <c:pt idx="561">
                  <c:v>953.44200000000001</c:v>
                </c:pt>
                <c:pt idx="562">
                  <c:v>954.24199999999996</c:v>
                </c:pt>
                <c:pt idx="563">
                  <c:v>955.03200000000004</c:v>
                </c:pt>
                <c:pt idx="564">
                  <c:v>955.81600000000003</c:v>
                </c:pt>
                <c:pt idx="565">
                  <c:v>956.61900000000003</c:v>
                </c:pt>
                <c:pt idx="566">
                  <c:v>957.39800000000002</c:v>
                </c:pt>
                <c:pt idx="567">
                  <c:v>958.17600000000004</c:v>
                </c:pt>
                <c:pt idx="568">
                  <c:v>958.99199999999996</c:v>
                </c:pt>
                <c:pt idx="569">
                  <c:v>959.78700000000003</c:v>
                </c:pt>
                <c:pt idx="570">
                  <c:v>960.56500000000005</c:v>
                </c:pt>
                <c:pt idx="571">
                  <c:v>961.37599999999998</c:v>
                </c:pt>
                <c:pt idx="572">
                  <c:v>962.15200000000004</c:v>
                </c:pt>
                <c:pt idx="573">
                  <c:v>962.94600000000003</c:v>
                </c:pt>
                <c:pt idx="574">
                  <c:v>963.74300000000005</c:v>
                </c:pt>
                <c:pt idx="575">
                  <c:v>964.53700000000003</c:v>
                </c:pt>
                <c:pt idx="576">
                  <c:v>965.33500000000004</c:v>
                </c:pt>
                <c:pt idx="577">
                  <c:v>966.101</c:v>
                </c:pt>
                <c:pt idx="578">
                  <c:v>966.899</c:v>
                </c:pt>
                <c:pt idx="579">
                  <c:v>967.70399999999995</c:v>
                </c:pt>
                <c:pt idx="580">
                  <c:v>968.495</c:v>
                </c:pt>
                <c:pt idx="581">
                  <c:v>969.28899999999999</c:v>
                </c:pt>
                <c:pt idx="582">
                  <c:v>970.07100000000003</c:v>
                </c:pt>
                <c:pt idx="583">
                  <c:v>970.87800000000004</c:v>
                </c:pt>
                <c:pt idx="584">
                  <c:v>971.66600000000005</c:v>
                </c:pt>
                <c:pt idx="585">
                  <c:v>972.48299999999995</c:v>
                </c:pt>
                <c:pt idx="586">
                  <c:v>973.25199999999995</c:v>
                </c:pt>
                <c:pt idx="587">
                  <c:v>974.07500000000005</c:v>
                </c:pt>
                <c:pt idx="588">
                  <c:v>974.86400000000003</c:v>
                </c:pt>
                <c:pt idx="589">
                  <c:v>975.63400000000001</c:v>
                </c:pt>
                <c:pt idx="590">
                  <c:v>976.45899999999995</c:v>
                </c:pt>
                <c:pt idx="591">
                  <c:v>977.24400000000003</c:v>
                </c:pt>
                <c:pt idx="592">
                  <c:v>978.03499999999997</c:v>
                </c:pt>
                <c:pt idx="593">
                  <c:v>978.83699999999999</c:v>
                </c:pt>
                <c:pt idx="594">
                  <c:v>979.62099999999998</c:v>
                </c:pt>
                <c:pt idx="595">
                  <c:v>980.43399999999997</c:v>
                </c:pt>
                <c:pt idx="596">
                  <c:v>981.23699999999997</c:v>
                </c:pt>
                <c:pt idx="597">
                  <c:v>982.03700000000003</c:v>
                </c:pt>
                <c:pt idx="598">
                  <c:v>982.83100000000002</c:v>
                </c:pt>
                <c:pt idx="599">
                  <c:v>983.60900000000004</c:v>
                </c:pt>
                <c:pt idx="600">
                  <c:v>984.40099999999995</c:v>
                </c:pt>
                <c:pt idx="601">
                  <c:v>985.17200000000003</c:v>
                </c:pt>
                <c:pt idx="602">
                  <c:v>985.97799999999995</c:v>
                </c:pt>
                <c:pt idx="603">
                  <c:v>986.78599999999994</c:v>
                </c:pt>
                <c:pt idx="604">
                  <c:v>987.56600000000003</c:v>
                </c:pt>
                <c:pt idx="605">
                  <c:v>988.37</c:v>
                </c:pt>
                <c:pt idx="606">
                  <c:v>989.16800000000001</c:v>
                </c:pt>
                <c:pt idx="607">
                  <c:v>989.94299999999998</c:v>
                </c:pt>
                <c:pt idx="608">
                  <c:v>990.73299999999995</c:v>
                </c:pt>
                <c:pt idx="609">
                  <c:v>991.53</c:v>
                </c:pt>
                <c:pt idx="610">
                  <c:v>992.32600000000002</c:v>
                </c:pt>
                <c:pt idx="611">
                  <c:v>993.10199999999998</c:v>
                </c:pt>
                <c:pt idx="612">
                  <c:v>993.904</c:v>
                </c:pt>
                <c:pt idx="613">
                  <c:v>994.69799999999998</c:v>
                </c:pt>
                <c:pt idx="614">
                  <c:v>995.48400000000004</c:v>
                </c:pt>
                <c:pt idx="615">
                  <c:v>996.28099999999995</c:v>
                </c:pt>
                <c:pt idx="616">
                  <c:v>997.06500000000005</c:v>
                </c:pt>
                <c:pt idx="617">
                  <c:v>997.87400000000002</c:v>
                </c:pt>
                <c:pt idx="618">
                  <c:v>998.64599999999996</c:v>
                </c:pt>
                <c:pt idx="619">
                  <c:v>999.46400000000006</c:v>
                </c:pt>
                <c:pt idx="620">
                  <c:v>1000.228</c:v>
                </c:pt>
                <c:pt idx="621">
                  <c:v>1001.026</c:v>
                </c:pt>
                <c:pt idx="622">
                  <c:v>1001.829</c:v>
                </c:pt>
                <c:pt idx="623">
                  <c:v>1002.581</c:v>
                </c:pt>
                <c:pt idx="624">
                  <c:v>1003.391</c:v>
                </c:pt>
                <c:pt idx="625">
                  <c:v>1004.194</c:v>
                </c:pt>
                <c:pt idx="626">
                  <c:v>1004.984</c:v>
                </c:pt>
                <c:pt idx="627">
                  <c:v>1005.779</c:v>
                </c:pt>
                <c:pt idx="628">
                  <c:v>1006.5650000000001</c:v>
                </c:pt>
                <c:pt idx="629">
                  <c:v>1007.361</c:v>
                </c:pt>
                <c:pt idx="630">
                  <c:v>1008.162</c:v>
                </c:pt>
                <c:pt idx="631">
                  <c:v>1008.953</c:v>
                </c:pt>
                <c:pt idx="632">
                  <c:v>1009.748</c:v>
                </c:pt>
                <c:pt idx="633">
                  <c:v>1010.544</c:v>
                </c:pt>
                <c:pt idx="634">
                  <c:v>1011.309</c:v>
                </c:pt>
                <c:pt idx="635">
                  <c:v>1012.109</c:v>
                </c:pt>
                <c:pt idx="636">
                  <c:v>1012.909</c:v>
                </c:pt>
                <c:pt idx="637">
                  <c:v>1013.716</c:v>
                </c:pt>
                <c:pt idx="638">
                  <c:v>1014.514</c:v>
                </c:pt>
                <c:pt idx="639">
                  <c:v>1015.3</c:v>
                </c:pt>
                <c:pt idx="640">
                  <c:v>1016.111</c:v>
                </c:pt>
                <c:pt idx="641">
                  <c:v>1016.881</c:v>
                </c:pt>
                <c:pt idx="642">
                  <c:v>1017.675</c:v>
                </c:pt>
                <c:pt idx="643">
                  <c:v>1018.455</c:v>
                </c:pt>
                <c:pt idx="644">
                  <c:v>1019.27</c:v>
                </c:pt>
                <c:pt idx="645">
                  <c:v>1020.057</c:v>
                </c:pt>
                <c:pt idx="646">
                  <c:v>1020.847</c:v>
                </c:pt>
                <c:pt idx="647">
                  <c:v>1021.6559999999999</c:v>
                </c:pt>
                <c:pt idx="648">
                  <c:v>1022.442</c:v>
                </c:pt>
                <c:pt idx="649">
                  <c:v>1023.232</c:v>
                </c:pt>
                <c:pt idx="650">
                  <c:v>1024.0250000000001</c:v>
                </c:pt>
                <c:pt idx="651">
                  <c:v>1024.8130000000001</c:v>
                </c:pt>
                <c:pt idx="652">
                  <c:v>1025.5999999999999</c:v>
                </c:pt>
                <c:pt idx="653">
                  <c:v>1026.395</c:v>
                </c:pt>
                <c:pt idx="654">
                  <c:v>1027.1890000000001</c:v>
                </c:pt>
                <c:pt idx="655">
                  <c:v>1027.97</c:v>
                </c:pt>
                <c:pt idx="656">
                  <c:v>1028.77</c:v>
                </c:pt>
                <c:pt idx="657">
                  <c:v>1029.5350000000001</c:v>
                </c:pt>
                <c:pt idx="658">
                  <c:v>1030.335</c:v>
                </c:pt>
                <c:pt idx="659">
                  <c:v>1031.1220000000001</c:v>
                </c:pt>
                <c:pt idx="660">
                  <c:v>1031.9459999999999</c:v>
                </c:pt>
                <c:pt idx="661">
                  <c:v>1032.721</c:v>
                </c:pt>
                <c:pt idx="662">
                  <c:v>1033.501</c:v>
                </c:pt>
                <c:pt idx="663">
                  <c:v>1034.309</c:v>
                </c:pt>
                <c:pt idx="664">
                  <c:v>1035.08</c:v>
                </c:pt>
                <c:pt idx="665">
                  <c:v>1035.8800000000001</c:v>
                </c:pt>
                <c:pt idx="666">
                  <c:v>1036.6610000000001</c:v>
                </c:pt>
                <c:pt idx="667">
                  <c:v>1037.4659999999999</c:v>
                </c:pt>
                <c:pt idx="668">
                  <c:v>1038.24</c:v>
                </c:pt>
                <c:pt idx="669">
                  <c:v>1039.0360000000001</c:v>
                </c:pt>
                <c:pt idx="670">
                  <c:v>1039.8520000000001</c:v>
                </c:pt>
                <c:pt idx="671">
                  <c:v>1040.6310000000001</c:v>
                </c:pt>
                <c:pt idx="672">
                  <c:v>1041.4169999999999</c:v>
                </c:pt>
                <c:pt idx="673">
                  <c:v>1042.2280000000001</c:v>
                </c:pt>
                <c:pt idx="674">
                  <c:v>1043.0060000000001</c:v>
                </c:pt>
                <c:pt idx="675">
                  <c:v>1043.78</c:v>
                </c:pt>
                <c:pt idx="676">
                  <c:v>1044.5840000000001</c:v>
                </c:pt>
                <c:pt idx="677">
                  <c:v>1045.3630000000001</c:v>
                </c:pt>
                <c:pt idx="678">
                  <c:v>1046.163</c:v>
                </c:pt>
                <c:pt idx="679">
                  <c:v>1046.9870000000001</c:v>
                </c:pt>
                <c:pt idx="680">
                  <c:v>1047.731</c:v>
                </c:pt>
                <c:pt idx="681">
                  <c:v>1048.5530000000001</c:v>
                </c:pt>
                <c:pt idx="682">
                  <c:v>1049.3499999999999</c:v>
                </c:pt>
                <c:pt idx="683">
                  <c:v>1050.1489999999999</c:v>
                </c:pt>
                <c:pt idx="684">
                  <c:v>1050.9269999999999</c:v>
                </c:pt>
                <c:pt idx="685">
                  <c:v>1051.7170000000001</c:v>
                </c:pt>
                <c:pt idx="686">
                  <c:v>1052.5260000000001</c:v>
                </c:pt>
                <c:pt idx="687">
                  <c:v>1053.32</c:v>
                </c:pt>
                <c:pt idx="688">
                  <c:v>1054.1089999999999</c:v>
                </c:pt>
                <c:pt idx="689">
                  <c:v>1054.9000000000001</c:v>
                </c:pt>
                <c:pt idx="690">
                  <c:v>1055.6969999999999</c:v>
                </c:pt>
                <c:pt idx="691">
                  <c:v>1056.47</c:v>
                </c:pt>
                <c:pt idx="692">
                  <c:v>1057.271</c:v>
                </c:pt>
                <c:pt idx="693">
                  <c:v>1058.0519999999999</c:v>
                </c:pt>
                <c:pt idx="694">
                  <c:v>1058.867</c:v>
                </c:pt>
                <c:pt idx="695">
                  <c:v>1059.645</c:v>
                </c:pt>
                <c:pt idx="696">
                  <c:v>1060.423</c:v>
                </c:pt>
                <c:pt idx="697">
                  <c:v>1061.24</c:v>
                </c:pt>
                <c:pt idx="698">
                  <c:v>1062</c:v>
                </c:pt>
                <c:pt idx="699">
                  <c:v>1062.7850000000001</c:v>
                </c:pt>
                <c:pt idx="700">
                  <c:v>1063.577</c:v>
                </c:pt>
                <c:pt idx="701">
                  <c:v>1064.3800000000001</c:v>
                </c:pt>
                <c:pt idx="702">
                  <c:v>1065.17</c:v>
                </c:pt>
                <c:pt idx="703">
                  <c:v>1065.96</c:v>
                </c:pt>
                <c:pt idx="704">
                  <c:v>1066.7760000000001</c:v>
                </c:pt>
                <c:pt idx="705">
                  <c:v>1067.5450000000001</c:v>
                </c:pt>
                <c:pt idx="706">
                  <c:v>1068.33</c:v>
                </c:pt>
                <c:pt idx="707">
                  <c:v>1069.1289999999999</c:v>
                </c:pt>
                <c:pt idx="708">
                  <c:v>1069.9169999999999</c:v>
                </c:pt>
                <c:pt idx="709">
                  <c:v>1070.6880000000001</c:v>
                </c:pt>
                <c:pt idx="710">
                  <c:v>1071.491</c:v>
                </c:pt>
                <c:pt idx="711">
                  <c:v>1072.289</c:v>
                </c:pt>
                <c:pt idx="712">
                  <c:v>1073.0730000000001</c:v>
                </c:pt>
                <c:pt idx="713">
                  <c:v>1073.8820000000001</c:v>
                </c:pt>
                <c:pt idx="714">
                  <c:v>1074.6400000000001</c:v>
                </c:pt>
                <c:pt idx="715">
                  <c:v>1075.452</c:v>
                </c:pt>
                <c:pt idx="716">
                  <c:v>1076.2360000000001</c:v>
                </c:pt>
                <c:pt idx="717">
                  <c:v>1077.0360000000001</c:v>
                </c:pt>
                <c:pt idx="718">
                  <c:v>1077.8230000000001</c:v>
                </c:pt>
                <c:pt idx="719">
                  <c:v>1078.598</c:v>
                </c:pt>
                <c:pt idx="720">
                  <c:v>1079.4069999999999</c:v>
                </c:pt>
                <c:pt idx="721">
                  <c:v>1080.1859999999999</c:v>
                </c:pt>
                <c:pt idx="722">
                  <c:v>1080.9849999999999</c:v>
                </c:pt>
                <c:pt idx="723">
                  <c:v>1081.7860000000001</c:v>
                </c:pt>
                <c:pt idx="724">
                  <c:v>1082.5989999999999</c:v>
                </c:pt>
                <c:pt idx="725">
                  <c:v>1083.3779999999999</c:v>
                </c:pt>
                <c:pt idx="726">
                  <c:v>1084.1659999999999</c:v>
                </c:pt>
                <c:pt idx="727">
                  <c:v>1084.9690000000001</c:v>
                </c:pt>
                <c:pt idx="728">
                  <c:v>1085.7529999999999</c:v>
                </c:pt>
                <c:pt idx="729">
                  <c:v>1086.5350000000001</c:v>
                </c:pt>
                <c:pt idx="730">
                  <c:v>1087.357</c:v>
                </c:pt>
                <c:pt idx="731">
                  <c:v>1088.144</c:v>
                </c:pt>
                <c:pt idx="732">
                  <c:v>1088.921</c:v>
                </c:pt>
                <c:pt idx="733">
                  <c:v>1089.7180000000001</c:v>
                </c:pt>
                <c:pt idx="734">
                  <c:v>1090.5129999999999</c:v>
                </c:pt>
                <c:pt idx="735">
                  <c:v>1091.3</c:v>
                </c:pt>
                <c:pt idx="736">
                  <c:v>1092.1110000000001</c:v>
                </c:pt>
                <c:pt idx="737">
                  <c:v>1092.8779999999999</c:v>
                </c:pt>
                <c:pt idx="738">
                  <c:v>1093.692</c:v>
                </c:pt>
                <c:pt idx="739">
                  <c:v>1094.4839999999999</c:v>
                </c:pt>
                <c:pt idx="740">
                  <c:v>1095.2809999999999</c:v>
                </c:pt>
                <c:pt idx="741">
                  <c:v>1096.028</c:v>
                </c:pt>
                <c:pt idx="742">
                  <c:v>1096.8309999999999</c:v>
                </c:pt>
                <c:pt idx="743">
                  <c:v>1097.6220000000001</c:v>
                </c:pt>
                <c:pt idx="744">
                  <c:v>1098.4190000000001</c:v>
                </c:pt>
                <c:pt idx="745">
                  <c:v>1099.2190000000001</c:v>
                </c:pt>
                <c:pt idx="746">
                  <c:v>1100.0329999999999</c:v>
                </c:pt>
                <c:pt idx="747">
                  <c:v>1100.8019999999999</c:v>
                </c:pt>
                <c:pt idx="748">
                  <c:v>1101.5840000000001</c:v>
                </c:pt>
                <c:pt idx="749">
                  <c:v>1102.3779999999999</c:v>
                </c:pt>
                <c:pt idx="750">
                  <c:v>1103.1590000000001</c:v>
                </c:pt>
                <c:pt idx="751">
                  <c:v>1103.9649999999999</c:v>
                </c:pt>
                <c:pt idx="752">
                  <c:v>1104.76</c:v>
                </c:pt>
                <c:pt idx="753">
                  <c:v>1105.5409999999999</c:v>
                </c:pt>
                <c:pt idx="754">
                  <c:v>1106.335</c:v>
                </c:pt>
                <c:pt idx="755">
                  <c:v>1107.1110000000001</c:v>
                </c:pt>
                <c:pt idx="756">
                  <c:v>1107.921</c:v>
                </c:pt>
                <c:pt idx="757">
                  <c:v>1108.704</c:v>
                </c:pt>
                <c:pt idx="758">
                  <c:v>1109.5070000000001</c:v>
                </c:pt>
                <c:pt idx="759">
                  <c:v>1110.296</c:v>
                </c:pt>
                <c:pt idx="760">
                  <c:v>1111.0640000000001</c:v>
                </c:pt>
                <c:pt idx="761">
                  <c:v>1111.8889999999999</c:v>
                </c:pt>
                <c:pt idx="762">
                  <c:v>1112.675</c:v>
                </c:pt>
                <c:pt idx="763">
                  <c:v>1113.4570000000001</c:v>
                </c:pt>
                <c:pt idx="764">
                  <c:v>1114.2719999999999</c:v>
                </c:pt>
                <c:pt idx="765">
                  <c:v>1115.066</c:v>
                </c:pt>
                <c:pt idx="766">
                  <c:v>1115.8420000000001</c:v>
                </c:pt>
                <c:pt idx="767">
                  <c:v>1116.6559999999999</c:v>
                </c:pt>
                <c:pt idx="768">
                  <c:v>1117.4580000000001</c:v>
                </c:pt>
                <c:pt idx="769">
                  <c:v>1118.2360000000001</c:v>
                </c:pt>
                <c:pt idx="770">
                  <c:v>1119.049</c:v>
                </c:pt>
                <c:pt idx="771">
                  <c:v>1119.8150000000001</c:v>
                </c:pt>
                <c:pt idx="772">
                  <c:v>1120.6369999999999</c:v>
                </c:pt>
                <c:pt idx="773">
                  <c:v>1121.442</c:v>
                </c:pt>
                <c:pt idx="774">
                  <c:v>1122.2470000000001</c:v>
                </c:pt>
                <c:pt idx="775">
                  <c:v>1123.0150000000001</c:v>
                </c:pt>
                <c:pt idx="776">
                  <c:v>1123.809</c:v>
                </c:pt>
                <c:pt idx="777">
                  <c:v>1124.6210000000001</c:v>
                </c:pt>
                <c:pt idx="778">
                  <c:v>1125.422</c:v>
                </c:pt>
                <c:pt idx="779">
                  <c:v>1126.2170000000001</c:v>
                </c:pt>
                <c:pt idx="780">
                  <c:v>1127.02</c:v>
                </c:pt>
                <c:pt idx="781">
                  <c:v>1127.799</c:v>
                </c:pt>
                <c:pt idx="782">
                  <c:v>1128.569</c:v>
                </c:pt>
                <c:pt idx="783">
                  <c:v>1129.367</c:v>
                </c:pt>
                <c:pt idx="784">
                  <c:v>1130.1559999999999</c:v>
                </c:pt>
                <c:pt idx="785">
                  <c:v>1130.942</c:v>
                </c:pt>
                <c:pt idx="786">
                  <c:v>1131.7539999999999</c:v>
                </c:pt>
                <c:pt idx="787">
                  <c:v>1132.5319999999999</c:v>
                </c:pt>
                <c:pt idx="788">
                  <c:v>1133.3399999999999</c:v>
                </c:pt>
                <c:pt idx="789">
                  <c:v>1134.1130000000001</c:v>
                </c:pt>
                <c:pt idx="790">
                  <c:v>1134.8989999999999</c:v>
                </c:pt>
                <c:pt idx="791">
                  <c:v>1135.6780000000001</c:v>
                </c:pt>
                <c:pt idx="792">
                  <c:v>1136.48</c:v>
                </c:pt>
                <c:pt idx="793">
                  <c:v>1137.268</c:v>
                </c:pt>
                <c:pt idx="794">
                  <c:v>1138.0550000000001</c:v>
                </c:pt>
                <c:pt idx="795">
                  <c:v>1138.8579999999999</c:v>
                </c:pt>
                <c:pt idx="796">
                  <c:v>1139.6600000000001</c:v>
                </c:pt>
                <c:pt idx="797">
                  <c:v>1140.4359999999999</c:v>
                </c:pt>
                <c:pt idx="798">
                  <c:v>1141.24</c:v>
                </c:pt>
                <c:pt idx="799">
                  <c:v>1142.039</c:v>
                </c:pt>
                <c:pt idx="800">
                  <c:v>1142.825</c:v>
                </c:pt>
                <c:pt idx="801">
                  <c:v>1143.6210000000001</c:v>
                </c:pt>
                <c:pt idx="802">
                  <c:v>1144.423</c:v>
                </c:pt>
                <c:pt idx="803">
                  <c:v>1145.2049999999999</c:v>
                </c:pt>
                <c:pt idx="804">
                  <c:v>1145.9960000000001</c:v>
                </c:pt>
                <c:pt idx="805">
                  <c:v>1146.7760000000001</c:v>
                </c:pt>
                <c:pt idx="806">
                  <c:v>1147.5730000000001</c:v>
                </c:pt>
                <c:pt idx="807">
                  <c:v>1148.3720000000001</c:v>
                </c:pt>
                <c:pt idx="808">
                  <c:v>1149.155</c:v>
                </c:pt>
                <c:pt idx="809">
                  <c:v>1149.952</c:v>
                </c:pt>
                <c:pt idx="810">
                  <c:v>1150.7439999999999</c:v>
                </c:pt>
                <c:pt idx="811">
                  <c:v>1151.5450000000001</c:v>
                </c:pt>
                <c:pt idx="812">
                  <c:v>1152.335</c:v>
                </c:pt>
                <c:pt idx="813">
                  <c:v>1153.125</c:v>
                </c:pt>
                <c:pt idx="814">
                  <c:v>1153.931</c:v>
                </c:pt>
                <c:pt idx="815">
                  <c:v>1154.721</c:v>
                </c:pt>
                <c:pt idx="816">
                  <c:v>1155.501</c:v>
                </c:pt>
                <c:pt idx="817">
                  <c:v>1156.288</c:v>
                </c:pt>
                <c:pt idx="818">
                  <c:v>1157.0889999999999</c:v>
                </c:pt>
                <c:pt idx="819">
                  <c:v>1157.8879999999999</c:v>
                </c:pt>
                <c:pt idx="820">
                  <c:v>1158.664</c:v>
                </c:pt>
                <c:pt idx="821">
                  <c:v>1159.49</c:v>
                </c:pt>
                <c:pt idx="822">
                  <c:v>1160.2809999999999</c:v>
                </c:pt>
                <c:pt idx="823">
                  <c:v>1161.059</c:v>
                </c:pt>
                <c:pt idx="824">
                  <c:v>1161.848</c:v>
                </c:pt>
                <c:pt idx="825">
                  <c:v>1162.6410000000001</c:v>
                </c:pt>
                <c:pt idx="826">
                  <c:v>1163.4259999999999</c:v>
                </c:pt>
                <c:pt idx="827">
                  <c:v>1164.2239999999999</c:v>
                </c:pt>
                <c:pt idx="828">
                  <c:v>1165.0139999999999</c:v>
                </c:pt>
                <c:pt idx="829">
                  <c:v>1165.817</c:v>
                </c:pt>
                <c:pt idx="830">
                  <c:v>1166.6030000000001</c:v>
                </c:pt>
                <c:pt idx="831">
                  <c:v>1167.4100000000001</c:v>
                </c:pt>
                <c:pt idx="832">
                  <c:v>1168.202</c:v>
                </c:pt>
                <c:pt idx="833">
                  <c:v>1168.9839999999999</c:v>
                </c:pt>
                <c:pt idx="834">
                  <c:v>1169.78</c:v>
                </c:pt>
                <c:pt idx="835">
                  <c:v>1170.549</c:v>
                </c:pt>
                <c:pt idx="836">
                  <c:v>1171.366</c:v>
                </c:pt>
                <c:pt idx="837">
                  <c:v>1172.1569999999999</c:v>
                </c:pt>
                <c:pt idx="838">
                  <c:v>1172.933</c:v>
                </c:pt>
                <c:pt idx="839">
                  <c:v>1173.7159999999999</c:v>
                </c:pt>
                <c:pt idx="840">
                  <c:v>1174.529</c:v>
                </c:pt>
                <c:pt idx="841">
                  <c:v>1175.335</c:v>
                </c:pt>
                <c:pt idx="842">
                  <c:v>1176.1120000000001</c:v>
                </c:pt>
                <c:pt idx="843">
                  <c:v>1176.904</c:v>
                </c:pt>
                <c:pt idx="844">
                  <c:v>1177.694</c:v>
                </c:pt>
                <c:pt idx="845">
                  <c:v>1178.489</c:v>
                </c:pt>
                <c:pt idx="846">
                  <c:v>1179.2860000000001</c:v>
                </c:pt>
                <c:pt idx="847">
                  <c:v>1180.069</c:v>
                </c:pt>
                <c:pt idx="848">
                  <c:v>1180.875</c:v>
                </c:pt>
                <c:pt idx="849">
                  <c:v>1181.663</c:v>
                </c:pt>
                <c:pt idx="850">
                  <c:v>1182.444</c:v>
                </c:pt>
                <c:pt idx="851">
                  <c:v>1183.232</c:v>
                </c:pt>
                <c:pt idx="852">
                  <c:v>1184.0239999999999</c:v>
                </c:pt>
                <c:pt idx="853">
                  <c:v>1184.838</c:v>
                </c:pt>
                <c:pt idx="854">
                  <c:v>1185.626</c:v>
                </c:pt>
                <c:pt idx="855">
                  <c:v>1186.4390000000001</c:v>
                </c:pt>
                <c:pt idx="856">
                  <c:v>1187.2260000000001</c:v>
                </c:pt>
                <c:pt idx="857">
                  <c:v>1187.9870000000001</c:v>
                </c:pt>
                <c:pt idx="858">
                  <c:v>1188.787</c:v>
                </c:pt>
                <c:pt idx="859">
                  <c:v>1189.577</c:v>
                </c:pt>
                <c:pt idx="860">
                  <c:v>1190.3720000000001</c:v>
                </c:pt>
                <c:pt idx="861">
                  <c:v>1191.162</c:v>
                </c:pt>
                <c:pt idx="862">
                  <c:v>1191.963</c:v>
                </c:pt>
                <c:pt idx="863">
                  <c:v>1192.7719999999999</c:v>
                </c:pt>
                <c:pt idx="864">
                  <c:v>1193.566</c:v>
                </c:pt>
                <c:pt idx="865">
                  <c:v>1194.3530000000001</c:v>
                </c:pt>
                <c:pt idx="866">
                  <c:v>1195.146</c:v>
                </c:pt>
                <c:pt idx="867">
                  <c:v>1195.9269999999999</c:v>
                </c:pt>
                <c:pt idx="868">
                  <c:v>1196.723</c:v>
                </c:pt>
                <c:pt idx="869">
                  <c:v>1197.528</c:v>
                </c:pt>
                <c:pt idx="870">
                  <c:v>1198.3219999999999</c:v>
                </c:pt>
                <c:pt idx="871">
                  <c:v>1199.124</c:v>
                </c:pt>
                <c:pt idx="872">
                  <c:v>1199.924</c:v>
                </c:pt>
                <c:pt idx="873">
                  <c:v>1200.692</c:v>
                </c:pt>
                <c:pt idx="874">
                  <c:v>1201.501</c:v>
                </c:pt>
                <c:pt idx="875">
                  <c:v>1202.296</c:v>
                </c:pt>
                <c:pt idx="876">
                  <c:v>1203.085</c:v>
                </c:pt>
                <c:pt idx="877">
                  <c:v>1203.8630000000001</c:v>
                </c:pt>
                <c:pt idx="878">
                  <c:v>1204.6479999999999</c:v>
                </c:pt>
                <c:pt idx="879">
                  <c:v>1205.4480000000001</c:v>
                </c:pt>
                <c:pt idx="880">
                  <c:v>1206.229</c:v>
                </c:pt>
                <c:pt idx="881">
                  <c:v>1207.0239999999999</c:v>
                </c:pt>
                <c:pt idx="882">
                  <c:v>1207.81</c:v>
                </c:pt>
                <c:pt idx="883">
                  <c:v>1208.585</c:v>
                </c:pt>
                <c:pt idx="884">
                  <c:v>1209.3679999999999</c:v>
                </c:pt>
                <c:pt idx="885">
                  <c:v>1210.182</c:v>
                </c:pt>
                <c:pt idx="886">
                  <c:v>1210.9580000000001</c:v>
                </c:pt>
                <c:pt idx="887">
                  <c:v>1211.75</c:v>
                </c:pt>
                <c:pt idx="888">
                  <c:v>1212.549</c:v>
                </c:pt>
                <c:pt idx="889">
                  <c:v>1213.347</c:v>
                </c:pt>
                <c:pt idx="890">
                  <c:v>1214.1220000000001</c:v>
                </c:pt>
                <c:pt idx="891">
                  <c:v>1214.9079999999999</c:v>
                </c:pt>
                <c:pt idx="892">
                  <c:v>1215.7</c:v>
                </c:pt>
                <c:pt idx="893">
                  <c:v>1216.4970000000001</c:v>
                </c:pt>
                <c:pt idx="894">
                  <c:v>1217.2860000000001</c:v>
                </c:pt>
                <c:pt idx="895">
                  <c:v>1218.0820000000001</c:v>
                </c:pt>
                <c:pt idx="896">
                  <c:v>1218.8800000000001</c:v>
                </c:pt>
                <c:pt idx="897">
                  <c:v>1219.684</c:v>
                </c:pt>
                <c:pt idx="898">
                  <c:v>1220.4829999999999</c:v>
                </c:pt>
                <c:pt idx="899">
                  <c:v>1221.259</c:v>
                </c:pt>
                <c:pt idx="900">
                  <c:v>1222.037</c:v>
                </c:pt>
                <c:pt idx="901">
                  <c:v>1222.8440000000001</c:v>
                </c:pt>
                <c:pt idx="902">
                  <c:v>1223.624</c:v>
                </c:pt>
                <c:pt idx="903">
                  <c:v>1224.4469999999999</c:v>
                </c:pt>
                <c:pt idx="904">
                  <c:v>1225.2380000000001</c:v>
                </c:pt>
                <c:pt idx="905">
                  <c:v>1226.039</c:v>
                </c:pt>
                <c:pt idx="906">
                  <c:v>1226.8230000000001</c:v>
                </c:pt>
                <c:pt idx="907">
                  <c:v>1227.614</c:v>
                </c:pt>
                <c:pt idx="908">
                  <c:v>1228.413</c:v>
                </c:pt>
                <c:pt idx="909">
                  <c:v>1229.1990000000001</c:v>
                </c:pt>
                <c:pt idx="910">
                  <c:v>1229.9949999999999</c:v>
                </c:pt>
                <c:pt idx="911">
                  <c:v>1230.777</c:v>
                </c:pt>
                <c:pt idx="912">
                  <c:v>1231.5830000000001</c:v>
                </c:pt>
                <c:pt idx="913">
                  <c:v>1232.377</c:v>
                </c:pt>
                <c:pt idx="914">
                  <c:v>1233.163</c:v>
                </c:pt>
                <c:pt idx="915">
                  <c:v>1233.934</c:v>
                </c:pt>
                <c:pt idx="916">
                  <c:v>1234.749</c:v>
                </c:pt>
                <c:pt idx="917">
                  <c:v>1235.5340000000001</c:v>
                </c:pt>
                <c:pt idx="918">
                  <c:v>1236.3330000000001</c:v>
                </c:pt>
                <c:pt idx="919">
                  <c:v>1237.1199999999999</c:v>
                </c:pt>
                <c:pt idx="920">
                  <c:v>1237.9280000000001</c:v>
                </c:pt>
                <c:pt idx="921">
                  <c:v>1238.7090000000001</c:v>
                </c:pt>
                <c:pt idx="922">
                  <c:v>1239.5170000000001</c:v>
                </c:pt>
                <c:pt idx="923">
                  <c:v>1240.316</c:v>
                </c:pt>
                <c:pt idx="924">
                  <c:v>1241.0840000000001</c:v>
                </c:pt>
                <c:pt idx="925">
                  <c:v>1241.876</c:v>
                </c:pt>
                <c:pt idx="926">
                  <c:v>1242.674</c:v>
                </c:pt>
                <c:pt idx="927">
                  <c:v>1243.454</c:v>
                </c:pt>
                <c:pt idx="928">
                  <c:v>1244.2570000000001</c:v>
                </c:pt>
                <c:pt idx="929">
                  <c:v>1245.068</c:v>
                </c:pt>
                <c:pt idx="930">
                  <c:v>1245.8499999999999</c:v>
                </c:pt>
                <c:pt idx="931">
                  <c:v>1246.636</c:v>
                </c:pt>
                <c:pt idx="932">
                  <c:v>1247.4380000000001</c:v>
                </c:pt>
                <c:pt idx="933">
                  <c:v>1248.221</c:v>
                </c:pt>
                <c:pt idx="934">
                  <c:v>1248.9749999999999</c:v>
                </c:pt>
                <c:pt idx="935">
                  <c:v>1249.788</c:v>
                </c:pt>
                <c:pt idx="936">
                  <c:v>1250.588</c:v>
                </c:pt>
                <c:pt idx="937">
                  <c:v>1251.386</c:v>
                </c:pt>
                <c:pt idx="938">
                  <c:v>1252.172</c:v>
                </c:pt>
                <c:pt idx="939">
                  <c:v>1252.998</c:v>
                </c:pt>
                <c:pt idx="940">
                  <c:v>1253.7619999999999</c:v>
                </c:pt>
                <c:pt idx="941">
                  <c:v>1254.549</c:v>
                </c:pt>
                <c:pt idx="942">
                  <c:v>1255.3430000000001</c:v>
                </c:pt>
                <c:pt idx="943">
                  <c:v>1256.117</c:v>
                </c:pt>
                <c:pt idx="944">
                  <c:v>1256.93</c:v>
                </c:pt>
                <c:pt idx="945">
                  <c:v>1257.721</c:v>
                </c:pt>
                <c:pt idx="946">
                  <c:v>1258.5219999999999</c:v>
                </c:pt>
                <c:pt idx="947">
                  <c:v>1259.3230000000001</c:v>
                </c:pt>
                <c:pt idx="948">
                  <c:v>1260.0920000000001</c:v>
                </c:pt>
                <c:pt idx="949">
                  <c:v>1260.8779999999999</c:v>
                </c:pt>
                <c:pt idx="950">
                  <c:v>1261.6610000000001</c:v>
                </c:pt>
                <c:pt idx="951">
                  <c:v>1262.4749999999999</c:v>
                </c:pt>
                <c:pt idx="952">
                  <c:v>1263.251</c:v>
                </c:pt>
                <c:pt idx="953">
                  <c:v>1264.0440000000001</c:v>
                </c:pt>
                <c:pt idx="954">
                  <c:v>1264.8599999999999</c:v>
                </c:pt>
                <c:pt idx="955">
                  <c:v>1265.643</c:v>
                </c:pt>
                <c:pt idx="956">
                  <c:v>1266.424</c:v>
                </c:pt>
                <c:pt idx="957">
                  <c:v>1267.2239999999999</c:v>
                </c:pt>
                <c:pt idx="958">
                  <c:v>1268.0029999999999</c:v>
                </c:pt>
                <c:pt idx="959">
                  <c:v>1268.8</c:v>
                </c:pt>
                <c:pt idx="960">
                  <c:v>1269.6199999999999</c:v>
                </c:pt>
                <c:pt idx="961">
                  <c:v>1270.4190000000001</c:v>
                </c:pt>
                <c:pt idx="962">
                  <c:v>1271.203</c:v>
                </c:pt>
                <c:pt idx="963">
                  <c:v>1272.0239999999999</c:v>
                </c:pt>
                <c:pt idx="964">
                  <c:v>1272.7840000000001</c:v>
                </c:pt>
                <c:pt idx="965">
                  <c:v>1273.576</c:v>
                </c:pt>
                <c:pt idx="966">
                  <c:v>1274.375</c:v>
                </c:pt>
                <c:pt idx="967">
                  <c:v>1275.171</c:v>
                </c:pt>
                <c:pt idx="968">
                  <c:v>1275.9269999999999</c:v>
                </c:pt>
                <c:pt idx="969">
                  <c:v>1276.7270000000001</c:v>
                </c:pt>
                <c:pt idx="970">
                  <c:v>1277.527</c:v>
                </c:pt>
                <c:pt idx="971">
                  <c:v>1278.326</c:v>
                </c:pt>
                <c:pt idx="972">
                  <c:v>1279.1020000000001</c:v>
                </c:pt>
                <c:pt idx="973">
                  <c:v>1279.9190000000001</c:v>
                </c:pt>
                <c:pt idx="974">
                  <c:v>1280.69</c:v>
                </c:pt>
                <c:pt idx="975">
                  <c:v>1281.452</c:v>
                </c:pt>
                <c:pt idx="976">
                  <c:v>1282.2639999999999</c:v>
                </c:pt>
                <c:pt idx="977">
                  <c:v>1283.039</c:v>
                </c:pt>
                <c:pt idx="978">
                  <c:v>1283.8430000000001</c:v>
                </c:pt>
                <c:pt idx="979">
                  <c:v>1284.6479999999999</c:v>
                </c:pt>
                <c:pt idx="980">
                  <c:v>1285.45</c:v>
                </c:pt>
                <c:pt idx="981">
                  <c:v>1286.2339999999999</c:v>
                </c:pt>
                <c:pt idx="982">
                  <c:v>1287.0119999999999</c:v>
                </c:pt>
                <c:pt idx="983">
                  <c:v>1287.808</c:v>
                </c:pt>
                <c:pt idx="984">
                  <c:v>1288.5830000000001</c:v>
                </c:pt>
                <c:pt idx="985">
                  <c:v>1289.395</c:v>
                </c:pt>
                <c:pt idx="986">
                  <c:v>1290.173</c:v>
                </c:pt>
                <c:pt idx="987">
                  <c:v>1290.9680000000001</c:v>
                </c:pt>
                <c:pt idx="988">
                  <c:v>1291.751</c:v>
                </c:pt>
                <c:pt idx="989">
                  <c:v>1292.5350000000001</c:v>
                </c:pt>
                <c:pt idx="990">
                  <c:v>1293.335</c:v>
                </c:pt>
                <c:pt idx="991">
                  <c:v>1294.0820000000001</c:v>
                </c:pt>
                <c:pt idx="992">
                  <c:v>1294.903</c:v>
                </c:pt>
                <c:pt idx="993">
                  <c:v>1295.682</c:v>
                </c:pt>
                <c:pt idx="994">
                  <c:v>1296.501</c:v>
                </c:pt>
                <c:pt idx="995">
                  <c:v>1297.2940000000001</c:v>
                </c:pt>
                <c:pt idx="996">
                  <c:v>1298.104</c:v>
                </c:pt>
                <c:pt idx="997">
                  <c:v>1298.8789999999999</c:v>
                </c:pt>
                <c:pt idx="998">
                  <c:v>1299.6489999999999</c:v>
                </c:pt>
                <c:pt idx="999">
                  <c:v>1300.452</c:v>
                </c:pt>
                <c:pt idx="1000">
                  <c:v>1301.2439999999999</c:v>
                </c:pt>
                <c:pt idx="1001">
                  <c:v>1302.048</c:v>
                </c:pt>
                <c:pt idx="1002">
                  <c:v>1302.8520000000001</c:v>
                </c:pt>
                <c:pt idx="1003">
                  <c:v>1303.6410000000001</c:v>
                </c:pt>
                <c:pt idx="1004">
                  <c:v>1304.451</c:v>
                </c:pt>
                <c:pt idx="1005">
                  <c:v>1305.222</c:v>
                </c:pt>
                <c:pt idx="1006">
                  <c:v>1306.027</c:v>
                </c:pt>
                <c:pt idx="1007">
                  <c:v>1306.798</c:v>
                </c:pt>
                <c:pt idx="1008">
                  <c:v>1307.6210000000001</c:v>
                </c:pt>
                <c:pt idx="1009">
                  <c:v>1308.377</c:v>
                </c:pt>
                <c:pt idx="1010">
                  <c:v>1309.1980000000001</c:v>
                </c:pt>
                <c:pt idx="1011">
                  <c:v>1310</c:v>
                </c:pt>
                <c:pt idx="1012">
                  <c:v>1310.79</c:v>
                </c:pt>
                <c:pt idx="1013">
                  <c:v>1311.569</c:v>
                </c:pt>
                <c:pt idx="1014">
                  <c:v>1312.4090000000001</c:v>
                </c:pt>
                <c:pt idx="1015">
                  <c:v>1313.192</c:v>
                </c:pt>
                <c:pt idx="1016">
                  <c:v>1313.9549999999999</c:v>
                </c:pt>
                <c:pt idx="1017">
                  <c:v>1314.7539999999999</c:v>
                </c:pt>
                <c:pt idx="1018">
                  <c:v>1315.53</c:v>
                </c:pt>
                <c:pt idx="1019">
                  <c:v>1316.325</c:v>
                </c:pt>
                <c:pt idx="1020">
                  <c:v>1317.1320000000001</c:v>
                </c:pt>
                <c:pt idx="1021">
                  <c:v>1317.922</c:v>
                </c:pt>
                <c:pt idx="1022">
                  <c:v>1318.7249999999999</c:v>
                </c:pt>
                <c:pt idx="1023">
                  <c:v>1319.5150000000001</c:v>
                </c:pt>
                <c:pt idx="1024">
                  <c:v>1320.3109999999999</c:v>
                </c:pt>
                <c:pt idx="1025">
                  <c:v>1321.078</c:v>
                </c:pt>
                <c:pt idx="1026">
                  <c:v>1321.877</c:v>
                </c:pt>
                <c:pt idx="1027">
                  <c:v>1322.691</c:v>
                </c:pt>
                <c:pt idx="1028">
                  <c:v>1323.4860000000001</c:v>
                </c:pt>
                <c:pt idx="1029">
                  <c:v>1324.2750000000001</c:v>
                </c:pt>
                <c:pt idx="1030">
                  <c:v>1325.085</c:v>
                </c:pt>
                <c:pt idx="1031">
                  <c:v>1325.857</c:v>
                </c:pt>
                <c:pt idx="1032">
                  <c:v>1326.6010000000001</c:v>
                </c:pt>
                <c:pt idx="1033">
                  <c:v>1327.44</c:v>
                </c:pt>
                <c:pt idx="1034">
                  <c:v>1328.221</c:v>
                </c:pt>
                <c:pt idx="1035">
                  <c:v>1329.0350000000001</c:v>
                </c:pt>
                <c:pt idx="1036">
                  <c:v>1329.8340000000001</c:v>
                </c:pt>
                <c:pt idx="1037">
                  <c:v>1330.6210000000001</c:v>
                </c:pt>
                <c:pt idx="1038">
                  <c:v>1331.4159999999999</c:v>
                </c:pt>
                <c:pt idx="1039">
                  <c:v>1332.184</c:v>
                </c:pt>
                <c:pt idx="1040">
                  <c:v>1332.9839999999999</c:v>
                </c:pt>
                <c:pt idx="1041">
                  <c:v>1333.752</c:v>
                </c:pt>
                <c:pt idx="1042">
                  <c:v>1334.5719999999999</c:v>
                </c:pt>
                <c:pt idx="1043">
                  <c:v>1335.3520000000001</c:v>
                </c:pt>
                <c:pt idx="1044">
                  <c:v>1336.15</c:v>
                </c:pt>
                <c:pt idx="1045">
                  <c:v>1336.954</c:v>
                </c:pt>
                <c:pt idx="1046">
                  <c:v>1337.7380000000001</c:v>
                </c:pt>
                <c:pt idx="1047">
                  <c:v>1338.5260000000001</c:v>
                </c:pt>
                <c:pt idx="1048">
                  <c:v>1339.3420000000001</c:v>
                </c:pt>
                <c:pt idx="1049">
                  <c:v>1339.9849999999999</c:v>
                </c:pt>
                <c:pt idx="1050">
                  <c:v>1339.9860000000001</c:v>
                </c:pt>
              </c:numCache>
            </c:numRef>
          </c:xVal>
          <c:yVal>
            <c:numRef>
              <c:f>side2DBr!$U$33:$U$1083</c:f>
              <c:numCache>
                <c:formatCode>General</c:formatCode>
                <c:ptCount val="1051"/>
                <c:pt idx="22">
                  <c:v>0.21540399999999948</c:v>
                </c:pt>
                <c:pt idx="23">
                  <c:v>0.19549400000000006</c:v>
                </c:pt>
                <c:pt idx="24">
                  <c:v>0.22655999999999921</c:v>
                </c:pt>
                <c:pt idx="25">
                  <c:v>0.19695899999999966</c:v>
                </c:pt>
                <c:pt idx="26">
                  <c:v>0.21833099999999916</c:v>
                </c:pt>
                <c:pt idx="27">
                  <c:v>0.19343300000000063</c:v>
                </c:pt>
                <c:pt idx="28">
                  <c:v>0.20436800000000055</c:v>
                </c:pt>
                <c:pt idx="29">
                  <c:v>0.20690400000000153</c:v>
                </c:pt>
                <c:pt idx="30">
                  <c:v>0.19432600000000022</c:v>
                </c:pt>
                <c:pt idx="31">
                  <c:v>0.19155500000000103</c:v>
                </c:pt>
                <c:pt idx="32">
                  <c:v>0.191751</c:v>
                </c:pt>
                <c:pt idx="33">
                  <c:v>0.18737599999999865</c:v>
                </c:pt>
                <c:pt idx="34">
                  <c:v>0.17651199999999889</c:v>
                </c:pt>
                <c:pt idx="35">
                  <c:v>0.18290399999999885</c:v>
                </c:pt>
                <c:pt idx="36">
                  <c:v>0.17767799999999845</c:v>
                </c:pt>
                <c:pt idx="37">
                  <c:v>0.16536099999999898</c:v>
                </c:pt>
                <c:pt idx="38">
                  <c:v>0.19267199999999995</c:v>
                </c:pt>
                <c:pt idx="39">
                  <c:v>0.17071400000000025</c:v>
                </c:pt>
                <c:pt idx="40">
                  <c:v>0.18283499999999897</c:v>
                </c:pt>
                <c:pt idx="41">
                  <c:v>0.17202999999999946</c:v>
                </c:pt>
                <c:pt idx="42">
                  <c:v>0.16231299999999926</c:v>
                </c:pt>
                <c:pt idx="43">
                  <c:v>0.18026700000000062</c:v>
                </c:pt>
                <c:pt idx="44">
                  <c:v>0.17032400000000081</c:v>
                </c:pt>
                <c:pt idx="45">
                  <c:v>0.17057400000000023</c:v>
                </c:pt>
                <c:pt idx="46">
                  <c:v>0.16437099999999916</c:v>
                </c:pt>
                <c:pt idx="47">
                  <c:v>0.15273599999999909</c:v>
                </c:pt>
                <c:pt idx="48">
                  <c:v>0.14343099999999964</c:v>
                </c:pt>
                <c:pt idx="49">
                  <c:v>0.16088099999999983</c:v>
                </c:pt>
                <c:pt idx="50">
                  <c:v>0.15370099999999987</c:v>
                </c:pt>
                <c:pt idx="51">
                  <c:v>0.14635799999999932</c:v>
                </c:pt>
                <c:pt idx="52">
                  <c:v>0.15569699999999997</c:v>
                </c:pt>
                <c:pt idx="53">
                  <c:v>0.1625160000000001</c:v>
                </c:pt>
                <c:pt idx="54">
                  <c:v>0.15042900000000081</c:v>
                </c:pt>
                <c:pt idx="55">
                  <c:v>0.15167800000000042</c:v>
                </c:pt>
                <c:pt idx="56">
                  <c:v>0.15604599999999991</c:v>
                </c:pt>
                <c:pt idx="57">
                  <c:v>0.15064899999999959</c:v>
                </c:pt>
                <c:pt idx="58">
                  <c:v>0.14631299999999925</c:v>
                </c:pt>
                <c:pt idx="59">
                  <c:v>0.14930799999999955</c:v>
                </c:pt>
                <c:pt idx="60">
                  <c:v>0.1466100000000008</c:v>
                </c:pt>
                <c:pt idx="61">
                  <c:v>0.15203699999999998</c:v>
                </c:pt>
                <c:pt idx="62">
                  <c:v>8.5067999999999699E-2</c:v>
                </c:pt>
                <c:pt idx="63">
                  <c:v>0.15099000000000018</c:v>
                </c:pt>
                <c:pt idx="64">
                  <c:v>0.13246499999999983</c:v>
                </c:pt>
                <c:pt idx="65">
                  <c:v>0.13694800000000029</c:v>
                </c:pt>
                <c:pt idx="66">
                  <c:v>0.15800899999999984</c:v>
                </c:pt>
                <c:pt idx="67">
                  <c:v>0.14110100000000081</c:v>
                </c:pt>
                <c:pt idx="68">
                  <c:v>0.14460599999999957</c:v>
                </c:pt>
                <c:pt idx="69">
                  <c:v>0.15715100000000071</c:v>
                </c:pt>
                <c:pt idx="70">
                  <c:v>0.14922900000000006</c:v>
                </c:pt>
                <c:pt idx="71">
                  <c:v>0.1511610000000001</c:v>
                </c:pt>
                <c:pt idx="72">
                  <c:v>0.15532600000000052</c:v>
                </c:pt>
                <c:pt idx="73">
                  <c:v>0.13481099999999913</c:v>
                </c:pt>
                <c:pt idx="74">
                  <c:v>0.14551499999999962</c:v>
                </c:pt>
                <c:pt idx="75">
                  <c:v>0.12774199999999958</c:v>
                </c:pt>
                <c:pt idx="76">
                  <c:v>0.13237900000000025</c:v>
                </c:pt>
                <c:pt idx="77">
                  <c:v>0.12016500000000008</c:v>
                </c:pt>
                <c:pt idx="78">
                  <c:v>0.14074500000000079</c:v>
                </c:pt>
                <c:pt idx="79">
                  <c:v>0.13042599999999993</c:v>
                </c:pt>
                <c:pt idx="80">
                  <c:v>0.10863200000000006</c:v>
                </c:pt>
                <c:pt idx="81">
                  <c:v>0.11599499999999985</c:v>
                </c:pt>
                <c:pt idx="82">
                  <c:v>0.12966699999999953</c:v>
                </c:pt>
                <c:pt idx="83">
                  <c:v>0.14168799999999848</c:v>
                </c:pt>
                <c:pt idx="84">
                  <c:v>0.13774199999999936</c:v>
                </c:pt>
                <c:pt idx="85">
                  <c:v>0.12574200000000069</c:v>
                </c:pt>
                <c:pt idx="86">
                  <c:v>0.10098600000000069</c:v>
                </c:pt>
                <c:pt idx="87">
                  <c:v>0.11954199999999915</c:v>
                </c:pt>
                <c:pt idx="88">
                  <c:v>0.1223150000000004</c:v>
                </c:pt>
                <c:pt idx="89">
                  <c:v>0.10349999999999859</c:v>
                </c:pt>
                <c:pt idx="90">
                  <c:v>0.11329100000000025</c:v>
                </c:pt>
                <c:pt idx="91">
                  <c:v>0.10663800000000023</c:v>
                </c:pt>
                <c:pt idx="92">
                  <c:v>0.11153700000000022</c:v>
                </c:pt>
                <c:pt idx="93">
                  <c:v>0.11937600000000081</c:v>
                </c:pt>
                <c:pt idx="94">
                  <c:v>0.11055099999999918</c:v>
                </c:pt>
                <c:pt idx="95">
                  <c:v>0.11552200000000035</c:v>
                </c:pt>
                <c:pt idx="96">
                  <c:v>0.1277980000000003</c:v>
                </c:pt>
                <c:pt idx="98">
                  <c:v>0.10541599999999995</c:v>
                </c:pt>
                <c:pt idx="100">
                  <c:v>0.10868199999999995</c:v>
                </c:pt>
                <c:pt idx="101">
                  <c:v>0.1030180000000005</c:v>
                </c:pt>
                <c:pt idx="102">
                  <c:v>0.10555000000000092</c:v>
                </c:pt>
                <c:pt idx="103">
                  <c:v>0.10972799999999872</c:v>
                </c:pt>
                <c:pt idx="104">
                  <c:v>9.7328000000000969E-2</c:v>
                </c:pt>
                <c:pt idx="168">
                  <c:v>6.7560000000000286E-2</c:v>
                </c:pt>
                <c:pt idx="169">
                  <c:v>8.508400000000016E-2</c:v>
                </c:pt>
                <c:pt idx="170">
                  <c:v>8.3750000000000213E-2</c:v>
                </c:pt>
                <c:pt idx="171">
                  <c:v>5.8134000000000796E-2</c:v>
                </c:pt>
                <c:pt idx="172">
                  <c:v>8.2912000000000319E-2</c:v>
                </c:pt>
                <c:pt idx="173">
                  <c:v>7.2319999999999496E-2</c:v>
                </c:pt>
                <c:pt idx="174">
                  <c:v>6.947300000000034E-2</c:v>
                </c:pt>
                <c:pt idx="175">
                  <c:v>7.7545999999999893E-2</c:v>
                </c:pt>
                <c:pt idx="176">
                  <c:v>5.2699999999999747E-2</c:v>
                </c:pt>
                <c:pt idx="177">
                  <c:v>6.3106999999998692E-2</c:v>
                </c:pt>
                <c:pt idx="178">
                  <c:v>7.3469999999998592E-2</c:v>
                </c:pt>
                <c:pt idx="179">
                  <c:v>7.9568000000000083E-2</c:v>
                </c:pt>
                <c:pt idx="180">
                  <c:v>8.063900000000146E-2</c:v>
                </c:pt>
                <c:pt idx="181">
                  <c:v>6.8996999999999531E-2</c:v>
                </c:pt>
                <c:pt idx="182">
                  <c:v>7.0147000000000403E-2</c:v>
                </c:pt>
                <c:pt idx="183">
                  <c:v>3.3298999999999523E-2</c:v>
                </c:pt>
                <c:pt idx="184">
                  <c:v>7.8519999999999257E-2</c:v>
                </c:pt>
                <c:pt idx="185">
                  <c:v>7.6178999999999775E-2</c:v>
                </c:pt>
                <c:pt idx="186">
                  <c:v>4.7003000000000128E-2</c:v>
                </c:pt>
                <c:pt idx="187">
                  <c:v>4.6237000000001416E-2</c:v>
                </c:pt>
                <c:pt idx="188">
                  <c:v>6.4128000000000185E-2</c:v>
                </c:pt>
                <c:pt idx="189">
                  <c:v>8.0334999999999823E-2</c:v>
                </c:pt>
                <c:pt idx="190">
                  <c:v>7.723100000000116E-2</c:v>
                </c:pt>
                <c:pt idx="191">
                  <c:v>6.4353000000000549E-2</c:v>
                </c:pt>
                <c:pt idx="192">
                  <c:v>6.6928000000000765E-2</c:v>
                </c:pt>
                <c:pt idx="193">
                  <c:v>6.7842999999999876E-2</c:v>
                </c:pt>
                <c:pt idx="194">
                  <c:v>4.6003000000000682E-2</c:v>
                </c:pt>
                <c:pt idx="195">
                  <c:v>5.5297999999998737E-2</c:v>
                </c:pt>
                <c:pt idx="196">
                  <c:v>7.4774999999998926E-2</c:v>
                </c:pt>
                <c:pt idx="197">
                  <c:v>6.7709999999999937E-2</c:v>
                </c:pt>
                <c:pt idx="198">
                  <c:v>6.9891000000000147E-2</c:v>
                </c:pt>
                <c:pt idx="199">
                  <c:v>7.7809000000000239E-2</c:v>
                </c:pt>
                <c:pt idx="200">
                  <c:v>6.8699999999999761E-2</c:v>
                </c:pt>
                <c:pt idx="201">
                  <c:v>7.4080000000000368E-2</c:v>
                </c:pt>
                <c:pt idx="202">
                  <c:v>5.7210999999998791E-2</c:v>
                </c:pt>
                <c:pt idx="203">
                  <c:v>6.8305999999999756E-2</c:v>
                </c:pt>
                <c:pt idx="204">
                  <c:v>8.9413000000000409E-2</c:v>
                </c:pt>
                <c:pt idx="205">
                  <c:v>8.5093000000000529E-2</c:v>
                </c:pt>
                <c:pt idx="206">
                  <c:v>6.4897999999999456E-2</c:v>
                </c:pt>
                <c:pt idx="207">
                  <c:v>7.5834000000000401E-2</c:v>
                </c:pt>
                <c:pt idx="208">
                  <c:v>6.8578999999999724E-2</c:v>
                </c:pt>
                <c:pt idx="209">
                  <c:v>9.1813999999999396E-2</c:v>
                </c:pt>
                <c:pt idx="210">
                  <c:v>8.6669999999999803E-2</c:v>
                </c:pt>
                <c:pt idx="211">
                  <c:v>9.4920999999999367E-2</c:v>
                </c:pt>
                <c:pt idx="212">
                  <c:v>6.0235000000000483E-2</c:v>
                </c:pt>
                <c:pt idx="213">
                  <c:v>7.1725999999999956E-2</c:v>
                </c:pt>
                <c:pt idx="214">
                  <c:v>9.4867000000000701E-2</c:v>
                </c:pt>
                <c:pt idx="215">
                  <c:v>7.4063999999999908E-2</c:v>
                </c:pt>
                <c:pt idx="216">
                  <c:v>7.7163000000000537E-2</c:v>
                </c:pt>
                <c:pt idx="217">
                  <c:v>8.8307000000000357E-2</c:v>
                </c:pt>
                <c:pt idx="218">
                  <c:v>7.8352999999999895E-2</c:v>
                </c:pt>
                <c:pt idx="219">
                  <c:v>8.631399999999978E-2</c:v>
                </c:pt>
                <c:pt idx="220">
                  <c:v>8.6043000000000092E-2</c:v>
                </c:pt>
                <c:pt idx="221">
                  <c:v>8.7588000000000221E-2</c:v>
                </c:pt>
                <c:pt idx="222">
                  <c:v>5.2532999999998609E-2</c:v>
                </c:pt>
                <c:pt idx="223">
                  <c:v>7.4865000000000848E-2</c:v>
                </c:pt>
                <c:pt idx="224">
                  <c:v>7.145599999999952E-2</c:v>
                </c:pt>
                <c:pt idx="225">
                  <c:v>8.759400000000106E-2</c:v>
                </c:pt>
                <c:pt idx="226">
                  <c:v>8.3508000000000138E-2</c:v>
                </c:pt>
                <c:pt idx="227">
                  <c:v>7.7511999999998693E-2</c:v>
                </c:pt>
                <c:pt idx="228">
                  <c:v>8.1908999999999565E-2</c:v>
                </c:pt>
                <c:pt idx="229">
                  <c:v>8.1859999999998934E-2</c:v>
                </c:pt>
                <c:pt idx="230">
                  <c:v>7.7270000000000394E-2</c:v>
                </c:pt>
                <c:pt idx="231">
                  <c:v>6.7717999999999279E-2</c:v>
                </c:pt>
                <c:pt idx="232">
                  <c:v>7.8352999999999895E-2</c:v>
                </c:pt>
                <c:pt idx="233">
                  <c:v>5.7868999999998394E-2</c:v>
                </c:pt>
                <c:pt idx="234">
                  <c:v>6.3271999999999551E-2</c:v>
                </c:pt>
                <c:pt idx="235">
                  <c:v>6.2184999999999491E-2</c:v>
                </c:pt>
                <c:pt idx="236">
                  <c:v>6.067800000000112E-2</c:v>
                </c:pt>
                <c:pt idx="237">
                  <c:v>5.4653999999999314E-2</c:v>
                </c:pt>
                <c:pt idx="238">
                  <c:v>5.9528999999999499E-2</c:v>
                </c:pt>
                <c:pt idx="239">
                  <c:v>5.1828999999999681E-2</c:v>
                </c:pt>
                <c:pt idx="240">
                  <c:v>6.046999999999958E-2</c:v>
                </c:pt>
                <c:pt idx="241">
                  <c:v>4.2466000000000115E-2</c:v>
                </c:pt>
                <c:pt idx="242">
                  <c:v>3.652200000000061E-2</c:v>
                </c:pt>
                <c:pt idx="243">
                  <c:v>3.9232999999999407E-2</c:v>
                </c:pt>
                <c:pt idx="244">
                  <c:v>2.9894000000000531E-2</c:v>
                </c:pt>
                <c:pt idx="245">
                  <c:v>1.8891000000000879E-2</c:v>
                </c:pt>
                <c:pt idx="246">
                  <c:v>4.0087999999999901E-2</c:v>
                </c:pt>
                <c:pt idx="247">
                  <c:v>3.2802000000001108E-2</c:v>
                </c:pt>
                <c:pt idx="248">
                  <c:v>3.1986999999999988E-2</c:v>
                </c:pt>
                <c:pt idx="249">
                  <c:v>2.6600000000000179E-2</c:v>
                </c:pt>
                <c:pt idx="250">
                  <c:v>2.78590000000003E-2</c:v>
                </c:pt>
                <c:pt idx="251">
                  <c:v>3.7478000000000122E-2</c:v>
                </c:pt>
                <c:pt idx="252">
                  <c:v>3.789599999999993E-2</c:v>
                </c:pt>
                <c:pt idx="253">
                  <c:v>2.1049999999999791E-2</c:v>
                </c:pt>
                <c:pt idx="254">
                  <c:v>3.2608000000000636E-2</c:v>
                </c:pt>
                <c:pt idx="255">
                  <c:v>1.1790999999999663E-2</c:v>
                </c:pt>
                <c:pt idx="256">
                  <c:v>2.2086000000000716E-2</c:v>
                </c:pt>
                <c:pt idx="257">
                  <c:v>1.5044999999999753E-2</c:v>
                </c:pt>
                <c:pt idx="258">
                  <c:v>3.0995000000000772E-2</c:v>
                </c:pt>
                <c:pt idx="259">
                  <c:v>2.028000000000052E-2</c:v>
                </c:pt>
                <c:pt idx="260">
                  <c:v>6.5759999999999152E-3</c:v>
                </c:pt>
                <c:pt idx="261">
                  <c:v>-7.1089999999998099E-3</c:v>
                </c:pt>
                <c:pt idx="262">
                  <c:v>7.213000000000136E-3</c:v>
                </c:pt>
                <c:pt idx="263">
                  <c:v>2.1583999999999826E-2</c:v>
                </c:pt>
                <c:pt idx="264">
                  <c:v>2.473399999999959E-2</c:v>
                </c:pt>
                <c:pt idx="265">
                  <c:v>2.4575000000000458E-2</c:v>
                </c:pt>
                <c:pt idx="266">
                  <c:v>1.252399999999998E-2</c:v>
                </c:pt>
                <c:pt idx="267">
                  <c:v>9.4270000000005183E-3</c:v>
                </c:pt>
                <c:pt idx="268">
                  <c:v>9.6800000000030195E-4</c:v>
                </c:pt>
                <c:pt idx="269">
                  <c:v>1.4281999999999684E-2</c:v>
                </c:pt>
                <c:pt idx="270">
                  <c:v>1.576099999999947E-2</c:v>
                </c:pt>
                <c:pt idx="271">
                  <c:v>-5.9999999999504894E-6</c:v>
                </c:pt>
                <c:pt idx="272">
                  <c:v>3.4739999999997551E-3</c:v>
                </c:pt>
                <c:pt idx="273">
                  <c:v>-2.362999999999893E-3</c:v>
                </c:pt>
                <c:pt idx="274">
                  <c:v>1.1369000000000185E-2</c:v>
                </c:pt>
                <c:pt idx="275">
                  <c:v>-5.4259999999999309E-3</c:v>
                </c:pt>
                <c:pt idx="276">
                  <c:v>-1.500199999999996E-2</c:v>
                </c:pt>
                <c:pt idx="277">
                  <c:v>1.1541000000000246E-2</c:v>
                </c:pt>
                <c:pt idx="278">
                  <c:v>2.7559999999997586E-3</c:v>
                </c:pt>
                <c:pt idx="279">
                  <c:v>6.7279999999998452E-3</c:v>
                </c:pt>
                <c:pt idx="280">
                  <c:v>2.6189999999992608E-3</c:v>
                </c:pt>
                <c:pt idx="281">
                  <c:v>-1.2577999999999534E-2</c:v>
                </c:pt>
                <c:pt idx="282">
                  <c:v>1.0510000000003572E-3</c:v>
                </c:pt>
                <c:pt idx="283">
                  <c:v>4.4369999999993581E-3</c:v>
                </c:pt>
                <c:pt idx="284">
                  <c:v>2.4640000000006879E-3</c:v>
                </c:pt>
                <c:pt idx="285">
                  <c:v>7.4239999999994311E-3</c:v>
                </c:pt>
                <c:pt idx="286">
                  <c:v>-2.2240000000000038E-3</c:v>
                </c:pt>
                <c:pt idx="287">
                  <c:v>-1.7053999999999903E-2</c:v>
                </c:pt>
                <c:pt idx="288">
                  <c:v>-1.8450000000000522E-2</c:v>
                </c:pt>
                <c:pt idx="289">
                  <c:v>-1.8748999999999683E-2</c:v>
                </c:pt>
                <c:pt idx="290">
                  <c:v>6.0489999999999711E-3</c:v>
                </c:pt>
                <c:pt idx="291">
                  <c:v>4.8019999999997509E-3</c:v>
                </c:pt>
                <c:pt idx="292">
                  <c:v>2.5450000000004636E-3</c:v>
                </c:pt>
                <c:pt idx="293">
                  <c:v>-2.8399999999999537E-3</c:v>
                </c:pt>
                <c:pt idx="294">
                  <c:v>-1.1149999999999771E-2</c:v>
                </c:pt>
                <c:pt idx="295">
                  <c:v>-1.5868999999999467E-2</c:v>
                </c:pt>
                <c:pt idx="296">
                  <c:v>-1.4799999999999258E-3</c:v>
                </c:pt>
                <c:pt idx="297">
                  <c:v>-9.8349999999998161E-3</c:v>
                </c:pt>
                <c:pt idx="298">
                  <c:v>-2.6859999999997441E-3</c:v>
                </c:pt>
                <c:pt idx="299">
                  <c:v>-3.6400000000025301E-4</c:v>
                </c:pt>
                <c:pt idx="300">
                  <c:v>-6.3339999999998398E-3</c:v>
                </c:pt>
                <c:pt idx="301">
                  <c:v>-1.0046999999999251E-2</c:v>
                </c:pt>
                <c:pt idx="302">
                  <c:v>-8.4520000000001261E-3</c:v>
                </c:pt>
                <c:pt idx="303">
                  <c:v>-1.2931000000000026E-2</c:v>
                </c:pt>
                <c:pt idx="304">
                  <c:v>-1.3582000000000427E-2</c:v>
                </c:pt>
                <c:pt idx="305">
                  <c:v>-2.4652000000000562E-2</c:v>
                </c:pt>
                <c:pt idx="306">
                  <c:v>-1.8184000000000644E-2</c:v>
                </c:pt>
                <c:pt idx="307">
                  <c:v>-3.2865000000000144E-2</c:v>
                </c:pt>
                <c:pt idx="308">
                  <c:v>-3.3754999999999313E-2</c:v>
                </c:pt>
                <c:pt idx="309">
                  <c:v>-1.9596000000000835E-2</c:v>
                </c:pt>
                <c:pt idx="310">
                  <c:v>-2.3736999999999675E-2</c:v>
                </c:pt>
                <c:pt idx="311">
                  <c:v>-2.9271000000000491E-2</c:v>
                </c:pt>
                <c:pt idx="312">
                  <c:v>-3.6470999999999698E-2</c:v>
                </c:pt>
                <c:pt idx="313">
                  <c:v>-4.0625000000000355E-2</c:v>
                </c:pt>
                <c:pt idx="314">
                  <c:v>-4.005999999999954E-2</c:v>
                </c:pt>
                <c:pt idx="315">
                  <c:v>-3.0451999999999479E-2</c:v>
                </c:pt>
                <c:pt idx="316">
                  <c:v>-3.2872000000000234E-2</c:v>
                </c:pt>
                <c:pt idx="317">
                  <c:v>-3.7136999999999531E-2</c:v>
                </c:pt>
                <c:pt idx="318">
                  <c:v>-4.6686000000000227E-2</c:v>
                </c:pt>
                <c:pt idx="319">
                  <c:v>-6.5529000000000615E-2</c:v>
                </c:pt>
                <c:pt idx="320">
                  <c:v>-4.8817000000000554E-2</c:v>
                </c:pt>
                <c:pt idx="321">
                  <c:v>-5.3060999999999581E-2</c:v>
                </c:pt>
                <c:pt idx="322">
                  <c:v>-5.3258999999999723E-2</c:v>
                </c:pt>
                <c:pt idx="323">
                  <c:v>-4.5031000000000709E-2</c:v>
                </c:pt>
                <c:pt idx="324">
                  <c:v>-6.5404000000000018E-2</c:v>
                </c:pt>
                <c:pt idx="325">
                  <c:v>-6.6603999999999886E-2</c:v>
                </c:pt>
                <c:pt idx="326">
                  <c:v>-6.5218999999999916E-2</c:v>
                </c:pt>
                <c:pt idx="327">
                  <c:v>-7.1263999999999328E-2</c:v>
                </c:pt>
                <c:pt idx="328">
                  <c:v>-7.1081999999999645E-2</c:v>
                </c:pt>
                <c:pt idx="329">
                  <c:v>-7.6163000000000203E-2</c:v>
                </c:pt>
                <c:pt idx="330">
                  <c:v>-5.739099999999997E-2</c:v>
                </c:pt>
                <c:pt idx="331">
                  <c:v>-6.1033000000000115E-2</c:v>
                </c:pt>
                <c:pt idx="332">
                  <c:v>-8.1561999999999912E-2</c:v>
                </c:pt>
                <c:pt idx="333">
                  <c:v>-7.6163000000000203E-2</c:v>
                </c:pt>
                <c:pt idx="334">
                  <c:v>-6.8455000000000155E-2</c:v>
                </c:pt>
                <c:pt idx="335">
                  <c:v>-7.1747999999999479E-2</c:v>
                </c:pt>
                <c:pt idx="336">
                  <c:v>-6.8160000000000664E-2</c:v>
                </c:pt>
                <c:pt idx="337">
                  <c:v>-9.9566999999999517E-2</c:v>
                </c:pt>
                <c:pt idx="338">
                  <c:v>-8.1571999999999534E-2</c:v>
                </c:pt>
                <c:pt idx="339">
                  <c:v>-7.4792999999999665E-2</c:v>
                </c:pt>
                <c:pt idx="340">
                  <c:v>-9.0202999999999811E-2</c:v>
                </c:pt>
                <c:pt idx="341">
                  <c:v>-8.293900000000054E-2</c:v>
                </c:pt>
                <c:pt idx="342">
                  <c:v>-9.2627000000000237E-2</c:v>
                </c:pt>
                <c:pt idx="343">
                  <c:v>-0.11626999999999921</c:v>
                </c:pt>
                <c:pt idx="344">
                  <c:v>-9.4445999999999586E-2</c:v>
                </c:pt>
                <c:pt idx="345">
                  <c:v>-9.4289000000000733E-2</c:v>
                </c:pt>
                <c:pt idx="346">
                  <c:v>-9.1563000000000727E-2</c:v>
                </c:pt>
                <c:pt idx="347">
                  <c:v>-8.8852999999999405E-2</c:v>
                </c:pt>
                <c:pt idx="348">
                  <c:v>-0.116282</c:v>
                </c:pt>
                <c:pt idx="349">
                  <c:v>-0.11999199999999988</c:v>
                </c:pt>
                <c:pt idx="350">
                  <c:v>-0.1060509999999999</c:v>
                </c:pt>
                <c:pt idx="351">
                  <c:v>-0.12464099999999956</c:v>
                </c:pt>
                <c:pt idx="352">
                  <c:v>-0.1153240000000002</c:v>
                </c:pt>
                <c:pt idx="353">
                  <c:v>-0.11451000000000011</c:v>
                </c:pt>
                <c:pt idx="354">
                  <c:v>-0.11296200000000045</c:v>
                </c:pt>
                <c:pt idx="355">
                  <c:v>-0.11019899999999971</c:v>
                </c:pt>
                <c:pt idx="356">
                  <c:v>-0.10971799999999998</c:v>
                </c:pt>
                <c:pt idx="357">
                  <c:v>-0.10529899999999959</c:v>
                </c:pt>
                <c:pt idx="358">
                  <c:v>-0.1073410000000008</c:v>
                </c:pt>
                <c:pt idx="359">
                  <c:v>-0.10910699999999984</c:v>
                </c:pt>
                <c:pt idx="360">
                  <c:v>-0.11372500000000052</c:v>
                </c:pt>
                <c:pt idx="361">
                  <c:v>-0.10791799999999974</c:v>
                </c:pt>
                <c:pt idx="362">
                  <c:v>-0.11041699999999999</c:v>
                </c:pt>
                <c:pt idx="363">
                  <c:v>-0.13141900000000017</c:v>
                </c:pt>
                <c:pt idx="364">
                  <c:v>-0.11626099999999973</c:v>
                </c:pt>
                <c:pt idx="365">
                  <c:v>-0.11676700000000029</c:v>
                </c:pt>
                <c:pt idx="366">
                  <c:v>-0.13778899999999972</c:v>
                </c:pt>
                <c:pt idx="367">
                  <c:v>-0.14769100000000002</c:v>
                </c:pt>
                <c:pt idx="368">
                  <c:v>-0.13032399999999988</c:v>
                </c:pt>
                <c:pt idx="369">
                  <c:v>-0.13372799999999962</c:v>
                </c:pt>
                <c:pt idx="370">
                  <c:v>-0.14381000000000022</c:v>
                </c:pt>
                <c:pt idx="371">
                  <c:v>-0.14884400000000042</c:v>
                </c:pt>
                <c:pt idx="372">
                  <c:v>-0.1389680000000002</c:v>
                </c:pt>
                <c:pt idx="373">
                  <c:v>-0.12319299999999966</c:v>
                </c:pt>
                <c:pt idx="374">
                  <c:v>-0.12980000000000036</c:v>
                </c:pt>
                <c:pt idx="375">
                  <c:v>-0.14165500000000009</c:v>
                </c:pt>
                <c:pt idx="376">
                  <c:v>-0.13653199999999988</c:v>
                </c:pt>
                <c:pt idx="377">
                  <c:v>-0.14762500000000056</c:v>
                </c:pt>
                <c:pt idx="378">
                  <c:v>-0.14369699999999952</c:v>
                </c:pt>
                <c:pt idx="379">
                  <c:v>-0.14819999999999922</c:v>
                </c:pt>
                <c:pt idx="380">
                  <c:v>-0.17043099999999978</c:v>
                </c:pt>
                <c:pt idx="381">
                  <c:v>-0.16444700000000001</c:v>
                </c:pt>
                <c:pt idx="382">
                  <c:v>-0.14565699999999993</c:v>
                </c:pt>
                <c:pt idx="383">
                  <c:v>-0.15099399999999985</c:v>
                </c:pt>
                <c:pt idx="384">
                  <c:v>-0.14541100000000018</c:v>
                </c:pt>
                <c:pt idx="385">
                  <c:v>-0.13956299999999988</c:v>
                </c:pt>
                <c:pt idx="386">
                  <c:v>-0.13713300000000039</c:v>
                </c:pt>
                <c:pt idx="387">
                  <c:v>-0.14198700000000031</c:v>
                </c:pt>
                <c:pt idx="388">
                  <c:v>-0.15965300000000049</c:v>
                </c:pt>
                <c:pt idx="389">
                  <c:v>-0.14520599999999995</c:v>
                </c:pt>
                <c:pt idx="390">
                  <c:v>-0.14234800000000014</c:v>
                </c:pt>
                <c:pt idx="391">
                  <c:v>-0.14089799999999997</c:v>
                </c:pt>
                <c:pt idx="392">
                  <c:v>-0.1505869999999998</c:v>
                </c:pt>
                <c:pt idx="393">
                  <c:v>-0.14735800000000054</c:v>
                </c:pt>
                <c:pt idx="394">
                  <c:v>-0.14943299999999926</c:v>
                </c:pt>
                <c:pt idx="395">
                  <c:v>-0.15748500000000032</c:v>
                </c:pt>
                <c:pt idx="396">
                  <c:v>-0.15025599999999972</c:v>
                </c:pt>
                <c:pt idx="397">
                  <c:v>-0.14469399999999943</c:v>
                </c:pt>
                <c:pt idx="398">
                  <c:v>-0.14962300000000006</c:v>
                </c:pt>
                <c:pt idx="399">
                  <c:v>-0.15818399999999944</c:v>
                </c:pt>
                <c:pt idx="400">
                  <c:v>-0.14169900000000002</c:v>
                </c:pt>
                <c:pt idx="401">
                  <c:v>-0.1541870000000003</c:v>
                </c:pt>
                <c:pt idx="402">
                  <c:v>-0.1436029999999997</c:v>
                </c:pt>
                <c:pt idx="403">
                  <c:v>-0.14367000000000019</c:v>
                </c:pt>
                <c:pt idx="404">
                  <c:v>-0.17888900000000074</c:v>
                </c:pt>
                <c:pt idx="405">
                  <c:v>-0.19958600000000004</c:v>
                </c:pt>
                <c:pt idx="406">
                  <c:v>-0.14901199999999992</c:v>
                </c:pt>
                <c:pt idx="407">
                  <c:v>-0.14031699999999958</c:v>
                </c:pt>
                <c:pt idx="408">
                  <c:v>-0.15528799999999965</c:v>
                </c:pt>
                <c:pt idx="409">
                  <c:v>-0.15034600000000076</c:v>
                </c:pt>
                <c:pt idx="410">
                  <c:v>-0.14136199999999999</c:v>
                </c:pt>
                <c:pt idx="411">
                  <c:v>-0.15103400000000011</c:v>
                </c:pt>
                <c:pt idx="412">
                  <c:v>-0.1181890000000001</c:v>
                </c:pt>
                <c:pt idx="413">
                  <c:v>-0.14038099999999964</c:v>
                </c:pt>
                <c:pt idx="414">
                  <c:v>-0.13642500000000002</c:v>
                </c:pt>
                <c:pt idx="415">
                  <c:v>-0.13115200000000016</c:v>
                </c:pt>
                <c:pt idx="416">
                  <c:v>-0.14153399999999916</c:v>
                </c:pt>
                <c:pt idx="417">
                  <c:v>-0.13518700000000017</c:v>
                </c:pt>
                <c:pt idx="418">
                  <c:v>-0.14093200000000028</c:v>
                </c:pt>
                <c:pt idx="419">
                  <c:v>-0.1436200000000003</c:v>
                </c:pt>
                <c:pt idx="420">
                  <c:v>-0.13513400000000075</c:v>
                </c:pt>
                <c:pt idx="421">
                  <c:v>-0.1295149999999996</c:v>
                </c:pt>
                <c:pt idx="422">
                  <c:v>-0.11660700000000013</c:v>
                </c:pt>
                <c:pt idx="423">
                  <c:v>-0.12109300000000012</c:v>
                </c:pt>
                <c:pt idx="424">
                  <c:v>-0.1324380000000005</c:v>
                </c:pt>
                <c:pt idx="425">
                  <c:v>-0.13041099999999961</c:v>
                </c:pt>
                <c:pt idx="426">
                  <c:v>-0.14780100000000029</c:v>
                </c:pt>
                <c:pt idx="427">
                  <c:v>-0.14488400000000023</c:v>
                </c:pt>
                <c:pt idx="428">
                  <c:v>-0.14807199999999998</c:v>
                </c:pt>
                <c:pt idx="429">
                  <c:v>-0.13440399999999997</c:v>
                </c:pt>
                <c:pt idx="430">
                  <c:v>-0.13046099999999949</c:v>
                </c:pt>
                <c:pt idx="431">
                  <c:v>-0.12523199999999957</c:v>
                </c:pt>
                <c:pt idx="432">
                  <c:v>-0.1122399999999999</c:v>
                </c:pt>
                <c:pt idx="433">
                  <c:v>-0.13072100000000031</c:v>
                </c:pt>
                <c:pt idx="434">
                  <c:v>-0.12647899999999979</c:v>
                </c:pt>
                <c:pt idx="435">
                  <c:v>-0.12351599999999952</c:v>
                </c:pt>
                <c:pt idx="436">
                  <c:v>-0.12084600000000023</c:v>
                </c:pt>
                <c:pt idx="437">
                  <c:v>-0.11857200000000034</c:v>
                </c:pt>
                <c:pt idx="438">
                  <c:v>-0.11256600000000017</c:v>
                </c:pt>
                <c:pt idx="439">
                  <c:v>-0.13825599999999927</c:v>
                </c:pt>
                <c:pt idx="440">
                  <c:v>-0.13872299999999971</c:v>
                </c:pt>
                <c:pt idx="441">
                  <c:v>-0.13638399999999962</c:v>
                </c:pt>
                <c:pt idx="442">
                  <c:v>-0.12245799999999996</c:v>
                </c:pt>
                <c:pt idx="443">
                  <c:v>-0.14234900000000028</c:v>
                </c:pt>
                <c:pt idx="444">
                  <c:v>-0.13809799999999939</c:v>
                </c:pt>
                <c:pt idx="445">
                  <c:v>-0.14297999999999966</c:v>
                </c:pt>
                <c:pt idx="446">
                  <c:v>-0.12564799999999998</c:v>
                </c:pt>
                <c:pt idx="447">
                  <c:v>-0.13425699999999985</c:v>
                </c:pt>
                <c:pt idx="448">
                  <c:v>-0.12473699999999965</c:v>
                </c:pt>
                <c:pt idx="449">
                  <c:v>-0.13982100000000042</c:v>
                </c:pt>
                <c:pt idx="450">
                  <c:v>-0.14646500000000007</c:v>
                </c:pt>
                <c:pt idx="451">
                  <c:v>-0.13119899999999962</c:v>
                </c:pt>
                <c:pt idx="452">
                  <c:v>-0.13616399999999995</c:v>
                </c:pt>
                <c:pt idx="453">
                  <c:v>-0.13436299999999957</c:v>
                </c:pt>
                <c:pt idx="454">
                  <c:v>-0.13580399999999937</c:v>
                </c:pt>
                <c:pt idx="455">
                  <c:v>-0.13738899999999976</c:v>
                </c:pt>
                <c:pt idx="456">
                  <c:v>-0.14258799999999994</c:v>
                </c:pt>
                <c:pt idx="457">
                  <c:v>-0.1527940000000001</c:v>
                </c:pt>
                <c:pt idx="458">
                  <c:v>-0.12568499999999982</c:v>
                </c:pt>
                <c:pt idx="459">
                  <c:v>-0.13058000000000014</c:v>
                </c:pt>
                <c:pt idx="460">
                  <c:v>-0.13515500000000014</c:v>
                </c:pt>
                <c:pt idx="461">
                  <c:v>-0.15100900000000017</c:v>
                </c:pt>
                <c:pt idx="462">
                  <c:v>-0.13925400000000021</c:v>
                </c:pt>
                <c:pt idx="463">
                  <c:v>-0.14430600000000027</c:v>
                </c:pt>
                <c:pt idx="464">
                  <c:v>-0.14834100000000028</c:v>
                </c:pt>
                <c:pt idx="465">
                  <c:v>-0.18341999999999992</c:v>
                </c:pt>
                <c:pt idx="466">
                  <c:v>-0.17224899999999987</c:v>
                </c:pt>
                <c:pt idx="467">
                  <c:v>-0.1777709999999999</c:v>
                </c:pt>
                <c:pt idx="468">
                  <c:v>-0.18408999999999942</c:v>
                </c:pt>
                <c:pt idx="469">
                  <c:v>-0.16221900000000034</c:v>
                </c:pt>
                <c:pt idx="470">
                  <c:v>-0.18545999999999996</c:v>
                </c:pt>
                <c:pt idx="471">
                  <c:v>-0.17218999999999962</c:v>
                </c:pt>
                <c:pt idx="472">
                  <c:v>-0.19547800000000048</c:v>
                </c:pt>
                <c:pt idx="473">
                  <c:v>-0.20490099999999956</c:v>
                </c:pt>
                <c:pt idx="474">
                  <c:v>-0.19822600000000001</c:v>
                </c:pt>
                <c:pt idx="475">
                  <c:v>-0.20287499999999969</c:v>
                </c:pt>
                <c:pt idx="476">
                  <c:v>-0.20953100000000013</c:v>
                </c:pt>
                <c:pt idx="477">
                  <c:v>-0.2077479999999996</c:v>
                </c:pt>
                <c:pt idx="478">
                  <c:v>-0.21056099999999933</c:v>
                </c:pt>
                <c:pt idx="479">
                  <c:v>-0.19885000000000019</c:v>
                </c:pt>
                <c:pt idx="480">
                  <c:v>-0.20432499999999987</c:v>
                </c:pt>
                <c:pt idx="481">
                  <c:v>-0.20332400000000028</c:v>
                </c:pt>
                <c:pt idx="482">
                  <c:v>-0.21435700000000057</c:v>
                </c:pt>
                <c:pt idx="483">
                  <c:v>-0.22467199999999998</c:v>
                </c:pt>
                <c:pt idx="484">
                  <c:v>-0.21121600000000029</c:v>
                </c:pt>
                <c:pt idx="485">
                  <c:v>-0.210642</c:v>
                </c:pt>
                <c:pt idx="486">
                  <c:v>-0.23094899999999985</c:v>
                </c:pt>
                <c:pt idx="487">
                  <c:v>-0.21430700000000069</c:v>
                </c:pt>
                <c:pt idx="488">
                  <c:v>-0.24774600000000024</c:v>
                </c:pt>
                <c:pt idx="489">
                  <c:v>-0.257301</c:v>
                </c:pt>
                <c:pt idx="490">
                  <c:v>-0.27538499999999999</c:v>
                </c:pt>
                <c:pt idx="491">
                  <c:v>-0.25015000000000054</c:v>
                </c:pt>
                <c:pt idx="492">
                  <c:v>-0.24526100000000017</c:v>
                </c:pt>
                <c:pt idx="493">
                  <c:v>-0.24685099999999949</c:v>
                </c:pt>
                <c:pt idx="494">
                  <c:v>-0.23783900000000013</c:v>
                </c:pt>
                <c:pt idx="495">
                  <c:v>-0.25000499999999981</c:v>
                </c:pt>
                <c:pt idx="496">
                  <c:v>-0.24579200000000068</c:v>
                </c:pt>
                <c:pt idx="497">
                  <c:v>-0.26008100000000045</c:v>
                </c:pt>
                <c:pt idx="498">
                  <c:v>-0.24814000000000025</c:v>
                </c:pt>
                <c:pt idx="499">
                  <c:v>-0.26230900000000013</c:v>
                </c:pt>
                <c:pt idx="500">
                  <c:v>-0.25052300000000027</c:v>
                </c:pt>
                <c:pt idx="501">
                  <c:v>-0.2450070000000002</c:v>
                </c:pt>
                <c:pt idx="502">
                  <c:v>-0.26060899999999965</c:v>
                </c:pt>
                <c:pt idx="503">
                  <c:v>-0.27765799999999974</c:v>
                </c:pt>
                <c:pt idx="504">
                  <c:v>-0.26103500000000057</c:v>
                </c:pt>
                <c:pt idx="505">
                  <c:v>-0.25900899999999982</c:v>
                </c:pt>
                <c:pt idx="506">
                  <c:v>-0.28331000000000017</c:v>
                </c:pt>
                <c:pt idx="507">
                  <c:v>-0.27638600000000046</c:v>
                </c:pt>
                <c:pt idx="508">
                  <c:v>-0.2681369999999994</c:v>
                </c:pt>
                <c:pt idx="509">
                  <c:v>-0.25543599999999955</c:v>
                </c:pt>
                <c:pt idx="510">
                  <c:v>-0.2845740000000001</c:v>
                </c:pt>
                <c:pt idx="511">
                  <c:v>-0.28318500000000046</c:v>
                </c:pt>
                <c:pt idx="512">
                  <c:v>-0.29294400000000032</c:v>
                </c:pt>
                <c:pt idx="513">
                  <c:v>-0.2910560000000002</c:v>
                </c:pt>
                <c:pt idx="514">
                  <c:v>-0.28238899999999933</c:v>
                </c:pt>
                <c:pt idx="515">
                  <c:v>-0.2694939999999999</c:v>
                </c:pt>
                <c:pt idx="516">
                  <c:v>-0.28545599999999993</c:v>
                </c:pt>
                <c:pt idx="517">
                  <c:v>-0.26698999999999984</c:v>
                </c:pt>
                <c:pt idx="518">
                  <c:v>-0.28074900000000014</c:v>
                </c:pt>
                <c:pt idx="519">
                  <c:v>-0.28625800000000012</c:v>
                </c:pt>
                <c:pt idx="520">
                  <c:v>-0.27913299999999985</c:v>
                </c:pt>
                <c:pt idx="521">
                  <c:v>-0.26698399999999989</c:v>
                </c:pt>
                <c:pt idx="522">
                  <c:v>-0.26797700000000013</c:v>
                </c:pt>
                <c:pt idx="523">
                  <c:v>-0.26495700000000078</c:v>
                </c:pt>
                <c:pt idx="524">
                  <c:v>-0.26187500000000075</c:v>
                </c:pt>
                <c:pt idx="525">
                  <c:v>-0.27339900000000039</c:v>
                </c:pt>
                <c:pt idx="526">
                  <c:v>-0.2657980000000002</c:v>
                </c:pt>
                <c:pt idx="527">
                  <c:v>-0.27216600000000035</c:v>
                </c:pt>
                <c:pt idx="528">
                  <c:v>-0.26669600000000049</c:v>
                </c:pt>
                <c:pt idx="529">
                  <c:v>-0.26545899999999989</c:v>
                </c:pt>
                <c:pt idx="530">
                  <c:v>-0.26981000000000055</c:v>
                </c:pt>
                <c:pt idx="531">
                  <c:v>-0.27195800000000059</c:v>
                </c:pt>
                <c:pt idx="532">
                  <c:v>-0.26576199999999961</c:v>
                </c:pt>
                <c:pt idx="533">
                  <c:v>-0.27607800000000005</c:v>
                </c:pt>
                <c:pt idx="534">
                  <c:v>-0.28300600000000031</c:v>
                </c:pt>
                <c:pt idx="535">
                  <c:v>-0.29227000000000025</c:v>
                </c:pt>
                <c:pt idx="536">
                  <c:v>-0.26716200000000079</c:v>
                </c:pt>
                <c:pt idx="537">
                  <c:v>-0.26433200000000046</c:v>
                </c:pt>
                <c:pt idx="538">
                  <c:v>-0.27124799999999993</c:v>
                </c:pt>
                <c:pt idx="539">
                  <c:v>-0.27261700000000033</c:v>
                </c:pt>
                <c:pt idx="540">
                  <c:v>-0.28095100000000084</c:v>
                </c:pt>
                <c:pt idx="541">
                  <c:v>-0.2700250000000004</c:v>
                </c:pt>
                <c:pt idx="542">
                  <c:v>-0.2686149999999996</c:v>
                </c:pt>
                <c:pt idx="543">
                  <c:v>-0.28058700000000059</c:v>
                </c:pt>
                <c:pt idx="544">
                  <c:v>-0.28248400000000018</c:v>
                </c:pt>
                <c:pt idx="545">
                  <c:v>-0.28678899999999974</c:v>
                </c:pt>
                <c:pt idx="546">
                  <c:v>-0.26708200000000026</c:v>
                </c:pt>
                <c:pt idx="547">
                  <c:v>-0.27427599999999952</c:v>
                </c:pt>
                <c:pt idx="548">
                  <c:v>-0.27561599999999942</c:v>
                </c:pt>
                <c:pt idx="549">
                  <c:v>-0.27630100000000013</c:v>
                </c:pt>
                <c:pt idx="550">
                  <c:v>-0.28673700000000046</c:v>
                </c:pt>
                <c:pt idx="551">
                  <c:v>-0.28174600000000005</c:v>
                </c:pt>
                <c:pt idx="552">
                  <c:v>-0.28491999999999962</c:v>
                </c:pt>
                <c:pt idx="553">
                  <c:v>-0.26931100000000008</c:v>
                </c:pt>
                <c:pt idx="554">
                  <c:v>-0.27082799999999985</c:v>
                </c:pt>
                <c:pt idx="555">
                  <c:v>-0.26971300000000031</c:v>
                </c:pt>
                <c:pt idx="556">
                  <c:v>-0.2719169999999993</c:v>
                </c:pt>
                <c:pt idx="557">
                  <c:v>-0.26282099999999975</c:v>
                </c:pt>
                <c:pt idx="558">
                  <c:v>-0.27001600000000003</c:v>
                </c:pt>
                <c:pt idx="559">
                  <c:v>-0.2884500000000001</c:v>
                </c:pt>
                <c:pt idx="560">
                  <c:v>-0.28143999999999991</c:v>
                </c:pt>
                <c:pt idx="561">
                  <c:v>-0.27088599999999996</c:v>
                </c:pt>
                <c:pt idx="562">
                  <c:v>-0.26470599999999944</c:v>
                </c:pt>
                <c:pt idx="563">
                  <c:v>-0.25574799999999964</c:v>
                </c:pt>
                <c:pt idx="564">
                  <c:v>-0.27128700000000006</c:v>
                </c:pt>
                <c:pt idx="565">
                  <c:v>-0.26630900000000057</c:v>
                </c:pt>
                <c:pt idx="566">
                  <c:v>-0.26426499999999997</c:v>
                </c:pt>
                <c:pt idx="567">
                  <c:v>-0.26900899999999961</c:v>
                </c:pt>
                <c:pt idx="568">
                  <c:v>-0.26568099999999983</c:v>
                </c:pt>
                <c:pt idx="569">
                  <c:v>-0.27954800000000013</c:v>
                </c:pt>
                <c:pt idx="570">
                  <c:v>-0.27322299999999977</c:v>
                </c:pt>
                <c:pt idx="571">
                  <c:v>-0.2690330000000003</c:v>
                </c:pt>
                <c:pt idx="572">
                  <c:v>-0.26428999999999991</c:v>
                </c:pt>
                <c:pt idx="573">
                  <c:v>-0.26043799999999973</c:v>
                </c:pt>
                <c:pt idx="574">
                  <c:v>-0.27856800000000081</c:v>
                </c:pt>
                <c:pt idx="575">
                  <c:v>-0.30203899999999972</c:v>
                </c:pt>
                <c:pt idx="576">
                  <c:v>-0.25364999999999949</c:v>
                </c:pt>
                <c:pt idx="577">
                  <c:v>-0.25678499999999982</c:v>
                </c:pt>
                <c:pt idx="578">
                  <c:v>-0.26050400000000007</c:v>
                </c:pt>
                <c:pt idx="579">
                  <c:v>-0.26350099999999976</c:v>
                </c:pt>
                <c:pt idx="580">
                  <c:v>-0.25617999999999963</c:v>
                </c:pt>
                <c:pt idx="581">
                  <c:v>-0.28013200000000005</c:v>
                </c:pt>
                <c:pt idx="582">
                  <c:v>-0.28224099999999996</c:v>
                </c:pt>
                <c:pt idx="583">
                  <c:v>-0.28728599999999993</c:v>
                </c:pt>
                <c:pt idx="584">
                  <c:v>-0.28375599999999945</c:v>
                </c:pt>
                <c:pt idx="585">
                  <c:v>-0.27582599999999946</c:v>
                </c:pt>
                <c:pt idx="586">
                  <c:v>-0.26159100000000013</c:v>
                </c:pt>
                <c:pt idx="587">
                  <c:v>-0.29199399999999986</c:v>
                </c:pt>
                <c:pt idx="588">
                  <c:v>-0.27704199999999979</c:v>
                </c:pt>
                <c:pt idx="589">
                  <c:v>-0.26705600000000018</c:v>
                </c:pt>
                <c:pt idx="590">
                  <c:v>-0.26867700000000028</c:v>
                </c:pt>
                <c:pt idx="591">
                  <c:v>-0.27050299999999972</c:v>
                </c:pt>
                <c:pt idx="592">
                  <c:v>-0.28064700000000009</c:v>
                </c:pt>
                <c:pt idx="593">
                  <c:v>-0.3008519999999999</c:v>
                </c:pt>
                <c:pt idx="594">
                  <c:v>-0.27180499999999963</c:v>
                </c:pt>
                <c:pt idx="595">
                  <c:v>-0.2661339999999992</c:v>
                </c:pt>
                <c:pt idx="596">
                  <c:v>-0.28900499999999951</c:v>
                </c:pt>
                <c:pt idx="597">
                  <c:v>-0.28997299999999981</c:v>
                </c:pt>
                <c:pt idx="598">
                  <c:v>-0.30144100000000051</c:v>
                </c:pt>
                <c:pt idx="599">
                  <c:v>-0.27192100000000075</c:v>
                </c:pt>
                <c:pt idx="600">
                  <c:v>-0.29363699999999948</c:v>
                </c:pt>
                <c:pt idx="601">
                  <c:v>-0.29765499999999978</c:v>
                </c:pt>
                <c:pt idx="602">
                  <c:v>-0.2703610000000003</c:v>
                </c:pt>
                <c:pt idx="603">
                  <c:v>-0.27455300000000005</c:v>
                </c:pt>
                <c:pt idx="604">
                  <c:v>-0.28180500000000031</c:v>
                </c:pt>
                <c:pt idx="605">
                  <c:v>-0.27555999999999958</c:v>
                </c:pt>
                <c:pt idx="606">
                  <c:v>-0.2729140000000001</c:v>
                </c:pt>
                <c:pt idx="607">
                  <c:v>-0.30562199999999962</c:v>
                </c:pt>
                <c:pt idx="608">
                  <c:v>-0.26202499999999951</c:v>
                </c:pt>
                <c:pt idx="609">
                  <c:v>-0.26023499999999977</c:v>
                </c:pt>
                <c:pt idx="610">
                  <c:v>-0.25604699999999969</c:v>
                </c:pt>
                <c:pt idx="611">
                  <c:v>-0.26284599999999969</c:v>
                </c:pt>
                <c:pt idx="612">
                  <c:v>-0.25408000000000008</c:v>
                </c:pt>
                <c:pt idx="613">
                  <c:v>-0.2688309999999996</c:v>
                </c:pt>
                <c:pt idx="614">
                  <c:v>-0.25714599999999965</c:v>
                </c:pt>
                <c:pt idx="615">
                  <c:v>-0.26290700000000022</c:v>
                </c:pt>
                <c:pt idx="616">
                  <c:v>-0.26913900000000002</c:v>
                </c:pt>
                <c:pt idx="617">
                  <c:v>-0.26461200000000051</c:v>
                </c:pt>
                <c:pt idx="618">
                  <c:v>-0.24467399999999984</c:v>
                </c:pt>
                <c:pt idx="619">
                  <c:v>-0.25780400000000014</c:v>
                </c:pt>
                <c:pt idx="620">
                  <c:v>-0.24495999999999984</c:v>
                </c:pt>
                <c:pt idx="621">
                  <c:v>-0.24534300000000009</c:v>
                </c:pt>
                <c:pt idx="622">
                  <c:v>-0.27002400000000026</c:v>
                </c:pt>
                <c:pt idx="623">
                  <c:v>-0.24518500000000021</c:v>
                </c:pt>
                <c:pt idx="624">
                  <c:v>-0.24621400000000015</c:v>
                </c:pt>
                <c:pt idx="625">
                  <c:v>-0.26262700000000017</c:v>
                </c:pt>
                <c:pt idx="626">
                  <c:v>-0.23356400000000033</c:v>
                </c:pt>
                <c:pt idx="627">
                  <c:v>-0.24862700000000082</c:v>
                </c:pt>
                <c:pt idx="628">
                  <c:v>-0.23707800000000034</c:v>
                </c:pt>
                <c:pt idx="629">
                  <c:v>-0.24106800000000028</c:v>
                </c:pt>
                <c:pt idx="630">
                  <c:v>-0.23953199999999963</c:v>
                </c:pt>
                <c:pt idx="631">
                  <c:v>-0.24481000000000019</c:v>
                </c:pt>
                <c:pt idx="632">
                  <c:v>-0.23649100000000001</c:v>
                </c:pt>
                <c:pt idx="633">
                  <c:v>-0.25744300000000031</c:v>
                </c:pt>
                <c:pt idx="634">
                  <c:v>-0.23250200000000021</c:v>
                </c:pt>
                <c:pt idx="635">
                  <c:v>-0.24031399999999969</c:v>
                </c:pt>
                <c:pt idx="636">
                  <c:v>-0.2498509999999996</c:v>
                </c:pt>
                <c:pt idx="637">
                  <c:v>-0.24003599999999992</c:v>
                </c:pt>
                <c:pt idx="638">
                  <c:v>-0.24456599999999984</c:v>
                </c:pt>
                <c:pt idx="639">
                  <c:v>-0.23356499999999958</c:v>
                </c:pt>
                <c:pt idx="640">
                  <c:v>-0.23506300000000024</c:v>
                </c:pt>
                <c:pt idx="641">
                  <c:v>-0.24552200000000024</c:v>
                </c:pt>
                <c:pt idx="642">
                  <c:v>-0.24727600000000027</c:v>
                </c:pt>
                <c:pt idx="643">
                  <c:v>-0.24953700000000012</c:v>
                </c:pt>
                <c:pt idx="644">
                  <c:v>-0.26509800000000006</c:v>
                </c:pt>
                <c:pt idx="645">
                  <c:v>-0.24128099999999986</c:v>
                </c:pt>
                <c:pt idx="646">
                  <c:v>-0.24523100000000042</c:v>
                </c:pt>
                <c:pt idx="647">
                  <c:v>-0.23626300000000011</c:v>
                </c:pt>
                <c:pt idx="648">
                  <c:v>-0.22598899999999933</c:v>
                </c:pt>
                <c:pt idx="649">
                  <c:v>-0.255687</c:v>
                </c:pt>
                <c:pt idx="650">
                  <c:v>-0.26354100000000003</c:v>
                </c:pt>
                <c:pt idx="651">
                  <c:v>-0.23537300000000005</c:v>
                </c:pt>
                <c:pt idx="652">
                  <c:v>-0.22873799999999989</c:v>
                </c:pt>
                <c:pt idx="653">
                  <c:v>-0.24158599999999986</c:v>
                </c:pt>
                <c:pt idx="654">
                  <c:v>-0.23867900000000031</c:v>
                </c:pt>
                <c:pt idx="655">
                  <c:v>-0.23010399999999986</c:v>
                </c:pt>
                <c:pt idx="656">
                  <c:v>-0.26193199999999983</c:v>
                </c:pt>
                <c:pt idx="657">
                  <c:v>-0.26728400000000008</c:v>
                </c:pt>
                <c:pt idx="658">
                  <c:v>-0.22573899999999991</c:v>
                </c:pt>
                <c:pt idx="659">
                  <c:v>-0.23059600000000025</c:v>
                </c:pt>
                <c:pt idx="660">
                  <c:v>-0.23030500000000043</c:v>
                </c:pt>
                <c:pt idx="661">
                  <c:v>-0.23820200000000025</c:v>
                </c:pt>
                <c:pt idx="662">
                  <c:v>-0.23831899999999973</c:v>
                </c:pt>
                <c:pt idx="663">
                  <c:v>-0.2293409999999998</c:v>
                </c:pt>
                <c:pt idx="664">
                  <c:v>-0.26918000000000042</c:v>
                </c:pt>
                <c:pt idx="665">
                  <c:v>-0.24863999999999997</c:v>
                </c:pt>
                <c:pt idx="666">
                  <c:v>-0.2227440000000005</c:v>
                </c:pt>
                <c:pt idx="667">
                  <c:v>-0.2266849999999998</c:v>
                </c:pt>
                <c:pt idx="668">
                  <c:v>-0.23101500000000019</c:v>
                </c:pt>
                <c:pt idx="669">
                  <c:v>-0.26437899999999992</c:v>
                </c:pt>
                <c:pt idx="670">
                  <c:v>-0.23427799999999976</c:v>
                </c:pt>
                <c:pt idx="671">
                  <c:v>-0.23128700000000002</c:v>
                </c:pt>
                <c:pt idx="672">
                  <c:v>-0.24082600000000021</c:v>
                </c:pt>
                <c:pt idx="673">
                  <c:v>-0.23856699999999975</c:v>
                </c:pt>
                <c:pt idx="674">
                  <c:v>-0.25364200000000015</c:v>
                </c:pt>
                <c:pt idx="675">
                  <c:v>-0.25036600000000053</c:v>
                </c:pt>
                <c:pt idx="676">
                  <c:v>-0.25678799999999935</c:v>
                </c:pt>
                <c:pt idx="677">
                  <c:v>-0.25934300000000032</c:v>
                </c:pt>
                <c:pt idx="678">
                  <c:v>-0.24423700000000004</c:v>
                </c:pt>
                <c:pt idx="679">
                  <c:v>-0.24810199999999938</c:v>
                </c:pt>
                <c:pt idx="680">
                  <c:v>-0.24553799999999981</c:v>
                </c:pt>
                <c:pt idx="681">
                  <c:v>-0.25228999999999946</c:v>
                </c:pt>
                <c:pt idx="682">
                  <c:v>-0.25298199999999937</c:v>
                </c:pt>
                <c:pt idx="683">
                  <c:v>-0.26235000000000053</c:v>
                </c:pt>
                <c:pt idx="684">
                  <c:v>-0.26702000000000048</c:v>
                </c:pt>
                <c:pt idx="685">
                  <c:v>-0.26765599999999967</c:v>
                </c:pt>
                <c:pt idx="686">
                  <c:v>-0.26447399999999988</c:v>
                </c:pt>
                <c:pt idx="687">
                  <c:v>-0.28575199999999956</c:v>
                </c:pt>
                <c:pt idx="688">
                  <c:v>-0.28947300000000009</c:v>
                </c:pt>
                <c:pt idx="689">
                  <c:v>-0.29254300000000022</c:v>
                </c:pt>
                <c:pt idx="690">
                  <c:v>-0.2672819999999998</c:v>
                </c:pt>
                <c:pt idx="691">
                  <c:v>-0.28014500000000009</c:v>
                </c:pt>
                <c:pt idx="692">
                  <c:v>-0.27450499999999955</c:v>
                </c:pt>
                <c:pt idx="693">
                  <c:v>-0.30241799999999941</c:v>
                </c:pt>
                <c:pt idx="694">
                  <c:v>-0.2699909999999992</c:v>
                </c:pt>
                <c:pt idx="695">
                  <c:v>-0.28284199999999959</c:v>
                </c:pt>
                <c:pt idx="696">
                  <c:v>-0.2791200000000007</c:v>
                </c:pt>
                <c:pt idx="697">
                  <c:v>-0.30100700000000025</c:v>
                </c:pt>
                <c:pt idx="698">
                  <c:v>-0.30522600000000022</c:v>
                </c:pt>
                <c:pt idx="699">
                  <c:v>-0.33507700000000007</c:v>
                </c:pt>
                <c:pt idx="700">
                  <c:v>-0.29610599999999998</c:v>
                </c:pt>
                <c:pt idx="701">
                  <c:v>-0.28831999999999969</c:v>
                </c:pt>
                <c:pt idx="702">
                  <c:v>-0.29208099999999959</c:v>
                </c:pt>
                <c:pt idx="703">
                  <c:v>-0.30079299999999964</c:v>
                </c:pt>
                <c:pt idx="704">
                  <c:v>-0.31620700000000035</c:v>
                </c:pt>
                <c:pt idx="705">
                  <c:v>-0.30099300000000007</c:v>
                </c:pt>
                <c:pt idx="706">
                  <c:v>-0.31282999999999994</c:v>
                </c:pt>
                <c:pt idx="707">
                  <c:v>-0.30532200000000032</c:v>
                </c:pt>
                <c:pt idx="708">
                  <c:v>-0.30780100000000044</c:v>
                </c:pt>
                <c:pt idx="709">
                  <c:v>-0.31447300000000045</c:v>
                </c:pt>
                <c:pt idx="710">
                  <c:v>-0.32271099999999997</c:v>
                </c:pt>
                <c:pt idx="711">
                  <c:v>-0.31185699999999983</c:v>
                </c:pt>
                <c:pt idx="712">
                  <c:v>-0.3181440000000002</c:v>
                </c:pt>
                <c:pt idx="713">
                  <c:v>-0.3467450000000003</c:v>
                </c:pt>
                <c:pt idx="714">
                  <c:v>-0.3427579999999999</c:v>
                </c:pt>
                <c:pt idx="715">
                  <c:v>-0.34890799999999977</c:v>
                </c:pt>
                <c:pt idx="716">
                  <c:v>-0.34341199999999983</c:v>
                </c:pt>
                <c:pt idx="717">
                  <c:v>-0.37445299999999992</c:v>
                </c:pt>
                <c:pt idx="718">
                  <c:v>-0.35006299999999957</c:v>
                </c:pt>
                <c:pt idx="719">
                  <c:v>-0.34648799999999991</c:v>
                </c:pt>
                <c:pt idx="720">
                  <c:v>-0.34728000000000048</c:v>
                </c:pt>
                <c:pt idx="721">
                  <c:v>-0.34970999999999997</c:v>
                </c:pt>
                <c:pt idx="722">
                  <c:v>-0.4033869999999995</c:v>
                </c:pt>
                <c:pt idx="723">
                  <c:v>-0.37494499999999942</c:v>
                </c:pt>
                <c:pt idx="724">
                  <c:v>-0.35568299999999997</c:v>
                </c:pt>
                <c:pt idx="725">
                  <c:v>-0.36745600000000067</c:v>
                </c:pt>
                <c:pt idx="726">
                  <c:v>-0.36461800000000011</c:v>
                </c:pt>
                <c:pt idx="727">
                  <c:v>-0.37376200000000015</c:v>
                </c:pt>
                <c:pt idx="728">
                  <c:v>-0.37829900000000016</c:v>
                </c:pt>
                <c:pt idx="729">
                  <c:v>-0.39038499999999932</c:v>
                </c:pt>
                <c:pt idx="730">
                  <c:v>-0.37420100000000023</c:v>
                </c:pt>
                <c:pt idx="731">
                  <c:v>-0.38173000000000012</c:v>
                </c:pt>
                <c:pt idx="732">
                  <c:v>-0.38224500000000017</c:v>
                </c:pt>
                <c:pt idx="733">
                  <c:v>-0.39149100000000026</c:v>
                </c:pt>
                <c:pt idx="734">
                  <c:v>-0.39520700000000009</c:v>
                </c:pt>
                <c:pt idx="735">
                  <c:v>-0.39115599999999962</c:v>
                </c:pt>
                <c:pt idx="736">
                  <c:v>-0.40063099999999974</c:v>
                </c:pt>
                <c:pt idx="737">
                  <c:v>-0.39977000000000018</c:v>
                </c:pt>
                <c:pt idx="738">
                  <c:v>-0.40607199999999999</c:v>
                </c:pt>
                <c:pt idx="739">
                  <c:v>-0.38998200000000072</c:v>
                </c:pt>
                <c:pt idx="740">
                  <c:v>-0.38953799999999994</c:v>
                </c:pt>
                <c:pt idx="741">
                  <c:v>-0.3901349999999999</c:v>
                </c:pt>
                <c:pt idx="742">
                  <c:v>-0.39553100000000008</c:v>
                </c:pt>
                <c:pt idx="743">
                  <c:v>-0.40219400000000061</c:v>
                </c:pt>
                <c:pt idx="744">
                  <c:v>-0.41730599999999995</c:v>
                </c:pt>
                <c:pt idx="745">
                  <c:v>-0.40857300000000052</c:v>
                </c:pt>
                <c:pt idx="746">
                  <c:v>-0.39768999999999988</c:v>
                </c:pt>
                <c:pt idx="747">
                  <c:v>-0.39272999999999936</c:v>
                </c:pt>
                <c:pt idx="748">
                  <c:v>-0.41017299999999945</c:v>
                </c:pt>
                <c:pt idx="749">
                  <c:v>-0.40383100000000027</c:v>
                </c:pt>
                <c:pt idx="750">
                  <c:v>-0.40298999999999996</c:v>
                </c:pt>
                <c:pt idx="751">
                  <c:v>-0.41295799999999971</c:v>
                </c:pt>
                <c:pt idx="752">
                  <c:v>-0.40579400000000021</c:v>
                </c:pt>
                <c:pt idx="753">
                  <c:v>-0.40186799999999945</c:v>
                </c:pt>
                <c:pt idx="754">
                  <c:v>-0.41240699999999997</c:v>
                </c:pt>
                <c:pt idx="755">
                  <c:v>-0.42353699999999961</c:v>
                </c:pt>
                <c:pt idx="756">
                  <c:v>-0.41791900000000037</c:v>
                </c:pt>
                <c:pt idx="757">
                  <c:v>-0.41861300000000057</c:v>
                </c:pt>
                <c:pt idx="758">
                  <c:v>-0.40759699999999999</c:v>
                </c:pt>
                <c:pt idx="759">
                  <c:v>-0.40862499999999979</c:v>
                </c:pt>
                <c:pt idx="760">
                  <c:v>-0.41489500000000046</c:v>
                </c:pt>
                <c:pt idx="761">
                  <c:v>-0.43796799999999969</c:v>
                </c:pt>
                <c:pt idx="762">
                  <c:v>-0.42500299999999935</c:v>
                </c:pt>
                <c:pt idx="763">
                  <c:v>-0.41259800000000002</c:v>
                </c:pt>
                <c:pt idx="764">
                  <c:v>-0.41746699999999937</c:v>
                </c:pt>
                <c:pt idx="765">
                  <c:v>-0.44064900000000051</c:v>
                </c:pt>
                <c:pt idx="766">
                  <c:v>-0.41383900000000029</c:v>
                </c:pt>
                <c:pt idx="767">
                  <c:v>-0.41894600000000004</c:v>
                </c:pt>
                <c:pt idx="768">
                  <c:v>-0.43543799999999955</c:v>
                </c:pt>
                <c:pt idx="769">
                  <c:v>-0.42005300000000023</c:v>
                </c:pt>
                <c:pt idx="770">
                  <c:v>-0.41802699999999948</c:v>
                </c:pt>
                <c:pt idx="771">
                  <c:v>-0.4274300000000002</c:v>
                </c:pt>
                <c:pt idx="772">
                  <c:v>-0.42480600000000024</c:v>
                </c:pt>
                <c:pt idx="773">
                  <c:v>-0.44062599999999996</c:v>
                </c:pt>
                <c:pt idx="774">
                  <c:v>-0.44431699999999985</c:v>
                </c:pt>
                <c:pt idx="775">
                  <c:v>-0.43040300000000009</c:v>
                </c:pt>
                <c:pt idx="776">
                  <c:v>-0.43386100000000027</c:v>
                </c:pt>
                <c:pt idx="777">
                  <c:v>-0.42961899999999975</c:v>
                </c:pt>
                <c:pt idx="778">
                  <c:v>-0.43740100000000037</c:v>
                </c:pt>
                <c:pt idx="779">
                  <c:v>-0.45665500000000048</c:v>
                </c:pt>
                <c:pt idx="780">
                  <c:v>-0.43928700000000021</c:v>
                </c:pt>
                <c:pt idx="781">
                  <c:v>-0.43292200000000047</c:v>
                </c:pt>
                <c:pt idx="782">
                  <c:v>-0.43525200000000019</c:v>
                </c:pt>
                <c:pt idx="783">
                  <c:v>-0.43467900000000004</c:v>
                </c:pt>
                <c:pt idx="784">
                  <c:v>-0.43279300000000021</c:v>
                </c:pt>
                <c:pt idx="785">
                  <c:v>-0.43926299999999951</c:v>
                </c:pt>
                <c:pt idx="786">
                  <c:v>-0.45392300000000052</c:v>
                </c:pt>
                <c:pt idx="787">
                  <c:v>-0.4352330000000002</c:v>
                </c:pt>
                <c:pt idx="788">
                  <c:v>-0.42961399999999994</c:v>
                </c:pt>
                <c:pt idx="789">
                  <c:v>-0.42932299999999923</c:v>
                </c:pt>
                <c:pt idx="790">
                  <c:v>-0.4388639999999997</c:v>
                </c:pt>
                <c:pt idx="791">
                  <c:v>-0.44638299999999997</c:v>
                </c:pt>
                <c:pt idx="792">
                  <c:v>-0.43183099999999985</c:v>
                </c:pt>
                <c:pt idx="793">
                  <c:v>-0.44193000000000016</c:v>
                </c:pt>
                <c:pt idx="794">
                  <c:v>-0.44400200000000023</c:v>
                </c:pt>
                <c:pt idx="795">
                  <c:v>-0.4374640000000003</c:v>
                </c:pt>
                <c:pt idx="796">
                  <c:v>-0.43904000000000032</c:v>
                </c:pt>
                <c:pt idx="797">
                  <c:v>-0.4371590000000003</c:v>
                </c:pt>
                <c:pt idx="798">
                  <c:v>-0.4438620000000002</c:v>
                </c:pt>
                <c:pt idx="799">
                  <c:v>-0.4289499999999995</c:v>
                </c:pt>
                <c:pt idx="800">
                  <c:v>-0.43961999999999968</c:v>
                </c:pt>
                <c:pt idx="801">
                  <c:v>-0.43878700000000048</c:v>
                </c:pt>
                <c:pt idx="802">
                  <c:v>-0.42589299999999941</c:v>
                </c:pt>
                <c:pt idx="803">
                  <c:v>-0.43841299999999972</c:v>
                </c:pt>
                <c:pt idx="804">
                  <c:v>-0.44667700000000021</c:v>
                </c:pt>
                <c:pt idx="805">
                  <c:v>-0.45102600000000059</c:v>
                </c:pt>
                <c:pt idx="806">
                  <c:v>-0.42825799999999958</c:v>
                </c:pt>
                <c:pt idx="807">
                  <c:v>-0.43293900000000018</c:v>
                </c:pt>
                <c:pt idx="808">
                  <c:v>-0.44092700000000029</c:v>
                </c:pt>
                <c:pt idx="809">
                  <c:v>-0.43793799999999994</c:v>
                </c:pt>
                <c:pt idx="810">
                  <c:v>-0.43146900000000077</c:v>
                </c:pt>
                <c:pt idx="811">
                  <c:v>-0.43502200000000002</c:v>
                </c:pt>
                <c:pt idx="812">
                  <c:v>-0.42954900000000062</c:v>
                </c:pt>
                <c:pt idx="813">
                  <c:v>-0.43077399999999955</c:v>
                </c:pt>
                <c:pt idx="814">
                  <c:v>-0.43544599999999978</c:v>
                </c:pt>
                <c:pt idx="815">
                  <c:v>-0.43033900000000003</c:v>
                </c:pt>
                <c:pt idx="816">
                  <c:v>-0.45840099999999939</c:v>
                </c:pt>
                <c:pt idx="817">
                  <c:v>-0.45326100000000036</c:v>
                </c:pt>
                <c:pt idx="818">
                  <c:v>-0.42609399999999997</c:v>
                </c:pt>
                <c:pt idx="819">
                  <c:v>-0.4307679999999996</c:v>
                </c:pt>
                <c:pt idx="820">
                  <c:v>-0.42840199999999928</c:v>
                </c:pt>
                <c:pt idx="821">
                  <c:v>-0.41946999999999957</c:v>
                </c:pt>
                <c:pt idx="822">
                  <c:v>-0.41638100000000033</c:v>
                </c:pt>
                <c:pt idx="823">
                  <c:v>-0.41973400000000005</c:v>
                </c:pt>
                <c:pt idx="824">
                  <c:v>-0.42481400000000047</c:v>
                </c:pt>
                <c:pt idx="825">
                  <c:v>-0.42965499999999945</c:v>
                </c:pt>
                <c:pt idx="826">
                  <c:v>-0.43054400000000026</c:v>
                </c:pt>
                <c:pt idx="827">
                  <c:v>-0.42725299999999944</c:v>
                </c:pt>
                <c:pt idx="828">
                  <c:v>-0.41222599999999954</c:v>
                </c:pt>
                <c:pt idx="829">
                  <c:v>-0.41286000000000023</c:v>
                </c:pt>
                <c:pt idx="830">
                  <c:v>-0.41798400000000058</c:v>
                </c:pt>
                <c:pt idx="831">
                  <c:v>-0.41964000000000024</c:v>
                </c:pt>
                <c:pt idx="832">
                  <c:v>-0.40659200000000073</c:v>
                </c:pt>
                <c:pt idx="833">
                  <c:v>-0.42153200000000002</c:v>
                </c:pt>
                <c:pt idx="834">
                  <c:v>-0.40882299999999994</c:v>
                </c:pt>
                <c:pt idx="835">
                  <c:v>-0.41829200000000011</c:v>
                </c:pt>
                <c:pt idx="836">
                  <c:v>-0.40462299999999995</c:v>
                </c:pt>
                <c:pt idx="837">
                  <c:v>-0.41044399999999914</c:v>
                </c:pt>
                <c:pt idx="838">
                  <c:v>-0.42714300000000005</c:v>
                </c:pt>
                <c:pt idx="839">
                  <c:v>-0.40705599999999986</c:v>
                </c:pt>
                <c:pt idx="840">
                  <c:v>-0.40482900000000033</c:v>
                </c:pt>
                <c:pt idx="841">
                  <c:v>-0.41871599999999987</c:v>
                </c:pt>
                <c:pt idx="842">
                  <c:v>-0.42252699999999965</c:v>
                </c:pt>
                <c:pt idx="843">
                  <c:v>-0.442075</c:v>
                </c:pt>
                <c:pt idx="844">
                  <c:v>-0.40352299999999985</c:v>
                </c:pt>
                <c:pt idx="845">
                  <c:v>-0.40790900000000008</c:v>
                </c:pt>
                <c:pt idx="846">
                  <c:v>-0.40985400000000016</c:v>
                </c:pt>
                <c:pt idx="847">
                  <c:v>-0.4103279999999998</c:v>
                </c:pt>
                <c:pt idx="848">
                  <c:v>-0.41567699999999963</c:v>
                </c:pt>
                <c:pt idx="849">
                  <c:v>-0.42309800000000042</c:v>
                </c:pt>
                <c:pt idx="850">
                  <c:v>-0.39720900000000015</c:v>
                </c:pt>
                <c:pt idx="851">
                  <c:v>-0.40231499999999976</c:v>
                </c:pt>
                <c:pt idx="852">
                  <c:v>-0.40035099999999968</c:v>
                </c:pt>
                <c:pt idx="853">
                  <c:v>-0.41221100000000011</c:v>
                </c:pt>
                <c:pt idx="854">
                  <c:v>-0.41371499999999983</c:v>
                </c:pt>
                <c:pt idx="855">
                  <c:v>-0.41260099999999955</c:v>
                </c:pt>
                <c:pt idx="856">
                  <c:v>-0.39270100000000063</c:v>
                </c:pt>
                <c:pt idx="857">
                  <c:v>-0.39402200000000054</c:v>
                </c:pt>
                <c:pt idx="858">
                  <c:v>-0.39298300000000008</c:v>
                </c:pt>
                <c:pt idx="859">
                  <c:v>-0.40888900000000028</c:v>
                </c:pt>
                <c:pt idx="860">
                  <c:v>-0.4110100000000001</c:v>
                </c:pt>
                <c:pt idx="861">
                  <c:v>-0.40760500000000022</c:v>
                </c:pt>
                <c:pt idx="862">
                  <c:v>-0.40938499999999944</c:v>
                </c:pt>
                <c:pt idx="863">
                  <c:v>-0.41146800000000017</c:v>
                </c:pt>
                <c:pt idx="864">
                  <c:v>-0.39860200000000034</c:v>
                </c:pt>
                <c:pt idx="865">
                  <c:v>-0.39162300000000005</c:v>
                </c:pt>
                <c:pt idx="866">
                  <c:v>-0.40617899999999985</c:v>
                </c:pt>
                <c:pt idx="867">
                  <c:v>-0.4257080000000002</c:v>
                </c:pt>
                <c:pt idx="868">
                  <c:v>-0.39658099999999941</c:v>
                </c:pt>
                <c:pt idx="869">
                  <c:v>-0.41402400000000039</c:v>
                </c:pt>
                <c:pt idx="870">
                  <c:v>-0.43468000000000018</c:v>
                </c:pt>
                <c:pt idx="871">
                  <c:v>-0.41048600000000057</c:v>
                </c:pt>
                <c:pt idx="872">
                  <c:v>-0.40765699999999949</c:v>
                </c:pt>
                <c:pt idx="873">
                  <c:v>-0.4031469999999997</c:v>
                </c:pt>
                <c:pt idx="874">
                  <c:v>-0.40742200000000039</c:v>
                </c:pt>
                <c:pt idx="875">
                  <c:v>-0.41311700000000062</c:v>
                </c:pt>
                <c:pt idx="876">
                  <c:v>-0.4027800000000008</c:v>
                </c:pt>
                <c:pt idx="877">
                  <c:v>-0.42951899999999998</c:v>
                </c:pt>
                <c:pt idx="878">
                  <c:v>-0.41186699999999998</c:v>
                </c:pt>
                <c:pt idx="879">
                  <c:v>-0.42959799999999948</c:v>
                </c:pt>
                <c:pt idx="880">
                  <c:v>-0.42621099999999945</c:v>
                </c:pt>
                <c:pt idx="881">
                  <c:v>-0.41892200000000024</c:v>
                </c:pt>
                <c:pt idx="882">
                  <c:v>-0.42834099999999964</c:v>
                </c:pt>
                <c:pt idx="883">
                  <c:v>-0.4306599999999996</c:v>
                </c:pt>
                <c:pt idx="884">
                  <c:v>-0.43813100000000027</c:v>
                </c:pt>
                <c:pt idx="885">
                  <c:v>-0.43897699999999951</c:v>
                </c:pt>
                <c:pt idx="886">
                  <c:v>-0.44207000000000019</c:v>
                </c:pt>
                <c:pt idx="887">
                  <c:v>-0.44264700000000001</c:v>
                </c:pt>
                <c:pt idx="888">
                  <c:v>-0.45020300000000013</c:v>
                </c:pt>
                <c:pt idx="889">
                  <c:v>-0.45220100000000052</c:v>
                </c:pt>
                <c:pt idx="890">
                  <c:v>-0.45700699999999994</c:v>
                </c:pt>
                <c:pt idx="891">
                  <c:v>-0.44373399999999918</c:v>
                </c:pt>
                <c:pt idx="892">
                  <c:v>-0.44863200000000081</c:v>
                </c:pt>
                <c:pt idx="893">
                  <c:v>-0.47694100000000006</c:v>
                </c:pt>
                <c:pt idx="894">
                  <c:v>-0.44934100000000043</c:v>
                </c:pt>
                <c:pt idx="895">
                  <c:v>-0.49309199999999986</c:v>
                </c:pt>
                <c:pt idx="896">
                  <c:v>-0.46235900000000019</c:v>
                </c:pt>
                <c:pt idx="897">
                  <c:v>-0.45627400000000051</c:v>
                </c:pt>
                <c:pt idx="898">
                  <c:v>-0.47427600000000059</c:v>
                </c:pt>
                <c:pt idx="899">
                  <c:v>-0.46670500000000015</c:v>
                </c:pt>
                <c:pt idx="900">
                  <c:v>-0.46964099999999931</c:v>
                </c:pt>
                <c:pt idx="901">
                  <c:v>-0.46593900000000055</c:v>
                </c:pt>
                <c:pt idx="902">
                  <c:v>-0.4637929999999999</c:v>
                </c:pt>
                <c:pt idx="903">
                  <c:v>-0.49027400000000032</c:v>
                </c:pt>
                <c:pt idx="904">
                  <c:v>-0.47025999999999968</c:v>
                </c:pt>
                <c:pt idx="905">
                  <c:v>-0.47232099999999999</c:v>
                </c:pt>
                <c:pt idx="906">
                  <c:v>-0.48745700000000003</c:v>
                </c:pt>
                <c:pt idx="907">
                  <c:v>-0.49886500000000034</c:v>
                </c:pt>
                <c:pt idx="908">
                  <c:v>-0.47918100000000052</c:v>
                </c:pt>
                <c:pt idx="909">
                  <c:v>-0.48134299999999985</c:v>
                </c:pt>
                <c:pt idx="910">
                  <c:v>-0.51273999999999997</c:v>
                </c:pt>
                <c:pt idx="911">
                  <c:v>-0.50468299999999999</c:v>
                </c:pt>
                <c:pt idx="912">
                  <c:v>-0.51405000000000012</c:v>
                </c:pt>
                <c:pt idx="913">
                  <c:v>-0.50190900000000038</c:v>
                </c:pt>
                <c:pt idx="914">
                  <c:v>-0.51976199999999917</c:v>
                </c:pt>
                <c:pt idx="915">
                  <c:v>-0.5042099999999996</c:v>
                </c:pt>
                <c:pt idx="916">
                  <c:v>-0.4966039999999996</c:v>
                </c:pt>
                <c:pt idx="917">
                  <c:v>-0.510154</c:v>
                </c:pt>
                <c:pt idx="918">
                  <c:v>-0.49937100000000001</c:v>
                </c:pt>
                <c:pt idx="919">
                  <c:v>-0.51981199999999994</c:v>
                </c:pt>
                <c:pt idx="920">
                  <c:v>-0.51486500000000035</c:v>
                </c:pt>
                <c:pt idx="921">
                  <c:v>-0.51921499999999998</c:v>
                </c:pt>
                <c:pt idx="922">
                  <c:v>-0.52332000000000001</c:v>
                </c:pt>
                <c:pt idx="923">
                  <c:v>-0.54607699999999948</c:v>
                </c:pt>
                <c:pt idx="924">
                  <c:v>-0.53091000000000044</c:v>
                </c:pt>
                <c:pt idx="925">
                  <c:v>-0.53178899999999985</c:v>
                </c:pt>
                <c:pt idx="926">
                  <c:v>-0.53250200000000003</c:v>
                </c:pt>
                <c:pt idx="927">
                  <c:v>-0.54368499999999997</c:v>
                </c:pt>
                <c:pt idx="928">
                  <c:v>-0.54806299999999997</c:v>
                </c:pt>
                <c:pt idx="929">
                  <c:v>-0.55825000000000014</c:v>
                </c:pt>
                <c:pt idx="930">
                  <c:v>-0.56093600000000077</c:v>
                </c:pt>
                <c:pt idx="931">
                  <c:v>-0.56496800000000036</c:v>
                </c:pt>
                <c:pt idx="932">
                  <c:v>-0.56483799999999995</c:v>
                </c:pt>
                <c:pt idx="933">
                  <c:v>-0.55035200000000017</c:v>
                </c:pt>
                <c:pt idx="934">
                  <c:v>-0.55605499999999974</c:v>
                </c:pt>
                <c:pt idx="935">
                  <c:v>-0.57001800000000014</c:v>
                </c:pt>
                <c:pt idx="936">
                  <c:v>-0.57927899999999966</c:v>
                </c:pt>
              </c:numCache>
            </c:numRef>
          </c:yVal>
        </c:ser>
        <c:axId val="65245184"/>
        <c:axId val="65246720"/>
      </c:scatterChart>
      <c:valAx>
        <c:axId val="65245184"/>
        <c:scaling>
          <c:orientation val="minMax"/>
        </c:scaling>
        <c:axPos val="b"/>
        <c:numFmt formatCode="General" sourceLinked="1"/>
        <c:tickLblPos val="nextTo"/>
        <c:crossAx val="65246720"/>
        <c:crosses val="autoZero"/>
        <c:crossBetween val="midCat"/>
      </c:valAx>
      <c:valAx>
        <c:axId val="65246720"/>
        <c:scaling>
          <c:orientation val="minMax"/>
        </c:scaling>
        <c:axPos val="l"/>
        <c:majorGridlines/>
        <c:numFmt formatCode="General" sourceLinked="1"/>
        <c:tickLblPos val="nextTo"/>
        <c:crossAx val="65245184"/>
        <c:crosses val="autoZero"/>
        <c:crossBetween val="midCat"/>
      </c:valAx>
    </c:plotArea>
    <c:legend>
      <c:legendPos val="r"/>
      <c:layout/>
    </c:legend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2.9135681622978131E-2"/>
          <c:y val="0.13211727387497052"/>
          <c:w val="0.73399008949487743"/>
          <c:h val="0.84244731479945023"/>
        </c:manualLayout>
      </c:layout>
      <c:scatterChart>
        <c:scatterStyle val="lineMarker"/>
        <c:ser>
          <c:idx val="0"/>
          <c:order val="0"/>
          <c:tx>
            <c:v>ref. - Z(117)</c:v>
          </c:tx>
          <c:spPr>
            <a:ln w="28575">
              <a:noFill/>
            </a:ln>
          </c:spPr>
          <c:xVal>
            <c:numRef>
              <c:f>'LHC side1AB'!$G$24:$G$2396</c:f>
              <c:numCache>
                <c:formatCode>General</c:formatCode>
                <c:ptCount val="2373"/>
                <c:pt idx="0">
                  <c:v>26.428000000000001</c:v>
                </c:pt>
                <c:pt idx="1">
                  <c:v>27.231000000000002</c:v>
                </c:pt>
                <c:pt idx="2">
                  <c:v>28.044</c:v>
                </c:pt>
                <c:pt idx="3">
                  <c:v>28.827000000000002</c:v>
                </c:pt>
                <c:pt idx="4">
                  <c:v>29.626000000000001</c:v>
                </c:pt>
                <c:pt idx="5">
                  <c:v>30.4</c:v>
                </c:pt>
                <c:pt idx="6">
                  <c:v>31.190999999999999</c:v>
                </c:pt>
                <c:pt idx="7">
                  <c:v>32.000999999999998</c:v>
                </c:pt>
                <c:pt idx="8">
                  <c:v>32.781999999999996</c:v>
                </c:pt>
                <c:pt idx="9">
                  <c:v>33.588000000000001</c:v>
                </c:pt>
                <c:pt idx="10">
                  <c:v>34.377000000000002</c:v>
                </c:pt>
                <c:pt idx="11">
                  <c:v>35.168999999999997</c:v>
                </c:pt>
                <c:pt idx="12">
                  <c:v>35.976999999999997</c:v>
                </c:pt>
                <c:pt idx="13">
                  <c:v>36.771000000000001</c:v>
                </c:pt>
                <c:pt idx="14">
                  <c:v>37.564999999999998</c:v>
                </c:pt>
                <c:pt idx="15">
                  <c:v>38.363</c:v>
                </c:pt>
                <c:pt idx="16">
                  <c:v>39.156999999999996</c:v>
                </c:pt>
                <c:pt idx="17">
                  <c:v>39.944000000000003</c:v>
                </c:pt>
                <c:pt idx="18">
                  <c:v>40.756</c:v>
                </c:pt>
                <c:pt idx="19">
                  <c:v>41.540999999999997</c:v>
                </c:pt>
                <c:pt idx="20">
                  <c:v>42.335000000000001</c:v>
                </c:pt>
                <c:pt idx="21">
                  <c:v>43.142000000000003</c:v>
                </c:pt>
                <c:pt idx="22">
                  <c:v>43.926000000000002</c:v>
                </c:pt>
                <c:pt idx="23">
                  <c:v>44.74</c:v>
                </c:pt>
                <c:pt idx="24">
                  <c:v>45.53</c:v>
                </c:pt>
                <c:pt idx="25">
                  <c:v>46.296999999999997</c:v>
                </c:pt>
                <c:pt idx="26">
                  <c:v>47.106999999999999</c:v>
                </c:pt>
                <c:pt idx="27">
                  <c:v>47.883000000000003</c:v>
                </c:pt>
                <c:pt idx="28">
                  <c:v>48.691000000000003</c:v>
                </c:pt>
                <c:pt idx="29">
                  <c:v>49.488</c:v>
                </c:pt>
                <c:pt idx="30">
                  <c:v>50.265999999999998</c:v>
                </c:pt>
                <c:pt idx="31">
                  <c:v>51.058999999999997</c:v>
                </c:pt>
                <c:pt idx="32">
                  <c:v>51.847000000000001</c:v>
                </c:pt>
                <c:pt idx="33">
                  <c:v>52.637999999999998</c:v>
                </c:pt>
                <c:pt idx="34">
                  <c:v>53.456000000000003</c:v>
                </c:pt>
                <c:pt idx="35">
                  <c:v>54.23</c:v>
                </c:pt>
                <c:pt idx="36">
                  <c:v>55.023000000000003</c:v>
                </c:pt>
                <c:pt idx="37">
                  <c:v>55.823</c:v>
                </c:pt>
                <c:pt idx="38">
                  <c:v>56.601999999999997</c:v>
                </c:pt>
                <c:pt idx="39">
                  <c:v>57.39</c:v>
                </c:pt>
                <c:pt idx="40">
                  <c:v>58.18</c:v>
                </c:pt>
                <c:pt idx="41">
                  <c:v>58.97</c:v>
                </c:pt>
                <c:pt idx="42">
                  <c:v>59.776000000000003</c:v>
                </c:pt>
                <c:pt idx="43">
                  <c:v>60.564</c:v>
                </c:pt>
                <c:pt idx="44">
                  <c:v>61.366</c:v>
                </c:pt>
                <c:pt idx="45">
                  <c:v>62.173999999999999</c:v>
                </c:pt>
                <c:pt idx="46">
                  <c:v>62.956000000000003</c:v>
                </c:pt>
                <c:pt idx="47">
                  <c:v>63.752000000000002</c:v>
                </c:pt>
                <c:pt idx="48">
                  <c:v>64.531999999999996</c:v>
                </c:pt>
                <c:pt idx="49">
                  <c:v>65.320999999999998</c:v>
                </c:pt>
                <c:pt idx="50">
                  <c:v>66.134</c:v>
                </c:pt>
                <c:pt idx="51">
                  <c:v>66.912000000000006</c:v>
                </c:pt>
                <c:pt idx="52">
                  <c:v>67.698999999999998</c:v>
                </c:pt>
                <c:pt idx="53">
                  <c:v>68.506</c:v>
                </c:pt>
                <c:pt idx="54">
                  <c:v>69.281999999999996</c:v>
                </c:pt>
                <c:pt idx="55">
                  <c:v>70.117000000000004</c:v>
                </c:pt>
                <c:pt idx="56">
                  <c:v>70.897999999999996</c:v>
                </c:pt>
                <c:pt idx="57">
                  <c:v>71.694000000000003</c:v>
                </c:pt>
                <c:pt idx="58">
                  <c:v>72.489999999999995</c:v>
                </c:pt>
                <c:pt idx="59">
                  <c:v>73.277000000000001</c:v>
                </c:pt>
                <c:pt idx="60">
                  <c:v>74.081999999999994</c:v>
                </c:pt>
                <c:pt idx="61">
                  <c:v>74.885999999999996</c:v>
                </c:pt>
                <c:pt idx="62">
                  <c:v>75.674999999999997</c:v>
                </c:pt>
                <c:pt idx="63">
                  <c:v>76.477000000000004</c:v>
                </c:pt>
                <c:pt idx="64">
                  <c:v>77.272999999999996</c:v>
                </c:pt>
                <c:pt idx="65">
                  <c:v>78.06</c:v>
                </c:pt>
                <c:pt idx="66">
                  <c:v>78.866</c:v>
                </c:pt>
                <c:pt idx="67">
                  <c:v>79.664000000000001</c:v>
                </c:pt>
                <c:pt idx="68">
                  <c:v>80.454999999999998</c:v>
                </c:pt>
                <c:pt idx="69">
                  <c:v>81.245000000000005</c:v>
                </c:pt>
                <c:pt idx="70">
                  <c:v>82.031999999999996</c:v>
                </c:pt>
                <c:pt idx="71">
                  <c:v>82.841999999999999</c:v>
                </c:pt>
                <c:pt idx="72">
                  <c:v>83.623000000000005</c:v>
                </c:pt>
                <c:pt idx="73">
                  <c:v>84.388000000000005</c:v>
                </c:pt>
                <c:pt idx="74">
                  <c:v>85.207999999999998</c:v>
                </c:pt>
                <c:pt idx="75">
                  <c:v>85.974999999999994</c:v>
                </c:pt>
                <c:pt idx="76">
                  <c:v>86.781000000000006</c:v>
                </c:pt>
                <c:pt idx="77">
                  <c:v>87.588999999999999</c:v>
                </c:pt>
                <c:pt idx="78">
                  <c:v>88.366</c:v>
                </c:pt>
                <c:pt idx="79">
                  <c:v>89.158000000000001</c:v>
                </c:pt>
                <c:pt idx="80">
                  <c:v>89.953999999999994</c:v>
                </c:pt>
                <c:pt idx="81">
                  <c:v>90.733999999999995</c:v>
                </c:pt>
                <c:pt idx="82">
                  <c:v>91.522000000000006</c:v>
                </c:pt>
                <c:pt idx="83">
                  <c:v>92.319000000000003</c:v>
                </c:pt>
                <c:pt idx="84">
                  <c:v>93.103999999999999</c:v>
                </c:pt>
                <c:pt idx="85">
                  <c:v>93.891000000000005</c:v>
                </c:pt>
                <c:pt idx="86">
                  <c:v>94.676000000000002</c:v>
                </c:pt>
                <c:pt idx="87">
                  <c:v>95.49</c:v>
                </c:pt>
                <c:pt idx="88">
                  <c:v>96.287999999999997</c:v>
                </c:pt>
                <c:pt idx="89">
                  <c:v>97.075000000000003</c:v>
                </c:pt>
                <c:pt idx="90">
                  <c:v>97.866</c:v>
                </c:pt>
                <c:pt idx="91">
                  <c:v>98.65</c:v>
                </c:pt>
                <c:pt idx="92">
                  <c:v>99.441000000000003</c:v>
                </c:pt>
                <c:pt idx="93">
                  <c:v>100.251</c:v>
                </c:pt>
                <c:pt idx="94">
                  <c:v>101.03100000000001</c:v>
                </c:pt>
                <c:pt idx="95">
                  <c:v>101.83</c:v>
                </c:pt>
                <c:pt idx="96">
                  <c:v>102.629</c:v>
                </c:pt>
                <c:pt idx="97">
                  <c:v>103.417</c:v>
                </c:pt>
                <c:pt idx="98">
                  <c:v>104.22</c:v>
                </c:pt>
                <c:pt idx="99">
                  <c:v>105.011</c:v>
                </c:pt>
                <c:pt idx="100">
                  <c:v>105.795</c:v>
                </c:pt>
                <c:pt idx="101">
                  <c:v>106.598</c:v>
                </c:pt>
                <c:pt idx="102">
                  <c:v>107.389</c:v>
                </c:pt>
                <c:pt idx="103">
                  <c:v>108.193</c:v>
                </c:pt>
                <c:pt idx="104">
                  <c:v>108.98699999999999</c:v>
                </c:pt>
                <c:pt idx="105">
                  <c:v>109.776</c:v>
                </c:pt>
                <c:pt idx="106">
                  <c:v>110.578</c:v>
                </c:pt>
                <c:pt idx="107">
                  <c:v>111.358</c:v>
                </c:pt>
                <c:pt idx="108">
                  <c:v>112.16800000000001</c:v>
                </c:pt>
                <c:pt idx="109">
                  <c:v>112.97199999999999</c:v>
                </c:pt>
                <c:pt idx="110">
                  <c:v>113.76300000000001</c:v>
                </c:pt>
                <c:pt idx="111">
                  <c:v>114.55200000000001</c:v>
                </c:pt>
                <c:pt idx="112">
                  <c:v>115.36199999999999</c:v>
                </c:pt>
                <c:pt idx="113">
                  <c:v>116.137</c:v>
                </c:pt>
                <c:pt idx="114">
                  <c:v>116.94199999999999</c:v>
                </c:pt>
                <c:pt idx="115">
                  <c:v>117.739</c:v>
                </c:pt>
                <c:pt idx="116">
                  <c:v>118.512</c:v>
                </c:pt>
                <c:pt idx="117">
                  <c:v>119.312</c:v>
                </c:pt>
                <c:pt idx="118">
                  <c:v>120.10899999999999</c:v>
                </c:pt>
                <c:pt idx="119">
                  <c:v>120.893</c:v>
                </c:pt>
                <c:pt idx="120">
                  <c:v>121.699</c:v>
                </c:pt>
                <c:pt idx="121">
                  <c:v>122.482</c:v>
                </c:pt>
                <c:pt idx="122">
                  <c:v>123.274</c:v>
                </c:pt>
                <c:pt idx="123">
                  <c:v>124.063</c:v>
                </c:pt>
                <c:pt idx="124">
                  <c:v>124.851</c:v>
                </c:pt>
                <c:pt idx="125">
                  <c:v>125.66</c:v>
                </c:pt>
                <c:pt idx="126">
                  <c:v>126.43300000000001</c:v>
                </c:pt>
                <c:pt idx="127">
                  <c:v>127.232</c:v>
                </c:pt>
                <c:pt idx="128">
                  <c:v>128.03200000000001</c:v>
                </c:pt>
                <c:pt idx="129">
                  <c:v>128.81700000000001</c:v>
                </c:pt>
                <c:pt idx="130">
                  <c:v>129.619</c:v>
                </c:pt>
                <c:pt idx="131">
                  <c:v>130.41499999999999</c:v>
                </c:pt>
                <c:pt idx="132">
                  <c:v>131.191</c:v>
                </c:pt>
                <c:pt idx="133">
                  <c:v>131.99100000000001</c:v>
                </c:pt>
                <c:pt idx="134">
                  <c:v>132.77699999999999</c:v>
                </c:pt>
                <c:pt idx="135">
                  <c:v>133.56899999999999</c:v>
                </c:pt>
                <c:pt idx="136">
                  <c:v>134.364</c:v>
                </c:pt>
                <c:pt idx="137">
                  <c:v>135.16300000000001</c:v>
                </c:pt>
                <c:pt idx="138">
                  <c:v>135.95099999999999</c:v>
                </c:pt>
                <c:pt idx="139">
                  <c:v>136.75</c:v>
                </c:pt>
                <c:pt idx="140">
                  <c:v>137.53200000000001</c:v>
                </c:pt>
                <c:pt idx="141">
                  <c:v>138.33099999999999</c:v>
                </c:pt>
                <c:pt idx="142">
                  <c:v>139.12799999999999</c:v>
                </c:pt>
                <c:pt idx="143">
                  <c:v>139.917</c:v>
                </c:pt>
                <c:pt idx="144">
                  <c:v>140.71799999999999</c:v>
                </c:pt>
                <c:pt idx="145">
                  <c:v>141.49700000000001</c:v>
                </c:pt>
                <c:pt idx="146">
                  <c:v>142.30000000000001</c:v>
                </c:pt>
                <c:pt idx="147">
                  <c:v>143.1</c:v>
                </c:pt>
                <c:pt idx="148">
                  <c:v>143.87100000000001</c:v>
                </c:pt>
                <c:pt idx="149">
                  <c:v>144.68899999999999</c:v>
                </c:pt>
                <c:pt idx="150">
                  <c:v>145.46299999999999</c:v>
                </c:pt>
                <c:pt idx="151">
                  <c:v>146.279</c:v>
                </c:pt>
                <c:pt idx="152">
                  <c:v>147.08600000000001</c:v>
                </c:pt>
                <c:pt idx="153">
                  <c:v>147.86199999999999</c:v>
                </c:pt>
                <c:pt idx="154">
                  <c:v>148.65199999999999</c:v>
                </c:pt>
                <c:pt idx="155">
                  <c:v>149.46</c:v>
                </c:pt>
                <c:pt idx="156">
                  <c:v>150.239</c:v>
                </c:pt>
                <c:pt idx="157">
                  <c:v>151.05000000000001</c:v>
                </c:pt>
                <c:pt idx="158">
                  <c:v>151.846</c:v>
                </c:pt>
                <c:pt idx="159">
                  <c:v>152.63499999999999</c:v>
                </c:pt>
                <c:pt idx="160">
                  <c:v>153.42599999999999</c:v>
                </c:pt>
                <c:pt idx="161">
                  <c:v>154.22399999999999</c:v>
                </c:pt>
                <c:pt idx="162">
                  <c:v>155.023</c:v>
                </c:pt>
                <c:pt idx="163">
                  <c:v>155.827</c:v>
                </c:pt>
                <c:pt idx="164">
                  <c:v>156.602</c:v>
                </c:pt>
                <c:pt idx="165">
                  <c:v>157.399</c:v>
                </c:pt>
                <c:pt idx="166">
                  <c:v>158.18600000000001</c:v>
                </c:pt>
                <c:pt idx="167">
                  <c:v>158.97300000000001</c:v>
                </c:pt>
                <c:pt idx="168">
                  <c:v>159.77799999999999</c:v>
                </c:pt>
                <c:pt idx="169">
                  <c:v>160.55600000000001</c:v>
                </c:pt>
                <c:pt idx="170">
                  <c:v>161.34100000000001</c:v>
                </c:pt>
                <c:pt idx="171">
                  <c:v>162.155</c:v>
                </c:pt>
                <c:pt idx="172">
                  <c:v>162.94</c:v>
                </c:pt>
                <c:pt idx="173">
                  <c:v>163.74299999999999</c:v>
                </c:pt>
                <c:pt idx="174">
                  <c:v>164.52600000000001</c:v>
                </c:pt>
                <c:pt idx="175">
                  <c:v>165.30600000000001</c:v>
                </c:pt>
                <c:pt idx="176">
                  <c:v>166.108</c:v>
                </c:pt>
                <c:pt idx="177">
                  <c:v>166.88499999999999</c:v>
                </c:pt>
                <c:pt idx="178">
                  <c:v>167.68600000000001</c:v>
                </c:pt>
                <c:pt idx="179">
                  <c:v>168.48699999999999</c:v>
                </c:pt>
                <c:pt idx="180">
                  <c:v>169.256</c:v>
                </c:pt>
                <c:pt idx="181">
                  <c:v>170.071</c:v>
                </c:pt>
                <c:pt idx="182">
                  <c:v>170.851</c:v>
                </c:pt>
                <c:pt idx="183">
                  <c:v>171.648</c:v>
                </c:pt>
                <c:pt idx="184">
                  <c:v>172.44</c:v>
                </c:pt>
                <c:pt idx="185">
                  <c:v>173.24199999999999</c:v>
                </c:pt>
                <c:pt idx="186">
                  <c:v>174.024</c:v>
                </c:pt>
                <c:pt idx="187">
                  <c:v>174.821</c:v>
                </c:pt>
                <c:pt idx="188">
                  <c:v>175.607</c:v>
                </c:pt>
                <c:pt idx="189">
                  <c:v>176.417</c:v>
                </c:pt>
                <c:pt idx="190">
                  <c:v>177.20099999999999</c:v>
                </c:pt>
                <c:pt idx="191">
                  <c:v>177.99199999999999</c:v>
                </c:pt>
                <c:pt idx="192">
                  <c:v>178.77799999999999</c:v>
                </c:pt>
                <c:pt idx="193">
                  <c:v>179.58799999999999</c:v>
                </c:pt>
                <c:pt idx="194">
                  <c:v>180.38300000000001</c:v>
                </c:pt>
                <c:pt idx="195">
                  <c:v>181.196</c:v>
                </c:pt>
                <c:pt idx="196">
                  <c:v>181.982</c:v>
                </c:pt>
                <c:pt idx="197">
                  <c:v>182.78200000000001</c:v>
                </c:pt>
                <c:pt idx="198">
                  <c:v>183.55099999999999</c:v>
                </c:pt>
                <c:pt idx="199">
                  <c:v>184.35400000000001</c:v>
                </c:pt>
                <c:pt idx="200">
                  <c:v>185.154</c:v>
                </c:pt>
                <c:pt idx="201">
                  <c:v>185.94499999999999</c:v>
                </c:pt>
                <c:pt idx="202">
                  <c:v>186.72900000000001</c:v>
                </c:pt>
                <c:pt idx="203">
                  <c:v>187.54599999999999</c:v>
                </c:pt>
                <c:pt idx="204">
                  <c:v>188.31700000000001</c:v>
                </c:pt>
                <c:pt idx="205">
                  <c:v>189.12700000000001</c:v>
                </c:pt>
                <c:pt idx="206">
                  <c:v>189.93100000000001</c:v>
                </c:pt>
                <c:pt idx="207">
                  <c:v>190.70699999999999</c:v>
                </c:pt>
                <c:pt idx="208">
                  <c:v>191.505</c:v>
                </c:pt>
                <c:pt idx="209">
                  <c:v>192.28899999999999</c:v>
                </c:pt>
                <c:pt idx="210">
                  <c:v>193.06800000000001</c:v>
                </c:pt>
                <c:pt idx="211">
                  <c:v>193.87100000000001</c:v>
                </c:pt>
                <c:pt idx="212">
                  <c:v>194.66</c:v>
                </c:pt>
                <c:pt idx="213">
                  <c:v>195.453</c:v>
                </c:pt>
                <c:pt idx="214">
                  <c:v>196.24</c:v>
                </c:pt>
                <c:pt idx="215">
                  <c:v>197.03899999999999</c:v>
                </c:pt>
                <c:pt idx="216">
                  <c:v>197.833</c:v>
                </c:pt>
                <c:pt idx="217">
                  <c:v>198.624</c:v>
                </c:pt>
                <c:pt idx="218">
                  <c:v>199.40299999999999</c:v>
                </c:pt>
                <c:pt idx="219">
                  <c:v>200.21299999999999</c:v>
                </c:pt>
                <c:pt idx="220">
                  <c:v>200.98400000000001</c:v>
                </c:pt>
                <c:pt idx="221">
                  <c:v>201.78399999999999</c:v>
                </c:pt>
                <c:pt idx="222">
                  <c:v>202.58500000000001</c:v>
                </c:pt>
                <c:pt idx="223">
                  <c:v>203.369</c:v>
                </c:pt>
                <c:pt idx="224">
                  <c:v>204.149</c:v>
                </c:pt>
                <c:pt idx="225">
                  <c:v>204.93899999999999</c:v>
                </c:pt>
                <c:pt idx="226">
                  <c:v>205.727</c:v>
                </c:pt>
                <c:pt idx="227">
                  <c:v>206.54499999999999</c:v>
                </c:pt>
                <c:pt idx="228">
                  <c:v>207.32400000000001</c:v>
                </c:pt>
                <c:pt idx="229">
                  <c:v>208.11600000000001</c:v>
                </c:pt>
                <c:pt idx="230">
                  <c:v>208.899</c:v>
                </c:pt>
                <c:pt idx="231">
                  <c:v>209.68100000000001</c:v>
                </c:pt>
                <c:pt idx="232">
                  <c:v>210.46</c:v>
                </c:pt>
                <c:pt idx="233">
                  <c:v>211.26</c:v>
                </c:pt>
                <c:pt idx="234">
                  <c:v>212.041</c:v>
                </c:pt>
                <c:pt idx="235">
                  <c:v>212.84899999999999</c:v>
                </c:pt>
                <c:pt idx="236">
                  <c:v>213.637</c:v>
                </c:pt>
                <c:pt idx="237">
                  <c:v>214.423</c:v>
                </c:pt>
                <c:pt idx="238">
                  <c:v>215.23400000000001</c:v>
                </c:pt>
                <c:pt idx="239">
                  <c:v>216.02199999999999</c:v>
                </c:pt>
                <c:pt idx="240">
                  <c:v>216.81899999999999</c:v>
                </c:pt>
                <c:pt idx="241">
                  <c:v>217.59299999999999</c:v>
                </c:pt>
                <c:pt idx="242">
                  <c:v>218.40299999999999</c:v>
                </c:pt>
                <c:pt idx="243">
                  <c:v>219.2</c:v>
                </c:pt>
                <c:pt idx="244">
                  <c:v>219.98599999999999</c:v>
                </c:pt>
                <c:pt idx="245">
                  <c:v>220.773</c:v>
                </c:pt>
                <c:pt idx="246">
                  <c:v>221.57499999999999</c:v>
                </c:pt>
                <c:pt idx="247">
                  <c:v>222.35599999999999</c:v>
                </c:pt>
                <c:pt idx="248">
                  <c:v>223.18100000000001</c:v>
                </c:pt>
                <c:pt idx="249">
                  <c:v>223.97800000000001</c:v>
                </c:pt>
                <c:pt idx="250">
                  <c:v>224.75299999999999</c:v>
                </c:pt>
                <c:pt idx="251">
                  <c:v>225.554</c:v>
                </c:pt>
                <c:pt idx="252">
                  <c:v>226.35499999999999</c:v>
                </c:pt>
                <c:pt idx="253">
                  <c:v>227.12299999999999</c:v>
                </c:pt>
                <c:pt idx="254">
                  <c:v>227.94</c:v>
                </c:pt>
                <c:pt idx="255">
                  <c:v>228.708</c:v>
                </c:pt>
                <c:pt idx="256">
                  <c:v>229.52099999999999</c:v>
                </c:pt>
                <c:pt idx="257">
                  <c:v>230.31</c:v>
                </c:pt>
                <c:pt idx="258">
                  <c:v>231.096</c:v>
                </c:pt>
                <c:pt idx="259">
                  <c:v>231.88800000000001</c:v>
                </c:pt>
                <c:pt idx="260">
                  <c:v>232.69</c:v>
                </c:pt>
                <c:pt idx="261">
                  <c:v>233.48400000000001</c:v>
                </c:pt>
                <c:pt idx="262">
                  <c:v>234.27099999999999</c:v>
                </c:pt>
                <c:pt idx="263">
                  <c:v>235.06</c:v>
                </c:pt>
                <c:pt idx="264">
                  <c:v>235.86199999999999</c:v>
                </c:pt>
                <c:pt idx="265">
                  <c:v>236.64699999999999</c:v>
                </c:pt>
                <c:pt idx="266">
                  <c:v>237.423</c:v>
                </c:pt>
                <c:pt idx="267">
                  <c:v>238.226</c:v>
                </c:pt>
                <c:pt idx="268">
                  <c:v>239.02600000000001</c:v>
                </c:pt>
                <c:pt idx="269">
                  <c:v>239.81</c:v>
                </c:pt>
                <c:pt idx="270">
                  <c:v>240.62799999999999</c:v>
                </c:pt>
                <c:pt idx="271">
                  <c:v>241.40299999999999</c:v>
                </c:pt>
                <c:pt idx="272">
                  <c:v>242.197</c:v>
                </c:pt>
                <c:pt idx="273">
                  <c:v>242.988</c:v>
                </c:pt>
                <c:pt idx="274">
                  <c:v>243.774</c:v>
                </c:pt>
                <c:pt idx="275">
                  <c:v>244.56700000000001</c:v>
                </c:pt>
                <c:pt idx="276">
                  <c:v>245.35499999999999</c:v>
                </c:pt>
                <c:pt idx="277">
                  <c:v>246.15</c:v>
                </c:pt>
                <c:pt idx="278">
                  <c:v>246.93600000000001</c:v>
                </c:pt>
                <c:pt idx="279">
                  <c:v>247.73699999999999</c:v>
                </c:pt>
                <c:pt idx="280">
                  <c:v>248.54</c:v>
                </c:pt>
                <c:pt idx="281">
                  <c:v>249.327</c:v>
                </c:pt>
                <c:pt idx="282">
                  <c:v>250.11600000000001</c:v>
                </c:pt>
                <c:pt idx="283">
                  <c:v>250.90799999999999</c:v>
                </c:pt>
                <c:pt idx="284">
                  <c:v>251.7</c:v>
                </c:pt>
                <c:pt idx="285">
                  <c:v>252.48400000000001</c:v>
                </c:pt>
                <c:pt idx="286">
                  <c:v>253.3</c:v>
                </c:pt>
                <c:pt idx="287">
                  <c:v>254.08099999999999</c:v>
                </c:pt>
                <c:pt idx="288">
                  <c:v>254.874</c:v>
                </c:pt>
                <c:pt idx="289">
                  <c:v>255.66200000000001</c:v>
                </c:pt>
                <c:pt idx="290">
                  <c:v>256.46100000000001</c:v>
                </c:pt>
                <c:pt idx="291">
                  <c:v>257.25700000000001</c:v>
                </c:pt>
                <c:pt idx="292">
                  <c:v>258.05599999999998</c:v>
                </c:pt>
                <c:pt idx="293">
                  <c:v>258.84699999999998</c:v>
                </c:pt>
                <c:pt idx="294">
                  <c:v>259.63799999999998</c:v>
                </c:pt>
                <c:pt idx="295">
                  <c:v>260.42399999999998</c:v>
                </c:pt>
                <c:pt idx="296">
                  <c:v>261.22199999999998</c:v>
                </c:pt>
                <c:pt idx="297">
                  <c:v>262.02199999999999</c:v>
                </c:pt>
                <c:pt idx="298">
                  <c:v>262.81799999999998</c:v>
                </c:pt>
                <c:pt idx="299">
                  <c:v>263.601</c:v>
                </c:pt>
                <c:pt idx="300">
                  <c:v>264.39699999999999</c:v>
                </c:pt>
                <c:pt idx="301">
                  <c:v>265.17200000000003</c:v>
                </c:pt>
                <c:pt idx="302">
                  <c:v>265.98</c:v>
                </c:pt>
                <c:pt idx="303">
                  <c:v>266.76799999999997</c:v>
                </c:pt>
                <c:pt idx="304">
                  <c:v>267.548</c:v>
                </c:pt>
                <c:pt idx="305">
                  <c:v>268.34699999999998</c:v>
                </c:pt>
                <c:pt idx="306">
                  <c:v>269.13299999999998</c:v>
                </c:pt>
                <c:pt idx="307">
                  <c:v>269.91899999999998</c:v>
                </c:pt>
                <c:pt idx="308">
                  <c:v>270.70999999999998</c:v>
                </c:pt>
                <c:pt idx="309">
                  <c:v>271.48599999999999</c:v>
                </c:pt>
                <c:pt idx="310">
                  <c:v>272.28899999999999</c:v>
                </c:pt>
                <c:pt idx="311">
                  <c:v>273.084</c:v>
                </c:pt>
                <c:pt idx="312">
                  <c:v>273.86200000000002</c:v>
                </c:pt>
                <c:pt idx="313">
                  <c:v>274.68299999999999</c:v>
                </c:pt>
                <c:pt idx="314">
                  <c:v>275.471</c:v>
                </c:pt>
                <c:pt idx="315">
                  <c:v>276.25</c:v>
                </c:pt>
                <c:pt idx="316">
                  <c:v>277.04000000000002</c:v>
                </c:pt>
                <c:pt idx="317">
                  <c:v>277.82299999999998</c:v>
                </c:pt>
                <c:pt idx="318">
                  <c:v>278.62299999999999</c:v>
                </c:pt>
                <c:pt idx="319">
                  <c:v>279.41699999999997</c:v>
                </c:pt>
                <c:pt idx="320">
                  <c:v>280.2</c:v>
                </c:pt>
                <c:pt idx="321">
                  <c:v>281.00299999999999</c:v>
                </c:pt>
                <c:pt idx="322">
                  <c:v>281.78399999999999</c:v>
                </c:pt>
                <c:pt idx="323">
                  <c:v>282.57499999999999</c:v>
                </c:pt>
                <c:pt idx="324">
                  <c:v>283.38099999999997</c:v>
                </c:pt>
                <c:pt idx="325">
                  <c:v>284.16399999999999</c:v>
                </c:pt>
                <c:pt idx="326">
                  <c:v>284.95600000000002</c:v>
                </c:pt>
                <c:pt idx="327">
                  <c:v>285.75099999999998</c:v>
                </c:pt>
                <c:pt idx="328">
                  <c:v>286.53100000000001</c:v>
                </c:pt>
                <c:pt idx="329">
                  <c:v>287.33</c:v>
                </c:pt>
                <c:pt idx="330">
                  <c:v>288.13400000000001</c:v>
                </c:pt>
                <c:pt idx="331">
                  <c:v>288.91399999999999</c:v>
                </c:pt>
                <c:pt idx="332">
                  <c:v>289.70499999999998</c:v>
                </c:pt>
                <c:pt idx="333">
                  <c:v>290.50299999999999</c:v>
                </c:pt>
                <c:pt idx="334">
                  <c:v>291.30599999999998</c:v>
                </c:pt>
                <c:pt idx="335">
                  <c:v>292.113</c:v>
                </c:pt>
                <c:pt idx="336">
                  <c:v>292.89100000000002</c:v>
                </c:pt>
                <c:pt idx="337">
                  <c:v>293.69</c:v>
                </c:pt>
                <c:pt idx="338">
                  <c:v>294.47500000000002</c:v>
                </c:pt>
                <c:pt idx="339">
                  <c:v>295.274</c:v>
                </c:pt>
                <c:pt idx="340">
                  <c:v>296.072</c:v>
                </c:pt>
                <c:pt idx="341">
                  <c:v>296.84699999999998</c:v>
                </c:pt>
                <c:pt idx="342">
                  <c:v>297.64299999999997</c:v>
                </c:pt>
                <c:pt idx="343">
                  <c:v>298.44299999999998</c:v>
                </c:pt>
                <c:pt idx="344">
                  <c:v>299.23099999999999</c:v>
                </c:pt>
                <c:pt idx="345">
                  <c:v>300.02699999999999</c:v>
                </c:pt>
                <c:pt idx="346">
                  <c:v>300.80200000000002</c:v>
                </c:pt>
                <c:pt idx="347">
                  <c:v>301.61099999999999</c:v>
                </c:pt>
                <c:pt idx="348">
                  <c:v>302.40499999999997</c:v>
                </c:pt>
                <c:pt idx="349">
                  <c:v>303.185</c:v>
                </c:pt>
                <c:pt idx="350">
                  <c:v>303.96699999999998</c:v>
                </c:pt>
                <c:pt idx="351">
                  <c:v>304.75700000000001</c:v>
                </c:pt>
                <c:pt idx="352">
                  <c:v>305.54399999999998</c:v>
                </c:pt>
                <c:pt idx="353">
                  <c:v>306.34300000000002</c:v>
                </c:pt>
                <c:pt idx="354">
                  <c:v>307.11599999999999</c:v>
                </c:pt>
                <c:pt idx="355">
                  <c:v>307.935</c:v>
                </c:pt>
                <c:pt idx="356">
                  <c:v>308.714</c:v>
                </c:pt>
                <c:pt idx="357">
                  <c:v>309.49599999999998</c:v>
                </c:pt>
                <c:pt idx="358">
                  <c:v>310.29300000000001</c:v>
                </c:pt>
                <c:pt idx="359">
                  <c:v>311.089</c:v>
                </c:pt>
                <c:pt idx="360">
                  <c:v>311.86099999999999</c:v>
                </c:pt>
                <c:pt idx="361">
                  <c:v>312.68</c:v>
                </c:pt>
                <c:pt idx="362">
                  <c:v>313.45699999999999</c:v>
                </c:pt>
                <c:pt idx="363">
                  <c:v>314.24099999999999</c:v>
                </c:pt>
                <c:pt idx="364">
                  <c:v>315.03899999999999</c:v>
                </c:pt>
                <c:pt idx="365">
                  <c:v>315.83100000000002</c:v>
                </c:pt>
                <c:pt idx="366">
                  <c:v>316.60599999999999</c:v>
                </c:pt>
                <c:pt idx="367">
                  <c:v>317.42399999999998</c:v>
                </c:pt>
                <c:pt idx="368">
                  <c:v>318.19799999999998</c:v>
                </c:pt>
                <c:pt idx="369">
                  <c:v>318.988</c:v>
                </c:pt>
                <c:pt idx="370">
                  <c:v>319.78300000000002</c:v>
                </c:pt>
                <c:pt idx="371">
                  <c:v>320.57900000000001</c:v>
                </c:pt>
                <c:pt idx="372">
                  <c:v>321.36799999999999</c:v>
                </c:pt>
                <c:pt idx="373">
                  <c:v>322.16399999999999</c:v>
                </c:pt>
                <c:pt idx="374">
                  <c:v>322.94099999999997</c:v>
                </c:pt>
                <c:pt idx="375">
                  <c:v>323.74</c:v>
                </c:pt>
                <c:pt idx="376">
                  <c:v>324.53399999999999</c:v>
                </c:pt>
                <c:pt idx="377">
                  <c:v>325.34399999999999</c:v>
                </c:pt>
                <c:pt idx="378">
                  <c:v>326.137</c:v>
                </c:pt>
                <c:pt idx="379">
                  <c:v>326.92099999999999</c:v>
                </c:pt>
                <c:pt idx="380">
                  <c:v>327.71699999999998</c:v>
                </c:pt>
                <c:pt idx="381">
                  <c:v>328.50799999999998</c:v>
                </c:pt>
                <c:pt idx="382">
                  <c:v>329.30099999999999</c:v>
                </c:pt>
                <c:pt idx="383">
                  <c:v>330.10700000000003</c:v>
                </c:pt>
                <c:pt idx="384">
                  <c:v>330.892</c:v>
                </c:pt>
                <c:pt idx="385">
                  <c:v>331.68</c:v>
                </c:pt>
                <c:pt idx="386">
                  <c:v>332.48200000000003</c:v>
                </c:pt>
                <c:pt idx="387">
                  <c:v>333.28</c:v>
                </c:pt>
                <c:pt idx="388">
                  <c:v>334.089</c:v>
                </c:pt>
                <c:pt idx="389">
                  <c:v>334.88200000000001</c:v>
                </c:pt>
                <c:pt idx="390">
                  <c:v>335.66199999999998</c:v>
                </c:pt>
                <c:pt idx="391">
                  <c:v>336.45400000000001</c:v>
                </c:pt>
                <c:pt idx="392">
                  <c:v>337.24700000000001</c:v>
                </c:pt>
                <c:pt idx="393">
                  <c:v>338.041</c:v>
                </c:pt>
                <c:pt idx="394">
                  <c:v>338.82900000000001</c:v>
                </c:pt>
                <c:pt idx="395">
                  <c:v>339.61700000000002</c:v>
                </c:pt>
                <c:pt idx="396">
                  <c:v>340.41899999999998</c:v>
                </c:pt>
                <c:pt idx="397">
                  <c:v>341.21</c:v>
                </c:pt>
                <c:pt idx="398">
                  <c:v>341.99599999999998</c:v>
                </c:pt>
                <c:pt idx="399">
                  <c:v>342.80099999999999</c:v>
                </c:pt>
                <c:pt idx="400">
                  <c:v>343.58</c:v>
                </c:pt>
                <c:pt idx="401">
                  <c:v>344.38299999999998</c:v>
                </c:pt>
                <c:pt idx="402">
                  <c:v>345.15800000000002</c:v>
                </c:pt>
                <c:pt idx="403">
                  <c:v>345.95100000000002</c:v>
                </c:pt>
                <c:pt idx="404">
                  <c:v>346.745</c:v>
                </c:pt>
                <c:pt idx="405">
                  <c:v>347.54399999999998</c:v>
                </c:pt>
                <c:pt idx="406">
                  <c:v>348.31799999999998</c:v>
                </c:pt>
                <c:pt idx="407">
                  <c:v>349.13600000000002</c:v>
                </c:pt>
                <c:pt idx="408">
                  <c:v>349.89499999999998</c:v>
                </c:pt>
                <c:pt idx="409">
                  <c:v>350.72399999999999</c:v>
                </c:pt>
                <c:pt idx="410">
                  <c:v>351.50799999999998</c:v>
                </c:pt>
                <c:pt idx="411">
                  <c:v>352.29700000000003</c:v>
                </c:pt>
                <c:pt idx="412">
                  <c:v>353.096</c:v>
                </c:pt>
                <c:pt idx="413">
                  <c:v>353.887</c:v>
                </c:pt>
                <c:pt idx="414">
                  <c:v>354.65800000000002</c:v>
                </c:pt>
                <c:pt idx="415">
                  <c:v>355.47300000000001</c:v>
                </c:pt>
                <c:pt idx="416">
                  <c:v>356.25299999999999</c:v>
                </c:pt>
                <c:pt idx="417">
                  <c:v>357.05099999999999</c:v>
                </c:pt>
                <c:pt idx="418">
                  <c:v>357.84800000000001</c:v>
                </c:pt>
                <c:pt idx="419">
                  <c:v>358.642</c:v>
                </c:pt>
                <c:pt idx="420">
                  <c:v>359.423</c:v>
                </c:pt>
                <c:pt idx="421">
                  <c:v>360.24200000000002</c:v>
                </c:pt>
                <c:pt idx="422">
                  <c:v>361.02699999999999</c:v>
                </c:pt>
                <c:pt idx="423">
                  <c:v>361.81900000000002</c:v>
                </c:pt>
                <c:pt idx="424">
                  <c:v>362.59399999999999</c:v>
                </c:pt>
                <c:pt idx="425">
                  <c:v>363.399</c:v>
                </c:pt>
                <c:pt idx="426">
                  <c:v>364.19799999999998</c:v>
                </c:pt>
                <c:pt idx="427">
                  <c:v>364.97899999999998</c:v>
                </c:pt>
                <c:pt idx="428">
                  <c:v>365.78500000000003</c:v>
                </c:pt>
                <c:pt idx="429">
                  <c:v>366.57499999999999</c:v>
                </c:pt>
                <c:pt idx="430">
                  <c:v>367.36799999999999</c:v>
                </c:pt>
                <c:pt idx="431">
                  <c:v>368.18200000000002</c:v>
                </c:pt>
                <c:pt idx="432">
                  <c:v>368.95299999999997</c:v>
                </c:pt>
                <c:pt idx="433">
                  <c:v>369.74799999999999</c:v>
                </c:pt>
                <c:pt idx="434">
                  <c:v>370.536</c:v>
                </c:pt>
                <c:pt idx="435">
                  <c:v>371.32299999999998</c:v>
                </c:pt>
                <c:pt idx="436">
                  <c:v>372.11200000000002</c:v>
                </c:pt>
                <c:pt idx="437">
                  <c:v>372.90300000000002</c:v>
                </c:pt>
                <c:pt idx="438">
                  <c:v>373.69600000000003</c:v>
                </c:pt>
                <c:pt idx="439">
                  <c:v>374.50299999999999</c:v>
                </c:pt>
                <c:pt idx="440">
                  <c:v>375.27800000000002</c:v>
                </c:pt>
                <c:pt idx="441">
                  <c:v>376.08199999999999</c:v>
                </c:pt>
                <c:pt idx="442">
                  <c:v>376.87200000000001</c:v>
                </c:pt>
                <c:pt idx="443">
                  <c:v>377.666</c:v>
                </c:pt>
                <c:pt idx="444">
                  <c:v>378.45600000000002</c:v>
                </c:pt>
                <c:pt idx="445">
                  <c:v>379.25099999999998</c:v>
                </c:pt>
                <c:pt idx="446">
                  <c:v>380.036</c:v>
                </c:pt>
                <c:pt idx="447">
                  <c:v>380.83800000000002</c:v>
                </c:pt>
                <c:pt idx="448">
                  <c:v>381.61200000000002</c:v>
                </c:pt>
                <c:pt idx="449">
                  <c:v>382.411</c:v>
                </c:pt>
                <c:pt idx="450">
                  <c:v>383.20299999999997</c:v>
                </c:pt>
                <c:pt idx="451">
                  <c:v>383.99900000000002</c:v>
                </c:pt>
                <c:pt idx="452">
                  <c:v>384.79599999999999</c:v>
                </c:pt>
                <c:pt idx="453">
                  <c:v>385.59500000000003</c:v>
                </c:pt>
                <c:pt idx="454">
                  <c:v>386.36599999999999</c:v>
                </c:pt>
                <c:pt idx="455">
                  <c:v>387.18299999999999</c:v>
                </c:pt>
                <c:pt idx="456">
                  <c:v>387.95400000000001</c:v>
                </c:pt>
                <c:pt idx="457">
                  <c:v>388.74200000000002</c:v>
                </c:pt>
                <c:pt idx="458">
                  <c:v>389.54199999999997</c:v>
                </c:pt>
                <c:pt idx="459">
                  <c:v>390.322</c:v>
                </c:pt>
                <c:pt idx="460">
                  <c:v>391.11700000000002</c:v>
                </c:pt>
                <c:pt idx="461">
                  <c:v>391.91</c:v>
                </c:pt>
                <c:pt idx="462">
                  <c:v>392.714</c:v>
                </c:pt>
                <c:pt idx="463">
                  <c:v>393.51400000000001</c:v>
                </c:pt>
                <c:pt idx="464">
                  <c:v>394.31200000000001</c:v>
                </c:pt>
                <c:pt idx="465">
                  <c:v>395.10199999999998</c:v>
                </c:pt>
                <c:pt idx="466">
                  <c:v>395.88900000000001</c:v>
                </c:pt>
                <c:pt idx="467">
                  <c:v>396.66699999999997</c:v>
                </c:pt>
                <c:pt idx="468">
                  <c:v>397.46699999999998</c:v>
                </c:pt>
                <c:pt idx="469">
                  <c:v>398.27499999999998</c:v>
                </c:pt>
                <c:pt idx="470">
                  <c:v>399.05700000000002</c:v>
                </c:pt>
                <c:pt idx="471">
                  <c:v>399.851</c:v>
                </c:pt>
                <c:pt idx="472">
                  <c:v>400.66399999999999</c:v>
                </c:pt>
                <c:pt idx="473">
                  <c:v>401.45800000000003</c:v>
                </c:pt>
                <c:pt idx="474">
                  <c:v>402.25700000000001</c:v>
                </c:pt>
                <c:pt idx="475">
                  <c:v>403.04899999999998</c:v>
                </c:pt>
                <c:pt idx="476">
                  <c:v>403.84699999999998</c:v>
                </c:pt>
                <c:pt idx="477">
                  <c:v>404.64400000000001</c:v>
                </c:pt>
                <c:pt idx="478">
                  <c:v>405.43400000000003</c:v>
                </c:pt>
                <c:pt idx="479">
                  <c:v>406.226</c:v>
                </c:pt>
                <c:pt idx="480">
                  <c:v>407.01400000000001</c:v>
                </c:pt>
                <c:pt idx="481">
                  <c:v>407.79599999999999</c:v>
                </c:pt>
                <c:pt idx="482">
                  <c:v>408.58100000000002</c:v>
                </c:pt>
                <c:pt idx="483">
                  <c:v>409.38</c:v>
                </c:pt>
                <c:pt idx="484">
                  <c:v>410.17399999999998</c:v>
                </c:pt>
                <c:pt idx="485">
                  <c:v>410.98599999999999</c:v>
                </c:pt>
                <c:pt idx="486">
                  <c:v>411.75799999999998</c:v>
                </c:pt>
                <c:pt idx="487">
                  <c:v>412.55</c:v>
                </c:pt>
                <c:pt idx="488">
                  <c:v>414.12599999999998</c:v>
                </c:pt>
                <c:pt idx="489">
                  <c:v>414.93799999999999</c:v>
                </c:pt>
                <c:pt idx="490">
                  <c:v>415.71100000000001</c:v>
                </c:pt>
                <c:pt idx="491">
                  <c:v>416.50099999999998</c:v>
                </c:pt>
                <c:pt idx="492">
                  <c:v>417.29700000000003</c:v>
                </c:pt>
                <c:pt idx="493">
                  <c:v>418.08</c:v>
                </c:pt>
                <c:pt idx="494">
                  <c:v>418.887</c:v>
                </c:pt>
                <c:pt idx="495">
                  <c:v>419.68</c:v>
                </c:pt>
                <c:pt idx="496">
                  <c:v>420.47399999999999</c:v>
                </c:pt>
                <c:pt idx="497">
                  <c:v>421.27699999999999</c:v>
                </c:pt>
                <c:pt idx="498">
                  <c:v>422.06099999999998</c:v>
                </c:pt>
                <c:pt idx="499">
                  <c:v>422.84199999999998</c:v>
                </c:pt>
                <c:pt idx="500">
                  <c:v>423.64600000000002</c:v>
                </c:pt>
                <c:pt idx="501">
                  <c:v>424.43099999999998</c:v>
                </c:pt>
                <c:pt idx="502">
                  <c:v>425.214</c:v>
                </c:pt>
                <c:pt idx="503">
                  <c:v>426.01299999999998</c:v>
                </c:pt>
                <c:pt idx="504">
                  <c:v>426.78300000000002</c:v>
                </c:pt>
                <c:pt idx="505">
                  <c:v>427.60700000000003</c:v>
                </c:pt>
                <c:pt idx="506">
                  <c:v>428.4</c:v>
                </c:pt>
                <c:pt idx="507">
                  <c:v>429.19600000000003</c:v>
                </c:pt>
                <c:pt idx="508">
                  <c:v>429.97500000000002</c:v>
                </c:pt>
                <c:pt idx="509">
                  <c:v>430.76900000000001</c:v>
                </c:pt>
                <c:pt idx="510">
                  <c:v>431.56</c:v>
                </c:pt>
                <c:pt idx="511">
                  <c:v>432.35899999999998</c:v>
                </c:pt>
                <c:pt idx="512">
                  <c:v>433.15300000000002</c:v>
                </c:pt>
                <c:pt idx="513">
                  <c:v>433.96</c:v>
                </c:pt>
                <c:pt idx="514">
                  <c:v>434.73899999999998</c:v>
                </c:pt>
                <c:pt idx="515">
                  <c:v>435.53899999999999</c:v>
                </c:pt>
                <c:pt idx="516">
                  <c:v>436.35199999999998</c:v>
                </c:pt>
                <c:pt idx="517">
                  <c:v>437.13299999999998</c:v>
                </c:pt>
                <c:pt idx="518">
                  <c:v>437.93799999999999</c:v>
                </c:pt>
                <c:pt idx="519">
                  <c:v>438.74200000000002</c:v>
                </c:pt>
                <c:pt idx="520">
                  <c:v>439.50700000000001</c:v>
                </c:pt>
                <c:pt idx="521">
                  <c:v>440.31900000000002</c:v>
                </c:pt>
                <c:pt idx="522">
                  <c:v>441.10700000000003</c:v>
                </c:pt>
                <c:pt idx="523">
                  <c:v>441.892</c:v>
                </c:pt>
                <c:pt idx="524">
                  <c:v>442.67399999999998</c:v>
                </c:pt>
                <c:pt idx="525">
                  <c:v>443.49400000000003</c:v>
                </c:pt>
                <c:pt idx="526">
                  <c:v>444.26299999999998</c:v>
                </c:pt>
                <c:pt idx="527">
                  <c:v>445.08</c:v>
                </c:pt>
                <c:pt idx="528">
                  <c:v>445.87</c:v>
                </c:pt>
                <c:pt idx="529">
                  <c:v>446.65499999999997</c:v>
                </c:pt>
                <c:pt idx="530">
                  <c:v>447.44600000000003</c:v>
                </c:pt>
                <c:pt idx="531">
                  <c:v>448.24400000000003</c:v>
                </c:pt>
                <c:pt idx="532">
                  <c:v>449.04399999999998</c:v>
                </c:pt>
                <c:pt idx="533">
                  <c:v>449.81700000000001</c:v>
                </c:pt>
                <c:pt idx="534">
                  <c:v>450.61500000000001</c:v>
                </c:pt>
                <c:pt idx="535">
                  <c:v>451.41199999999998</c:v>
                </c:pt>
                <c:pt idx="536">
                  <c:v>452.18299999999999</c:v>
                </c:pt>
                <c:pt idx="537">
                  <c:v>452.98399999999998</c:v>
                </c:pt>
                <c:pt idx="538">
                  <c:v>453.774</c:v>
                </c:pt>
                <c:pt idx="539">
                  <c:v>454.57600000000002</c:v>
                </c:pt>
                <c:pt idx="540">
                  <c:v>455.375</c:v>
                </c:pt>
                <c:pt idx="541">
                  <c:v>456.15499999999997</c:v>
                </c:pt>
                <c:pt idx="542">
                  <c:v>456.93400000000003</c:v>
                </c:pt>
                <c:pt idx="543">
                  <c:v>457.733</c:v>
                </c:pt>
                <c:pt idx="544">
                  <c:v>458.517</c:v>
                </c:pt>
                <c:pt idx="545">
                  <c:v>459.31400000000002</c:v>
                </c:pt>
                <c:pt idx="546">
                  <c:v>460.10199999999998</c:v>
                </c:pt>
                <c:pt idx="547">
                  <c:v>460.899</c:v>
                </c:pt>
                <c:pt idx="548">
                  <c:v>461.71600000000001</c:v>
                </c:pt>
                <c:pt idx="549">
                  <c:v>462.483</c:v>
                </c:pt>
                <c:pt idx="550">
                  <c:v>463.291</c:v>
                </c:pt>
                <c:pt idx="551">
                  <c:v>464.07299999999998</c:v>
                </c:pt>
                <c:pt idx="552">
                  <c:v>464.86200000000002</c:v>
                </c:pt>
                <c:pt idx="553">
                  <c:v>465.65800000000002</c:v>
                </c:pt>
                <c:pt idx="554">
                  <c:v>466.46199999999999</c:v>
                </c:pt>
                <c:pt idx="555">
                  <c:v>467.24799999999999</c:v>
                </c:pt>
                <c:pt idx="556">
                  <c:v>468.03500000000003</c:v>
                </c:pt>
                <c:pt idx="557">
                  <c:v>468.83600000000001</c:v>
                </c:pt>
                <c:pt idx="558">
                  <c:v>469.61900000000003</c:v>
                </c:pt>
                <c:pt idx="559">
                  <c:v>470.42099999999999</c:v>
                </c:pt>
                <c:pt idx="560">
                  <c:v>471.20600000000002</c:v>
                </c:pt>
                <c:pt idx="561">
                  <c:v>472</c:v>
                </c:pt>
                <c:pt idx="562">
                  <c:v>472.80900000000003</c:v>
                </c:pt>
                <c:pt idx="563">
                  <c:v>473.58600000000001</c:v>
                </c:pt>
                <c:pt idx="564">
                  <c:v>474.38299999999998</c:v>
                </c:pt>
                <c:pt idx="565">
                  <c:v>475.18099999999998</c:v>
                </c:pt>
                <c:pt idx="566">
                  <c:v>475.96100000000001</c:v>
                </c:pt>
                <c:pt idx="567">
                  <c:v>476.77</c:v>
                </c:pt>
                <c:pt idx="568">
                  <c:v>477.55500000000001</c:v>
                </c:pt>
                <c:pt idx="569">
                  <c:v>478.36700000000002</c:v>
                </c:pt>
                <c:pt idx="570">
                  <c:v>479.16899999999998</c:v>
                </c:pt>
                <c:pt idx="571">
                  <c:v>479.95</c:v>
                </c:pt>
                <c:pt idx="572">
                  <c:v>480.74599999999998</c:v>
                </c:pt>
                <c:pt idx="573">
                  <c:v>481.54199999999997</c:v>
                </c:pt>
                <c:pt idx="574">
                  <c:v>482.322</c:v>
                </c:pt>
                <c:pt idx="575">
                  <c:v>483.12799999999999</c:v>
                </c:pt>
                <c:pt idx="576">
                  <c:v>483.90300000000002</c:v>
                </c:pt>
                <c:pt idx="577">
                  <c:v>484.68099999999998</c:v>
                </c:pt>
                <c:pt idx="578">
                  <c:v>485.47300000000001</c:v>
                </c:pt>
                <c:pt idx="579">
                  <c:v>486.27300000000002</c:v>
                </c:pt>
                <c:pt idx="580">
                  <c:v>487.07400000000001</c:v>
                </c:pt>
                <c:pt idx="581">
                  <c:v>487.86500000000001</c:v>
                </c:pt>
                <c:pt idx="582">
                  <c:v>488.661</c:v>
                </c:pt>
                <c:pt idx="583">
                  <c:v>489.42899999999997</c:v>
                </c:pt>
                <c:pt idx="584">
                  <c:v>490.226</c:v>
                </c:pt>
                <c:pt idx="585">
                  <c:v>491.01499999999999</c:v>
                </c:pt>
                <c:pt idx="586">
                  <c:v>491.80599999999998</c:v>
                </c:pt>
                <c:pt idx="587">
                  <c:v>492.59500000000003</c:v>
                </c:pt>
                <c:pt idx="588">
                  <c:v>493.39299999999997</c:v>
                </c:pt>
                <c:pt idx="589">
                  <c:v>494.19299999999998</c:v>
                </c:pt>
                <c:pt idx="590">
                  <c:v>494.96100000000001</c:v>
                </c:pt>
                <c:pt idx="591">
                  <c:v>495.77100000000002</c:v>
                </c:pt>
                <c:pt idx="592">
                  <c:v>496.56</c:v>
                </c:pt>
                <c:pt idx="593">
                  <c:v>497.34199999999998</c:v>
                </c:pt>
                <c:pt idx="594">
                  <c:v>498.13</c:v>
                </c:pt>
                <c:pt idx="595">
                  <c:v>498.91</c:v>
                </c:pt>
                <c:pt idx="596">
                  <c:v>499.70800000000003</c:v>
                </c:pt>
                <c:pt idx="597">
                  <c:v>500.517</c:v>
                </c:pt>
                <c:pt idx="598">
                  <c:v>501.286</c:v>
                </c:pt>
                <c:pt idx="599">
                  <c:v>502.09</c:v>
                </c:pt>
                <c:pt idx="600">
                  <c:v>502.87200000000001</c:v>
                </c:pt>
                <c:pt idx="601">
                  <c:v>503.68299999999999</c:v>
                </c:pt>
                <c:pt idx="602">
                  <c:v>504.47300000000001</c:v>
                </c:pt>
                <c:pt idx="603">
                  <c:v>505.27300000000002</c:v>
                </c:pt>
                <c:pt idx="604">
                  <c:v>506.07499999999999</c:v>
                </c:pt>
                <c:pt idx="605">
                  <c:v>506.87799999999999</c:v>
                </c:pt>
                <c:pt idx="606">
                  <c:v>507.63299999999998</c:v>
                </c:pt>
                <c:pt idx="607">
                  <c:v>508.46</c:v>
                </c:pt>
                <c:pt idx="608">
                  <c:v>509.23200000000003</c:v>
                </c:pt>
                <c:pt idx="609">
                  <c:v>510.03</c:v>
                </c:pt>
                <c:pt idx="610">
                  <c:v>510.83499999999998</c:v>
                </c:pt>
                <c:pt idx="611">
                  <c:v>511.625</c:v>
                </c:pt>
                <c:pt idx="612">
                  <c:v>512.41300000000001</c:v>
                </c:pt>
                <c:pt idx="613">
                  <c:v>513.22</c:v>
                </c:pt>
                <c:pt idx="614">
                  <c:v>514.01400000000001</c:v>
                </c:pt>
                <c:pt idx="615">
                  <c:v>514.80499999999995</c:v>
                </c:pt>
                <c:pt idx="616">
                  <c:v>515.59199999999998</c:v>
                </c:pt>
                <c:pt idx="617">
                  <c:v>516.37900000000002</c:v>
                </c:pt>
                <c:pt idx="618">
                  <c:v>517.16999999999996</c:v>
                </c:pt>
                <c:pt idx="619">
                  <c:v>517.95399999999995</c:v>
                </c:pt>
                <c:pt idx="620">
                  <c:v>518.745</c:v>
                </c:pt>
                <c:pt idx="621">
                  <c:v>519.53200000000004</c:v>
                </c:pt>
                <c:pt idx="622">
                  <c:v>520.33100000000002</c:v>
                </c:pt>
                <c:pt idx="623">
                  <c:v>521.14</c:v>
                </c:pt>
                <c:pt idx="624">
                  <c:v>521.91499999999996</c:v>
                </c:pt>
                <c:pt idx="625">
                  <c:v>522.69200000000001</c:v>
                </c:pt>
                <c:pt idx="626">
                  <c:v>523.49800000000005</c:v>
                </c:pt>
                <c:pt idx="627">
                  <c:v>524.26499999999999</c:v>
                </c:pt>
                <c:pt idx="628">
                  <c:v>525.06100000000004</c:v>
                </c:pt>
                <c:pt idx="629">
                  <c:v>525.85400000000004</c:v>
                </c:pt>
                <c:pt idx="630">
                  <c:v>526.649</c:v>
                </c:pt>
                <c:pt idx="631">
                  <c:v>527.43899999999996</c:v>
                </c:pt>
                <c:pt idx="632">
                  <c:v>528.23800000000006</c:v>
                </c:pt>
                <c:pt idx="633">
                  <c:v>529.01599999999996</c:v>
                </c:pt>
                <c:pt idx="634">
                  <c:v>529.81299999999999</c:v>
                </c:pt>
                <c:pt idx="635">
                  <c:v>530.60599999999999</c:v>
                </c:pt>
                <c:pt idx="636">
                  <c:v>531.404</c:v>
                </c:pt>
                <c:pt idx="637">
                  <c:v>532.20100000000002</c:v>
                </c:pt>
                <c:pt idx="638">
                  <c:v>532.99599999999998</c:v>
                </c:pt>
                <c:pt idx="639">
                  <c:v>533.78499999999997</c:v>
                </c:pt>
                <c:pt idx="640">
                  <c:v>534.55799999999999</c:v>
                </c:pt>
                <c:pt idx="641">
                  <c:v>535.35900000000004</c:v>
                </c:pt>
                <c:pt idx="642">
                  <c:v>536.16200000000003</c:v>
                </c:pt>
                <c:pt idx="643">
                  <c:v>536.93700000000001</c:v>
                </c:pt>
                <c:pt idx="644">
                  <c:v>537.73900000000003</c:v>
                </c:pt>
                <c:pt idx="645">
                  <c:v>538.54999999999995</c:v>
                </c:pt>
                <c:pt idx="646">
                  <c:v>539.33399999999995</c:v>
                </c:pt>
                <c:pt idx="647">
                  <c:v>540.13</c:v>
                </c:pt>
                <c:pt idx="648">
                  <c:v>540.91899999999998</c:v>
                </c:pt>
                <c:pt idx="649">
                  <c:v>541.702</c:v>
                </c:pt>
                <c:pt idx="650">
                  <c:v>542.49900000000002</c:v>
                </c:pt>
                <c:pt idx="651">
                  <c:v>543.29899999999998</c:v>
                </c:pt>
                <c:pt idx="652">
                  <c:v>544.06899999999996</c:v>
                </c:pt>
                <c:pt idx="653">
                  <c:v>544.87900000000002</c:v>
                </c:pt>
                <c:pt idx="654">
                  <c:v>545.67499999999995</c:v>
                </c:pt>
                <c:pt idx="655">
                  <c:v>546.48299999999995</c:v>
                </c:pt>
                <c:pt idx="656">
                  <c:v>547.28200000000004</c:v>
                </c:pt>
                <c:pt idx="657">
                  <c:v>548.07000000000005</c:v>
                </c:pt>
                <c:pt idx="658">
                  <c:v>548.86300000000006</c:v>
                </c:pt>
                <c:pt idx="659">
                  <c:v>549.64599999999996</c:v>
                </c:pt>
                <c:pt idx="660">
                  <c:v>550.44100000000003</c:v>
                </c:pt>
                <c:pt idx="661">
                  <c:v>551.24199999999996</c:v>
                </c:pt>
                <c:pt idx="662">
                  <c:v>552.01099999999997</c:v>
                </c:pt>
                <c:pt idx="663">
                  <c:v>552.81100000000004</c:v>
                </c:pt>
                <c:pt idx="664">
                  <c:v>553.61300000000006</c:v>
                </c:pt>
                <c:pt idx="665">
                  <c:v>554.40599999999995</c:v>
                </c:pt>
                <c:pt idx="666">
                  <c:v>555.202</c:v>
                </c:pt>
                <c:pt idx="667">
                  <c:v>555.99599999999998</c:v>
                </c:pt>
                <c:pt idx="668">
                  <c:v>556.779</c:v>
                </c:pt>
                <c:pt idx="669">
                  <c:v>557.56700000000001</c:v>
                </c:pt>
                <c:pt idx="670">
                  <c:v>558.36400000000003</c:v>
                </c:pt>
                <c:pt idx="671">
                  <c:v>559.15</c:v>
                </c:pt>
                <c:pt idx="672">
                  <c:v>559.95500000000004</c:v>
                </c:pt>
                <c:pt idx="673">
                  <c:v>560.73699999999997</c:v>
                </c:pt>
                <c:pt idx="674">
                  <c:v>561.53300000000002</c:v>
                </c:pt>
                <c:pt idx="675">
                  <c:v>562.32500000000005</c:v>
                </c:pt>
                <c:pt idx="676">
                  <c:v>563.11500000000001</c:v>
                </c:pt>
                <c:pt idx="677">
                  <c:v>563.928</c:v>
                </c:pt>
                <c:pt idx="678">
                  <c:v>564.721</c:v>
                </c:pt>
                <c:pt idx="679">
                  <c:v>565.50300000000004</c:v>
                </c:pt>
                <c:pt idx="680">
                  <c:v>566.30700000000002</c:v>
                </c:pt>
                <c:pt idx="681">
                  <c:v>567.08399999999995</c:v>
                </c:pt>
                <c:pt idx="682">
                  <c:v>567.87099999999998</c:v>
                </c:pt>
                <c:pt idx="683">
                  <c:v>568.64800000000002</c:v>
                </c:pt>
                <c:pt idx="684">
                  <c:v>569.44100000000003</c:v>
                </c:pt>
                <c:pt idx="685">
                  <c:v>570.23299999999995</c:v>
                </c:pt>
                <c:pt idx="686">
                  <c:v>571.01700000000005</c:v>
                </c:pt>
                <c:pt idx="687">
                  <c:v>571.81399999999996</c:v>
                </c:pt>
                <c:pt idx="688">
                  <c:v>572.62800000000004</c:v>
                </c:pt>
                <c:pt idx="689">
                  <c:v>573.40499999999997</c:v>
                </c:pt>
                <c:pt idx="690">
                  <c:v>574.21600000000001</c:v>
                </c:pt>
                <c:pt idx="691">
                  <c:v>574.98400000000004</c:v>
                </c:pt>
                <c:pt idx="692">
                  <c:v>575.78499999999997</c:v>
                </c:pt>
                <c:pt idx="693">
                  <c:v>576.57799999999997</c:v>
                </c:pt>
                <c:pt idx="694">
                  <c:v>577.37199999999996</c:v>
                </c:pt>
                <c:pt idx="695">
                  <c:v>578.16499999999996</c:v>
                </c:pt>
                <c:pt idx="696">
                  <c:v>578.96900000000005</c:v>
                </c:pt>
                <c:pt idx="697">
                  <c:v>579.75199999999995</c:v>
                </c:pt>
                <c:pt idx="698">
                  <c:v>580.56600000000003</c:v>
                </c:pt>
                <c:pt idx="699">
                  <c:v>581.36900000000003</c:v>
                </c:pt>
                <c:pt idx="700">
                  <c:v>582.16200000000003</c:v>
                </c:pt>
                <c:pt idx="701">
                  <c:v>582.94799999999998</c:v>
                </c:pt>
                <c:pt idx="702">
                  <c:v>583.74099999999999</c:v>
                </c:pt>
                <c:pt idx="703">
                  <c:v>584.52300000000002</c:v>
                </c:pt>
                <c:pt idx="704">
                  <c:v>585.34299999999996</c:v>
                </c:pt>
                <c:pt idx="705">
                  <c:v>586.11500000000001</c:v>
                </c:pt>
                <c:pt idx="706">
                  <c:v>586.92700000000002</c:v>
                </c:pt>
                <c:pt idx="707">
                  <c:v>587.70500000000004</c:v>
                </c:pt>
                <c:pt idx="708">
                  <c:v>588.49800000000005</c:v>
                </c:pt>
                <c:pt idx="709">
                  <c:v>589.30499999999995</c:v>
                </c:pt>
                <c:pt idx="710">
                  <c:v>590.09199999999998</c:v>
                </c:pt>
                <c:pt idx="711">
                  <c:v>590.88</c:v>
                </c:pt>
                <c:pt idx="712">
                  <c:v>591.68899999999996</c:v>
                </c:pt>
                <c:pt idx="713">
                  <c:v>592.47299999999996</c:v>
                </c:pt>
                <c:pt idx="714">
                  <c:v>593.27499999999998</c:v>
                </c:pt>
                <c:pt idx="715">
                  <c:v>594.05499999999995</c:v>
                </c:pt>
                <c:pt idx="716">
                  <c:v>594.84</c:v>
                </c:pt>
                <c:pt idx="717">
                  <c:v>595.63199999999995</c:v>
                </c:pt>
                <c:pt idx="718">
                  <c:v>596.43399999999997</c:v>
                </c:pt>
                <c:pt idx="719">
                  <c:v>597.21900000000005</c:v>
                </c:pt>
                <c:pt idx="720">
                  <c:v>598.02200000000005</c:v>
                </c:pt>
                <c:pt idx="721">
                  <c:v>598.80499999999995</c:v>
                </c:pt>
                <c:pt idx="722">
                  <c:v>599.61900000000003</c:v>
                </c:pt>
                <c:pt idx="723">
                  <c:v>600.399</c:v>
                </c:pt>
                <c:pt idx="724">
                  <c:v>601.18799999999999</c:v>
                </c:pt>
                <c:pt idx="725">
                  <c:v>601.97799999999995</c:v>
                </c:pt>
                <c:pt idx="726">
                  <c:v>602.76700000000005</c:v>
                </c:pt>
                <c:pt idx="727">
                  <c:v>603.54999999999995</c:v>
                </c:pt>
                <c:pt idx="728">
                  <c:v>604.33199999999999</c:v>
                </c:pt>
                <c:pt idx="729">
                  <c:v>605.13300000000004</c:v>
                </c:pt>
                <c:pt idx="730">
                  <c:v>605.92200000000003</c:v>
                </c:pt>
                <c:pt idx="731">
                  <c:v>606.72199999999998</c:v>
                </c:pt>
                <c:pt idx="732">
                  <c:v>607.51800000000003</c:v>
                </c:pt>
                <c:pt idx="733">
                  <c:v>608.31500000000005</c:v>
                </c:pt>
                <c:pt idx="734">
                  <c:v>609.101</c:v>
                </c:pt>
                <c:pt idx="735">
                  <c:v>609.89800000000002</c:v>
                </c:pt>
                <c:pt idx="736">
                  <c:v>610.67899999999997</c:v>
                </c:pt>
                <c:pt idx="737">
                  <c:v>611.47</c:v>
                </c:pt>
                <c:pt idx="738">
                  <c:v>612.274</c:v>
                </c:pt>
                <c:pt idx="739">
                  <c:v>613.07399999999996</c:v>
                </c:pt>
                <c:pt idx="740">
                  <c:v>613.85599999999999</c:v>
                </c:pt>
                <c:pt idx="741">
                  <c:v>614.66600000000005</c:v>
                </c:pt>
                <c:pt idx="742">
                  <c:v>615.45799999999997</c:v>
                </c:pt>
                <c:pt idx="743">
                  <c:v>616.25</c:v>
                </c:pt>
                <c:pt idx="744">
                  <c:v>617.04200000000003</c:v>
                </c:pt>
                <c:pt idx="745">
                  <c:v>617.84</c:v>
                </c:pt>
                <c:pt idx="746">
                  <c:v>618.63400000000001</c:v>
                </c:pt>
                <c:pt idx="747">
                  <c:v>619.44200000000001</c:v>
                </c:pt>
                <c:pt idx="748">
                  <c:v>620.24</c:v>
                </c:pt>
                <c:pt idx="749">
                  <c:v>621.01900000000001</c:v>
                </c:pt>
                <c:pt idx="750">
                  <c:v>621.81399999999996</c:v>
                </c:pt>
                <c:pt idx="751">
                  <c:v>622.60400000000004</c:v>
                </c:pt>
                <c:pt idx="752">
                  <c:v>623.41399999999999</c:v>
                </c:pt>
                <c:pt idx="753">
                  <c:v>624.20899999999995</c:v>
                </c:pt>
                <c:pt idx="754">
                  <c:v>624.99699999999996</c:v>
                </c:pt>
                <c:pt idx="755">
                  <c:v>625.79899999999998</c:v>
                </c:pt>
                <c:pt idx="756">
                  <c:v>626.58299999999997</c:v>
                </c:pt>
                <c:pt idx="757">
                  <c:v>627.37699999999995</c:v>
                </c:pt>
                <c:pt idx="758">
                  <c:v>628.173</c:v>
                </c:pt>
                <c:pt idx="759">
                  <c:v>628.95699999999999</c:v>
                </c:pt>
                <c:pt idx="760">
                  <c:v>629.75400000000002</c:v>
                </c:pt>
                <c:pt idx="761">
                  <c:v>630.53700000000003</c:v>
                </c:pt>
                <c:pt idx="762">
                  <c:v>631.32799999999997</c:v>
                </c:pt>
                <c:pt idx="763">
                  <c:v>632.14599999999996</c:v>
                </c:pt>
                <c:pt idx="764">
                  <c:v>632.92700000000002</c:v>
                </c:pt>
                <c:pt idx="765">
                  <c:v>633.70899999999995</c:v>
                </c:pt>
                <c:pt idx="766">
                  <c:v>634.51800000000003</c:v>
                </c:pt>
                <c:pt idx="767">
                  <c:v>635.29600000000005</c:v>
                </c:pt>
                <c:pt idx="768">
                  <c:v>636.09799999999996</c:v>
                </c:pt>
                <c:pt idx="769">
                  <c:v>636.88900000000001</c:v>
                </c:pt>
                <c:pt idx="770">
                  <c:v>637.66700000000003</c:v>
                </c:pt>
                <c:pt idx="771">
                  <c:v>638.46</c:v>
                </c:pt>
                <c:pt idx="772">
                  <c:v>639.26300000000003</c:v>
                </c:pt>
                <c:pt idx="773">
                  <c:v>640.06100000000004</c:v>
                </c:pt>
                <c:pt idx="774">
                  <c:v>640.85400000000004</c:v>
                </c:pt>
                <c:pt idx="775">
                  <c:v>641.64</c:v>
                </c:pt>
                <c:pt idx="776">
                  <c:v>642.43399999999997</c:v>
                </c:pt>
                <c:pt idx="777">
                  <c:v>643.22900000000004</c:v>
                </c:pt>
                <c:pt idx="778">
                  <c:v>644</c:v>
                </c:pt>
                <c:pt idx="779">
                  <c:v>644.80899999999997</c:v>
                </c:pt>
                <c:pt idx="780">
                  <c:v>645.59500000000003</c:v>
                </c:pt>
                <c:pt idx="781">
                  <c:v>646.404</c:v>
                </c:pt>
                <c:pt idx="782">
                  <c:v>647.202</c:v>
                </c:pt>
                <c:pt idx="783">
                  <c:v>647.97500000000002</c:v>
                </c:pt>
                <c:pt idx="784">
                  <c:v>648.77499999999998</c:v>
                </c:pt>
                <c:pt idx="785">
                  <c:v>649.572</c:v>
                </c:pt>
                <c:pt idx="786">
                  <c:v>650.36300000000006</c:v>
                </c:pt>
                <c:pt idx="787">
                  <c:v>651.16099999999994</c:v>
                </c:pt>
                <c:pt idx="788">
                  <c:v>651.94399999999996</c:v>
                </c:pt>
                <c:pt idx="789">
                  <c:v>652.74800000000005</c:v>
                </c:pt>
                <c:pt idx="790">
                  <c:v>653.55200000000002</c:v>
                </c:pt>
                <c:pt idx="791">
                  <c:v>654.33000000000004</c:v>
                </c:pt>
                <c:pt idx="792">
                  <c:v>655.11699999999996</c:v>
                </c:pt>
                <c:pt idx="793">
                  <c:v>655.90899999999999</c:v>
                </c:pt>
                <c:pt idx="794">
                  <c:v>656.702</c:v>
                </c:pt>
                <c:pt idx="795">
                  <c:v>657.50400000000002</c:v>
                </c:pt>
                <c:pt idx="796">
                  <c:v>658.30200000000002</c:v>
                </c:pt>
                <c:pt idx="797">
                  <c:v>659.10400000000004</c:v>
                </c:pt>
                <c:pt idx="798">
                  <c:v>659.88699999999994</c:v>
                </c:pt>
                <c:pt idx="799">
                  <c:v>660.65800000000002</c:v>
                </c:pt>
                <c:pt idx="800">
                  <c:v>661.47400000000005</c:v>
                </c:pt>
                <c:pt idx="801">
                  <c:v>662.24900000000002</c:v>
                </c:pt>
                <c:pt idx="802">
                  <c:v>663.04600000000005</c:v>
                </c:pt>
                <c:pt idx="803">
                  <c:v>663.84500000000003</c:v>
                </c:pt>
                <c:pt idx="804">
                  <c:v>664.63699999999994</c:v>
                </c:pt>
                <c:pt idx="805">
                  <c:v>665.42399999999998</c:v>
                </c:pt>
                <c:pt idx="806">
                  <c:v>666.24199999999996</c:v>
                </c:pt>
                <c:pt idx="807">
                  <c:v>667.01199999999994</c:v>
                </c:pt>
                <c:pt idx="808">
                  <c:v>667.80200000000002</c:v>
                </c:pt>
                <c:pt idx="809">
                  <c:v>668.60400000000004</c:v>
                </c:pt>
                <c:pt idx="810">
                  <c:v>669.38300000000004</c:v>
                </c:pt>
                <c:pt idx="811">
                  <c:v>670.16499999999996</c:v>
                </c:pt>
                <c:pt idx="812">
                  <c:v>670.95299999999997</c:v>
                </c:pt>
                <c:pt idx="813">
                  <c:v>671.75</c:v>
                </c:pt>
                <c:pt idx="814">
                  <c:v>672.53700000000003</c:v>
                </c:pt>
                <c:pt idx="815">
                  <c:v>673.346</c:v>
                </c:pt>
                <c:pt idx="816">
                  <c:v>674.13199999999995</c:v>
                </c:pt>
                <c:pt idx="817">
                  <c:v>674.92200000000003</c:v>
                </c:pt>
                <c:pt idx="818">
                  <c:v>675.70799999999997</c:v>
                </c:pt>
                <c:pt idx="819">
                  <c:v>676.50099999999998</c:v>
                </c:pt>
                <c:pt idx="820">
                  <c:v>677.28499999999997</c:v>
                </c:pt>
                <c:pt idx="821">
                  <c:v>678.08500000000004</c:v>
                </c:pt>
                <c:pt idx="822">
                  <c:v>678.88099999999997</c:v>
                </c:pt>
                <c:pt idx="823">
                  <c:v>679.67100000000005</c:v>
                </c:pt>
                <c:pt idx="824">
                  <c:v>680.46100000000001</c:v>
                </c:pt>
                <c:pt idx="825">
                  <c:v>681.27700000000004</c:v>
                </c:pt>
                <c:pt idx="826">
                  <c:v>682.02700000000004</c:v>
                </c:pt>
                <c:pt idx="827">
                  <c:v>682.84400000000005</c:v>
                </c:pt>
                <c:pt idx="828">
                  <c:v>683.63400000000001</c:v>
                </c:pt>
                <c:pt idx="829">
                  <c:v>684.42899999999997</c:v>
                </c:pt>
                <c:pt idx="830">
                  <c:v>685.21799999999996</c:v>
                </c:pt>
                <c:pt idx="831">
                  <c:v>686.01199999999994</c:v>
                </c:pt>
                <c:pt idx="832">
                  <c:v>686.79200000000003</c:v>
                </c:pt>
                <c:pt idx="833">
                  <c:v>687.58</c:v>
                </c:pt>
                <c:pt idx="834">
                  <c:v>688.39599999999996</c:v>
                </c:pt>
                <c:pt idx="835">
                  <c:v>689.18200000000002</c:v>
                </c:pt>
                <c:pt idx="836">
                  <c:v>689.98299999999995</c:v>
                </c:pt>
                <c:pt idx="837">
                  <c:v>690.78700000000003</c:v>
                </c:pt>
                <c:pt idx="838">
                  <c:v>691.59400000000005</c:v>
                </c:pt>
                <c:pt idx="839">
                  <c:v>692.38099999999997</c:v>
                </c:pt>
                <c:pt idx="840">
                  <c:v>693.18100000000004</c:v>
                </c:pt>
                <c:pt idx="841">
                  <c:v>693.976</c:v>
                </c:pt>
                <c:pt idx="842">
                  <c:v>694.74400000000003</c:v>
                </c:pt>
                <c:pt idx="843">
                  <c:v>695.55</c:v>
                </c:pt>
                <c:pt idx="844">
                  <c:v>696.34400000000005</c:v>
                </c:pt>
                <c:pt idx="845">
                  <c:v>697.11699999999996</c:v>
                </c:pt>
                <c:pt idx="846">
                  <c:v>697.92200000000003</c:v>
                </c:pt>
                <c:pt idx="847">
                  <c:v>698.71100000000001</c:v>
                </c:pt>
                <c:pt idx="848">
                  <c:v>699.50400000000002</c:v>
                </c:pt>
                <c:pt idx="849">
                  <c:v>700.30700000000002</c:v>
                </c:pt>
                <c:pt idx="850">
                  <c:v>701.096</c:v>
                </c:pt>
                <c:pt idx="851">
                  <c:v>701.88099999999997</c:v>
                </c:pt>
                <c:pt idx="852">
                  <c:v>702.67</c:v>
                </c:pt>
                <c:pt idx="853">
                  <c:v>703.45500000000004</c:v>
                </c:pt>
                <c:pt idx="854">
                  <c:v>704.255</c:v>
                </c:pt>
                <c:pt idx="855">
                  <c:v>705.03499999999997</c:v>
                </c:pt>
                <c:pt idx="856">
                  <c:v>705.81299999999999</c:v>
                </c:pt>
                <c:pt idx="857">
                  <c:v>706.62199999999996</c:v>
                </c:pt>
                <c:pt idx="858">
                  <c:v>707.40800000000002</c:v>
                </c:pt>
                <c:pt idx="859">
                  <c:v>708.21400000000006</c:v>
                </c:pt>
                <c:pt idx="860">
                  <c:v>709.00599999999997</c:v>
                </c:pt>
                <c:pt idx="861">
                  <c:v>709.78800000000001</c:v>
                </c:pt>
                <c:pt idx="862">
                  <c:v>710.56700000000001</c:v>
                </c:pt>
                <c:pt idx="863">
                  <c:v>711.375</c:v>
                </c:pt>
                <c:pt idx="864">
                  <c:v>712.15800000000002</c:v>
                </c:pt>
                <c:pt idx="865">
                  <c:v>712.95699999999999</c:v>
                </c:pt>
                <c:pt idx="866">
                  <c:v>713.72900000000004</c:v>
                </c:pt>
                <c:pt idx="867">
                  <c:v>714.51700000000005</c:v>
                </c:pt>
                <c:pt idx="868">
                  <c:v>715.31600000000003</c:v>
                </c:pt>
                <c:pt idx="869">
                  <c:v>716.101</c:v>
                </c:pt>
                <c:pt idx="870">
                  <c:v>716.90099999999995</c:v>
                </c:pt>
                <c:pt idx="871">
                  <c:v>717.70899999999995</c:v>
                </c:pt>
                <c:pt idx="872">
                  <c:v>718.49199999999996</c:v>
                </c:pt>
                <c:pt idx="873">
                  <c:v>719.298</c:v>
                </c:pt>
                <c:pt idx="874">
                  <c:v>720.05700000000002</c:v>
                </c:pt>
                <c:pt idx="875">
                  <c:v>720.87300000000005</c:v>
                </c:pt>
                <c:pt idx="876">
                  <c:v>721.64200000000005</c:v>
                </c:pt>
                <c:pt idx="877">
                  <c:v>722.43499999999995</c:v>
                </c:pt>
                <c:pt idx="878">
                  <c:v>723.23099999999999</c:v>
                </c:pt>
                <c:pt idx="879">
                  <c:v>724.02099999999996</c:v>
                </c:pt>
                <c:pt idx="880">
                  <c:v>724.82399999999996</c:v>
                </c:pt>
                <c:pt idx="881">
                  <c:v>725.63</c:v>
                </c:pt>
                <c:pt idx="882">
                  <c:v>726.41700000000003</c:v>
                </c:pt>
                <c:pt idx="883">
                  <c:v>727.21100000000001</c:v>
                </c:pt>
                <c:pt idx="884">
                  <c:v>727.99800000000005</c:v>
                </c:pt>
                <c:pt idx="885">
                  <c:v>728.78899999999999</c:v>
                </c:pt>
                <c:pt idx="886">
                  <c:v>729.57500000000005</c:v>
                </c:pt>
                <c:pt idx="887">
                  <c:v>730.37300000000005</c:v>
                </c:pt>
                <c:pt idx="888">
                  <c:v>731.16600000000005</c:v>
                </c:pt>
                <c:pt idx="889">
                  <c:v>731.96</c:v>
                </c:pt>
                <c:pt idx="890">
                  <c:v>732.73699999999997</c:v>
                </c:pt>
                <c:pt idx="891">
                  <c:v>733.548</c:v>
                </c:pt>
                <c:pt idx="892">
                  <c:v>734.35</c:v>
                </c:pt>
                <c:pt idx="893">
                  <c:v>735.12800000000004</c:v>
                </c:pt>
                <c:pt idx="894">
                  <c:v>735.93700000000001</c:v>
                </c:pt>
                <c:pt idx="895">
                  <c:v>736.70699999999999</c:v>
                </c:pt>
                <c:pt idx="896">
                  <c:v>737.5</c:v>
                </c:pt>
                <c:pt idx="897">
                  <c:v>738.30799999999999</c:v>
                </c:pt>
                <c:pt idx="898">
                  <c:v>739.1</c:v>
                </c:pt>
                <c:pt idx="899">
                  <c:v>739.85500000000002</c:v>
                </c:pt>
                <c:pt idx="900">
                  <c:v>740.67399999999998</c:v>
                </c:pt>
                <c:pt idx="901">
                  <c:v>741.45</c:v>
                </c:pt>
                <c:pt idx="902">
                  <c:v>742.24400000000003</c:v>
                </c:pt>
                <c:pt idx="903">
                  <c:v>743.04600000000005</c:v>
                </c:pt>
                <c:pt idx="904">
                  <c:v>743.83299999999997</c:v>
                </c:pt>
                <c:pt idx="905">
                  <c:v>744.64700000000005</c:v>
                </c:pt>
                <c:pt idx="906">
                  <c:v>745.43499999999995</c:v>
                </c:pt>
                <c:pt idx="907">
                  <c:v>746.21699999999998</c:v>
                </c:pt>
                <c:pt idx="908">
                  <c:v>747.00099999999998</c:v>
                </c:pt>
                <c:pt idx="909">
                  <c:v>747.78399999999999</c:v>
                </c:pt>
                <c:pt idx="910">
                  <c:v>748.58600000000001</c:v>
                </c:pt>
                <c:pt idx="911">
                  <c:v>749.36300000000006</c:v>
                </c:pt>
                <c:pt idx="912">
                  <c:v>750.16099999999994</c:v>
                </c:pt>
                <c:pt idx="913">
                  <c:v>750.95899999999995</c:v>
                </c:pt>
                <c:pt idx="914">
                  <c:v>751.76199999999994</c:v>
                </c:pt>
                <c:pt idx="915">
                  <c:v>752.54600000000005</c:v>
                </c:pt>
                <c:pt idx="916">
                  <c:v>753.34100000000001</c:v>
                </c:pt>
                <c:pt idx="917">
                  <c:v>754.12099999999998</c:v>
                </c:pt>
                <c:pt idx="918">
                  <c:v>754.91099999999994</c:v>
                </c:pt>
                <c:pt idx="919">
                  <c:v>755.72</c:v>
                </c:pt>
                <c:pt idx="920">
                  <c:v>756.5</c:v>
                </c:pt>
                <c:pt idx="921">
                  <c:v>757.29100000000005</c:v>
                </c:pt>
                <c:pt idx="922">
                  <c:v>758.09400000000005</c:v>
                </c:pt>
                <c:pt idx="923">
                  <c:v>758.89400000000001</c:v>
                </c:pt>
                <c:pt idx="924">
                  <c:v>759.66899999999998</c:v>
                </c:pt>
                <c:pt idx="925">
                  <c:v>760.47699999999998</c:v>
                </c:pt>
                <c:pt idx="926">
                  <c:v>761.28</c:v>
                </c:pt>
                <c:pt idx="927">
                  <c:v>762.06700000000001</c:v>
                </c:pt>
                <c:pt idx="928">
                  <c:v>762.86699999999996</c:v>
                </c:pt>
                <c:pt idx="929">
                  <c:v>763.66399999999999</c:v>
                </c:pt>
                <c:pt idx="930">
                  <c:v>764.45100000000002</c:v>
                </c:pt>
                <c:pt idx="931">
                  <c:v>765.24400000000003</c:v>
                </c:pt>
                <c:pt idx="932">
                  <c:v>766.05899999999997</c:v>
                </c:pt>
                <c:pt idx="933">
                  <c:v>766.81899999999996</c:v>
                </c:pt>
                <c:pt idx="934">
                  <c:v>767.63300000000004</c:v>
                </c:pt>
                <c:pt idx="935">
                  <c:v>768.43799999999999</c:v>
                </c:pt>
                <c:pt idx="936">
                  <c:v>769.21400000000006</c:v>
                </c:pt>
                <c:pt idx="937">
                  <c:v>770.01599999999996</c:v>
                </c:pt>
                <c:pt idx="938">
                  <c:v>770.80499999999995</c:v>
                </c:pt>
                <c:pt idx="939">
                  <c:v>771.59500000000003</c:v>
                </c:pt>
                <c:pt idx="940">
                  <c:v>772.39400000000001</c:v>
                </c:pt>
                <c:pt idx="941">
                  <c:v>773.18</c:v>
                </c:pt>
                <c:pt idx="942">
                  <c:v>773.96699999999998</c:v>
                </c:pt>
                <c:pt idx="943">
                  <c:v>774.74400000000003</c:v>
                </c:pt>
                <c:pt idx="944">
                  <c:v>775.54499999999996</c:v>
                </c:pt>
                <c:pt idx="945">
                  <c:v>776.34199999999998</c:v>
                </c:pt>
                <c:pt idx="946">
                  <c:v>777.125</c:v>
                </c:pt>
                <c:pt idx="947">
                  <c:v>777.90899999999999</c:v>
                </c:pt>
                <c:pt idx="948">
                  <c:v>778.71600000000001</c:v>
                </c:pt>
                <c:pt idx="949">
                  <c:v>779.50400000000002</c:v>
                </c:pt>
                <c:pt idx="950">
                  <c:v>780.28599999999994</c:v>
                </c:pt>
                <c:pt idx="951">
                  <c:v>781.09</c:v>
                </c:pt>
                <c:pt idx="952">
                  <c:v>781.86699999999996</c:v>
                </c:pt>
                <c:pt idx="953">
                  <c:v>782.66499999999996</c:v>
                </c:pt>
                <c:pt idx="954">
                  <c:v>783.46600000000001</c:v>
                </c:pt>
                <c:pt idx="955">
                  <c:v>784.255</c:v>
                </c:pt>
                <c:pt idx="956">
                  <c:v>785.06899999999996</c:v>
                </c:pt>
                <c:pt idx="957">
                  <c:v>785.84500000000003</c:v>
                </c:pt>
                <c:pt idx="958">
                  <c:v>786.63499999999999</c:v>
                </c:pt>
                <c:pt idx="959">
                  <c:v>787.44200000000001</c:v>
                </c:pt>
                <c:pt idx="960">
                  <c:v>788.221</c:v>
                </c:pt>
                <c:pt idx="961">
                  <c:v>789.01800000000003</c:v>
                </c:pt>
                <c:pt idx="962">
                  <c:v>789.81100000000004</c:v>
                </c:pt>
                <c:pt idx="963">
                  <c:v>790.596</c:v>
                </c:pt>
                <c:pt idx="964">
                  <c:v>791.404</c:v>
                </c:pt>
                <c:pt idx="965">
                  <c:v>792.19200000000001</c:v>
                </c:pt>
                <c:pt idx="966">
                  <c:v>792.98299999999995</c:v>
                </c:pt>
                <c:pt idx="967">
                  <c:v>793.779</c:v>
                </c:pt>
                <c:pt idx="968">
                  <c:v>794.58699999999999</c:v>
                </c:pt>
                <c:pt idx="969">
                  <c:v>795.37099999999998</c:v>
                </c:pt>
                <c:pt idx="970">
                  <c:v>796.15700000000004</c:v>
                </c:pt>
                <c:pt idx="971">
                  <c:v>796.96100000000001</c:v>
                </c:pt>
                <c:pt idx="972">
                  <c:v>797.75400000000002</c:v>
                </c:pt>
                <c:pt idx="973">
                  <c:v>798.54499999999996</c:v>
                </c:pt>
                <c:pt idx="974">
                  <c:v>799.35599999999999</c:v>
                </c:pt>
                <c:pt idx="975">
                  <c:v>800.14300000000003</c:v>
                </c:pt>
                <c:pt idx="976">
                  <c:v>800.93399999999997</c:v>
                </c:pt>
                <c:pt idx="977">
                  <c:v>801.72900000000004</c:v>
                </c:pt>
                <c:pt idx="978">
                  <c:v>802.52599999999995</c:v>
                </c:pt>
                <c:pt idx="979">
                  <c:v>803.30399999999997</c:v>
                </c:pt>
                <c:pt idx="980">
                  <c:v>804.11800000000005</c:v>
                </c:pt>
                <c:pt idx="981">
                  <c:v>804.89300000000003</c:v>
                </c:pt>
                <c:pt idx="982">
                  <c:v>805.68399999999997</c:v>
                </c:pt>
                <c:pt idx="983">
                  <c:v>806.49400000000003</c:v>
                </c:pt>
                <c:pt idx="984">
                  <c:v>807.28</c:v>
                </c:pt>
                <c:pt idx="985">
                  <c:v>808.05499999999995</c:v>
                </c:pt>
                <c:pt idx="986">
                  <c:v>808.85400000000004</c:v>
                </c:pt>
                <c:pt idx="987">
                  <c:v>809.64499999999998</c:v>
                </c:pt>
                <c:pt idx="988">
                  <c:v>810.45299999999997</c:v>
                </c:pt>
                <c:pt idx="989">
                  <c:v>811.23599999999999</c:v>
                </c:pt>
                <c:pt idx="990">
                  <c:v>812.04499999999996</c:v>
                </c:pt>
                <c:pt idx="991">
                  <c:v>812.81899999999996</c:v>
                </c:pt>
                <c:pt idx="992">
                  <c:v>813.59199999999998</c:v>
                </c:pt>
                <c:pt idx="993">
                  <c:v>814.40700000000004</c:v>
                </c:pt>
                <c:pt idx="994">
                  <c:v>815.18899999999996</c:v>
                </c:pt>
                <c:pt idx="995">
                  <c:v>815.97799999999995</c:v>
                </c:pt>
                <c:pt idx="996">
                  <c:v>816.77499999999998</c:v>
                </c:pt>
                <c:pt idx="997">
                  <c:v>817.56899999999996</c:v>
                </c:pt>
                <c:pt idx="998">
                  <c:v>818.36699999999996</c:v>
                </c:pt>
                <c:pt idx="999">
                  <c:v>819.16399999999999</c:v>
                </c:pt>
                <c:pt idx="1000">
                  <c:v>819.95299999999997</c:v>
                </c:pt>
                <c:pt idx="1001">
                  <c:v>820.73299999999995</c:v>
                </c:pt>
                <c:pt idx="1002">
                  <c:v>821.52599999999995</c:v>
                </c:pt>
                <c:pt idx="1003">
                  <c:v>822.327</c:v>
                </c:pt>
                <c:pt idx="1004">
                  <c:v>823.09500000000003</c:v>
                </c:pt>
                <c:pt idx="1005">
                  <c:v>823.90800000000002</c:v>
                </c:pt>
                <c:pt idx="1006">
                  <c:v>824.69500000000005</c:v>
                </c:pt>
                <c:pt idx="1007">
                  <c:v>825.48299999999995</c:v>
                </c:pt>
                <c:pt idx="1008">
                  <c:v>826.27599999999995</c:v>
                </c:pt>
                <c:pt idx="1009">
                  <c:v>827.06500000000005</c:v>
                </c:pt>
                <c:pt idx="1010">
                  <c:v>827.87599999999998</c:v>
                </c:pt>
                <c:pt idx="1011">
                  <c:v>828.65300000000002</c:v>
                </c:pt>
                <c:pt idx="1012">
                  <c:v>829.46</c:v>
                </c:pt>
                <c:pt idx="1013">
                  <c:v>830.25400000000002</c:v>
                </c:pt>
                <c:pt idx="1014">
                  <c:v>831.02200000000005</c:v>
                </c:pt>
                <c:pt idx="1015">
                  <c:v>831.822</c:v>
                </c:pt>
                <c:pt idx="1016">
                  <c:v>832.62599999999998</c:v>
                </c:pt>
                <c:pt idx="1017">
                  <c:v>833.40899999999999</c:v>
                </c:pt>
                <c:pt idx="1018">
                  <c:v>834.20100000000002</c:v>
                </c:pt>
                <c:pt idx="1019">
                  <c:v>835.00800000000004</c:v>
                </c:pt>
                <c:pt idx="1020">
                  <c:v>835.8</c:v>
                </c:pt>
                <c:pt idx="1021">
                  <c:v>836.59400000000005</c:v>
                </c:pt>
                <c:pt idx="1022">
                  <c:v>837.41</c:v>
                </c:pt>
                <c:pt idx="1023">
                  <c:v>838.19600000000003</c:v>
                </c:pt>
                <c:pt idx="1024">
                  <c:v>839.00199999999995</c:v>
                </c:pt>
                <c:pt idx="1025">
                  <c:v>839.798</c:v>
                </c:pt>
                <c:pt idx="1026">
                  <c:v>840.57799999999997</c:v>
                </c:pt>
                <c:pt idx="1027">
                  <c:v>841.37800000000004</c:v>
                </c:pt>
                <c:pt idx="1028">
                  <c:v>842.17</c:v>
                </c:pt>
                <c:pt idx="1029">
                  <c:v>842.96699999999998</c:v>
                </c:pt>
                <c:pt idx="1030">
                  <c:v>843.75599999999997</c:v>
                </c:pt>
                <c:pt idx="1031">
                  <c:v>844.56399999999996</c:v>
                </c:pt>
                <c:pt idx="1032">
                  <c:v>845.37199999999996</c:v>
                </c:pt>
                <c:pt idx="1033">
                  <c:v>846.13300000000004</c:v>
                </c:pt>
                <c:pt idx="1034">
                  <c:v>846.93299999999999</c:v>
                </c:pt>
                <c:pt idx="1035">
                  <c:v>847.71299999999997</c:v>
                </c:pt>
                <c:pt idx="1036">
                  <c:v>848.49199999999996</c:v>
                </c:pt>
                <c:pt idx="1037">
                  <c:v>849.29499999999996</c:v>
                </c:pt>
                <c:pt idx="1038">
                  <c:v>850.07399999999996</c:v>
                </c:pt>
                <c:pt idx="1039">
                  <c:v>850.88499999999999</c:v>
                </c:pt>
                <c:pt idx="1040">
                  <c:v>851.68100000000004</c:v>
                </c:pt>
                <c:pt idx="1041">
                  <c:v>852.46799999999996</c:v>
                </c:pt>
                <c:pt idx="1042">
                  <c:v>853.28499999999997</c:v>
                </c:pt>
                <c:pt idx="1043">
                  <c:v>854.05700000000002</c:v>
                </c:pt>
                <c:pt idx="1044">
                  <c:v>854.86199999999997</c:v>
                </c:pt>
                <c:pt idx="1045">
                  <c:v>855.64700000000005</c:v>
                </c:pt>
                <c:pt idx="1046">
                  <c:v>856.43200000000002</c:v>
                </c:pt>
                <c:pt idx="1047">
                  <c:v>857.245</c:v>
                </c:pt>
                <c:pt idx="1048">
                  <c:v>858.01700000000005</c:v>
                </c:pt>
                <c:pt idx="1049">
                  <c:v>858.79899999999998</c:v>
                </c:pt>
                <c:pt idx="1050">
                  <c:v>859.60500000000002</c:v>
                </c:pt>
                <c:pt idx="1051">
                  <c:v>860.399</c:v>
                </c:pt>
                <c:pt idx="1052">
                  <c:v>861.18600000000004</c:v>
                </c:pt>
                <c:pt idx="1053">
                  <c:v>861.98800000000006</c:v>
                </c:pt>
                <c:pt idx="1054">
                  <c:v>862.78</c:v>
                </c:pt>
                <c:pt idx="1055">
                  <c:v>863.57</c:v>
                </c:pt>
                <c:pt idx="1056">
                  <c:v>864.37099999999998</c:v>
                </c:pt>
                <c:pt idx="1057">
                  <c:v>865.154</c:v>
                </c:pt>
                <c:pt idx="1058">
                  <c:v>865.95500000000004</c:v>
                </c:pt>
                <c:pt idx="1059">
                  <c:v>866.73599999999999</c:v>
                </c:pt>
                <c:pt idx="1060">
                  <c:v>867.53</c:v>
                </c:pt>
                <c:pt idx="1061">
                  <c:v>868.32600000000002</c:v>
                </c:pt>
                <c:pt idx="1062">
                  <c:v>869.12699999999995</c:v>
                </c:pt>
                <c:pt idx="1063">
                  <c:v>869.92200000000003</c:v>
                </c:pt>
                <c:pt idx="1064">
                  <c:v>870.71699999999998</c:v>
                </c:pt>
                <c:pt idx="1065">
                  <c:v>871.50900000000001</c:v>
                </c:pt>
                <c:pt idx="1066">
                  <c:v>872.31399999999996</c:v>
                </c:pt>
                <c:pt idx="1067">
                  <c:v>873.08399999999995</c:v>
                </c:pt>
                <c:pt idx="1068">
                  <c:v>873.87199999999996</c:v>
                </c:pt>
                <c:pt idx="1069">
                  <c:v>874.66700000000003</c:v>
                </c:pt>
                <c:pt idx="1070">
                  <c:v>875.47</c:v>
                </c:pt>
                <c:pt idx="1071">
                  <c:v>876.26199999999994</c:v>
                </c:pt>
                <c:pt idx="1072">
                  <c:v>877.048</c:v>
                </c:pt>
                <c:pt idx="1073">
                  <c:v>877.84</c:v>
                </c:pt>
                <c:pt idx="1074">
                  <c:v>878.65800000000002</c:v>
                </c:pt>
                <c:pt idx="1075">
                  <c:v>879.44500000000005</c:v>
                </c:pt>
                <c:pt idx="1076">
                  <c:v>880.23099999999999</c:v>
                </c:pt>
                <c:pt idx="1077">
                  <c:v>881.005</c:v>
                </c:pt>
                <c:pt idx="1078">
                  <c:v>881.80499999999995</c:v>
                </c:pt>
                <c:pt idx="1079">
                  <c:v>882.59900000000005</c:v>
                </c:pt>
                <c:pt idx="1080">
                  <c:v>883.36800000000005</c:v>
                </c:pt>
                <c:pt idx="1081">
                  <c:v>884.17499999999995</c:v>
                </c:pt>
                <c:pt idx="1082">
                  <c:v>884.94399999999996</c:v>
                </c:pt>
                <c:pt idx="1083">
                  <c:v>885.72199999999998</c:v>
                </c:pt>
                <c:pt idx="1084">
                  <c:v>886.54300000000001</c:v>
                </c:pt>
                <c:pt idx="1085">
                  <c:v>887.33100000000002</c:v>
                </c:pt>
                <c:pt idx="1086">
                  <c:v>888.10900000000004</c:v>
                </c:pt>
                <c:pt idx="1087">
                  <c:v>888.91200000000003</c:v>
                </c:pt>
                <c:pt idx="1088">
                  <c:v>889.71299999999997</c:v>
                </c:pt>
                <c:pt idx="1089">
                  <c:v>890.48099999999999</c:v>
                </c:pt>
                <c:pt idx="1090">
                  <c:v>891.28800000000001</c:v>
                </c:pt>
                <c:pt idx="1091">
                  <c:v>892.07899999999995</c:v>
                </c:pt>
                <c:pt idx="1092">
                  <c:v>892.85799999999995</c:v>
                </c:pt>
                <c:pt idx="1093">
                  <c:v>893.66600000000005</c:v>
                </c:pt>
                <c:pt idx="1094">
                  <c:v>894.44899999999996</c:v>
                </c:pt>
                <c:pt idx="1095">
                  <c:v>895.23400000000004</c:v>
                </c:pt>
                <c:pt idx="1096">
                  <c:v>896.03399999999999</c:v>
                </c:pt>
                <c:pt idx="1097">
                  <c:v>896.83799999999997</c:v>
                </c:pt>
                <c:pt idx="1098">
                  <c:v>897.61300000000006</c:v>
                </c:pt>
                <c:pt idx="1099">
                  <c:v>898.42399999999998</c:v>
                </c:pt>
                <c:pt idx="1100">
                  <c:v>899.19600000000003</c:v>
                </c:pt>
                <c:pt idx="1101">
                  <c:v>899.99</c:v>
                </c:pt>
                <c:pt idx="1102">
                  <c:v>900.78300000000002</c:v>
                </c:pt>
                <c:pt idx="1103">
                  <c:v>901.56200000000001</c:v>
                </c:pt>
                <c:pt idx="1104">
                  <c:v>902.36</c:v>
                </c:pt>
                <c:pt idx="1105">
                  <c:v>903.14300000000003</c:v>
                </c:pt>
                <c:pt idx="1106">
                  <c:v>903.94500000000005</c:v>
                </c:pt>
                <c:pt idx="1107">
                  <c:v>904.74099999999999</c:v>
                </c:pt>
                <c:pt idx="1108">
                  <c:v>905.54200000000003</c:v>
                </c:pt>
                <c:pt idx="1109">
                  <c:v>906.33500000000004</c:v>
                </c:pt>
                <c:pt idx="1110">
                  <c:v>907.11099999999999</c:v>
                </c:pt>
                <c:pt idx="1111">
                  <c:v>907.90800000000002</c:v>
                </c:pt>
                <c:pt idx="1112">
                  <c:v>908.69200000000001</c:v>
                </c:pt>
                <c:pt idx="1113">
                  <c:v>909.49599999999998</c:v>
                </c:pt>
                <c:pt idx="1114">
                  <c:v>910.28800000000001</c:v>
                </c:pt>
                <c:pt idx="1115">
                  <c:v>911.1</c:v>
                </c:pt>
                <c:pt idx="1116">
                  <c:v>911.88400000000001</c:v>
                </c:pt>
                <c:pt idx="1117">
                  <c:v>912.66800000000001</c:v>
                </c:pt>
                <c:pt idx="1118">
                  <c:v>913.48599999999999</c:v>
                </c:pt>
                <c:pt idx="1119">
                  <c:v>914.26700000000005</c:v>
                </c:pt>
                <c:pt idx="1120">
                  <c:v>915.06200000000001</c:v>
                </c:pt>
                <c:pt idx="1121">
                  <c:v>915.83699999999999</c:v>
                </c:pt>
                <c:pt idx="1122">
                  <c:v>916.64700000000005</c:v>
                </c:pt>
                <c:pt idx="1123">
                  <c:v>917.43899999999996</c:v>
                </c:pt>
                <c:pt idx="1124">
                  <c:v>918.21199999999999</c:v>
                </c:pt>
                <c:pt idx="1125">
                  <c:v>919.01700000000005</c:v>
                </c:pt>
                <c:pt idx="1126">
                  <c:v>919.78200000000004</c:v>
                </c:pt>
                <c:pt idx="1127">
                  <c:v>920.59199999999998</c:v>
                </c:pt>
                <c:pt idx="1128">
                  <c:v>921.38199999999995</c:v>
                </c:pt>
                <c:pt idx="1129">
                  <c:v>922.17899999999997</c:v>
                </c:pt>
                <c:pt idx="1130">
                  <c:v>922.95500000000004</c:v>
                </c:pt>
                <c:pt idx="1131">
                  <c:v>923.76400000000001</c:v>
                </c:pt>
                <c:pt idx="1132">
                  <c:v>924.54</c:v>
                </c:pt>
                <c:pt idx="1133">
                  <c:v>925.34699999999998</c:v>
                </c:pt>
                <c:pt idx="1134">
                  <c:v>926.11599999999999</c:v>
                </c:pt>
                <c:pt idx="1135">
                  <c:v>926.92399999999998</c:v>
                </c:pt>
                <c:pt idx="1136">
                  <c:v>927.70699999999999</c:v>
                </c:pt>
                <c:pt idx="1137">
                  <c:v>928.49</c:v>
                </c:pt>
                <c:pt idx="1138">
                  <c:v>929.29499999999996</c:v>
                </c:pt>
                <c:pt idx="1139">
                  <c:v>930.08699999999999</c:v>
                </c:pt>
                <c:pt idx="1140">
                  <c:v>930.85299999999995</c:v>
                </c:pt>
                <c:pt idx="1141">
                  <c:v>931.673</c:v>
                </c:pt>
                <c:pt idx="1142">
                  <c:v>932.43799999999999</c:v>
                </c:pt>
                <c:pt idx="1143">
                  <c:v>933.24300000000005</c:v>
                </c:pt>
                <c:pt idx="1144">
                  <c:v>934.02499999999998</c:v>
                </c:pt>
                <c:pt idx="1145">
                  <c:v>934.82600000000002</c:v>
                </c:pt>
                <c:pt idx="1146">
                  <c:v>935.59199999999998</c:v>
                </c:pt>
                <c:pt idx="1147">
                  <c:v>936.42</c:v>
                </c:pt>
                <c:pt idx="1148">
                  <c:v>937.20699999999999</c:v>
                </c:pt>
                <c:pt idx="1149">
                  <c:v>938.00599999999997</c:v>
                </c:pt>
                <c:pt idx="1150">
                  <c:v>938.79700000000003</c:v>
                </c:pt>
                <c:pt idx="1151">
                  <c:v>939.58699999999999</c:v>
                </c:pt>
                <c:pt idx="1152">
                  <c:v>940.38800000000003</c:v>
                </c:pt>
                <c:pt idx="1153">
                  <c:v>941.17200000000003</c:v>
                </c:pt>
                <c:pt idx="1154">
                  <c:v>941.97699999999998</c:v>
                </c:pt>
                <c:pt idx="1155">
                  <c:v>942.75099999999998</c:v>
                </c:pt>
                <c:pt idx="1156">
                  <c:v>943.55100000000004</c:v>
                </c:pt>
                <c:pt idx="1157">
                  <c:v>944.36099999999999</c:v>
                </c:pt>
                <c:pt idx="1158">
                  <c:v>945.12800000000004</c:v>
                </c:pt>
                <c:pt idx="1159">
                  <c:v>945.93799999999999</c:v>
                </c:pt>
                <c:pt idx="1160">
                  <c:v>946.72400000000005</c:v>
                </c:pt>
                <c:pt idx="1161">
                  <c:v>947.51499999999999</c:v>
                </c:pt>
                <c:pt idx="1162">
                  <c:v>948.30499999999995</c:v>
                </c:pt>
                <c:pt idx="1163">
                  <c:v>949.08299999999997</c:v>
                </c:pt>
                <c:pt idx="1164">
                  <c:v>949.87900000000002</c:v>
                </c:pt>
                <c:pt idx="1165">
                  <c:v>950.68</c:v>
                </c:pt>
                <c:pt idx="1166">
                  <c:v>951.46799999999996</c:v>
                </c:pt>
                <c:pt idx="1167">
                  <c:v>952.24699999999996</c:v>
                </c:pt>
                <c:pt idx="1168">
                  <c:v>953.03300000000002</c:v>
                </c:pt>
                <c:pt idx="1169">
                  <c:v>953.81899999999996</c:v>
                </c:pt>
                <c:pt idx="1170">
                  <c:v>954.625</c:v>
                </c:pt>
                <c:pt idx="1171">
                  <c:v>955.40700000000004</c:v>
                </c:pt>
                <c:pt idx="1172">
                  <c:v>956.20600000000002</c:v>
                </c:pt>
                <c:pt idx="1173">
                  <c:v>957.00300000000004</c:v>
                </c:pt>
                <c:pt idx="1174">
                  <c:v>957.76499999999999</c:v>
                </c:pt>
                <c:pt idx="1175">
                  <c:v>958.58399999999995</c:v>
                </c:pt>
                <c:pt idx="1176">
                  <c:v>959.37800000000004</c:v>
                </c:pt>
                <c:pt idx="1177">
                  <c:v>960.17499999999995</c:v>
                </c:pt>
                <c:pt idx="1178">
                  <c:v>960.96299999999997</c:v>
                </c:pt>
                <c:pt idx="1179">
                  <c:v>961.76199999999994</c:v>
                </c:pt>
                <c:pt idx="1180">
                  <c:v>962.54499999999996</c:v>
                </c:pt>
                <c:pt idx="1181">
                  <c:v>963.35</c:v>
                </c:pt>
                <c:pt idx="1182">
                  <c:v>964.15800000000002</c:v>
                </c:pt>
                <c:pt idx="1183">
                  <c:v>964.92700000000002</c:v>
                </c:pt>
                <c:pt idx="1184">
                  <c:v>965.72900000000004</c:v>
                </c:pt>
                <c:pt idx="1185">
                  <c:v>966.51199999999994</c:v>
                </c:pt>
                <c:pt idx="1186">
                  <c:v>967.29899999999998</c:v>
                </c:pt>
                <c:pt idx="1187">
                  <c:v>968.09400000000005</c:v>
                </c:pt>
                <c:pt idx="1188">
                  <c:v>968.88199999999995</c:v>
                </c:pt>
                <c:pt idx="1189">
                  <c:v>969.67499999999995</c:v>
                </c:pt>
                <c:pt idx="1190">
                  <c:v>970.46299999999997</c:v>
                </c:pt>
                <c:pt idx="1191">
                  <c:v>971.26800000000003</c:v>
                </c:pt>
                <c:pt idx="1192">
                  <c:v>972.06299999999999</c:v>
                </c:pt>
                <c:pt idx="1193">
                  <c:v>972.85699999999997</c:v>
                </c:pt>
                <c:pt idx="1194">
                  <c:v>973.63499999999999</c:v>
                </c:pt>
                <c:pt idx="1195">
                  <c:v>974.43799999999999</c:v>
                </c:pt>
                <c:pt idx="1196">
                  <c:v>975.20899999999995</c:v>
                </c:pt>
                <c:pt idx="1197">
                  <c:v>975.99900000000002</c:v>
                </c:pt>
                <c:pt idx="1198">
                  <c:v>976.80499999999995</c:v>
                </c:pt>
                <c:pt idx="1199">
                  <c:v>977.59199999999998</c:v>
                </c:pt>
                <c:pt idx="1200">
                  <c:v>978.39800000000002</c:v>
                </c:pt>
                <c:pt idx="1201">
                  <c:v>979.19200000000001</c:v>
                </c:pt>
                <c:pt idx="1202">
                  <c:v>979.98199999999997</c:v>
                </c:pt>
                <c:pt idx="1203">
                  <c:v>980.78300000000002</c:v>
                </c:pt>
                <c:pt idx="1204">
                  <c:v>981.58399999999995</c:v>
                </c:pt>
                <c:pt idx="1205">
                  <c:v>982.37099999999998</c:v>
                </c:pt>
                <c:pt idx="1206">
                  <c:v>983.18200000000002</c:v>
                </c:pt>
                <c:pt idx="1207">
                  <c:v>983.97500000000002</c:v>
                </c:pt>
                <c:pt idx="1208">
                  <c:v>984.76099999999997</c:v>
                </c:pt>
                <c:pt idx="1209">
                  <c:v>985.56200000000001</c:v>
                </c:pt>
                <c:pt idx="1210">
                  <c:v>986.35400000000004</c:v>
                </c:pt>
                <c:pt idx="1211">
                  <c:v>987.15200000000004</c:v>
                </c:pt>
                <c:pt idx="1212">
                  <c:v>987.94600000000003</c:v>
                </c:pt>
                <c:pt idx="1213">
                  <c:v>988.74199999999996</c:v>
                </c:pt>
                <c:pt idx="1214">
                  <c:v>989.54200000000003</c:v>
                </c:pt>
                <c:pt idx="1215">
                  <c:v>990.32399999999996</c:v>
                </c:pt>
                <c:pt idx="1216">
                  <c:v>991.13599999999997</c:v>
                </c:pt>
                <c:pt idx="1217">
                  <c:v>991.90899999999999</c:v>
                </c:pt>
                <c:pt idx="1218">
                  <c:v>992.69299999999998</c:v>
                </c:pt>
                <c:pt idx="1219">
                  <c:v>993.48</c:v>
                </c:pt>
                <c:pt idx="1220">
                  <c:v>994.26900000000001</c:v>
                </c:pt>
                <c:pt idx="1221">
                  <c:v>995.06799999999998</c:v>
                </c:pt>
                <c:pt idx="1222">
                  <c:v>995.86500000000001</c:v>
                </c:pt>
                <c:pt idx="1223">
                  <c:v>996.65700000000004</c:v>
                </c:pt>
                <c:pt idx="1224">
                  <c:v>997.452</c:v>
                </c:pt>
                <c:pt idx="1225">
                  <c:v>998.26099999999997</c:v>
                </c:pt>
                <c:pt idx="1226">
                  <c:v>999.04300000000001</c:v>
                </c:pt>
                <c:pt idx="1227">
                  <c:v>999.83399999999995</c:v>
                </c:pt>
                <c:pt idx="1228">
                  <c:v>1000.59</c:v>
                </c:pt>
                <c:pt idx="1229">
                  <c:v>1001.394</c:v>
                </c:pt>
                <c:pt idx="1230">
                  <c:v>1002.192</c:v>
                </c:pt>
                <c:pt idx="1231">
                  <c:v>1002.963</c:v>
                </c:pt>
                <c:pt idx="1232">
                  <c:v>1003.773</c:v>
                </c:pt>
                <c:pt idx="1233">
                  <c:v>1004.571</c:v>
                </c:pt>
                <c:pt idx="1234">
                  <c:v>1005.357</c:v>
                </c:pt>
                <c:pt idx="1235">
                  <c:v>1006.15</c:v>
                </c:pt>
                <c:pt idx="1236">
                  <c:v>1006.949</c:v>
                </c:pt>
                <c:pt idx="1237">
                  <c:v>1007.724</c:v>
                </c:pt>
                <c:pt idx="1238">
                  <c:v>1008.527</c:v>
                </c:pt>
                <c:pt idx="1239">
                  <c:v>1009.326</c:v>
                </c:pt>
                <c:pt idx="1240">
                  <c:v>1010.129</c:v>
                </c:pt>
                <c:pt idx="1241">
                  <c:v>1010.9109999999999</c:v>
                </c:pt>
                <c:pt idx="1242">
                  <c:v>1011.687</c:v>
                </c:pt>
                <c:pt idx="1243">
                  <c:v>1012.504</c:v>
                </c:pt>
                <c:pt idx="1244">
                  <c:v>1013.2910000000001</c:v>
                </c:pt>
                <c:pt idx="1245">
                  <c:v>1014.0940000000001</c:v>
                </c:pt>
                <c:pt idx="1246">
                  <c:v>1014.904</c:v>
                </c:pt>
                <c:pt idx="1247">
                  <c:v>1015.678</c:v>
                </c:pt>
                <c:pt idx="1248">
                  <c:v>1016.5</c:v>
                </c:pt>
                <c:pt idx="1249">
                  <c:v>1017.279</c:v>
                </c:pt>
                <c:pt idx="1250">
                  <c:v>1018.078</c:v>
                </c:pt>
                <c:pt idx="1251">
                  <c:v>1018.86</c:v>
                </c:pt>
                <c:pt idx="1252">
                  <c:v>1019.6609999999999</c:v>
                </c:pt>
                <c:pt idx="1253">
                  <c:v>1020.437</c:v>
                </c:pt>
                <c:pt idx="1254">
                  <c:v>1021.229</c:v>
                </c:pt>
                <c:pt idx="1255">
                  <c:v>1022.04</c:v>
                </c:pt>
                <c:pt idx="1256">
                  <c:v>1022.825</c:v>
                </c:pt>
                <c:pt idx="1257">
                  <c:v>1023.63</c:v>
                </c:pt>
                <c:pt idx="1258">
                  <c:v>1024.4469999999999</c:v>
                </c:pt>
                <c:pt idx="1259">
                  <c:v>1025.2260000000001</c:v>
                </c:pt>
                <c:pt idx="1260">
                  <c:v>1026.021</c:v>
                </c:pt>
                <c:pt idx="1261">
                  <c:v>1026.806</c:v>
                </c:pt>
                <c:pt idx="1262">
                  <c:v>1027.5820000000001</c:v>
                </c:pt>
                <c:pt idx="1263">
                  <c:v>1028.3800000000001</c:v>
                </c:pt>
                <c:pt idx="1264">
                  <c:v>1029.174</c:v>
                </c:pt>
                <c:pt idx="1265">
                  <c:v>1029.951</c:v>
                </c:pt>
                <c:pt idx="1266">
                  <c:v>1030.7470000000001</c:v>
                </c:pt>
                <c:pt idx="1267">
                  <c:v>1031.5519999999999</c:v>
                </c:pt>
                <c:pt idx="1268">
                  <c:v>1032.345</c:v>
                </c:pt>
                <c:pt idx="1269">
                  <c:v>1033.124</c:v>
                </c:pt>
                <c:pt idx="1270">
                  <c:v>1033.914</c:v>
                </c:pt>
                <c:pt idx="1271">
                  <c:v>1034.71</c:v>
                </c:pt>
                <c:pt idx="1272">
                  <c:v>1035.511</c:v>
                </c:pt>
                <c:pt idx="1273">
                  <c:v>1036.308</c:v>
                </c:pt>
                <c:pt idx="1274">
                  <c:v>1037.098</c:v>
                </c:pt>
                <c:pt idx="1275">
                  <c:v>1037.8820000000001</c:v>
                </c:pt>
                <c:pt idx="1276">
                  <c:v>1038.663</c:v>
                </c:pt>
                <c:pt idx="1277">
                  <c:v>1039.4760000000001</c:v>
                </c:pt>
                <c:pt idx="1278">
                  <c:v>1040.2670000000001</c:v>
                </c:pt>
                <c:pt idx="1279">
                  <c:v>1041.059</c:v>
                </c:pt>
                <c:pt idx="1280">
                  <c:v>1041.8579999999999</c:v>
                </c:pt>
                <c:pt idx="1281">
                  <c:v>1042.662</c:v>
                </c:pt>
                <c:pt idx="1282">
                  <c:v>1043.452</c:v>
                </c:pt>
                <c:pt idx="1283">
                  <c:v>1044.2249999999999</c:v>
                </c:pt>
                <c:pt idx="1284">
                  <c:v>1045.0309999999999</c:v>
                </c:pt>
                <c:pt idx="1285">
                  <c:v>1045.8</c:v>
                </c:pt>
                <c:pt idx="1286">
                  <c:v>1046.6010000000001</c:v>
                </c:pt>
                <c:pt idx="1287">
                  <c:v>1047.4010000000001</c:v>
                </c:pt>
                <c:pt idx="1288">
                  <c:v>1048.1759999999999</c:v>
                </c:pt>
                <c:pt idx="1289">
                  <c:v>1048.9949999999999</c:v>
                </c:pt>
                <c:pt idx="1290">
                  <c:v>1049.789</c:v>
                </c:pt>
                <c:pt idx="1291">
                  <c:v>1050.5840000000001</c:v>
                </c:pt>
                <c:pt idx="1292">
                  <c:v>1051.3800000000001</c:v>
                </c:pt>
                <c:pt idx="1293">
                  <c:v>1052.1590000000001</c:v>
                </c:pt>
                <c:pt idx="1294">
                  <c:v>1052.973</c:v>
                </c:pt>
                <c:pt idx="1295">
                  <c:v>1053.759</c:v>
                </c:pt>
                <c:pt idx="1296">
                  <c:v>1054.557</c:v>
                </c:pt>
                <c:pt idx="1297">
                  <c:v>1055.3489999999999</c:v>
                </c:pt>
                <c:pt idx="1298">
                  <c:v>1056.135</c:v>
                </c:pt>
                <c:pt idx="1299">
                  <c:v>1056.9190000000001</c:v>
                </c:pt>
                <c:pt idx="1300">
                  <c:v>1057.739</c:v>
                </c:pt>
                <c:pt idx="1301">
                  <c:v>1058.5319999999999</c:v>
                </c:pt>
                <c:pt idx="1302">
                  <c:v>1059.326</c:v>
                </c:pt>
                <c:pt idx="1303">
                  <c:v>1060.1199999999999</c:v>
                </c:pt>
                <c:pt idx="1304">
                  <c:v>1060.894</c:v>
                </c:pt>
                <c:pt idx="1305">
                  <c:v>1061.6949999999999</c:v>
                </c:pt>
                <c:pt idx="1306">
                  <c:v>1062.4839999999999</c:v>
                </c:pt>
                <c:pt idx="1307">
                  <c:v>1063.28</c:v>
                </c:pt>
                <c:pt idx="1308">
                  <c:v>1064.0730000000001</c:v>
                </c:pt>
                <c:pt idx="1309">
                  <c:v>1064.8620000000001</c:v>
                </c:pt>
                <c:pt idx="1310">
                  <c:v>1065.646</c:v>
                </c:pt>
                <c:pt idx="1311">
                  <c:v>1066.45</c:v>
                </c:pt>
                <c:pt idx="1312">
                  <c:v>1067.23</c:v>
                </c:pt>
                <c:pt idx="1313">
                  <c:v>1068.0250000000001</c:v>
                </c:pt>
                <c:pt idx="1314">
                  <c:v>1068.8150000000001</c:v>
                </c:pt>
                <c:pt idx="1315">
                  <c:v>1069.605</c:v>
                </c:pt>
                <c:pt idx="1316">
                  <c:v>1070.4090000000001</c:v>
                </c:pt>
                <c:pt idx="1317">
                  <c:v>1071.1880000000001</c:v>
                </c:pt>
                <c:pt idx="1318">
                  <c:v>1071.9970000000001</c:v>
                </c:pt>
                <c:pt idx="1319">
                  <c:v>1072.7739999999999</c:v>
                </c:pt>
                <c:pt idx="1320">
                  <c:v>1073.538</c:v>
                </c:pt>
                <c:pt idx="1321">
                  <c:v>1074.3579999999999</c:v>
                </c:pt>
                <c:pt idx="1322">
                  <c:v>1075.134</c:v>
                </c:pt>
                <c:pt idx="1323">
                  <c:v>1075.922</c:v>
                </c:pt>
                <c:pt idx="1324">
                  <c:v>1076.7260000000001</c:v>
                </c:pt>
                <c:pt idx="1325">
                  <c:v>1077.5139999999999</c:v>
                </c:pt>
                <c:pt idx="1326">
                  <c:v>1078.3140000000001</c:v>
                </c:pt>
                <c:pt idx="1327">
                  <c:v>1079.088</c:v>
                </c:pt>
                <c:pt idx="1328">
                  <c:v>1079.8869999999999</c:v>
                </c:pt>
                <c:pt idx="1329">
                  <c:v>1080.663</c:v>
                </c:pt>
                <c:pt idx="1330">
                  <c:v>1081.4690000000001</c:v>
                </c:pt>
                <c:pt idx="1331">
                  <c:v>1082.277</c:v>
                </c:pt>
                <c:pt idx="1332">
                  <c:v>1083.0640000000001</c:v>
                </c:pt>
                <c:pt idx="1333">
                  <c:v>1083.8340000000001</c:v>
                </c:pt>
                <c:pt idx="1334">
                  <c:v>1084.655</c:v>
                </c:pt>
                <c:pt idx="1335">
                  <c:v>1085.44</c:v>
                </c:pt>
                <c:pt idx="1336">
                  <c:v>1086.2180000000001</c:v>
                </c:pt>
                <c:pt idx="1337">
                  <c:v>1087.027</c:v>
                </c:pt>
                <c:pt idx="1338">
                  <c:v>1087.8040000000001</c:v>
                </c:pt>
                <c:pt idx="1339">
                  <c:v>1088.587</c:v>
                </c:pt>
                <c:pt idx="1340">
                  <c:v>1089.402</c:v>
                </c:pt>
                <c:pt idx="1341">
                  <c:v>1090.1990000000001</c:v>
                </c:pt>
                <c:pt idx="1342">
                  <c:v>1090.973</c:v>
                </c:pt>
                <c:pt idx="1343">
                  <c:v>1091.788</c:v>
                </c:pt>
                <c:pt idx="1344">
                  <c:v>1092.578</c:v>
                </c:pt>
                <c:pt idx="1345">
                  <c:v>1093.3630000000001</c:v>
                </c:pt>
                <c:pt idx="1346">
                  <c:v>1094.1489999999999</c:v>
                </c:pt>
                <c:pt idx="1347">
                  <c:v>1094.944</c:v>
                </c:pt>
                <c:pt idx="1348">
                  <c:v>1095.748</c:v>
                </c:pt>
                <c:pt idx="1349">
                  <c:v>1096.5340000000001</c:v>
                </c:pt>
                <c:pt idx="1350">
                  <c:v>1097.335</c:v>
                </c:pt>
                <c:pt idx="1351">
                  <c:v>1098.136</c:v>
                </c:pt>
                <c:pt idx="1352">
                  <c:v>1098.9169999999999</c:v>
                </c:pt>
                <c:pt idx="1353">
                  <c:v>1099.72</c:v>
                </c:pt>
                <c:pt idx="1354">
                  <c:v>1100.491</c:v>
                </c:pt>
                <c:pt idx="1355">
                  <c:v>1101.2829999999999</c:v>
                </c:pt>
                <c:pt idx="1356">
                  <c:v>1102.0740000000001</c:v>
                </c:pt>
                <c:pt idx="1357">
                  <c:v>1102.8610000000001</c:v>
                </c:pt>
                <c:pt idx="1358">
                  <c:v>1103.6579999999999</c:v>
                </c:pt>
                <c:pt idx="1359">
                  <c:v>1104.4490000000001</c:v>
                </c:pt>
                <c:pt idx="1360">
                  <c:v>1105.231</c:v>
                </c:pt>
                <c:pt idx="1361">
                  <c:v>1106.0050000000001</c:v>
                </c:pt>
                <c:pt idx="1362">
                  <c:v>1106.8030000000001</c:v>
                </c:pt>
                <c:pt idx="1363">
                  <c:v>1107.5920000000001</c:v>
                </c:pt>
                <c:pt idx="1364">
                  <c:v>1108.385</c:v>
                </c:pt>
                <c:pt idx="1365">
                  <c:v>1109.204</c:v>
                </c:pt>
                <c:pt idx="1366">
                  <c:v>1109.9780000000001</c:v>
                </c:pt>
                <c:pt idx="1367">
                  <c:v>1110.7529999999999</c:v>
                </c:pt>
                <c:pt idx="1368">
                  <c:v>1111.5609999999999</c:v>
                </c:pt>
                <c:pt idx="1369">
                  <c:v>1112.3499999999999</c:v>
                </c:pt>
                <c:pt idx="1370">
                  <c:v>1113.134</c:v>
                </c:pt>
                <c:pt idx="1371">
                  <c:v>1113.9369999999999</c:v>
                </c:pt>
                <c:pt idx="1372">
                  <c:v>1114.729</c:v>
                </c:pt>
                <c:pt idx="1373">
                  <c:v>1115.518</c:v>
                </c:pt>
                <c:pt idx="1374">
                  <c:v>1116.318</c:v>
                </c:pt>
                <c:pt idx="1375">
                  <c:v>1117.1199999999999</c:v>
                </c:pt>
                <c:pt idx="1376">
                  <c:v>1117.8920000000001</c:v>
                </c:pt>
                <c:pt idx="1377">
                  <c:v>1118.674</c:v>
                </c:pt>
                <c:pt idx="1378">
                  <c:v>1119.482</c:v>
                </c:pt>
                <c:pt idx="1379">
                  <c:v>1120.248</c:v>
                </c:pt>
                <c:pt idx="1380">
                  <c:v>1121.0640000000001</c:v>
                </c:pt>
                <c:pt idx="1381">
                  <c:v>1121.8589999999999</c:v>
                </c:pt>
                <c:pt idx="1382">
                  <c:v>1122.6500000000001</c:v>
                </c:pt>
                <c:pt idx="1383">
                  <c:v>1123.4490000000001</c:v>
                </c:pt>
                <c:pt idx="1384">
                  <c:v>1124.2439999999999</c:v>
                </c:pt>
                <c:pt idx="1385">
                  <c:v>1125.05</c:v>
                </c:pt>
                <c:pt idx="1386">
                  <c:v>1125.8389999999999</c:v>
                </c:pt>
                <c:pt idx="1387">
                  <c:v>1126.625</c:v>
                </c:pt>
                <c:pt idx="1388">
                  <c:v>1127.4269999999999</c:v>
                </c:pt>
                <c:pt idx="1389">
                  <c:v>1128.201</c:v>
                </c:pt>
                <c:pt idx="1390">
                  <c:v>1128.9860000000001</c:v>
                </c:pt>
                <c:pt idx="1391">
                  <c:v>1129.7950000000001</c:v>
                </c:pt>
                <c:pt idx="1392">
                  <c:v>1130.5889999999999</c:v>
                </c:pt>
                <c:pt idx="1393">
                  <c:v>1131.3810000000001</c:v>
                </c:pt>
                <c:pt idx="1394">
                  <c:v>1132.1659999999999</c:v>
                </c:pt>
                <c:pt idx="1395">
                  <c:v>1132.943</c:v>
                </c:pt>
                <c:pt idx="1396">
                  <c:v>1133.732</c:v>
                </c:pt>
                <c:pt idx="1397">
                  <c:v>1134.5509999999999</c:v>
                </c:pt>
                <c:pt idx="1398">
                  <c:v>1135.3230000000001</c:v>
                </c:pt>
                <c:pt idx="1399">
                  <c:v>1136.135</c:v>
                </c:pt>
                <c:pt idx="1400">
                  <c:v>1136.9059999999999</c:v>
                </c:pt>
                <c:pt idx="1401">
                  <c:v>1137.6980000000001</c:v>
                </c:pt>
                <c:pt idx="1402">
                  <c:v>1138.482</c:v>
                </c:pt>
                <c:pt idx="1403">
                  <c:v>1139.2760000000001</c:v>
                </c:pt>
                <c:pt idx="1404">
                  <c:v>1140.067</c:v>
                </c:pt>
                <c:pt idx="1405">
                  <c:v>1140.8599999999999</c:v>
                </c:pt>
                <c:pt idx="1406">
                  <c:v>1141.653</c:v>
                </c:pt>
                <c:pt idx="1407">
                  <c:v>1142.4670000000001</c:v>
                </c:pt>
                <c:pt idx="1408">
                  <c:v>1143.242</c:v>
                </c:pt>
                <c:pt idx="1409">
                  <c:v>1144.049</c:v>
                </c:pt>
                <c:pt idx="1410">
                  <c:v>1144.8240000000001</c:v>
                </c:pt>
                <c:pt idx="1411">
                  <c:v>1145.614</c:v>
                </c:pt>
                <c:pt idx="1412">
                  <c:v>1146.3969999999999</c:v>
                </c:pt>
                <c:pt idx="1413">
                  <c:v>1147.182</c:v>
                </c:pt>
                <c:pt idx="1414">
                  <c:v>1147.97</c:v>
                </c:pt>
                <c:pt idx="1415">
                  <c:v>1148.7860000000001</c:v>
                </c:pt>
                <c:pt idx="1416">
                  <c:v>1149.569</c:v>
                </c:pt>
                <c:pt idx="1417">
                  <c:v>1150.383</c:v>
                </c:pt>
                <c:pt idx="1418">
                  <c:v>1151.1469999999999</c:v>
                </c:pt>
                <c:pt idx="1419">
                  <c:v>1151.953</c:v>
                </c:pt>
                <c:pt idx="1420">
                  <c:v>1152.7329999999999</c:v>
                </c:pt>
                <c:pt idx="1421">
                  <c:v>1153.5239999999999</c:v>
                </c:pt>
                <c:pt idx="1422">
                  <c:v>1154.326</c:v>
                </c:pt>
                <c:pt idx="1423">
                  <c:v>1155.126</c:v>
                </c:pt>
                <c:pt idx="1424">
                  <c:v>1155.8920000000001</c:v>
                </c:pt>
                <c:pt idx="1425">
                  <c:v>1156.6969999999999</c:v>
                </c:pt>
                <c:pt idx="1426">
                  <c:v>1157.498</c:v>
                </c:pt>
                <c:pt idx="1427">
                  <c:v>1158.2739999999999</c:v>
                </c:pt>
                <c:pt idx="1428">
                  <c:v>1159.0740000000001</c:v>
                </c:pt>
                <c:pt idx="1429">
                  <c:v>1159.8910000000001</c:v>
                </c:pt>
                <c:pt idx="1430">
                  <c:v>1160.662</c:v>
                </c:pt>
                <c:pt idx="1431">
                  <c:v>1161.461</c:v>
                </c:pt>
                <c:pt idx="1432">
                  <c:v>1162.2429999999999</c:v>
                </c:pt>
                <c:pt idx="1433">
                  <c:v>1163.0429999999999</c:v>
                </c:pt>
                <c:pt idx="1434">
                  <c:v>1163.8399999999999</c:v>
                </c:pt>
                <c:pt idx="1435">
                  <c:v>1164.6220000000001</c:v>
                </c:pt>
                <c:pt idx="1436">
                  <c:v>1165.4190000000001</c:v>
                </c:pt>
                <c:pt idx="1437">
                  <c:v>1166.2070000000001</c:v>
                </c:pt>
                <c:pt idx="1438">
                  <c:v>1167.0029999999999</c:v>
                </c:pt>
                <c:pt idx="1439">
                  <c:v>1167.8040000000001</c:v>
                </c:pt>
                <c:pt idx="1440">
                  <c:v>1168.604</c:v>
                </c:pt>
                <c:pt idx="1441">
                  <c:v>1169.405</c:v>
                </c:pt>
                <c:pt idx="1442">
                  <c:v>1170.191</c:v>
                </c:pt>
                <c:pt idx="1443">
                  <c:v>1170.9760000000001</c:v>
                </c:pt>
                <c:pt idx="1444">
                  <c:v>1171.7570000000001</c:v>
                </c:pt>
                <c:pt idx="1445">
                  <c:v>1172.5350000000001</c:v>
                </c:pt>
                <c:pt idx="1446">
                  <c:v>1173.32</c:v>
                </c:pt>
                <c:pt idx="1447">
                  <c:v>1174.1179999999999</c:v>
                </c:pt>
                <c:pt idx="1448">
                  <c:v>1174.9110000000001</c:v>
                </c:pt>
                <c:pt idx="1449">
                  <c:v>1175.722</c:v>
                </c:pt>
                <c:pt idx="1450">
                  <c:v>1176.5139999999999</c:v>
                </c:pt>
                <c:pt idx="1451">
                  <c:v>1177.29</c:v>
                </c:pt>
                <c:pt idx="1452">
                  <c:v>1178.0719999999999</c:v>
                </c:pt>
                <c:pt idx="1453">
                  <c:v>1178.856</c:v>
                </c:pt>
                <c:pt idx="1454">
                  <c:v>1179.6500000000001</c:v>
                </c:pt>
                <c:pt idx="1455">
                  <c:v>1180.433</c:v>
                </c:pt>
                <c:pt idx="1456">
                  <c:v>1181.251</c:v>
                </c:pt>
                <c:pt idx="1457">
                  <c:v>1182.027</c:v>
                </c:pt>
                <c:pt idx="1458">
                  <c:v>1182.8040000000001</c:v>
                </c:pt>
                <c:pt idx="1459">
                  <c:v>1183.607</c:v>
                </c:pt>
                <c:pt idx="1460">
                  <c:v>1184.394</c:v>
                </c:pt>
                <c:pt idx="1461">
                  <c:v>1185.1990000000001</c:v>
                </c:pt>
                <c:pt idx="1462">
                  <c:v>1185.9770000000001</c:v>
                </c:pt>
                <c:pt idx="1463">
                  <c:v>1186.8030000000001</c:v>
                </c:pt>
                <c:pt idx="1464">
                  <c:v>1187.5899999999999</c:v>
                </c:pt>
                <c:pt idx="1465">
                  <c:v>1188.373</c:v>
                </c:pt>
                <c:pt idx="1466">
                  <c:v>1189.181</c:v>
                </c:pt>
                <c:pt idx="1467">
                  <c:v>1189.94</c:v>
                </c:pt>
                <c:pt idx="1468">
                  <c:v>1190.75</c:v>
                </c:pt>
                <c:pt idx="1469">
                  <c:v>1191.5419999999999</c:v>
                </c:pt>
                <c:pt idx="1470">
                  <c:v>1192.329</c:v>
                </c:pt>
                <c:pt idx="1471">
                  <c:v>1193.125</c:v>
                </c:pt>
                <c:pt idx="1472">
                  <c:v>1193.9469999999999</c:v>
                </c:pt>
                <c:pt idx="1473">
                  <c:v>1194.742</c:v>
                </c:pt>
                <c:pt idx="1474">
                  <c:v>1195.547</c:v>
                </c:pt>
                <c:pt idx="1475">
                  <c:v>1196.3320000000001</c:v>
                </c:pt>
                <c:pt idx="1476">
                  <c:v>1197.1199999999999</c:v>
                </c:pt>
                <c:pt idx="1477">
                  <c:v>1197.9169999999999</c:v>
                </c:pt>
                <c:pt idx="1478">
                  <c:v>1198.6849999999999</c:v>
                </c:pt>
                <c:pt idx="1479">
                  <c:v>1199.49</c:v>
                </c:pt>
                <c:pt idx="1480">
                  <c:v>1200.2639999999999</c:v>
                </c:pt>
                <c:pt idx="1481">
                  <c:v>1201.068</c:v>
                </c:pt>
                <c:pt idx="1482">
                  <c:v>1201.8879999999999</c:v>
                </c:pt>
                <c:pt idx="1483">
                  <c:v>1202.6859999999999</c:v>
                </c:pt>
                <c:pt idx="1484">
                  <c:v>1203.4659999999999</c:v>
                </c:pt>
                <c:pt idx="1485">
                  <c:v>1204.2619999999999</c:v>
                </c:pt>
                <c:pt idx="1486">
                  <c:v>1205.0419999999999</c:v>
                </c:pt>
                <c:pt idx="1487">
                  <c:v>1205.835</c:v>
                </c:pt>
                <c:pt idx="1488">
                  <c:v>1206.635</c:v>
                </c:pt>
                <c:pt idx="1489">
                  <c:v>1207.4159999999999</c:v>
                </c:pt>
                <c:pt idx="1490">
                  <c:v>1208.221</c:v>
                </c:pt>
                <c:pt idx="1491">
                  <c:v>1209.018</c:v>
                </c:pt>
                <c:pt idx="1492">
                  <c:v>1209.7919999999999</c:v>
                </c:pt>
                <c:pt idx="1493">
                  <c:v>1210.6199999999999</c:v>
                </c:pt>
                <c:pt idx="1494">
                  <c:v>1211.3810000000001</c:v>
                </c:pt>
                <c:pt idx="1495">
                  <c:v>1212.1890000000001</c:v>
                </c:pt>
                <c:pt idx="1496">
                  <c:v>1212.9670000000001</c:v>
                </c:pt>
                <c:pt idx="1497">
                  <c:v>1213.7719999999999</c:v>
                </c:pt>
                <c:pt idx="1498">
                  <c:v>1214.5730000000001</c:v>
                </c:pt>
                <c:pt idx="1499">
                  <c:v>1215.3510000000001</c:v>
                </c:pt>
                <c:pt idx="1500">
                  <c:v>1216.145</c:v>
                </c:pt>
                <c:pt idx="1501">
                  <c:v>1216.934</c:v>
                </c:pt>
                <c:pt idx="1502">
                  <c:v>1217.7270000000001</c:v>
                </c:pt>
                <c:pt idx="1503">
                  <c:v>1218.5070000000001</c:v>
                </c:pt>
                <c:pt idx="1504">
                  <c:v>1219.307</c:v>
                </c:pt>
                <c:pt idx="1505">
                  <c:v>1220.0999999999999</c:v>
                </c:pt>
                <c:pt idx="1506">
                  <c:v>1220.9059999999999</c:v>
                </c:pt>
                <c:pt idx="1507">
                  <c:v>1221.711</c:v>
                </c:pt>
                <c:pt idx="1508">
                  <c:v>1222.501</c:v>
                </c:pt>
                <c:pt idx="1509">
                  <c:v>1223.2940000000001</c:v>
                </c:pt>
                <c:pt idx="1510">
                  <c:v>1224.0719999999999</c:v>
                </c:pt>
                <c:pt idx="1511">
                  <c:v>1224.8689999999999</c:v>
                </c:pt>
                <c:pt idx="1512">
                  <c:v>1225.6569999999999</c:v>
                </c:pt>
                <c:pt idx="1513">
                  <c:v>1226.444</c:v>
                </c:pt>
                <c:pt idx="1514">
                  <c:v>1227.2570000000001</c:v>
                </c:pt>
                <c:pt idx="1515">
                  <c:v>1228.046</c:v>
                </c:pt>
                <c:pt idx="1516">
                  <c:v>1228.8409999999999</c:v>
                </c:pt>
                <c:pt idx="1517">
                  <c:v>1229.645</c:v>
                </c:pt>
                <c:pt idx="1518">
                  <c:v>1230.42</c:v>
                </c:pt>
                <c:pt idx="1519">
                  <c:v>1231.1990000000001</c:v>
                </c:pt>
                <c:pt idx="1520">
                  <c:v>1232.0150000000001</c:v>
                </c:pt>
                <c:pt idx="1521">
                  <c:v>1232.7850000000001</c:v>
                </c:pt>
                <c:pt idx="1522">
                  <c:v>1233.5920000000001</c:v>
                </c:pt>
                <c:pt idx="1523">
                  <c:v>1234.394</c:v>
                </c:pt>
                <c:pt idx="1524">
                  <c:v>1235.1990000000001</c:v>
                </c:pt>
                <c:pt idx="1525">
                  <c:v>1235.991</c:v>
                </c:pt>
                <c:pt idx="1526">
                  <c:v>1236.7729999999999</c:v>
                </c:pt>
                <c:pt idx="1527">
                  <c:v>1237.588</c:v>
                </c:pt>
                <c:pt idx="1528">
                  <c:v>1238.357</c:v>
                </c:pt>
                <c:pt idx="1529">
                  <c:v>1239.165</c:v>
                </c:pt>
                <c:pt idx="1530">
                  <c:v>1239.9559999999999</c:v>
                </c:pt>
                <c:pt idx="1531">
                  <c:v>1240.748</c:v>
                </c:pt>
                <c:pt idx="1532">
                  <c:v>1241.5419999999999</c:v>
                </c:pt>
                <c:pt idx="1533">
                  <c:v>1242.337</c:v>
                </c:pt>
                <c:pt idx="1534">
                  <c:v>1243.1320000000001</c:v>
                </c:pt>
                <c:pt idx="1535">
                  <c:v>1243.9079999999999</c:v>
                </c:pt>
                <c:pt idx="1536">
                  <c:v>1244.731</c:v>
                </c:pt>
                <c:pt idx="1537">
                  <c:v>1245.502</c:v>
                </c:pt>
                <c:pt idx="1538">
                  <c:v>1246.2829999999999</c:v>
                </c:pt>
                <c:pt idx="1539">
                  <c:v>1247.085</c:v>
                </c:pt>
                <c:pt idx="1540">
                  <c:v>1247.8699999999999</c:v>
                </c:pt>
                <c:pt idx="1541">
                  <c:v>1248.6769999999999</c:v>
                </c:pt>
                <c:pt idx="1542">
                  <c:v>1249.4690000000001</c:v>
                </c:pt>
                <c:pt idx="1543">
                  <c:v>1250.2529999999999</c:v>
                </c:pt>
                <c:pt idx="1544">
                  <c:v>1251.04</c:v>
                </c:pt>
                <c:pt idx="1545">
                  <c:v>1251.8309999999999</c:v>
                </c:pt>
                <c:pt idx="1546">
                  <c:v>1252.6210000000001</c:v>
                </c:pt>
                <c:pt idx="1547">
                  <c:v>1253.4280000000001</c:v>
                </c:pt>
                <c:pt idx="1548">
                  <c:v>1254.2170000000001</c:v>
                </c:pt>
                <c:pt idx="1549">
                  <c:v>1254.9949999999999</c:v>
                </c:pt>
                <c:pt idx="1550">
                  <c:v>1255.8109999999999</c:v>
                </c:pt>
                <c:pt idx="1551">
                  <c:v>1256.6010000000001</c:v>
                </c:pt>
                <c:pt idx="1552">
                  <c:v>1257.3879999999999</c:v>
                </c:pt>
                <c:pt idx="1553">
                  <c:v>1258.163</c:v>
                </c:pt>
                <c:pt idx="1554">
                  <c:v>1258.981</c:v>
                </c:pt>
                <c:pt idx="1555">
                  <c:v>1259.7539999999999</c:v>
                </c:pt>
                <c:pt idx="1556">
                  <c:v>1260.557</c:v>
                </c:pt>
                <c:pt idx="1557">
                  <c:v>1261.3579999999999</c:v>
                </c:pt>
                <c:pt idx="1558">
                  <c:v>1262.1590000000001</c:v>
                </c:pt>
                <c:pt idx="1559">
                  <c:v>1262.9459999999999</c:v>
                </c:pt>
                <c:pt idx="1560">
                  <c:v>1263.7239999999999</c:v>
                </c:pt>
                <c:pt idx="1561">
                  <c:v>1264.5229999999999</c:v>
                </c:pt>
                <c:pt idx="1562">
                  <c:v>1265.298</c:v>
                </c:pt>
                <c:pt idx="1563">
                  <c:v>1266.0899999999999</c:v>
                </c:pt>
                <c:pt idx="1564">
                  <c:v>1266.893</c:v>
                </c:pt>
                <c:pt idx="1565">
                  <c:v>1267.691</c:v>
                </c:pt>
                <c:pt idx="1566">
                  <c:v>1268.4939999999999</c:v>
                </c:pt>
                <c:pt idx="1567">
                  <c:v>1269.2819999999999</c:v>
                </c:pt>
                <c:pt idx="1568">
                  <c:v>1270.087</c:v>
                </c:pt>
                <c:pt idx="1569">
                  <c:v>1270.867</c:v>
                </c:pt>
                <c:pt idx="1570">
                  <c:v>1271.662</c:v>
                </c:pt>
                <c:pt idx="1571">
                  <c:v>1272.454</c:v>
                </c:pt>
                <c:pt idx="1572">
                  <c:v>1273.222</c:v>
                </c:pt>
                <c:pt idx="1573">
                  <c:v>1274.049</c:v>
                </c:pt>
                <c:pt idx="1574">
                  <c:v>1274.8589999999999</c:v>
                </c:pt>
                <c:pt idx="1575">
                  <c:v>1275.6369999999999</c:v>
                </c:pt>
                <c:pt idx="1576">
                  <c:v>1276.43</c:v>
                </c:pt>
                <c:pt idx="1577">
                  <c:v>1277.2239999999999</c:v>
                </c:pt>
                <c:pt idx="1578">
                  <c:v>1278.0219999999999</c:v>
                </c:pt>
                <c:pt idx="1579">
                  <c:v>1278.817</c:v>
                </c:pt>
                <c:pt idx="1580">
                  <c:v>1279.5989999999999</c:v>
                </c:pt>
                <c:pt idx="1581">
                  <c:v>1280.4079999999999</c:v>
                </c:pt>
                <c:pt idx="1582">
                  <c:v>1281.1869999999999</c:v>
                </c:pt>
                <c:pt idx="1583">
                  <c:v>1281.962</c:v>
                </c:pt>
                <c:pt idx="1584">
                  <c:v>1282.7840000000001</c:v>
                </c:pt>
                <c:pt idx="1585">
                  <c:v>1283.5450000000001</c:v>
                </c:pt>
                <c:pt idx="1586">
                  <c:v>1284.33</c:v>
                </c:pt>
                <c:pt idx="1587">
                  <c:v>1285.117</c:v>
                </c:pt>
                <c:pt idx="1588">
                  <c:v>1285.921</c:v>
                </c:pt>
                <c:pt idx="1589">
                  <c:v>1286.7090000000001</c:v>
                </c:pt>
                <c:pt idx="1590">
                  <c:v>1287.5229999999999</c:v>
                </c:pt>
                <c:pt idx="1591">
                  <c:v>1288.3119999999999</c:v>
                </c:pt>
                <c:pt idx="1592">
                  <c:v>1289.0840000000001</c:v>
                </c:pt>
                <c:pt idx="1593">
                  <c:v>1289.883</c:v>
                </c:pt>
                <c:pt idx="1594">
                  <c:v>1290.6510000000001</c:v>
                </c:pt>
                <c:pt idx="1595">
                  <c:v>1291.453</c:v>
                </c:pt>
                <c:pt idx="1596">
                  <c:v>1292.23</c:v>
                </c:pt>
                <c:pt idx="1597">
                  <c:v>1293.0219999999999</c:v>
                </c:pt>
                <c:pt idx="1598">
                  <c:v>1293.835</c:v>
                </c:pt>
                <c:pt idx="1599">
                  <c:v>1294.6210000000001</c:v>
                </c:pt>
                <c:pt idx="1600">
                  <c:v>1295.4359999999999</c:v>
                </c:pt>
                <c:pt idx="1601">
                  <c:v>1296.222</c:v>
                </c:pt>
                <c:pt idx="1602">
                  <c:v>1297.0129999999999</c:v>
                </c:pt>
                <c:pt idx="1603">
                  <c:v>1297.7950000000001</c:v>
                </c:pt>
                <c:pt idx="1604">
                  <c:v>1298.5830000000001</c:v>
                </c:pt>
                <c:pt idx="1605">
                  <c:v>1299.3800000000001</c:v>
                </c:pt>
                <c:pt idx="1606">
                  <c:v>1300.165</c:v>
                </c:pt>
                <c:pt idx="1607">
                  <c:v>1300.973</c:v>
                </c:pt>
                <c:pt idx="1608">
                  <c:v>1301.7840000000001</c:v>
                </c:pt>
                <c:pt idx="1609">
                  <c:v>1302.57</c:v>
                </c:pt>
                <c:pt idx="1610">
                  <c:v>1303.3389999999999</c:v>
                </c:pt>
                <c:pt idx="1611">
                  <c:v>1304.1469999999999</c:v>
                </c:pt>
                <c:pt idx="1612">
                  <c:v>1304.934</c:v>
                </c:pt>
                <c:pt idx="1613">
                  <c:v>1305.7349999999999</c:v>
                </c:pt>
                <c:pt idx="1614">
                  <c:v>1306.5360000000001</c:v>
                </c:pt>
                <c:pt idx="1615">
                  <c:v>1307.317</c:v>
                </c:pt>
                <c:pt idx="1616">
                  <c:v>1308.117</c:v>
                </c:pt>
                <c:pt idx="1617">
                  <c:v>1308.8779999999999</c:v>
                </c:pt>
                <c:pt idx="1618">
                  <c:v>1309.692</c:v>
                </c:pt>
                <c:pt idx="1619">
                  <c:v>1310.4760000000001</c:v>
                </c:pt>
                <c:pt idx="1620">
                  <c:v>1311.258</c:v>
                </c:pt>
                <c:pt idx="1621">
                  <c:v>1312.067</c:v>
                </c:pt>
                <c:pt idx="1622">
                  <c:v>1312.8689999999999</c:v>
                </c:pt>
                <c:pt idx="1623">
                  <c:v>1313.6579999999999</c:v>
                </c:pt>
                <c:pt idx="1624">
                  <c:v>1314.4480000000001</c:v>
                </c:pt>
                <c:pt idx="1625">
                  <c:v>1315.2570000000001</c:v>
                </c:pt>
                <c:pt idx="1626">
                  <c:v>1316.0170000000001</c:v>
                </c:pt>
                <c:pt idx="1627">
                  <c:v>1316.817</c:v>
                </c:pt>
                <c:pt idx="1628">
                  <c:v>1317.5930000000001</c:v>
                </c:pt>
                <c:pt idx="1629">
                  <c:v>1318.384</c:v>
                </c:pt>
                <c:pt idx="1630">
                  <c:v>1319.18</c:v>
                </c:pt>
                <c:pt idx="1631">
                  <c:v>1319.9829999999999</c:v>
                </c:pt>
                <c:pt idx="1632">
                  <c:v>1320.777</c:v>
                </c:pt>
                <c:pt idx="1633">
                  <c:v>1321.568</c:v>
                </c:pt>
                <c:pt idx="1634">
                  <c:v>1322.364</c:v>
                </c:pt>
                <c:pt idx="1635">
                  <c:v>1323.143</c:v>
                </c:pt>
                <c:pt idx="1636">
                  <c:v>1323.9159999999999</c:v>
                </c:pt>
                <c:pt idx="1637">
                  <c:v>1324.702</c:v>
                </c:pt>
                <c:pt idx="1638">
                  <c:v>1325.498</c:v>
                </c:pt>
                <c:pt idx="1639">
                  <c:v>1326.29</c:v>
                </c:pt>
                <c:pt idx="1640">
                  <c:v>1327.069</c:v>
                </c:pt>
                <c:pt idx="1641">
                  <c:v>1327.876</c:v>
                </c:pt>
                <c:pt idx="1642">
                  <c:v>1328.663</c:v>
                </c:pt>
                <c:pt idx="1643">
                  <c:v>1329.4670000000001</c:v>
                </c:pt>
                <c:pt idx="1644">
                  <c:v>1330.2380000000001</c:v>
                </c:pt>
                <c:pt idx="1645">
                  <c:v>1331.0309999999999</c:v>
                </c:pt>
                <c:pt idx="1646">
                  <c:v>1331.82</c:v>
                </c:pt>
                <c:pt idx="1647">
                  <c:v>1332.615</c:v>
                </c:pt>
                <c:pt idx="1648">
                  <c:v>1333.413</c:v>
                </c:pt>
                <c:pt idx="1649">
                  <c:v>1334.201</c:v>
                </c:pt>
                <c:pt idx="1650">
                  <c:v>1334.998</c:v>
                </c:pt>
                <c:pt idx="1651">
                  <c:v>1335.769</c:v>
                </c:pt>
                <c:pt idx="1652">
                  <c:v>1336.5709999999999</c:v>
                </c:pt>
                <c:pt idx="1653">
                  <c:v>1337.355</c:v>
                </c:pt>
                <c:pt idx="1654">
                  <c:v>1338.1559999999999</c:v>
                </c:pt>
                <c:pt idx="1655">
                  <c:v>1338.953</c:v>
                </c:pt>
                <c:pt idx="1656">
                  <c:v>1339.7550000000001</c:v>
                </c:pt>
                <c:pt idx="1657">
                  <c:v>1340.5730000000001</c:v>
                </c:pt>
                <c:pt idx="1658">
                  <c:v>1341.3409999999999</c:v>
                </c:pt>
                <c:pt idx="1659">
                  <c:v>1342.127</c:v>
                </c:pt>
                <c:pt idx="1660">
                  <c:v>1342.915</c:v>
                </c:pt>
                <c:pt idx="1661">
                  <c:v>1343.7070000000001</c:v>
                </c:pt>
                <c:pt idx="1662">
                  <c:v>1344.521</c:v>
                </c:pt>
                <c:pt idx="1663">
                  <c:v>1345.2950000000001</c:v>
                </c:pt>
                <c:pt idx="1664">
                  <c:v>1346.107</c:v>
                </c:pt>
                <c:pt idx="1665">
                  <c:v>1346.904</c:v>
                </c:pt>
                <c:pt idx="1666">
                  <c:v>1347.6990000000001</c:v>
                </c:pt>
                <c:pt idx="1667">
                  <c:v>1348.492</c:v>
                </c:pt>
                <c:pt idx="1668">
                  <c:v>1349.2560000000001</c:v>
                </c:pt>
                <c:pt idx="1669">
                  <c:v>1350.0630000000001</c:v>
                </c:pt>
                <c:pt idx="1670">
                  <c:v>1350.845</c:v>
                </c:pt>
                <c:pt idx="1671">
                  <c:v>1351.64</c:v>
                </c:pt>
                <c:pt idx="1672">
                  <c:v>1352.442</c:v>
                </c:pt>
                <c:pt idx="1673">
                  <c:v>1353.2329999999999</c:v>
                </c:pt>
                <c:pt idx="1674">
                  <c:v>1353.9949999999999</c:v>
                </c:pt>
                <c:pt idx="1675">
                  <c:v>1354.817</c:v>
                </c:pt>
                <c:pt idx="1676">
                  <c:v>1355.617</c:v>
                </c:pt>
                <c:pt idx="1677">
                  <c:v>1356.3779999999999</c:v>
                </c:pt>
                <c:pt idx="1678">
                  <c:v>1357.1690000000001</c:v>
                </c:pt>
                <c:pt idx="1679">
                  <c:v>1357.961</c:v>
                </c:pt>
                <c:pt idx="1680">
                  <c:v>1358.7460000000001</c:v>
                </c:pt>
                <c:pt idx="1681">
                  <c:v>1359.55</c:v>
                </c:pt>
                <c:pt idx="1682">
                  <c:v>1360.348</c:v>
                </c:pt>
                <c:pt idx="1683">
                  <c:v>1361.1389999999999</c:v>
                </c:pt>
                <c:pt idx="1684">
                  <c:v>1361.9280000000001</c:v>
                </c:pt>
                <c:pt idx="1685">
                  <c:v>1362.7170000000001</c:v>
                </c:pt>
                <c:pt idx="1686">
                  <c:v>1363.5139999999999</c:v>
                </c:pt>
                <c:pt idx="1687">
                  <c:v>1364.296</c:v>
                </c:pt>
                <c:pt idx="1688">
                  <c:v>1365.0830000000001</c:v>
                </c:pt>
                <c:pt idx="1689">
                  <c:v>1365.8889999999999</c:v>
                </c:pt>
                <c:pt idx="1690">
                  <c:v>1366.6780000000001</c:v>
                </c:pt>
                <c:pt idx="1691">
                  <c:v>1367.4870000000001</c:v>
                </c:pt>
                <c:pt idx="1692">
                  <c:v>1368.26</c:v>
                </c:pt>
                <c:pt idx="1693">
                  <c:v>1369.0409999999999</c:v>
                </c:pt>
                <c:pt idx="1694">
                  <c:v>1369.825</c:v>
                </c:pt>
                <c:pt idx="1695">
                  <c:v>1370.62</c:v>
                </c:pt>
                <c:pt idx="1696">
                  <c:v>1371.42</c:v>
                </c:pt>
                <c:pt idx="1697">
                  <c:v>1372.212</c:v>
                </c:pt>
                <c:pt idx="1698">
                  <c:v>1373.03</c:v>
                </c:pt>
                <c:pt idx="1699">
                  <c:v>1373.8219999999999</c:v>
                </c:pt>
                <c:pt idx="1700">
                  <c:v>1374.598</c:v>
                </c:pt>
                <c:pt idx="1701">
                  <c:v>1375.3889999999999</c:v>
                </c:pt>
                <c:pt idx="1702">
                  <c:v>1376.175</c:v>
                </c:pt>
                <c:pt idx="1703">
                  <c:v>1376.961</c:v>
                </c:pt>
                <c:pt idx="1704">
                  <c:v>1377.7529999999999</c:v>
                </c:pt>
                <c:pt idx="1705">
                  <c:v>1378.569</c:v>
                </c:pt>
                <c:pt idx="1706">
                  <c:v>1379.3779999999999</c:v>
                </c:pt>
                <c:pt idx="1707">
                  <c:v>1380.162</c:v>
                </c:pt>
                <c:pt idx="1708">
                  <c:v>1380.94</c:v>
                </c:pt>
                <c:pt idx="1709">
                  <c:v>1381.75</c:v>
                </c:pt>
                <c:pt idx="1710">
                  <c:v>1382.54</c:v>
                </c:pt>
                <c:pt idx="1711">
                  <c:v>1383.316</c:v>
                </c:pt>
                <c:pt idx="1712">
                  <c:v>1384.115</c:v>
                </c:pt>
                <c:pt idx="1713">
                  <c:v>1384.9159999999999</c:v>
                </c:pt>
                <c:pt idx="1714">
                  <c:v>1385.701</c:v>
                </c:pt>
                <c:pt idx="1715">
                  <c:v>1386.5029999999999</c:v>
                </c:pt>
                <c:pt idx="1716">
                  <c:v>1387.3009999999999</c:v>
                </c:pt>
                <c:pt idx="1717">
                  <c:v>1388.0709999999999</c:v>
                </c:pt>
                <c:pt idx="1718">
                  <c:v>1388.8820000000001</c:v>
                </c:pt>
                <c:pt idx="1719">
                  <c:v>1389.671</c:v>
                </c:pt>
                <c:pt idx="1720">
                  <c:v>1390.4590000000001</c:v>
                </c:pt>
                <c:pt idx="1721">
                  <c:v>1391.2539999999999</c:v>
                </c:pt>
                <c:pt idx="1722">
                  <c:v>1392.037</c:v>
                </c:pt>
                <c:pt idx="1723">
                  <c:v>1392.829</c:v>
                </c:pt>
                <c:pt idx="1724">
                  <c:v>1393.643</c:v>
                </c:pt>
                <c:pt idx="1725">
                  <c:v>1394.4179999999999</c:v>
                </c:pt>
                <c:pt idx="1726">
                  <c:v>1395.2070000000001</c:v>
                </c:pt>
                <c:pt idx="1727">
                  <c:v>1395.9880000000001</c:v>
                </c:pt>
                <c:pt idx="1728">
                  <c:v>1396.7719999999999</c:v>
                </c:pt>
                <c:pt idx="1729">
                  <c:v>1397.5840000000001</c:v>
                </c:pt>
                <c:pt idx="1730">
                  <c:v>1398.377</c:v>
                </c:pt>
                <c:pt idx="1731">
                  <c:v>1399.1579999999999</c:v>
                </c:pt>
                <c:pt idx="1732">
                  <c:v>1399.9739999999999</c:v>
                </c:pt>
                <c:pt idx="1733">
                  <c:v>1400.7539999999999</c:v>
                </c:pt>
                <c:pt idx="1734">
                  <c:v>1401.5440000000001</c:v>
                </c:pt>
                <c:pt idx="1735">
                  <c:v>1402.3119999999999</c:v>
                </c:pt>
                <c:pt idx="1736">
                  <c:v>1403.1</c:v>
                </c:pt>
                <c:pt idx="1737">
                  <c:v>1403.904</c:v>
                </c:pt>
                <c:pt idx="1738">
                  <c:v>1404.7070000000001</c:v>
                </c:pt>
                <c:pt idx="1739">
                  <c:v>1405.509</c:v>
                </c:pt>
                <c:pt idx="1740">
                  <c:v>1406.319</c:v>
                </c:pt>
                <c:pt idx="1741">
                  <c:v>1407.1010000000001</c:v>
                </c:pt>
                <c:pt idx="1742">
                  <c:v>1407.8810000000001</c:v>
                </c:pt>
                <c:pt idx="1743">
                  <c:v>1408.6869999999999</c:v>
                </c:pt>
                <c:pt idx="1744">
                  <c:v>1409.4659999999999</c:v>
                </c:pt>
                <c:pt idx="1745">
                  <c:v>1410.251</c:v>
                </c:pt>
                <c:pt idx="1746">
                  <c:v>1411.048</c:v>
                </c:pt>
                <c:pt idx="1747">
                  <c:v>1411.8630000000001</c:v>
                </c:pt>
                <c:pt idx="1748">
                  <c:v>1412.65</c:v>
                </c:pt>
                <c:pt idx="1749">
                  <c:v>1413.44</c:v>
                </c:pt>
                <c:pt idx="1750">
                  <c:v>1414.2349999999999</c:v>
                </c:pt>
                <c:pt idx="1751">
                  <c:v>1415.018</c:v>
                </c:pt>
                <c:pt idx="1752">
                  <c:v>1415.8219999999999</c:v>
                </c:pt>
                <c:pt idx="1753">
                  <c:v>1416.624</c:v>
                </c:pt>
                <c:pt idx="1754">
                  <c:v>1417.41</c:v>
                </c:pt>
                <c:pt idx="1755">
                  <c:v>1418.192</c:v>
                </c:pt>
                <c:pt idx="1756">
                  <c:v>1419.0070000000001</c:v>
                </c:pt>
                <c:pt idx="1757">
                  <c:v>1419.7909999999999</c:v>
                </c:pt>
                <c:pt idx="1758">
                  <c:v>1420.6010000000001</c:v>
                </c:pt>
                <c:pt idx="1759">
                  <c:v>1421.3920000000001</c:v>
                </c:pt>
                <c:pt idx="1760">
                  <c:v>1422.183</c:v>
                </c:pt>
                <c:pt idx="1761">
                  <c:v>1422.9849999999999</c:v>
                </c:pt>
                <c:pt idx="1762">
                  <c:v>1423.7739999999999</c:v>
                </c:pt>
                <c:pt idx="1763">
                  <c:v>1424.5740000000001</c:v>
                </c:pt>
                <c:pt idx="1764">
                  <c:v>1425.35</c:v>
                </c:pt>
                <c:pt idx="1765">
                  <c:v>1426.134</c:v>
                </c:pt>
                <c:pt idx="1766">
                  <c:v>1426.95</c:v>
                </c:pt>
                <c:pt idx="1767">
                  <c:v>1427.739</c:v>
                </c:pt>
                <c:pt idx="1768">
                  <c:v>1428.5139999999999</c:v>
                </c:pt>
                <c:pt idx="1769">
                  <c:v>1429.299</c:v>
                </c:pt>
                <c:pt idx="1770">
                  <c:v>1430.0820000000001</c:v>
                </c:pt>
                <c:pt idx="1771">
                  <c:v>1430.873</c:v>
                </c:pt>
                <c:pt idx="1772">
                  <c:v>1431.6949999999999</c:v>
                </c:pt>
                <c:pt idx="1773">
                  <c:v>1432.482</c:v>
                </c:pt>
                <c:pt idx="1774">
                  <c:v>1433.29</c:v>
                </c:pt>
                <c:pt idx="1775">
                  <c:v>1434.075</c:v>
                </c:pt>
                <c:pt idx="1776">
                  <c:v>1434.8510000000001</c:v>
                </c:pt>
                <c:pt idx="1777">
                  <c:v>1435.6489999999999</c:v>
                </c:pt>
                <c:pt idx="1778">
                  <c:v>1436.432</c:v>
                </c:pt>
                <c:pt idx="1779">
                  <c:v>1437.2159999999999</c:v>
                </c:pt>
                <c:pt idx="1780">
                  <c:v>1438.018</c:v>
                </c:pt>
                <c:pt idx="1781">
                  <c:v>1438.8150000000001</c:v>
                </c:pt>
                <c:pt idx="1782">
                  <c:v>1439.604</c:v>
                </c:pt>
                <c:pt idx="1783">
                  <c:v>1440.394</c:v>
                </c:pt>
                <c:pt idx="1784">
                  <c:v>1441.183</c:v>
                </c:pt>
                <c:pt idx="1785">
                  <c:v>1441.941</c:v>
                </c:pt>
                <c:pt idx="1786">
                  <c:v>1442.759</c:v>
                </c:pt>
                <c:pt idx="1787">
                  <c:v>1443.557</c:v>
                </c:pt>
                <c:pt idx="1788">
                  <c:v>1444.348</c:v>
                </c:pt>
                <c:pt idx="1789">
                  <c:v>1445.1410000000001</c:v>
                </c:pt>
                <c:pt idx="1790">
                  <c:v>1445.943</c:v>
                </c:pt>
                <c:pt idx="1791">
                  <c:v>1446.7370000000001</c:v>
                </c:pt>
                <c:pt idx="1792">
                  <c:v>1447.539</c:v>
                </c:pt>
                <c:pt idx="1793">
                  <c:v>1448.328</c:v>
                </c:pt>
                <c:pt idx="1794">
                  <c:v>1449.13</c:v>
                </c:pt>
                <c:pt idx="1795">
                  <c:v>1449.9190000000001</c:v>
                </c:pt>
                <c:pt idx="1796">
                  <c:v>1450.7239999999999</c:v>
                </c:pt>
                <c:pt idx="1797">
                  <c:v>1451.51</c:v>
                </c:pt>
                <c:pt idx="1798">
                  <c:v>1452.2929999999999</c:v>
                </c:pt>
                <c:pt idx="1799">
                  <c:v>1453.0889999999999</c:v>
                </c:pt>
                <c:pt idx="1800">
                  <c:v>1453.884</c:v>
                </c:pt>
                <c:pt idx="1801">
                  <c:v>1454.6859999999999</c:v>
                </c:pt>
                <c:pt idx="1802">
                  <c:v>1455.4849999999999</c:v>
                </c:pt>
                <c:pt idx="1803">
                  <c:v>1456.2550000000001</c:v>
                </c:pt>
                <c:pt idx="1804">
                  <c:v>1457.0609999999999</c:v>
                </c:pt>
                <c:pt idx="1805">
                  <c:v>1457.8520000000001</c:v>
                </c:pt>
                <c:pt idx="1806">
                  <c:v>1458.6610000000001</c:v>
                </c:pt>
                <c:pt idx="1807">
                  <c:v>1459.4559999999999</c:v>
                </c:pt>
                <c:pt idx="1808">
                  <c:v>1460.2560000000001</c:v>
                </c:pt>
                <c:pt idx="1809">
                  <c:v>1461.039</c:v>
                </c:pt>
                <c:pt idx="1810">
                  <c:v>1461.819</c:v>
                </c:pt>
                <c:pt idx="1811">
                  <c:v>1462.6079999999999</c:v>
                </c:pt>
                <c:pt idx="1812">
                  <c:v>1463.395</c:v>
                </c:pt>
                <c:pt idx="1813">
                  <c:v>1464.19</c:v>
                </c:pt>
                <c:pt idx="1814">
                  <c:v>1464.971</c:v>
                </c:pt>
                <c:pt idx="1815">
                  <c:v>1465.789</c:v>
                </c:pt>
                <c:pt idx="1816">
                  <c:v>1466.59</c:v>
                </c:pt>
                <c:pt idx="1817">
                  <c:v>1467.366</c:v>
                </c:pt>
                <c:pt idx="1818">
                  <c:v>1468.163</c:v>
                </c:pt>
                <c:pt idx="1819">
                  <c:v>1468.9169999999999</c:v>
                </c:pt>
                <c:pt idx="1820">
                  <c:v>1469.7159999999999</c:v>
                </c:pt>
                <c:pt idx="1821">
                  <c:v>1470.5029999999999</c:v>
                </c:pt>
                <c:pt idx="1822">
                  <c:v>1471.2950000000001</c:v>
                </c:pt>
                <c:pt idx="1823">
                  <c:v>1472.1030000000001</c:v>
                </c:pt>
                <c:pt idx="1824">
                  <c:v>1472.905</c:v>
                </c:pt>
                <c:pt idx="1825">
                  <c:v>1473.682</c:v>
                </c:pt>
                <c:pt idx="1826">
                  <c:v>1474.5029999999999</c:v>
                </c:pt>
                <c:pt idx="1827">
                  <c:v>1475.27</c:v>
                </c:pt>
                <c:pt idx="1828">
                  <c:v>1476.067</c:v>
                </c:pt>
                <c:pt idx="1829">
                  <c:v>1476.8520000000001</c:v>
                </c:pt>
                <c:pt idx="1830">
                  <c:v>1477.6469999999999</c:v>
                </c:pt>
                <c:pt idx="1831">
                  <c:v>1478.454</c:v>
                </c:pt>
                <c:pt idx="1832">
                  <c:v>1479.2360000000001</c:v>
                </c:pt>
                <c:pt idx="1833">
                  <c:v>1480.0060000000001</c:v>
                </c:pt>
                <c:pt idx="1834">
                  <c:v>1480.82</c:v>
                </c:pt>
                <c:pt idx="1835">
                  <c:v>1481.617</c:v>
                </c:pt>
                <c:pt idx="1836">
                  <c:v>1482.4179999999999</c:v>
                </c:pt>
                <c:pt idx="1837">
                  <c:v>1483.2080000000001</c:v>
                </c:pt>
                <c:pt idx="1838">
                  <c:v>1484.0050000000001</c:v>
                </c:pt>
                <c:pt idx="1839">
                  <c:v>1484.7739999999999</c:v>
                </c:pt>
                <c:pt idx="1840">
                  <c:v>1485.595</c:v>
                </c:pt>
                <c:pt idx="1841">
                  <c:v>1486.383</c:v>
                </c:pt>
                <c:pt idx="1842">
                  <c:v>1487.163</c:v>
                </c:pt>
                <c:pt idx="1843">
                  <c:v>1487.952</c:v>
                </c:pt>
                <c:pt idx="1844">
                  <c:v>1488.7529999999999</c:v>
                </c:pt>
                <c:pt idx="1845">
                  <c:v>1489.5550000000001</c:v>
                </c:pt>
                <c:pt idx="1846">
                  <c:v>1490.33</c:v>
                </c:pt>
                <c:pt idx="1847">
                  <c:v>1491.15</c:v>
                </c:pt>
                <c:pt idx="1848">
                  <c:v>1491.934</c:v>
                </c:pt>
                <c:pt idx="1849">
                  <c:v>1492.749</c:v>
                </c:pt>
                <c:pt idx="1850">
                  <c:v>1493.559</c:v>
                </c:pt>
                <c:pt idx="1851">
                  <c:v>1494.336</c:v>
                </c:pt>
                <c:pt idx="1852">
                  <c:v>1495.11</c:v>
                </c:pt>
                <c:pt idx="1853">
                  <c:v>1495.8910000000001</c:v>
                </c:pt>
                <c:pt idx="1854">
                  <c:v>1496.6679999999999</c:v>
                </c:pt>
                <c:pt idx="1855">
                  <c:v>1497.4639999999999</c:v>
                </c:pt>
                <c:pt idx="1856">
                  <c:v>1498.2660000000001</c:v>
                </c:pt>
                <c:pt idx="1857">
                  <c:v>1499.0809999999999</c:v>
                </c:pt>
                <c:pt idx="1858">
                  <c:v>1499.88</c:v>
                </c:pt>
                <c:pt idx="1859">
                  <c:v>1500.662</c:v>
                </c:pt>
                <c:pt idx="1860">
                  <c:v>1501.4559999999999</c:v>
                </c:pt>
                <c:pt idx="1861">
                  <c:v>1502.2270000000001</c:v>
                </c:pt>
                <c:pt idx="1862">
                  <c:v>1503.0250000000001</c:v>
                </c:pt>
                <c:pt idx="1863">
                  <c:v>1503.835</c:v>
                </c:pt>
                <c:pt idx="1864">
                  <c:v>1504.623</c:v>
                </c:pt>
                <c:pt idx="1865">
                  <c:v>1505.432</c:v>
                </c:pt>
                <c:pt idx="1866">
                  <c:v>1506.2070000000001</c:v>
                </c:pt>
                <c:pt idx="1867">
                  <c:v>1506.9749999999999</c:v>
                </c:pt>
                <c:pt idx="1868">
                  <c:v>1507.798</c:v>
                </c:pt>
                <c:pt idx="1869">
                  <c:v>1508.596</c:v>
                </c:pt>
                <c:pt idx="1870">
                  <c:v>1509.3810000000001</c:v>
                </c:pt>
                <c:pt idx="1871">
                  <c:v>1510.153</c:v>
                </c:pt>
                <c:pt idx="1872">
                  <c:v>1510.9659999999999</c:v>
                </c:pt>
                <c:pt idx="1873">
                  <c:v>1511.7349999999999</c:v>
                </c:pt>
                <c:pt idx="1874">
                  <c:v>1512.5360000000001</c:v>
                </c:pt>
                <c:pt idx="1875">
                  <c:v>1513.3150000000001</c:v>
                </c:pt>
                <c:pt idx="1876">
                  <c:v>1514.087</c:v>
                </c:pt>
                <c:pt idx="1877">
                  <c:v>1514.885</c:v>
                </c:pt>
                <c:pt idx="1878">
                  <c:v>1515.681</c:v>
                </c:pt>
                <c:pt idx="1879">
                  <c:v>1516.482</c:v>
                </c:pt>
                <c:pt idx="1880">
                  <c:v>1517.2660000000001</c:v>
                </c:pt>
                <c:pt idx="1881">
                  <c:v>1518.0619999999999</c:v>
                </c:pt>
                <c:pt idx="1882">
                  <c:v>1518.8530000000001</c:v>
                </c:pt>
                <c:pt idx="1883">
                  <c:v>1519.66</c:v>
                </c:pt>
                <c:pt idx="1884">
                  <c:v>1520.454</c:v>
                </c:pt>
                <c:pt idx="1885">
                  <c:v>1521.2429999999999</c:v>
                </c:pt>
                <c:pt idx="1886">
                  <c:v>1522.0329999999999</c:v>
                </c:pt>
                <c:pt idx="1887">
                  <c:v>1522.826</c:v>
                </c:pt>
                <c:pt idx="1888">
                  <c:v>1523.62</c:v>
                </c:pt>
                <c:pt idx="1889">
                  <c:v>1524.4059999999999</c:v>
                </c:pt>
                <c:pt idx="1890">
                  <c:v>1525.203</c:v>
                </c:pt>
                <c:pt idx="1891">
                  <c:v>1526.0150000000001</c:v>
                </c:pt>
                <c:pt idx="1892">
                  <c:v>1526.8050000000001</c:v>
                </c:pt>
                <c:pt idx="1893">
                  <c:v>1527.6020000000001</c:v>
                </c:pt>
                <c:pt idx="1894">
                  <c:v>1528.3689999999999</c:v>
                </c:pt>
                <c:pt idx="1895">
                  <c:v>1529.17</c:v>
                </c:pt>
                <c:pt idx="1896">
                  <c:v>1529.952</c:v>
                </c:pt>
                <c:pt idx="1897">
                  <c:v>1530.7550000000001</c:v>
                </c:pt>
                <c:pt idx="1898">
                  <c:v>1531.538</c:v>
                </c:pt>
                <c:pt idx="1899">
                  <c:v>1532.346</c:v>
                </c:pt>
                <c:pt idx="1900">
                  <c:v>1533.1289999999999</c:v>
                </c:pt>
                <c:pt idx="1901">
                  <c:v>1533.8969999999999</c:v>
                </c:pt>
                <c:pt idx="1902">
                  <c:v>1534.7059999999999</c:v>
                </c:pt>
                <c:pt idx="1903">
                  <c:v>1535.4960000000001</c:v>
                </c:pt>
                <c:pt idx="1904">
                  <c:v>1536.289</c:v>
                </c:pt>
                <c:pt idx="1905">
                  <c:v>1537.0709999999999</c:v>
                </c:pt>
                <c:pt idx="1906">
                  <c:v>1537.8810000000001</c:v>
                </c:pt>
                <c:pt idx="1907">
                  <c:v>1538.6759999999999</c:v>
                </c:pt>
                <c:pt idx="1908">
                  <c:v>1539.4580000000001</c:v>
                </c:pt>
                <c:pt idx="1909">
                  <c:v>1540.248</c:v>
                </c:pt>
                <c:pt idx="1910">
                  <c:v>1541.011</c:v>
                </c:pt>
                <c:pt idx="1911">
                  <c:v>1541.8130000000001</c:v>
                </c:pt>
                <c:pt idx="1912">
                  <c:v>1542.614</c:v>
                </c:pt>
                <c:pt idx="1913">
                  <c:v>1543.403</c:v>
                </c:pt>
                <c:pt idx="1914">
                  <c:v>1544.1980000000001</c:v>
                </c:pt>
                <c:pt idx="1915">
                  <c:v>1544.9849999999999</c:v>
                </c:pt>
                <c:pt idx="1916">
                  <c:v>1545.78</c:v>
                </c:pt>
                <c:pt idx="1917">
                  <c:v>1546.5609999999999</c:v>
                </c:pt>
                <c:pt idx="1918">
                  <c:v>1547.3330000000001</c:v>
                </c:pt>
                <c:pt idx="1919">
                  <c:v>1548.144</c:v>
                </c:pt>
                <c:pt idx="1920">
                  <c:v>1548.9280000000001</c:v>
                </c:pt>
                <c:pt idx="1921">
                  <c:v>1549.7170000000001</c:v>
                </c:pt>
                <c:pt idx="1922">
                  <c:v>1550.5319999999999</c:v>
                </c:pt>
                <c:pt idx="1923">
                  <c:v>1551.3219999999999</c:v>
                </c:pt>
                <c:pt idx="1924">
                  <c:v>1552.0889999999999</c:v>
                </c:pt>
                <c:pt idx="1925">
                  <c:v>1552.91</c:v>
                </c:pt>
                <c:pt idx="1926">
                  <c:v>1553.7</c:v>
                </c:pt>
                <c:pt idx="1927">
                  <c:v>1554.501</c:v>
                </c:pt>
                <c:pt idx="1928">
                  <c:v>1555.2670000000001</c:v>
                </c:pt>
                <c:pt idx="1929">
                  <c:v>1556.0550000000001</c:v>
                </c:pt>
                <c:pt idx="1930">
                  <c:v>1556.8420000000001</c:v>
                </c:pt>
                <c:pt idx="1931">
                  <c:v>1557.6569999999999</c:v>
                </c:pt>
                <c:pt idx="1932">
                  <c:v>1558.454</c:v>
                </c:pt>
                <c:pt idx="1933">
                  <c:v>1559.261</c:v>
                </c:pt>
                <c:pt idx="1934">
                  <c:v>1560.0519999999999</c:v>
                </c:pt>
                <c:pt idx="1935">
                  <c:v>1560.8309999999999</c:v>
                </c:pt>
                <c:pt idx="1936">
                  <c:v>1561.643</c:v>
                </c:pt>
                <c:pt idx="1937">
                  <c:v>1562.421</c:v>
                </c:pt>
                <c:pt idx="1938">
                  <c:v>1563.2159999999999</c:v>
                </c:pt>
                <c:pt idx="1939">
                  <c:v>1564.009</c:v>
                </c:pt>
                <c:pt idx="1940">
                  <c:v>1564.8119999999999</c:v>
                </c:pt>
                <c:pt idx="1941">
                  <c:v>1565.633</c:v>
                </c:pt>
                <c:pt idx="1942">
                  <c:v>1566.3879999999999</c:v>
                </c:pt>
                <c:pt idx="1943">
                  <c:v>1567.19</c:v>
                </c:pt>
                <c:pt idx="1944">
                  <c:v>1567.97</c:v>
                </c:pt>
                <c:pt idx="1945">
                  <c:v>1568.7529999999999</c:v>
                </c:pt>
                <c:pt idx="1946">
                  <c:v>1569.5440000000001</c:v>
                </c:pt>
                <c:pt idx="1947">
                  <c:v>1570.319</c:v>
                </c:pt>
                <c:pt idx="1948">
                  <c:v>1571.125</c:v>
                </c:pt>
                <c:pt idx="1949">
                  <c:v>1571.9259999999999</c:v>
                </c:pt>
                <c:pt idx="1950">
                  <c:v>1572.6990000000001</c:v>
                </c:pt>
                <c:pt idx="1951">
                  <c:v>1573.4939999999999</c:v>
                </c:pt>
                <c:pt idx="1952">
                  <c:v>1574.279</c:v>
                </c:pt>
                <c:pt idx="1953">
                  <c:v>1575.077</c:v>
                </c:pt>
                <c:pt idx="1954">
                  <c:v>1575.875</c:v>
                </c:pt>
                <c:pt idx="1955">
                  <c:v>1576.675</c:v>
                </c:pt>
                <c:pt idx="1956">
                  <c:v>1577.4760000000001</c:v>
                </c:pt>
                <c:pt idx="1957">
                  <c:v>1578.258</c:v>
                </c:pt>
                <c:pt idx="1958">
                  <c:v>1579.029</c:v>
                </c:pt>
                <c:pt idx="1959">
                  <c:v>1579.826</c:v>
                </c:pt>
                <c:pt idx="1960">
                  <c:v>1580.6220000000001</c:v>
                </c:pt>
                <c:pt idx="1961">
                  <c:v>1581.4079999999999</c:v>
                </c:pt>
                <c:pt idx="1962">
                  <c:v>1582.1959999999999</c:v>
                </c:pt>
                <c:pt idx="1963">
                  <c:v>1582.9949999999999</c:v>
                </c:pt>
                <c:pt idx="1964">
                  <c:v>1583.7860000000001</c:v>
                </c:pt>
                <c:pt idx="1965">
                  <c:v>1584.595</c:v>
                </c:pt>
                <c:pt idx="1966">
                  <c:v>1585.3779999999999</c:v>
                </c:pt>
                <c:pt idx="1967">
                  <c:v>1586.146</c:v>
                </c:pt>
                <c:pt idx="1968">
                  <c:v>1586.943</c:v>
                </c:pt>
                <c:pt idx="1969">
                  <c:v>1587.7329999999999</c:v>
                </c:pt>
                <c:pt idx="1970">
                  <c:v>1588.546</c:v>
                </c:pt>
                <c:pt idx="1971">
                  <c:v>1589.318</c:v>
                </c:pt>
                <c:pt idx="1972">
                  <c:v>1590.107</c:v>
                </c:pt>
                <c:pt idx="1973">
                  <c:v>1590.9090000000001</c:v>
                </c:pt>
                <c:pt idx="1974">
                  <c:v>1591.703</c:v>
                </c:pt>
                <c:pt idx="1975">
                  <c:v>1592.5119999999999</c:v>
                </c:pt>
                <c:pt idx="1976">
                  <c:v>1593.296</c:v>
                </c:pt>
                <c:pt idx="1977">
                  <c:v>1594.087</c:v>
                </c:pt>
                <c:pt idx="1978">
                  <c:v>1594.876</c:v>
                </c:pt>
                <c:pt idx="1979">
                  <c:v>1595.674</c:v>
                </c:pt>
                <c:pt idx="1980">
                  <c:v>1596.463</c:v>
                </c:pt>
                <c:pt idx="1981">
                  <c:v>1597.25</c:v>
                </c:pt>
                <c:pt idx="1982">
                  <c:v>1598.0519999999999</c:v>
                </c:pt>
                <c:pt idx="1983">
                  <c:v>1598.85</c:v>
                </c:pt>
                <c:pt idx="1984">
                  <c:v>1599.636</c:v>
                </c:pt>
                <c:pt idx="1985">
                  <c:v>1600.425</c:v>
                </c:pt>
                <c:pt idx="1986">
                  <c:v>1601.2180000000001</c:v>
                </c:pt>
                <c:pt idx="1987">
                  <c:v>1602.027</c:v>
                </c:pt>
                <c:pt idx="1988">
                  <c:v>1602.8150000000001</c:v>
                </c:pt>
                <c:pt idx="1989">
                  <c:v>1603.616</c:v>
                </c:pt>
                <c:pt idx="1990">
                  <c:v>1604.4110000000001</c:v>
                </c:pt>
                <c:pt idx="1991">
                  <c:v>1605.191</c:v>
                </c:pt>
                <c:pt idx="1992">
                  <c:v>1605.954</c:v>
                </c:pt>
                <c:pt idx="1993">
                  <c:v>1606.777</c:v>
                </c:pt>
                <c:pt idx="1994">
                  <c:v>1607.549</c:v>
                </c:pt>
                <c:pt idx="1995">
                  <c:v>1608.35</c:v>
                </c:pt>
                <c:pt idx="1996">
                  <c:v>1609.1420000000001</c:v>
                </c:pt>
                <c:pt idx="1997">
                  <c:v>1609.9359999999999</c:v>
                </c:pt>
                <c:pt idx="1998">
                  <c:v>1610.748</c:v>
                </c:pt>
                <c:pt idx="1999">
                  <c:v>1611.5360000000001</c:v>
                </c:pt>
                <c:pt idx="2000">
                  <c:v>1612.3420000000001</c:v>
                </c:pt>
                <c:pt idx="2001">
                  <c:v>1613.097</c:v>
                </c:pt>
                <c:pt idx="2002">
                  <c:v>1613.8889999999999</c:v>
                </c:pt>
                <c:pt idx="2003">
                  <c:v>1614.6869999999999</c:v>
                </c:pt>
                <c:pt idx="2004">
                  <c:v>1615.462</c:v>
                </c:pt>
                <c:pt idx="2005">
                  <c:v>1616.2629999999999</c:v>
                </c:pt>
                <c:pt idx="2006">
                  <c:v>1617.066</c:v>
                </c:pt>
                <c:pt idx="2007">
                  <c:v>1617.84</c:v>
                </c:pt>
                <c:pt idx="2008">
                  <c:v>1618.665</c:v>
                </c:pt>
                <c:pt idx="2009">
                  <c:v>1619.4580000000001</c:v>
                </c:pt>
                <c:pt idx="2010">
                  <c:v>1620.251</c:v>
                </c:pt>
                <c:pt idx="2011">
                  <c:v>1621.0319999999999</c:v>
                </c:pt>
                <c:pt idx="2012">
                  <c:v>1621.828</c:v>
                </c:pt>
                <c:pt idx="2013">
                  <c:v>1622.615</c:v>
                </c:pt>
                <c:pt idx="2014">
                  <c:v>1623.3969999999999</c:v>
                </c:pt>
                <c:pt idx="2015">
                  <c:v>1624.174</c:v>
                </c:pt>
                <c:pt idx="2016">
                  <c:v>1624.99</c:v>
                </c:pt>
                <c:pt idx="2017">
                  <c:v>1625.7909999999999</c:v>
                </c:pt>
                <c:pt idx="2018">
                  <c:v>1626.5920000000001</c:v>
                </c:pt>
                <c:pt idx="2019">
                  <c:v>1627.3630000000001</c:v>
                </c:pt>
                <c:pt idx="2020">
                  <c:v>1628.1569999999999</c:v>
                </c:pt>
                <c:pt idx="2021">
                  <c:v>1628.9480000000001</c:v>
                </c:pt>
                <c:pt idx="2022">
                  <c:v>1629.761</c:v>
                </c:pt>
                <c:pt idx="2023">
                  <c:v>1630.5519999999999</c:v>
                </c:pt>
                <c:pt idx="2024">
                  <c:v>1631.3610000000001</c:v>
                </c:pt>
                <c:pt idx="2025">
                  <c:v>1632.1369999999999</c:v>
                </c:pt>
                <c:pt idx="2026">
                  <c:v>1632.923</c:v>
                </c:pt>
                <c:pt idx="2027">
                  <c:v>1633.7439999999999</c:v>
                </c:pt>
                <c:pt idx="2028">
                  <c:v>1634.528</c:v>
                </c:pt>
                <c:pt idx="2029">
                  <c:v>1635.33</c:v>
                </c:pt>
                <c:pt idx="2030">
                  <c:v>1636.1420000000001</c:v>
                </c:pt>
                <c:pt idx="2031">
                  <c:v>1636.9290000000001</c:v>
                </c:pt>
                <c:pt idx="2032">
                  <c:v>1637.732</c:v>
                </c:pt>
                <c:pt idx="2033">
                  <c:v>1638.5170000000001</c:v>
                </c:pt>
                <c:pt idx="2034">
                  <c:v>1639.3230000000001</c:v>
                </c:pt>
                <c:pt idx="2035">
                  <c:v>1640.0840000000001</c:v>
                </c:pt>
                <c:pt idx="2036">
                  <c:v>1640.87</c:v>
                </c:pt>
                <c:pt idx="2037">
                  <c:v>1641.6610000000001</c:v>
                </c:pt>
                <c:pt idx="2038">
                  <c:v>1642.442</c:v>
                </c:pt>
                <c:pt idx="2039">
                  <c:v>1643.2460000000001</c:v>
                </c:pt>
                <c:pt idx="2040">
                  <c:v>1644.067</c:v>
                </c:pt>
                <c:pt idx="2041">
                  <c:v>1644.8420000000001</c:v>
                </c:pt>
                <c:pt idx="2042">
                  <c:v>1645.6489999999999</c:v>
                </c:pt>
                <c:pt idx="2043">
                  <c:v>1646.432</c:v>
                </c:pt>
                <c:pt idx="2044">
                  <c:v>1647.223</c:v>
                </c:pt>
                <c:pt idx="2045">
                  <c:v>1647.9949999999999</c:v>
                </c:pt>
                <c:pt idx="2046">
                  <c:v>1648.799</c:v>
                </c:pt>
                <c:pt idx="2047">
                  <c:v>1649.585</c:v>
                </c:pt>
                <c:pt idx="2048">
                  <c:v>1650.3820000000001</c:v>
                </c:pt>
                <c:pt idx="2049">
                  <c:v>1651.1659999999999</c:v>
                </c:pt>
                <c:pt idx="2050">
                  <c:v>1651.979</c:v>
                </c:pt>
                <c:pt idx="2051">
                  <c:v>1652.7829999999999</c:v>
                </c:pt>
                <c:pt idx="2052">
                  <c:v>1653.5809999999999</c:v>
                </c:pt>
                <c:pt idx="2053">
                  <c:v>1654.345</c:v>
                </c:pt>
                <c:pt idx="2054">
                  <c:v>1655.136</c:v>
                </c:pt>
                <c:pt idx="2055">
                  <c:v>1655.9259999999999</c:v>
                </c:pt>
                <c:pt idx="2056">
                  <c:v>1656.74</c:v>
                </c:pt>
                <c:pt idx="2057">
                  <c:v>1657.5440000000001</c:v>
                </c:pt>
                <c:pt idx="2058">
                  <c:v>1658.317</c:v>
                </c:pt>
                <c:pt idx="2059">
                  <c:v>1659.127</c:v>
                </c:pt>
                <c:pt idx="2060">
                  <c:v>1659.8920000000001</c:v>
                </c:pt>
                <c:pt idx="2061">
                  <c:v>1660.6869999999999</c:v>
                </c:pt>
                <c:pt idx="2062">
                  <c:v>1661.491</c:v>
                </c:pt>
                <c:pt idx="2063">
                  <c:v>1662.2850000000001</c:v>
                </c:pt>
                <c:pt idx="2064">
                  <c:v>1663.095</c:v>
                </c:pt>
                <c:pt idx="2065">
                  <c:v>1663.8979999999999</c:v>
                </c:pt>
                <c:pt idx="2066">
                  <c:v>1664.6890000000001</c:v>
                </c:pt>
                <c:pt idx="2067">
                  <c:v>1665.471</c:v>
                </c:pt>
                <c:pt idx="2068">
                  <c:v>1666.259</c:v>
                </c:pt>
                <c:pt idx="2069">
                  <c:v>1667.0550000000001</c:v>
                </c:pt>
                <c:pt idx="2070">
                  <c:v>1667.84</c:v>
                </c:pt>
                <c:pt idx="2071">
                  <c:v>1668.634</c:v>
                </c:pt>
                <c:pt idx="2072">
                  <c:v>1669.4159999999999</c:v>
                </c:pt>
                <c:pt idx="2073">
                  <c:v>1670.249</c:v>
                </c:pt>
                <c:pt idx="2074">
                  <c:v>1671.048</c:v>
                </c:pt>
                <c:pt idx="2075">
                  <c:v>1671.827</c:v>
                </c:pt>
                <c:pt idx="2076">
                  <c:v>1672.62</c:v>
                </c:pt>
                <c:pt idx="2077">
                  <c:v>1673.3989999999999</c:v>
                </c:pt>
                <c:pt idx="2078">
                  <c:v>1674.2159999999999</c:v>
                </c:pt>
                <c:pt idx="2079">
                  <c:v>1674.9880000000001</c:v>
                </c:pt>
                <c:pt idx="2080">
                  <c:v>1675.78</c:v>
                </c:pt>
                <c:pt idx="2081">
                  <c:v>1676.579</c:v>
                </c:pt>
                <c:pt idx="2082">
                  <c:v>1677.365</c:v>
                </c:pt>
                <c:pt idx="2083">
                  <c:v>1678.1579999999999</c:v>
                </c:pt>
                <c:pt idx="2084">
                  <c:v>1678.98</c:v>
                </c:pt>
                <c:pt idx="2085">
                  <c:v>1679.7670000000001</c:v>
                </c:pt>
                <c:pt idx="2086">
                  <c:v>1680.57</c:v>
                </c:pt>
                <c:pt idx="2087">
                  <c:v>1681.3330000000001</c:v>
                </c:pt>
                <c:pt idx="2088">
                  <c:v>1682.125</c:v>
                </c:pt>
                <c:pt idx="2089">
                  <c:v>1682.8920000000001</c:v>
                </c:pt>
                <c:pt idx="2090">
                  <c:v>1683.711</c:v>
                </c:pt>
                <c:pt idx="2091">
                  <c:v>1684.5060000000001</c:v>
                </c:pt>
                <c:pt idx="2092">
                  <c:v>1685.306</c:v>
                </c:pt>
                <c:pt idx="2093">
                  <c:v>1686.0820000000001</c:v>
                </c:pt>
                <c:pt idx="2094">
                  <c:v>1686.8779999999999</c:v>
                </c:pt>
                <c:pt idx="2095">
                  <c:v>1687.6510000000001</c:v>
                </c:pt>
                <c:pt idx="2096">
                  <c:v>1688.4349999999999</c:v>
                </c:pt>
                <c:pt idx="2097">
                  <c:v>1689.2370000000001</c:v>
                </c:pt>
                <c:pt idx="2098">
                  <c:v>1690.029</c:v>
                </c:pt>
                <c:pt idx="2099">
                  <c:v>1690.8340000000001</c:v>
                </c:pt>
                <c:pt idx="2100">
                  <c:v>1691.6410000000001</c:v>
                </c:pt>
                <c:pt idx="2101">
                  <c:v>1692.4069999999999</c:v>
                </c:pt>
                <c:pt idx="2102">
                  <c:v>1693.201</c:v>
                </c:pt>
                <c:pt idx="2103">
                  <c:v>1693.979</c:v>
                </c:pt>
                <c:pt idx="2104">
                  <c:v>1694.771</c:v>
                </c:pt>
                <c:pt idx="2105">
                  <c:v>1695.5719999999999</c:v>
                </c:pt>
                <c:pt idx="2106">
                  <c:v>1696.3630000000001</c:v>
                </c:pt>
                <c:pt idx="2107">
                  <c:v>1697.171</c:v>
                </c:pt>
                <c:pt idx="2108">
                  <c:v>1697.96</c:v>
                </c:pt>
                <c:pt idx="2109">
                  <c:v>1698.7470000000001</c:v>
                </c:pt>
                <c:pt idx="2110">
                  <c:v>1699.539</c:v>
                </c:pt>
                <c:pt idx="2111">
                  <c:v>1700.316</c:v>
                </c:pt>
                <c:pt idx="2112">
                  <c:v>1701.117</c:v>
                </c:pt>
                <c:pt idx="2113">
                  <c:v>1701.9179999999999</c:v>
                </c:pt>
                <c:pt idx="2114">
                  <c:v>1702.6980000000001</c:v>
                </c:pt>
                <c:pt idx="2115">
                  <c:v>1703.5250000000001</c:v>
                </c:pt>
                <c:pt idx="2116">
                  <c:v>1704.3209999999999</c:v>
                </c:pt>
                <c:pt idx="2117">
                  <c:v>1705.1</c:v>
                </c:pt>
                <c:pt idx="2118">
                  <c:v>1705.914</c:v>
                </c:pt>
                <c:pt idx="2119">
                  <c:v>1706.7090000000001</c:v>
                </c:pt>
                <c:pt idx="2120">
                  <c:v>1707.4839999999999</c:v>
                </c:pt>
                <c:pt idx="2121">
                  <c:v>1708.2840000000001</c:v>
                </c:pt>
                <c:pt idx="2122">
                  <c:v>1709.067</c:v>
                </c:pt>
                <c:pt idx="2123">
                  <c:v>1709.848</c:v>
                </c:pt>
                <c:pt idx="2124">
                  <c:v>1710.664</c:v>
                </c:pt>
                <c:pt idx="2125">
                  <c:v>1711.4749999999999</c:v>
                </c:pt>
                <c:pt idx="2126">
                  <c:v>1712.2660000000001</c:v>
                </c:pt>
                <c:pt idx="2127">
                  <c:v>1713.047</c:v>
                </c:pt>
                <c:pt idx="2128">
                  <c:v>1713.845</c:v>
                </c:pt>
                <c:pt idx="2129">
                  <c:v>1714.64</c:v>
                </c:pt>
                <c:pt idx="2130">
                  <c:v>1715.4090000000001</c:v>
                </c:pt>
                <c:pt idx="2131">
                  <c:v>1716.2149999999999</c:v>
                </c:pt>
                <c:pt idx="2132">
                  <c:v>1717.008</c:v>
                </c:pt>
                <c:pt idx="2133">
                  <c:v>1717.806</c:v>
                </c:pt>
                <c:pt idx="2134">
                  <c:v>1718.604</c:v>
                </c:pt>
                <c:pt idx="2135">
                  <c:v>1719.384</c:v>
                </c:pt>
                <c:pt idx="2136">
                  <c:v>1720.175</c:v>
                </c:pt>
                <c:pt idx="2137">
                  <c:v>1720.9580000000001</c:v>
                </c:pt>
                <c:pt idx="2138">
                  <c:v>1721.7570000000001</c:v>
                </c:pt>
                <c:pt idx="2139">
                  <c:v>1722.538</c:v>
                </c:pt>
                <c:pt idx="2140">
                  <c:v>1723.327</c:v>
                </c:pt>
                <c:pt idx="2141">
                  <c:v>1724.1310000000001</c:v>
                </c:pt>
                <c:pt idx="2142">
                  <c:v>1724.9369999999999</c:v>
                </c:pt>
                <c:pt idx="2143">
                  <c:v>1725.7080000000001</c:v>
                </c:pt>
                <c:pt idx="2144">
                  <c:v>1726.4849999999999</c:v>
                </c:pt>
                <c:pt idx="2145">
                  <c:v>1727.2629999999999</c:v>
                </c:pt>
                <c:pt idx="2146">
                  <c:v>1728.058</c:v>
                </c:pt>
                <c:pt idx="2147">
                  <c:v>1728.86</c:v>
                </c:pt>
                <c:pt idx="2148">
                  <c:v>1729.6679999999999</c:v>
                </c:pt>
                <c:pt idx="2149">
                  <c:v>1730.4690000000001</c:v>
                </c:pt>
                <c:pt idx="2150">
                  <c:v>1731.24</c:v>
                </c:pt>
                <c:pt idx="2151">
                  <c:v>1732.02</c:v>
                </c:pt>
                <c:pt idx="2152">
                  <c:v>1732.817</c:v>
                </c:pt>
                <c:pt idx="2153">
                  <c:v>1733.59</c:v>
                </c:pt>
                <c:pt idx="2154">
                  <c:v>1734.3820000000001</c:v>
                </c:pt>
                <c:pt idx="2155">
                  <c:v>1735.191</c:v>
                </c:pt>
                <c:pt idx="2156">
                  <c:v>1735.9849999999999</c:v>
                </c:pt>
                <c:pt idx="2157">
                  <c:v>1736.788</c:v>
                </c:pt>
                <c:pt idx="2158">
                  <c:v>1737.58</c:v>
                </c:pt>
                <c:pt idx="2159">
                  <c:v>1738.384</c:v>
                </c:pt>
                <c:pt idx="2160">
                  <c:v>1739.153</c:v>
                </c:pt>
                <c:pt idx="2161">
                  <c:v>1739.962</c:v>
                </c:pt>
                <c:pt idx="2162">
                  <c:v>1740.7360000000001</c:v>
                </c:pt>
                <c:pt idx="2163">
                  <c:v>1741.5450000000001</c:v>
                </c:pt>
                <c:pt idx="2164">
                  <c:v>1742.328</c:v>
                </c:pt>
                <c:pt idx="2165">
                  <c:v>1743.13</c:v>
                </c:pt>
                <c:pt idx="2166">
                  <c:v>1743.92</c:v>
                </c:pt>
                <c:pt idx="2167">
                  <c:v>1744.7260000000001</c:v>
                </c:pt>
                <c:pt idx="2168">
                  <c:v>1745.521</c:v>
                </c:pt>
                <c:pt idx="2169">
                  <c:v>1746.326</c:v>
                </c:pt>
                <c:pt idx="2170">
                  <c:v>1747.107</c:v>
                </c:pt>
                <c:pt idx="2171">
                  <c:v>1747.894</c:v>
                </c:pt>
                <c:pt idx="2172">
                  <c:v>1748.6949999999999</c:v>
                </c:pt>
                <c:pt idx="2173">
                  <c:v>1749.4770000000001</c:v>
                </c:pt>
                <c:pt idx="2174">
                  <c:v>1750.2629999999999</c:v>
                </c:pt>
                <c:pt idx="2175">
                  <c:v>1751.058</c:v>
                </c:pt>
                <c:pt idx="2176">
                  <c:v>1751.866</c:v>
                </c:pt>
                <c:pt idx="2177">
                  <c:v>1752.6479999999999</c:v>
                </c:pt>
                <c:pt idx="2178">
                  <c:v>1753.4280000000001</c:v>
                </c:pt>
                <c:pt idx="2179">
                  <c:v>1754.2149999999999</c:v>
                </c:pt>
                <c:pt idx="2180">
                  <c:v>1755.008</c:v>
                </c:pt>
                <c:pt idx="2181">
                  <c:v>1755.8019999999999</c:v>
                </c:pt>
                <c:pt idx="2182">
                  <c:v>1756.6110000000001</c:v>
                </c:pt>
                <c:pt idx="2183">
                  <c:v>1757.4079999999999</c:v>
                </c:pt>
                <c:pt idx="2184">
                  <c:v>1758.174</c:v>
                </c:pt>
                <c:pt idx="2185">
                  <c:v>1758.9480000000001</c:v>
                </c:pt>
                <c:pt idx="2186">
                  <c:v>1759.761</c:v>
                </c:pt>
                <c:pt idx="2187">
                  <c:v>1760.5219999999999</c:v>
                </c:pt>
                <c:pt idx="2188">
                  <c:v>1761.3219999999999</c:v>
                </c:pt>
                <c:pt idx="2189">
                  <c:v>1762.1130000000001</c:v>
                </c:pt>
                <c:pt idx="2190">
                  <c:v>1762.93</c:v>
                </c:pt>
                <c:pt idx="2191">
                  <c:v>1763.74</c:v>
                </c:pt>
                <c:pt idx="2192">
                  <c:v>1764.5170000000001</c:v>
                </c:pt>
                <c:pt idx="2193">
                  <c:v>1765.297</c:v>
                </c:pt>
                <c:pt idx="2194">
                  <c:v>1766.07</c:v>
                </c:pt>
                <c:pt idx="2195">
                  <c:v>1766.8620000000001</c:v>
                </c:pt>
                <c:pt idx="2196">
                  <c:v>1767.6489999999999</c:v>
                </c:pt>
                <c:pt idx="2197">
                  <c:v>1768.4190000000001</c:v>
                </c:pt>
                <c:pt idx="2198">
                  <c:v>1769.229</c:v>
                </c:pt>
                <c:pt idx="2199">
                  <c:v>1770.0429999999999</c:v>
                </c:pt>
                <c:pt idx="2200">
                  <c:v>1770.826</c:v>
                </c:pt>
                <c:pt idx="2201">
                  <c:v>1771.6379999999999</c:v>
                </c:pt>
                <c:pt idx="2202">
                  <c:v>1773.221</c:v>
                </c:pt>
                <c:pt idx="2203">
                  <c:v>1774.0060000000001</c:v>
                </c:pt>
                <c:pt idx="2204">
                  <c:v>1774.797</c:v>
                </c:pt>
                <c:pt idx="2205">
                  <c:v>1775.604</c:v>
                </c:pt>
                <c:pt idx="2206">
                  <c:v>1776.4</c:v>
                </c:pt>
                <c:pt idx="2207">
                  <c:v>1777.1679999999999</c:v>
                </c:pt>
                <c:pt idx="2208">
                  <c:v>1777.9849999999999</c:v>
                </c:pt>
                <c:pt idx="2209">
                  <c:v>1778.7809999999999</c:v>
                </c:pt>
                <c:pt idx="2210">
                  <c:v>1779.5730000000001</c:v>
                </c:pt>
                <c:pt idx="2211">
                  <c:v>1780.365</c:v>
                </c:pt>
                <c:pt idx="2212">
                  <c:v>1781.175</c:v>
                </c:pt>
                <c:pt idx="2213">
                  <c:v>1781.9580000000001</c:v>
                </c:pt>
                <c:pt idx="2214">
                  <c:v>1782.77</c:v>
                </c:pt>
                <c:pt idx="2215">
                  <c:v>1783.557</c:v>
                </c:pt>
                <c:pt idx="2216">
                  <c:v>1785.1279999999999</c:v>
                </c:pt>
                <c:pt idx="2217">
                  <c:v>1785.904</c:v>
                </c:pt>
                <c:pt idx="2218">
                  <c:v>1786.7190000000001</c:v>
                </c:pt>
                <c:pt idx="2219">
                  <c:v>1787.4880000000001</c:v>
                </c:pt>
                <c:pt idx="2220">
                  <c:v>1788.296</c:v>
                </c:pt>
                <c:pt idx="2221">
                  <c:v>1789.1030000000001</c:v>
                </c:pt>
                <c:pt idx="2222">
                  <c:v>1789.8969999999999</c:v>
                </c:pt>
                <c:pt idx="2223">
                  <c:v>1790.691</c:v>
                </c:pt>
                <c:pt idx="2224">
                  <c:v>1791.463</c:v>
                </c:pt>
                <c:pt idx="2225">
                  <c:v>1792.2349999999999</c:v>
                </c:pt>
                <c:pt idx="2226">
                  <c:v>1793.019</c:v>
                </c:pt>
                <c:pt idx="2227">
                  <c:v>1793.818</c:v>
                </c:pt>
                <c:pt idx="2228">
                  <c:v>1794.604</c:v>
                </c:pt>
                <c:pt idx="2229">
                  <c:v>1795.3789999999999</c:v>
                </c:pt>
                <c:pt idx="2230">
                  <c:v>1796.1859999999999</c:v>
                </c:pt>
                <c:pt idx="2231">
                  <c:v>1797.008</c:v>
                </c:pt>
                <c:pt idx="2232">
                  <c:v>1797.78</c:v>
                </c:pt>
                <c:pt idx="2233">
                  <c:v>1798.568</c:v>
                </c:pt>
                <c:pt idx="2234">
                  <c:v>1799.3810000000001</c:v>
                </c:pt>
                <c:pt idx="2235">
                  <c:v>1800.1679999999999</c:v>
                </c:pt>
                <c:pt idx="2236">
                  <c:v>1800.94</c:v>
                </c:pt>
                <c:pt idx="2237">
                  <c:v>1801.7460000000001</c:v>
                </c:pt>
                <c:pt idx="2238">
                  <c:v>1802.5340000000001</c:v>
                </c:pt>
                <c:pt idx="2239">
                  <c:v>1803.329</c:v>
                </c:pt>
                <c:pt idx="2240">
                  <c:v>1804.11</c:v>
                </c:pt>
                <c:pt idx="2241">
                  <c:v>1804.9259999999999</c:v>
                </c:pt>
                <c:pt idx="2242">
                  <c:v>1805.7070000000001</c:v>
                </c:pt>
                <c:pt idx="2243">
                  <c:v>1806.529</c:v>
                </c:pt>
                <c:pt idx="2244">
                  <c:v>1807.3050000000001</c:v>
                </c:pt>
                <c:pt idx="2245">
                  <c:v>1808.097</c:v>
                </c:pt>
                <c:pt idx="2246">
                  <c:v>1808.877</c:v>
                </c:pt>
                <c:pt idx="2247">
                  <c:v>1809.6949999999999</c:v>
                </c:pt>
                <c:pt idx="2248">
                  <c:v>1810.4939999999999</c:v>
                </c:pt>
                <c:pt idx="2249">
                  <c:v>1811.2850000000001</c:v>
                </c:pt>
                <c:pt idx="2250">
                  <c:v>1812.06</c:v>
                </c:pt>
                <c:pt idx="2251">
                  <c:v>1812.846</c:v>
                </c:pt>
                <c:pt idx="2252">
                  <c:v>1813.6479999999999</c:v>
                </c:pt>
                <c:pt idx="2253">
                  <c:v>1814.441</c:v>
                </c:pt>
                <c:pt idx="2254">
                  <c:v>1815.2380000000001</c:v>
                </c:pt>
                <c:pt idx="2255">
                  <c:v>1816.038</c:v>
                </c:pt>
                <c:pt idx="2256">
                  <c:v>1816.8589999999999</c:v>
                </c:pt>
                <c:pt idx="2257">
                  <c:v>1817.654</c:v>
                </c:pt>
                <c:pt idx="2258">
                  <c:v>1818.431</c:v>
                </c:pt>
                <c:pt idx="2259">
                  <c:v>1819.2149999999999</c:v>
                </c:pt>
                <c:pt idx="2260">
                  <c:v>1819.9880000000001</c:v>
                </c:pt>
                <c:pt idx="2261">
                  <c:v>1820.7919999999999</c:v>
                </c:pt>
                <c:pt idx="2262">
                  <c:v>1821.5940000000001</c:v>
                </c:pt>
                <c:pt idx="2263">
                  <c:v>1822.3779999999999</c:v>
                </c:pt>
                <c:pt idx="2264">
                  <c:v>1823.204</c:v>
                </c:pt>
                <c:pt idx="2265">
                  <c:v>1824.002</c:v>
                </c:pt>
                <c:pt idx="2266">
                  <c:v>1824.79</c:v>
                </c:pt>
                <c:pt idx="2267">
                  <c:v>1825.568</c:v>
                </c:pt>
                <c:pt idx="2268">
                  <c:v>1826.355</c:v>
                </c:pt>
                <c:pt idx="2269">
                  <c:v>1827.14</c:v>
                </c:pt>
                <c:pt idx="2270">
                  <c:v>1827.931</c:v>
                </c:pt>
                <c:pt idx="2271">
                  <c:v>1828.7270000000001</c:v>
                </c:pt>
                <c:pt idx="2272">
                  <c:v>1829.538</c:v>
                </c:pt>
                <c:pt idx="2273">
                  <c:v>1830.3109999999999</c:v>
                </c:pt>
                <c:pt idx="2274">
                  <c:v>1831.085</c:v>
                </c:pt>
                <c:pt idx="2275">
                  <c:v>1831.9079999999999</c:v>
                </c:pt>
                <c:pt idx="2276">
                  <c:v>1832.6790000000001</c:v>
                </c:pt>
                <c:pt idx="2277">
                  <c:v>1833.4849999999999</c:v>
                </c:pt>
                <c:pt idx="2278">
                  <c:v>1834.2840000000001</c:v>
                </c:pt>
                <c:pt idx="2279">
                  <c:v>1835.0740000000001</c:v>
                </c:pt>
                <c:pt idx="2280">
                  <c:v>1835.86</c:v>
                </c:pt>
                <c:pt idx="2281">
                  <c:v>1836.662</c:v>
                </c:pt>
                <c:pt idx="2282">
                  <c:v>1837.463</c:v>
                </c:pt>
                <c:pt idx="2283">
                  <c:v>1838.2439999999999</c:v>
                </c:pt>
                <c:pt idx="2284">
                  <c:v>1839.03</c:v>
                </c:pt>
                <c:pt idx="2285">
                  <c:v>1839.8320000000001</c:v>
                </c:pt>
                <c:pt idx="2286">
                  <c:v>1840.62</c:v>
                </c:pt>
                <c:pt idx="2287">
                  <c:v>1842.22</c:v>
                </c:pt>
                <c:pt idx="2288">
                  <c:v>1843.01</c:v>
                </c:pt>
                <c:pt idx="2289">
                  <c:v>1843.799</c:v>
                </c:pt>
                <c:pt idx="2290">
                  <c:v>1844.606</c:v>
                </c:pt>
                <c:pt idx="2291">
                  <c:v>1845.367</c:v>
                </c:pt>
                <c:pt idx="2292">
                  <c:v>1846.164</c:v>
                </c:pt>
                <c:pt idx="2293">
                  <c:v>1846.95</c:v>
                </c:pt>
                <c:pt idx="2294">
                  <c:v>1847.7370000000001</c:v>
                </c:pt>
                <c:pt idx="2295">
                  <c:v>1848.5540000000001</c:v>
                </c:pt>
                <c:pt idx="2296">
                  <c:v>1849.338</c:v>
                </c:pt>
                <c:pt idx="2297">
                  <c:v>1850.162</c:v>
                </c:pt>
                <c:pt idx="2298">
                  <c:v>1850.941</c:v>
                </c:pt>
                <c:pt idx="2299">
                  <c:v>1851.74</c:v>
                </c:pt>
                <c:pt idx="2300">
                  <c:v>1853.307</c:v>
                </c:pt>
                <c:pt idx="2301">
                  <c:v>1854.9079999999999</c:v>
                </c:pt>
                <c:pt idx="2302">
                  <c:v>1855.7149999999999</c:v>
                </c:pt>
                <c:pt idx="2303">
                  <c:v>1856.5309999999999</c:v>
                </c:pt>
                <c:pt idx="2304">
                  <c:v>1857.3040000000001</c:v>
                </c:pt>
                <c:pt idx="2305">
                  <c:v>1858.0809999999999</c:v>
                </c:pt>
                <c:pt idx="2306">
                  <c:v>1859.6659999999999</c:v>
                </c:pt>
                <c:pt idx="2307">
                  <c:v>1860.4570000000001</c:v>
                </c:pt>
                <c:pt idx="2308">
                  <c:v>1862.058</c:v>
                </c:pt>
                <c:pt idx="2309">
                  <c:v>1862.86</c:v>
                </c:pt>
                <c:pt idx="2310">
                  <c:v>1864.442</c:v>
                </c:pt>
                <c:pt idx="2311">
                  <c:v>1866.0329999999999</c:v>
                </c:pt>
                <c:pt idx="2312">
                  <c:v>1867.62</c:v>
                </c:pt>
                <c:pt idx="2313">
                  <c:v>1869.204</c:v>
                </c:pt>
                <c:pt idx="2314">
                  <c:v>1869.991</c:v>
                </c:pt>
                <c:pt idx="2315">
                  <c:v>1871.5809999999999</c:v>
                </c:pt>
                <c:pt idx="2316">
                  <c:v>1873.155</c:v>
                </c:pt>
                <c:pt idx="2317">
                  <c:v>1874.742</c:v>
                </c:pt>
                <c:pt idx="2318">
                  <c:v>1876.3230000000001</c:v>
                </c:pt>
                <c:pt idx="2319">
                  <c:v>1877.921</c:v>
                </c:pt>
                <c:pt idx="2320">
                  <c:v>1879.472</c:v>
                </c:pt>
                <c:pt idx="2321">
                  <c:v>1881.0719999999999</c:v>
                </c:pt>
                <c:pt idx="2322">
                  <c:v>1882.6869999999999</c:v>
                </c:pt>
                <c:pt idx="2323">
                  <c:v>1884.2729999999999</c:v>
                </c:pt>
                <c:pt idx="2324">
                  <c:v>1885.874</c:v>
                </c:pt>
                <c:pt idx="2325">
                  <c:v>1887.453</c:v>
                </c:pt>
                <c:pt idx="2326">
                  <c:v>1889.0509999999999</c:v>
                </c:pt>
                <c:pt idx="2327">
                  <c:v>1890.6489999999999</c:v>
                </c:pt>
                <c:pt idx="2328">
                  <c:v>1892.221</c:v>
                </c:pt>
                <c:pt idx="2329">
                  <c:v>1893.8030000000001</c:v>
                </c:pt>
                <c:pt idx="2330">
                  <c:v>1895.386</c:v>
                </c:pt>
                <c:pt idx="2331">
                  <c:v>1896.972</c:v>
                </c:pt>
                <c:pt idx="2332">
                  <c:v>1898.557</c:v>
                </c:pt>
                <c:pt idx="2333">
                  <c:v>1900.143</c:v>
                </c:pt>
                <c:pt idx="2334">
                  <c:v>1901.723</c:v>
                </c:pt>
                <c:pt idx="2335">
                  <c:v>1903.2919999999999</c:v>
                </c:pt>
                <c:pt idx="2336">
                  <c:v>1904.8979999999999</c:v>
                </c:pt>
                <c:pt idx="2337">
                  <c:v>1906.4659999999999</c:v>
                </c:pt>
                <c:pt idx="2338">
                  <c:v>1908.037</c:v>
                </c:pt>
                <c:pt idx="2339">
                  <c:v>1909.6590000000001</c:v>
                </c:pt>
                <c:pt idx="2340">
                  <c:v>1911.2380000000001</c:v>
                </c:pt>
                <c:pt idx="2341">
                  <c:v>1912.8119999999999</c:v>
                </c:pt>
                <c:pt idx="2342">
                  <c:v>1914.3889999999999</c:v>
                </c:pt>
                <c:pt idx="2343">
                  <c:v>1915.992</c:v>
                </c:pt>
                <c:pt idx="2344">
                  <c:v>1917.588</c:v>
                </c:pt>
                <c:pt idx="2345">
                  <c:v>1919.134</c:v>
                </c:pt>
                <c:pt idx="2346">
                  <c:v>1920.7339999999999</c:v>
                </c:pt>
                <c:pt idx="2347">
                  <c:v>1922.326</c:v>
                </c:pt>
                <c:pt idx="2348">
                  <c:v>1923.9079999999999</c:v>
                </c:pt>
                <c:pt idx="2349">
                  <c:v>1925.491</c:v>
                </c:pt>
                <c:pt idx="2350">
                  <c:v>1927.0930000000001</c:v>
                </c:pt>
                <c:pt idx="2351">
                  <c:v>1928.6790000000001</c:v>
                </c:pt>
                <c:pt idx="2352">
                  <c:v>1930.2349999999999</c:v>
                </c:pt>
                <c:pt idx="2353">
                  <c:v>1931.829</c:v>
                </c:pt>
                <c:pt idx="2354">
                  <c:v>1933.414</c:v>
                </c:pt>
                <c:pt idx="2355">
                  <c:v>1934.9860000000001</c:v>
                </c:pt>
                <c:pt idx="2356">
                  <c:v>1936.5909999999999</c:v>
                </c:pt>
                <c:pt idx="2357">
                  <c:v>1938.143</c:v>
                </c:pt>
                <c:pt idx="2358">
                  <c:v>1939.7159999999999</c:v>
                </c:pt>
                <c:pt idx="2359">
                  <c:v>1941.297</c:v>
                </c:pt>
                <c:pt idx="2360">
                  <c:v>1942.893</c:v>
                </c:pt>
                <c:pt idx="2361">
                  <c:v>1944.4839999999999</c:v>
                </c:pt>
                <c:pt idx="2362">
                  <c:v>1946.027</c:v>
                </c:pt>
                <c:pt idx="2363">
                  <c:v>1947.63</c:v>
                </c:pt>
                <c:pt idx="2364">
                  <c:v>1949.2080000000001</c:v>
                </c:pt>
                <c:pt idx="2365">
                  <c:v>1950.806</c:v>
                </c:pt>
                <c:pt idx="2366">
                  <c:v>1952.3779999999999</c:v>
                </c:pt>
                <c:pt idx="2367">
                  <c:v>1953.95</c:v>
                </c:pt>
                <c:pt idx="2368">
                  <c:v>1955.5650000000001</c:v>
                </c:pt>
                <c:pt idx="2369">
                  <c:v>1957.1020000000001</c:v>
                </c:pt>
                <c:pt idx="2370">
                  <c:v>1958.7</c:v>
                </c:pt>
                <c:pt idx="2371">
                  <c:v>1960.3019999999999</c:v>
                </c:pt>
                <c:pt idx="2372">
                  <c:v>1961.385</c:v>
                </c:pt>
              </c:numCache>
            </c:numRef>
          </c:xVal>
          <c:yVal>
            <c:numRef>
              <c:f>'LHC side1AB'!$I$24:$I$2227</c:f>
              <c:numCache>
                <c:formatCode>General</c:formatCode>
                <c:ptCount val="2204"/>
                <c:pt idx="0">
                  <c:v>5.3312530000000002</c:v>
                </c:pt>
                <c:pt idx="1">
                  <c:v>5.3114790000000003</c:v>
                </c:pt>
                <c:pt idx="2">
                  <c:v>5.2986819999999994</c:v>
                </c:pt>
                <c:pt idx="3">
                  <c:v>5.3031199999999998</c:v>
                </c:pt>
                <c:pt idx="4">
                  <c:v>5.3309009999999999</c:v>
                </c:pt>
                <c:pt idx="5">
                  <c:v>5.3253199999999996</c:v>
                </c:pt>
                <c:pt idx="6">
                  <c:v>5.3192160000000008</c:v>
                </c:pt>
                <c:pt idx="7">
                  <c:v>5.3152610000000005</c:v>
                </c:pt>
                <c:pt idx="8">
                  <c:v>5.285677999999999</c:v>
                </c:pt>
                <c:pt idx="9">
                  <c:v>5.3208759999999993</c:v>
                </c:pt>
                <c:pt idx="10">
                  <c:v>5.2878609999999995</c:v>
                </c:pt>
                <c:pt idx="11">
                  <c:v>5.2910159999999991</c:v>
                </c:pt>
                <c:pt idx="12">
                  <c:v>5.3017660000000006</c:v>
                </c:pt>
                <c:pt idx="13">
                  <c:v>5.2799169999999993</c:v>
                </c:pt>
                <c:pt idx="14">
                  <c:v>5.2843470000000003</c:v>
                </c:pt>
                <c:pt idx="15">
                  <c:v>5.3038040000000013</c:v>
                </c:pt>
                <c:pt idx="16">
                  <c:v>5.2756079999999992</c:v>
                </c:pt>
                <c:pt idx="17">
                  <c:v>5.2598590000000005</c:v>
                </c:pt>
                <c:pt idx="18">
                  <c:v>5.2717020000000003</c:v>
                </c:pt>
                <c:pt idx="19">
                  <c:v>5.2767549999999996</c:v>
                </c:pt>
                <c:pt idx="20">
                  <c:v>5.2617440000000002</c:v>
                </c:pt>
                <c:pt idx="21">
                  <c:v>5.2579550000000008</c:v>
                </c:pt>
                <c:pt idx="22">
                  <c:v>5.2528100000000002</c:v>
                </c:pt>
                <c:pt idx="23">
                  <c:v>5.2455120000000006</c:v>
                </c:pt>
                <c:pt idx="24">
                  <c:v>5.241441</c:v>
                </c:pt>
                <c:pt idx="25">
                  <c:v>5.254605999999999</c:v>
                </c:pt>
                <c:pt idx="26">
                  <c:v>5.2485250000000008</c:v>
                </c:pt>
                <c:pt idx="27">
                  <c:v>5.2360299999999995</c:v>
                </c:pt>
                <c:pt idx="28">
                  <c:v>5.2384449999999996</c:v>
                </c:pt>
                <c:pt idx="29">
                  <c:v>5.2246170000000003</c:v>
                </c:pt>
                <c:pt idx="30">
                  <c:v>5.2586880000000003</c:v>
                </c:pt>
                <c:pt idx="31">
                  <c:v>5.2623510000000007</c:v>
                </c:pt>
                <c:pt idx="32">
                  <c:v>5.2205049999999993</c:v>
                </c:pt>
                <c:pt idx="33">
                  <c:v>5.2413239999999996</c:v>
                </c:pt>
                <c:pt idx="34">
                  <c:v>5.2314240000000005</c:v>
                </c:pt>
                <c:pt idx="35">
                  <c:v>5.2363470000000003</c:v>
                </c:pt>
                <c:pt idx="36">
                  <c:v>5.2033880000000003</c:v>
                </c:pt>
                <c:pt idx="37">
                  <c:v>5.2201599999999999</c:v>
                </c:pt>
                <c:pt idx="38">
                  <c:v>5.2100419999999996</c:v>
                </c:pt>
                <c:pt idx="39">
                  <c:v>5.2099630000000001</c:v>
                </c:pt>
                <c:pt idx="40">
                  <c:v>5.2125840000000006</c:v>
                </c:pt>
                <c:pt idx="41">
                  <c:v>5.1910020000000001</c:v>
                </c:pt>
                <c:pt idx="42">
                  <c:v>5.2073080000000003</c:v>
                </c:pt>
                <c:pt idx="43">
                  <c:v>5.2098999999999993</c:v>
                </c:pt>
                <c:pt idx="44">
                  <c:v>5.1967559999999997</c:v>
                </c:pt>
                <c:pt idx="45">
                  <c:v>5.18025</c:v>
                </c:pt>
                <c:pt idx="46">
                  <c:v>5.1778580000000005</c:v>
                </c:pt>
                <c:pt idx="47">
                  <c:v>5.2154980000000002</c:v>
                </c:pt>
                <c:pt idx="48">
                  <c:v>5.1776040000000005</c:v>
                </c:pt>
                <c:pt idx="49">
                  <c:v>5.1665759999999992</c:v>
                </c:pt>
                <c:pt idx="50">
                  <c:v>5.1644690000000004</c:v>
                </c:pt>
                <c:pt idx="51">
                  <c:v>5.1765660000000002</c:v>
                </c:pt>
                <c:pt idx="52">
                  <c:v>5.1628340000000001</c:v>
                </c:pt>
                <c:pt idx="53">
                  <c:v>5.1657479999999998</c:v>
                </c:pt>
                <c:pt idx="54">
                  <c:v>5.1694469999999999</c:v>
                </c:pt>
                <c:pt idx="55">
                  <c:v>5.1700239999999997</c:v>
                </c:pt>
                <c:pt idx="56">
                  <c:v>5.1481570000000012</c:v>
                </c:pt>
                <c:pt idx="57">
                  <c:v>5.1485629999999993</c:v>
                </c:pt>
                <c:pt idx="58">
                  <c:v>5.1710060000000002</c:v>
                </c:pt>
                <c:pt idx="59">
                  <c:v>5.1676549999999999</c:v>
                </c:pt>
                <c:pt idx="60">
                  <c:v>5.1408719999999999</c:v>
                </c:pt>
                <c:pt idx="61">
                  <c:v>5.1576110000000002</c:v>
                </c:pt>
                <c:pt idx="62">
                  <c:v>5.1422179999999997</c:v>
                </c:pt>
                <c:pt idx="63">
                  <c:v>5.1741089999999996</c:v>
                </c:pt>
                <c:pt idx="64">
                  <c:v>5.1519500000000011</c:v>
                </c:pt>
                <c:pt idx="65">
                  <c:v>5.1485300000000001</c:v>
                </c:pt>
                <c:pt idx="66">
                  <c:v>5.1299430000000008</c:v>
                </c:pt>
                <c:pt idx="67">
                  <c:v>5.1564289999999993</c:v>
                </c:pt>
                <c:pt idx="68">
                  <c:v>5.131335</c:v>
                </c:pt>
                <c:pt idx="69">
                  <c:v>5.1287349999999998</c:v>
                </c:pt>
                <c:pt idx="70">
                  <c:v>5.1429990000000005</c:v>
                </c:pt>
                <c:pt idx="71">
                  <c:v>5.1374370000000003</c:v>
                </c:pt>
                <c:pt idx="72">
                  <c:v>5.1281319999999999</c:v>
                </c:pt>
                <c:pt idx="73">
                  <c:v>5.128177</c:v>
                </c:pt>
                <c:pt idx="74">
                  <c:v>5.1536030000000004</c:v>
                </c:pt>
                <c:pt idx="75">
                  <c:v>5.1510739999999995</c:v>
                </c:pt>
                <c:pt idx="76">
                  <c:v>5.1340729999999999</c:v>
                </c:pt>
                <c:pt idx="77">
                  <c:v>5.131431000000001</c:v>
                </c:pt>
                <c:pt idx="78">
                  <c:v>5.1190739999999995</c:v>
                </c:pt>
                <c:pt idx="79">
                  <c:v>5.1431869999999993</c:v>
                </c:pt>
                <c:pt idx="80">
                  <c:v>5.1144130000000008</c:v>
                </c:pt>
                <c:pt idx="81">
                  <c:v>5.1142660000000006</c:v>
                </c:pt>
                <c:pt idx="82">
                  <c:v>5.123659</c:v>
                </c:pt>
                <c:pt idx="83">
                  <c:v>5.1292670000000005</c:v>
                </c:pt>
                <c:pt idx="84">
                  <c:v>5.1197370000000006</c:v>
                </c:pt>
                <c:pt idx="85">
                  <c:v>5.1244690000000004</c:v>
                </c:pt>
                <c:pt idx="86">
                  <c:v>5.1274960000000007</c:v>
                </c:pt>
                <c:pt idx="87">
                  <c:v>5.1417439999999992</c:v>
                </c:pt>
                <c:pt idx="88">
                  <c:v>5.1569079999999996</c:v>
                </c:pt>
                <c:pt idx="89">
                  <c:v>5.1184919999999998</c:v>
                </c:pt>
                <c:pt idx="90">
                  <c:v>5.1323049999999997</c:v>
                </c:pt>
                <c:pt idx="91">
                  <c:v>5.1470719999999996</c:v>
                </c:pt>
                <c:pt idx="92">
                  <c:v>5.1324379999999996</c:v>
                </c:pt>
                <c:pt idx="93">
                  <c:v>5.1241649999999996</c:v>
                </c:pt>
                <c:pt idx="94">
                  <c:v>5.1149469999999999</c:v>
                </c:pt>
                <c:pt idx="95">
                  <c:v>5.1122610000000002</c:v>
                </c:pt>
                <c:pt idx="96">
                  <c:v>5.1322050000000008</c:v>
                </c:pt>
                <c:pt idx="97">
                  <c:v>5.1053680000000004</c:v>
                </c:pt>
                <c:pt idx="98">
                  <c:v>5.1099170000000003</c:v>
                </c:pt>
                <c:pt idx="99">
                  <c:v>5.1664240000000001</c:v>
                </c:pt>
                <c:pt idx="100">
                  <c:v>5.1208919999999996</c:v>
                </c:pt>
                <c:pt idx="101">
                  <c:v>5.1020539999999999</c:v>
                </c:pt>
                <c:pt idx="102">
                  <c:v>5.1140629999999998</c:v>
                </c:pt>
                <c:pt idx="103">
                  <c:v>5.1203060000000002</c:v>
                </c:pt>
                <c:pt idx="104">
                  <c:v>5.1300870000000005</c:v>
                </c:pt>
                <c:pt idx="105">
                  <c:v>5.1268270000000005</c:v>
                </c:pt>
                <c:pt idx="106">
                  <c:v>5.1485389999999995</c:v>
                </c:pt>
                <c:pt idx="107">
                  <c:v>5.1140290000000004</c:v>
                </c:pt>
                <c:pt idx="108">
                  <c:v>5.1229300000000002</c:v>
                </c:pt>
                <c:pt idx="109">
                  <c:v>5.1300019999999993</c:v>
                </c:pt>
                <c:pt idx="110">
                  <c:v>5.1226289999999999</c:v>
                </c:pt>
                <c:pt idx="111">
                  <c:v>5.1139399999999995</c:v>
                </c:pt>
                <c:pt idx="112">
                  <c:v>5.1075379999999999</c:v>
                </c:pt>
                <c:pt idx="113">
                  <c:v>5.1327759999999998</c:v>
                </c:pt>
                <c:pt idx="114">
                  <c:v>5.1149750000000003</c:v>
                </c:pt>
                <c:pt idx="115">
                  <c:v>5.1177440000000001</c:v>
                </c:pt>
                <c:pt idx="116">
                  <c:v>5.1146970000000005</c:v>
                </c:pt>
                <c:pt idx="117">
                  <c:v>5.133521</c:v>
                </c:pt>
                <c:pt idx="118">
                  <c:v>5.1165399999999996</c:v>
                </c:pt>
                <c:pt idx="119">
                  <c:v>5.1117219999999994</c:v>
                </c:pt>
                <c:pt idx="120">
                  <c:v>5.1308470000000002</c:v>
                </c:pt>
                <c:pt idx="121">
                  <c:v>5.124485</c:v>
                </c:pt>
                <c:pt idx="122">
                  <c:v>5.1152530000000009</c:v>
                </c:pt>
                <c:pt idx="123">
                  <c:v>5.1244820000000004</c:v>
                </c:pt>
                <c:pt idx="124">
                  <c:v>5.1518300000000004</c:v>
                </c:pt>
                <c:pt idx="125">
                  <c:v>5.1263529999999999</c:v>
                </c:pt>
                <c:pt idx="126">
                  <c:v>5.1447180000000001</c:v>
                </c:pt>
                <c:pt idx="127">
                  <c:v>5.1081959999999995</c:v>
                </c:pt>
                <c:pt idx="128">
                  <c:v>5.1100289999999999</c:v>
                </c:pt>
                <c:pt idx="129">
                  <c:v>5.0991540000000004</c:v>
                </c:pt>
                <c:pt idx="130">
                  <c:v>5.1080179999999995</c:v>
                </c:pt>
                <c:pt idx="131">
                  <c:v>5.1203320000000003</c:v>
                </c:pt>
                <c:pt idx="132">
                  <c:v>5.1335530000000009</c:v>
                </c:pt>
                <c:pt idx="133">
                  <c:v>5.1032589999999995</c:v>
                </c:pt>
                <c:pt idx="134">
                  <c:v>5.0980439999999998</c:v>
                </c:pt>
                <c:pt idx="135">
                  <c:v>5.1040459999999994</c:v>
                </c:pt>
                <c:pt idx="136">
                  <c:v>5.0996800000000002</c:v>
                </c:pt>
                <c:pt idx="137">
                  <c:v>5.1013039999999998</c:v>
                </c:pt>
                <c:pt idx="138">
                  <c:v>5.1128939999999998</c:v>
                </c:pt>
                <c:pt idx="139">
                  <c:v>5.0991680000000006</c:v>
                </c:pt>
                <c:pt idx="140">
                  <c:v>5.1085390000000004</c:v>
                </c:pt>
                <c:pt idx="141">
                  <c:v>5.1004670000000001</c:v>
                </c:pt>
                <c:pt idx="142">
                  <c:v>5.0967060000000002</c:v>
                </c:pt>
                <c:pt idx="143">
                  <c:v>5.1072480000000002</c:v>
                </c:pt>
                <c:pt idx="144">
                  <c:v>5.0936640000000004</c:v>
                </c:pt>
                <c:pt idx="145">
                  <c:v>5.079879</c:v>
                </c:pt>
                <c:pt idx="146">
                  <c:v>5.0778870000000005</c:v>
                </c:pt>
                <c:pt idx="147">
                  <c:v>5.0836430000000004</c:v>
                </c:pt>
                <c:pt idx="148">
                  <c:v>5.0593729999999999</c:v>
                </c:pt>
                <c:pt idx="149">
                  <c:v>5.0794160000000002</c:v>
                </c:pt>
                <c:pt idx="150">
                  <c:v>5.0689660000000005</c:v>
                </c:pt>
                <c:pt idx="151">
                  <c:v>5.082624</c:v>
                </c:pt>
                <c:pt idx="152">
                  <c:v>5.0591810000000006</c:v>
                </c:pt>
                <c:pt idx="153">
                  <c:v>5.0542610000000003</c:v>
                </c:pt>
                <c:pt idx="154">
                  <c:v>5.0598980000000005</c:v>
                </c:pt>
                <c:pt idx="155">
                  <c:v>5.0525210000000005</c:v>
                </c:pt>
                <c:pt idx="156">
                  <c:v>5.0554760000000005</c:v>
                </c:pt>
                <c:pt idx="157">
                  <c:v>5.0475889999999994</c:v>
                </c:pt>
                <c:pt idx="158">
                  <c:v>5.0566580000000005</c:v>
                </c:pt>
                <c:pt idx="159">
                  <c:v>5.0393249999999998</c:v>
                </c:pt>
                <c:pt idx="160">
                  <c:v>5.0349780000000006</c:v>
                </c:pt>
                <c:pt idx="161">
                  <c:v>5.0299879999999995</c:v>
                </c:pt>
                <c:pt idx="162">
                  <c:v>5.0257129999999997</c:v>
                </c:pt>
                <c:pt idx="163">
                  <c:v>5.0350380000000001</c:v>
                </c:pt>
                <c:pt idx="164">
                  <c:v>5.0373510000000001</c:v>
                </c:pt>
                <c:pt idx="165">
                  <c:v>5.0189849999999989</c:v>
                </c:pt>
                <c:pt idx="166">
                  <c:v>5.0320820000000008</c:v>
                </c:pt>
                <c:pt idx="167">
                  <c:v>5.0285089999999997</c:v>
                </c:pt>
                <c:pt idx="168">
                  <c:v>5.0175190000000001</c:v>
                </c:pt>
                <c:pt idx="169">
                  <c:v>5.013592</c:v>
                </c:pt>
                <c:pt idx="170">
                  <c:v>5.0122429999999998</c:v>
                </c:pt>
                <c:pt idx="171">
                  <c:v>5.0155729999999998</c:v>
                </c:pt>
                <c:pt idx="172">
                  <c:v>4.9965299999999999</c:v>
                </c:pt>
                <c:pt idx="173">
                  <c:v>4.9863489999999997</c:v>
                </c:pt>
                <c:pt idx="174">
                  <c:v>4.983492</c:v>
                </c:pt>
                <c:pt idx="175">
                  <c:v>4.9819589999999998</c:v>
                </c:pt>
                <c:pt idx="176">
                  <c:v>5.0035119999999997</c:v>
                </c:pt>
                <c:pt idx="177">
                  <c:v>4.9982380000000006</c:v>
                </c:pt>
                <c:pt idx="178">
                  <c:v>4.9743530000000007</c:v>
                </c:pt>
                <c:pt idx="179">
                  <c:v>4.9689899999999998</c:v>
                </c:pt>
                <c:pt idx="180">
                  <c:v>4.9648409999999998</c:v>
                </c:pt>
                <c:pt idx="181">
                  <c:v>4.978923</c:v>
                </c:pt>
                <c:pt idx="182">
                  <c:v>4.954294</c:v>
                </c:pt>
                <c:pt idx="183">
                  <c:v>4.9458409999999997</c:v>
                </c:pt>
                <c:pt idx="184">
                  <c:v>4.9552490000000002</c:v>
                </c:pt>
                <c:pt idx="185">
                  <c:v>4.9480249999999995</c:v>
                </c:pt>
                <c:pt idx="186">
                  <c:v>4.9445630000000005</c:v>
                </c:pt>
                <c:pt idx="187">
                  <c:v>4.9285899999999998</c:v>
                </c:pt>
                <c:pt idx="188">
                  <c:v>4.9316770000000005</c:v>
                </c:pt>
                <c:pt idx="189">
                  <c:v>4.917789</c:v>
                </c:pt>
                <c:pt idx="190">
                  <c:v>4.9205690000000004</c:v>
                </c:pt>
                <c:pt idx="191">
                  <c:v>4.9147289999999995</c:v>
                </c:pt>
                <c:pt idx="192">
                  <c:v>4.8983000000000008</c:v>
                </c:pt>
                <c:pt idx="193">
                  <c:v>4.899108</c:v>
                </c:pt>
                <c:pt idx="194">
                  <c:v>4.8937860000000004</c:v>
                </c:pt>
                <c:pt idx="195">
                  <c:v>4.8810609999999999</c:v>
                </c:pt>
                <c:pt idx="196">
                  <c:v>4.8790180000000003</c:v>
                </c:pt>
                <c:pt idx="197">
                  <c:v>4.8930899999999999</c:v>
                </c:pt>
                <c:pt idx="198">
                  <c:v>4.8695360000000001</c:v>
                </c:pt>
                <c:pt idx="199">
                  <c:v>4.8661630000000002</c:v>
                </c:pt>
                <c:pt idx="200">
                  <c:v>4.8664509999999996</c:v>
                </c:pt>
                <c:pt idx="201">
                  <c:v>4.8609290000000005</c:v>
                </c:pt>
                <c:pt idx="202">
                  <c:v>4.856439</c:v>
                </c:pt>
                <c:pt idx="203">
                  <c:v>4.8497839999999997</c:v>
                </c:pt>
                <c:pt idx="204">
                  <c:v>4.8776320000000002</c:v>
                </c:pt>
                <c:pt idx="205">
                  <c:v>4.8503530000000001</c:v>
                </c:pt>
                <c:pt idx="206">
                  <c:v>4.8333870000000001</c:v>
                </c:pt>
                <c:pt idx="207">
                  <c:v>4.8363959999999997</c:v>
                </c:pt>
                <c:pt idx="208">
                  <c:v>4.8219799999999999</c:v>
                </c:pt>
                <c:pt idx="209">
                  <c:v>4.8126840000000009</c:v>
                </c:pt>
                <c:pt idx="210">
                  <c:v>4.8103169999999995</c:v>
                </c:pt>
                <c:pt idx="211">
                  <c:v>4.8026420000000005</c:v>
                </c:pt>
                <c:pt idx="212">
                  <c:v>4.8214009999999998</c:v>
                </c:pt>
                <c:pt idx="213">
                  <c:v>4.8236589999999993</c:v>
                </c:pt>
                <c:pt idx="214">
                  <c:v>4.8220220000000005</c:v>
                </c:pt>
                <c:pt idx="215">
                  <c:v>4.825113</c:v>
                </c:pt>
                <c:pt idx="216">
                  <c:v>4.8054069999999998</c:v>
                </c:pt>
                <c:pt idx="217">
                  <c:v>4.7962769999999999</c:v>
                </c:pt>
                <c:pt idx="218">
                  <c:v>4.7806569999999997</c:v>
                </c:pt>
                <c:pt idx="219">
                  <c:v>4.7773210000000006</c:v>
                </c:pt>
                <c:pt idx="220">
                  <c:v>4.7713299999999998</c:v>
                </c:pt>
                <c:pt idx="221">
                  <c:v>4.7849570000000003</c:v>
                </c:pt>
                <c:pt idx="222">
                  <c:v>4.760491</c:v>
                </c:pt>
                <c:pt idx="223">
                  <c:v>4.7638199999999991</c:v>
                </c:pt>
                <c:pt idx="224">
                  <c:v>4.759544</c:v>
                </c:pt>
                <c:pt idx="225">
                  <c:v>4.7594910000000006</c:v>
                </c:pt>
                <c:pt idx="226">
                  <c:v>4.7622469999999995</c:v>
                </c:pt>
                <c:pt idx="227">
                  <c:v>4.7410340000000009</c:v>
                </c:pt>
                <c:pt idx="228">
                  <c:v>4.7414110000000003</c:v>
                </c:pt>
                <c:pt idx="229">
                  <c:v>4.7429509999999997</c:v>
                </c:pt>
                <c:pt idx="230">
                  <c:v>4.7494589999999999</c:v>
                </c:pt>
                <c:pt idx="231">
                  <c:v>4.7307210000000008</c:v>
                </c:pt>
                <c:pt idx="232">
                  <c:v>4.7492390000000002</c:v>
                </c:pt>
                <c:pt idx="233">
                  <c:v>4.7471839999999998</c:v>
                </c:pt>
                <c:pt idx="234">
                  <c:v>4.7352910000000001</c:v>
                </c:pt>
                <c:pt idx="235">
                  <c:v>4.7103330000000003</c:v>
                </c:pt>
                <c:pt idx="236">
                  <c:v>4.7110750000000001</c:v>
                </c:pt>
                <c:pt idx="237">
                  <c:v>4.7072840000000005</c:v>
                </c:pt>
                <c:pt idx="238">
                  <c:v>4.7101819999999996</c:v>
                </c:pt>
                <c:pt idx="239">
                  <c:v>4.7049939999999992</c:v>
                </c:pt>
                <c:pt idx="240">
                  <c:v>4.7128120000000004</c:v>
                </c:pt>
                <c:pt idx="241">
                  <c:v>4.7134960000000001</c:v>
                </c:pt>
                <c:pt idx="242">
                  <c:v>4.7076469999999997</c:v>
                </c:pt>
                <c:pt idx="243">
                  <c:v>4.7110449999999995</c:v>
                </c:pt>
                <c:pt idx="244">
                  <c:v>4.6996950000000002</c:v>
                </c:pt>
                <c:pt idx="245">
                  <c:v>4.6946859999999999</c:v>
                </c:pt>
                <c:pt idx="246">
                  <c:v>4.6962080000000004</c:v>
                </c:pt>
                <c:pt idx="247">
                  <c:v>4.7237939999999998</c:v>
                </c:pt>
                <c:pt idx="248">
                  <c:v>4.685929999999999</c:v>
                </c:pt>
                <c:pt idx="249">
                  <c:v>4.6912699999999994</c:v>
                </c:pt>
                <c:pt idx="250">
                  <c:v>4.6828250000000002</c:v>
                </c:pt>
                <c:pt idx="251">
                  <c:v>4.679697</c:v>
                </c:pt>
                <c:pt idx="252">
                  <c:v>4.682512</c:v>
                </c:pt>
                <c:pt idx="253">
                  <c:v>4.6897350000000007</c:v>
                </c:pt>
                <c:pt idx="254">
                  <c:v>4.6692540000000005</c:v>
                </c:pt>
                <c:pt idx="255">
                  <c:v>4.6702519999999996</c:v>
                </c:pt>
                <c:pt idx="256">
                  <c:v>4.6725859999999999</c:v>
                </c:pt>
                <c:pt idx="257">
                  <c:v>4.6987730000000001</c:v>
                </c:pt>
                <c:pt idx="258">
                  <c:v>4.6678870000000003</c:v>
                </c:pt>
                <c:pt idx="259">
                  <c:v>4.6607509999999994</c:v>
                </c:pt>
                <c:pt idx="260">
                  <c:v>4.661937</c:v>
                </c:pt>
                <c:pt idx="261">
                  <c:v>4.6487319999999999</c:v>
                </c:pt>
                <c:pt idx="262">
                  <c:v>4.6519019999999998</c:v>
                </c:pt>
                <c:pt idx="263">
                  <c:v>4.6347330000000007</c:v>
                </c:pt>
                <c:pt idx="264">
                  <c:v>4.6390169999999999</c:v>
                </c:pt>
                <c:pt idx="265">
                  <c:v>4.637505</c:v>
                </c:pt>
                <c:pt idx="266">
                  <c:v>4.6355510000000004</c:v>
                </c:pt>
                <c:pt idx="267">
                  <c:v>4.6259519999999998</c:v>
                </c:pt>
                <c:pt idx="268">
                  <c:v>4.6309229999999992</c:v>
                </c:pt>
                <c:pt idx="269">
                  <c:v>4.6223179999999999</c:v>
                </c:pt>
                <c:pt idx="270">
                  <c:v>4.6045130000000007</c:v>
                </c:pt>
                <c:pt idx="271">
                  <c:v>4.5953719999999993</c:v>
                </c:pt>
                <c:pt idx="272">
                  <c:v>4.5980259999999999</c:v>
                </c:pt>
                <c:pt idx="273">
                  <c:v>4.6052569999999999</c:v>
                </c:pt>
                <c:pt idx="274">
                  <c:v>4.5991459999999993</c:v>
                </c:pt>
                <c:pt idx="275">
                  <c:v>4.5952149999999996</c:v>
                </c:pt>
                <c:pt idx="276">
                  <c:v>4.6081669999999999</c:v>
                </c:pt>
                <c:pt idx="277">
                  <c:v>4.6005909999999997</c:v>
                </c:pt>
                <c:pt idx="278">
                  <c:v>4.5844659999999999</c:v>
                </c:pt>
                <c:pt idx="279">
                  <c:v>4.5909420000000001</c:v>
                </c:pt>
                <c:pt idx="280">
                  <c:v>4.5706829999999998</c:v>
                </c:pt>
                <c:pt idx="281">
                  <c:v>4.5715010000000005</c:v>
                </c:pt>
                <c:pt idx="282">
                  <c:v>4.5692310000000003</c:v>
                </c:pt>
                <c:pt idx="283">
                  <c:v>4.5532810000000001</c:v>
                </c:pt>
                <c:pt idx="284">
                  <c:v>4.5610679999999997</c:v>
                </c:pt>
                <c:pt idx="285">
                  <c:v>4.556654</c:v>
                </c:pt>
                <c:pt idx="286">
                  <c:v>4.5530349999999995</c:v>
                </c:pt>
                <c:pt idx="287">
                  <c:v>4.5407960000000003</c:v>
                </c:pt>
                <c:pt idx="288">
                  <c:v>4.539447</c:v>
                </c:pt>
                <c:pt idx="289">
                  <c:v>4.5406370000000003</c:v>
                </c:pt>
                <c:pt idx="290">
                  <c:v>4.5413160000000001</c:v>
                </c:pt>
                <c:pt idx="291">
                  <c:v>4.541970000000001</c:v>
                </c:pt>
                <c:pt idx="292">
                  <c:v>4.5269750000000002</c:v>
                </c:pt>
                <c:pt idx="293">
                  <c:v>4.5323580000000003</c:v>
                </c:pt>
                <c:pt idx="294">
                  <c:v>4.5303599999999999</c:v>
                </c:pt>
                <c:pt idx="295">
                  <c:v>4.5326540000000008</c:v>
                </c:pt>
                <c:pt idx="296">
                  <c:v>4.5205060000000001</c:v>
                </c:pt>
                <c:pt idx="297">
                  <c:v>4.5306829999999998</c:v>
                </c:pt>
                <c:pt idx="298">
                  <c:v>4.5186390000000003</c:v>
                </c:pt>
                <c:pt idx="299">
                  <c:v>4.5141200000000001</c:v>
                </c:pt>
                <c:pt idx="300">
                  <c:v>4.509868</c:v>
                </c:pt>
                <c:pt idx="301">
                  <c:v>4.5015840000000003</c:v>
                </c:pt>
                <c:pt idx="302">
                  <c:v>4.4984570000000001</c:v>
                </c:pt>
                <c:pt idx="303">
                  <c:v>4.5003709999999995</c:v>
                </c:pt>
                <c:pt idx="304">
                  <c:v>4.5283409999999993</c:v>
                </c:pt>
                <c:pt idx="305">
                  <c:v>4.4976850000000006</c:v>
                </c:pt>
                <c:pt idx="306">
                  <c:v>4.4876649999999998</c:v>
                </c:pt>
                <c:pt idx="307">
                  <c:v>4.4893210000000003</c:v>
                </c:pt>
                <c:pt idx="308">
                  <c:v>4.4840710000000001</c:v>
                </c:pt>
                <c:pt idx="309">
                  <c:v>4.476769</c:v>
                </c:pt>
                <c:pt idx="310">
                  <c:v>4.4849870000000003</c:v>
                </c:pt>
                <c:pt idx="311">
                  <c:v>4.4808219999999999</c:v>
                </c:pt>
                <c:pt idx="312">
                  <c:v>4.4744969999999995</c:v>
                </c:pt>
                <c:pt idx="313">
                  <c:v>4.4701880000000003</c:v>
                </c:pt>
                <c:pt idx="314">
                  <c:v>4.4751440000000002</c:v>
                </c:pt>
                <c:pt idx="315">
                  <c:v>4.4534329999999995</c:v>
                </c:pt>
                <c:pt idx="316">
                  <c:v>4.4655740000000002</c:v>
                </c:pt>
                <c:pt idx="317">
                  <c:v>4.5080109999999998</c:v>
                </c:pt>
                <c:pt idx="318">
                  <c:v>4.4799869999999995</c:v>
                </c:pt>
                <c:pt idx="319">
                  <c:v>4.4798740000000006</c:v>
                </c:pt>
                <c:pt idx="320">
                  <c:v>4.4474059999999991</c:v>
                </c:pt>
                <c:pt idx="321">
                  <c:v>4.4487009999999998</c:v>
                </c:pt>
                <c:pt idx="322">
                  <c:v>4.4732389999999995</c:v>
                </c:pt>
                <c:pt idx="323">
                  <c:v>4.457382</c:v>
                </c:pt>
                <c:pt idx="324">
                  <c:v>4.4580310000000001</c:v>
                </c:pt>
                <c:pt idx="325">
                  <c:v>4.4478259999999992</c:v>
                </c:pt>
                <c:pt idx="326">
                  <c:v>4.4429210000000001</c:v>
                </c:pt>
                <c:pt idx="327">
                  <c:v>4.438345</c:v>
                </c:pt>
                <c:pt idx="328">
                  <c:v>4.4587059999999994</c:v>
                </c:pt>
                <c:pt idx="329">
                  <c:v>4.42814</c:v>
                </c:pt>
                <c:pt idx="330">
                  <c:v>4.4182790000000001</c:v>
                </c:pt>
                <c:pt idx="331">
                  <c:v>4.4383730000000003</c:v>
                </c:pt>
                <c:pt idx="332">
                  <c:v>4.4245760000000001</c:v>
                </c:pt>
                <c:pt idx="333">
                  <c:v>4.4393539999999998</c:v>
                </c:pt>
                <c:pt idx="334">
                  <c:v>4.4394569999999991</c:v>
                </c:pt>
                <c:pt idx="335">
                  <c:v>4.4123169999999998</c:v>
                </c:pt>
                <c:pt idx="336">
                  <c:v>4.4138140000000003</c:v>
                </c:pt>
                <c:pt idx="337">
                  <c:v>4.4096469999999997</c:v>
                </c:pt>
                <c:pt idx="338">
                  <c:v>4.4190360000000002</c:v>
                </c:pt>
                <c:pt idx="339">
                  <c:v>4.3970900000000004</c:v>
                </c:pt>
                <c:pt idx="340">
                  <c:v>4.3835669999999993</c:v>
                </c:pt>
                <c:pt idx="341">
                  <c:v>4.3852840000000004</c:v>
                </c:pt>
                <c:pt idx="342">
                  <c:v>4.3829140000000004</c:v>
                </c:pt>
                <c:pt idx="343">
                  <c:v>4.3782620000000003</c:v>
                </c:pt>
                <c:pt idx="344">
                  <c:v>4.3870430000000002</c:v>
                </c:pt>
                <c:pt idx="345">
                  <c:v>4.3987230000000004</c:v>
                </c:pt>
                <c:pt idx="346">
                  <c:v>4.3815140000000001</c:v>
                </c:pt>
                <c:pt idx="347">
                  <c:v>4.3689680000000006</c:v>
                </c:pt>
                <c:pt idx="348">
                  <c:v>4.3798820000000003</c:v>
                </c:pt>
                <c:pt idx="349">
                  <c:v>4.3762059999999998</c:v>
                </c:pt>
                <c:pt idx="350">
                  <c:v>4.3690709999999999</c:v>
                </c:pt>
                <c:pt idx="351">
                  <c:v>4.3635570000000001</c:v>
                </c:pt>
                <c:pt idx="352">
                  <c:v>4.3622329999999998</c:v>
                </c:pt>
                <c:pt idx="353">
                  <c:v>4.3638639999999995</c:v>
                </c:pt>
                <c:pt idx="354">
                  <c:v>4.3584529999999999</c:v>
                </c:pt>
                <c:pt idx="355">
                  <c:v>4.3827859999999994</c:v>
                </c:pt>
                <c:pt idx="356">
                  <c:v>4.3440769999999995</c:v>
                </c:pt>
                <c:pt idx="357">
                  <c:v>4.3437900000000003</c:v>
                </c:pt>
                <c:pt idx="358">
                  <c:v>4.3561630000000005</c:v>
                </c:pt>
                <c:pt idx="359">
                  <c:v>4.3396650000000001</c:v>
                </c:pt>
                <c:pt idx="360">
                  <c:v>4.3417460000000005</c:v>
                </c:pt>
                <c:pt idx="361">
                  <c:v>4.3599740000000002</c:v>
                </c:pt>
                <c:pt idx="362">
                  <c:v>4.3628730000000004</c:v>
                </c:pt>
                <c:pt idx="363">
                  <c:v>4.3523480000000001</c:v>
                </c:pt>
                <c:pt idx="364">
                  <c:v>4.3541840000000001</c:v>
                </c:pt>
                <c:pt idx="365">
                  <c:v>4.3430350000000004</c:v>
                </c:pt>
                <c:pt idx="366">
                  <c:v>4.3589039999999999</c:v>
                </c:pt>
                <c:pt idx="367">
                  <c:v>4.3522769999999991</c:v>
                </c:pt>
                <c:pt idx="368">
                  <c:v>4.3498789999999996</c:v>
                </c:pt>
                <c:pt idx="369">
                  <c:v>4.3316079999999992</c:v>
                </c:pt>
                <c:pt idx="370">
                  <c:v>4.3245930000000001</c:v>
                </c:pt>
                <c:pt idx="371">
                  <c:v>4.3213889999999999</c:v>
                </c:pt>
                <c:pt idx="372">
                  <c:v>4.3199000000000005</c:v>
                </c:pt>
                <c:pt idx="373">
                  <c:v>4.344024000000001</c:v>
                </c:pt>
                <c:pt idx="374">
                  <c:v>4.3233490000000003</c:v>
                </c:pt>
                <c:pt idx="375">
                  <c:v>4.3468770000000001</c:v>
                </c:pt>
                <c:pt idx="376">
                  <c:v>4.3288119999999992</c:v>
                </c:pt>
                <c:pt idx="377">
                  <c:v>4.3321370000000003</c:v>
                </c:pt>
                <c:pt idx="378">
                  <c:v>4.321815</c:v>
                </c:pt>
                <c:pt idx="379">
                  <c:v>4.3095460000000001</c:v>
                </c:pt>
                <c:pt idx="380">
                  <c:v>4.3129480000000004</c:v>
                </c:pt>
                <c:pt idx="381">
                  <c:v>4.3033320000000002</c:v>
                </c:pt>
                <c:pt idx="382">
                  <c:v>4.3011490000000006</c:v>
                </c:pt>
                <c:pt idx="383">
                  <c:v>4.3271890000000006</c:v>
                </c:pt>
                <c:pt idx="384">
                  <c:v>4.3042649999999991</c:v>
                </c:pt>
                <c:pt idx="385">
                  <c:v>4.3028050000000002</c:v>
                </c:pt>
                <c:pt idx="386">
                  <c:v>4.3030240000000006</c:v>
                </c:pt>
                <c:pt idx="387">
                  <c:v>4.3010509999999993</c:v>
                </c:pt>
                <c:pt idx="388">
                  <c:v>4.2898300000000003</c:v>
                </c:pt>
                <c:pt idx="389">
                  <c:v>4.2841160000000009</c:v>
                </c:pt>
                <c:pt idx="390">
                  <c:v>4.297822</c:v>
                </c:pt>
                <c:pt idx="391">
                  <c:v>4.2787930000000003</c:v>
                </c:pt>
                <c:pt idx="392">
                  <c:v>4.2841589999999998</c:v>
                </c:pt>
                <c:pt idx="393">
                  <c:v>4.2905199999999999</c:v>
                </c:pt>
                <c:pt idx="394">
                  <c:v>4.3096979999999991</c:v>
                </c:pt>
                <c:pt idx="395">
                  <c:v>4.2682299999999991</c:v>
                </c:pt>
                <c:pt idx="396">
                  <c:v>4.2745719999999992</c:v>
                </c:pt>
                <c:pt idx="397">
                  <c:v>4.2783639999999998</c:v>
                </c:pt>
                <c:pt idx="398">
                  <c:v>4.2894920000000001</c:v>
                </c:pt>
                <c:pt idx="399">
                  <c:v>4.2793569999999992</c:v>
                </c:pt>
                <c:pt idx="400">
                  <c:v>4.2913619999999995</c:v>
                </c:pt>
                <c:pt idx="401">
                  <c:v>4.2630200000000009</c:v>
                </c:pt>
                <c:pt idx="402">
                  <c:v>4.269031</c:v>
                </c:pt>
                <c:pt idx="403">
                  <c:v>4.2524689999999996</c:v>
                </c:pt>
                <c:pt idx="404">
                  <c:v>4.2554770000000008</c:v>
                </c:pt>
                <c:pt idx="405">
                  <c:v>4.2711480000000002</c:v>
                </c:pt>
                <c:pt idx="406">
                  <c:v>4.2573410000000003</c:v>
                </c:pt>
                <c:pt idx="407">
                  <c:v>4.2691150000000002</c:v>
                </c:pt>
                <c:pt idx="408">
                  <c:v>4.2552190000000003</c:v>
                </c:pt>
                <c:pt idx="409">
                  <c:v>4.2498399999999998</c:v>
                </c:pt>
                <c:pt idx="410">
                  <c:v>4.2679600000000004</c:v>
                </c:pt>
                <c:pt idx="411">
                  <c:v>4.2660480000000005</c:v>
                </c:pt>
                <c:pt idx="412">
                  <c:v>4.2572089999999996</c:v>
                </c:pt>
                <c:pt idx="413">
                  <c:v>4.2448509999999997</c:v>
                </c:pt>
                <c:pt idx="414">
                  <c:v>4.2443590000000002</c:v>
                </c:pt>
                <c:pt idx="415">
                  <c:v>4.2381060000000002</c:v>
                </c:pt>
                <c:pt idx="416">
                  <c:v>4.2517069999999997</c:v>
                </c:pt>
                <c:pt idx="417">
                  <c:v>4.2486690000000005</c:v>
                </c:pt>
                <c:pt idx="418">
                  <c:v>4.2543100000000003</c:v>
                </c:pt>
                <c:pt idx="419">
                  <c:v>4.2402379999999997</c:v>
                </c:pt>
                <c:pt idx="420">
                  <c:v>4.2532860000000001</c:v>
                </c:pt>
                <c:pt idx="421">
                  <c:v>4.2412340000000004</c:v>
                </c:pt>
                <c:pt idx="422">
                  <c:v>4.2476380000000002</c:v>
                </c:pt>
                <c:pt idx="423">
                  <c:v>4.2309420000000006</c:v>
                </c:pt>
                <c:pt idx="424">
                  <c:v>4.2538150000000003</c:v>
                </c:pt>
                <c:pt idx="425">
                  <c:v>4.2327309999999994</c:v>
                </c:pt>
                <c:pt idx="426">
                  <c:v>4.2260600000000004</c:v>
                </c:pt>
                <c:pt idx="427">
                  <c:v>4.229768</c:v>
                </c:pt>
                <c:pt idx="428">
                  <c:v>4.2125059999999994</c:v>
                </c:pt>
                <c:pt idx="429">
                  <c:v>4.2252159999999996</c:v>
                </c:pt>
                <c:pt idx="430">
                  <c:v>4.21807</c:v>
                </c:pt>
                <c:pt idx="431">
                  <c:v>4.2384400000000007</c:v>
                </c:pt>
                <c:pt idx="432">
                  <c:v>4.2046890000000001</c:v>
                </c:pt>
                <c:pt idx="433">
                  <c:v>4.2083120000000003</c:v>
                </c:pt>
                <c:pt idx="434">
                  <c:v>4.2143040000000003</c:v>
                </c:pt>
                <c:pt idx="435">
                  <c:v>4.2344489999999997</c:v>
                </c:pt>
                <c:pt idx="436">
                  <c:v>4.2202900000000003</c:v>
                </c:pt>
                <c:pt idx="437">
                  <c:v>4.2003550000000001</c:v>
                </c:pt>
                <c:pt idx="438">
                  <c:v>4.1933349999999994</c:v>
                </c:pt>
                <c:pt idx="439">
                  <c:v>4.2100390000000001</c:v>
                </c:pt>
                <c:pt idx="440">
                  <c:v>4.2067080000000008</c:v>
                </c:pt>
                <c:pt idx="441">
                  <c:v>4.1772849999999995</c:v>
                </c:pt>
                <c:pt idx="442">
                  <c:v>4.1818620000000006</c:v>
                </c:pt>
                <c:pt idx="443">
                  <c:v>4.1767859999999999</c:v>
                </c:pt>
                <c:pt idx="444">
                  <c:v>4.2178459999999998</c:v>
                </c:pt>
                <c:pt idx="445">
                  <c:v>4.2078249999999997</c:v>
                </c:pt>
                <c:pt idx="446">
                  <c:v>4.201943</c:v>
                </c:pt>
                <c:pt idx="447">
                  <c:v>4.1822780000000002</c:v>
                </c:pt>
                <c:pt idx="448">
                  <c:v>4.1732569999999996</c:v>
                </c:pt>
                <c:pt idx="449">
                  <c:v>4.1603119999999993</c:v>
                </c:pt>
                <c:pt idx="450">
                  <c:v>4.1550560000000001</c:v>
                </c:pt>
                <c:pt idx="451">
                  <c:v>4.1761980000000003</c:v>
                </c:pt>
                <c:pt idx="452">
                  <c:v>4.1830490000000005</c:v>
                </c:pt>
                <c:pt idx="453">
                  <c:v>4.1667480000000001</c:v>
                </c:pt>
                <c:pt idx="454">
                  <c:v>4.1559360000000005</c:v>
                </c:pt>
                <c:pt idx="455">
                  <c:v>4.1473200000000006</c:v>
                </c:pt>
                <c:pt idx="456">
                  <c:v>4.147303</c:v>
                </c:pt>
                <c:pt idx="457">
                  <c:v>4.1339829999999997</c:v>
                </c:pt>
                <c:pt idx="458">
                  <c:v>4.1442239999999995</c:v>
                </c:pt>
                <c:pt idx="459">
                  <c:v>4.1298080000000006</c:v>
                </c:pt>
                <c:pt idx="460">
                  <c:v>4.1330869999999997</c:v>
                </c:pt>
                <c:pt idx="461">
                  <c:v>4.1148319999999998</c:v>
                </c:pt>
                <c:pt idx="462">
                  <c:v>4.1232830000000007</c:v>
                </c:pt>
                <c:pt idx="463">
                  <c:v>4.107577</c:v>
                </c:pt>
                <c:pt idx="464">
                  <c:v>4.129861</c:v>
                </c:pt>
                <c:pt idx="465">
                  <c:v>4.1045059999999998</c:v>
                </c:pt>
                <c:pt idx="466">
                  <c:v>4.0948240000000009</c:v>
                </c:pt>
                <c:pt idx="467">
                  <c:v>4.0934270000000001</c:v>
                </c:pt>
                <c:pt idx="468">
                  <c:v>4.0901420000000002</c:v>
                </c:pt>
                <c:pt idx="469">
                  <c:v>4.0931470000000001</c:v>
                </c:pt>
                <c:pt idx="470">
                  <c:v>4.091825</c:v>
                </c:pt>
                <c:pt idx="471">
                  <c:v>4.1001130000000003</c:v>
                </c:pt>
                <c:pt idx="472">
                  <c:v>4.0801960000000008</c:v>
                </c:pt>
                <c:pt idx="473">
                  <c:v>4.079828</c:v>
                </c:pt>
                <c:pt idx="474">
                  <c:v>4.0762800000000006</c:v>
                </c:pt>
                <c:pt idx="475">
                  <c:v>4.0797970000000001</c:v>
                </c:pt>
                <c:pt idx="476">
                  <c:v>4.0771110000000004</c:v>
                </c:pt>
                <c:pt idx="477">
                  <c:v>4.085909</c:v>
                </c:pt>
                <c:pt idx="478">
                  <c:v>4.0937770000000002</c:v>
                </c:pt>
                <c:pt idx="479">
                  <c:v>4.0627879999999994</c:v>
                </c:pt>
                <c:pt idx="480">
                  <c:v>4.0831710000000001</c:v>
                </c:pt>
                <c:pt idx="481">
                  <c:v>4.08291</c:v>
                </c:pt>
                <c:pt idx="482">
                  <c:v>4.0691400000000009</c:v>
                </c:pt>
                <c:pt idx="483">
                  <c:v>4.0658729999999998</c:v>
                </c:pt>
                <c:pt idx="484">
                  <c:v>4.0875819999999994</c:v>
                </c:pt>
                <c:pt idx="485">
                  <c:v>4.075189</c:v>
                </c:pt>
                <c:pt idx="486">
                  <c:v>4.0538090000000002</c:v>
                </c:pt>
                <c:pt idx="487">
                  <c:v>4.0519680000000005</c:v>
                </c:pt>
                <c:pt idx="488">
                  <c:v>4.0461399999999994</c:v>
                </c:pt>
                <c:pt idx="489">
                  <c:v>4.0455649999999999</c:v>
                </c:pt>
                <c:pt idx="490">
                  <c:v>4.0358370000000008</c:v>
                </c:pt>
                <c:pt idx="491">
                  <c:v>4.0341889999999996</c:v>
                </c:pt>
                <c:pt idx="492">
                  <c:v>4.037852</c:v>
                </c:pt>
                <c:pt idx="493">
                  <c:v>4.0479509999999994</c:v>
                </c:pt>
                <c:pt idx="494">
                  <c:v>4.0421040000000001</c:v>
                </c:pt>
                <c:pt idx="495">
                  <c:v>4.0457460000000003</c:v>
                </c:pt>
                <c:pt idx="496">
                  <c:v>4.028512000000001</c:v>
                </c:pt>
                <c:pt idx="497">
                  <c:v>4.0209200000000003</c:v>
                </c:pt>
                <c:pt idx="498">
                  <c:v>4.0204000000000004</c:v>
                </c:pt>
                <c:pt idx="499">
                  <c:v>4.0198660000000004</c:v>
                </c:pt>
                <c:pt idx="500">
                  <c:v>4.0212719999999997</c:v>
                </c:pt>
                <c:pt idx="501">
                  <c:v>4.0228330000000003</c:v>
                </c:pt>
                <c:pt idx="502">
                  <c:v>4.0103279999999994</c:v>
                </c:pt>
                <c:pt idx="503">
                  <c:v>4.015117</c:v>
                </c:pt>
                <c:pt idx="504">
                  <c:v>4.0043430000000004</c:v>
                </c:pt>
                <c:pt idx="505">
                  <c:v>4.0108499999999996</c:v>
                </c:pt>
                <c:pt idx="506">
                  <c:v>4.006457000000001</c:v>
                </c:pt>
                <c:pt idx="507">
                  <c:v>4.01539</c:v>
                </c:pt>
                <c:pt idx="508">
                  <c:v>4.0814339999999998</c:v>
                </c:pt>
                <c:pt idx="509">
                  <c:v>3.9995700000000003</c:v>
                </c:pt>
                <c:pt idx="510">
                  <c:v>3.9935120000000004</c:v>
                </c:pt>
                <c:pt idx="511">
                  <c:v>3.9914590000000003</c:v>
                </c:pt>
                <c:pt idx="512">
                  <c:v>3.9876880000000003</c:v>
                </c:pt>
                <c:pt idx="513">
                  <c:v>3.986345</c:v>
                </c:pt>
                <c:pt idx="514">
                  <c:v>3.9851889999999996</c:v>
                </c:pt>
                <c:pt idx="515">
                  <c:v>3.992105</c:v>
                </c:pt>
                <c:pt idx="516">
                  <c:v>3.9938069999999999</c:v>
                </c:pt>
                <c:pt idx="517">
                  <c:v>4.0044300000000002</c:v>
                </c:pt>
                <c:pt idx="518">
                  <c:v>3.9853689999999999</c:v>
                </c:pt>
                <c:pt idx="519">
                  <c:v>3.9736379999999998</c:v>
                </c:pt>
                <c:pt idx="520">
                  <c:v>3.9784380000000001</c:v>
                </c:pt>
                <c:pt idx="521">
                  <c:v>3.9711910000000001</c:v>
                </c:pt>
                <c:pt idx="522">
                  <c:v>3.9801690000000005</c:v>
                </c:pt>
                <c:pt idx="523">
                  <c:v>3.9718259999999996</c:v>
                </c:pt>
                <c:pt idx="524">
                  <c:v>3.9682759999999999</c:v>
                </c:pt>
                <c:pt idx="525">
                  <c:v>3.9815300000000002</c:v>
                </c:pt>
                <c:pt idx="526">
                  <c:v>3.973433</c:v>
                </c:pt>
                <c:pt idx="527">
                  <c:v>3.9764049999999997</c:v>
                </c:pt>
                <c:pt idx="528">
                  <c:v>3.9632230000000002</c:v>
                </c:pt>
                <c:pt idx="529">
                  <c:v>3.9613240000000003</c:v>
                </c:pt>
                <c:pt idx="530">
                  <c:v>3.9847390000000003</c:v>
                </c:pt>
                <c:pt idx="531">
                  <c:v>3.953147</c:v>
                </c:pt>
                <c:pt idx="532">
                  <c:v>3.9498069999999998</c:v>
                </c:pt>
                <c:pt idx="533">
                  <c:v>3.952855</c:v>
                </c:pt>
                <c:pt idx="534">
                  <c:v>3.95364</c:v>
                </c:pt>
                <c:pt idx="535">
                  <c:v>3.9494400000000001</c:v>
                </c:pt>
                <c:pt idx="536">
                  <c:v>3.9399330000000004</c:v>
                </c:pt>
                <c:pt idx="537">
                  <c:v>3.9368060000000002</c:v>
                </c:pt>
                <c:pt idx="538">
                  <c:v>3.9684330000000001</c:v>
                </c:pt>
                <c:pt idx="539">
                  <c:v>3.9578329999999999</c:v>
                </c:pt>
                <c:pt idx="540">
                  <c:v>3.9375560000000003</c:v>
                </c:pt>
                <c:pt idx="541">
                  <c:v>3.9391640000000003</c:v>
                </c:pt>
                <c:pt idx="542">
                  <c:v>3.9435920000000002</c:v>
                </c:pt>
                <c:pt idx="543">
                  <c:v>3.9312679999999998</c:v>
                </c:pt>
                <c:pt idx="544">
                  <c:v>3.9460440000000001</c:v>
                </c:pt>
                <c:pt idx="545">
                  <c:v>3.9363770000000002</c:v>
                </c:pt>
                <c:pt idx="546">
                  <c:v>3.9245950000000001</c:v>
                </c:pt>
                <c:pt idx="547">
                  <c:v>3.9382259999999998</c:v>
                </c:pt>
                <c:pt idx="548">
                  <c:v>3.9217140000000006</c:v>
                </c:pt>
                <c:pt idx="549">
                  <c:v>3.9362749999999997</c:v>
                </c:pt>
                <c:pt idx="550">
                  <c:v>3.9188960000000006</c:v>
                </c:pt>
                <c:pt idx="551">
                  <c:v>3.9307400000000001</c:v>
                </c:pt>
                <c:pt idx="552">
                  <c:v>3.9153409999999997</c:v>
                </c:pt>
                <c:pt idx="553">
                  <c:v>3.9195250000000001</c:v>
                </c:pt>
                <c:pt idx="554">
                  <c:v>3.9349889999999998</c:v>
                </c:pt>
                <c:pt idx="555">
                  <c:v>3.9288690000000002</c:v>
                </c:pt>
                <c:pt idx="556">
                  <c:v>3.908849</c:v>
                </c:pt>
                <c:pt idx="557">
                  <c:v>3.907203</c:v>
                </c:pt>
                <c:pt idx="558">
                  <c:v>3.9025129999999999</c:v>
                </c:pt>
                <c:pt idx="559">
                  <c:v>3.9073229999999999</c:v>
                </c:pt>
                <c:pt idx="560">
                  <c:v>3.8980160000000001</c:v>
                </c:pt>
                <c:pt idx="561">
                  <c:v>3.8913450000000003</c:v>
                </c:pt>
                <c:pt idx="562">
                  <c:v>3.8873159999999998</c:v>
                </c:pt>
                <c:pt idx="563">
                  <c:v>3.8880680000000001</c:v>
                </c:pt>
                <c:pt idx="564">
                  <c:v>3.8825409999999998</c:v>
                </c:pt>
                <c:pt idx="565">
                  <c:v>3.8905440000000002</c:v>
                </c:pt>
                <c:pt idx="566">
                  <c:v>3.8889919999999996</c:v>
                </c:pt>
                <c:pt idx="567">
                  <c:v>3.9161779999999999</c:v>
                </c:pt>
                <c:pt idx="568">
                  <c:v>3.8830990000000001</c:v>
                </c:pt>
                <c:pt idx="569">
                  <c:v>3.8714710000000001</c:v>
                </c:pt>
                <c:pt idx="570">
                  <c:v>3.8746970000000003</c:v>
                </c:pt>
                <c:pt idx="571">
                  <c:v>3.8787679999999995</c:v>
                </c:pt>
                <c:pt idx="572">
                  <c:v>3.8606060000000002</c:v>
                </c:pt>
                <c:pt idx="573">
                  <c:v>3.8680879999999997</c:v>
                </c:pt>
                <c:pt idx="574">
                  <c:v>3.8611060000000004</c:v>
                </c:pt>
                <c:pt idx="575">
                  <c:v>3.8561299999999998</c:v>
                </c:pt>
                <c:pt idx="576">
                  <c:v>3.8624479999999997</c:v>
                </c:pt>
                <c:pt idx="577">
                  <c:v>3.8459299999999996</c:v>
                </c:pt>
                <c:pt idx="578">
                  <c:v>3.8532319999999998</c:v>
                </c:pt>
                <c:pt idx="579">
                  <c:v>3.8526960000000003</c:v>
                </c:pt>
                <c:pt idx="580">
                  <c:v>3.8741990000000004</c:v>
                </c:pt>
                <c:pt idx="581">
                  <c:v>3.8737720000000002</c:v>
                </c:pt>
                <c:pt idx="582">
                  <c:v>3.8790149999999994</c:v>
                </c:pt>
                <c:pt idx="583">
                  <c:v>3.8559340000000004</c:v>
                </c:pt>
                <c:pt idx="584">
                  <c:v>3.8713139999999995</c:v>
                </c:pt>
                <c:pt idx="585">
                  <c:v>3.8534549999999999</c:v>
                </c:pt>
                <c:pt idx="586">
                  <c:v>3.872252</c:v>
                </c:pt>
                <c:pt idx="587">
                  <c:v>3.8585390000000004</c:v>
                </c:pt>
                <c:pt idx="588">
                  <c:v>3.8811849999999999</c:v>
                </c:pt>
                <c:pt idx="589">
                  <c:v>3.8326480000000003</c:v>
                </c:pt>
                <c:pt idx="590">
                  <c:v>3.841107</c:v>
                </c:pt>
                <c:pt idx="591">
                  <c:v>3.8580890000000005</c:v>
                </c:pt>
                <c:pt idx="592">
                  <c:v>3.8305689999999997</c:v>
                </c:pt>
                <c:pt idx="593">
                  <c:v>3.8382340000000004</c:v>
                </c:pt>
                <c:pt idx="594">
                  <c:v>3.8488810000000004</c:v>
                </c:pt>
                <c:pt idx="595">
                  <c:v>3.819534</c:v>
                </c:pt>
                <c:pt idx="596">
                  <c:v>3.8392490000000001</c:v>
                </c:pt>
                <c:pt idx="597">
                  <c:v>3.8237110000000003</c:v>
                </c:pt>
                <c:pt idx="598">
                  <c:v>3.8139710000000004</c:v>
                </c:pt>
                <c:pt idx="599">
                  <c:v>3.8252940000000004</c:v>
                </c:pt>
                <c:pt idx="600">
                  <c:v>3.8154350000000004</c:v>
                </c:pt>
                <c:pt idx="601">
                  <c:v>3.8294869999999994</c:v>
                </c:pt>
                <c:pt idx="602">
                  <c:v>3.8296260000000002</c:v>
                </c:pt>
                <c:pt idx="603">
                  <c:v>3.8210410000000001</c:v>
                </c:pt>
                <c:pt idx="604">
                  <c:v>3.8065750000000005</c:v>
                </c:pt>
                <c:pt idx="605">
                  <c:v>3.8008009999999999</c:v>
                </c:pt>
                <c:pt idx="606">
                  <c:v>3.8016640000000002</c:v>
                </c:pt>
                <c:pt idx="607">
                  <c:v>3.8025990000000003</c:v>
                </c:pt>
                <c:pt idx="608">
                  <c:v>3.8061229999999999</c:v>
                </c:pt>
                <c:pt idx="609">
                  <c:v>3.7941710000000004</c:v>
                </c:pt>
                <c:pt idx="610">
                  <c:v>3.7828729999999999</c:v>
                </c:pt>
                <c:pt idx="611">
                  <c:v>3.7814480000000001</c:v>
                </c:pt>
                <c:pt idx="612">
                  <c:v>3.7936149999999995</c:v>
                </c:pt>
                <c:pt idx="613">
                  <c:v>3.777434</c:v>
                </c:pt>
                <c:pt idx="614">
                  <c:v>3.7960139999999996</c:v>
                </c:pt>
                <c:pt idx="615">
                  <c:v>3.7858489999999998</c:v>
                </c:pt>
                <c:pt idx="616">
                  <c:v>3.7842289999999998</c:v>
                </c:pt>
                <c:pt idx="617">
                  <c:v>3.776421</c:v>
                </c:pt>
                <c:pt idx="618">
                  <c:v>3.7821639999999999</c:v>
                </c:pt>
                <c:pt idx="619">
                  <c:v>3.7595879999999999</c:v>
                </c:pt>
                <c:pt idx="620">
                  <c:v>3.7573479999999999</c:v>
                </c:pt>
                <c:pt idx="621">
                  <c:v>3.7669999999999999</c:v>
                </c:pt>
                <c:pt idx="622">
                  <c:v>3.7674119999999998</c:v>
                </c:pt>
                <c:pt idx="623">
                  <c:v>3.7665800000000003</c:v>
                </c:pt>
                <c:pt idx="624">
                  <c:v>3.7622029999999995</c:v>
                </c:pt>
                <c:pt idx="625">
                  <c:v>3.7536719999999995</c:v>
                </c:pt>
                <c:pt idx="626">
                  <c:v>3.7745750000000005</c:v>
                </c:pt>
                <c:pt idx="627">
                  <c:v>3.7761969999999998</c:v>
                </c:pt>
                <c:pt idx="628">
                  <c:v>3.7668430000000002</c:v>
                </c:pt>
                <c:pt idx="629">
                  <c:v>3.7522579999999999</c:v>
                </c:pt>
                <c:pt idx="630">
                  <c:v>3.7458079999999998</c:v>
                </c:pt>
                <c:pt idx="631">
                  <c:v>3.7397029999999996</c:v>
                </c:pt>
                <c:pt idx="632">
                  <c:v>3.7462059999999999</c:v>
                </c:pt>
                <c:pt idx="633">
                  <c:v>3.7487139999999997</c:v>
                </c:pt>
                <c:pt idx="634">
                  <c:v>3.7574900000000002</c:v>
                </c:pt>
                <c:pt idx="635">
                  <c:v>3.7763760000000004</c:v>
                </c:pt>
                <c:pt idx="636">
                  <c:v>3.767207</c:v>
                </c:pt>
                <c:pt idx="637">
                  <c:v>3.7496860000000001</c:v>
                </c:pt>
                <c:pt idx="638">
                  <c:v>3.745066</c:v>
                </c:pt>
                <c:pt idx="639">
                  <c:v>3.7333319999999999</c:v>
                </c:pt>
                <c:pt idx="640">
                  <c:v>3.7348479999999995</c:v>
                </c:pt>
                <c:pt idx="641">
                  <c:v>3.7287510000000004</c:v>
                </c:pt>
                <c:pt idx="642">
                  <c:v>3.7230089999999998</c:v>
                </c:pt>
                <c:pt idx="643">
                  <c:v>3.7246800000000007</c:v>
                </c:pt>
                <c:pt idx="644">
                  <c:v>3.7476420000000004</c:v>
                </c:pt>
                <c:pt idx="645">
                  <c:v>3.7253680000000005</c:v>
                </c:pt>
                <c:pt idx="646">
                  <c:v>3.7131280000000002</c:v>
                </c:pt>
                <c:pt idx="647">
                  <c:v>3.7132010000000002</c:v>
                </c:pt>
                <c:pt idx="648">
                  <c:v>3.7156409999999997</c:v>
                </c:pt>
                <c:pt idx="649">
                  <c:v>3.7410100000000006</c:v>
                </c:pt>
                <c:pt idx="650">
                  <c:v>3.7157610000000001</c:v>
                </c:pt>
                <c:pt idx="651">
                  <c:v>3.7339519999999999</c:v>
                </c:pt>
                <c:pt idx="652">
                  <c:v>3.70614</c:v>
                </c:pt>
                <c:pt idx="653">
                  <c:v>3.7037089999999995</c:v>
                </c:pt>
                <c:pt idx="654">
                  <c:v>3.6975850000000001</c:v>
                </c:pt>
                <c:pt idx="655">
                  <c:v>3.695541</c:v>
                </c:pt>
                <c:pt idx="656">
                  <c:v>3.6948670000000003</c:v>
                </c:pt>
                <c:pt idx="657">
                  <c:v>3.6898919999999999</c:v>
                </c:pt>
                <c:pt idx="658">
                  <c:v>3.6962450000000002</c:v>
                </c:pt>
                <c:pt idx="659">
                  <c:v>3.6808599999999996</c:v>
                </c:pt>
                <c:pt idx="660">
                  <c:v>3.6809639999999999</c:v>
                </c:pt>
                <c:pt idx="661">
                  <c:v>3.6751109999999998</c:v>
                </c:pt>
                <c:pt idx="662">
                  <c:v>3.68479</c:v>
                </c:pt>
                <c:pt idx="663">
                  <c:v>3.6713980000000004</c:v>
                </c:pt>
                <c:pt idx="664">
                  <c:v>3.6754749999999996</c:v>
                </c:pt>
                <c:pt idx="665">
                  <c:v>3.6696940000000002</c:v>
                </c:pt>
                <c:pt idx="666">
                  <c:v>3.6664010000000005</c:v>
                </c:pt>
                <c:pt idx="667">
                  <c:v>3.6704370000000002</c:v>
                </c:pt>
                <c:pt idx="668">
                  <c:v>3.6658650000000002</c:v>
                </c:pt>
                <c:pt idx="669">
                  <c:v>3.6725650000000001</c:v>
                </c:pt>
                <c:pt idx="670">
                  <c:v>3.6908430000000001</c:v>
                </c:pt>
                <c:pt idx="671">
                  <c:v>3.6634039999999999</c:v>
                </c:pt>
                <c:pt idx="672">
                  <c:v>3.6956869999999999</c:v>
                </c:pt>
                <c:pt idx="673">
                  <c:v>3.6645889999999999</c:v>
                </c:pt>
                <c:pt idx="674">
                  <c:v>3.6800670000000002</c:v>
                </c:pt>
                <c:pt idx="675">
                  <c:v>3.6537329999999999</c:v>
                </c:pt>
                <c:pt idx="676">
                  <c:v>3.6478080000000004</c:v>
                </c:pt>
                <c:pt idx="677">
                  <c:v>3.6767089999999998</c:v>
                </c:pt>
                <c:pt idx="678">
                  <c:v>3.6736110000000002</c:v>
                </c:pt>
                <c:pt idx="679">
                  <c:v>3.6687170000000004</c:v>
                </c:pt>
                <c:pt idx="680">
                  <c:v>3.6556599999999997</c:v>
                </c:pt>
                <c:pt idx="681">
                  <c:v>3.6296150000000003</c:v>
                </c:pt>
                <c:pt idx="682">
                  <c:v>3.6344479999999999</c:v>
                </c:pt>
                <c:pt idx="683">
                  <c:v>3.647637</c:v>
                </c:pt>
                <c:pt idx="684">
                  <c:v>3.6295859999999998</c:v>
                </c:pt>
                <c:pt idx="685">
                  <c:v>3.6497639999999998</c:v>
                </c:pt>
                <c:pt idx="686">
                  <c:v>3.6281430000000001</c:v>
                </c:pt>
                <c:pt idx="687">
                  <c:v>3.6337870000000003</c:v>
                </c:pt>
                <c:pt idx="688">
                  <c:v>3.6099869999999998</c:v>
                </c:pt>
                <c:pt idx="689">
                  <c:v>3.6123639999999995</c:v>
                </c:pt>
                <c:pt idx="690">
                  <c:v>3.605111</c:v>
                </c:pt>
                <c:pt idx="691">
                  <c:v>3.6070009999999999</c:v>
                </c:pt>
                <c:pt idx="692">
                  <c:v>3.6003780000000005</c:v>
                </c:pt>
                <c:pt idx="693">
                  <c:v>3.6049380000000002</c:v>
                </c:pt>
                <c:pt idx="694">
                  <c:v>3.5862070000000004</c:v>
                </c:pt>
                <c:pt idx="695">
                  <c:v>3.5898629999999998</c:v>
                </c:pt>
                <c:pt idx="696">
                  <c:v>3.5816420000000004</c:v>
                </c:pt>
                <c:pt idx="697">
                  <c:v>3.615405</c:v>
                </c:pt>
                <c:pt idx="698">
                  <c:v>3.5739380000000005</c:v>
                </c:pt>
                <c:pt idx="699">
                  <c:v>3.5780479999999995</c:v>
                </c:pt>
                <c:pt idx="700">
                  <c:v>3.5900830000000004</c:v>
                </c:pt>
                <c:pt idx="701">
                  <c:v>3.5923450000000003</c:v>
                </c:pt>
                <c:pt idx="702">
                  <c:v>3.5736200000000005</c:v>
                </c:pt>
                <c:pt idx="703">
                  <c:v>3.5873060000000003</c:v>
                </c:pt>
                <c:pt idx="704">
                  <c:v>3.5939990000000002</c:v>
                </c:pt>
                <c:pt idx="705">
                  <c:v>3.5774909999999998</c:v>
                </c:pt>
                <c:pt idx="706">
                  <c:v>3.5742530000000001</c:v>
                </c:pt>
                <c:pt idx="707">
                  <c:v>3.5774049999999997</c:v>
                </c:pt>
                <c:pt idx="708">
                  <c:v>3.5708600000000001</c:v>
                </c:pt>
                <c:pt idx="709">
                  <c:v>3.5890110000000002</c:v>
                </c:pt>
                <c:pt idx="710">
                  <c:v>3.5670650000000004</c:v>
                </c:pt>
                <c:pt idx="711">
                  <c:v>3.555485</c:v>
                </c:pt>
                <c:pt idx="712">
                  <c:v>3.5535169999999998</c:v>
                </c:pt>
                <c:pt idx="713">
                  <c:v>3.5489040000000003</c:v>
                </c:pt>
                <c:pt idx="714">
                  <c:v>3.5588150000000001</c:v>
                </c:pt>
                <c:pt idx="715">
                  <c:v>3.5581750000000003</c:v>
                </c:pt>
                <c:pt idx="716">
                  <c:v>3.5480400000000003</c:v>
                </c:pt>
                <c:pt idx="717">
                  <c:v>3.5544270000000004</c:v>
                </c:pt>
                <c:pt idx="718">
                  <c:v>3.5369070000000002</c:v>
                </c:pt>
                <c:pt idx="719">
                  <c:v>3.5497380000000005</c:v>
                </c:pt>
                <c:pt idx="720">
                  <c:v>3.5336739999999995</c:v>
                </c:pt>
                <c:pt idx="721">
                  <c:v>3.5665719999999994</c:v>
                </c:pt>
                <c:pt idx="722">
                  <c:v>3.538751</c:v>
                </c:pt>
                <c:pt idx="723">
                  <c:v>3.5272790000000001</c:v>
                </c:pt>
                <c:pt idx="724">
                  <c:v>3.5294279999999998</c:v>
                </c:pt>
                <c:pt idx="725">
                  <c:v>3.5276400000000003</c:v>
                </c:pt>
                <c:pt idx="726">
                  <c:v>3.5162239999999998</c:v>
                </c:pt>
                <c:pt idx="727">
                  <c:v>3.5102500000000001</c:v>
                </c:pt>
                <c:pt idx="728">
                  <c:v>3.5120600000000004</c:v>
                </c:pt>
                <c:pt idx="729">
                  <c:v>3.5149060000000003</c:v>
                </c:pt>
                <c:pt idx="770">
                  <c:v>3.4110469999999999</c:v>
                </c:pt>
                <c:pt idx="771">
                  <c:v>3.4063479999999999</c:v>
                </c:pt>
                <c:pt idx="772">
                  <c:v>3.4103330000000001</c:v>
                </c:pt>
                <c:pt idx="773">
                  <c:v>3.425214</c:v>
                </c:pt>
                <c:pt idx="774">
                  <c:v>3.4054919999999997</c:v>
                </c:pt>
                <c:pt idx="775">
                  <c:v>3.3946989999999997</c:v>
                </c:pt>
                <c:pt idx="776">
                  <c:v>3.3837610000000002</c:v>
                </c:pt>
                <c:pt idx="777">
                  <c:v>3.384525</c:v>
                </c:pt>
                <c:pt idx="778">
                  <c:v>3.3811669999999996</c:v>
                </c:pt>
                <c:pt idx="779">
                  <c:v>3.3839190000000001</c:v>
                </c:pt>
                <c:pt idx="780">
                  <c:v>3.3859539999999999</c:v>
                </c:pt>
                <c:pt idx="781">
                  <c:v>3.3836780000000002</c:v>
                </c:pt>
                <c:pt idx="782">
                  <c:v>3.3835839999999999</c:v>
                </c:pt>
                <c:pt idx="783">
                  <c:v>3.3740319999999997</c:v>
                </c:pt>
                <c:pt idx="784">
                  <c:v>3.3900010000000003</c:v>
                </c:pt>
                <c:pt idx="785">
                  <c:v>3.3845110000000003</c:v>
                </c:pt>
                <c:pt idx="786">
                  <c:v>3.3704519999999998</c:v>
                </c:pt>
                <c:pt idx="787">
                  <c:v>3.3810100000000003</c:v>
                </c:pt>
                <c:pt idx="788">
                  <c:v>3.366787</c:v>
                </c:pt>
                <c:pt idx="789">
                  <c:v>3.3686319999999998</c:v>
                </c:pt>
                <c:pt idx="790">
                  <c:v>3.3706990000000001</c:v>
                </c:pt>
                <c:pt idx="791">
                  <c:v>3.3592089999999994</c:v>
                </c:pt>
                <c:pt idx="792">
                  <c:v>3.3670400000000003</c:v>
                </c:pt>
                <c:pt idx="793">
                  <c:v>3.3615819999999998</c:v>
                </c:pt>
                <c:pt idx="794">
                  <c:v>3.3527509999999996</c:v>
                </c:pt>
                <c:pt idx="795">
                  <c:v>3.3514300000000001</c:v>
                </c:pt>
                <c:pt idx="796">
                  <c:v>3.3698930000000002</c:v>
                </c:pt>
                <c:pt idx="797">
                  <c:v>3.3493109999999997</c:v>
                </c:pt>
                <c:pt idx="798">
                  <c:v>3.3445449999999997</c:v>
                </c:pt>
                <c:pt idx="799">
                  <c:v>3.3442410000000002</c:v>
                </c:pt>
                <c:pt idx="800">
                  <c:v>3.3415249999999999</c:v>
                </c:pt>
                <c:pt idx="801">
                  <c:v>3.3512459999999997</c:v>
                </c:pt>
                <c:pt idx="802">
                  <c:v>3.3357510000000001</c:v>
                </c:pt>
                <c:pt idx="803">
                  <c:v>3.3456960000000002</c:v>
                </c:pt>
                <c:pt idx="804">
                  <c:v>3.3384179999999999</c:v>
                </c:pt>
                <c:pt idx="805">
                  <c:v>3.3283779999999994</c:v>
                </c:pt>
                <c:pt idx="806">
                  <c:v>3.3297530000000002</c:v>
                </c:pt>
                <c:pt idx="807">
                  <c:v>3.3351759999999997</c:v>
                </c:pt>
                <c:pt idx="808">
                  <c:v>3.3264199999999997</c:v>
                </c:pt>
                <c:pt idx="809">
                  <c:v>3.3227370000000001</c:v>
                </c:pt>
                <c:pt idx="810">
                  <c:v>3.3243960000000001</c:v>
                </c:pt>
                <c:pt idx="811">
                  <c:v>3.3229860000000002</c:v>
                </c:pt>
                <c:pt idx="812">
                  <c:v>3.3153680000000003</c:v>
                </c:pt>
                <c:pt idx="813">
                  <c:v>3.3171119999999998</c:v>
                </c:pt>
                <c:pt idx="814">
                  <c:v>3.3078090000000002</c:v>
                </c:pt>
                <c:pt idx="815">
                  <c:v>3.3028279999999999</c:v>
                </c:pt>
                <c:pt idx="816">
                  <c:v>3.3037280000000004</c:v>
                </c:pt>
                <c:pt idx="817">
                  <c:v>3.3031999999999995</c:v>
                </c:pt>
                <c:pt idx="818">
                  <c:v>3.3053910000000002</c:v>
                </c:pt>
                <c:pt idx="819">
                  <c:v>3.297199</c:v>
                </c:pt>
                <c:pt idx="820">
                  <c:v>3.3298020000000004</c:v>
                </c:pt>
                <c:pt idx="821">
                  <c:v>3.3126469999999997</c:v>
                </c:pt>
                <c:pt idx="822">
                  <c:v>3.3077940000000003</c:v>
                </c:pt>
                <c:pt idx="823">
                  <c:v>3.30803</c:v>
                </c:pt>
                <c:pt idx="824">
                  <c:v>3.3128730000000002</c:v>
                </c:pt>
                <c:pt idx="825">
                  <c:v>3.3090289999999998</c:v>
                </c:pt>
                <c:pt idx="826">
                  <c:v>3.3215509999999995</c:v>
                </c:pt>
                <c:pt idx="827">
                  <c:v>3.3075390000000002</c:v>
                </c:pt>
                <c:pt idx="828">
                  <c:v>3.2917240000000003</c:v>
                </c:pt>
                <c:pt idx="829">
                  <c:v>3.287709</c:v>
                </c:pt>
                <c:pt idx="830">
                  <c:v>3.2942130000000001</c:v>
                </c:pt>
                <c:pt idx="831">
                  <c:v>3.2863209999999996</c:v>
                </c:pt>
                <c:pt idx="832">
                  <c:v>3.3046969999999996</c:v>
                </c:pt>
                <c:pt idx="833">
                  <c:v>3.2745609999999998</c:v>
                </c:pt>
                <c:pt idx="834">
                  <c:v>3.2831509999999997</c:v>
                </c:pt>
                <c:pt idx="835">
                  <c:v>3.2717670000000001</c:v>
                </c:pt>
                <c:pt idx="836">
                  <c:v>3.2930470000000001</c:v>
                </c:pt>
                <c:pt idx="837">
                  <c:v>3.2920550000000004</c:v>
                </c:pt>
                <c:pt idx="838">
                  <c:v>3.2759679999999998</c:v>
                </c:pt>
                <c:pt idx="839">
                  <c:v>3.2647079999999997</c:v>
                </c:pt>
                <c:pt idx="840">
                  <c:v>3.275868</c:v>
                </c:pt>
                <c:pt idx="841">
                  <c:v>3.2688749999999995</c:v>
                </c:pt>
                <c:pt idx="842">
                  <c:v>3.2826970000000002</c:v>
                </c:pt>
                <c:pt idx="843">
                  <c:v>3.263366</c:v>
                </c:pt>
                <c:pt idx="844">
                  <c:v>3.30016</c:v>
                </c:pt>
                <c:pt idx="845">
                  <c:v>3.2815740000000004</c:v>
                </c:pt>
                <c:pt idx="846">
                  <c:v>3.273911</c:v>
                </c:pt>
                <c:pt idx="847">
                  <c:v>3.2919740000000002</c:v>
                </c:pt>
                <c:pt idx="848">
                  <c:v>3.2643809999999998</c:v>
                </c:pt>
                <c:pt idx="849">
                  <c:v>3.2496589999999999</c:v>
                </c:pt>
                <c:pt idx="850">
                  <c:v>3.2698149999999999</c:v>
                </c:pt>
                <c:pt idx="851">
                  <c:v>3.2556030000000002</c:v>
                </c:pt>
                <c:pt idx="852">
                  <c:v>3.2493199999999995</c:v>
                </c:pt>
                <c:pt idx="853">
                  <c:v>3.24342</c:v>
                </c:pt>
                <c:pt idx="854">
                  <c:v>3.2423089999999997</c:v>
                </c:pt>
                <c:pt idx="855">
                  <c:v>3.2388620000000001</c:v>
                </c:pt>
                <c:pt idx="856">
                  <c:v>3.2417789999999997</c:v>
                </c:pt>
                <c:pt idx="857">
                  <c:v>3.240478</c:v>
                </c:pt>
                <c:pt idx="858">
                  <c:v>3.2291449999999995</c:v>
                </c:pt>
                <c:pt idx="859">
                  <c:v>3.2478569999999998</c:v>
                </c:pt>
                <c:pt idx="860">
                  <c:v>3.24973</c:v>
                </c:pt>
                <c:pt idx="861">
                  <c:v>3.2298289999999996</c:v>
                </c:pt>
                <c:pt idx="862">
                  <c:v>3.224885</c:v>
                </c:pt>
                <c:pt idx="863">
                  <c:v>3.2224679999999997</c:v>
                </c:pt>
                <c:pt idx="864">
                  <c:v>3.2582680000000002</c:v>
                </c:pt>
                <c:pt idx="865">
                  <c:v>3.2254839999999998</c:v>
                </c:pt>
                <c:pt idx="866">
                  <c:v>3.2332240000000003</c:v>
                </c:pt>
                <c:pt idx="867">
                  <c:v>3.216437</c:v>
                </c:pt>
                <c:pt idx="868">
                  <c:v>3.2175350000000003</c:v>
                </c:pt>
                <c:pt idx="869">
                  <c:v>3.215487</c:v>
                </c:pt>
                <c:pt idx="870">
                  <c:v>3.2419669999999998</c:v>
                </c:pt>
                <c:pt idx="871">
                  <c:v>3.2127870000000001</c:v>
                </c:pt>
                <c:pt idx="872">
                  <c:v>3.2287530000000002</c:v>
                </c:pt>
                <c:pt idx="873">
                  <c:v>3.1992419999999999</c:v>
                </c:pt>
                <c:pt idx="874">
                  <c:v>3.1969520000000005</c:v>
                </c:pt>
                <c:pt idx="875">
                  <c:v>3.2075859999999996</c:v>
                </c:pt>
                <c:pt idx="876">
                  <c:v>3.2077590000000002</c:v>
                </c:pt>
                <c:pt idx="877">
                  <c:v>3.2051140000000005</c:v>
                </c:pt>
                <c:pt idx="878">
                  <c:v>3.2028989999999995</c:v>
                </c:pt>
                <c:pt idx="879">
                  <c:v>3.196761</c:v>
                </c:pt>
                <c:pt idx="880">
                  <c:v>3.1853829999999999</c:v>
                </c:pt>
                <c:pt idx="881">
                  <c:v>3.1948150000000002</c:v>
                </c:pt>
                <c:pt idx="882">
                  <c:v>3.213133</c:v>
                </c:pt>
                <c:pt idx="883">
                  <c:v>3.205365</c:v>
                </c:pt>
                <c:pt idx="884">
                  <c:v>3.1792289999999999</c:v>
                </c:pt>
                <c:pt idx="885">
                  <c:v>3.1740429999999997</c:v>
                </c:pt>
                <c:pt idx="886">
                  <c:v>3.1792930000000004</c:v>
                </c:pt>
                <c:pt idx="887">
                  <c:v>3.1788409999999998</c:v>
                </c:pt>
                <c:pt idx="888">
                  <c:v>3.1767109999999996</c:v>
                </c:pt>
                <c:pt idx="889">
                  <c:v>3.1684770000000002</c:v>
                </c:pt>
                <c:pt idx="890">
                  <c:v>3.1663100000000002</c:v>
                </c:pt>
                <c:pt idx="891">
                  <c:v>3.1585429999999999</c:v>
                </c:pt>
                <c:pt idx="892">
                  <c:v>3.1528569999999996</c:v>
                </c:pt>
                <c:pt idx="893">
                  <c:v>3.1550940000000001</c:v>
                </c:pt>
                <c:pt idx="894">
                  <c:v>3.165734</c:v>
                </c:pt>
                <c:pt idx="895">
                  <c:v>3.1732910000000003</c:v>
                </c:pt>
                <c:pt idx="896">
                  <c:v>3.1522769999999998</c:v>
                </c:pt>
                <c:pt idx="897">
                  <c:v>3.1528480000000001</c:v>
                </c:pt>
                <c:pt idx="898">
                  <c:v>3.1369660000000001</c:v>
                </c:pt>
                <c:pt idx="899">
                  <c:v>3.1391750000000003</c:v>
                </c:pt>
                <c:pt idx="900">
                  <c:v>3.1417610000000002</c:v>
                </c:pt>
                <c:pt idx="901">
                  <c:v>3.1281340000000002</c:v>
                </c:pt>
                <c:pt idx="902">
                  <c:v>3.1290040000000001</c:v>
                </c:pt>
                <c:pt idx="903">
                  <c:v>3.1373979999999997</c:v>
                </c:pt>
                <c:pt idx="904">
                  <c:v>3.1611349999999994</c:v>
                </c:pt>
                <c:pt idx="905">
                  <c:v>3.1419350000000001</c:v>
                </c:pt>
                <c:pt idx="906">
                  <c:v>3.1396210000000004</c:v>
                </c:pt>
                <c:pt idx="907">
                  <c:v>3.1271050000000002</c:v>
                </c:pt>
                <c:pt idx="908">
                  <c:v>3.1280619999999999</c:v>
                </c:pt>
                <c:pt idx="909">
                  <c:v>3.1276340000000005</c:v>
                </c:pt>
                <c:pt idx="910">
                  <c:v>3.1231980000000004</c:v>
                </c:pt>
                <c:pt idx="911">
                  <c:v>3.1105080000000003</c:v>
                </c:pt>
                <c:pt idx="912">
                  <c:v>3.1181959999999997</c:v>
                </c:pt>
                <c:pt idx="913">
                  <c:v>3.103351</c:v>
                </c:pt>
                <c:pt idx="914">
                  <c:v>3.1115219999999999</c:v>
                </c:pt>
                <c:pt idx="915">
                  <c:v>3.1002830000000006</c:v>
                </c:pt>
                <c:pt idx="916">
                  <c:v>3.1188759999999998</c:v>
                </c:pt>
                <c:pt idx="917">
                  <c:v>3.1017079999999999</c:v>
                </c:pt>
                <c:pt idx="918">
                  <c:v>3.0914320000000002</c:v>
                </c:pt>
                <c:pt idx="919">
                  <c:v>3.0897829999999997</c:v>
                </c:pt>
                <c:pt idx="920">
                  <c:v>3.0999840000000001</c:v>
                </c:pt>
                <c:pt idx="921">
                  <c:v>3.0855980000000001</c:v>
                </c:pt>
                <c:pt idx="922">
                  <c:v>3.0882340000000004</c:v>
                </c:pt>
                <c:pt idx="923">
                  <c:v>3.0893579999999998</c:v>
                </c:pt>
                <c:pt idx="924">
                  <c:v>3.1086179999999999</c:v>
                </c:pt>
                <c:pt idx="925">
                  <c:v>3.0724119999999995</c:v>
                </c:pt>
                <c:pt idx="926">
                  <c:v>3.067812</c:v>
                </c:pt>
                <c:pt idx="927">
                  <c:v>3.0952280000000001</c:v>
                </c:pt>
                <c:pt idx="928">
                  <c:v>3.0755059999999999</c:v>
                </c:pt>
                <c:pt idx="929">
                  <c:v>3.0789299999999997</c:v>
                </c:pt>
                <c:pt idx="930">
                  <c:v>3.0660829999999999</c:v>
                </c:pt>
                <c:pt idx="931">
                  <c:v>3.0603659999999997</c:v>
                </c:pt>
                <c:pt idx="932">
                  <c:v>3.0561030000000002</c:v>
                </c:pt>
                <c:pt idx="933">
                  <c:v>3.0579000000000001</c:v>
                </c:pt>
                <c:pt idx="934">
                  <c:v>3.0791890000000004</c:v>
                </c:pt>
                <c:pt idx="935">
                  <c:v>3.0527390000000003</c:v>
                </c:pt>
                <c:pt idx="936">
                  <c:v>3.068206</c:v>
                </c:pt>
                <c:pt idx="937">
                  <c:v>3.0441449999999999</c:v>
                </c:pt>
                <c:pt idx="938">
                  <c:v>3.0407420000000003</c:v>
                </c:pt>
                <c:pt idx="939">
                  <c:v>3.0376050000000006</c:v>
                </c:pt>
                <c:pt idx="940">
                  <c:v>3.0303750000000003</c:v>
                </c:pt>
                <c:pt idx="941">
                  <c:v>3.0291170000000003</c:v>
                </c:pt>
                <c:pt idx="942">
                  <c:v>3.0308330000000003</c:v>
                </c:pt>
                <c:pt idx="943">
                  <c:v>3.0244529999999998</c:v>
                </c:pt>
                <c:pt idx="944">
                  <c:v>3.0257360000000002</c:v>
                </c:pt>
                <c:pt idx="945">
                  <c:v>3.0297269999999994</c:v>
                </c:pt>
                <c:pt idx="946">
                  <c:v>3.0106950000000001</c:v>
                </c:pt>
                <c:pt idx="947">
                  <c:v>3.0095969999999999</c:v>
                </c:pt>
                <c:pt idx="948">
                  <c:v>3.0155729999999998</c:v>
                </c:pt>
                <c:pt idx="949">
                  <c:v>3.0273099999999999</c:v>
                </c:pt>
                <c:pt idx="950">
                  <c:v>3.0065480000000004</c:v>
                </c:pt>
                <c:pt idx="951">
                  <c:v>3.0406019999999998</c:v>
                </c:pt>
                <c:pt idx="952">
                  <c:v>3.0113009999999996</c:v>
                </c:pt>
                <c:pt idx="953">
                  <c:v>2.9980920000000002</c:v>
                </c:pt>
                <c:pt idx="954">
                  <c:v>2.9919009999999999</c:v>
                </c:pt>
                <c:pt idx="955">
                  <c:v>3.00115</c:v>
                </c:pt>
                <c:pt idx="956">
                  <c:v>2.9908030000000001</c:v>
                </c:pt>
                <c:pt idx="957">
                  <c:v>3.0100980000000002</c:v>
                </c:pt>
                <c:pt idx="958">
                  <c:v>3.0001529999999996</c:v>
                </c:pt>
                <c:pt idx="959">
                  <c:v>2.9884140000000001</c:v>
                </c:pt>
                <c:pt idx="960">
                  <c:v>2.9809789999999996</c:v>
                </c:pt>
                <c:pt idx="961">
                  <c:v>2.9766759999999999</c:v>
                </c:pt>
                <c:pt idx="962">
                  <c:v>2.9715450000000003</c:v>
                </c:pt>
                <c:pt idx="963">
                  <c:v>2.9778390000000003</c:v>
                </c:pt>
                <c:pt idx="964">
                  <c:v>2.9777750000000003</c:v>
                </c:pt>
                <c:pt idx="965">
                  <c:v>2.9689370000000004</c:v>
                </c:pt>
                <c:pt idx="966">
                  <c:v>2.9674419999999997</c:v>
                </c:pt>
                <c:pt idx="967">
                  <c:v>2.9670369999999999</c:v>
                </c:pt>
                <c:pt idx="968">
                  <c:v>2.9713929999999995</c:v>
                </c:pt>
                <c:pt idx="969">
                  <c:v>2.9564500000000002</c:v>
                </c:pt>
                <c:pt idx="970">
                  <c:v>2.9693360000000002</c:v>
                </c:pt>
                <c:pt idx="971">
                  <c:v>2.9535319999999996</c:v>
                </c:pt>
                <c:pt idx="972">
                  <c:v>2.9826839999999999</c:v>
                </c:pt>
                <c:pt idx="973">
                  <c:v>2.9507570000000003</c:v>
                </c:pt>
                <c:pt idx="974">
                  <c:v>2.9431240000000001</c:v>
                </c:pt>
                <c:pt idx="975">
                  <c:v>2.9523390000000003</c:v>
                </c:pt>
                <c:pt idx="976">
                  <c:v>2.9463499999999998</c:v>
                </c:pt>
                <c:pt idx="977">
                  <c:v>2.9404309999999998</c:v>
                </c:pt>
                <c:pt idx="978">
                  <c:v>2.9393750000000001</c:v>
                </c:pt>
                <c:pt idx="979">
                  <c:v>2.9407259999999997</c:v>
                </c:pt>
                <c:pt idx="980">
                  <c:v>2.9346870000000003</c:v>
                </c:pt>
                <c:pt idx="981">
                  <c:v>2.9329169999999998</c:v>
                </c:pt>
                <c:pt idx="982">
                  <c:v>2.9344359999999998</c:v>
                </c:pt>
                <c:pt idx="983">
                  <c:v>2.9286820000000002</c:v>
                </c:pt>
                <c:pt idx="984">
                  <c:v>2.9287709999999998</c:v>
                </c:pt>
                <c:pt idx="985">
                  <c:v>2.930088</c:v>
                </c:pt>
                <c:pt idx="986">
                  <c:v>2.9252159999999998</c:v>
                </c:pt>
                <c:pt idx="987">
                  <c:v>2.926809</c:v>
                </c:pt>
                <c:pt idx="988">
                  <c:v>2.9239010000000003</c:v>
                </c:pt>
                <c:pt idx="989">
                  <c:v>2.9191090000000002</c:v>
                </c:pt>
                <c:pt idx="990">
                  <c:v>2.9178500000000005</c:v>
                </c:pt>
                <c:pt idx="991">
                  <c:v>2.9205270000000003</c:v>
                </c:pt>
                <c:pt idx="992">
                  <c:v>2.9192149999999999</c:v>
                </c:pt>
                <c:pt idx="993">
                  <c:v>2.9202340000000002</c:v>
                </c:pt>
                <c:pt idx="994">
                  <c:v>2.9404819999999998</c:v>
                </c:pt>
                <c:pt idx="995">
                  <c:v>2.9234969999999998</c:v>
                </c:pt>
                <c:pt idx="996">
                  <c:v>2.9204540000000003</c:v>
                </c:pt>
                <c:pt idx="997">
                  <c:v>2.9165220000000001</c:v>
                </c:pt>
                <c:pt idx="998">
                  <c:v>2.9185940000000001</c:v>
                </c:pt>
                <c:pt idx="999">
                  <c:v>2.9172849999999997</c:v>
                </c:pt>
                <c:pt idx="1000">
                  <c:v>2.9133299999999998</c:v>
                </c:pt>
                <c:pt idx="1001">
                  <c:v>2.9154139999999997</c:v>
                </c:pt>
                <c:pt idx="1002">
                  <c:v>2.9278020000000002</c:v>
                </c:pt>
                <c:pt idx="1003">
                  <c:v>2.9041170000000003</c:v>
                </c:pt>
                <c:pt idx="1004">
                  <c:v>2.8971629999999999</c:v>
                </c:pt>
                <c:pt idx="1005">
                  <c:v>2.9283769999999998</c:v>
                </c:pt>
                <c:pt idx="1006">
                  <c:v>2.8961069999999998</c:v>
                </c:pt>
                <c:pt idx="1007">
                  <c:v>2.8996379999999999</c:v>
                </c:pt>
                <c:pt idx="1008">
                  <c:v>2.8990369999999999</c:v>
                </c:pt>
                <c:pt idx="1009">
                  <c:v>2.8884259999999995</c:v>
                </c:pt>
                <c:pt idx="1010">
                  <c:v>2.8847939999999999</c:v>
                </c:pt>
                <c:pt idx="1011">
                  <c:v>2.8908959999999997</c:v>
                </c:pt>
                <c:pt idx="1012">
                  <c:v>2.8952340000000003</c:v>
                </c:pt>
                <c:pt idx="1013">
                  <c:v>2.9071550000000004</c:v>
                </c:pt>
                <c:pt idx="1014">
                  <c:v>2.8931909999999998</c:v>
                </c:pt>
                <c:pt idx="1015">
                  <c:v>2.8903440000000002</c:v>
                </c:pt>
                <c:pt idx="1016">
                  <c:v>2.8820320000000001</c:v>
                </c:pt>
                <c:pt idx="1017">
                  <c:v>2.8822600000000005</c:v>
                </c:pt>
                <c:pt idx="1018">
                  <c:v>2.8791769999999994</c:v>
                </c:pt>
                <c:pt idx="1019">
                  <c:v>2.9267459999999996</c:v>
                </c:pt>
                <c:pt idx="1020">
                  <c:v>2.9161529999999996</c:v>
                </c:pt>
                <c:pt idx="1021">
                  <c:v>2.8935239999999998</c:v>
                </c:pt>
                <c:pt idx="1022">
                  <c:v>2.886047</c:v>
                </c:pt>
                <c:pt idx="1023">
                  <c:v>2.8771699999999996</c:v>
                </c:pt>
                <c:pt idx="1024">
                  <c:v>2.8743659999999998</c:v>
                </c:pt>
                <c:pt idx="1025">
                  <c:v>2.8656700000000002</c:v>
                </c:pt>
                <c:pt idx="1026">
                  <c:v>2.8695269999999997</c:v>
                </c:pt>
                <c:pt idx="1027">
                  <c:v>2.8616820000000001</c:v>
                </c:pt>
                <c:pt idx="1028">
                  <c:v>2.8632330000000006</c:v>
                </c:pt>
                <c:pt idx="1029">
                  <c:v>2.857729</c:v>
                </c:pt>
                <c:pt idx="1030">
                  <c:v>2.8615130000000004</c:v>
                </c:pt>
                <c:pt idx="1031">
                  <c:v>2.8676529999999998</c:v>
                </c:pt>
                <c:pt idx="1032">
                  <c:v>2.8573249999999999</c:v>
                </c:pt>
                <c:pt idx="1033">
                  <c:v>2.8534539999999997</c:v>
                </c:pt>
                <c:pt idx="1034">
                  <c:v>2.8504269999999998</c:v>
                </c:pt>
                <c:pt idx="1035">
                  <c:v>2.8569530000000003</c:v>
                </c:pt>
                <c:pt idx="1036">
                  <c:v>2.8607010000000002</c:v>
                </c:pt>
                <c:pt idx="1037">
                  <c:v>2.8704099999999997</c:v>
                </c:pt>
                <c:pt idx="1038">
                  <c:v>2.8442750000000006</c:v>
                </c:pt>
                <c:pt idx="1039">
                  <c:v>2.8513710000000003</c:v>
                </c:pt>
                <c:pt idx="1040">
                  <c:v>2.8424640000000001</c:v>
                </c:pt>
                <c:pt idx="1041">
                  <c:v>2.8398839999999996</c:v>
                </c:pt>
                <c:pt idx="1042">
                  <c:v>2.8425089999999997</c:v>
                </c:pt>
                <c:pt idx="1043">
                  <c:v>2.8326299999999995</c:v>
                </c:pt>
                <c:pt idx="1044">
                  <c:v>2.8521740000000002</c:v>
                </c:pt>
                <c:pt idx="1045">
                  <c:v>2.8243480000000005</c:v>
                </c:pt>
                <c:pt idx="1046">
                  <c:v>2.8421699999999999</c:v>
                </c:pt>
                <c:pt idx="1047">
                  <c:v>2.836443</c:v>
                </c:pt>
                <c:pt idx="1048">
                  <c:v>2.8163270000000002</c:v>
                </c:pt>
                <c:pt idx="1049">
                  <c:v>2.813453</c:v>
                </c:pt>
                <c:pt idx="1050">
                  <c:v>2.8073880000000004</c:v>
                </c:pt>
                <c:pt idx="1051">
                  <c:v>2.8101820000000002</c:v>
                </c:pt>
                <c:pt idx="1052">
                  <c:v>2.8033449999999998</c:v>
                </c:pt>
                <c:pt idx="1053">
                  <c:v>2.7968239999999995</c:v>
                </c:pt>
                <c:pt idx="1054">
                  <c:v>2.7936870000000003</c:v>
                </c:pt>
                <c:pt idx="1055">
                  <c:v>2.81785</c:v>
                </c:pt>
                <c:pt idx="1056">
                  <c:v>2.8025470000000001</c:v>
                </c:pt>
                <c:pt idx="1057">
                  <c:v>2.8066360000000001</c:v>
                </c:pt>
                <c:pt idx="1058">
                  <c:v>2.7926850000000001</c:v>
                </c:pt>
                <c:pt idx="1059">
                  <c:v>2.7864359999999997</c:v>
                </c:pt>
                <c:pt idx="1060">
                  <c:v>2.7800120000000001</c:v>
                </c:pt>
                <c:pt idx="1061">
                  <c:v>2.7878640000000003</c:v>
                </c:pt>
                <c:pt idx="1062">
                  <c:v>2.7694730000000001</c:v>
                </c:pt>
                <c:pt idx="1063">
                  <c:v>2.7724169999999999</c:v>
                </c:pt>
                <c:pt idx="1064">
                  <c:v>2.7877190000000001</c:v>
                </c:pt>
                <c:pt idx="1065">
                  <c:v>2.7934429999999999</c:v>
                </c:pt>
                <c:pt idx="1066">
                  <c:v>2.7621790000000002</c:v>
                </c:pt>
                <c:pt idx="1067">
                  <c:v>2.7647629999999999</c:v>
                </c:pt>
                <c:pt idx="1068">
                  <c:v>2.7532269999999994</c:v>
                </c:pt>
                <c:pt idx="1069">
                  <c:v>2.7494080000000003</c:v>
                </c:pt>
                <c:pt idx="1070">
                  <c:v>2.7474670000000003</c:v>
                </c:pt>
                <c:pt idx="1071">
                  <c:v>2.766991</c:v>
                </c:pt>
                <c:pt idx="1072">
                  <c:v>2.7687219999999999</c:v>
                </c:pt>
                <c:pt idx="1073">
                  <c:v>2.7546469999999998</c:v>
                </c:pt>
                <c:pt idx="1074">
                  <c:v>2.7414559999999999</c:v>
                </c:pt>
                <c:pt idx="1075">
                  <c:v>2.7431920000000001</c:v>
                </c:pt>
                <c:pt idx="1076">
                  <c:v>2.7534019999999999</c:v>
                </c:pt>
                <c:pt idx="1077">
                  <c:v>2.7695029999999998</c:v>
                </c:pt>
                <c:pt idx="1078">
                  <c:v>2.7798880000000006</c:v>
                </c:pt>
                <c:pt idx="1079">
                  <c:v>2.7566120000000005</c:v>
                </c:pt>
                <c:pt idx="1080">
                  <c:v>2.756516</c:v>
                </c:pt>
                <c:pt idx="1081">
                  <c:v>2.7600370000000001</c:v>
                </c:pt>
                <c:pt idx="1082">
                  <c:v>2.7286409999999997</c:v>
                </c:pt>
                <c:pt idx="1083">
                  <c:v>2.7547690000000005</c:v>
                </c:pt>
                <c:pt idx="1084">
                  <c:v>2.7144019999999998</c:v>
                </c:pt>
                <c:pt idx="1085">
                  <c:v>2.7117009999999997</c:v>
                </c:pt>
                <c:pt idx="1086">
                  <c:v>2.7125509999999999</c:v>
                </c:pt>
                <c:pt idx="1087">
                  <c:v>2.7163439999999999</c:v>
                </c:pt>
                <c:pt idx="1088">
                  <c:v>2.7259299999999995</c:v>
                </c:pt>
                <c:pt idx="1089">
                  <c:v>2.721892</c:v>
                </c:pt>
                <c:pt idx="1090">
                  <c:v>2.7223910000000004</c:v>
                </c:pt>
                <c:pt idx="1091">
                  <c:v>2.7305580000000003</c:v>
                </c:pt>
                <c:pt idx="1092">
                  <c:v>2.7060309999999999</c:v>
                </c:pt>
                <c:pt idx="1093">
                  <c:v>2.6980490000000001</c:v>
                </c:pt>
                <c:pt idx="1094">
                  <c:v>2.6909880000000004</c:v>
                </c:pt>
                <c:pt idx="1095">
                  <c:v>2.6877929999999997</c:v>
                </c:pt>
                <c:pt idx="1096">
                  <c:v>2.6828889999999999</c:v>
                </c:pt>
                <c:pt idx="1097">
                  <c:v>2.6988970000000001</c:v>
                </c:pt>
                <c:pt idx="1098">
                  <c:v>2.6922779999999999</c:v>
                </c:pt>
                <c:pt idx="1099">
                  <c:v>2.6866230000000004</c:v>
                </c:pt>
                <c:pt idx="1100">
                  <c:v>2.6803870000000005</c:v>
                </c:pt>
                <c:pt idx="1101">
                  <c:v>2.6933720000000001</c:v>
                </c:pt>
                <c:pt idx="1102">
                  <c:v>2.6926860000000001</c:v>
                </c:pt>
                <c:pt idx="1103">
                  <c:v>2.6766469999999996</c:v>
                </c:pt>
                <c:pt idx="1104">
                  <c:v>2.6950400000000001</c:v>
                </c:pt>
                <c:pt idx="1105">
                  <c:v>2.6908029999999998</c:v>
                </c:pt>
                <c:pt idx="1106">
                  <c:v>2.6738799999999996</c:v>
                </c:pt>
                <c:pt idx="1107">
                  <c:v>2.6892139999999998</c:v>
                </c:pt>
                <c:pt idx="1108">
                  <c:v>2.6761010000000001</c:v>
                </c:pt>
                <c:pt idx="1109">
                  <c:v>2.6651690000000001</c:v>
                </c:pt>
                <c:pt idx="1110">
                  <c:v>2.6758420000000003</c:v>
                </c:pt>
                <c:pt idx="1111">
                  <c:v>2.6805780000000001</c:v>
                </c:pt>
                <c:pt idx="1112">
                  <c:v>2.658032</c:v>
                </c:pt>
                <c:pt idx="1113">
                  <c:v>2.6560280000000005</c:v>
                </c:pt>
                <c:pt idx="1114">
                  <c:v>2.6544060000000003</c:v>
                </c:pt>
                <c:pt idx="1115">
                  <c:v>2.6722799999999998</c:v>
                </c:pt>
                <c:pt idx="1116">
                  <c:v>2.6848789999999996</c:v>
                </c:pt>
                <c:pt idx="1117">
                  <c:v>2.6661579999999998</c:v>
                </c:pt>
                <c:pt idx="1118">
                  <c:v>2.6639699999999995</c:v>
                </c:pt>
                <c:pt idx="1119">
                  <c:v>2.6479900000000001</c:v>
                </c:pt>
                <c:pt idx="1120">
                  <c:v>2.6632850000000001</c:v>
                </c:pt>
                <c:pt idx="1121">
                  <c:v>2.6728239999999999</c:v>
                </c:pt>
                <c:pt idx="1122">
                  <c:v>2.6406290000000001</c:v>
                </c:pt>
                <c:pt idx="1123">
                  <c:v>2.6432199999999995</c:v>
                </c:pt>
                <c:pt idx="1124">
                  <c:v>2.6341789999999996</c:v>
                </c:pt>
                <c:pt idx="1125">
                  <c:v>2.6335260000000003</c:v>
                </c:pt>
                <c:pt idx="1126">
                  <c:v>2.6544529999999997</c:v>
                </c:pt>
                <c:pt idx="1127">
                  <c:v>2.6280860000000001</c:v>
                </c:pt>
                <c:pt idx="1128">
                  <c:v>2.6224869999999996</c:v>
                </c:pt>
                <c:pt idx="1129">
                  <c:v>2.6152589999999996</c:v>
                </c:pt>
                <c:pt idx="1130">
                  <c:v>2.6173689999999996</c:v>
                </c:pt>
                <c:pt idx="1131">
                  <c:v>2.6177610000000002</c:v>
                </c:pt>
                <c:pt idx="1132">
                  <c:v>2.620546</c:v>
                </c:pt>
                <c:pt idx="1133">
                  <c:v>2.6148159999999998</c:v>
                </c:pt>
                <c:pt idx="1134">
                  <c:v>2.61436</c:v>
                </c:pt>
                <c:pt idx="1135">
                  <c:v>2.6145360000000002</c:v>
                </c:pt>
                <c:pt idx="1136">
                  <c:v>2.6128960000000001</c:v>
                </c:pt>
                <c:pt idx="1137">
                  <c:v>2.6059849999999996</c:v>
                </c:pt>
                <c:pt idx="1138">
                  <c:v>2.6242019999999999</c:v>
                </c:pt>
                <c:pt idx="1139">
                  <c:v>2.598128</c:v>
                </c:pt>
                <c:pt idx="1140">
                  <c:v>2.6019400000000004</c:v>
                </c:pt>
                <c:pt idx="1141">
                  <c:v>2.5950650000000004</c:v>
                </c:pt>
                <c:pt idx="1142">
                  <c:v>2.5973559999999996</c:v>
                </c:pt>
                <c:pt idx="1143">
                  <c:v>2.6062689999999997</c:v>
                </c:pt>
                <c:pt idx="1144">
                  <c:v>2.6023800000000001</c:v>
                </c:pt>
                <c:pt idx="1145">
                  <c:v>2.5881349999999999</c:v>
                </c:pt>
                <c:pt idx="1146">
                  <c:v>2.5833650000000001</c:v>
                </c:pt>
                <c:pt idx="1147">
                  <c:v>2.5873499999999998</c:v>
                </c:pt>
                <c:pt idx="1148">
                  <c:v>2.5861730000000005</c:v>
                </c:pt>
                <c:pt idx="1149">
                  <c:v>2.5969560000000005</c:v>
                </c:pt>
                <c:pt idx="1150">
                  <c:v>2.594112</c:v>
                </c:pt>
                <c:pt idx="1151">
                  <c:v>2.5694530000000002</c:v>
                </c:pt>
                <c:pt idx="1152">
                  <c:v>2.5843580000000004</c:v>
                </c:pt>
                <c:pt idx="1153">
                  <c:v>2.5705990000000001</c:v>
                </c:pt>
                <c:pt idx="1154">
                  <c:v>2.5635660000000002</c:v>
                </c:pt>
                <c:pt idx="1155">
                  <c:v>2.563545</c:v>
                </c:pt>
                <c:pt idx="1156">
                  <c:v>2.5781860000000001</c:v>
                </c:pt>
                <c:pt idx="1157">
                  <c:v>2.5522949999999995</c:v>
                </c:pt>
                <c:pt idx="1158">
                  <c:v>2.5486119999999999</c:v>
                </c:pt>
                <c:pt idx="1159">
                  <c:v>2.5535609999999997</c:v>
                </c:pt>
                <c:pt idx="1160">
                  <c:v>2.5464920000000002</c:v>
                </c:pt>
                <c:pt idx="1161">
                  <c:v>2.5470740000000003</c:v>
                </c:pt>
                <c:pt idx="1162">
                  <c:v>2.5558700000000005</c:v>
                </c:pt>
                <c:pt idx="1163">
                  <c:v>2.567034</c:v>
                </c:pt>
                <c:pt idx="1164">
                  <c:v>2.541013</c:v>
                </c:pt>
                <c:pt idx="1165">
                  <c:v>2.5400330000000002</c:v>
                </c:pt>
                <c:pt idx="1166">
                  <c:v>2.540511</c:v>
                </c:pt>
                <c:pt idx="1167">
                  <c:v>2.554049</c:v>
                </c:pt>
                <c:pt idx="1168">
                  <c:v>2.5287309999999996</c:v>
                </c:pt>
                <c:pt idx="1169">
                  <c:v>2.5522689999999999</c:v>
                </c:pt>
                <c:pt idx="1170">
                  <c:v>2.5179299999999998</c:v>
                </c:pt>
                <c:pt idx="1171">
                  <c:v>2.5196959999999997</c:v>
                </c:pt>
                <c:pt idx="1172">
                  <c:v>2.5338760000000002</c:v>
                </c:pt>
                <c:pt idx="1173">
                  <c:v>2.5205900000000003</c:v>
                </c:pt>
                <c:pt idx="1174">
                  <c:v>2.5166870000000001</c:v>
                </c:pt>
                <c:pt idx="1175">
                  <c:v>2.5017990000000006</c:v>
                </c:pt>
                <c:pt idx="1176">
                  <c:v>2.515415</c:v>
                </c:pt>
                <c:pt idx="1177">
                  <c:v>2.4955970000000001</c:v>
                </c:pt>
                <c:pt idx="1178">
                  <c:v>2.4942479999999998</c:v>
                </c:pt>
                <c:pt idx="1179">
                  <c:v>2.500658</c:v>
                </c:pt>
                <c:pt idx="1180">
                  <c:v>2.507012</c:v>
                </c:pt>
                <c:pt idx="1181">
                  <c:v>2.4964219999999999</c:v>
                </c:pt>
                <c:pt idx="1182">
                  <c:v>2.4860530000000005</c:v>
                </c:pt>
                <c:pt idx="1183">
                  <c:v>2.4832450000000001</c:v>
                </c:pt>
                <c:pt idx="1184">
                  <c:v>2.4875379999999998</c:v>
                </c:pt>
                <c:pt idx="1185">
                  <c:v>2.4985739999999996</c:v>
                </c:pt>
                <c:pt idx="1186">
                  <c:v>2.474383</c:v>
                </c:pt>
                <c:pt idx="1187">
                  <c:v>2.4756610000000001</c:v>
                </c:pt>
                <c:pt idx="1188">
                  <c:v>2.476715</c:v>
                </c:pt>
                <c:pt idx="1189">
                  <c:v>2.47872</c:v>
                </c:pt>
                <c:pt idx="1190">
                  <c:v>2.4688449999999995</c:v>
                </c:pt>
                <c:pt idx="1191">
                  <c:v>2.4609339999999995</c:v>
                </c:pt>
                <c:pt idx="1192">
                  <c:v>2.4641800000000003</c:v>
                </c:pt>
                <c:pt idx="1193">
                  <c:v>2.4523040000000003</c:v>
                </c:pt>
                <c:pt idx="1194">
                  <c:v>2.4585319999999999</c:v>
                </c:pt>
                <c:pt idx="1195">
                  <c:v>2.4527890000000001</c:v>
                </c:pt>
                <c:pt idx="1196">
                  <c:v>2.447136</c:v>
                </c:pt>
                <c:pt idx="1197">
                  <c:v>2.4830329999999998</c:v>
                </c:pt>
                <c:pt idx="1198">
                  <c:v>2.4576830000000003</c:v>
                </c:pt>
                <c:pt idx="1199">
                  <c:v>2.4530460000000001</c:v>
                </c:pt>
                <c:pt idx="1200">
                  <c:v>2.4669959999999995</c:v>
                </c:pt>
                <c:pt idx="1201">
                  <c:v>2.4465920000000003</c:v>
                </c:pt>
                <c:pt idx="1202">
                  <c:v>2.4502080000000004</c:v>
                </c:pt>
                <c:pt idx="1203">
                  <c:v>2.4458890000000002</c:v>
                </c:pt>
                <c:pt idx="1204">
                  <c:v>2.4472020000000003</c:v>
                </c:pt>
                <c:pt idx="1205">
                  <c:v>2.4337909999999998</c:v>
                </c:pt>
                <c:pt idx="1206">
                  <c:v>2.4358699999999995</c:v>
                </c:pt>
                <c:pt idx="1207">
                  <c:v>2.4226509999999997</c:v>
                </c:pt>
                <c:pt idx="1208">
                  <c:v>2.4191739999999999</c:v>
                </c:pt>
                <c:pt idx="1209">
                  <c:v>2.4152300000000002</c:v>
                </c:pt>
                <c:pt idx="1210">
                  <c:v>2.4108480000000001</c:v>
                </c:pt>
                <c:pt idx="1211">
                  <c:v>2.4113319999999998</c:v>
                </c:pt>
                <c:pt idx="1212">
                  <c:v>2.4111790000000006</c:v>
                </c:pt>
                <c:pt idx="1213">
                  <c:v>2.4016639999999998</c:v>
                </c:pt>
                <c:pt idx="1214">
                  <c:v>2.4076710000000001</c:v>
                </c:pt>
                <c:pt idx="1215">
                  <c:v>2.4034220000000004</c:v>
                </c:pt>
                <c:pt idx="1216">
                  <c:v>2.4081450000000002</c:v>
                </c:pt>
                <c:pt idx="1217">
                  <c:v>2.4077109999999999</c:v>
                </c:pt>
                <c:pt idx="1218">
                  <c:v>2.4062200000000002</c:v>
                </c:pt>
                <c:pt idx="1219">
                  <c:v>2.4019540000000004</c:v>
                </c:pt>
                <c:pt idx="1220">
                  <c:v>2.4103469999999998</c:v>
                </c:pt>
                <c:pt idx="1221">
                  <c:v>2.3952109999999998</c:v>
                </c:pt>
                <c:pt idx="1222">
                  <c:v>2.3906720000000004</c:v>
                </c:pt>
                <c:pt idx="1223">
                  <c:v>2.3998960000000005</c:v>
                </c:pt>
                <c:pt idx="1224">
                  <c:v>2.3927709999999998</c:v>
                </c:pt>
                <c:pt idx="1225">
                  <c:v>2.389494</c:v>
                </c:pt>
                <c:pt idx="1226">
                  <c:v>2.3944709999999998</c:v>
                </c:pt>
                <c:pt idx="1227">
                  <c:v>2.38178</c:v>
                </c:pt>
                <c:pt idx="1228">
                  <c:v>2.39005</c:v>
                </c:pt>
                <c:pt idx="1229">
                  <c:v>2.3821110000000001</c:v>
                </c:pt>
                <c:pt idx="1230">
                  <c:v>2.3915069999999998</c:v>
                </c:pt>
                <c:pt idx="1231">
                  <c:v>2.3745569999999998</c:v>
                </c:pt>
                <c:pt idx="1232">
                  <c:v>2.376242</c:v>
                </c:pt>
                <c:pt idx="1233">
                  <c:v>2.3737479999999995</c:v>
                </c:pt>
                <c:pt idx="1234">
                  <c:v>2.3686500000000001</c:v>
                </c:pt>
                <c:pt idx="1235">
                  <c:v>2.3785789999999998</c:v>
                </c:pt>
                <c:pt idx="1236">
                  <c:v>2.3608430000000005</c:v>
                </c:pt>
                <c:pt idx="1237">
                  <c:v>2.3571869999999997</c:v>
                </c:pt>
                <c:pt idx="1238">
                  <c:v>2.3509949999999997</c:v>
                </c:pt>
                <c:pt idx="1239">
                  <c:v>2.3509929999999999</c:v>
                </c:pt>
                <c:pt idx="1240">
                  <c:v>2.3472870000000001</c:v>
                </c:pt>
                <c:pt idx="1241">
                  <c:v>2.3588849999999999</c:v>
                </c:pt>
                <c:pt idx="1242">
                  <c:v>2.3550909999999998</c:v>
                </c:pt>
                <c:pt idx="1243">
                  <c:v>2.3494549999999994</c:v>
                </c:pt>
                <c:pt idx="1244">
                  <c:v>2.3482079999999996</c:v>
                </c:pt>
                <c:pt idx="1245">
                  <c:v>2.4137379999999999</c:v>
                </c:pt>
                <c:pt idx="1246">
                  <c:v>2.3418670000000001</c:v>
                </c:pt>
                <c:pt idx="1247">
                  <c:v>2.3330220000000002</c:v>
                </c:pt>
                <c:pt idx="1248">
                  <c:v>2.3376950000000005</c:v>
                </c:pt>
                <c:pt idx="1249">
                  <c:v>2.33121</c:v>
                </c:pt>
                <c:pt idx="1250">
                  <c:v>2.3255220000000003</c:v>
                </c:pt>
                <c:pt idx="1251">
                  <c:v>2.3502509999999996</c:v>
                </c:pt>
                <c:pt idx="1252">
                  <c:v>2.3333910000000002</c:v>
                </c:pt>
                <c:pt idx="1253">
                  <c:v>2.3218860000000006</c:v>
                </c:pt>
                <c:pt idx="1254">
                  <c:v>2.3205300000000002</c:v>
                </c:pt>
                <c:pt idx="1255">
                  <c:v>2.3219050000000001</c:v>
                </c:pt>
                <c:pt idx="1256">
                  <c:v>2.3237960000000002</c:v>
                </c:pt>
                <c:pt idx="1257">
                  <c:v>2.3251280000000003</c:v>
                </c:pt>
                <c:pt idx="1258">
                  <c:v>2.318406</c:v>
                </c:pt>
                <c:pt idx="1259">
                  <c:v>2.3259060000000003</c:v>
                </c:pt>
                <c:pt idx="1260">
                  <c:v>2.3145589999999996</c:v>
                </c:pt>
                <c:pt idx="1261">
                  <c:v>2.3320060000000002</c:v>
                </c:pt>
                <c:pt idx="1262">
                  <c:v>2.3051820000000003</c:v>
                </c:pt>
                <c:pt idx="1263">
                  <c:v>2.301809</c:v>
                </c:pt>
                <c:pt idx="1264">
                  <c:v>2.3130449999999998</c:v>
                </c:pt>
                <c:pt idx="1265">
                  <c:v>2.3130809999999999</c:v>
                </c:pt>
                <c:pt idx="1266">
                  <c:v>2.2927690000000003</c:v>
                </c:pt>
                <c:pt idx="1267">
                  <c:v>2.2952179999999998</c:v>
                </c:pt>
                <c:pt idx="1268">
                  <c:v>2.2993380000000005</c:v>
                </c:pt>
                <c:pt idx="1269">
                  <c:v>2.3293920000000004</c:v>
                </c:pt>
                <c:pt idx="1270">
                  <c:v>2.3044560000000001</c:v>
                </c:pt>
                <c:pt idx="1271">
                  <c:v>2.2956329999999996</c:v>
                </c:pt>
                <c:pt idx="1272">
                  <c:v>2.281142</c:v>
                </c:pt>
                <c:pt idx="1273">
                  <c:v>2.2861350000000003</c:v>
                </c:pt>
                <c:pt idx="1274">
                  <c:v>2.2858459999999998</c:v>
                </c:pt>
                <c:pt idx="1275">
                  <c:v>2.2818259999999997</c:v>
                </c:pt>
                <c:pt idx="1276">
                  <c:v>2.2961130000000001</c:v>
                </c:pt>
                <c:pt idx="1277">
                  <c:v>2.2812380000000001</c:v>
                </c:pt>
                <c:pt idx="1278">
                  <c:v>2.2809200000000001</c:v>
                </c:pt>
                <c:pt idx="1279">
                  <c:v>2.2822909999999998</c:v>
                </c:pt>
                <c:pt idx="1280">
                  <c:v>2.2825119999999997</c:v>
                </c:pt>
                <c:pt idx="1281">
                  <c:v>2.3033049999999999</c:v>
                </c:pt>
                <c:pt idx="1282">
                  <c:v>2.2910970000000006</c:v>
                </c:pt>
                <c:pt idx="1283">
                  <c:v>2.2836129999999999</c:v>
                </c:pt>
                <c:pt idx="1284">
                  <c:v>2.2744299999999997</c:v>
                </c:pt>
                <c:pt idx="1285">
                  <c:v>2.2645199999999996</c:v>
                </c:pt>
                <c:pt idx="1286">
                  <c:v>2.2615530000000001</c:v>
                </c:pt>
                <c:pt idx="1287">
                  <c:v>2.2513519999999998</c:v>
                </c:pt>
                <c:pt idx="1288">
                  <c:v>2.2741349999999998</c:v>
                </c:pt>
                <c:pt idx="1289">
                  <c:v>2.2563110000000002</c:v>
                </c:pt>
                <c:pt idx="1290">
                  <c:v>2.247471</c:v>
                </c:pt>
                <c:pt idx="1291">
                  <c:v>2.2388209999999997</c:v>
                </c:pt>
                <c:pt idx="1292">
                  <c:v>2.2293919999999998</c:v>
                </c:pt>
                <c:pt idx="1293">
                  <c:v>2.2356999999999996</c:v>
                </c:pt>
                <c:pt idx="1294">
                  <c:v>2.2314779999999996</c:v>
                </c:pt>
                <c:pt idx="1295">
                  <c:v>2.2269960000000002</c:v>
                </c:pt>
                <c:pt idx="1296">
                  <c:v>2.2342429999999998</c:v>
                </c:pt>
                <c:pt idx="1297">
                  <c:v>2.2289980000000003</c:v>
                </c:pt>
                <c:pt idx="1298">
                  <c:v>2.2337700000000003</c:v>
                </c:pt>
                <c:pt idx="1299">
                  <c:v>2.224256</c:v>
                </c:pt>
                <c:pt idx="1300">
                  <c:v>2.2341449999999998</c:v>
                </c:pt>
                <c:pt idx="1301">
                  <c:v>2.2184520000000001</c:v>
                </c:pt>
                <c:pt idx="1302">
                  <c:v>2.2126059999999996</c:v>
                </c:pt>
                <c:pt idx="1303">
                  <c:v>2.2211259999999999</c:v>
                </c:pt>
                <c:pt idx="1304">
                  <c:v>2.2239070000000005</c:v>
                </c:pt>
                <c:pt idx="1305">
                  <c:v>2.2289969999999997</c:v>
                </c:pt>
                <c:pt idx="1306">
                  <c:v>2.224046</c:v>
                </c:pt>
                <c:pt idx="1307">
                  <c:v>2.2294939999999994</c:v>
                </c:pt>
                <c:pt idx="1308">
                  <c:v>2.2065339999999996</c:v>
                </c:pt>
                <c:pt idx="1309">
                  <c:v>2.207211</c:v>
                </c:pt>
                <c:pt idx="1310">
                  <c:v>2.2319579999999997</c:v>
                </c:pt>
                <c:pt idx="1311">
                  <c:v>2.2074970000000005</c:v>
                </c:pt>
                <c:pt idx="1312">
                  <c:v>2.1918490000000004</c:v>
                </c:pt>
                <c:pt idx="1313">
                  <c:v>2.221527</c:v>
                </c:pt>
                <c:pt idx="1314">
                  <c:v>2.2143680000000003</c:v>
                </c:pt>
                <c:pt idx="1315">
                  <c:v>2.2234050000000005</c:v>
                </c:pt>
                <c:pt idx="1316">
                  <c:v>2.2060170000000006</c:v>
                </c:pt>
                <c:pt idx="1317">
                  <c:v>2.1958449999999998</c:v>
                </c:pt>
                <c:pt idx="1318">
                  <c:v>2.1940200000000001</c:v>
                </c:pt>
                <c:pt idx="1319">
                  <c:v>2.1909230000000002</c:v>
                </c:pt>
                <c:pt idx="1320">
                  <c:v>2.1779820000000001</c:v>
                </c:pt>
                <c:pt idx="1321">
                  <c:v>2.1969639999999999</c:v>
                </c:pt>
                <c:pt idx="1322">
                  <c:v>2.1845540000000003</c:v>
                </c:pt>
                <c:pt idx="1323">
                  <c:v>2.1845750000000002</c:v>
                </c:pt>
                <c:pt idx="1324">
                  <c:v>2.1776329999999997</c:v>
                </c:pt>
                <c:pt idx="1325">
                  <c:v>2.1628319999999999</c:v>
                </c:pt>
                <c:pt idx="1326">
                  <c:v>2.1657990000000003</c:v>
                </c:pt>
                <c:pt idx="1327">
                  <c:v>2.2095860000000003</c:v>
                </c:pt>
                <c:pt idx="1328">
                  <c:v>2.1645359999999996</c:v>
                </c:pt>
                <c:pt idx="1329">
                  <c:v>2.1537159999999997</c:v>
                </c:pt>
                <c:pt idx="1330">
                  <c:v>2.1570269999999998</c:v>
                </c:pt>
                <c:pt idx="1331">
                  <c:v>2.1493869999999995</c:v>
                </c:pt>
                <c:pt idx="1332">
                  <c:v>2.1410829999999996</c:v>
                </c:pt>
                <c:pt idx="1333">
                  <c:v>2.1539679999999994</c:v>
                </c:pt>
                <c:pt idx="1334">
                  <c:v>2.1623219999999996</c:v>
                </c:pt>
                <c:pt idx="1335">
                  <c:v>2.1491180000000001</c:v>
                </c:pt>
                <c:pt idx="1336">
                  <c:v>2.1544400000000001</c:v>
                </c:pt>
                <c:pt idx="1337">
                  <c:v>2.1387650000000002</c:v>
                </c:pt>
                <c:pt idx="1338">
                  <c:v>2.1326000000000001</c:v>
                </c:pt>
                <c:pt idx="1339">
                  <c:v>2.1387770000000002</c:v>
                </c:pt>
                <c:pt idx="1340">
                  <c:v>2.1437719999999998</c:v>
                </c:pt>
                <c:pt idx="1341">
                  <c:v>2.1443030000000003</c:v>
                </c:pt>
                <c:pt idx="1342">
                  <c:v>2.1586199999999995</c:v>
                </c:pt>
                <c:pt idx="1343">
                  <c:v>2.1336590000000002</c:v>
                </c:pt>
                <c:pt idx="1344">
                  <c:v>2.1261920000000005</c:v>
                </c:pt>
                <c:pt idx="1345">
                  <c:v>2.1264070000000004</c:v>
                </c:pt>
                <c:pt idx="1346">
                  <c:v>2.1525249999999998</c:v>
                </c:pt>
                <c:pt idx="1347">
                  <c:v>2.1330330000000002</c:v>
                </c:pt>
                <c:pt idx="1348">
                  <c:v>2.1307270000000003</c:v>
                </c:pt>
                <c:pt idx="1349">
                  <c:v>2.1060130000000004</c:v>
                </c:pt>
                <c:pt idx="1350">
                  <c:v>2.1024910000000006</c:v>
                </c:pt>
                <c:pt idx="1351">
                  <c:v>2.1371440000000002</c:v>
                </c:pt>
                <c:pt idx="1352">
                  <c:v>2.1196340000000005</c:v>
                </c:pt>
                <c:pt idx="1353">
                  <c:v>2.1186510000000003</c:v>
                </c:pt>
                <c:pt idx="1354">
                  <c:v>2.0967889999999998</c:v>
                </c:pt>
                <c:pt idx="1355">
                  <c:v>2.1062539999999998</c:v>
                </c:pt>
                <c:pt idx="1356">
                  <c:v>2.1111240000000002</c:v>
                </c:pt>
                <c:pt idx="1357">
                  <c:v>2.0910150000000001</c:v>
                </c:pt>
                <c:pt idx="1358">
                  <c:v>2.0812320000000004</c:v>
                </c:pt>
                <c:pt idx="1359">
                  <c:v>2.0854980000000003</c:v>
                </c:pt>
                <c:pt idx="1360">
                  <c:v>2.0817960000000006</c:v>
                </c:pt>
                <c:pt idx="1361">
                  <c:v>2.0905290000000001</c:v>
                </c:pt>
                <c:pt idx="1362">
                  <c:v>2.081124</c:v>
                </c:pt>
                <c:pt idx="1363">
                  <c:v>2.0820509999999999</c:v>
                </c:pt>
                <c:pt idx="1364">
                  <c:v>2.0939810000000003</c:v>
                </c:pt>
                <c:pt idx="1365">
                  <c:v>2.109423</c:v>
                </c:pt>
                <c:pt idx="1366">
                  <c:v>2.0937589999999999</c:v>
                </c:pt>
                <c:pt idx="1367">
                  <c:v>2.0871150000000003</c:v>
                </c:pt>
                <c:pt idx="1368">
                  <c:v>2.0943040000000002</c:v>
                </c:pt>
                <c:pt idx="1369">
                  <c:v>2.0968299999999997</c:v>
                </c:pt>
                <c:pt idx="1370">
                  <c:v>2.1039889999999999</c:v>
                </c:pt>
                <c:pt idx="1371">
                  <c:v>2.0839940000000001</c:v>
                </c:pt>
                <c:pt idx="1372">
                  <c:v>2.0653770000000002</c:v>
                </c:pt>
                <c:pt idx="1373">
                  <c:v>2.0661210000000003</c:v>
                </c:pt>
                <c:pt idx="1374">
                  <c:v>2.0726930000000001</c:v>
                </c:pt>
                <c:pt idx="1375">
                  <c:v>2.0768779999999998</c:v>
                </c:pt>
                <c:pt idx="1376">
                  <c:v>2.0687600000000002</c:v>
                </c:pt>
                <c:pt idx="1377">
                  <c:v>2.0534249999999998</c:v>
                </c:pt>
                <c:pt idx="1378">
                  <c:v>2.0787640000000001</c:v>
                </c:pt>
                <c:pt idx="1379">
                  <c:v>2.0450119999999998</c:v>
                </c:pt>
                <c:pt idx="1380">
                  <c:v>2.0676900000000002</c:v>
                </c:pt>
                <c:pt idx="1381">
                  <c:v>2.0811130000000002</c:v>
                </c:pt>
                <c:pt idx="1382">
                  <c:v>2.0673449999999995</c:v>
                </c:pt>
                <c:pt idx="1383">
                  <c:v>2.0658030000000003</c:v>
                </c:pt>
                <c:pt idx="1384">
                  <c:v>2.062487</c:v>
                </c:pt>
                <c:pt idx="1385">
                  <c:v>2.0762900000000002</c:v>
                </c:pt>
                <c:pt idx="1386">
                  <c:v>2.0601890000000003</c:v>
                </c:pt>
                <c:pt idx="1387">
                  <c:v>2.037865</c:v>
                </c:pt>
                <c:pt idx="1388">
                  <c:v>2.0209370000000004</c:v>
                </c:pt>
                <c:pt idx="1389">
                  <c:v>2.0125979999999997</c:v>
                </c:pt>
                <c:pt idx="1390">
                  <c:v>2.0105550000000001</c:v>
                </c:pt>
                <c:pt idx="1391">
                  <c:v>2.0101259999999996</c:v>
                </c:pt>
                <c:pt idx="1392">
                  <c:v>2.0200689999999994</c:v>
                </c:pt>
                <c:pt idx="1393">
                  <c:v>2.0077449999999999</c:v>
                </c:pt>
                <c:pt idx="1394">
                  <c:v>2.0175769999999997</c:v>
                </c:pt>
                <c:pt idx="1395">
                  <c:v>2.0373000000000001</c:v>
                </c:pt>
                <c:pt idx="1396">
                  <c:v>2.0044230000000001</c:v>
                </c:pt>
                <c:pt idx="1397">
                  <c:v>2.0046759999999999</c:v>
                </c:pt>
                <c:pt idx="1398">
                  <c:v>2.0025370000000002</c:v>
                </c:pt>
                <c:pt idx="1399">
                  <c:v>2.0205790000000001</c:v>
                </c:pt>
                <c:pt idx="1400">
                  <c:v>2.0215119999999995</c:v>
                </c:pt>
                <c:pt idx="1401">
                  <c:v>2.0038819999999999</c:v>
                </c:pt>
                <c:pt idx="1402">
                  <c:v>2.0040349999999996</c:v>
                </c:pt>
                <c:pt idx="1403">
                  <c:v>1.991965</c:v>
                </c:pt>
                <c:pt idx="1404">
                  <c:v>1.9866060000000001</c:v>
                </c:pt>
                <c:pt idx="1405">
                  <c:v>1.9994049999999994</c:v>
                </c:pt>
                <c:pt idx="1406">
                  <c:v>1.9943920000000004</c:v>
                </c:pt>
                <c:pt idx="1407">
                  <c:v>1.9819560000000003</c:v>
                </c:pt>
                <c:pt idx="1408">
                  <c:v>1.9944920000000002</c:v>
                </c:pt>
                <c:pt idx="1409">
                  <c:v>1.9783390000000001</c:v>
                </c:pt>
                <c:pt idx="1410">
                  <c:v>1.9690779999999997</c:v>
                </c:pt>
                <c:pt idx="1411">
                  <c:v>2.006634</c:v>
                </c:pt>
                <c:pt idx="1412">
                  <c:v>1.9827149999999998</c:v>
                </c:pt>
                <c:pt idx="1413">
                  <c:v>1.9721849999999996</c:v>
                </c:pt>
                <c:pt idx="1414">
                  <c:v>1.9761570000000002</c:v>
                </c:pt>
                <c:pt idx="1415">
                  <c:v>1.9631019999999997</c:v>
                </c:pt>
                <c:pt idx="1416">
                  <c:v>1.9589449999999999</c:v>
                </c:pt>
                <c:pt idx="1417">
                  <c:v>1.9558709999999997</c:v>
                </c:pt>
                <c:pt idx="1418">
                  <c:v>1.9517199999999999</c:v>
                </c:pt>
                <c:pt idx="1419">
                  <c:v>1.9613859999999996</c:v>
                </c:pt>
                <c:pt idx="1420">
                  <c:v>1.9466119999999996</c:v>
                </c:pt>
                <c:pt idx="1421">
                  <c:v>1.9704929999999998</c:v>
                </c:pt>
                <c:pt idx="1422">
                  <c:v>1.9602180000000002</c:v>
                </c:pt>
                <c:pt idx="1423">
                  <c:v>1.9506130000000006</c:v>
                </c:pt>
                <c:pt idx="1424">
                  <c:v>1.9622190000000002</c:v>
                </c:pt>
                <c:pt idx="1425">
                  <c:v>1.9508159999999997</c:v>
                </c:pt>
                <c:pt idx="1426">
                  <c:v>1.9440179999999998</c:v>
                </c:pt>
                <c:pt idx="1427">
                  <c:v>1.9603420000000003</c:v>
                </c:pt>
                <c:pt idx="1428">
                  <c:v>1.9391540000000003</c:v>
                </c:pt>
                <c:pt idx="1429">
                  <c:v>1.9286510000000003</c:v>
                </c:pt>
                <c:pt idx="1430">
                  <c:v>1.9241699999999997</c:v>
                </c:pt>
                <c:pt idx="1431">
                  <c:v>1.955479</c:v>
                </c:pt>
                <c:pt idx="1432">
                  <c:v>1.942221</c:v>
                </c:pt>
                <c:pt idx="1433">
                  <c:v>1.9412439999999997</c:v>
                </c:pt>
                <c:pt idx="1434">
                  <c:v>1.9265250000000003</c:v>
                </c:pt>
                <c:pt idx="1435">
                  <c:v>1.949201</c:v>
                </c:pt>
                <c:pt idx="1436">
                  <c:v>1.9472080000000003</c:v>
                </c:pt>
                <c:pt idx="1437">
                  <c:v>1.9158929999999996</c:v>
                </c:pt>
                <c:pt idx="1438">
                  <c:v>1.9106819999999995</c:v>
                </c:pt>
                <c:pt idx="1439">
                  <c:v>1.9101860000000004</c:v>
                </c:pt>
                <c:pt idx="1440">
                  <c:v>1.9052139999999995</c:v>
                </c:pt>
                <c:pt idx="1441">
                  <c:v>1.9145490000000001</c:v>
                </c:pt>
                <c:pt idx="1442">
                  <c:v>1.9373100000000001</c:v>
                </c:pt>
                <c:pt idx="1443">
                  <c:v>1.895432</c:v>
                </c:pt>
                <c:pt idx="1444">
                  <c:v>1.8960000000000004</c:v>
                </c:pt>
                <c:pt idx="1445">
                  <c:v>1.8956770000000001</c:v>
                </c:pt>
                <c:pt idx="1446">
                  <c:v>1.9128750000000005</c:v>
                </c:pt>
                <c:pt idx="1447">
                  <c:v>1.90076</c:v>
                </c:pt>
                <c:pt idx="1448">
                  <c:v>1.8945450000000004</c:v>
                </c:pt>
                <c:pt idx="1449">
                  <c:v>1.8947419999999999</c:v>
                </c:pt>
                <c:pt idx="1450">
                  <c:v>1.8833020000000005</c:v>
                </c:pt>
                <c:pt idx="1451">
                  <c:v>1.8787830000000003</c:v>
                </c:pt>
                <c:pt idx="1452">
                  <c:v>1.9117070000000003</c:v>
                </c:pt>
                <c:pt idx="1453">
                  <c:v>1.9076780000000002</c:v>
                </c:pt>
                <c:pt idx="1454">
                  <c:v>1.8763240000000003</c:v>
                </c:pt>
                <c:pt idx="1455">
                  <c:v>1.8943109999999996</c:v>
                </c:pt>
                <c:pt idx="1456">
                  <c:v>1.872328</c:v>
                </c:pt>
                <c:pt idx="1457">
                  <c:v>1.8707129999999998</c:v>
                </c:pt>
                <c:pt idx="1458">
                  <c:v>1.8785559999999997</c:v>
                </c:pt>
                <c:pt idx="1459">
                  <c:v>1.8614320000000006</c:v>
                </c:pt>
                <c:pt idx="1460">
                  <c:v>1.8645180000000003</c:v>
                </c:pt>
                <c:pt idx="1461">
                  <c:v>1.8708429999999998</c:v>
                </c:pt>
                <c:pt idx="1462">
                  <c:v>1.8598719999999997</c:v>
                </c:pt>
                <c:pt idx="1463">
                  <c:v>1.8568929999999999</c:v>
                </c:pt>
                <c:pt idx="1464">
                  <c:v>1.8596150000000002</c:v>
                </c:pt>
                <c:pt idx="1465">
                  <c:v>1.853907</c:v>
                </c:pt>
                <c:pt idx="1466">
                  <c:v>1.8442700000000003</c:v>
                </c:pt>
                <c:pt idx="1467">
                  <c:v>1.8502239999999999</c:v>
                </c:pt>
                <c:pt idx="1468">
                  <c:v>1.8565280000000004</c:v>
                </c:pt>
                <c:pt idx="1469">
                  <c:v>1.8430490000000006</c:v>
                </c:pt>
                <c:pt idx="1470">
                  <c:v>1.8371490000000001</c:v>
                </c:pt>
                <c:pt idx="1471">
                  <c:v>1.8466529999999999</c:v>
                </c:pt>
                <c:pt idx="1472">
                  <c:v>1.8359020000000004</c:v>
                </c:pt>
                <c:pt idx="1473">
                  <c:v>1.8373999999999997</c:v>
                </c:pt>
                <c:pt idx="1474">
                  <c:v>1.8395319999999997</c:v>
                </c:pt>
                <c:pt idx="1475">
                  <c:v>1.8207519999999997</c:v>
                </c:pt>
                <c:pt idx="1476">
                  <c:v>1.8311159999999997</c:v>
                </c:pt>
                <c:pt idx="1477">
                  <c:v>1.8238749999999997</c:v>
                </c:pt>
                <c:pt idx="1478">
                  <c:v>1.8180480000000001</c:v>
                </c:pt>
                <c:pt idx="1479">
                  <c:v>1.8272770000000005</c:v>
                </c:pt>
                <c:pt idx="1480">
                  <c:v>1.8254109999999999</c:v>
                </c:pt>
                <c:pt idx="1481">
                  <c:v>1.8079239999999994</c:v>
                </c:pt>
                <c:pt idx="1482">
                  <c:v>1.8211390000000001</c:v>
                </c:pt>
                <c:pt idx="1483">
                  <c:v>1.8200670000000003</c:v>
                </c:pt>
                <c:pt idx="1484">
                  <c:v>1.8203369999999994</c:v>
                </c:pt>
                <c:pt idx="1485">
                  <c:v>1.7991419999999998</c:v>
                </c:pt>
                <c:pt idx="1486">
                  <c:v>1.7921849999999999</c:v>
                </c:pt>
                <c:pt idx="1487">
                  <c:v>1.8011029999999999</c:v>
                </c:pt>
                <c:pt idx="1488">
                  <c:v>1.7933509999999999</c:v>
                </c:pt>
                <c:pt idx="1489">
                  <c:v>1.8036690000000002</c:v>
                </c:pt>
                <c:pt idx="1490">
                  <c:v>1.786778</c:v>
                </c:pt>
                <c:pt idx="1491">
                  <c:v>1.7950120000000003</c:v>
                </c:pt>
                <c:pt idx="1492">
                  <c:v>1.8015690000000002</c:v>
                </c:pt>
                <c:pt idx="1493">
                  <c:v>1.8064299999999998</c:v>
                </c:pt>
                <c:pt idx="1494">
                  <c:v>1.7964059999999997</c:v>
                </c:pt>
                <c:pt idx="1495">
                  <c:v>1.7999990000000001</c:v>
                </c:pt>
                <c:pt idx="1496">
                  <c:v>1.8207499999999994</c:v>
                </c:pt>
                <c:pt idx="1497">
                  <c:v>1.7910080000000002</c:v>
                </c:pt>
                <c:pt idx="1498">
                  <c:v>1.8059930000000004</c:v>
                </c:pt>
                <c:pt idx="1499">
                  <c:v>1.7946639999999996</c:v>
                </c:pt>
                <c:pt idx="1500">
                  <c:v>1.7985209999999996</c:v>
                </c:pt>
                <c:pt idx="1501">
                  <c:v>1.7787030000000001</c:v>
                </c:pt>
                <c:pt idx="1502">
                  <c:v>1.7980020000000003</c:v>
                </c:pt>
                <c:pt idx="1503">
                  <c:v>1.7812039999999998</c:v>
                </c:pt>
                <c:pt idx="1504">
                  <c:v>1.7807909999999998</c:v>
                </c:pt>
                <c:pt idx="1505">
                  <c:v>1.7777180000000001</c:v>
                </c:pt>
                <c:pt idx="1506">
                  <c:v>1.7785310000000001</c:v>
                </c:pt>
                <c:pt idx="1507">
                  <c:v>1.7938270000000003</c:v>
                </c:pt>
                <c:pt idx="1508">
                  <c:v>1.7702720000000003</c:v>
                </c:pt>
                <c:pt idx="1509">
                  <c:v>1.7751169999999998</c:v>
                </c:pt>
                <c:pt idx="1510">
                  <c:v>1.7697549999999995</c:v>
                </c:pt>
                <c:pt idx="1511">
                  <c:v>1.7548459999999997</c:v>
                </c:pt>
                <c:pt idx="1512">
                  <c:v>1.7455640000000003</c:v>
                </c:pt>
                <c:pt idx="1513">
                  <c:v>1.7373569999999994</c:v>
                </c:pt>
                <c:pt idx="1514">
                  <c:v>1.7362989999999998</c:v>
                </c:pt>
                <c:pt idx="1515">
                  <c:v>1.7352989999999999</c:v>
                </c:pt>
                <c:pt idx="1516">
                  <c:v>1.7392029999999998</c:v>
                </c:pt>
                <c:pt idx="1517">
                  <c:v>1.7428330000000001</c:v>
                </c:pt>
                <c:pt idx="1518">
                  <c:v>1.7349570000000001</c:v>
                </c:pt>
                <c:pt idx="1519">
                  <c:v>1.7316469999999997</c:v>
                </c:pt>
                <c:pt idx="1520">
                  <c:v>1.7247860000000004</c:v>
                </c:pt>
                <c:pt idx="1521">
                  <c:v>1.7443599999999999</c:v>
                </c:pt>
                <c:pt idx="1522">
                  <c:v>1.7148859999999995</c:v>
                </c:pt>
                <c:pt idx="1523">
                  <c:v>1.7185219999999997</c:v>
                </c:pt>
                <c:pt idx="1524">
                  <c:v>1.7114049999999996</c:v>
                </c:pt>
                <c:pt idx="1525">
                  <c:v>1.7319950000000004</c:v>
                </c:pt>
                <c:pt idx="1526">
                  <c:v>1.7132809999999998</c:v>
                </c:pt>
                <c:pt idx="1527">
                  <c:v>1.7041880000000003</c:v>
                </c:pt>
                <c:pt idx="1528">
                  <c:v>1.7268840000000001</c:v>
                </c:pt>
                <c:pt idx="1529">
                  <c:v>1.6968500000000004</c:v>
                </c:pt>
                <c:pt idx="1530">
                  <c:v>1.7181790000000001</c:v>
                </c:pt>
                <c:pt idx="1531">
                  <c:v>1.6957010000000001</c:v>
                </c:pt>
                <c:pt idx="1532">
                  <c:v>1.6940310000000003</c:v>
                </c:pt>
                <c:pt idx="1533">
                  <c:v>1.6834299999999995</c:v>
                </c:pt>
                <c:pt idx="1534">
                  <c:v>1.6925230000000004</c:v>
                </c:pt>
                <c:pt idx="1535">
                  <c:v>1.6738340000000003</c:v>
                </c:pt>
                <c:pt idx="1536">
                  <c:v>1.6715439999999995</c:v>
                </c:pt>
                <c:pt idx="1537">
                  <c:v>1.6973380000000002</c:v>
                </c:pt>
                <c:pt idx="1538">
                  <c:v>1.6897790000000001</c:v>
                </c:pt>
                <c:pt idx="1539">
                  <c:v>1.665375</c:v>
                </c:pt>
                <c:pt idx="1540">
                  <c:v>1.6594579999999999</c:v>
                </c:pt>
                <c:pt idx="1541">
                  <c:v>1.6593489999999997</c:v>
                </c:pt>
                <c:pt idx="1542">
                  <c:v>1.6712839999999995</c:v>
                </c:pt>
                <c:pt idx="1543">
                  <c:v>1.6700180000000002</c:v>
                </c:pt>
                <c:pt idx="1544">
                  <c:v>1.6615570000000002</c:v>
                </c:pt>
                <c:pt idx="1545">
                  <c:v>1.651831</c:v>
                </c:pt>
                <c:pt idx="1546">
                  <c:v>1.6529280000000002</c:v>
                </c:pt>
                <c:pt idx="1547">
                  <c:v>1.6526350000000001</c:v>
                </c:pt>
                <c:pt idx="1548">
                  <c:v>1.6490629999999999</c:v>
                </c:pt>
                <c:pt idx="1549">
                  <c:v>1.6665619999999999</c:v>
                </c:pt>
                <c:pt idx="1550">
                  <c:v>1.6391230000000001</c:v>
                </c:pt>
                <c:pt idx="1551">
                  <c:v>1.6427890000000005</c:v>
                </c:pt>
                <c:pt idx="1552">
                  <c:v>1.6344559999999997</c:v>
                </c:pt>
                <c:pt idx="1553">
                  <c:v>1.6340859999999999</c:v>
                </c:pt>
                <c:pt idx="1554">
                  <c:v>1.6596669999999998</c:v>
                </c:pt>
                <c:pt idx="1555">
                  <c:v>1.6372879999999999</c:v>
                </c:pt>
                <c:pt idx="1556">
                  <c:v>1.6298690000000002</c:v>
                </c:pt>
                <c:pt idx="1557">
                  <c:v>1.6252989999999996</c:v>
                </c:pt>
                <c:pt idx="1558">
                  <c:v>1.6288299999999998</c:v>
                </c:pt>
                <c:pt idx="1559">
                  <c:v>1.6344980000000002</c:v>
                </c:pt>
                <c:pt idx="1560">
                  <c:v>1.6253080000000004</c:v>
                </c:pt>
                <c:pt idx="1561">
                  <c:v>1.624457</c:v>
                </c:pt>
                <c:pt idx="1562">
                  <c:v>1.6142000000000003</c:v>
                </c:pt>
                <c:pt idx="1563">
                  <c:v>1.6251860000000002</c:v>
                </c:pt>
                <c:pt idx="1564">
                  <c:v>1.6195819999999999</c:v>
                </c:pt>
                <c:pt idx="1565">
                  <c:v>1.6118500000000004</c:v>
                </c:pt>
                <c:pt idx="1566">
                  <c:v>1.6025420000000001</c:v>
                </c:pt>
                <c:pt idx="1567">
                  <c:v>1.606703</c:v>
                </c:pt>
                <c:pt idx="1568">
                  <c:v>1.600705</c:v>
                </c:pt>
                <c:pt idx="1569">
                  <c:v>1.6508510000000003</c:v>
                </c:pt>
                <c:pt idx="1570">
                  <c:v>1.6171329999999999</c:v>
                </c:pt>
                <c:pt idx="1571">
                  <c:v>1.5995810000000001</c:v>
                </c:pt>
                <c:pt idx="1572">
                  <c:v>1.5925380000000002</c:v>
                </c:pt>
                <c:pt idx="1573">
                  <c:v>1.5876160000000006</c:v>
                </c:pt>
                <c:pt idx="1574">
                  <c:v>1.6254979999999999</c:v>
                </c:pt>
                <c:pt idx="1575">
                  <c:v>1.6008640000000005</c:v>
                </c:pt>
                <c:pt idx="1576">
                  <c:v>1.6083169999999996</c:v>
                </c:pt>
                <c:pt idx="1577">
                  <c:v>1.5935109999999995</c:v>
                </c:pt>
                <c:pt idx="1578">
                  <c:v>1.5861960000000002</c:v>
                </c:pt>
                <c:pt idx="1579">
                  <c:v>1.5846360000000002</c:v>
                </c:pt>
                <c:pt idx="1580">
                  <c:v>1.6004979999999995</c:v>
                </c:pt>
                <c:pt idx="1581">
                  <c:v>1.5791309999999998</c:v>
                </c:pt>
                <c:pt idx="1582">
                  <c:v>1.583453</c:v>
                </c:pt>
                <c:pt idx="1583">
                  <c:v>1.5974349999999995</c:v>
                </c:pt>
                <c:pt idx="1584">
                  <c:v>1.5794459999999995</c:v>
                </c:pt>
                <c:pt idx="1585">
                  <c:v>1.5745680000000002</c:v>
                </c:pt>
                <c:pt idx="1586">
                  <c:v>1.5877389999999996</c:v>
                </c:pt>
                <c:pt idx="1587">
                  <c:v>1.5804179999999999</c:v>
                </c:pt>
                <c:pt idx="1588">
                  <c:v>1.5640859999999996</c:v>
                </c:pt>
                <c:pt idx="1589">
                  <c:v>1.5713519999999996</c:v>
                </c:pt>
                <c:pt idx="1590">
                  <c:v>1.5599850000000006</c:v>
                </c:pt>
                <c:pt idx="1591">
                  <c:v>1.5902540000000003</c:v>
                </c:pt>
                <c:pt idx="1592">
                  <c:v>1.5659929999999997</c:v>
                </c:pt>
                <c:pt idx="1593">
                  <c:v>1.5547800000000001</c:v>
                </c:pt>
                <c:pt idx="1594">
                  <c:v>1.5524360000000001</c:v>
                </c:pt>
                <c:pt idx="1595">
                  <c:v>1.5538159999999999</c:v>
                </c:pt>
                <c:pt idx="1596">
                  <c:v>1.5542039999999995</c:v>
                </c:pt>
                <c:pt idx="1597">
                  <c:v>1.5414810000000001</c:v>
                </c:pt>
                <c:pt idx="1598">
                  <c:v>1.564908</c:v>
                </c:pt>
                <c:pt idx="1599">
                  <c:v>1.5459510000000005</c:v>
                </c:pt>
                <c:pt idx="1600">
                  <c:v>1.532438</c:v>
                </c:pt>
                <c:pt idx="1601">
                  <c:v>1.5594600000000001</c:v>
                </c:pt>
                <c:pt idx="1602">
                  <c:v>1.5325699999999998</c:v>
                </c:pt>
                <c:pt idx="1603">
                  <c:v>1.5376459999999996</c:v>
                </c:pt>
                <c:pt idx="1604">
                  <c:v>1.5396939999999999</c:v>
                </c:pt>
                <c:pt idx="1605">
                  <c:v>1.5402900000000002</c:v>
                </c:pt>
                <c:pt idx="1606">
                  <c:v>1.5467460000000002</c:v>
                </c:pt>
                <c:pt idx="1607">
                  <c:v>1.537846</c:v>
                </c:pt>
                <c:pt idx="1608">
                  <c:v>1.5287919999999997</c:v>
                </c:pt>
                <c:pt idx="1609">
                  <c:v>1.5771290000000002</c:v>
                </c:pt>
                <c:pt idx="1610">
                  <c:v>1.5189080000000001</c:v>
                </c:pt>
                <c:pt idx="1611">
                  <c:v>1.5199440000000002</c:v>
                </c:pt>
                <c:pt idx="1612">
                  <c:v>1.5159719999999997</c:v>
                </c:pt>
                <c:pt idx="1613">
                  <c:v>1.5329770000000003</c:v>
                </c:pt>
                <c:pt idx="1614">
                  <c:v>1.5198240000000003</c:v>
                </c:pt>
                <c:pt idx="1615">
                  <c:v>1.50596</c:v>
                </c:pt>
                <c:pt idx="1616">
                  <c:v>1.5202019999999998</c:v>
                </c:pt>
                <c:pt idx="1617">
                  <c:v>1.5157069999999999</c:v>
                </c:pt>
                <c:pt idx="1618">
                  <c:v>1.5022840000000004</c:v>
                </c:pt>
                <c:pt idx="1619">
                  <c:v>1.5005269999999999</c:v>
                </c:pt>
                <c:pt idx="1620">
                  <c:v>1.5014499999999997</c:v>
                </c:pt>
                <c:pt idx="1621">
                  <c:v>1.5027020000000002</c:v>
                </c:pt>
                <c:pt idx="1622">
                  <c:v>1.5038260000000001</c:v>
                </c:pt>
                <c:pt idx="1623">
                  <c:v>1.5003039999999999</c:v>
                </c:pt>
                <c:pt idx="1624">
                  <c:v>1.4883259999999998</c:v>
                </c:pt>
                <c:pt idx="1625">
                  <c:v>1.4885010000000003</c:v>
                </c:pt>
                <c:pt idx="1626">
                  <c:v>1.4812860000000003</c:v>
                </c:pt>
                <c:pt idx="1627">
                  <c:v>1.4751799999999999</c:v>
                </c:pt>
                <c:pt idx="1628">
                  <c:v>1.478561</c:v>
                </c:pt>
                <c:pt idx="1629">
                  <c:v>1.4762900000000001</c:v>
                </c:pt>
                <c:pt idx="1630">
                  <c:v>1.507349</c:v>
                </c:pt>
                <c:pt idx="1631">
                  <c:v>1.476299</c:v>
                </c:pt>
                <c:pt idx="1632">
                  <c:v>1.4740159999999998</c:v>
                </c:pt>
                <c:pt idx="1633">
                  <c:v>1.4714449999999997</c:v>
                </c:pt>
                <c:pt idx="1634">
                  <c:v>1.5191689999999998</c:v>
                </c:pt>
                <c:pt idx="1672">
                  <c:v>1.415289</c:v>
                </c:pt>
                <c:pt idx="1673">
                  <c:v>1.4119030000000001</c:v>
                </c:pt>
                <c:pt idx="1674">
                  <c:v>1.4191880000000001</c:v>
                </c:pt>
                <c:pt idx="1675">
                  <c:v>1.4148689999999999</c:v>
                </c:pt>
                <c:pt idx="1676">
                  <c:v>1.4375830000000001</c:v>
                </c:pt>
                <c:pt idx="1677">
                  <c:v>1.4171960000000001</c:v>
                </c:pt>
                <c:pt idx="1678">
                  <c:v>1.418838</c:v>
                </c:pt>
                <c:pt idx="1679">
                  <c:v>1.4123670000000002</c:v>
                </c:pt>
                <c:pt idx="1680">
                  <c:v>1.4071959999999999</c:v>
                </c:pt>
                <c:pt idx="1681">
                  <c:v>1.4040590000000002</c:v>
                </c:pt>
                <c:pt idx="1682">
                  <c:v>1.402307</c:v>
                </c:pt>
                <c:pt idx="1683">
                  <c:v>1.3885369999999999</c:v>
                </c:pt>
                <c:pt idx="1684">
                  <c:v>1.3803799999999997</c:v>
                </c:pt>
                <c:pt idx="1685">
                  <c:v>1.3887209999999999</c:v>
                </c:pt>
                <c:pt idx="1686">
                  <c:v>1.3858570000000001</c:v>
                </c:pt>
                <c:pt idx="1687">
                  <c:v>1.38564</c:v>
                </c:pt>
                <c:pt idx="1688">
                  <c:v>1.3864399999999999</c:v>
                </c:pt>
                <c:pt idx="1689">
                  <c:v>1.3723649999999998</c:v>
                </c:pt>
                <c:pt idx="1690">
                  <c:v>1.3830440000000004</c:v>
                </c:pt>
                <c:pt idx="1691">
                  <c:v>1.3733109999999997</c:v>
                </c:pt>
                <c:pt idx="1692">
                  <c:v>1.3755540000000002</c:v>
                </c:pt>
                <c:pt idx="1693">
                  <c:v>1.3663980000000002</c:v>
                </c:pt>
                <c:pt idx="1694">
                  <c:v>1.36781</c:v>
                </c:pt>
                <c:pt idx="1695">
                  <c:v>1.3661159999999999</c:v>
                </c:pt>
                <c:pt idx="1696">
                  <c:v>1.3624239999999999</c:v>
                </c:pt>
                <c:pt idx="1697">
                  <c:v>1.3577680000000001</c:v>
                </c:pt>
                <c:pt idx="1698">
                  <c:v>1.3593800000000003</c:v>
                </c:pt>
                <c:pt idx="1699">
                  <c:v>1.3560939999999997</c:v>
                </c:pt>
                <c:pt idx="1700">
                  <c:v>1.35799</c:v>
                </c:pt>
                <c:pt idx="1701">
                  <c:v>1.3589250000000002</c:v>
                </c:pt>
                <c:pt idx="1702">
                  <c:v>1.3733569999999999</c:v>
                </c:pt>
                <c:pt idx="1703">
                  <c:v>1.35764</c:v>
                </c:pt>
                <c:pt idx="1704">
                  <c:v>1.3700209999999999</c:v>
                </c:pt>
                <c:pt idx="1705">
                  <c:v>1.377793</c:v>
                </c:pt>
                <c:pt idx="1706">
                  <c:v>1.3585690000000001</c:v>
                </c:pt>
                <c:pt idx="1707">
                  <c:v>1.3553799999999998</c:v>
                </c:pt>
                <c:pt idx="1708">
                  <c:v>1.3613420000000001</c:v>
                </c:pt>
                <c:pt idx="1709">
                  <c:v>1.3708550000000002</c:v>
                </c:pt>
                <c:pt idx="1710">
                  <c:v>1.340881</c:v>
                </c:pt>
                <c:pt idx="1711">
                  <c:v>1.334568</c:v>
                </c:pt>
                <c:pt idx="1712">
                  <c:v>1.3431669999999998</c:v>
                </c:pt>
                <c:pt idx="1713">
                  <c:v>1.3332479999999998</c:v>
                </c:pt>
                <c:pt idx="1714">
                  <c:v>1.336611</c:v>
                </c:pt>
                <c:pt idx="1715">
                  <c:v>1.3322470000000002</c:v>
                </c:pt>
                <c:pt idx="1716">
                  <c:v>1.3272279999999999</c:v>
                </c:pt>
                <c:pt idx="1717">
                  <c:v>1.3234189999999999</c:v>
                </c:pt>
                <c:pt idx="1718">
                  <c:v>1.342616</c:v>
                </c:pt>
                <c:pt idx="1719">
                  <c:v>1.3338920000000001</c:v>
                </c:pt>
                <c:pt idx="1720">
                  <c:v>1.3110500000000003</c:v>
                </c:pt>
                <c:pt idx="1721">
                  <c:v>1.3089490000000001</c:v>
                </c:pt>
                <c:pt idx="1722">
                  <c:v>1.3162750000000001</c:v>
                </c:pt>
                <c:pt idx="1723">
                  <c:v>1.3039040000000002</c:v>
                </c:pt>
                <c:pt idx="1724">
                  <c:v>1.2971980000000003</c:v>
                </c:pt>
                <c:pt idx="1725">
                  <c:v>1.2990279999999998</c:v>
                </c:pt>
                <c:pt idx="1726">
                  <c:v>1.2939729999999998</c:v>
                </c:pt>
                <c:pt idx="1727">
                  <c:v>1.295404</c:v>
                </c:pt>
                <c:pt idx="1728">
                  <c:v>1.2996460000000001</c:v>
                </c:pt>
                <c:pt idx="1729">
                  <c:v>1.2869700000000002</c:v>
                </c:pt>
                <c:pt idx="1730">
                  <c:v>1.2845299999999997</c:v>
                </c:pt>
                <c:pt idx="1731">
                  <c:v>1.2882310000000001</c:v>
                </c:pt>
                <c:pt idx="1732">
                  <c:v>1.2973820000000003</c:v>
                </c:pt>
                <c:pt idx="1733">
                  <c:v>1.310457</c:v>
                </c:pt>
                <c:pt idx="1734">
                  <c:v>1.2905310000000001</c:v>
                </c:pt>
                <c:pt idx="1735">
                  <c:v>1.2918660000000002</c:v>
                </c:pt>
                <c:pt idx="1736">
                  <c:v>1.27976</c:v>
                </c:pt>
                <c:pt idx="1737">
                  <c:v>1.265936</c:v>
                </c:pt>
                <c:pt idx="1738">
                  <c:v>1.2775340000000002</c:v>
                </c:pt>
                <c:pt idx="1739">
                  <c:v>1.2747280000000001</c:v>
                </c:pt>
                <c:pt idx="1740">
                  <c:v>1.2903229999999999</c:v>
                </c:pt>
                <c:pt idx="1741">
                  <c:v>1.253803</c:v>
                </c:pt>
                <c:pt idx="1742">
                  <c:v>1.254826</c:v>
                </c:pt>
                <c:pt idx="1743">
                  <c:v>1.2695120000000002</c:v>
                </c:pt>
                <c:pt idx="1744">
                  <c:v>1.2531999999999996</c:v>
                </c:pt>
                <c:pt idx="1745">
                  <c:v>1.248523</c:v>
                </c:pt>
                <c:pt idx="1746">
                  <c:v>1.2676730000000003</c:v>
                </c:pt>
                <c:pt idx="1747">
                  <c:v>1.2524000000000002</c:v>
                </c:pt>
                <c:pt idx="1748">
                  <c:v>1.2591040000000002</c:v>
                </c:pt>
                <c:pt idx="1749">
                  <c:v>1.2453690000000002</c:v>
                </c:pt>
                <c:pt idx="1750">
                  <c:v>1.238359</c:v>
                </c:pt>
                <c:pt idx="1751">
                  <c:v>1.2511450000000002</c:v>
                </c:pt>
                <c:pt idx="1752">
                  <c:v>1.2590429999999997</c:v>
                </c:pt>
                <c:pt idx="1753">
                  <c:v>1.3149270000000004</c:v>
                </c:pt>
                <c:pt idx="1754">
                  <c:v>1.2430319999999999</c:v>
                </c:pt>
                <c:pt idx="1755">
                  <c:v>1.2438940000000001</c:v>
                </c:pt>
                <c:pt idx="1756">
                  <c:v>1.2450540000000001</c:v>
                </c:pt>
                <c:pt idx="1757">
                  <c:v>1.235185</c:v>
                </c:pt>
                <c:pt idx="1758">
                  <c:v>1.2382360000000001</c:v>
                </c:pt>
                <c:pt idx="1759">
                  <c:v>1.2232460000000001</c:v>
                </c:pt>
                <c:pt idx="1760">
                  <c:v>1.2228279999999998</c:v>
                </c:pt>
                <c:pt idx="1761">
                  <c:v>1.2246269999999999</c:v>
                </c:pt>
                <c:pt idx="1762">
                  <c:v>1.2209479999999999</c:v>
                </c:pt>
                <c:pt idx="1763">
                  <c:v>1.2155739999999997</c:v>
                </c:pt>
                <c:pt idx="1764">
                  <c:v>1.2128959999999998</c:v>
                </c:pt>
                <c:pt idx="1765">
                  <c:v>1.2294209999999999</c:v>
                </c:pt>
                <c:pt idx="1766">
                  <c:v>1.2312700000000003</c:v>
                </c:pt>
                <c:pt idx="1767">
                  <c:v>1.2327819999999998</c:v>
                </c:pt>
                <c:pt idx="1768">
                  <c:v>1.2246649999999999</c:v>
                </c:pt>
                <c:pt idx="1769">
                  <c:v>1.2016460000000002</c:v>
                </c:pt>
                <c:pt idx="1770">
                  <c:v>1.2232590000000001</c:v>
                </c:pt>
                <c:pt idx="1771">
                  <c:v>1.1998350000000002</c:v>
                </c:pt>
                <c:pt idx="1772">
                  <c:v>1.1977060000000002</c:v>
                </c:pt>
                <c:pt idx="1773">
                  <c:v>1.200456</c:v>
                </c:pt>
                <c:pt idx="1774">
                  <c:v>1.194617</c:v>
                </c:pt>
                <c:pt idx="1775">
                  <c:v>1.1909700000000001</c:v>
                </c:pt>
                <c:pt idx="1776">
                  <c:v>1.1868669999999999</c:v>
                </c:pt>
                <c:pt idx="1777">
                  <c:v>1.1853880000000001</c:v>
                </c:pt>
                <c:pt idx="1778">
                  <c:v>1.1839760000000004</c:v>
                </c:pt>
                <c:pt idx="1779">
                  <c:v>1.1784110000000001</c:v>
                </c:pt>
                <c:pt idx="1780">
                  <c:v>1.1827080000000003</c:v>
                </c:pt>
                <c:pt idx="1781">
                  <c:v>1.2066209999999997</c:v>
                </c:pt>
                <c:pt idx="1782">
                  <c:v>1.1878510000000002</c:v>
                </c:pt>
                <c:pt idx="1783">
                  <c:v>1.1820729999999999</c:v>
                </c:pt>
                <c:pt idx="1784">
                  <c:v>1.185826</c:v>
                </c:pt>
                <c:pt idx="1785">
                  <c:v>1.1820399999999998</c:v>
                </c:pt>
                <c:pt idx="1786">
                  <c:v>1.1924029999999997</c:v>
                </c:pt>
                <c:pt idx="1787">
                  <c:v>1.176847</c:v>
                </c:pt>
                <c:pt idx="1788">
                  <c:v>1.1878769999999998</c:v>
                </c:pt>
                <c:pt idx="1789">
                  <c:v>1.1607959999999999</c:v>
                </c:pt>
                <c:pt idx="1790">
                  <c:v>1.1640090000000001</c:v>
                </c:pt>
                <c:pt idx="1791">
                  <c:v>1.1556500000000001</c:v>
                </c:pt>
                <c:pt idx="1792">
                  <c:v>1.1463359999999998</c:v>
                </c:pt>
                <c:pt idx="1793">
                  <c:v>1.1534389999999997</c:v>
                </c:pt>
                <c:pt idx="1794">
                  <c:v>1.1512120000000001</c:v>
                </c:pt>
                <c:pt idx="1795">
                  <c:v>1.1762540000000001</c:v>
                </c:pt>
                <c:pt idx="1796">
                  <c:v>1.1479849999999998</c:v>
                </c:pt>
                <c:pt idx="1797">
                  <c:v>1.1418670000000004</c:v>
                </c:pt>
                <c:pt idx="1798">
                  <c:v>1.139551</c:v>
                </c:pt>
                <c:pt idx="1799">
                  <c:v>1.1406510000000001</c:v>
                </c:pt>
                <c:pt idx="1800">
                  <c:v>1.1286170000000002</c:v>
                </c:pt>
                <c:pt idx="1801">
                  <c:v>1.1321369999999997</c:v>
                </c:pt>
                <c:pt idx="1802">
                  <c:v>1.1208239999999998</c:v>
                </c:pt>
                <c:pt idx="1803">
                  <c:v>1.1506289999999999</c:v>
                </c:pt>
                <c:pt idx="1804">
                  <c:v>1.1197319999999999</c:v>
                </c:pt>
                <c:pt idx="1805">
                  <c:v>1.144549</c:v>
                </c:pt>
                <c:pt idx="1806">
                  <c:v>1.124228</c:v>
                </c:pt>
                <c:pt idx="1807">
                  <c:v>1.1113909999999998</c:v>
                </c:pt>
                <c:pt idx="1808">
                  <c:v>1.0958290000000002</c:v>
                </c:pt>
                <c:pt idx="1809">
                  <c:v>1.0943000000000001</c:v>
                </c:pt>
                <c:pt idx="1810">
                  <c:v>1.099475</c:v>
                </c:pt>
                <c:pt idx="1811">
                  <c:v>1.098344</c:v>
                </c:pt>
                <c:pt idx="1812">
                  <c:v>1.0991000000000004</c:v>
                </c:pt>
                <c:pt idx="1813">
                  <c:v>1.0955939999999997</c:v>
                </c:pt>
                <c:pt idx="1814">
                  <c:v>1.0931760000000001</c:v>
                </c:pt>
                <c:pt idx="1815">
                  <c:v>1.0946880000000001</c:v>
                </c:pt>
                <c:pt idx="1816">
                  <c:v>1.0943309999999999</c:v>
                </c:pt>
                <c:pt idx="1817">
                  <c:v>1.0939289999999997</c:v>
                </c:pt>
                <c:pt idx="1818">
                  <c:v>1.0934519999999996</c:v>
                </c:pt>
                <c:pt idx="1819">
                  <c:v>1.085521</c:v>
                </c:pt>
                <c:pt idx="1820">
                  <c:v>1.1036870000000003</c:v>
                </c:pt>
                <c:pt idx="1821">
                  <c:v>1.08785</c:v>
                </c:pt>
                <c:pt idx="1822">
                  <c:v>1.091815</c:v>
                </c:pt>
                <c:pt idx="1823">
                  <c:v>1.0866250000000002</c:v>
                </c:pt>
                <c:pt idx="1824">
                  <c:v>1.107008</c:v>
                </c:pt>
                <c:pt idx="1825">
                  <c:v>1.0990169999999999</c:v>
                </c:pt>
                <c:pt idx="1826">
                  <c:v>1.0790610000000003</c:v>
                </c:pt>
                <c:pt idx="1827">
                  <c:v>1.0890649999999997</c:v>
                </c:pt>
                <c:pt idx="1828">
                  <c:v>1.0787260000000001</c:v>
                </c:pt>
                <c:pt idx="1829">
                  <c:v>1.0767120000000001</c:v>
                </c:pt>
                <c:pt idx="1830">
                  <c:v>1.0849479999999998</c:v>
                </c:pt>
                <c:pt idx="1831">
                  <c:v>1.094983</c:v>
                </c:pt>
                <c:pt idx="1832">
                  <c:v>1.077944</c:v>
                </c:pt>
                <c:pt idx="1833">
                  <c:v>1.090862</c:v>
                </c:pt>
                <c:pt idx="1834">
                  <c:v>1.1074619999999999</c:v>
                </c:pt>
                <c:pt idx="1835">
                  <c:v>1.0890599999999999</c:v>
                </c:pt>
                <c:pt idx="1836">
                  <c:v>1.091548</c:v>
                </c:pt>
                <c:pt idx="1837">
                  <c:v>1.0748709999999999</c:v>
                </c:pt>
                <c:pt idx="1838">
                  <c:v>1.0746829999999998</c:v>
                </c:pt>
                <c:pt idx="1839">
                  <c:v>1.061172</c:v>
                </c:pt>
                <c:pt idx="1840">
                  <c:v>1.080247</c:v>
                </c:pt>
                <c:pt idx="1841">
                  <c:v>1.0792570000000001</c:v>
                </c:pt>
                <c:pt idx="1842">
                  <c:v>1.0742269999999996</c:v>
                </c:pt>
                <c:pt idx="1843">
                  <c:v>1.0543140000000002</c:v>
                </c:pt>
                <c:pt idx="1844">
                  <c:v>1.0536250000000003</c:v>
                </c:pt>
                <c:pt idx="1845">
                  <c:v>1.0603150000000001</c:v>
                </c:pt>
                <c:pt idx="1846">
                  <c:v>1.0567319999999998</c:v>
                </c:pt>
                <c:pt idx="1847">
                  <c:v>1.0373039999999998</c:v>
                </c:pt>
                <c:pt idx="1848">
                  <c:v>1.0843060000000002</c:v>
                </c:pt>
                <c:pt idx="1849">
                  <c:v>1.0685450000000003</c:v>
                </c:pt>
                <c:pt idx="1850">
                  <c:v>1.0348260000000002</c:v>
                </c:pt>
                <c:pt idx="1851">
                  <c:v>1.0372080000000001</c:v>
                </c:pt>
                <c:pt idx="1852">
                  <c:v>1.0453740000000002</c:v>
                </c:pt>
                <c:pt idx="1853">
                  <c:v>1.0326870000000001</c:v>
                </c:pt>
                <c:pt idx="1854">
                  <c:v>1.0309760000000003</c:v>
                </c:pt>
                <c:pt idx="1855">
                  <c:v>1.0219749999999999</c:v>
                </c:pt>
                <c:pt idx="1856">
                  <c:v>1.0299300000000002</c:v>
                </c:pt>
                <c:pt idx="1857">
                  <c:v>1.025255</c:v>
                </c:pt>
                <c:pt idx="1858">
                  <c:v>1.0270649999999999</c:v>
                </c:pt>
                <c:pt idx="1859">
                  <c:v>1.043965</c:v>
                </c:pt>
                <c:pt idx="1860">
                  <c:v>1.0377890000000001</c:v>
                </c:pt>
                <c:pt idx="1861">
                  <c:v>1.0153240000000001</c:v>
                </c:pt>
                <c:pt idx="1862">
                  <c:v>1.0103499999999999</c:v>
                </c:pt>
                <c:pt idx="1863">
                  <c:v>1.0240619999999998</c:v>
                </c:pt>
                <c:pt idx="1864">
                  <c:v>1.01627</c:v>
                </c:pt>
                <c:pt idx="1865">
                  <c:v>1.0060389999999999</c:v>
                </c:pt>
                <c:pt idx="1866">
                  <c:v>1.0216099999999999</c:v>
                </c:pt>
                <c:pt idx="1867">
                  <c:v>1.0084300000000002</c:v>
                </c:pt>
                <c:pt idx="1868">
                  <c:v>1.0178569999999998</c:v>
                </c:pt>
                <c:pt idx="1869">
                  <c:v>1.0155320000000003</c:v>
                </c:pt>
                <c:pt idx="1870">
                  <c:v>1.0036559999999999</c:v>
                </c:pt>
                <c:pt idx="1871">
                  <c:v>1.0050050000000001</c:v>
                </c:pt>
                <c:pt idx="1872">
                  <c:v>0.98873800000000012</c:v>
                </c:pt>
                <c:pt idx="1873">
                  <c:v>1.0203639999999998</c:v>
                </c:pt>
                <c:pt idx="1874">
                  <c:v>1.0039750000000001</c:v>
                </c:pt>
                <c:pt idx="1875">
                  <c:v>0.99490299999999987</c:v>
                </c:pt>
                <c:pt idx="1876">
                  <c:v>0.9911979999999998</c:v>
                </c:pt>
                <c:pt idx="1877">
                  <c:v>0.97366799999999998</c:v>
                </c:pt>
                <c:pt idx="1878">
                  <c:v>0.99286999999999992</c:v>
                </c:pt>
                <c:pt idx="1879">
                  <c:v>0.97641299999999998</c:v>
                </c:pt>
                <c:pt idx="1880">
                  <c:v>0.96629999999999994</c:v>
                </c:pt>
                <c:pt idx="1881">
                  <c:v>0.96114999999999995</c:v>
                </c:pt>
                <c:pt idx="1882">
                  <c:v>0.97173599999999993</c:v>
                </c:pt>
                <c:pt idx="1883">
                  <c:v>0.96039099999999999</c:v>
                </c:pt>
                <c:pt idx="1884">
                  <c:v>0.9572210000000001</c:v>
                </c:pt>
                <c:pt idx="1885">
                  <c:v>0.95452399999999971</c:v>
                </c:pt>
                <c:pt idx="1886">
                  <c:v>0.96199999999999974</c:v>
                </c:pt>
                <c:pt idx="1887">
                  <c:v>0.97234899999999991</c:v>
                </c:pt>
                <c:pt idx="1888">
                  <c:v>0.96830499999999997</c:v>
                </c:pt>
                <c:pt idx="1889">
                  <c:v>0.94850199999999996</c:v>
                </c:pt>
                <c:pt idx="1890">
                  <c:v>0.94576700000000002</c:v>
                </c:pt>
                <c:pt idx="1891">
                  <c:v>0.93932199999999977</c:v>
                </c:pt>
                <c:pt idx="1892">
                  <c:v>0.94296300000000022</c:v>
                </c:pt>
                <c:pt idx="1893">
                  <c:v>0.93738800000000033</c:v>
                </c:pt>
                <c:pt idx="1894">
                  <c:v>0.93110999999999988</c:v>
                </c:pt>
                <c:pt idx="1895">
                  <c:v>0.93206100000000003</c:v>
                </c:pt>
                <c:pt idx="1896">
                  <c:v>0.9326380000000003</c:v>
                </c:pt>
                <c:pt idx="1897">
                  <c:v>0.93632699999999991</c:v>
                </c:pt>
                <c:pt idx="1898">
                  <c:v>0.92579600000000006</c:v>
                </c:pt>
                <c:pt idx="1899">
                  <c:v>0.92860100000000001</c:v>
                </c:pt>
                <c:pt idx="1900">
                  <c:v>0.92208900000000016</c:v>
                </c:pt>
                <c:pt idx="1901">
                  <c:v>0.94304699999999997</c:v>
                </c:pt>
                <c:pt idx="1902">
                  <c:v>0.92515499999999973</c:v>
                </c:pt>
                <c:pt idx="1903">
                  <c:v>0.93045599999999995</c:v>
                </c:pt>
                <c:pt idx="1904">
                  <c:v>0.92864300000000011</c:v>
                </c:pt>
                <c:pt idx="1905">
                  <c:v>0.93834600000000012</c:v>
                </c:pt>
                <c:pt idx="1906">
                  <c:v>0.92330299999999976</c:v>
                </c:pt>
                <c:pt idx="1907">
                  <c:v>0.93024300000000038</c:v>
                </c:pt>
                <c:pt idx="1908">
                  <c:v>0.9099750000000002</c:v>
                </c:pt>
                <c:pt idx="1909">
                  <c:v>0.93848200000000004</c:v>
                </c:pt>
                <c:pt idx="1910">
                  <c:v>0.90152800000000033</c:v>
                </c:pt>
                <c:pt idx="1911">
                  <c:v>0.92380100000000009</c:v>
                </c:pt>
                <c:pt idx="1912">
                  <c:v>0.91296100000000013</c:v>
                </c:pt>
                <c:pt idx="1913">
                  <c:v>0.89524300000000023</c:v>
                </c:pt>
                <c:pt idx="1914">
                  <c:v>0.91569900000000004</c:v>
                </c:pt>
                <c:pt idx="1915">
                  <c:v>0.91812799999999983</c:v>
                </c:pt>
                <c:pt idx="1916">
                  <c:v>0.87992099999999995</c:v>
                </c:pt>
                <c:pt idx="1917">
                  <c:v>0.88002599999999997</c:v>
                </c:pt>
                <c:pt idx="1918">
                  <c:v>0.87912599999999985</c:v>
                </c:pt>
                <c:pt idx="1919">
                  <c:v>0.86565700000000012</c:v>
                </c:pt>
                <c:pt idx="1920">
                  <c:v>0.86736800000000036</c:v>
                </c:pt>
                <c:pt idx="1921">
                  <c:v>0.86474900000000021</c:v>
                </c:pt>
                <c:pt idx="1922">
                  <c:v>0.86065300000000011</c:v>
                </c:pt>
                <c:pt idx="1923">
                  <c:v>0.85340899999999964</c:v>
                </c:pt>
                <c:pt idx="1924">
                  <c:v>0.85379899999999997</c:v>
                </c:pt>
                <c:pt idx="1925">
                  <c:v>0.8777569999999999</c:v>
                </c:pt>
                <c:pt idx="1926">
                  <c:v>0.87840600000000002</c:v>
                </c:pt>
                <c:pt idx="1927">
                  <c:v>0.85026700000000011</c:v>
                </c:pt>
                <c:pt idx="1928">
                  <c:v>0.86373800000000012</c:v>
                </c:pt>
                <c:pt idx="1929">
                  <c:v>0.86153700000000022</c:v>
                </c:pt>
                <c:pt idx="1930">
                  <c:v>0.83827799999999986</c:v>
                </c:pt>
                <c:pt idx="1931">
                  <c:v>0.86799899999999974</c:v>
                </c:pt>
                <c:pt idx="1932">
                  <c:v>0.83972800000000003</c:v>
                </c:pt>
                <c:pt idx="1933">
                  <c:v>0.83005100000000009</c:v>
                </c:pt>
                <c:pt idx="1934">
                  <c:v>0.82209699999999986</c:v>
                </c:pt>
                <c:pt idx="1935">
                  <c:v>0.83289000000000035</c:v>
                </c:pt>
                <c:pt idx="1936">
                  <c:v>0.84540199999999999</c:v>
                </c:pt>
                <c:pt idx="1937">
                  <c:v>0.84261500000000034</c:v>
                </c:pt>
                <c:pt idx="1938">
                  <c:v>0.81881599999999999</c:v>
                </c:pt>
                <c:pt idx="1939">
                  <c:v>0.82993399999999973</c:v>
                </c:pt>
                <c:pt idx="1940">
                  <c:v>0.84651699999999996</c:v>
                </c:pt>
                <c:pt idx="1941">
                  <c:v>0.82373299999999983</c:v>
                </c:pt>
                <c:pt idx="1942">
                  <c:v>0.8158669999999999</c:v>
                </c:pt>
                <c:pt idx="1943">
                  <c:v>0.81967500000000015</c:v>
                </c:pt>
                <c:pt idx="1944">
                  <c:v>0.80786599999999975</c:v>
                </c:pt>
                <c:pt idx="1945">
                  <c:v>0.81539800000000007</c:v>
                </c:pt>
                <c:pt idx="1946">
                  <c:v>0.81097200000000003</c:v>
                </c:pt>
                <c:pt idx="1947">
                  <c:v>0.81891299999999978</c:v>
                </c:pt>
                <c:pt idx="1948">
                  <c:v>0.80384199999999995</c:v>
                </c:pt>
                <c:pt idx="1949">
                  <c:v>0.835229</c:v>
                </c:pt>
                <c:pt idx="1950">
                  <c:v>0.8258169999999998</c:v>
                </c:pt>
                <c:pt idx="1951">
                  <c:v>0.7983640000000003</c:v>
                </c:pt>
                <c:pt idx="1952">
                  <c:v>0.79362500000000002</c:v>
                </c:pt>
                <c:pt idx="1953">
                  <c:v>0.78408800000000012</c:v>
                </c:pt>
                <c:pt idx="1954">
                  <c:v>0.79130600000000006</c:v>
                </c:pt>
                <c:pt idx="1955">
                  <c:v>0.82244800000000007</c:v>
                </c:pt>
                <c:pt idx="1956">
                  <c:v>0.78003199999999984</c:v>
                </c:pt>
                <c:pt idx="1957">
                  <c:v>0.81988400000000006</c:v>
                </c:pt>
                <c:pt idx="1958">
                  <c:v>0.79482300000000006</c:v>
                </c:pt>
                <c:pt idx="1959">
                  <c:v>0.7939989999999999</c:v>
                </c:pt>
                <c:pt idx="1960">
                  <c:v>0.78606499999999979</c:v>
                </c:pt>
                <c:pt idx="1961">
                  <c:v>0.77094299999999993</c:v>
                </c:pt>
                <c:pt idx="1962">
                  <c:v>0.76849100000000004</c:v>
                </c:pt>
                <c:pt idx="1963">
                  <c:v>0.76840099999999989</c:v>
                </c:pt>
                <c:pt idx="1964">
                  <c:v>0.76736700000000013</c:v>
                </c:pt>
                <c:pt idx="1965">
                  <c:v>0.76421200000000011</c:v>
                </c:pt>
                <c:pt idx="1966">
                  <c:v>0.76953700000000014</c:v>
                </c:pt>
                <c:pt idx="1967">
                  <c:v>0.7515480000000001</c:v>
                </c:pt>
                <c:pt idx="1968">
                  <c:v>0.74887199999999998</c:v>
                </c:pt>
                <c:pt idx="1969">
                  <c:v>0.76559899999999992</c:v>
                </c:pt>
                <c:pt idx="1970">
                  <c:v>0.74377200000000032</c:v>
                </c:pt>
                <c:pt idx="1971">
                  <c:v>0.77714699999999981</c:v>
                </c:pt>
                <c:pt idx="1972">
                  <c:v>0.73367400000000016</c:v>
                </c:pt>
                <c:pt idx="1973">
                  <c:v>0.74318599999999968</c:v>
                </c:pt>
                <c:pt idx="1974">
                  <c:v>0.73783400000000032</c:v>
                </c:pt>
                <c:pt idx="1975">
                  <c:v>0.73611599999999999</c:v>
                </c:pt>
                <c:pt idx="1976">
                  <c:v>0.72253599999999985</c:v>
                </c:pt>
                <c:pt idx="1977">
                  <c:v>0.72753300000000021</c:v>
                </c:pt>
                <c:pt idx="1978">
                  <c:v>0.72808800000000007</c:v>
                </c:pt>
                <c:pt idx="1979">
                  <c:v>0.71917999999999971</c:v>
                </c:pt>
                <c:pt idx="1980">
                  <c:v>0.72422500000000012</c:v>
                </c:pt>
                <c:pt idx="1981">
                  <c:v>0.73577700000000013</c:v>
                </c:pt>
                <c:pt idx="1982">
                  <c:v>0.74645099999999998</c:v>
                </c:pt>
                <c:pt idx="1983">
                  <c:v>0.72091899999999987</c:v>
                </c:pt>
                <c:pt idx="1984">
                  <c:v>0.74357600000000001</c:v>
                </c:pt>
                <c:pt idx="1985">
                  <c:v>0.72359200000000001</c:v>
                </c:pt>
                <c:pt idx="1986">
                  <c:v>0.71527099999999999</c:v>
                </c:pt>
                <c:pt idx="1987">
                  <c:v>0.71292299999999997</c:v>
                </c:pt>
                <c:pt idx="1988">
                  <c:v>0.71269800000000005</c:v>
                </c:pt>
                <c:pt idx="1989">
                  <c:v>0.70355699999999999</c:v>
                </c:pt>
                <c:pt idx="1990">
                  <c:v>0.70229399999999975</c:v>
                </c:pt>
                <c:pt idx="1991">
                  <c:v>0.69492500000000001</c:v>
                </c:pt>
                <c:pt idx="1992">
                  <c:v>0.69512899999999966</c:v>
                </c:pt>
                <c:pt idx="1993">
                  <c:v>0.69333400000000012</c:v>
                </c:pt>
                <c:pt idx="1994">
                  <c:v>0.70535600000000009</c:v>
                </c:pt>
                <c:pt idx="1995">
                  <c:v>0.69361400000000017</c:v>
                </c:pt>
                <c:pt idx="1996">
                  <c:v>0.71407499999999979</c:v>
                </c:pt>
                <c:pt idx="1997">
                  <c:v>0.68952299999999989</c:v>
                </c:pt>
                <c:pt idx="1998">
                  <c:v>0.69713100000000017</c:v>
                </c:pt>
                <c:pt idx="1999">
                  <c:v>0.70511499999999971</c:v>
                </c:pt>
                <c:pt idx="2000">
                  <c:v>0.67263500000000009</c:v>
                </c:pt>
                <c:pt idx="2001">
                  <c:v>0.67421600000000037</c:v>
                </c:pt>
                <c:pt idx="2002">
                  <c:v>0.67106699999999986</c:v>
                </c:pt>
                <c:pt idx="2003">
                  <c:v>0.68460900000000002</c:v>
                </c:pt>
                <c:pt idx="2004">
                  <c:v>0.67631700000000006</c:v>
                </c:pt>
                <c:pt idx="2005">
                  <c:v>0.6956089999999997</c:v>
                </c:pt>
                <c:pt idx="2006">
                  <c:v>0.65312199999999976</c:v>
                </c:pt>
                <c:pt idx="2007">
                  <c:v>0.65214600000000011</c:v>
                </c:pt>
                <c:pt idx="2008">
                  <c:v>0.67437000000000014</c:v>
                </c:pt>
                <c:pt idx="2009">
                  <c:v>0.64374200000000004</c:v>
                </c:pt>
                <c:pt idx="2010">
                  <c:v>0.64704600000000001</c:v>
                </c:pt>
                <c:pt idx="2011">
                  <c:v>0.64258900000000008</c:v>
                </c:pt>
                <c:pt idx="2012">
                  <c:v>0.6594319999999998</c:v>
                </c:pt>
                <c:pt idx="2013">
                  <c:v>0.65515900000000027</c:v>
                </c:pt>
                <c:pt idx="2014">
                  <c:v>0.65265799999999974</c:v>
                </c:pt>
                <c:pt idx="2015">
                  <c:v>0.6291500000000001</c:v>
                </c:pt>
                <c:pt idx="2016">
                  <c:v>0.63929400000000003</c:v>
                </c:pt>
                <c:pt idx="2017">
                  <c:v>0.62253599999999976</c:v>
                </c:pt>
                <c:pt idx="2018">
                  <c:v>0.61965899999999996</c:v>
                </c:pt>
                <c:pt idx="2019">
                  <c:v>0.64097500000000007</c:v>
                </c:pt>
                <c:pt idx="2020">
                  <c:v>0.61688300000000007</c:v>
                </c:pt>
                <c:pt idx="2021">
                  <c:v>0.60522600000000004</c:v>
                </c:pt>
                <c:pt idx="2022">
                  <c:v>0.61100900000000014</c:v>
                </c:pt>
                <c:pt idx="2023">
                  <c:v>0.6285099999999999</c:v>
                </c:pt>
                <c:pt idx="2024">
                  <c:v>0.59378100000000034</c:v>
                </c:pt>
                <c:pt idx="2025">
                  <c:v>0.61361799999999977</c:v>
                </c:pt>
                <c:pt idx="2026">
                  <c:v>0.60217099999999979</c:v>
                </c:pt>
                <c:pt idx="2027">
                  <c:v>0.59950899999999985</c:v>
                </c:pt>
                <c:pt idx="2028">
                  <c:v>0.5917349999999999</c:v>
                </c:pt>
                <c:pt idx="2029">
                  <c:v>0.61417499999999992</c:v>
                </c:pt>
                <c:pt idx="2030">
                  <c:v>0.59404699999999977</c:v>
                </c:pt>
                <c:pt idx="2031">
                  <c:v>0.5892949999999999</c:v>
                </c:pt>
                <c:pt idx="2032">
                  <c:v>0.58888100000000021</c:v>
                </c:pt>
                <c:pt idx="2033">
                  <c:v>0.59422299999999995</c:v>
                </c:pt>
                <c:pt idx="2034">
                  <c:v>0.57928099999999993</c:v>
                </c:pt>
                <c:pt idx="2035">
                  <c:v>0.57895899999999978</c:v>
                </c:pt>
                <c:pt idx="2036">
                  <c:v>0.60226800000000003</c:v>
                </c:pt>
                <c:pt idx="2037">
                  <c:v>0.58883600000000014</c:v>
                </c:pt>
                <c:pt idx="2038">
                  <c:v>0.56462399999999979</c:v>
                </c:pt>
                <c:pt idx="2039">
                  <c:v>0.58430099999999996</c:v>
                </c:pt>
                <c:pt idx="2040">
                  <c:v>0.55295799999999984</c:v>
                </c:pt>
                <c:pt idx="2041">
                  <c:v>0.6003759999999998</c:v>
                </c:pt>
                <c:pt idx="2042">
                  <c:v>0.59731699999999988</c:v>
                </c:pt>
                <c:pt idx="2043">
                  <c:v>0.58139299999999983</c:v>
                </c:pt>
                <c:pt idx="2044">
                  <c:v>0.58534100000000011</c:v>
                </c:pt>
                <c:pt idx="2045">
                  <c:v>0.55181000000000013</c:v>
                </c:pt>
                <c:pt idx="2046">
                  <c:v>0.56653900000000013</c:v>
                </c:pt>
                <c:pt idx="2047">
                  <c:v>0.55554000000000014</c:v>
                </c:pt>
                <c:pt idx="2048">
                  <c:v>0.54714799999999997</c:v>
                </c:pt>
                <c:pt idx="2049">
                  <c:v>0.54067200000000026</c:v>
                </c:pt>
                <c:pt idx="2050">
                  <c:v>0.53249799999999992</c:v>
                </c:pt>
                <c:pt idx="2051">
                  <c:v>0.53825900000000004</c:v>
                </c:pt>
                <c:pt idx="2052">
                  <c:v>0.52266500000000038</c:v>
                </c:pt>
                <c:pt idx="2053">
                  <c:v>0.55245599999999984</c:v>
                </c:pt>
                <c:pt idx="2054">
                  <c:v>0.54976700000000012</c:v>
                </c:pt>
                <c:pt idx="2055">
                  <c:v>0.53621300000000005</c:v>
                </c:pt>
                <c:pt idx="2056">
                  <c:v>0.54929199999999989</c:v>
                </c:pt>
                <c:pt idx="2057">
                  <c:v>0.53179299999999996</c:v>
                </c:pt>
                <c:pt idx="2058">
                  <c:v>0.51378400000000024</c:v>
                </c:pt>
                <c:pt idx="2059">
                  <c:v>0.54105700000000034</c:v>
                </c:pt>
                <c:pt idx="2060">
                  <c:v>0.52627399999999991</c:v>
                </c:pt>
                <c:pt idx="2061">
                  <c:v>0.50231899999999996</c:v>
                </c:pt>
                <c:pt idx="2062">
                  <c:v>0.50084300000000015</c:v>
                </c:pt>
                <c:pt idx="2063">
                  <c:v>0.50915799999999978</c:v>
                </c:pt>
                <c:pt idx="2064">
                  <c:v>0.50502000000000002</c:v>
                </c:pt>
                <c:pt idx="2065">
                  <c:v>0.49121499999999996</c:v>
                </c:pt>
                <c:pt idx="2066">
                  <c:v>0.49689799999999984</c:v>
                </c:pt>
                <c:pt idx="2067">
                  <c:v>0.49129500000000004</c:v>
                </c:pt>
                <c:pt idx="2068">
                  <c:v>0.48334600000000005</c:v>
                </c:pt>
                <c:pt idx="2069">
                  <c:v>0.4799319999999998</c:v>
                </c:pt>
                <c:pt idx="2070">
                  <c:v>0.48951300000000009</c:v>
                </c:pt>
                <c:pt idx="2071">
                  <c:v>0.49845600000000001</c:v>
                </c:pt>
                <c:pt idx="2072">
                  <c:v>0.49366200000000005</c:v>
                </c:pt>
                <c:pt idx="2073">
                  <c:v>0.48586300000000016</c:v>
                </c:pt>
                <c:pt idx="2074">
                  <c:v>0.46952799999999995</c:v>
                </c:pt>
                <c:pt idx="2075">
                  <c:v>0.48261799999999999</c:v>
                </c:pt>
                <c:pt idx="2076">
                  <c:v>0.49127500000000035</c:v>
                </c:pt>
                <c:pt idx="2077">
                  <c:v>0.46590000000000042</c:v>
                </c:pt>
                <c:pt idx="2078">
                  <c:v>0.46545199999999998</c:v>
                </c:pt>
                <c:pt idx="2079">
                  <c:v>0.46463999999999972</c:v>
                </c:pt>
                <c:pt idx="2080">
                  <c:v>0.49051299999999998</c:v>
                </c:pt>
                <c:pt idx="2081">
                  <c:v>0.47836900000000027</c:v>
                </c:pt>
                <c:pt idx="2082">
                  <c:v>0.45544800000000008</c:v>
                </c:pt>
                <c:pt idx="2083">
                  <c:v>0.45683399999999974</c:v>
                </c:pt>
                <c:pt idx="2084">
                  <c:v>0.45821000000000023</c:v>
                </c:pt>
                <c:pt idx="2085">
                  <c:v>0.45687800000000012</c:v>
                </c:pt>
                <c:pt idx="2086">
                  <c:v>0.46902800000000022</c:v>
                </c:pt>
                <c:pt idx="2087">
                  <c:v>0.45605200000000012</c:v>
                </c:pt>
                <c:pt idx="2088">
                  <c:v>0.47527000000000008</c:v>
                </c:pt>
                <c:pt idx="2089">
                  <c:v>0.45952999999999999</c:v>
                </c:pt>
                <c:pt idx="2090">
                  <c:v>0.46103000000000005</c:v>
                </c:pt>
                <c:pt idx="2091">
                  <c:v>0.45078799999999974</c:v>
                </c:pt>
                <c:pt idx="2092">
                  <c:v>0.43583899999999964</c:v>
                </c:pt>
                <c:pt idx="2093">
                  <c:v>0.43207600000000035</c:v>
                </c:pt>
                <c:pt idx="2094">
                  <c:v>0.42511300000000007</c:v>
                </c:pt>
                <c:pt idx="2095">
                  <c:v>0.46570100000000014</c:v>
                </c:pt>
                <c:pt idx="2096">
                  <c:v>0.43100800000000028</c:v>
                </c:pt>
                <c:pt idx="2097">
                  <c:v>0.42690299999999981</c:v>
                </c:pt>
                <c:pt idx="2098">
                  <c:v>0.41164699999999987</c:v>
                </c:pt>
                <c:pt idx="2099">
                  <c:v>0.41282400000000008</c:v>
                </c:pt>
                <c:pt idx="2100">
                  <c:v>0.411273</c:v>
                </c:pt>
                <c:pt idx="2101">
                  <c:v>0.40934600000000021</c:v>
                </c:pt>
                <c:pt idx="2102">
                  <c:v>0.40101299999999984</c:v>
                </c:pt>
                <c:pt idx="2103">
                  <c:v>0.40609699999999993</c:v>
                </c:pt>
                <c:pt idx="2104">
                  <c:v>0.39051499999999972</c:v>
                </c:pt>
                <c:pt idx="2105">
                  <c:v>0.39158599999999977</c:v>
                </c:pt>
                <c:pt idx="2106">
                  <c:v>0.3963350000000001</c:v>
                </c:pt>
                <c:pt idx="2107">
                  <c:v>0.39641400000000004</c:v>
                </c:pt>
                <c:pt idx="2108">
                  <c:v>0.39718699999999973</c:v>
                </c:pt>
                <c:pt idx="2109">
                  <c:v>0.41452899999999993</c:v>
                </c:pt>
                <c:pt idx="2110">
                  <c:v>0.37020900000000001</c:v>
                </c:pt>
                <c:pt idx="2111">
                  <c:v>0.36692999999999998</c:v>
                </c:pt>
                <c:pt idx="2112">
                  <c:v>0.36719400000000002</c:v>
                </c:pt>
                <c:pt idx="2113">
                  <c:v>0.37648799999999971</c:v>
                </c:pt>
                <c:pt idx="2114">
                  <c:v>0.38844000000000012</c:v>
                </c:pt>
                <c:pt idx="2115">
                  <c:v>0.36723099999999986</c:v>
                </c:pt>
                <c:pt idx="2116">
                  <c:v>0.35401399999999983</c:v>
                </c:pt>
                <c:pt idx="2117">
                  <c:v>0.34619599999999995</c:v>
                </c:pt>
                <c:pt idx="2118">
                  <c:v>0.36605900000000036</c:v>
                </c:pt>
                <c:pt idx="2119">
                  <c:v>0.36835799999999974</c:v>
                </c:pt>
                <c:pt idx="2120">
                  <c:v>0.33859000000000039</c:v>
                </c:pt>
                <c:pt idx="2121">
                  <c:v>0.35969499999999988</c:v>
                </c:pt>
                <c:pt idx="2122">
                  <c:v>0.37593800000000011</c:v>
                </c:pt>
                <c:pt idx="2123">
                  <c:v>0.32882000000000033</c:v>
                </c:pt>
                <c:pt idx="2124">
                  <c:v>0.3553200000000003</c:v>
                </c:pt>
                <c:pt idx="2125">
                  <c:v>0.32346200000000014</c:v>
                </c:pt>
                <c:pt idx="2126">
                  <c:v>0.32626299999999997</c:v>
                </c:pt>
                <c:pt idx="2127">
                  <c:v>0.34204100000000004</c:v>
                </c:pt>
                <c:pt idx="2128">
                  <c:v>0.31891800000000003</c:v>
                </c:pt>
                <c:pt idx="2129">
                  <c:v>0.34480300000000019</c:v>
                </c:pt>
                <c:pt idx="2130">
                  <c:v>0.31991599999999965</c:v>
                </c:pt>
                <c:pt idx="2131">
                  <c:v>0.29539300000000024</c:v>
                </c:pt>
                <c:pt idx="2132">
                  <c:v>0.30784499999999992</c:v>
                </c:pt>
                <c:pt idx="2133">
                  <c:v>0.29734699999999981</c:v>
                </c:pt>
                <c:pt idx="2134">
                  <c:v>0.29873700000000003</c:v>
                </c:pt>
                <c:pt idx="2135">
                  <c:v>0.28494300000000017</c:v>
                </c:pt>
                <c:pt idx="2136">
                  <c:v>0.28720799999999969</c:v>
                </c:pt>
                <c:pt idx="2137">
                  <c:v>0.29506399999999999</c:v>
                </c:pt>
                <c:pt idx="2138">
                  <c:v>0.29607600000000023</c:v>
                </c:pt>
                <c:pt idx="2139">
                  <c:v>0.28930400000000001</c:v>
                </c:pt>
                <c:pt idx="2140">
                  <c:v>0.27570199999999989</c:v>
                </c:pt>
                <c:pt idx="2141">
                  <c:v>0.27779899999999991</c:v>
                </c:pt>
                <c:pt idx="2142">
                  <c:v>0.26064099999999968</c:v>
                </c:pt>
                <c:pt idx="2143">
                  <c:v>0.2714669999999999</c:v>
                </c:pt>
                <c:pt idx="2144">
                  <c:v>0.25769300000000017</c:v>
                </c:pt>
                <c:pt idx="2145">
                  <c:v>0.2572779999999999</c:v>
                </c:pt>
                <c:pt idx="2146">
                  <c:v>0.24432199999999993</c:v>
                </c:pt>
                <c:pt idx="2147">
                  <c:v>0.24042200000000014</c:v>
                </c:pt>
                <c:pt idx="2148">
                  <c:v>0.2393860000000001</c:v>
                </c:pt>
                <c:pt idx="2149">
                  <c:v>0.2417180000000001</c:v>
                </c:pt>
                <c:pt idx="2150">
                  <c:v>0.23646300000000009</c:v>
                </c:pt>
                <c:pt idx="2151">
                  <c:v>0.23858200000000007</c:v>
                </c:pt>
                <c:pt idx="2152">
                  <c:v>0.2357680000000002</c:v>
                </c:pt>
                <c:pt idx="2153">
                  <c:v>0.22464200000000023</c:v>
                </c:pt>
                <c:pt idx="2154">
                  <c:v>0.23272199999999987</c:v>
                </c:pt>
                <c:pt idx="2155">
                  <c:v>0.23164699999999971</c:v>
                </c:pt>
                <c:pt idx="2156">
                  <c:v>0.22583200000000003</c:v>
                </c:pt>
                <c:pt idx="2157">
                  <c:v>0.22049699999999994</c:v>
                </c:pt>
                <c:pt idx="2158">
                  <c:v>0.20077400000000001</c:v>
                </c:pt>
                <c:pt idx="2159">
                  <c:v>0.20335700000000001</c:v>
                </c:pt>
                <c:pt idx="2160">
                  <c:v>0.2116579999999999</c:v>
                </c:pt>
                <c:pt idx="2161">
                  <c:v>0.19744099999999998</c:v>
                </c:pt>
                <c:pt idx="2162">
                  <c:v>0.21113699999999991</c:v>
                </c:pt>
                <c:pt idx="2163">
                  <c:v>0.21418699999999991</c:v>
                </c:pt>
                <c:pt idx="2164">
                  <c:v>0.2174109999999998</c:v>
                </c:pt>
                <c:pt idx="2165">
                  <c:v>0.1910400000000001</c:v>
                </c:pt>
                <c:pt idx="2166">
                  <c:v>0.18724100000000021</c:v>
                </c:pt>
                <c:pt idx="2167">
                  <c:v>0.1942870000000001</c:v>
                </c:pt>
                <c:pt idx="2168">
                  <c:v>0.18209300000000006</c:v>
                </c:pt>
                <c:pt idx="2169">
                  <c:v>0.17568600000000023</c:v>
                </c:pt>
                <c:pt idx="2170">
                  <c:v>0.18441799999999997</c:v>
                </c:pt>
                <c:pt idx="2171">
                  <c:v>0.20948000000000011</c:v>
                </c:pt>
                <c:pt idx="2172">
                  <c:v>0.19809600000000005</c:v>
                </c:pt>
                <c:pt idx="2173">
                  <c:v>0.18538999999999994</c:v>
                </c:pt>
                <c:pt idx="2174">
                  <c:v>0.18241800000000019</c:v>
                </c:pt>
                <c:pt idx="2175">
                  <c:v>0.16378200000000032</c:v>
                </c:pt>
                <c:pt idx="2176">
                  <c:v>0.18598500000000007</c:v>
                </c:pt>
                <c:pt idx="2177">
                  <c:v>0.15919499999999998</c:v>
                </c:pt>
                <c:pt idx="2178">
                  <c:v>0.16695299999999991</c:v>
                </c:pt>
                <c:pt idx="2179">
                  <c:v>0.16748200000000013</c:v>
                </c:pt>
                <c:pt idx="2180">
                  <c:v>0.15520600000000018</c:v>
                </c:pt>
                <c:pt idx="2181">
                  <c:v>0.15583100000000005</c:v>
                </c:pt>
                <c:pt idx="2182">
                  <c:v>0.15460699999999994</c:v>
                </c:pt>
                <c:pt idx="2183">
                  <c:v>0.1408630000000004</c:v>
                </c:pt>
                <c:pt idx="2184">
                  <c:v>0.15950600000000037</c:v>
                </c:pt>
                <c:pt idx="2185">
                  <c:v>0.20125999999999999</c:v>
                </c:pt>
                <c:pt idx="2186">
                  <c:v>0.13912900000000006</c:v>
                </c:pt>
                <c:pt idx="2187">
                  <c:v>0.13444300000000009</c:v>
                </c:pt>
                <c:pt idx="2188">
                  <c:v>0.13330500000000001</c:v>
                </c:pt>
                <c:pt idx="2189">
                  <c:v>0.14288400000000001</c:v>
                </c:pt>
                <c:pt idx="2190">
                  <c:v>0.15697699999999992</c:v>
                </c:pt>
                <c:pt idx="2191">
                  <c:v>0.1227579999999997</c:v>
                </c:pt>
                <c:pt idx="2192">
                  <c:v>0.13811399999999985</c:v>
                </c:pt>
                <c:pt idx="2193">
                  <c:v>0.15805700000000034</c:v>
                </c:pt>
                <c:pt idx="2194">
                  <c:v>0.13717600000000019</c:v>
                </c:pt>
                <c:pt idx="2195">
                  <c:v>0.11320399999999964</c:v>
                </c:pt>
                <c:pt idx="2196">
                  <c:v>9.745299999999979E-2</c:v>
                </c:pt>
                <c:pt idx="2197">
                  <c:v>9.9903999999999993E-2</c:v>
                </c:pt>
                <c:pt idx="2198">
                  <c:v>0.10122799999999987</c:v>
                </c:pt>
                <c:pt idx="2199">
                  <c:v>9.2558000000000362E-2</c:v>
                </c:pt>
                <c:pt idx="2200">
                  <c:v>0.10232899999999967</c:v>
                </c:pt>
                <c:pt idx="2201">
                  <c:v>0.11947399999999986</c:v>
                </c:pt>
                <c:pt idx="2202">
                  <c:v>9.6442000000000139E-2</c:v>
                </c:pt>
                <c:pt idx="2203">
                  <c:v>8.5767000000000149E-2</c:v>
                </c:pt>
              </c:numCache>
            </c:numRef>
          </c:yVal>
        </c:ser>
        <c:ser>
          <c:idx val="1"/>
          <c:order val="1"/>
          <c:tx>
            <c:v>ref. - Z(441)</c:v>
          </c:tx>
          <c:spPr>
            <a:ln w="28575">
              <a:noFill/>
            </a:ln>
          </c:spPr>
          <c:xVal>
            <c:numRef>
              <c:f>'LHC side1AB'!$M$24:$M$2464</c:f>
              <c:numCache>
                <c:formatCode>General</c:formatCode>
                <c:ptCount val="2441"/>
                <c:pt idx="0">
                  <c:v>27.611999999999998</c:v>
                </c:pt>
                <c:pt idx="1">
                  <c:v>28.391999999999999</c:v>
                </c:pt>
                <c:pt idx="2">
                  <c:v>29.189</c:v>
                </c:pt>
                <c:pt idx="3">
                  <c:v>29.984000000000002</c:v>
                </c:pt>
                <c:pt idx="4">
                  <c:v>30.765999999999998</c:v>
                </c:pt>
                <c:pt idx="5">
                  <c:v>31.562999999999999</c:v>
                </c:pt>
                <c:pt idx="6">
                  <c:v>32.377000000000002</c:v>
                </c:pt>
                <c:pt idx="7">
                  <c:v>33.15</c:v>
                </c:pt>
                <c:pt idx="8">
                  <c:v>33.957000000000001</c:v>
                </c:pt>
                <c:pt idx="9">
                  <c:v>34.744</c:v>
                </c:pt>
                <c:pt idx="10">
                  <c:v>35.539000000000001</c:v>
                </c:pt>
                <c:pt idx="11">
                  <c:v>36.340000000000003</c:v>
                </c:pt>
                <c:pt idx="12">
                  <c:v>37.145000000000003</c:v>
                </c:pt>
                <c:pt idx="13">
                  <c:v>37.924999999999997</c:v>
                </c:pt>
                <c:pt idx="14">
                  <c:v>38.734999999999999</c:v>
                </c:pt>
                <c:pt idx="15">
                  <c:v>39.514000000000003</c:v>
                </c:pt>
                <c:pt idx="16">
                  <c:v>40.319000000000003</c:v>
                </c:pt>
                <c:pt idx="17">
                  <c:v>41.118000000000002</c:v>
                </c:pt>
                <c:pt idx="18">
                  <c:v>41.902000000000001</c:v>
                </c:pt>
                <c:pt idx="19">
                  <c:v>42.707000000000001</c:v>
                </c:pt>
                <c:pt idx="20">
                  <c:v>43.503</c:v>
                </c:pt>
                <c:pt idx="21">
                  <c:v>44.292000000000002</c:v>
                </c:pt>
                <c:pt idx="22">
                  <c:v>45.107999999999997</c:v>
                </c:pt>
                <c:pt idx="23">
                  <c:v>45.884</c:v>
                </c:pt>
                <c:pt idx="24">
                  <c:v>46.68</c:v>
                </c:pt>
                <c:pt idx="25">
                  <c:v>47.478999999999999</c:v>
                </c:pt>
                <c:pt idx="26">
                  <c:v>48.256</c:v>
                </c:pt>
                <c:pt idx="27">
                  <c:v>49.067</c:v>
                </c:pt>
                <c:pt idx="28">
                  <c:v>49.851999999999997</c:v>
                </c:pt>
                <c:pt idx="29">
                  <c:v>50.64</c:v>
                </c:pt>
                <c:pt idx="30">
                  <c:v>51.442999999999998</c:v>
                </c:pt>
                <c:pt idx="31">
                  <c:v>52.215000000000003</c:v>
                </c:pt>
                <c:pt idx="32">
                  <c:v>53.021000000000001</c:v>
                </c:pt>
                <c:pt idx="33">
                  <c:v>53.811999999999998</c:v>
                </c:pt>
                <c:pt idx="34">
                  <c:v>54.606999999999999</c:v>
                </c:pt>
                <c:pt idx="35">
                  <c:v>55.381</c:v>
                </c:pt>
                <c:pt idx="36">
                  <c:v>56.174999999999997</c:v>
                </c:pt>
                <c:pt idx="37">
                  <c:v>56.965000000000003</c:v>
                </c:pt>
                <c:pt idx="38">
                  <c:v>57.759</c:v>
                </c:pt>
                <c:pt idx="39">
                  <c:v>58.554000000000002</c:v>
                </c:pt>
                <c:pt idx="40">
                  <c:v>59.35</c:v>
                </c:pt>
                <c:pt idx="41">
                  <c:v>60.145000000000003</c:v>
                </c:pt>
                <c:pt idx="42">
                  <c:v>60.94</c:v>
                </c:pt>
                <c:pt idx="43">
                  <c:v>61.735999999999997</c:v>
                </c:pt>
                <c:pt idx="44">
                  <c:v>62.548000000000002</c:v>
                </c:pt>
                <c:pt idx="45">
                  <c:v>63.311999999999998</c:v>
                </c:pt>
                <c:pt idx="46">
                  <c:v>64.13</c:v>
                </c:pt>
                <c:pt idx="47">
                  <c:v>64.91</c:v>
                </c:pt>
                <c:pt idx="48">
                  <c:v>65.697000000000003</c:v>
                </c:pt>
                <c:pt idx="49">
                  <c:v>66.494</c:v>
                </c:pt>
                <c:pt idx="50">
                  <c:v>67.281000000000006</c:v>
                </c:pt>
                <c:pt idx="51">
                  <c:v>68.08</c:v>
                </c:pt>
                <c:pt idx="52">
                  <c:v>68.888999999999996</c:v>
                </c:pt>
                <c:pt idx="53">
                  <c:v>69.668999999999997</c:v>
                </c:pt>
                <c:pt idx="54">
                  <c:v>70.474999999999994</c:v>
                </c:pt>
                <c:pt idx="55">
                  <c:v>71.265000000000001</c:v>
                </c:pt>
                <c:pt idx="56">
                  <c:v>72.063000000000002</c:v>
                </c:pt>
                <c:pt idx="57">
                  <c:v>72.866</c:v>
                </c:pt>
                <c:pt idx="58">
                  <c:v>73.647999999999996</c:v>
                </c:pt>
                <c:pt idx="59">
                  <c:v>74.456000000000003</c:v>
                </c:pt>
                <c:pt idx="60">
                  <c:v>75.248999999999995</c:v>
                </c:pt>
                <c:pt idx="61">
                  <c:v>76.040000000000006</c:v>
                </c:pt>
                <c:pt idx="62">
                  <c:v>76.843000000000004</c:v>
                </c:pt>
                <c:pt idx="63">
                  <c:v>77.629000000000005</c:v>
                </c:pt>
                <c:pt idx="64">
                  <c:v>78.44</c:v>
                </c:pt>
                <c:pt idx="65">
                  <c:v>79.248000000000005</c:v>
                </c:pt>
                <c:pt idx="66">
                  <c:v>80.033000000000001</c:v>
                </c:pt>
                <c:pt idx="67">
                  <c:v>80.817999999999998</c:v>
                </c:pt>
                <c:pt idx="68">
                  <c:v>81.620999999999995</c:v>
                </c:pt>
                <c:pt idx="69">
                  <c:v>82.397000000000006</c:v>
                </c:pt>
                <c:pt idx="70">
                  <c:v>83.19</c:v>
                </c:pt>
                <c:pt idx="71">
                  <c:v>83.99</c:v>
                </c:pt>
                <c:pt idx="72">
                  <c:v>84.763000000000005</c:v>
                </c:pt>
                <c:pt idx="73">
                  <c:v>85.572999999999993</c:v>
                </c:pt>
                <c:pt idx="74">
                  <c:v>86.361000000000004</c:v>
                </c:pt>
                <c:pt idx="75">
                  <c:v>87.144000000000005</c:v>
                </c:pt>
                <c:pt idx="76">
                  <c:v>87.95</c:v>
                </c:pt>
                <c:pt idx="77">
                  <c:v>88.727999999999994</c:v>
                </c:pt>
                <c:pt idx="78">
                  <c:v>89.531000000000006</c:v>
                </c:pt>
                <c:pt idx="79">
                  <c:v>90.305000000000007</c:v>
                </c:pt>
                <c:pt idx="80">
                  <c:v>91.100999999999999</c:v>
                </c:pt>
                <c:pt idx="81">
                  <c:v>91.894999999999996</c:v>
                </c:pt>
                <c:pt idx="82">
                  <c:v>92.671000000000006</c:v>
                </c:pt>
                <c:pt idx="83">
                  <c:v>93.46</c:v>
                </c:pt>
                <c:pt idx="84">
                  <c:v>94.269000000000005</c:v>
                </c:pt>
                <c:pt idx="85">
                  <c:v>95.048000000000002</c:v>
                </c:pt>
                <c:pt idx="86">
                  <c:v>95.855000000000004</c:v>
                </c:pt>
                <c:pt idx="87">
                  <c:v>96.649000000000001</c:v>
                </c:pt>
                <c:pt idx="88">
                  <c:v>97.427999999999997</c:v>
                </c:pt>
                <c:pt idx="89">
                  <c:v>98.231999999999999</c:v>
                </c:pt>
                <c:pt idx="90">
                  <c:v>99.018000000000001</c:v>
                </c:pt>
                <c:pt idx="91">
                  <c:v>99.805000000000007</c:v>
                </c:pt>
                <c:pt idx="92">
                  <c:v>100.611</c:v>
                </c:pt>
                <c:pt idx="93">
                  <c:v>101.395</c:v>
                </c:pt>
                <c:pt idx="94">
                  <c:v>102.185</c:v>
                </c:pt>
                <c:pt idx="95">
                  <c:v>102.976</c:v>
                </c:pt>
                <c:pt idx="96">
                  <c:v>103.776</c:v>
                </c:pt>
                <c:pt idx="97">
                  <c:v>104.57899999999999</c:v>
                </c:pt>
                <c:pt idx="98">
                  <c:v>105.36799999999999</c:v>
                </c:pt>
                <c:pt idx="99">
                  <c:v>106.164</c:v>
                </c:pt>
                <c:pt idx="100">
                  <c:v>106.958</c:v>
                </c:pt>
                <c:pt idx="101">
                  <c:v>107.752</c:v>
                </c:pt>
                <c:pt idx="102">
                  <c:v>108.54600000000001</c:v>
                </c:pt>
                <c:pt idx="103">
                  <c:v>109.34399999999999</c:v>
                </c:pt>
                <c:pt idx="104">
                  <c:v>110.11799999999999</c:v>
                </c:pt>
                <c:pt idx="105">
                  <c:v>110.93899999999999</c:v>
                </c:pt>
                <c:pt idx="106">
                  <c:v>111.721</c:v>
                </c:pt>
                <c:pt idx="107">
                  <c:v>112.527</c:v>
                </c:pt>
                <c:pt idx="108">
                  <c:v>113.34399999999999</c:v>
                </c:pt>
                <c:pt idx="109">
                  <c:v>114.121</c:v>
                </c:pt>
                <c:pt idx="110">
                  <c:v>114.913</c:v>
                </c:pt>
                <c:pt idx="111">
                  <c:v>115.711</c:v>
                </c:pt>
                <c:pt idx="112">
                  <c:v>116.5</c:v>
                </c:pt>
                <c:pt idx="113">
                  <c:v>117.30200000000001</c:v>
                </c:pt>
                <c:pt idx="114">
                  <c:v>118.095</c:v>
                </c:pt>
                <c:pt idx="115">
                  <c:v>118.89400000000001</c:v>
                </c:pt>
                <c:pt idx="116">
                  <c:v>119.673</c:v>
                </c:pt>
                <c:pt idx="117">
                  <c:v>120.455</c:v>
                </c:pt>
                <c:pt idx="118">
                  <c:v>121.26900000000001</c:v>
                </c:pt>
                <c:pt idx="119">
                  <c:v>122.06699999999999</c:v>
                </c:pt>
                <c:pt idx="120">
                  <c:v>122.84699999999999</c:v>
                </c:pt>
                <c:pt idx="121">
                  <c:v>123.648</c:v>
                </c:pt>
                <c:pt idx="122">
                  <c:v>124.434</c:v>
                </c:pt>
                <c:pt idx="123">
                  <c:v>125.217</c:v>
                </c:pt>
                <c:pt idx="124">
                  <c:v>126.027</c:v>
                </c:pt>
                <c:pt idx="125">
                  <c:v>126.80200000000001</c:v>
                </c:pt>
                <c:pt idx="126">
                  <c:v>127.58199999999999</c:v>
                </c:pt>
                <c:pt idx="127">
                  <c:v>128.38499999999999</c:v>
                </c:pt>
                <c:pt idx="128">
                  <c:v>129.16900000000001</c:v>
                </c:pt>
                <c:pt idx="129">
                  <c:v>129.95699999999999</c:v>
                </c:pt>
                <c:pt idx="130">
                  <c:v>130.75800000000001</c:v>
                </c:pt>
                <c:pt idx="131">
                  <c:v>131.54400000000001</c:v>
                </c:pt>
                <c:pt idx="132">
                  <c:v>132.34</c:v>
                </c:pt>
                <c:pt idx="133">
                  <c:v>133.126</c:v>
                </c:pt>
                <c:pt idx="134">
                  <c:v>133.92099999999999</c:v>
                </c:pt>
                <c:pt idx="135">
                  <c:v>134.72200000000001</c:v>
                </c:pt>
                <c:pt idx="136">
                  <c:v>135.499</c:v>
                </c:pt>
                <c:pt idx="137">
                  <c:v>136.30000000000001</c:v>
                </c:pt>
                <c:pt idx="138">
                  <c:v>137.09100000000001</c:v>
                </c:pt>
                <c:pt idx="139">
                  <c:v>137.87899999999999</c:v>
                </c:pt>
                <c:pt idx="140">
                  <c:v>138.69</c:v>
                </c:pt>
                <c:pt idx="141">
                  <c:v>139.47900000000001</c:v>
                </c:pt>
                <c:pt idx="142">
                  <c:v>140.27799999999999</c:v>
                </c:pt>
                <c:pt idx="143">
                  <c:v>141.066</c:v>
                </c:pt>
                <c:pt idx="144">
                  <c:v>141.85400000000001</c:v>
                </c:pt>
                <c:pt idx="145">
                  <c:v>142.64599999999999</c:v>
                </c:pt>
                <c:pt idx="146">
                  <c:v>143.44900000000001</c:v>
                </c:pt>
                <c:pt idx="147">
                  <c:v>144.23400000000001</c:v>
                </c:pt>
                <c:pt idx="148">
                  <c:v>145.04300000000001</c:v>
                </c:pt>
                <c:pt idx="149">
                  <c:v>145.83600000000001</c:v>
                </c:pt>
                <c:pt idx="150">
                  <c:v>146.63</c:v>
                </c:pt>
                <c:pt idx="151">
                  <c:v>147.42500000000001</c:v>
                </c:pt>
                <c:pt idx="152">
                  <c:v>148.22499999999999</c:v>
                </c:pt>
                <c:pt idx="153">
                  <c:v>149.02099999999999</c:v>
                </c:pt>
                <c:pt idx="154">
                  <c:v>149.815</c:v>
                </c:pt>
                <c:pt idx="155">
                  <c:v>150.6</c:v>
                </c:pt>
                <c:pt idx="156">
                  <c:v>151.41499999999999</c:v>
                </c:pt>
                <c:pt idx="157">
                  <c:v>152.19999999999999</c:v>
                </c:pt>
                <c:pt idx="158">
                  <c:v>152.983</c:v>
                </c:pt>
                <c:pt idx="159">
                  <c:v>153.798</c:v>
                </c:pt>
                <c:pt idx="160">
                  <c:v>154.57900000000001</c:v>
                </c:pt>
                <c:pt idx="161">
                  <c:v>155.376</c:v>
                </c:pt>
                <c:pt idx="162">
                  <c:v>156.178</c:v>
                </c:pt>
                <c:pt idx="163">
                  <c:v>156.94800000000001</c:v>
                </c:pt>
                <c:pt idx="164">
                  <c:v>157.749</c:v>
                </c:pt>
                <c:pt idx="165">
                  <c:v>158.53700000000001</c:v>
                </c:pt>
                <c:pt idx="166">
                  <c:v>159.32300000000001</c:v>
                </c:pt>
                <c:pt idx="167">
                  <c:v>160.13</c:v>
                </c:pt>
                <c:pt idx="168">
                  <c:v>160.91</c:v>
                </c:pt>
                <c:pt idx="169">
                  <c:v>161.71199999999999</c:v>
                </c:pt>
                <c:pt idx="170">
                  <c:v>162.49600000000001</c:v>
                </c:pt>
                <c:pt idx="171">
                  <c:v>163.28800000000001</c:v>
                </c:pt>
                <c:pt idx="172">
                  <c:v>164.08699999999999</c:v>
                </c:pt>
                <c:pt idx="173">
                  <c:v>164.87899999999999</c:v>
                </c:pt>
                <c:pt idx="174">
                  <c:v>165.66300000000001</c:v>
                </c:pt>
                <c:pt idx="175">
                  <c:v>166.46600000000001</c:v>
                </c:pt>
                <c:pt idx="176">
                  <c:v>167.25700000000001</c:v>
                </c:pt>
                <c:pt idx="177">
                  <c:v>168.035</c:v>
                </c:pt>
                <c:pt idx="178">
                  <c:v>168.839</c:v>
                </c:pt>
                <c:pt idx="179">
                  <c:v>169.61799999999999</c:v>
                </c:pt>
                <c:pt idx="180">
                  <c:v>170.416</c:v>
                </c:pt>
                <c:pt idx="181">
                  <c:v>171.221</c:v>
                </c:pt>
                <c:pt idx="182">
                  <c:v>172.00399999999999</c:v>
                </c:pt>
                <c:pt idx="183">
                  <c:v>172.822</c:v>
                </c:pt>
                <c:pt idx="184">
                  <c:v>173.59100000000001</c:v>
                </c:pt>
                <c:pt idx="185">
                  <c:v>174.375</c:v>
                </c:pt>
                <c:pt idx="186">
                  <c:v>175.18199999999999</c:v>
                </c:pt>
                <c:pt idx="187">
                  <c:v>175.964</c:v>
                </c:pt>
                <c:pt idx="188">
                  <c:v>176.77500000000001</c:v>
                </c:pt>
                <c:pt idx="189">
                  <c:v>177.565</c:v>
                </c:pt>
                <c:pt idx="190">
                  <c:v>178.34700000000001</c:v>
                </c:pt>
                <c:pt idx="191">
                  <c:v>179.15600000000001</c:v>
                </c:pt>
                <c:pt idx="192">
                  <c:v>179.94300000000001</c:v>
                </c:pt>
                <c:pt idx="193">
                  <c:v>180.74100000000001</c:v>
                </c:pt>
                <c:pt idx="194">
                  <c:v>181.542</c:v>
                </c:pt>
                <c:pt idx="195">
                  <c:v>182.33600000000001</c:v>
                </c:pt>
                <c:pt idx="196">
                  <c:v>183.12100000000001</c:v>
                </c:pt>
                <c:pt idx="197">
                  <c:v>183.90799999999999</c:v>
                </c:pt>
                <c:pt idx="198">
                  <c:v>184.696</c:v>
                </c:pt>
                <c:pt idx="199">
                  <c:v>185.505</c:v>
                </c:pt>
                <c:pt idx="200">
                  <c:v>186.28100000000001</c:v>
                </c:pt>
                <c:pt idx="201">
                  <c:v>187.096</c:v>
                </c:pt>
                <c:pt idx="202">
                  <c:v>187.886</c:v>
                </c:pt>
                <c:pt idx="203">
                  <c:v>188.678</c:v>
                </c:pt>
                <c:pt idx="204">
                  <c:v>189.464</c:v>
                </c:pt>
                <c:pt idx="205">
                  <c:v>190.28</c:v>
                </c:pt>
                <c:pt idx="206">
                  <c:v>191.053</c:v>
                </c:pt>
                <c:pt idx="207">
                  <c:v>191.857</c:v>
                </c:pt>
                <c:pt idx="208">
                  <c:v>192.637</c:v>
                </c:pt>
                <c:pt idx="209">
                  <c:v>193.423</c:v>
                </c:pt>
                <c:pt idx="210">
                  <c:v>194.23099999999999</c:v>
                </c:pt>
                <c:pt idx="211">
                  <c:v>195.012</c:v>
                </c:pt>
                <c:pt idx="212">
                  <c:v>195.79</c:v>
                </c:pt>
                <c:pt idx="213">
                  <c:v>196.60300000000001</c:v>
                </c:pt>
                <c:pt idx="214">
                  <c:v>197.381</c:v>
                </c:pt>
                <c:pt idx="215">
                  <c:v>198.18799999999999</c:v>
                </c:pt>
                <c:pt idx="216">
                  <c:v>198.97200000000001</c:v>
                </c:pt>
                <c:pt idx="217">
                  <c:v>199.761</c:v>
                </c:pt>
                <c:pt idx="218">
                  <c:v>200.56200000000001</c:v>
                </c:pt>
                <c:pt idx="219">
                  <c:v>201.334</c:v>
                </c:pt>
                <c:pt idx="220">
                  <c:v>202.13200000000001</c:v>
                </c:pt>
                <c:pt idx="221">
                  <c:v>202.92599999999999</c:v>
                </c:pt>
                <c:pt idx="222">
                  <c:v>203.71700000000001</c:v>
                </c:pt>
                <c:pt idx="223">
                  <c:v>204.511</c:v>
                </c:pt>
                <c:pt idx="224">
                  <c:v>205.29499999999999</c:v>
                </c:pt>
                <c:pt idx="225">
                  <c:v>206.09100000000001</c:v>
                </c:pt>
                <c:pt idx="226">
                  <c:v>206.9</c:v>
                </c:pt>
                <c:pt idx="227">
                  <c:v>207.66900000000001</c:v>
                </c:pt>
                <c:pt idx="228">
                  <c:v>208.46</c:v>
                </c:pt>
                <c:pt idx="229">
                  <c:v>209.25200000000001</c:v>
                </c:pt>
                <c:pt idx="230">
                  <c:v>210.02799999999999</c:v>
                </c:pt>
                <c:pt idx="231">
                  <c:v>210.83500000000001</c:v>
                </c:pt>
                <c:pt idx="232">
                  <c:v>211.62200000000001</c:v>
                </c:pt>
                <c:pt idx="233">
                  <c:v>212.411</c:v>
                </c:pt>
                <c:pt idx="234">
                  <c:v>213.202</c:v>
                </c:pt>
                <c:pt idx="235">
                  <c:v>213.99600000000001</c:v>
                </c:pt>
                <c:pt idx="236">
                  <c:v>214.78899999999999</c:v>
                </c:pt>
                <c:pt idx="237">
                  <c:v>215.59299999999999</c:v>
                </c:pt>
                <c:pt idx="238">
                  <c:v>216.37899999999999</c:v>
                </c:pt>
                <c:pt idx="239">
                  <c:v>217.18199999999999</c:v>
                </c:pt>
                <c:pt idx="240">
                  <c:v>217.971</c:v>
                </c:pt>
                <c:pt idx="241">
                  <c:v>218.755</c:v>
                </c:pt>
                <c:pt idx="242">
                  <c:v>219.55</c:v>
                </c:pt>
                <c:pt idx="243">
                  <c:v>220.34800000000001</c:v>
                </c:pt>
                <c:pt idx="244">
                  <c:v>221.143</c:v>
                </c:pt>
                <c:pt idx="245">
                  <c:v>221.959</c:v>
                </c:pt>
                <c:pt idx="246">
                  <c:v>222.72800000000001</c:v>
                </c:pt>
                <c:pt idx="247">
                  <c:v>223.553</c:v>
                </c:pt>
                <c:pt idx="248">
                  <c:v>224.34200000000001</c:v>
                </c:pt>
                <c:pt idx="249">
                  <c:v>225.13399999999999</c:v>
                </c:pt>
                <c:pt idx="250">
                  <c:v>225.92500000000001</c:v>
                </c:pt>
                <c:pt idx="251">
                  <c:v>226.72399999999999</c:v>
                </c:pt>
                <c:pt idx="252">
                  <c:v>227.51499999999999</c:v>
                </c:pt>
                <c:pt idx="253">
                  <c:v>228.309</c:v>
                </c:pt>
                <c:pt idx="254">
                  <c:v>229.09100000000001</c:v>
                </c:pt>
                <c:pt idx="255">
                  <c:v>229.886</c:v>
                </c:pt>
                <c:pt idx="256">
                  <c:v>230.68</c:v>
                </c:pt>
                <c:pt idx="257">
                  <c:v>231.48</c:v>
                </c:pt>
                <c:pt idx="258">
                  <c:v>232.273</c:v>
                </c:pt>
                <c:pt idx="259">
                  <c:v>233.066</c:v>
                </c:pt>
                <c:pt idx="260">
                  <c:v>233.85499999999999</c:v>
                </c:pt>
                <c:pt idx="261">
                  <c:v>234.648</c:v>
                </c:pt>
                <c:pt idx="262">
                  <c:v>235.42599999999999</c:v>
                </c:pt>
                <c:pt idx="263">
                  <c:v>236.227</c:v>
                </c:pt>
                <c:pt idx="264">
                  <c:v>237.023</c:v>
                </c:pt>
                <c:pt idx="265">
                  <c:v>237.79300000000001</c:v>
                </c:pt>
                <c:pt idx="266">
                  <c:v>238.60400000000001</c:v>
                </c:pt>
                <c:pt idx="267">
                  <c:v>239.40600000000001</c:v>
                </c:pt>
                <c:pt idx="268">
                  <c:v>240.18100000000001</c:v>
                </c:pt>
                <c:pt idx="269">
                  <c:v>240.98699999999999</c:v>
                </c:pt>
                <c:pt idx="270">
                  <c:v>241.78200000000001</c:v>
                </c:pt>
                <c:pt idx="271">
                  <c:v>242.55799999999999</c:v>
                </c:pt>
                <c:pt idx="272">
                  <c:v>243.36199999999999</c:v>
                </c:pt>
                <c:pt idx="273">
                  <c:v>244.142</c:v>
                </c:pt>
                <c:pt idx="274">
                  <c:v>244.94800000000001</c:v>
                </c:pt>
                <c:pt idx="275">
                  <c:v>245.72900000000001</c:v>
                </c:pt>
                <c:pt idx="276">
                  <c:v>246.50800000000001</c:v>
                </c:pt>
                <c:pt idx="277">
                  <c:v>247.32</c:v>
                </c:pt>
                <c:pt idx="278">
                  <c:v>248.096</c:v>
                </c:pt>
                <c:pt idx="279">
                  <c:v>248.90600000000001</c:v>
                </c:pt>
                <c:pt idx="280">
                  <c:v>249.702</c:v>
                </c:pt>
                <c:pt idx="281">
                  <c:v>250.483</c:v>
                </c:pt>
                <c:pt idx="282">
                  <c:v>251.286</c:v>
                </c:pt>
                <c:pt idx="283">
                  <c:v>252.07</c:v>
                </c:pt>
                <c:pt idx="284">
                  <c:v>252.85599999999999</c:v>
                </c:pt>
                <c:pt idx="285">
                  <c:v>253.66499999999999</c:v>
                </c:pt>
                <c:pt idx="286">
                  <c:v>254.45599999999999</c:v>
                </c:pt>
                <c:pt idx="287">
                  <c:v>255.238</c:v>
                </c:pt>
                <c:pt idx="288">
                  <c:v>256.03800000000001</c:v>
                </c:pt>
                <c:pt idx="289">
                  <c:v>256.83800000000002</c:v>
                </c:pt>
                <c:pt idx="290">
                  <c:v>257.637</c:v>
                </c:pt>
                <c:pt idx="291">
                  <c:v>258.423</c:v>
                </c:pt>
                <c:pt idx="292">
                  <c:v>259.21499999999997</c:v>
                </c:pt>
                <c:pt idx="293">
                  <c:v>260.01900000000001</c:v>
                </c:pt>
                <c:pt idx="294">
                  <c:v>260.80700000000002</c:v>
                </c:pt>
                <c:pt idx="295">
                  <c:v>261.59100000000001</c:v>
                </c:pt>
                <c:pt idx="296">
                  <c:v>262.38799999999998</c:v>
                </c:pt>
                <c:pt idx="297">
                  <c:v>263.17200000000003</c:v>
                </c:pt>
                <c:pt idx="298">
                  <c:v>263.96300000000002</c:v>
                </c:pt>
                <c:pt idx="299">
                  <c:v>264.74599999999998</c:v>
                </c:pt>
                <c:pt idx="300">
                  <c:v>265.53199999999998</c:v>
                </c:pt>
                <c:pt idx="301">
                  <c:v>266.35000000000002</c:v>
                </c:pt>
                <c:pt idx="302">
                  <c:v>267.13799999999998</c:v>
                </c:pt>
                <c:pt idx="303">
                  <c:v>267.91300000000001</c:v>
                </c:pt>
                <c:pt idx="304">
                  <c:v>268.714</c:v>
                </c:pt>
                <c:pt idx="305">
                  <c:v>269.49299999999999</c:v>
                </c:pt>
                <c:pt idx="306">
                  <c:v>270.29199999999997</c:v>
                </c:pt>
                <c:pt idx="307">
                  <c:v>271.07400000000001</c:v>
                </c:pt>
                <c:pt idx="308">
                  <c:v>271.88299999999998</c:v>
                </c:pt>
                <c:pt idx="309">
                  <c:v>272.666</c:v>
                </c:pt>
                <c:pt idx="310">
                  <c:v>273.44200000000001</c:v>
                </c:pt>
                <c:pt idx="311">
                  <c:v>274.24799999999999</c:v>
                </c:pt>
                <c:pt idx="312">
                  <c:v>275.04599999999999</c:v>
                </c:pt>
                <c:pt idx="313">
                  <c:v>275.827</c:v>
                </c:pt>
                <c:pt idx="314">
                  <c:v>276.62099999999998</c:v>
                </c:pt>
                <c:pt idx="315">
                  <c:v>277.404</c:v>
                </c:pt>
                <c:pt idx="316">
                  <c:v>278.19799999999998</c:v>
                </c:pt>
                <c:pt idx="317">
                  <c:v>278.99</c:v>
                </c:pt>
                <c:pt idx="318">
                  <c:v>279.78399999999999</c:v>
                </c:pt>
                <c:pt idx="319">
                  <c:v>280.55200000000002</c:v>
                </c:pt>
                <c:pt idx="320">
                  <c:v>281.36599999999999</c:v>
                </c:pt>
                <c:pt idx="321">
                  <c:v>282.14600000000002</c:v>
                </c:pt>
                <c:pt idx="322">
                  <c:v>282.93099999999998</c:v>
                </c:pt>
                <c:pt idx="323">
                  <c:v>283.74099999999999</c:v>
                </c:pt>
                <c:pt idx="324">
                  <c:v>284.52999999999997</c:v>
                </c:pt>
                <c:pt idx="325">
                  <c:v>285.31900000000002</c:v>
                </c:pt>
                <c:pt idx="326">
                  <c:v>286.11900000000003</c:v>
                </c:pt>
                <c:pt idx="327">
                  <c:v>286.90300000000002</c:v>
                </c:pt>
                <c:pt idx="328">
                  <c:v>287.69299999999998</c:v>
                </c:pt>
                <c:pt idx="329">
                  <c:v>288.488</c:v>
                </c:pt>
                <c:pt idx="330">
                  <c:v>289.28300000000002</c:v>
                </c:pt>
                <c:pt idx="331">
                  <c:v>290.08100000000002</c:v>
                </c:pt>
                <c:pt idx="332">
                  <c:v>290.86399999999998</c:v>
                </c:pt>
                <c:pt idx="333">
                  <c:v>291.66699999999997</c:v>
                </c:pt>
                <c:pt idx="334">
                  <c:v>292.47000000000003</c:v>
                </c:pt>
                <c:pt idx="335">
                  <c:v>293.25400000000002</c:v>
                </c:pt>
                <c:pt idx="336">
                  <c:v>294.06</c:v>
                </c:pt>
                <c:pt idx="337">
                  <c:v>294.83300000000003</c:v>
                </c:pt>
                <c:pt idx="338">
                  <c:v>295.62900000000002</c:v>
                </c:pt>
                <c:pt idx="339">
                  <c:v>296.42899999999997</c:v>
                </c:pt>
                <c:pt idx="340">
                  <c:v>297.21100000000001</c:v>
                </c:pt>
                <c:pt idx="341">
                  <c:v>298.01100000000002</c:v>
                </c:pt>
                <c:pt idx="342">
                  <c:v>298.81700000000001</c:v>
                </c:pt>
                <c:pt idx="343">
                  <c:v>299.59100000000001</c:v>
                </c:pt>
                <c:pt idx="344">
                  <c:v>300.38600000000002</c:v>
                </c:pt>
                <c:pt idx="345">
                  <c:v>301.18200000000002</c:v>
                </c:pt>
                <c:pt idx="346">
                  <c:v>301.97300000000001</c:v>
                </c:pt>
                <c:pt idx="347">
                  <c:v>302.76400000000001</c:v>
                </c:pt>
                <c:pt idx="348">
                  <c:v>303.553</c:v>
                </c:pt>
                <c:pt idx="349">
                  <c:v>304.346</c:v>
                </c:pt>
                <c:pt idx="350">
                  <c:v>305.13799999999998</c:v>
                </c:pt>
                <c:pt idx="351">
                  <c:v>305.91699999999997</c:v>
                </c:pt>
                <c:pt idx="352">
                  <c:v>306.71600000000001</c:v>
                </c:pt>
                <c:pt idx="353">
                  <c:v>307.495</c:v>
                </c:pt>
                <c:pt idx="354">
                  <c:v>308.29700000000003</c:v>
                </c:pt>
                <c:pt idx="355">
                  <c:v>309.09100000000001</c:v>
                </c:pt>
                <c:pt idx="356">
                  <c:v>309.86500000000001</c:v>
                </c:pt>
                <c:pt idx="357">
                  <c:v>310.66300000000001</c:v>
                </c:pt>
                <c:pt idx="358">
                  <c:v>311.46100000000001</c:v>
                </c:pt>
                <c:pt idx="359">
                  <c:v>312.23700000000002</c:v>
                </c:pt>
                <c:pt idx="360">
                  <c:v>313.03899999999999</c:v>
                </c:pt>
                <c:pt idx="361">
                  <c:v>313.82100000000003</c:v>
                </c:pt>
                <c:pt idx="362">
                  <c:v>314.60300000000001</c:v>
                </c:pt>
                <c:pt idx="363">
                  <c:v>315.40100000000001</c:v>
                </c:pt>
                <c:pt idx="364">
                  <c:v>316.19499999999999</c:v>
                </c:pt>
                <c:pt idx="365">
                  <c:v>316.99900000000002</c:v>
                </c:pt>
                <c:pt idx="366">
                  <c:v>317.77800000000002</c:v>
                </c:pt>
                <c:pt idx="367">
                  <c:v>318.56099999999998</c:v>
                </c:pt>
                <c:pt idx="368">
                  <c:v>319.375</c:v>
                </c:pt>
                <c:pt idx="369">
                  <c:v>320.15100000000001</c:v>
                </c:pt>
                <c:pt idx="370">
                  <c:v>320.95</c:v>
                </c:pt>
                <c:pt idx="371">
                  <c:v>321.75400000000002</c:v>
                </c:pt>
                <c:pt idx="372">
                  <c:v>322.52699999999999</c:v>
                </c:pt>
                <c:pt idx="373">
                  <c:v>323.33</c:v>
                </c:pt>
                <c:pt idx="374">
                  <c:v>324.12700000000001</c:v>
                </c:pt>
                <c:pt idx="375">
                  <c:v>324.90300000000002</c:v>
                </c:pt>
                <c:pt idx="376">
                  <c:v>325.69200000000001</c:v>
                </c:pt>
                <c:pt idx="377">
                  <c:v>326.51</c:v>
                </c:pt>
                <c:pt idx="378">
                  <c:v>327.28399999999999</c:v>
                </c:pt>
                <c:pt idx="379">
                  <c:v>328.089</c:v>
                </c:pt>
                <c:pt idx="380">
                  <c:v>328.87599999999998</c:v>
                </c:pt>
                <c:pt idx="381">
                  <c:v>329.66899999999998</c:v>
                </c:pt>
                <c:pt idx="382">
                  <c:v>330.46600000000001</c:v>
                </c:pt>
                <c:pt idx="383">
                  <c:v>331.25700000000001</c:v>
                </c:pt>
                <c:pt idx="384">
                  <c:v>332.05500000000001</c:v>
                </c:pt>
                <c:pt idx="385">
                  <c:v>332.83800000000002</c:v>
                </c:pt>
                <c:pt idx="386">
                  <c:v>333.63400000000001</c:v>
                </c:pt>
                <c:pt idx="387">
                  <c:v>334.44799999999998</c:v>
                </c:pt>
                <c:pt idx="388">
                  <c:v>335.23599999999999</c:v>
                </c:pt>
                <c:pt idx="389">
                  <c:v>336.02199999999999</c:v>
                </c:pt>
                <c:pt idx="390">
                  <c:v>336.81599999999997</c:v>
                </c:pt>
                <c:pt idx="391">
                  <c:v>337.60300000000001</c:v>
                </c:pt>
                <c:pt idx="392">
                  <c:v>338.40300000000002</c:v>
                </c:pt>
                <c:pt idx="393">
                  <c:v>339.19499999999999</c:v>
                </c:pt>
                <c:pt idx="394">
                  <c:v>339.97800000000001</c:v>
                </c:pt>
                <c:pt idx="395">
                  <c:v>340.77300000000002</c:v>
                </c:pt>
                <c:pt idx="396">
                  <c:v>341.56400000000002</c:v>
                </c:pt>
                <c:pt idx="397">
                  <c:v>342.35199999999998</c:v>
                </c:pt>
                <c:pt idx="398">
                  <c:v>343.15499999999997</c:v>
                </c:pt>
                <c:pt idx="399">
                  <c:v>343.94499999999999</c:v>
                </c:pt>
                <c:pt idx="400">
                  <c:v>344.73700000000002</c:v>
                </c:pt>
                <c:pt idx="401">
                  <c:v>345.50299999999999</c:v>
                </c:pt>
                <c:pt idx="402">
                  <c:v>346.31099999999998</c:v>
                </c:pt>
                <c:pt idx="403">
                  <c:v>347.10599999999999</c:v>
                </c:pt>
                <c:pt idx="404">
                  <c:v>347.89299999999997</c:v>
                </c:pt>
                <c:pt idx="405">
                  <c:v>348.67700000000002</c:v>
                </c:pt>
                <c:pt idx="406">
                  <c:v>349.47699999999998</c:v>
                </c:pt>
                <c:pt idx="407">
                  <c:v>350.26400000000001</c:v>
                </c:pt>
                <c:pt idx="408">
                  <c:v>351.06099999999998</c:v>
                </c:pt>
                <c:pt idx="409">
                  <c:v>351.86900000000003</c:v>
                </c:pt>
                <c:pt idx="410">
                  <c:v>352.64400000000001</c:v>
                </c:pt>
                <c:pt idx="411">
                  <c:v>353.44900000000001</c:v>
                </c:pt>
                <c:pt idx="412">
                  <c:v>354.238</c:v>
                </c:pt>
                <c:pt idx="413">
                  <c:v>355.01</c:v>
                </c:pt>
                <c:pt idx="414">
                  <c:v>355.81599999999997</c:v>
                </c:pt>
                <c:pt idx="415">
                  <c:v>356.59899999999999</c:v>
                </c:pt>
                <c:pt idx="416">
                  <c:v>357.40100000000001</c:v>
                </c:pt>
                <c:pt idx="417">
                  <c:v>358.19799999999998</c:v>
                </c:pt>
                <c:pt idx="418">
                  <c:v>358.98700000000002</c:v>
                </c:pt>
                <c:pt idx="419">
                  <c:v>359.78800000000001</c:v>
                </c:pt>
                <c:pt idx="420">
                  <c:v>360.56900000000002</c:v>
                </c:pt>
                <c:pt idx="421">
                  <c:v>361.36900000000003</c:v>
                </c:pt>
                <c:pt idx="422">
                  <c:v>362.15800000000002</c:v>
                </c:pt>
                <c:pt idx="423">
                  <c:v>362.947</c:v>
                </c:pt>
                <c:pt idx="424">
                  <c:v>363.726</c:v>
                </c:pt>
                <c:pt idx="425">
                  <c:v>364.53800000000001</c:v>
                </c:pt>
                <c:pt idx="426">
                  <c:v>365.32600000000002</c:v>
                </c:pt>
                <c:pt idx="427">
                  <c:v>366.113</c:v>
                </c:pt>
                <c:pt idx="428">
                  <c:v>366.92200000000003</c:v>
                </c:pt>
                <c:pt idx="429">
                  <c:v>367.70600000000002</c:v>
                </c:pt>
                <c:pt idx="430">
                  <c:v>368.517</c:v>
                </c:pt>
                <c:pt idx="431">
                  <c:v>369.30099999999999</c:v>
                </c:pt>
                <c:pt idx="432">
                  <c:v>370.09699999999998</c:v>
                </c:pt>
                <c:pt idx="433">
                  <c:v>370.89499999999998</c:v>
                </c:pt>
                <c:pt idx="434">
                  <c:v>371.67399999999998</c:v>
                </c:pt>
                <c:pt idx="435">
                  <c:v>372.45699999999999</c:v>
                </c:pt>
                <c:pt idx="436">
                  <c:v>373.26100000000002</c:v>
                </c:pt>
                <c:pt idx="437">
                  <c:v>374.04700000000003</c:v>
                </c:pt>
                <c:pt idx="438">
                  <c:v>374.85300000000001</c:v>
                </c:pt>
                <c:pt idx="439">
                  <c:v>375.64</c:v>
                </c:pt>
                <c:pt idx="440">
                  <c:v>376.428</c:v>
                </c:pt>
                <c:pt idx="441">
                  <c:v>377.24099999999999</c:v>
                </c:pt>
                <c:pt idx="442">
                  <c:v>378.017</c:v>
                </c:pt>
                <c:pt idx="443">
                  <c:v>378.81599999999997</c:v>
                </c:pt>
                <c:pt idx="444">
                  <c:v>379.60199999999998</c:v>
                </c:pt>
                <c:pt idx="445">
                  <c:v>380.392</c:v>
                </c:pt>
                <c:pt idx="446">
                  <c:v>381.185</c:v>
                </c:pt>
                <c:pt idx="447">
                  <c:v>381.95600000000002</c:v>
                </c:pt>
                <c:pt idx="448">
                  <c:v>382.75799999999998</c:v>
                </c:pt>
                <c:pt idx="449">
                  <c:v>383.55399999999997</c:v>
                </c:pt>
                <c:pt idx="450">
                  <c:v>384.32499999999999</c:v>
                </c:pt>
                <c:pt idx="451">
                  <c:v>385.16199999999998</c:v>
                </c:pt>
                <c:pt idx="452">
                  <c:v>385.92500000000001</c:v>
                </c:pt>
                <c:pt idx="453">
                  <c:v>386.73599999999999</c:v>
                </c:pt>
                <c:pt idx="454">
                  <c:v>387.50799999999998</c:v>
                </c:pt>
                <c:pt idx="455">
                  <c:v>388.31299999999999</c:v>
                </c:pt>
                <c:pt idx="456">
                  <c:v>389.08199999999999</c:v>
                </c:pt>
                <c:pt idx="457">
                  <c:v>389.892</c:v>
                </c:pt>
                <c:pt idx="458">
                  <c:v>390.66300000000001</c:v>
                </c:pt>
                <c:pt idx="459">
                  <c:v>391.47199999999998</c:v>
                </c:pt>
                <c:pt idx="460">
                  <c:v>392.26499999999999</c:v>
                </c:pt>
                <c:pt idx="461">
                  <c:v>393.06299999999999</c:v>
                </c:pt>
                <c:pt idx="462">
                  <c:v>393.85399999999998</c:v>
                </c:pt>
                <c:pt idx="463">
                  <c:v>394.65199999999999</c:v>
                </c:pt>
                <c:pt idx="464">
                  <c:v>395.43900000000002</c:v>
                </c:pt>
                <c:pt idx="465">
                  <c:v>396.25</c:v>
                </c:pt>
                <c:pt idx="466">
                  <c:v>397.01900000000001</c:v>
                </c:pt>
                <c:pt idx="467">
                  <c:v>397.834</c:v>
                </c:pt>
                <c:pt idx="468">
                  <c:v>398.62200000000001</c:v>
                </c:pt>
                <c:pt idx="469">
                  <c:v>399.40800000000002</c:v>
                </c:pt>
                <c:pt idx="470">
                  <c:v>400.20499999999998</c:v>
                </c:pt>
                <c:pt idx="471">
                  <c:v>401.01100000000002</c:v>
                </c:pt>
                <c:pt idx="472">
                  <c:v>401.80599999999998</c:v>
                </c:pt>
                <c:pt idx="473">
                  <c:v>402.625</c:v>
                </c:pt>
                <c:pt idx="474">
                  <c:v>403.399</c:v>
                </c:pt>
                <c:pt idx="475">
                  <c:v>404.20100000000002</c:v>
                </c:pt>
                <c:pt idx="476">
                  <c:v>404.99299999999999</c:v>
                </c:pt>
                <c:pt idx="477">
                  <c:v>405.78100000000001</c:v>
                </c:pt>
                <c:pt idx="478">
                  <c:v>406.57299999999998</c:v>
                </c:pt>
                <c:pt idx="479">
                  <c:v>407.36799999999999</c:v>
                </c:pt>
                <c:pt idx="480">
                  <c:v>408.15699999999998</c:v>
                </c:pt>
                <c:pt idx="481">
                  <c:v>408.94</c:v>
                </c:pt>
                <c:pt idx="482">
                  <c:v>409.74200000000002</c:v>
                </c:pt>
                <c:pt idx="483">
                  <c:v>410.53500000000003</c:v>
                </c:pt>
                <c:pt idx="484">
                  <c:v>411.33499999999998</c:v>
                </c:pt>
                <c:pt idx="485">
                  <c:v>412.12900000000002</c:v>
                </c:pt>
                <c:pt idx="486">
                  <c:v>412.91500000000002</c:v>
                </c:pt>
                <c:pt idx="487">
                  <c:v>413.714</c:v>
                </c:pt>
                <c:pt idx="488">
                  <c:v>414.48500000000001</c:v>
                </c:pt>
                <c:pt idx="489">
                  <c:v>415.29700000000003</c:v>
                </c:pt>
                <c:pt idx="490">
                  <c:v>416.08</c:v>
                </c:pt>
                <c:pt idx="491">
                  <c:v>416.86</c:v>
                </c:pt>
                <c:pt idx="492">
                  <c:v>417.65300000000002</c:v>
                </c:pt>
                <c:pt idx="493">
                  <c:v>418.43599999999998</c:v>
                </c:pt>
                <c:pt idx="494">
                  <c:v>419.25099999999998</c:v>
                </c:pt>
                <c:pt idx="495">
                  <c:v>420.04700000000003</c:v>
                </c:pt>
                <c:pt idx="496">
                  <c:v>420.82499999999999</c:v>
                </c:pt>
                <c:pt idx="497">
                  <c:v>421.62299999999999</c:v>
                </c:pt>
                <c:pt idx="498">
                  <c:v>422.40600000000001</c:v>
                </c:pt>
                <c:pt idx="499">
                  <c:v>423.2</c:v>
                </c:pt>
                <c:pt idx="500">
                  <c:v>423.99599999999998</c:v>
                </c:pt>
                <c:pt idx="501">
                  <c:v>424.78199999999998</c:v>
                </c:pt>
                <c:pt idx="502">
                  <c:v>425.584</c:v>
                </c:pt>
                <c:pt idx="503">
                  <c:v>426.37299999999999</c:v>
                </c:pt>
                <c:pt idx="504">
                  <c:v>427.166</c:v>
                </c:pt>
                <c:pt idx="505">
                  <c:v>427.97</c:v>
                </c:pt>
                <c:pt idx="506">
                  <c:v>428.75700000000001</c:v>
                </c:pt>
                <c:pt idx="507">
                  <c:v>429.56</c:v>
                </c:pt>
                <c:pt idx="508">
                  <c:v>430.34800000000001</c:v>
                </c:pt>
                <c:pt idx="509">
                  <c:v>431.13</c:v>
                </c:pt>
                <c:pt idx="510">
                  <c:v>431.94400000000002</c:v>
                </c:pt>
                <c:pt idx="511">
                  <c:v>432.71699999999998</c:v>
                </c:pt>
                <c:pt idx="512">
                  <c:v>433.51</c:v>
                </c:pt>
                <c:pt idx="513">
                  <c:v>434.31599999999997</c:v>
                </c:pt>
                <c:pt idx="514">
                  <c:v>435.10700000000003</c:v>
                </c:pt>
                <c:pt idx="515">
                  <c:v>435.88900000000001</c:v>
                </c:pt>
                <c:pt idx="516">
                  <c:v>436.70400000000001</c:v>
                </c:pt>
                <c:pt idx="517">
                  <c:v>437.49700000000001</c:v>
                </c:pt>
                <c:pt idx="518">
                  <c:v>438.28100000000001</c:v>
                </c:pt>
                <c:pt idx="519">
                  <c:v>439.08499999999998</c:v>
                </c:pt>
                <c:pt idx="520">
                  <c:v>439.87900000000002</c:v>
                </c:pt>
                <c:pt idx="521">
                  <c:v>440.678</c:v>
                </c:pt>
                <c:pt idx="522">
                  <c:v>441.471</c:v>
                </c:pt>
                <c:pt idx="523">
                  <c:v>442.26100000000002</c:v>
                </c:pt>
                <c:pt idx="524">
                  <c:v>443.06700000000001</c:v>
                </c:pt>
                <c:pt idx="525">
                  <c:v>443.84399999999999</c:v>
                </c:pt>
                <c:pt idx="526">
                  <c:v>444.64400000000001</c:v>
                </c:pt>
                <c:pt idx="527">
                  <c:v>445.452</c:v>
                </c:pt>
                <c:pt idx="528">
                  <c:v>446.24400000000003</c:v>
                </c:pt>
                <c:pt idx="529">
                  <c:v>447.04</c:v>
                </c:pt>
                <c:pt idx="530">
                  <c:v>447.82100000000003</c:v>
                </c:pt>
                <c:pt idx="531">
                  <c:v>448.6</c:v>
                </c:pt>
                <c:pt idx="532">
                  <c:v>449.40499999999997</c:v>
                </c:pt>
                <c:pt idx="533">
                  <c:v>450.18599999999998</c:v>
                </c:pt>
                <c:pt idx="534">
                  <c:v>450.96600000000001</c:v>
                </c:pt>
                <c:pt idx="535">
                  <c:v>451.774</c:v>
                </c:pt>
                <c:pt idx="536">
                  <c:v>452.57499999999999</c:v>
                </c:pt>
                <c:pt idx="537">
                  <c:v>453.351</c:v>
                </c:pt>
                <c:pt idx="538">
                  <c:v>454.15899999999999</c:v>
                </c:pt>
                <c:pt idx="539">
                  <c:v>454.93900000000002</c:v>
                </c:pt>
                <c:pt idx="540">
                  <c:v>455.733</c:v>
                </c:pt>
                <c:pt idx="541">
                  <c:v>456.51600000000002</c:v>
                </c:pt>
                <c:pt idx="542">
                  <c:v>457.30500000000001</c:v>
                </c:pt>
                <c:pt idx="543">
                  <c:v>458.108</c:v>
                </c:pt>
                <c:pt idx="544">
                  <c:v>458.89800000000002</c:v>
                </c:pt>
                <c:pt idx="545">
                  <c:v>459.68299999999999</c:v>
                </c:pt>
                <c:pt idx="546">
                  <c:v>460.48700000000002</c:v>
                </c:pt>
                <c:pt idx="547">
                  <c:v>461.27</c:v>
                </c:pt>
                <c:pt idx="548">
                  <c:v>462.072</c:v>
                </c:pt>
                <c:pt idx="549">
                  <c:v>462.85199999999998</c:v>
                </c:pt>
                <c:pt idx="550">
                  <c:v>463.64800000000002</c:v>
                </c:pt>
                <c:pt idx="551">
                  <c:v>464.46100000000001</c:v>
                </c:pt>
                <c:pt idx="552">
                  <c:v>465.22899999999998</c:v>
                </c:pt>
                <c:pt idx="553">
                  <c:v>466.02699999999999</c:v>
                </c:pt>
                <c:pt idx="554">
                  <c:v>466.815</c:v>
                </c:pt>
                <c:pt idx="555">
                  <c:v>467.59300000000002</c:v>
                </c:pt>
                <c:pt idx="556">
                  <c:v>468.39100000000002</c:v>
                </c:pt>
                <c:pt idx="557">
                  <c:v>469.18299999999999</c:v>
                </c:pt>
                <c:pt idx="558">
                  <c:v>469.99700000000001</c:v>
                </c:pt>
                <c:pt idx="559">
                  <c:v>470.78899999999999</c:v>
                </c:pt>
                <c:pt idx="560">
                  <c:v>471.56599999999997</c:v>
                </c:pt>
                <c:pt idx="561">
                  <c:v>472.375</c:v>
                </c:pt>
                <c:pt idx="562">
                  <c:v>473.16399999999999</c:v>
                </c:pt>
                <c:pt idx="563">
                  <c:v>473.95299999999997</c:v>
                </c:pt>
                <c:pt idx="564">
                  <c:v>474.76400000000001</c:v>
                </c:pt>
                <c:pt idx="565">
                  <c:v>475.541</c:v>
                </c:pt>
                <c:pt idx="566">
                  <c:v>476.32499999999999</c:v>
                </c:pt>
                <c:pt idx="567">
                  <c:v>477.13200000000001</c:v>
                </c:pt>
                <c:pt idx="568">
                  <c:v>477.911</c:v>
                </c:pt>
                <c:pt idx="569">
                  <c:v>478.71699999999998</c:v>
                </c:pt>
                <c:pt idx="570">
                  <c:v>479.53500000000003</c:v>
                </c:pt>
                <c:pt idx="571">
                  <c:v>480.30099999999999</c:v>
                </c:pt>
                <c:pt idx="572">
                  <c:v>481.09800000000001</c:v>
                </c:pt>
                <c:pt idx="573">
                  <c:v>481.88600000000002</c:v>
                </c:pt>
                <c:pt idx="574">
                  <c:v>482.67500000000001</c:v>
                </c:pt>
                <c:pt idx="575">
                  <c:v>483.45600000000002</c:v>
                </c:pt>
                <c:pt idx="576">
                  <c:v>484.25599999999997</c:v>
                </c:pt>
                <c:pt idx="577">
                  <c:v>485.053</c:v>
                </c:pt>
                <c:pt idx="578">
                  <c:v>485.84199999999998</c:v>
                </c:pt>
                <c:pt idx="579">
                  <c:v>486.62700000000001</c:v>
                </c:pt>
                <c:pt idx="580">
                  <c:v>487.447</c:v>
                </c:pt>
                <c:pt idx="581">
                  <c:v>488.226</c:v>
                </c:pt>
                <c:pt idx="582">
                  <c:v>489.00700000000001</c:v>
                </c:pt>
                <c:pt idx="583">
                  <c:v>489.80500000000001</c:v>
                </c:pt>
                <c:pt idx="584">
                  <c:v>490.58600000000001</c:v>
                </c:pt>
                <c:pt idx="585">
                  <c:v>491.387</c:v>
                </c:pt>
                <c:pt idx="586">
                  <c:v>492.17099999999999</c:v>
                </c:pt>
                <c:pt idx="587">
                  <c:v>492.95800000000003</c:v>
                </c:pt>
                <c:pt idx="588">
                  <c:v>493.75200000000001</c:v>
                </c:pt>
                <c:pt idx="589">
                  <c:v>494.53800000000001</c:v>
                </c:pt>
                <c:pt idx="590">
                  <c:v>495.32600000000002</c:v>
                </c:pt>
                <c:pt idx="591">
                  <c:v>496.12299999999999</c:v>
                </c:pt>
                <c:pt idx="592">
                  <c:v>496.928</c:v>
                </c:pt>
                <c:pt idx="593">
                  <c:v>497.726</c:v>
                </c:pt>
                <c:pt idx="594">
                  <c:v>498.49299999999999</c:v>
                </c:pt>
                <c:pt idx="595">
                  <c:v>499.29899999999998</c:v>
                </c:pt>
                <c:pt idx="596">
                  <c:v>500.08300000000003</c:v>
                </c:pt>
                <c:pt idx="597">
                  <c:v>500.88299999999998</c:v>
                </c:pt>
                <c:pt idx="598">
                  <c:v>501.66500000000002</c:v>
                </c:pt>
                <c:pt idx="599">
                  <c:v>502.46100000000001</c:v>
                </c:pt>
                <c:pt idx="600">
                  <c:v>503.25700000000001</c:v>
                </c:pt>
                <c:pt idx="601">
                  <c:v>504.04599999999999</c:v>
                </c:pt>
                <c:pt idx="602">
                  <c:v>504.84899999999999</c:v>
                </c:pt>
                <c:pt idx="603">
                  <c:v>505.63499999999999</c:v>
                </c:pt>
                <c:pt idx="604">
                  <c:v>506.42899999999997</c:v>
                </c:pt>
                <c:pt idx="605">
                  <c:v>507.22</c:v>
                </c:pt>
                <c:pt idx="606">
                  <c:v>508.00700000000001</c:v>
                </c:pt>
                <c:pt idx="607">
                  <c:v>508.80500000000001</c:v>
                </c:pt>
                <c:pt idx="608">
                  <c:v>509.59399999999999</c:v>
                </c:pt>
                <c:pt idx="609">
                  <c:v>510.37700000000001</c:v>
                </c:pt>
                <c:pt idx="610">
                  <c:v>511.2</c:v>
                </c:pt>
                <c:pt idx="611">
                  <c:v>511.97500000000002</c:v>
                </c:pt>
                <c:pt idx="612">
                  <c:v>512.77800000000002</c:v>
                </c:pt>
                <c:pt idx="613">
                  <c:v>513.56500000000005</c:v>
                </c:pt>
                <c:pt idx="614">
                  <c:v>514.37199999999996</c:v>
                </c:pt>
                <c:pt idx="615">
                  <c:v>515.17200000000003</c:v>
                </c:pt>
                <c:pt idx="616">
                  <c:v>515.95000000000005</c:v>
                </c:pt>
                <c:pt idx="617">
                  <c:v>516.73199999999997</c:v>
                </c:pt>
                <c:pt idx="618">
                  <c:v>517.53499999999997</c:v>
                </c:pt>
                <c:pt idx="619">
                  <c:v>518.31799999999998</c:v>
                </c:pt>
                <c:pt idx="620">
                  <c:v>519.11199999999997</c:v>
                </c:pt>
                <c:pt idx="621">
                  <c:v>519.90099999999995</c:v>
                </c:pt>
                <c:pt idx="622">
                  <c:v>520.69200000000001</c:v>
                </c:pt>
                <c:pt idx="623">
                  <c:v>521.48</c:v>
                </c:pt>
                <c:pt idx="624">
                  <c:v>522.28800000000001</c:v>
                </c:pt>
                <c:pt idx="625">
                  <c:v>523.04100000000005</c:v>
                </c:pt>
                <c:pt idx="626">
                  <c:v>523.85299999999995</c:v>
                </c:pt>
                <c:pt idx="627">
                  <c:v>524.64499999999998</c:v>
                </c:pt>
                <c:pt idx="628">
                  <c:v>525.42200000000003</c:v>
                </c:pt>
                <c:pt idx="629">
                  <c:v>526.22199999999998</c:v>
                </c:pt>
                <c:pt idx="630">
                  <c:v>527.00300000000004</c:v>
                </c:pt>
                <c:pt idx="631">
                  <c:v>527.80100000000004</c:v>
                </c:pt>
                <c:pt idx="632">
                  <c:v>528.596</c:v>
                </c:pt>
                <c:pt idx="633">
                  <c:v>529.38400000000001</c:v>
                </c:pt>
                <c:pt idx="634">
                  <c:v>530.19799999999998</c:v>
                </c:pt>
                <c:pt idx="635">
                  <c:v>530.97699999999998</c:v>
                </c:pt>
                <c:pt idx="636">
                  <c:v>531.76900000000001</c:v>
                </c:pt>
                <c:pt idx="637">
                  <c:v>532.54999999999995</c:v>
                </c:pt>
                <c:pt idx="638">
                  <c:v>533.34</c:v>
                </c:pt>
                <c:pt idx="639">
                  <c:v>534.12900000000002</c:v>
                </c:pt>
                <c:pt idx="640">
                  <c:v>534.92499999999995</c:v>
                </c:pt>
                <c:pt idx="641">
                  <c:v>535.70000000000005</c:v>
                </c:pt>
                <c:pt idx="642">
                  <c:v>536.51599999999996</c:v>
                </c:pt>
                <c:pt idx="643">
                  <c:v>537.29300000000001</c:v>
                </c:pt>
                <c:pt idx="644">
                  <c:v>538.09500000000003</c:v>
                </c:pt>
                <c:pt idx="645">
                  <c:v>538.89400000000001</c:v>
                </c:pt>
                <c:pt idx="646">
                  <c:v>539.67600000000004</c:v>
                </c:pt>
                <c:pt idx="647">
                  <c:v>540.47199999999998</c:v>
                </c:pt>
                <c:pt idx="648">
                  <c:v>541.26300000000003</c:v>
                </c:pt>
                <c:pt idx="649">
                  <c:v>542.05100000000004</c:v>
                </c:pt>
                <c:pt idx="650">
                  <c:v>542.84500000000003</c:v>
                </c:pt>
                <c:pt idx="651">
                  <c:v>543.62800000000004</c:v>
                </c:pt>
                <c:pt idx="652">
                  <c:v>544.44200000000001</c:v>
                </c:pt>
                <c:pt idx="653">
                  <c:v>545.221</c:v>
                </c:pt>
                <c:pt idx="654">
                  <c:v>546.02800000000002</c:v>
                </c:pt>
                <c:pt idx="655">
                  <c:v>546.81500000000005</c:v>
                </c:pt>
                <c:pt idx="656">
                  <c:v>547.62099999999998</c:v>
                </c:pt>
                <c:pt idx="657">
                  <c:v>548.404</c:v>
                </c:pt>
                <c:pt idx="658">
                  <c:v>549.21600000000001</c:v>
                </c:pt>
                <c:pt idx="659">
                  <c:v>549.98800000000006</c:v>
                </c:pt>
                <c:pt idx="660">
                  <c:v>550.78300000000002</c:v>
                </c:pt>
                <c:pt idx="661">
                  <c:v>551.59199999999998</c:v>
                </c:pt>
                <c:pt idx="662">
                  <c:v>552.37599999999998</c:v>
                </c:pt>
                <c:pt idx="663">
                  <c:v>553.16200000000003</c:v>
                </c:pt>
                <c:pt idx="664">
                  <c:v>553.96500000000003</c:v>
                </c:pt>
                <c:pt idx="665">
                  <c:v>554.75</c:v>
                </c:pt>
                <c:pt idx="666">
                  <c:v>555.56399999999996</c:v>
                </c:pt>
                <c:pt idx="667">
                  <c:v>556.34900000000005</c:v>
                </c:pt>
                <c:pt idx="668">
                  <c:v>557.14499999999998</c:v>
                </c:pt>
                <c:pt idx="669">
                  <c:v>557.93799999999999</c:v>
                </c:pt>
                <c:pt idx="670">
                  <c:v>558.71400000000006</c:v>
                </c:pt>
                <c:pt idx="671">
                  <c:v>559.505</c:v>
                </c:pt>
                <c:pt idx="672">
                  <c:v>560.29300000000001</c:v>
                </c:pt>
                <c:pt idx="673">
                  <c:v>561.08500000000004</c:v>
                </c:pt>
                <c:pt idx="674">
                  <c:v>561.88699999999994</c:v>
                </c:pt>
                <c:pt idx="675">
                  <c:v>562.66700000000003</c:v>
                </c:pt>
                <c:pt idx="676">
                  <c:v>563.47299999999996</c:v>
                </c:pt>
                <c:pt idx="677">
                  <c:v>564.26499999999999</c:v>
                </c:pt>
                <c:pt idx="678">
                  <c:v>565.053</c:v>
                </c:pt>
                <c:pt idx="679">
                  <c:v>565.84900000000005</c:v>
                </c:pt>
                <c:pt idx="680">
                  <c:v>566.61900000000003</c:v>
                </c:pt>
                <c:pt idx="681">
                  <c:v>567.41700000000003</c:v>
                </c:pt>
                <c:pt idx="682">
                  <c:v>568.19899999999996</c:v>
                </c:pt>
                <c:pt idx="683">
                  <c:v>569</c:v>
                </c:pt>
                <c:pt idx="684">
                  <c:v>569.78700000000003</c:v>
                </c:pt>
                <c:pt idx="685">
                  <c:v>570.55999999999995</c:v>
                </c:pt>
                <c:pt idx="686">
                  <c:v>571.37800000000004</c:v>
                </c:pt>
                <c:pt idx="687">
                  <c:v>572.16399999999999</c:v>
                </c:pt>
                <c:pt idx="688">
                  <c:v>572.97</c:v>
                </c:pt>
                <c:pt idx="689">
                  <c:v>573.76</c:v>
                </c:pt>
                <c:pt idx="690">
                  <c:v>574.54600000000005</c:v>
                </c:pt>
                <c:pt idx="691">
                  <c:v>575.35199999999998</c:v>
                </c:pt>
                <c:pt idx="692">
                  <c:v>576.13699999999994</c:v>
                </c:pt>
                <c:pt idx="693">
                  <c:v>576.93299999999999</c:v>
                </c:pt>
                <c:pt idx="694">
                  <c:v>577.71799999999996</c:v>
                </c:pt>
                <c:pt idx="695">
                  <c:v>578.51199999999994</c:v>
                </c:pt>
                <c:pt idx="696">
                  <c:v>579.31600000000003</c:v>
                </c:pt>
                <c:pt idx="697">
                  <c:v>580.1</c:v>
                </c:pt>
                <c:pt idx="698">
                  <c:v>580.91200000000003</c:v>
                </c:pt>
                <c:pt idx="699">
                  <c:v>581.71100000000001</c:v>
                </c:pt>
                <c:pt idx="700">
                  <c:v>582.50800000000004</c:v>
                </c:pt>
                <c:pt idx="701">
                  <c:v>583.31200000000001</c:v>
                </c:pt>
                <c:pt idx="702">
                  <c:v>584.1</c:v>
                </c:pt>
                <c:pt idx="703">
                  <c:v>584.89099999999996</c:v>
                </c:pt>
                <c:pt idx="704">
                  <c:v>585.68899999999996</c:v>
                </c:pt>
                <c:pt idx="705">
                  <c:v>586.47</c:v>
                </c:pt>
                <c:pt idx="706">
                  <c:v>587.28300000000002</c:v>
                </c:pt>
                <c:pt idx="707">
                  <c:v>588.07399999999996</c:v>
                </c:pt>
                <c:pt idx="708">
                  <c:v>588.86300000000006</c:v>
                </c:pt>
                <c:pt idx="709">
                  <c:v>589.678</c:v>
                </c:pt>
                <c:pt idx="710">
                  <c:v>590.476</c:v>
                </c:pt>
                <c:pt idx="711">
                  <c:v>591.25900000000001</c:v>
                </c:pt>
                <c:pt idx="712">
                  <c:v>592.03599999999994</c:v>
                </c:pt>
                <c:pt idx="713">
                  <c:v>592.83399999999995</c:v>
                </c:pt>
                <c:pt idx="714">
                  <c:v>593.61300000000006</c:v>
                </c:pt>
                <c:pt idx="715">
                  <c:v>594.40899999999999</c:v>
                </c:pt>
                <c:pt idx="716">
                  <c:v>595.19299999999998</c:v>
                </c:pt>
                <c:pt idx="717">
                  <c:v>595.98900000000003</c:v>
                </c:pt>
                <c:pt idx="718">
                  <c:v>596.78300000000002</c:v>
                </c:pt>
                <c:pt idx="719">
                  <c:v>597.56100000000004</c:v>
                </c:pt>
                <c:pt idx="720">
                  <c:v>598.375</c:v>
                </c:pt>
                <c:pt idx="721">
                  <c:v>599.15599999999995</c:v>
                </c:pt>
                <c:pt idx="722">
                  <c:v>599.96</c:v>
                </c:pt>
                <c:pt idx="723">
                  <c:v>600.76400000000001</c:v>
                </c:pt>
                <c:pt idx="724">
                  <c:v>601.52499999999998</c:v>
                </c:pt>
                <c:pt idx="725">
                  <c:v>602.34400000000005</c:v>
                </c:pt>
                <c:pt idx="726">
                  <c:v>603.11699999999996</c:v>
                </c:pt>
                <c:pt idx="727">
                  <c:v>603.899</c:v>
                </c:pt>
                <c:pt idx="728">
                  <c:v>604.69200000000001</c:v>
                </c:pt>
                <c:pt idx="729">
                  <c:v>605.5</c:v>
                </c:pt>
                <c:pt idx="730">
                  <c:v>606.30200000000002</c:v>
                </c:pt>
                <c:pt idx="731">
                  <c:v>607.08299999999997</c:v>
                </c:pt>
                <c:pt idx="732">
                  <c:v>607.88199999999995</c:v>
                </c:pt>
                <c:pt idx="733">
                  <c:v>608.67399999999998</c:v>
                </c:pt>
                <c:pt idx="734">
                  <c:v>609.45100000000002</c:v>
                </c:pt>
                <c:pt idx="735">
                  <c:v>610.26900000000001</c:v>
                </c:pt>
                <c:pt idx="736">
                  <c:v>611.05399999999997</c:v>
                </c:pt>
                <c:pt idx="737">
                  <c:v>611.84299999999996</c:v>
                </c:pt>
                <c:pt idx="738">
                  <c:v>612.64</c:v>
                </c:pt>
                <c:pt idx="739">
                  <c:v>613.43899999999996</c:v>
                </c:pt>
                <c:pt idx="740">
                  <c:v>614.22400000000005</c:v>
                </c:pt>
                <c:pt idx="741">
                  <c:v>615.02599999999995</c:v>
                </c:pt>
                <c:pt idx="742">
                  <c:v>615.827</c:v>
                </c:pt>
                <c:pt idx="743">
                  <c:v>616.62</c:v>
                </c:pt>
                <c:pt idx="744">
                  <c:v>617.428</c:v>
                </c:pt>
                <c:pt idx="745">
                  <c:v>618.221</c:v>
                </c:pt>
                <c:pt idx="746">
                  <c:v>618.99099999999999</c:v>
                </c:pt>
                <c:pt idx="747">
                  <c:v>619.79200000000003</c:v>
                </c:pt>
                <c:pt idx="748">
                  <c:v>620.58100000000002</c:v>
                </c:pt>
                <c:pt idx="749">
                  <c:v>621.375</c:v>
                </c:pt>
                <c:pt idx="750">
                  <c:v>622.17600000000004</c:v>
                </c:pt>
                <c:pt idx="751">
                  <c:v>622.96900000000005</c:v>
                </c:pt>
                <c:pt idx="752">
                  <c:v>623.77700000000004</c:v>
                </c:pt>
                <c:pt idx="753">
                  <c:v>624.55600000000004</c:v>
                </c:pt>
                <c:pt idx="754">
                  <c:v>625.36800000000005</c:v>
                </c:pt>
                <c:pt idx="755">
                  <c:v>626.15700000000004</c:v>
                </c:pt>
                <c:pt idx="756">
                  <c:v>626.93499999999995</c:v>
                </c:pt>
                <c:pt idx="757">
                  <c:v>627.74800000000005</c:v>
                </c:pt>
                <c:pt idx="758">
                  <c:v>628.52599999999995</c:v>
                </c:pt>
                <c:pt idx="759">
                  <c:v>629.31600000000003</c:v>
                </c:pt>
                <c:pt idx="760">
                  <c:v>630.11699999999996</c:v>
                </c:pt>
                <c:pt idx="761">
                  <c:v>630.89800000000002</c:v>
                </c:pt>
                <c:pt idx="762">
                  <c:v>631.69200000000001</c:v>
                </c:pt>
                <c:pt idx="763">
                  <c:v>632.5</c:v>
                </c:pt>
                <c:pt idx="764">
                  <c:v>633.29</c:v>
                </c:pt>
                <c:pt idx="765">
                  <c:v>634.06899999999996</c:v>
                </c:pt>
                <c:pt idx="766">
                  <c:v>634.86900000000003</c:v>
                </c:pt>
                <c:pt idx="767">
                  <c:v>635.66700000000003</c:v>
                </c:pt>
                <c:pt idx="768">
                  <c:v>636.45100000000002</c:v>
                </c:pt>
                <c:pt idx="769">
                  <c:v>637.25099999999998</c:v>
                </c:pt>
                <c:pt idx="770">
                  <c:v>638.04399999999998</c:v>
                </c:pt>
                <c:pt idx="771">
                  <c:v>638.84</c:v>
                </c:pt>
                <c:pt idx="772">
                  <c:v>639.61699999999996</c:v>
                </c:pt>
                <c:pt idx="773">
                  <c:v>640.41999999999996</c:v>
                </c:pt>
                <c:pt idx="774">
                  <c:v>641.221</c:v>
                </c:pt>
                <c:pt idx="775">
                  <c:v>642.00300000000004</c:v>
                </c:pt>
                <c:pt idx="776">
                  <c:v>642.80100000000004</c:v>
                </c:pt>
                <c:pt idx="777">
                  <c:v>643.60400000000004</c:v>
                </c:pt>
                <c:pt idx="778">
                  <c:v>644.38599999999997</c:v>
                </c:pt>
                <c:pt idx="779">
                  <c:v>645.18799999999999</c:v>
                </c:pt>
                <c:pt idx="780">
                  <c:v>645.96600000000001</c:v>
                </c:pt>
                <c:pt idx="781">
                  <c:v>646.74599999999998</c:v>
                </c:pt>
                <c:pt idx="782">
                  <c:v>647.54600000000005</c:v>
                </c:pt>
                <c:pt idx="783">
                  <c:v>648.33600000000001</c:v>
                </c:pt>
                <c:pt idx="784">
                  <c:v>649.14599999999996</c:v>
                </c:pt>
                <c:pt idx="785">
                  <c:v>649.92899999999997</c:v>
                </c:pt>
                <c:pt idx="786">
                  <c:v>650.72699999999998</c:v>
                </c:pt>
                <c:pt idx="787">
                  <c:v>651.51099999999997</c:v>
                </c:pt>
                <c:pt idx="788">
                  <c:v>652.29999999999995</c:v>
                </c:pt>
                <c:pt idx="789">
                  <c:v>653.1</c:v>
                </c:pt>
                <c:pt idx="790">
                  <c:v>653.89</c:v>
                </c:pt>
                <c:pt idx="791">
                  <c:v>654.67999999999995</c:v>
                </c:pt>
                <c:pt idx="792">
                  <c:v>655.48299999999995</c:v>
                </c:pt>
                <c:pt idx="793">
                  <c:v>656.28200000000004</c:v>
                </c:pt>
                <c:pt idx="794">
                  <c:v>657.07799999999997</c:v>
                </c:pt>
                <c:pt idx="795">
                  <c:v>657.86699999999996</c:v>
                </c:pt>
                <c:pt idx="796">
                  <c:v>658.66099999999994</c:v>
                </c:pt>
                <c:pt idx="797">
                  <c:v>659.46100000000001</c:v>
                </c:pt>
                <c:pt idx="798">
                  <c:v>660.25900000000001</c:v>
                </c:pt>
                <c:pt idx="799">
                  <c:v>661.03599999999994</c:v>
                </c:pt>
                <c:pt idx="800">
                  <c:v>661.83199999999999</c:v>
                </c:pt>
                <c:pt idx="801">
                  <c:v>662.62900000000002</c:v>
                </c:pt>
                <c:pt idx="802">
                  <c:v>663.41099999999994</c:v>
                </c:pt>
                <c:pt idx="803">
                  <c:v>664.22</c:v>
                </c:pt>
                <c:pt idx="804">
                  <c:v>665.01599999999996</c:v>
                </c:pt>
                <c:pt idx="805">
                  <c:v>665.8</c:v>
                </c:pt>
                <c:pt idx="806">
                  <c:v>666.58799999999997</c:v>
                </c:pt>
                <c:pt idx="807">
                  <c:v>667.38800000000003</c:v>
                </c:pt>
                <c:pt idx="808">
                  <c:v>668.18399999999997</c:v>
                </c:pt>
                <c:pt idx="809">
                  <c:v>668.96299999999997</c:v>
                </c:pt>
                <c:pt idx="810">
                  <c:v>669.74099999999999</c:v>
                </c:pt>
                <c:pt idx="811">
                  <c:v>670.55</c:v>
                </c:pt>
                <c:pt idx="812">
                  <c:v>671.346</c:v>
                </c:pt>
                <c:pt idx="813">
                  <c:v>672.14800000000002</c:v>
                </c:pt>
                <c:pt idx="814">
                  <c:v>672.923</c:v>
                </c:pt>
                <c:pt idx="815">
                  <c:v>673.7</c:v>
                </c:pt>
                <c:pt idx="816">
                  <c:v>674.505</c:v>
                </c:pt>
                <c:pt idx="817">
                  <c:v>675.31700000000001</c:v>
                </c:pt>
                <c:pt idx="818">
                  <c:v>676.07500000000005</c:v>
                </c:pt>
                <c:pt idx="819">
                  <c:v>676.88300000000004</c:v>
                </c:pt>
                <c:pt idx="820">
                  <c:v>677.67399999999998</c:v>
                </c:pt>
                <c:pt idx="821">
                  <c:v>678.45100000000002</c:v>
                </c:pt>
                <c:pt idx="822">
                  <c:v>679.24699999999996</c:v>
                </c:pt>
                <c:pt idx="823">
                  <c:v>680.04300000000001</c:v>
                </c:pt>
                <c:pt idx="824">
                  <c:v>680.82600000000002</c:v>
                </c:pt>
                <c:pt idx="825">
                  <c:v>681.63699999999994</c:v>
                </c:pt>
                <c:pt idx="826">
                  <c:v>682.42499999999995</c:v>
                </c:pt>
                <c:pt idx="827">
                  <c:v>683.22199999999998</c:v>
                </c:pt>
                <c:pt idx="828">
                  <c:v>684.00199999999995</c:v>
                </c:pt>
                <c:pt idx="829">
                  <c:v>684.80100000000004</c:v>
                </c:pt>
                <c:pt idx="830">
                  <c:v>685.59799999999996</c:v>
                </c:pt>
                <c:pt idx="831">
                  <c:v>686.37900000000002</c:v>
                </c:pt>
                <c:pt idx="832">
                  <c:v>687.18</c:v>
                </c:pt>
                <c:pt idx="833">
                  <c:v>687.971</c:v>
                </c:pt>
                <c:pt idx="834">
                  <c:v>688.75099999999998</c:v>
                </c:pt>
                <c:pt idx="835">
                  <c:v>689.57100000000003</c:v>
                </c:pt>
                <c:pt idx="836">
                  <c:v>690.34799999999996</c:v>
                </c:pt>
                <c:pt idx="837">
                  <c:v>691.13499999999999</c:v>
                </c:pt>
                <c:pt idx="838">
                  <c:v>691.952</c:v>
                </c:pt>
                <c:pt idx="839">
                  <c:v>692.74</c:v>
                </c:pt>
                <c:pt idx="840">
                  <c:v>693.52599999999995</c:v>
                </c:pt>
                <c:pt idx="841">
                  <c:v>694.32500000000005</c:v>
                </c:pt>
                <c:pt idx="842">
                  <c:v>695.125</c:v>
                </c:pt>
                <c:pt idx="843">
                  <c:v>695.904</c:v>
                </c:pt>
                <c:pt idx="844">
                  <c:v>696.68</c:v>
                </c:pt>
                <c:pt idx="845">
                  <c:v>697.48299999999995</c:v>
                </c:pt>
                <c:pt idx="846">
                  <c:v>698.28800000000001</c:v>
                </c:pt>
                <c:pt idx="847">
                  <c:v>699.077</c:v>
                </c:pt>
                <c:pt idx="848">
                  <c:v>699.87699999999995</c:v>
                </c:pt>
                <c:pt idx="849">
                  <c:v>700.66300000000001</c:v>
                </c:pt>
                <c:pt idx="850">
                  <c:v>701.45</c:v>
                </c:pt>
                <c:pt idx="851">
                  <c:v>702.25300000000004</c:v>
                </c:pt>
                <c:pt idx="852">
                  <c:v>703.03</c:v>
                </c:pt>
                <c:pt idx="853">
                  <c:v>703.80899999999997</c:v>
                </c:pt>
                <c:pt idx="854">
                  <c:v>704.60900000000004</c:v>
                </c:pt>
                <c:pt idx="855">
                  <c:v>705.39599999999996</c:v>
                </c:pt>
                <c:pt idx="856">
                  <c:v>706.18700000000001</c:v>
                </c:pt>
                <c:pt idx="857">
                  <c:v>706.98900000000003</c:v>
                </c:pt>
                <c:pt idx="858">
                  <c:v>707.75900000000001</c:v>
                </c:pt>
                <c:pt idx="859">
                  <c:v>708.56</c:v>
                </c:pt>
                <c:pt idx="860">
                  <c:v>709.37300000000005</c:v>
                </c:pt>
                <c:pt idx="861">
                  <c:v>710.15599999999995</c:v>
                </c:pt>
                <c:pt idx="862">
                  <c:v>710.93899999999996</c:v>
                </c:pt>
                <c:pt idx="863">
                  <c:v>711.721</c:v>
                </c:pt>
                <c:pt idx="864">
                  <c:v>712.53399999999999</c:v>
                </c:pt>
                <c:pt idx="865">
                  <c:v>713.31399999999996</c:v>
                </c:pt>
                <c:pt idx="866">
                  <c:v>714.08600000000001</c:v>
                </c:pt>
                <c:pt idx="867">
                  <c:v>714.88400000000001</c:v>
                </c:pt>
                <c:pt idx="868">
                  <c:v>715.68100000000004</c:v>
                </c:pt>
                <c:pt idx="869">
                  <c:v>716.47799999999995</c:v>
                </c:pt>
                <c:pt idx="870">
                  <c:v>717.26700000000005</c:v>
                </c:pt>
                <c:pt idx="871">
                  <c:v>718.05700000000002</c:v>
                </c:pt>
                <c:pt idx="872">
                  <c:v>718.84</c:v>
                </c:pt>
                <c:pt idx="873">
                  <c:v>719.63800000000003</c:v>
                </c:pt>
                <c:pt idx="874">
                  <c:v>720.42700000000002</c:v>
                </c:pt>
                <c:pt idx="875">
                  <c:v>721.20100000000002</c:v>
                </c:pt>
                <c:pt idx="876">
                  <c:v>721.99800000000005</c:v>
                </c:pt>
                <c:pt idx="877">
                  <c:v>722.78399999999999</c:v>
                </c:pt>
                <c:pt idx="878">
                  <c:v>723.56600000000003</c:v>
                </c:pt>
                <c:pt idx="879">
                  <c:v>724.37</c:v>
                </c:pt>
                <c:pt idx="880">
                  <c:v>725.16800000000001</c:v>
                </c:pt>
                <c:pt idx="881">
                  <c:v>725.97199999999998</c:v>
                </c:pt>
                <c:pt idx="882">
                  <c:v>726.76</c:v>
                </c:pt>
                <c:pt idx="883">
                  <c:v>727.55399999999997</c:v>
                </c:pt>
                <c:pt idx="884">
                  <c:v>728.35199999999998</c:v>
                </c:pt>
                <c:pt idx="885">
                  <c:v>729.13199999999995</c:v>
                </c:pt>
                <c:pt idx="886">
                  <c:v>729.93299999999999</c:v>
                </c:pt>
                <c:pt idx="887">
                  <c:v>730.71299999999997</c:v>
                </c:pt>
                <c:pt idx="888">
                  <c:v>731.50800000000004</c:v>
                </c:pt>
                <c:pt idx="889">
                  <c:v>732.3</c:v>
                </c:pt>
                <c:pt idx="890">
                  <c:v>733.09500000000003</c:v>
                </c:pt>
                <c:pt idx="891">
                  <c:v>733.899</c:v>
                </c:pt>
                <c:pt idx="892">
                  <c:v>734.70399999999995</c:v>
                </c:pt>
                <c:pt idx="893">
                  <c:v>735.47199999999998</c:v>
                </c:pt>
                <c:pt idx="894">
                  <c:v>736.29600000000005</c:v>
                </c:pt>
                <c:pt idx="895">
                  <c:v>737.06299999999999</c:v>
                </c:pt>
                <c:pt idx="896">
                  <c:v>737.85199999999998</c:v>
                </c:pt>
                <c:pt idx="897">
                  <c:v>738.64499999999998</c:v>
                </c:pt>
                <c:pt idx="898">
                  <c:v>739.43899999999996</c:v>
                </c:pt>
                <c:pt idx="899">
                  <c:v>740.23900000000003</c:v>
                </c:pt>
                <c:pt idx="900">
                  <c:v>741.02499999999998</c:v>
                </c:pt>
                <c:pt idx="901">
                  <c:v>741.79600000000005</c:v>
                </c:pt>
                <c:pt idx="902">
                  <c:v>742.61099999999999</c:v>
                </c:pt>
                <c:pt idx="903">
                  <c:v>743.42200000000003</c:v>
                </c:pt>
                <c:pt idx="904">
                  <c:v>744.197</c:v>
                </c:pt>
                <c:pt idx="905">
                  <c:v>744.98400000000004</c:v>
                </c:pt>
                <c:pt idx="906">
                  <c:v>745.77099999999996</c:v>
                </c:pt>
                <c:pt idx="907">
                  <c:v>746.56399999999996</c:v>
                </c:pt>
                <c:pt idx="908">
                  <c:v>747.36699999999996</c:v>
                </c:pt>
                <c:pt idx="909">
                  <c:v>748.14200000000005</c:v>
                </c:pt>
                <c:pt idx="910">
                  <c:v>748.92700000000002</c:v>
                </c:pt>
                <c:pt idx="911">
                  <c:v>749.73</c:v>
                </c:pt>
                <c:pt idx="912">
                  <c:v>750.51300000000003</c:v>
                </c:pt>
                <c:pt idx="913">
                  <c:v>751.31799999999998</c:v>
                </c:pt>
                <c:pt idx="914">
                  <c:v>752.11400000000003</c:v>
                </c:pt>
                <c:pt idx="915">
                  <c:v>752.90300000000002</c:v>
                </c:pt>
                <c:pt idx="916">
                  <c:v>753.70899999999995</c:v>
                </c:pt>
                <c:pt idx="917">
                  <c:v>754.48099999999999</c:v>
                </c:pt>
                <c:pt idx="918">
                  <c:v>755.28099999999995</c:v>
                </c:pt>
                <c:pt idx="919">
                  <c:v>756.06899999999996</c:v>
                </c:pt>
                <c:pt idx="920">
                  <c:v>756.86300000000006</c:v>
                </c:pt>
                <c:pt idx="921">
                  <c:v>757.65300000000002</c:v>
                </c:pt>
                <c:pt idx="922">
                  <c:v>758.44100000000003</c:v>
                </c:pt>
                <c:pt idx="923">
                  <c:v>759.23800000000006</c:v>
                </c:pt>
                <c:pt idx="924">
                  <c:v>760.03200000000004</c:v>
                </c:pt>
                <c:pt idx="925">
                  <c:v>760.82500000000005</c:v>
                </c:pt>
                <c:pt idx="926">
                  <c:v>761.63300000000004</c:v>
                </c:pt>
                <c:pt idx="927">
                  <c:v>762.41499999999996</c:v>
                </c:pt>
                <c:pt idx="928">
                  <c:v>763.22</c:v>
                </c:pt>
                <c:pt idx="929">
                  <c:v>764.01</c:v>
                </c:pt>
                <c:pt idx="930">
                  <c:v>764.79200000000003</c:v>
                </c:pt>
                <c:pt idx="931">
                  <c:v>765.58199999999999</c:v>
                </c:pt>
                <c:pt idx="932">
                  <c:v>766.399</c:v>
                </c:pt>
                <c:pt idx="933">
                  <c:v>767.18799999999999</c:v>
                </c:pt>
                <c:pt idx="934">
                  <c:v>767.97500000000002</c:v>
                </c:pt>
                <c:pt idx="935">
                  <c:v>768.76599999999996</c:v>
                </c:pt>
                <c:pt idx="936">
                  <c:v>769.56299999999999</c:v>
                </c:pt>
                <c:pt idx="937">
                  <c:v>770.36400000000003</c:v>
                </c:pt>
                <c:pt idx="938">
                  <c:v>771.14300000000003</c:v>
                </c:pt>
                <c:pt idx="939">
                  <c:v>771.93700000000001</c:v>
                </c:pt>
                <c:pt idx="940">
                  <c:v>772.72699999999998</c:v>
                </c:pt>
                <c:pt idx="941">
                  <c:v>773.51300000000003</c:v>
                </c:pt>
                <c:pt idx="942">
                  <c:v>774.31299999999999</c:v>
                </c:pt>
                <c:pt idx="943">
                  <c:v>775.101</c:v>
                </c:pt>
                <c:pt idx="944">
                  <c:v>775.88</c:v>
                </c:pt>
                <c:pt idx="945">
                  <c:v>776.70100000000002</c:v>
                </c:pt>
                <c:pt idx="946">
                  <c:v>777.47400000000005</c:v>
                </c:pt>
                <c:pt idx="947">
                  <c:v>778.28</c:v>
                </c:pt>
                <c:pt idx="948">
                  <c:v>779.06100000000004</c:v>
                </c:pt>
                <c:pt idx="949">
                  <c:v>779.85900000000004</c:v>
                </c:pt>
                <c:pt idx="950">
                  <c:v>780.63800000000003</c:v>
                </c:pt>
                <c:pt idx="951">
                  <c:v>781.44200000000001</c:v>
                </c:pt>
                <c:pt idx="952">
                  <c:v>782.22500000000002</c:v>
                </c:pt>
                <c:pt idx="953">
                  <c:v>783.02499999999998</c:v>
                </c:pt>
                <c:pt idx="954">
                  <c:v>783.79700000000003</c:v>
                </c:pt>
                <c:pt idx="955">
                  <c:v>784.60500000000002</c:v>
                </c:pt>
                <c:pt idx="956">
                  <c:v>785.41</c:v>
                </c:pt>
                <c:pt idx="957">
                  <c:v>786.2</c:v>
                </c:pt>
                <c:pt idx="958">
                  <c:v>786.98900000000003</c:v>
                </c:pt>
                <c:pt idx="959">
                  <c:v>787.79200000000003</c:v>
                </c:pt>
                <c:pt idx="960">
                  <c:v>788.57299999999998</c:v>
                </c:pt>
                <c:pt idx="961">
                  <c:v>789.36900000000003</c:v>
                </c:pt>
                <c:pt idx="962">
                  <c:v>790.16399999999999</c:v>
                </c:pt>
                <c:pt idx="963">
                  <c:v>790.95299999999997</c:v>
                </c:pt>
                <c:pt idx="964">
                  <c:v>791.74099999999999</c:v>
                </c:pt>
                <c:pt idx="965">
                  <c:v>792.54600000000005</c:v>
                </c:pt>
                <c:pt idx="966">
                  <c:v>793.33500000000004</c:v>
                </c:pt>
                <c:pt idx="967">
                  <c:v>794.15300000000002</c:v>
                </c:pt>
                <c:pt idx="968">
                  <c:v>794.928</c:v>
                </c:pt>
                <c:pt idx="969">
                  <c:v>795.70699999999999</c:v>
                </c:pt>
                <c:pt idx="970">
                  <c:v>796.51499999999999</c:v>
                </c:pt>
                <c:pt idx="971">
                  <c:v>797.30899999999997</c:v>
                </c:pt>
                <c:pt idx="972">
                  <c:v>798.11500000000001</c:v>
                </c:pt>
                <c:pt idx="973">
                  <c:v>798.88</c:v>
                </c:pt>
                <c:pt idx="974">
                  <c:v>799.67200000000003</c:v>
                </c:pt>
                <c:pt idx="975">
                  <c:v>800.49</c:v>
                </c:pt>
                <c:pt idx="976">
                  <c:v>801.27499999999998</c:v>
                </c:pt>
                <c:pt idx="977">
                  <c:v>802.07</c:v>
                </c:pt>
                <c:pt idx="978">
                  <c:v>802.87300000000005</c:v>
                </c:pt>
                <c:pt idx="979">
                  <c:v>803.66600000000005</c:v>
                </c:pt>
                <c:pt idx="980">
                  <c:v>804.45399999999995</c:v>
                </c:pt>
                <c:pt idx="981">
                  <c:v>805.245</c:v>
                </c:pt>
                <c:pt idx="982">
                  <c:v>806.04200000000003</c:v>
                </c:pt>
                <c:pt idx="983">
                  <c:v>806.83699999999999</c:v>
                </c:pt>
                <c:pt idx="984">
                  <c:v>807.62800000000004</c:v>
                </c:pt>
                <c:pt idx="985">
                  <c:v>808.42399999999998</c:v>
                </c:pt>
                <c:pt idx="986">
                  <c:v>809.21799999999996</c:v>
                </c:pt>
                <c:pt idx="987">
                  <c:v>810.01800000000003</c:v>
                </c:pt>
                <c:pt idx="988">
                  <c:v>810.81399999999996</c:v>
                </c:pt>
                <c:pt idx="989">
                  <c:v>811.58900000000006</c:v>
                </c:pt>
                <c:pt idx="990">
                  <c:v>812.38499999999999</c:v>
                </c:pt>
                <c:pt idx="991">
                  <c:v>813.18600000000004</c:v>
                </c:pt>
                <c:pt idx="992">
                  <c:v>813.95</c:v>
                </c:pt>
                <c:pt idx="993">
                  <c:v>814.76099999999997</c:v>
                </c:pt>
                <c:pt idx="994">
                  <c:v>815.56200000000001</c:v>
                </c:pt>
                <c:pt idx="995">
                  <c:v>816.34199999999998</c:v>
                </c:pt>
                <c:pt idx="996">
                  <c:v>817.13900000000001</c:v>
                </c:pt>
                <c:pt idx="997">
                  <c:v>817.93600000000004</c:v>
                </c:pt>
                <c:pt idx="998">
                  <c:v>818.70699999999999</c:v>
                </c:pt>
                <c:pt idx="999">
                  <c:v>819.51800000000003</c:v>
                </c:pt>
                <c:pt idx="1000">
                  <c:v>820.30799999999999</c:v>
                </c:pt>
                <c:pt idx="1001">
                  <c:v>821.11900000000003</c:v>
                </c:pt>
                <c:pt idx="1002">
                  <c:v>821.88699999999994</c:v>
                </c:pt>
                <c:pt idx="1003">
                  <c:v>822.66200000000003</c:v>
                </c:pt>
                <c:pt idx="1004">
                  <c:v>823.48</c:v>
                </c:pt>
                <c:pt idx="1005">
                  <c:v>824.26099999999997</c:v>
                </c:pt>
                <c:pt idx="1006">
                  <c:v>825.05399999999997</c:v>
                </c:pt>
                <c:pt idx="1007">
                  <c:v>825.85299999999995</c:v>
                </c:pt>
                <c:pt idx="1008">
                  <c:v>826.63</c:v>
                </c:pt>
                <c:pt idx="1009">
                  <c:v>827.43499999999995</c:v>
                </c:pt>
                <c:pt idx="1010">
                  <c:v>828.23</c:v>
                </c:pt>
                <c:pt idx="1011">
                  <c:v>829.01499999999999</c:v>
                </c:pt>
                <c:pt idx="1012">
                  <c:v>829.803</c:v>
                </c:pt>
                <c:pt idx="1013">
                  <c:v>830.62099999999998</c:v>
                </c:pt>
                <c:pt idx="1014">
                  <c:v>831.40099999999995</c:v>
                </c:pt>
                <c:pt idx="1015">
                  <c:v>832.19500000000005</c:v>
                </c:pt>
                <c:pt idx="1016">
                  <c:v>833.00300000000004</c:v>
                </c:pt>
                <c:pt idx="1017">
                  <c:v>833.78800000000001</c:v>
                </c:pt>
                <c:pt idx="1018">
                  <c:v>834.58</c:v>
                </c:pt>
                <c:pt idx="1019">
                  <c:v>835.39</c:v>
                </c:pt>
                <c:pt idx="1020">
                  <c:v>836.19799999999998</c:v>
                </c:pt>
                <c:pt idx="1021">
                  <c:v>836.98099999999999</c:v>
                </c:pt>
                <c:pt idx="1022">
                  <c:v>837.779</c:v>
                </c:pt>
                <c:pt idx="1023">
                  <c:v>838.58900000000006</c:v>
                </c:pt>
                <c:pt idx="1024">
                  <c:v>839.36199999999997</c:v>
                </c:pt>
                <c:pt idx="1025">
                  <c:v>840.15800000000002</c:v>
                </c:pt>
                <c:pt idx="1026">
                  <c:v>840.97</c:v>
                </c:pt>
                <c:pt idx="1027">
                  <c:v>841.75099999999998</c:v>
                </c:pt>
                <c:pt idx="1028">
                  <c:v>842.55899999999997</c:v>
                </c:pt>
                <c:pt idx="1029">
                  <c:v>843.34900000000005</c:v>
                </c:pt>
                <c:pt idx="1030">
                  <c:v>844.13</c:v>
                </c:pt>
                <c:pt idx="1031">
                  <c:v>844.93700000000001</c:v>
                </c:pt>
                <c:pt idx="1032">
                  <c:v>845.73199999999997</c:v>
                </c:pt>
                <c:pt idx="1033">
                  <c:v>846.51900000000001</c:v>
                </c:pt>
                <c:pt idx="1034">
                  <c:v>847.30799999999999</c:v>
                </c:pt>
                <c:pt idx="1035">
                  <c:v>848.11300000000006</c:v>
                </c:pt>
                <c:pt idx="1036">
                  <c:v>848.88800000000003</c:v>
                </c:pt>
                <c:pt idx="1037">
                  <c:v>849.65899999999999</c:v>
                </c:pt>
                <c:pt idx="1038">
                  <c:v>850.47</c:v>
                </c:pt>
                <c:pt idx="1039">
                  <c:v>851.26099999999997</c:v>
                </c:pt>
                <c:pt idx="1040">
                  <c:v>852.05399999999997</c:v>
                </c:pt>
                <c:pt idx="1041">
                  <c:v>852.86099999999999</c:v>
                </c:pt>
                <c:pt idx="1042">
                  <c:v>853.64099999999996</c:v>
                </c:pt>
                <c:pt idx="1043">
                  <c:v>854.44600000000003</c:v>
                </c:pt>
                <c:pt idx="1044">
                  <c:v>855.23500000000001</c:v>
                </c:pt>
                <c:pt idx="1045">
                  <c:v>856.03200000000004</c:v>
                </c:pt>
                <c:pt idx="1046">
                  <c:v>856.803</c:v>
                </c:pt>
                <c:pt idx="1047">
                  <c:v>857.61699999999996</c:v>
                </c:pt>
                <c:pt idx="1048">
                  <c:v>858.39700000000005</c:v>
                </c:pt>
                <c:pt idx="1049">
                  <c:v>859.16899999999998</c:v>
                </c:pt>
                <c:pt idx="1050">
                  <c:v>859.99099999999999</c:v>
                </c:pt>
                <c:pt idx="1051">
                  <c:v>860.77499999999998</c:v>
                </c:pt>
                <c:pt idx="1052">
                  <c:v>861.55200000000002</c:v>
                </c:pt>
                <c:pt idx="1053">
                  <c:v>862.37599999999998</c:v>
                </c:pt>
                <c:pt idx="1054">
                  <c:v>863.14700000000005</c:v>
                </c:pt>
                <c:pt idx="1055">
                  <c:v>863.95100000000002</c:v>
                </c:pt>
                <c:pt idx="1056">
                  <c:v>864.73400000000004</c:v>
                </c:pt>
                <c:pt idx="1057">
                  <c:v>865.54300000000001</c:v>
                </c:pt>
                <c:pt idx="1058">
                  <c:v>866.32899999999995</c:v>
                </c:pt>
                <c:pt idx="1059">
                  <c:v>867.10799999999995</c:v>
                </c:pt>
                <c:pt idx="1060">
                  <c:v>867.90300000000002</c:v>
                </c:pt>
                <c:pt idx="1061">
                  <c:v>868.69399999999996</c:v>
                </c:pt>
                <c:pt idx="1062">
                  <c:v>869.48900000000003</c:v>
                </c:pt>
                <c:pt idx="1063">
                  <c:v>870.29200000000003</c:v>
                </c:pt>
                <c:pt idx="1064">
                  <c:v>871.07799999999997</c:v>
                </c:pt>
                <c:pt idx="1065">
                  <c:v>871.87599999999998</c:v>
                </c:pt>
                <c:pt idx="1066">
                  <c:v>872.66600000000005</c:v>
                </c:pt>
                <c:pt idx="1067">
                  <c:v>873.45899999999995</c:v>
                </c:pt>
                <c:pt idx="1068">
                  <c:v>874.24300000000005</c:v>
                </c:pt>
                <c:pt idx="1069">
                  <c:v>875.04399999999998</c:v>
                </c:pt>
                <c:pt idx="1070">
                  <c:v>875.82899999999995</c:v>
                </c:pt>
                <c:pt idx="1071">
                  <c:v>876.60699999999997</c:v>
                </c:pt>
                <c:pt idx="1072">
                  <c:v>877.42499999999995</c:v>
                </c:pt>
                <c:pt idx="1073">
                  <c:v>878.22299999999996</c:v>
                </c:pt>
                <c:pt idx="1074">
                  <c:v>879.01300000000003</c:v>
                </c:pt>
                <c:pt idx="1075">
                  <c:v>879.81100000000004</c:v>
                </c:pt>
                <c:pt idx="1076">
                  <c:v>880.57600000000002</c:v>
                </c:pt>
                <c:pt idx="1077">
                  <c:v>881.38800000000003</c:v>
                </c:pt>
                <c:pt idx="1078">
                  <c:v>882.15800000000002</c:v>
                </c:pt>
                <c:pt idx="1079">
                  <c:v>882.95799999999997</c:v>
                </c:pt>
                <c:pt idx="1080">
                  <c:v>883.73099999999999</c:v>
                </c:pt>
                <c:pt idx="1081">
                  <c:v>884.53099999999995</c:v>
                </c:pt>
                <c:pt idx="1082">
                  <c:v>885.31700000000001</c:v>
                </c:pt>
                <c:pt idx="1083">
                  <c:v>886.09900000000005</c:v>
                </c:pt>
                <c:pt idx="1084">
                  <c:v>886.87900000000002</c:v>
                </c:pt>
                <c:pt idx="1085">
                  <c:v>887.71400000000006</c:v>
                </c:pt>
                <c:pt idx="1086">
                  <c:v>888.46500000000003</c:v>
                </c:pt>
                <c:pt idx="1087">
                  <c:v>889.27599999999995</c:v>
                </c:pt>
                <c:pt idx="1088">
                  <c:v>890.06600000000003</c:v>
                </c:pt>
                <c:pt idx="1089">
                  <c:v>890.85900000000004</c:v>
                </c:pt>
                <c:pt idx="1090">
                  <c:v>891.65</c:v>
                </c:pt>
                <c:pt idx="1091">
                  <c:v>892.43600000000004</c:v>
                </c:pt>
                <c:pt idx="1092">
                  <c:v>893.23299999999995</c:v>
                </c:pt>
                <c:pt idx="1093">
                  <c:v>894.01499999999999</c:v>
                </c:pt>
                <c:pt idx="1094">
                  <c:v>894.79700000000003</c:v>
                </c:pt>
                <c:pt idx="1095">
                  <c:v>895.60799999999995</c:v>
                </c:pt>
                <c:pt idx="1096">
                  <c:v>896.39400000000001</c:v>
                </c:pt>
                <c:pt idx="1097">
                  <c:v>897.19799999999998</c:v>
                </c:pt>
                <c:pt idx="1098">
                  <c:v>897.99699999999996</c:v>
                </c:pt>
                <c:pt idx="1099">
                  <c:v>898.76900000000001</c:v>
                </c:pt>
                <c:pt idx="1100">
                  <c:v>899.56100000000004</c:v>
                </c:pt>
                <c:pt idx="1101">
                  <c:v>900.35599999999999</c:v>
                </c:pt>
                <c:pt idx="1102">
                  <c:v>901.14</c:v>
                </c:pt>
                <c:pt idx="1103">
                  <c:v>901.93200000000002</c:v>
                </c:pt>
                <c:pt idx="1104">
                  <c:v>902.73099999999999</c:v>
                </c:pt>
                <c:pt idx="1105">
                  <c:v>903.51199999999994</c:v>
                </c:pt>
                <c:pt idx="1106">
                  <c:v>904.31799999999998</c:v>
                </c:pt>
                <c:pt idx="1107">
                  <c:v>905.13300000000004</c:v>
                </c:pt>
                <c:pt idx="1108">
                  <c:v>905.9</c:v>
                </c:pt>
                <c:pt idx="1109">
                  <c:v>906.68700000000001</c:v>
                </c:pt>
                <c:pt idx="1110">
                  <c:v>907.49099999999999</c:v>
                </c:pt>
                <c:pt idx="1111">
                  <c:v>908.28700000000003</c:v>
                </c:pt>
                <c:pt idx="1112">
                  <c:v>909.08199999999999</c:v>
                </c:pt>
                <c:pt idx="1113">
                  <c:v>909.86699999999996</c:v>
                </c:pt>
                <c:pt idx="1114">
                  <c:v>910.66899999999998</c:v>
                </c:pt>
                <c:pt idx="1115">
                  <c:v>911.46</c:v>
                </c:pt>
                <c:pt idx="1116">
                  <c:v>912.25900000000001</c:v>
                </c:pt>
                <c:pt idx="1117">
                  <c:v>913.06100000000004</c:v>
                </c:pt>
                <c:pt idx="1118">
                  <c:v>913.83500000000004</c:v>
                </c:pt>
                <c:pt idx="1119">
                  <c:v>914.65700000000004</c:v>
                </c:pt>
                <c:pt idx="1120">
                  <c:v>915.43899999999996</c:v>
                </c:pt>
                <c:pt idx="1121">
                  <c:v>916.226</c:v>
                </c:pt>
                <c:pt idx="1122">
                  <c:v>917.01400000000001</c:v>
                </c:pt>
                <c:pt idx="1123">
                  <c:v>917.80399999999997</c:v>
                </c:pt>
                <c:pt idx="1124">
                  <c:v>918.59100000000001</c:v>
                </c:pt>
                <c:pt idx="1125">
                  <c:v>919.37900000000002</c:v>
                </c:pt>
                <c:pt idx="1126">
                  <c:v>920.17</c:v>
                </c:pt>
                <c:pt idx="1127">
                  <c:v>920.95399999999995</c:v>
                </c:pt>
                <c:pt idx="1128">
                  <c:v>921.73099999999999</c:v>
                </c:pt>
                <c:pt idx="1129">
                  <c:v>922.55100000000004</c:v>
                </c:pt>
                <c:pt idx="1130">
                  <c:v>923.33299999999997</c:v>
                </c:pt>
                <c:pt idx="1131">
                  <c:v>924.12</c:v>
                </c:pt>
                <c:pt idx="1132">
                  <c:v>924.90599999999995</c:v>
                </c:pt>
                <c:pt idx="1133">
                  <c:v>925.69500000000005</c:v>
                </c:pt>
                <c:pt idx="1134">
                  <c:v>926.46900000000005</c:v>
                </c:pt>
                <c:pt idx="1135">
                  <c:v>927.26599999999996</c:v>
                </c:pt>
                <c:pt idx="1136">
                  <c:v>928.05</c:v>
                </c:pt>
                <c:pt idx="1137">
                  <c:v>928.83399999999995</c:v>
                </c:pt>
                <c:pt idx="1138">
                  <c:v>929.62599999999998</c:v>
                </c:pt>
                <c:pt idx="1139">
                  <c:v>930.43399999999997</c:v>
                </c:pt>
                <c:pt idx="1140">
                  <c:v>931.20699999999999</c:v>
                </c:pt>
                <c:pt idx="1141">
                  <c:v>932.00699999999995</c:v>
                </c:pt>
                <c:pt idx="1142">
                  <c:v>932.79700000000003</c:v>
                </c:pt>
                <c:pt idx="1143">
                  <c:v>933.57299999999998</c:v>
                </c:pt>
                <c:pt idx="1144">
                  <c:v>934.39200000000005</c:v>
                </c:pt>
                <c:pt idx="1145">
                  <c:v>935.16399999999999</c:v>
                </c:pt>
                <c:pt idx="1146">
                  <c:v>935.95699999999999</c:v>
                </c:pt>
                <c:pt idx="1147">
                  <c:v>936.75699999999995</c:v>
                </c:pt>
                <c:pt idx="1148">
                  <c:v>937.55100000000004</c:v>
                </c:pt>
                <c:pt idx="1149">
                  <c:v>938.346</c:v>
                </c:pt>
                <c:pt idx="1150">
                  <c:v>939.12800000000004</c:v>
                </c:pt>
                <c:pt idx="1151">
                  <c:v>939.91300000000001</c:v>
                </c:pt>
                <c:pt idx="1152">
                  <c:v>940.71699999999998</c:v>
                </c:pt>
                <c:pt idx="1153">
                  <c:v>941.49800000000005</c:v>
                </c:pt>
                <c:pt idx="1154">
                  <c:v>942.31700000000001</c:v>
                </c:pt>
                <c:pt idx="1155">
                  <c:v>943.09299999999996</c:v>
                </c:pt>
                <c:pt idx="1156">
                  <c:v>943.87800000000004</c:v>
                </c:pt>
                <c:pt idx="1157">
                  <c:v>944.68799999999999</c:v>
                </c:pt>
                <c:pt idx="1158">
                  <c:v>945.48099999999999</c:v>
                </c:pt>
                <c:pt idx="1159">
                  <c:v>946.26800000000003</c:v>
                </c:pt>
                <c:pt idx="1160">
                  <c:v>947.07</c:v>
                </c:pt>
                <c:pt idx="1161">
                  <c:v>947.86900000000003</c:v>
                </c:pt>
                <c:pt idx="1162">
                  <c:v>948.64800000000002</c:v>
                </c:pt>
                <c:pt idx="1163">
                  <c:v>949.44899999999996</c:v>
                </c:pt>
                <c:pt idx="1164">
                  <c:v>950.25</c:v>
                </c:pt>
                <c:pt idx="1165">
                  <c:v>951.04399999999998</c:v>
                </c:pt>
                <c:pt idx="1166">
                  <c:v>951.83799999999997</c:v>
                </c:pt>
                <c:pt idx="1167">
                  <c:v>952.60400000000004</c:v>
                </c:pt>
                <c:pt idx="1168">
                  <c:v>953.40599999999995</c:v>
                </c:pt>
                <c:pt idx="1169">
                  <c:v>954.2</c:v>
                </c:pt>
                <c:pt idx="1170">
                  <c:v>954.98900000000003</c:v>
                </c:pt>
                <c:pt idx="1171">
                  <c:v>955.78499999999997</c:v>
                </c:pt>
                <c:pt idx="1172">
                  <c:v>956.56700000000001</c:v>
                </c:pt>
                <c:pt idx="1173">
                  <c:v>957.36199999999997</c:v>
                </c:pt>
                <c:pt idx="1174">
                  <c:v>958.14700000000005</c:v>
                </c:pt>
                <c:pt idx="1175">
                  <c:v>958.93299999999999</c:v>
                </c:pt>
                <c:pt idx="1176">
                  <c:v>959.74400000000003</c:v>
                </c:pt>
                <c:pt idx="1177">
                  <c:v>960.51099999999997</c:v>
                </c:pt>
                <c:pt idx="1178">
                  <c:v>961.32600000000002</c:v>
                </c:pt>
                <c:pt idx="1179">
                  <c:v>962.11699999999996</c:v>
                </c:pt>
                <c:pt idx="1180">
                  <c:v>962.90300000000002</c:v>
                </c:pt>
                <c:pt idx="1181">
                  <c:v>963.70299999999997</c:v>
                </c:pt>
                <c:pt idx="1182">
                  <c:v>964.50199999999995</c:v>
                </c:pt>
                <c:pt idx="1183">
                  <c:v>965.28700000000003</c:v>
                </c:pt>
                <c:pt idx="1184">
                  <c:v>966.08</c:v>
                </c:pt>
                <c:pt idx="1185">
                  <c:v>966.85500000000002</c:v>
                </c:pt>
                <c:pt idx="1186">
                  <c:v>967.649</c:v>
                </c:pt>
                <c:pt idx="1187">
                  <c:v>968.43899999999996</c:v>
                </c:pt>
                <c:pt idx="1188">
                  <c:v>969.24099999999999</c:v>
                </c:pt>
                <c:pt idx="1189">
                  <c:v>970.029</c:v>
                </c:pt>
                <c:pt idx="1190">
                  <c:v>970.81899999999996</c:v>
                </c:pt>
                <c:pt idx="1191">
                  <c:v>971.60599999999999</c:v>
                </c:pt>
                <c:pt idx="1192">
                  <c:v>972.41700000000003</c:v>
                </c:pt>
                <c:pt idx="1193">
                  <c:v>973.19899999999996</c:v>
                </c:pt>
                <c:pt idx="1194">
                  <c:v>973.99099999999999</c:v>
                </c:pt>
                <c:pt idx="1195">
                  <c:v>974.79600000000005</c:v>
                </c:pt>
                <c:pt idx="1196">
                  <c:v>975.55899999999997</c:v>
                </c:pt>
                <c:pt idx="1197">
                  <c:v>976.37199999999996</c:v>
                </c:pt>
                <c:pt idx="1198">
                  <c:v>977.18200000000002</c:v>
                </c:pt>
                <c:pt idx="1199">
                  <c:v>977.96400000000006</c:v>
                </c:pt>
                <c:pt idx="1200">
                  <c:v>978.75699999999995</c:v>
                </c:pt>
                <c:pt idx="1201">
                  <c:v>979.55600000000004</c:v>
                </c:pt>
                <c:pt idx="1202">
                  <c:v>980.34699999999998</c:v>
                </c:pt>
                <c:pt idx="1203">
                  <c:v>981.15499999999997</c:v>
                </c:pt>
                <c:pt idx="1204">
                  <c:v>981.94100000000003</c:v>
                </c:pt>
                <c:pt idx="1205">
                  <c:v>982.74199999999996</c:v>
                </c:pt>
                <c:pt idx="1206">
                  <c:v>983.53200000000004</c:v>
                </c:pt>
                <c:pt idx="1207">
                  <c:v>984.33</c:v>
                </c:pt>
                <c:pt idx="1208">
                  <c:v>985.10699999999997</c:v>
                </c:pt>
                <c:pt idx="1209">
                  <c:v>985.91</c:v>
                </c:pt>
                <c:pt idx="1210">
                  <c:v>986.70399999999995</c:v>
                </c:pt>
                <c:pt idx="1211">
                  <c:v>987.50300000000004</c:v>
                </c:pt>
                <c:pt idx="1212">
                  <c:v>988.30100000000004</c:v>
                </c:pt>
                <c:pt idx="1213">
                  <c:v>989.10199999999998</c:v>
                </c:pt>
                <c:pt idx="1214">
                  <c:v>989.89599999999996</c:v>
                </c:pt>
                <c:pt idx="1215">
                  <c:v>990.69399999999996</c:v>
                </c:pt>
                <c:pt idx="1216">
                  <c:v>991.476</c:v>
                </c:pt>
                <c:pt idx="1217">
                  <c:v>992.28499999999997</c:v>
                </c:pt>
                <c:pt idx="1218">
                  <c:v>993.05700000000002</c:v>
                </c:pt>
                <c:pt idx="1219">
                  <c:v>993.85799999999995</c:v>
                </c:pt>
                <c:pt idx="1220">
                  <c:v>994.63800000000003</c:v>
                </c:pt>
                <c:pt idx="1221">
                  <c:v>995.44200000000001</c:v>
                </c:pt>
                <c:pt idx="1222">
                  <c:v>996.23900000000003</c:v>
                </c:pt>
                <c:pt idx="1223">
                  <c:v>997.03300000000002</c:v>
                </c:pt>
                <c:pt idx="1224">
                  <c:v>997.80600000000004</c:v>
                </c:pt>
                <c:pt idx="1225">
                  <c:v>998.61699999999996</c:v>
                </c:pt>
                <c:pt idx="1226">
                  <c:v>999.4</c:v>
                </c:pt>
                <c:pt idx="1227">
                  <c:v>1000.186</c:v>
                </c:pt>
                <c:pt idx="1228">
                  <c:v>1000.976</c:v>
                </c:pt>
                <c:pt idx="1229">
                  <c:v>1001.77</c:v>
                </c:pt>
                <c:pt idx="1230">
                  <c:v>1002.546</c:v>
                </c:pt>
                <c:pt idx="1231">
                  <c:v>1003.332</c:v>
                </c:pt>
                <c:pt idx="1232">
                  <c:v>1004.135</c:v>
                </c:pt>
                <c:pt idx="1233">
                  <c:v>1004.929</c:v>
                </c:pt>
                <c:pt idx="1234">
                  <c:v>1005.718</c:v>
                </c:pt>
                <c:pt idx="1235">
                  <c:v>1006.53</c:v>
                </c:pt>
                <c:pt idx="1236">
                  <c:v>1007.32</c:v>
                </c:pt>
                <c:pt idx="1237">
                  <c:v>1008.111</c:v>
                </c:pt>
                <c:pt idx="1238">
                  <c:v>1008.9059999999999</c:v>
                </c:pt>
                <c:pt idx="1239">
                  <c:v>1009.687</c:v>
                </c:pt>
                <c:pt idx="1240">
                  <c:v>1010.474</c:v>
                </c:pt>
                <c:pt idx="1241">
                  <c:v>1011.264</c:v>
                </c:pt>
                <c:pt idx="1242">
                  <c:v>1012.045</c:v>
                </c:pt>
                <c:pt idx="1243">
                  <c:v>1012.846</c:v>
                </c:pt>
                <c:pt idx="1244">
                  <c:v>1013.65</c:v>
                </c:pt>
                <c:pt idx="1245">
                  <c:v>1014.436</c:v>
                </c:pt>
                <c:pt idx="1246">
                  <c:v>1015.25</c:v>
                </c:pt>
                <c:pt idx="1247">
                  <c:v>1016.04</c:v>
                </c:pt>
                <c:pt idx="1248">
                  <c:v>1016.832</c:v>
                </c:pt>
                <c:pt idx="1249">
                  <c:v>1017.622</c:v>
                </c:pt>
                <c:pt idx="1250">
                  <c:v>1018.409</c:v>
                </c:pt>
                <c:pt idx="1251">
                  <c:v>1019.2190000000001</c:v>
                </c:pt>
                <c:pt idx="1252">
                  <c:v>1020</c:v>
                </c:pt>
                <c:pt idx="1253">
                  <c:v>1020.779</c:v>
                </c:pt>
                <c:pt idx="1254">
                  <c:v>1021.599</c:v>
                </c:pt>
                <c:pt idx="1255">
                  <c:v>1022.407</c:v>
                </c:pt>
                <c:pt idx="1256">
                  <c:v>1023.203</c:v>
                </c:pt>
                <c:pt idx="1257">
                  <c:v>1023.997</c:v>
                </c:pt>
                <c:pt idx="1258">
                  <c:v>1024.7650000000001</c:v>
                </c:pt>
                <c:pt idx="1259">
                  <c:v>1025.566</c:v>
                </c:pt>
                <c:pt idx="1260">
                  <c:v>1026.3620000000001</c:v>
                </c:pt>
                <c:pt idx="1261">
                  <c:v>1027.136</c:v>
                </c:pt>
                <c:pt idx="1262">
                  <c:v>1027.934</c:v>
                </c:pt>
                <c:pt idx="1263">
                  <c:v>1028.721</c:v>
                </c:pt>
                <c:pt idx="1264">
                  <c:v>1029.4960000000001</c:v>
                </c:pt>
                <c:pt idx="1265">
                  <c:v>1030.29</c:v>
                </c:pt>
                <c:pt idx="1266">
                  <c:v>1031.088</c:v>
                </c:pt>
                <c:pt idx="1267">
                  <c:v>1031.896</c:v>
                </c:pt>
                <c:pt idx="1268">
                  <c:v>1032.6869999999999</c:v>
                </c:pt>
                <c:pt idx="1269">
                  <c:v>1033.4880000000001</c:v>
                </c:pt>
                <c:pt idx="1270">
                  <c:v>1034.2850000000001</c:v>
                </c:pt>
                <c:pt idx="1271">
                  <c:v>1035.076</c:v>
                </c:pt>
                <c:pt idx="1272">
                  <c:v>1035.864</c:v>
                </c:pt>
                <c:pt idx="1273">
                  <c:v>1036.646</c:v>
                </c:pt>
                <c:pt idx="1274">
                  <c:v>1037.4380000000001</c:v>
                </c:pt>
                <c:pt idx="1275">
                  <c:v>1038.2249999999999</c:v>
                </c:pt>
                <c:pt idx="1276">
                  <c:v>1039.0139999999999</c:v>
                </c:pt>
                <c:pt idx="1277">
                  <c:v>1039.8050000000001</c:v>
                </c:pt>
                <c:pt idx="1278">
                  <c:v>1040.635</c:v>
                </c:pt>
                <c:pt idx="1279">
                  <c:v>1041.413</c:v>
                </c:pt>
                <c:pt idx="1280">
                  <c:v>1042.1980000000001</c:v>
                </c:pt>
                <c:pt idx="1281">
                  <c:v>1042.999</c:v>
                </c:pt>
                <c:pt idx="1282">
                  <c:v>1043.7829999999999</c:v>
                </c:pt>
                <c:pt idx="1283">
                  <c:v>1044.5840000000001</c:v>
                </c:pt>
                <c:pt idx="1284">
                  <c:v>1045.375</c:v>
                </c:pt>
                <c:pt idx="1285">
                  <c:v>1046.173</c:v>
                </c:pt>
                <c:pt idx="1286">
                  <c:v>1046.97</c:v>
                </c:pt>
                <c:pt idx="1287">
                  <c:v>1047.7380000000001</c:v>
                </c:pt>
                <c:pt idx="1288">
                  <c:v>1048.5640000000001</c:v>
                </c:pt>
                <c:pt idx="1289">
                  <c:v>1049.3589999999999</c:v>
                </c:pt>
                <c:pt idx="1290">
                  <c:v>1050.1579999999999</c:v>
                </c:pt>
                <c:pt idx="1291">
                  <c:v>1050.95</c:v>
                </c:pt>
                <c:pt idx="1292">
                  <c:v>1051.7339999999999</c:v>
                </c:pt>
                <c:pt idx="1293">
                  <c:v>1052.519</c:v>
                </c:pt>
                <c:pt idx="1294">
                  <c:v>1053.3219999999999</c:v>
                </c:pt>
                <c:pt idx="1295">
                  <c:v>1054.0940000000001</c:v>
                </c:pt>
                <c:pt idx="1296">
                  <c:v>1054.8920000000001</c:v>
                </c:pt>
                <c:pt idx="1297">
                  <c:v>1055.691</c:v>
                </c:pt>
                <c:pt idx="1298">
                  <c:v>1056.4770000000001</c:v>
                </c:pt>
                <c:pt idx="1299">
                  <c:v>1057.2840000000001</c:v>
                </c:pt>
                <c:pt idx="1300">
                  <c:v>1058.079</c:v>
                </c:pt>
                <c:pt idx="1301">
                  <c:v>1058.8720000000001</c:v>
                </c:pt>
                <c:pt idx="1302">
                  <c:v>1059.6610000000001</c:v>
                </c:pt>
                <c:pt idx="1303">
                  <c:v>1060.471</c:v>
                </c:pt>
                <c:pt idx="1304">
                  <c:v>1061.2570000000001</c:v>
                </c:pt>
                <c:pt idx="1305">
                  <c:v>1062.0429999999999</c:v>
                </c:pt>
                <c:pt idx="1306">
                  <c:v>1062.8440000000001</c:v>
                </c:pt>
                <c:pt idx="1307">
                  <c:v>1063.646</c:v>
                </c:pt>
                <c:pt idx="1308">
                  <c:v>1064.4100000000001</c:v>
                </c:pt>
                <c:pt idx="1309">
                  <c:v>1065.2070000000001</c:v>
                </c:pt>
                <c:pt idx="1310">
                  <c:v>1065.9949999999999</c:v>
                </c:pt>
                <c:pt idx="1311">
                  <c:v>1066.799</c:v>
                </c:pt>
                <c:pt idx="1312">
                  <c:v>1067.596</c:v>
                </c:pt>
                <c:pt idx="1313">
                  <c:v>1068.4059999999999</c:v>
                </c:pt>
                <c:pt idx="1314">
                  <c:v>1069.1669999999999</c:v>
                </c:pt>
                <c:pt idx="1315">
                  <c:v>1069.943</c:v>
                </c:pt>
                <c:pt idx="1316">
                  <c:v>1070.7429999999999</c:v>
                </c:pt>
                <c:pt idx="1317">
                  <c:v>1071.539</c:v>
                </c:pt>
                <c:pt idx="1318">
                  <c:v>1072.3050000000001</c:v>
                </c:pt>
                <c:pt idx="1319">
                  <c:v>1073.106</c:v>
                </c:pt>
                <c:pt idx="1320">
                  <c:v>1073.9269999999999</c:v>
                </c:pt>
                <c:pt idx="1321">
                  <c:v>1074.701</c:v>
                </c:pt>
                <c:pt idx="1322">
                  <c:v>1075.509</c:v>
                </c:pt>
                <c:pt idx="1323">
                  <c:v>1076.297</c:v>
                </c:pt>
                <c:pt idx="1324">
                  <c:v>1077.08</c:v>
                </c:pt>
                <c:pt idx="1325">
                  <c:v>1077.867</c:v>
                </c:pt>
                <c:pt idx="1326">
                  <c:v>1078.6569999999999</c:v>
                </c:pt>
                <c:pt idx="1327">
                  <c:v>1079.4570000000001</c:v>
                </c:pt>
                <c:pt idx="1328">
                  <c:v>1080.2360000000001</c:v>
                </c:pt>
                <c:pt idx="1329">
                  <c:v>1081.0419999999999</c:v>
                </c:pt>
                <c:pt idx="1330">
                  <c:v>1081.819</c:v>
                </c:pt>
                <c:pt idx="1331">
                  <c:v>1082.616</c:v>
                </c:pt>
                <c:pt idx="1332">
                  <c:v>1083.4159999999999</c:v>
                </c:pt>
                <c:pt idx="1333">
                  <c:v>1084.1949999999999</c:v>
                </c:pt>
                <c:pt idx="1334">
                  <c:v>1084.972</c:v>
                </c:pt>
                <c:pt idx="1335">
                  <c:v>1085.7850000000001</c:v>
                </c:pt>
                <c:pt idx="1336">
                  <c:v>1086.568</c:v>
                </c:pt>
                <c:pt idx="1337">
                  <c:v>1087.3699999999999</c:v>
                </c:pt>
                <c:pt idx="1338">
                  <c:v>1088.153</c:v>
                </c:pt>
                <c:pt idx="1339">
                  <c:v>1088.9649999999999</c:v>
                </c:pt>
                <c:pt idx="1340">
                  <c:v>1089.758</c:v>
                </c:pt>
                <c:pt idx="1341">
                  <c:v>1090.5550000000001</c:v>
                </c:pt>
                <c:pt idx="1342">
                  <c:v>1091.3430000000001</c:v>
                </c:pt>
                <c:pt idx="1343">
                  <c:v>1092.1310000000001</c:v>
                </c:pt>
                <c:pt idx="1344">
                  <c:v>1092.9159999999999</c:v>
                </c:pt>
                <c:pt idx="1345">
                  <c:v>1093.7380000000001</c:v>
                </c:pt>
                <c:pt idx="1346">
                  <c:v>1094.5239999999999</c:v>
                </c:pt>
                <c:pt idx="1347">
                  <c:v>1095.3389999999999</c:v>
                </c:pt>
                <c:pt idx="1348">
                  <c:v>1096.1179999999999</c:v>
                </c:pt>
                <c:pt idx="1349">
                  <c:v>1096.8969999999999</c:v>
                </c:pt>
                <c:pt idx="1350">
                  <c:v>1097.69</c:v>
                </c:pt>
                <c:pt idx="1351">
                  <c:v>1098.481</c:v>
                </c:pt>
                <c:pt idx="1352">
                  <c:v>1099.259</c:v>
                </c:pt>
                <c:pt idx="1353">
                  <c:v>1100.0730000000001</c:v>
                </c:pt>
                <c:pt idx="1354">
                  <c:v>1100.8720000000001</c:v>
                </c:pt>
                <c:pt idx="1355">
                  <c:v>1101.6510000000001</c:v>
                </c:pt>
                <c:pt idx="1356">
                  <c:v>1102.45</c:v>
                </c:pt>
                <c:pt idx="1357">
                  <c:v>1103.24</c:v>
                </c:pt>
                <c:pt idx="1358">
                  <c:v>1104.008</c:v>
                </c:pt>
                <c:pt idx="1359">
                  <c:v>1104.81</c:v>
                </c:pt>
                <c:pt idx="1360">
                  <c:v>1105.576</c:v>
                </c:pt>
                <c:pt idx="1361">
                  <c:v>1106.386</c:v>
                </c:pt>
                <c:pt idx="1362">
                  <c:v>1107.183</c:v>
                </c:pt>
                <c:pt idx="1363">
                  <c:v>1107.9780000000001</c:v>
                </c:pt>
                <c:pt idx="1364">
                  <c:v>1108.7619999999999</c:v>
                </c:pt>
                <c:pt idx="1365">
                  <c:v>1109.5440000000001</c:v>
                </c:pt>
                <c:pt idx="1366">
                  <c:v>1110.345</c:v>
                </c:pt>
                <c:pt idx="1367">
                  <c:v>1111.124</c:v>
                </c:pt>
                <c:pt idx="1368">
                  <c:v>1111.904</c:v>
                </c:pt>
                <c:pt idx="1369">
                  <c:v>1112.7159999999999</c:v>
                </c:pt>
                <c:pt idx="1370">
                  <c:v>1113.4960000000001</c:v>
                </c:pt>
                <c:pt idx="1371">
                  <c:v>1114.2919999999999</c:v>
                </c:pt>
                <c:pt idx="1372">
                  <c:v>1115.086</c:v>
                </c:pt>
                <c:pt idx="1373">
                  <c:v>1115.865</c:v>
                </c:pt>
                <c:pt idx="1374">
                  <c:v>1116.655</c:v>
                </c:pt>
                <c:pt idx="1375">
                  <c:v>1117.4480000000001</c:v>
                </c:pt>
                <c:pt idx="1376">
                  <c:v>1118.249</c:v>
                </c:pt>
                <c:pt idx="1377">
                  <c:v>1119.0429999999999</c:v>
                </c:pt>
                <c:pt idx="1378">
                  <c:v>1119.818</c:v>
                </c:pt>
                <c:pt idx="1379">
                  <c:v>1120.6300000000001</c:v>
                </c:pt>
                <c:pt idx="1380">
                  <c:v>1121.4190000000001</c:v>
                </c:pt>
                <c:pt idx="1381">
                  <c:v>1122.2059999999999</c:v>
                </c:pt>
                <c:pt idx="1382">
                  <c:v>1123.011</c:v>
                </c:pt>
                <c:pt idx="1383">
                  <c:v>1123.7850000000001</c:v>
                </c:pt>
                <c:pt idx="1384">
                  <c:v>1124.5889999999999</c:v>
                </c:pt>
                <c:pt idx="1385">
                  <c:v>1125.3920000000001</c:v>
                </c:pt>
                <c:pt idx="1386">
                  <c:v>1126.184</c:v>
                </c:pt>
                <c:pt idx="1387">
                  <c:v>1126.9670000000001</c:v>
                </c:pt>
                <c:pt idx="1388">
                  <c:v>1127.7670000000001</c:v>
                </c:pt>
                <c:pt idx="1389">
                  <c:v>1128.546</c:v>
                </c:pt>
                <c:pt idx="1390">
                  <c:v>1129.336</c:v>
                </c:pt>
                <c:pt idx="1391">
                  <c:v>1130.145</c:v>
                </c:pt>
                <c:pt idx="1392">
                  <c:v>1130.912</c:v>
                </c:pt>
                <c:pt idx="1393">
                  <c:v>1131.7</c:v>
                </c:pt>
                <c:pt idx="1394">
                  <c:v>1132.5029999999999</c:v>
                </c:pt>
                <c:pt idx="1395">
                  <c:v>1133.31</c:v>
                </c:pt>
                <c:pt idx="1396">
                  <c:v>1134.0989999999999</c:v>
                </c:pt>
                <c:pt idx="1397">
                  <c:v>1134.8969999999999</c:v>
                </c:pt>
                <c:pt idx="1398">
                  <c:v>1135.6859999999999</c:v>
                </c:pt>
                <c:pt idx="1399">
                  <c:v>1136.482</c:v>
                </c:pt>
                <c:pt idx="1400">
                  <c:v>1137.2560000000001</c:v>
                </c:pt>
                <c:pt idx="1401">
                  <c:v>1138.0540000000001</c:v>
                </c:pt>
                <c:pt idx="1402">
                  <c:v>1138.8440000000001</c:v>
                </c:pt>
                <c:pt idx="1403">
                  <c:v>1139.645</c:v>
                </c:pt>
                <c:pt idx="1404">
                  <c:v>1140.443</c:v>
                </c:pt>
                <c:pt idx="1405">
                  <c:v>1141.23</c:v>
                </c:pt>
                <c:pt idx="1406">
                  <c:v>1142.0029999999999</c:v>
                </c:pt>
                <c:pt idx="1407">
                  <c:v>1142.8130000000001</c:v>
                </c:pt>
                <c:pt idx="1408">
                  <c:v>1143.5930000000001</c:v>
                </c:pt>
                <c:pt idx="1409">
                  <c:v>1144.3720000000001</c:v>
                </c:pt>
                <c:pt idx="1410">
                  <c:v>1145.165</c:v>
                </c:pt>
                <c:pt idx="1411">
                  <c:v>1145.9690000000001</c:v>
                </c:pt>
                <c:pt idx="1412">
                  <c:v>1146.741</c:v>
                </c:pt>
                <c:pt idx="1413">
                  <c:v>1147.547</c:v>
                </c:pt>
                <c:pt idx="1414">
                  <c:v>1148.3409999999999</c:v>
                </c:pt>
                <c:pt idx="1415">
                  <c:v>1149.1220000000001</c:v>
                </c:pt>
                <c:pt idx="1416">
                  <c:v>1149.9079999999999</c:v>
                </c:pt>
                <c:pt idx="1417">
                  <c:v>1150.7059999999999</c:v>
                </c:pt>
                <c:pt idx="1418">
                  <c:v>1151.5050000000001</c:v>
                </c:pt>
                <c:pt idx="1419">
                  <c:v>1152.2829999999999</c:v>
                </c:pt>
                <c:pt idx="1420">
                  <c:v>1153.0920000000001</c:v>
                </c:pt>
                <c:pt idx="1421">
                  <c:v>1153.8679999999999</c:v>
                </c:pt>
                <c:pt idx="1422">
                  <c:v>1154.655</c:v>
                </c:pt>
                <c:pt idx="1423">
                  <c:v>1155.45</c:v>
                </c:pt>
                <c:pt idx="1424">
                  <c:v>1156.2280000000001</c:v>
                </c:pt>
                <c:pt idx="1425">
                  <c:v>1157.0219999999999</c:v>
                </c:pt>
                <c:pt idx="1426">
                  <c:v>1157.8209999999999</c:v>
                </c:pt>
                <c:pt idx="1427">
                  <c:v>1158.614</c:v>
                </c:pt>
                <c:pt idx="1428">
                  <c:v>1159.422</c:v>
                </c:pt>
                <c:pt idx="1429">
                  <c:v>1160.221</c:v>
                </c:pt>
                <c:pt idx="1430">
                  <c:v>1161.009</c:v>
                </c:pt>
                <c:pt idx="1431">
                  <c:v>1161.8040000000001</c:v>
                </c:pt>
                <c:pt idx="1432">
                  <c:v>1162.575</c:v>
                </c:pt>
                <c:pt idx="1433">
                  <c:v>1163.374</c:v>
                </c:pt>
                <c:pt idx="1434">
                  <c:v>1164.1690000000001</c:v>
                </c:pt>
                <c:pt idx="1435">
                  <c:v>1164.9580000000001</c:v>
                </c:pt>
                <c:pt idx="1436">
                  <c:v>1165.7629999999999</c:v>
                </c:pt>
                <c:pt idx="1437">
                  <c:v>1166.5820000000001</c:v>
                </c:pt>
                <c:pt idx="1438">
                  <c:v>1167.3689999999999</c:v>
                </c:pt>
                <c:pt idx="1439">
                  <c:v>1168.1569999999999</c:v>
                </c:pt>
                <c:pt idx="1440">
                  <c:v>1168.9490000000001</c:v>
                </c:pt>
                <c:pt idx="1441">
                  <c:v>1169.749</c:v>
                </c:pt>
                <c:pt idx="1442">
                  <c:v>1170.5250000000001</c:v>
                </c:pt>
                <c:pt idx="1443">
                  <c:v>1171.31</c:v>
                </c:pt>
                <c:pt idx="1444">
                  <c:v>1172.107</c:v>
                </c:pt>
                <c:pt idx="1445">
                  <c:v>1172.9000000000001</c:v>
                </c:pt>
                <c:pt idx="1446">
                  <c:v>1173.67</c:v>
                </c:pt>
                <c:pt idx="1447">
                  <c:v>1174.482</c:v>
                </c:pt>
                <c:pt idx="1448">
                  <c:v>1175.268</c:v>
                </c:pt>
                <c:pt idx="1449">
                  <c:v>1176.0540000000001</c:v>
                </c:pt>
                <c:pt idx="1450">
                  <c:v>1176.864</c:v>
                </c:pt>
                <c:pt idx="1451">
                  <c:v>1177.646</c:v>
                </c:pt>
                <c:pt idx="1452">
                  <c:v>1178.4449999999999</c:v>
                </c:pt>
                <c:pt idx="1453">
                  <c:v>1179.2439999999999</c:v>
                </c:pt>
                <c:pt idx="1454">
                  <c:v>1180.0170000000001</c:v>
                </c:pt>
                <c:pt idx="1455">
                  <c:v>1180.8140000000001</c:v>
                </c:pt>
                <c:pt idx="1456">
                  <c:v>1181.606</c:v>
                </c:pt>
                <c:pt idx="1457">
                  <c:v>1182.3900000000001</c:v>
                </c:pt>
                <c:pt idx="1458">
                  <c:v>1183.1669999999999</c:v>
                </c:pt>
                <c:pt idx="1459">
                  <c:v>1183.9680000000001</c:v>
                </c:pt>
                <c:pt idx="1460">
                  <c:v>1184.7819999999999</c:v>
                </c:pt>
                <c:pt idx="1461">
                  <c:v>1185.576</c:v>
                </c:pt>
                <c:pt idx="1462">
                  <c:v>1186.3710000000001</c:v>
                </c:pt>
                <c:pt idx="1463">
                  <c:v>1187.1780000000001</c:v>
                </c:pt>
                <c:pt idx="1464">
                  <c:v>1187.9459999999999</c:v>
                </c:pt>
                <c:pt idx="1465">
                  <c:v>1188.7360000000001</c:v>
                </c:pt>
                <c:pt idx="1466">
                  <c:v>1189.5340000000001</c:v>
                </c:pt>
                <c:pt idx="1467">
                  <c:v>1190.318</c:v>
                </c:pt>
                <c:pt idx="1468">
                  <c:v>1191.1079999999999</c:v>
                </c:pt>
                <c:pt idx="1469">
                  <c:v>1191.9169999999999</c:v>
                </c:pt>
                <c:pt idx="1470">
                  <c:v>1192.7239999999999</c:v>
                </c:pt>
                <c:pt idx="1471">
                  <c:v>1193.53</c:v>
                </c:pt>
                <c:pt idx="1472">
                  <c:v>1194.3130000000001</c:v>
                </c:pt>
                <c:pt idx="1473">
                  <c:v>1195.1079999999999</c:v>
                </c:pt>
                <c:pt idx="1474">
                  <c:v>1195.8900000000001</c:v>
                </c:pt>
                <c:pt idx="1475">
                  <c:v>1196.691</c:v>
                </c:pt>
                <c:pt idx="1476">
                  <c:v>1197.4749999999999</c:v>
                </c:pt>
                <c:pt idx="1477">
                  <c:v>1198.2660000000001</c:v>
                </c:pt>
                <c:pt idx="1478">
                  <c:v>1199.067</c:v>
                </c:pt>
                <c:pt idx="1479">
                  <c:v>1199.8800000000001</c:v>
                </c:pt>
                <c:pt idx="1480">
                  <c:v>1200.6420000000001</c:v>
                </c:pt>
                <c:pt idx="1481">
                  <c:v>1201.453</c:v>
                </c:pt>
                <c:pt idx="1482">
                  <c:v>1202.2570000000001</c:v>
                </c:pt>
                <c:pt idx="1483">
                  <c:v>1203.0429999999999</c:v>
                </c:pt>
                <c:pt idx="1484">
                  <c:v>1203.8330000000001</c:v>
                </c:pt>
                <c:pt idx="1485">
                  <c:v>1204.6389999999999</c:v>
                </c:pt>
                <c:pt idx="1486">
                  <c:v>1205.431</c:v>
                </c:pt>
                <c:pt idx="1487">
                  <c:v>1206.2280000000001</c:v>
                </c:pt>
                <c:pt idx="1488">
                  <c:v>1207.0129999999999</c:v>
                </c:pt>
                <c:pt idx="1489">
                  <c:v>1207.796</c:v>
                </c:pt>
                <c:pt idx="1490">
                  <c:v>1208.585</c:v>
                </c:pt>
                <c:pt idx="1491">
                  <c:v>1209.376</c:v>
                </c:pt>
                <c:pt idx="1492">
                  <c:v>1210.1579999999999</c:v>
                </c:pt>
                <c:pt idx="1493">
                  <c:v>1210.973</c:v>
                </c:pt>
                <c:pt idx="1494">
                  <c:v>1211.7719999999999</c:v>
                </c:pt>
                <c:pt idx="1495">
                  <c:v>1212.556</c:v>
                </c:pt>
                <c:pt idx="1496">
                  <c:v>1213.3620000000001</c:v>
                </c:pt>
                <c:pt idx="1497">
                  <c:v>1214.1469999999999</c:v>
                </c:pt>
                <c:pt idx="1498">
                  <c:v>1214.932</c:v>
                </c:pt>
                <c:pt idx="1499">
                  <c:v>1215.73</c:v>
                </c:pt>
                <c:pt idx="1500">
                  <c:v>1216.5150000000001</c:v>
                </c:pt>
                <c:pt idx="1501">
                  <c:v>1217.319</c:v>
                </c:pt>
                <c:pt idx="1502">
                  <c:v>1218.1079999999999</c:v>
                </c:pt>
                <c:pt idx="1503">
                  <c:v>1218.8989999999999</c:v>
                </c:pt>
                <c:pt idx="1504">
                  <c:v>1219.711</c:v>
                </c:pt>
                <c:pt idx="1505">
                  <c:v>1220.4960000000001</c:v>
                </c:pt>
                <c:pt idx="1506">
                  <c:v>1221.2919999999999</c:v>
                </c:pt>
                <c:pt idx="1507">
                  <c:v>1222.0719999999999</c:v>
                </c:pt>
                <c:pt idx="1508">
                  <c:v>1222.8530000000001</c:v>
                </c:pt>
                <c:pt idx="1509">
                  <c:v>1223.6500000000001</c:v>
                </c:pt>
                <c:pt idx="1510">
                  <c:v>1224.44</c:v>
                </c:pt>
                <c:pt idx="1511">
                  <c:v>1225.2329999999999</c:v>
                </c:pt>
                <c:pt idx="1512">
                  <c:v>1226.0160000000001</c:v>
                </c:pt>
                <c:pt idx="1513">
                  <c:v>1226.817</c:v>
                </c:pt>
                <c:pt idx="1514">
                  <c:v>1227.5999999999999</c:v>
                </c:pt>
                <c:pt idx="1515">
                  <c:v>1228.4010000000001</c:v>
                </c:pt>
                <c:pt idx="1516">
                  <c:v>1229.1959999999999</c:v>
                </c:pt>
                <c:pt idx="1517">
                  <c:v>1229.98</c:v>
                </c:pt>
                <c:pt idx="1518">
                  <c:v>1230.7629999999999</c:v>
                </c:pt>
                <c:pt idx="1519">
                  <c:v>1231.58</c:v>
                </c:pt>
                <c:pt idx="1520">
                  <c:v>1232.376</c:v>
                </c:pt>
                <c:pt idx="1521">
                  <c:v>1233.155</c:v>
                </c:pt>
                <c:pt idx="1522">
                  <c:v>1233.9390000000001</c:v>
                </c:pt>
                <c:pt idx="1523">
                  <c:v>1234.749</c:v>
                </c:pt>
                <c:pt idx="1524">
                  <c:v>1235.5419999999999</c:v>
                </c:pt>
                <c:pt idx="1525">
                  <c:v>1236.3399999999999</c:v>
                </c:pt>
                <c:pt idx="1526">
                  <c:v>1237.134</c:v>
                </c:pt>
                <c:pt idx="1527">
                  <c:v>1237.932</c:v>
                </c:pt>
                <c:pt idx="1528">
                  <c:v>1238.7460000000001</c:v>
                </c:pt>
                <c:pt idx="1529">
                  <c:v>1239.521</c:v>
                </c:pt>
                <c:pt idx="1530">
                  <c:v>1240.326</c:v>
                </c:pt>
                <c:pt idx="1531">
                  <c:v>1241.1089999999999</c:v>
                </c:pt>
                <c:pt idx="1532">
                  <c:v>1241.8910000000001</c:v>
                </c:pt>
                <c:pt idx="1533">
                  <c:v>1242.7070000000001</c:v>
                </c:pt>
                <c:pt idx="1534">
                  <c:v>1243.491</c:v>
                </c:pt>
                <c:pt idx="1535">
                  <c:v>1244.29</c:v>
                </c:pt>
                <c:pt idx="1536">
                  <c:v>1245.0830000000001</c:v>
                </c:pt>
                <c:pt idx="1537">
                  <c:v>1245.855</c:v>
                </c:pt>
                <c:pt idx="1538">
                  <c:v>1246.6769999999999</c:v>
                </c:pt>
                <c:pt idx="1539">
                  <c:v>1247.454</c:v>
                </c:pt>
                <c:pt idx="1540">
                  <c:v>1248.2470000000001</c:v>
                </c:pt>
                <c:pt idx="1541">
                  <c:v>1249.05</c:v>
                </c:pt>
                <c:pt idx="1542">
                  <c:v>1249.817</c:v>
                </c:pt>
                <c:pt idx="1543">
                  <c:v>1250.606</c:v>
                </c:pt>
                <c:pt idx="1544">
                  <c:v>1251.4169999999999</c:v>
                </c:pt>
                <c:pt idx="1545">
                  <c:v>1252.1980000000001</c:v>
                </c:pt>
                <c:pt idx="1546">
                  <c:v>1253</c:v>
                </c:pt>
                <c:pt idx="1547">
                  <c:v>1253.7929999999999</c:v>
                </c:pt>
                <c:pt idx="1548">
                  <c:v>1254.57</c:v>
                </c:pt>
                <c:pt idx="1549">
                  <c:v>1255.3579999999999</c:v>
                </c:pt>
                <c:pt idx="1550">
                  <c:v>1256.1759999999999</c:v>
                </c:pt>
                <c:pt idx="1551">
                  <c:v>1256.931</c:v>
                </c:pt>
                <c:pt idx="1552">
                  <c:v>1257.7249999999999</c:v>
                </c:pt>
                <c:pt idx="1553">
                  <c:v>1258.538</c:v>
                </c:pt>
                <c:pt idx="1554">
                  <c:v>1259.338</c:v>
                </c:pt>
                <c:pt idx="1555">
                  <c:v>1260.127</c:v>
                </c:pt>
                <c:pt idx="1556">
                  <c:v>1260.922</c:v>
                </c:pt>
                <c:pt idx="1557">
                  <c:v>1261.7270000000001</c:v>
                </c:pt>
                <c:pt idx="1558">
                  <c:v>1262.509</c:v>
                </c:pt>
                <c:pt idx="1559">
                  <c:v>1263.299</c:v>
                </c:pt>
                <c:pt idx="1560">
                  <c:v>1264.095</c:v>
                </c:pt>
                <c:pt idx="1561">
                  <c:v>1264.8789999999999</c:v>
                </c:pt>
                <c:pt idx="1562">
                  <c:v>1265.7070000000001</c:v>
                </c:pt>
                <c:pt idx="1563">
                  <c:v>1266.4849999999999</c:v>
                </c:pt>
                <c:pt idx="1564">
                  <c:v>1267.2670000000001</c:v>
                </c:pt>
                <c:pt idx="1565">
                  <c:v>1268.0619999999999</c:v>
                </c:pt>
                <c:pt idx="1566">
                  <c:v>1268.865</c:v>
                </c:pt>
                <c:pt idx="1567">
                  <c:v>1269.663</c:v>
                </c:pt>
                <c:pt idx="1568">
                  <c:v>1270.4449999999999</c:v>
                </c:pt>
                <c:pt idx="1569">
                  <c:v>1271.2539999999999</c:v>
                </c:pt>
                <c:pt idx="1570">
                  <c:v>1272.0260000000001</c:v>
                </c:pt>
                <c:pt idx="1571">
                  <c:v>1272.8050000000001</c:v>
                </c:pt>
                <c:pt idx="1572">
                  <c:v>1273.625</c:v>
                </c:pt>
                <c:pt idx="1573">
                  <c:v>1274.425</c:v>
                </c:pt>
                <c:pt idx="1574">
                  <c:v>1275.194</c:v>
                </c:pt>
                <c:pt idx="1575">
                  <c:v>1275.9970000000001</c:v>
                </c:pt>
                <c:pt idx="1576">
                  <c:v>1276.7909999999999</c:v>
                </c:pt>
                <c:pt idx="1577">
                  <c:v>1277.5740000000001</c:v>
                </c:pt>
                <c:pt idx="1578">
                  <c:v>1278.3820000000001</c:v>
                </c:pt>
                <c:pt idx="1579">
                  <c:v>1279.184</c:v>
                </c:pt>
                <c:pt idx="1580">
                  <c:v>1279.9549999999999</c:v>
                </c:pt>
                <c:pt idx="1581">
                  <c:v>1280.7639999999999</c:v>
                </c:pt>
                <c:pt idx="1582">
                  <c:v>1281.5530000000001</c:v>
                </c:pt>
                <c:pt idx="1583">
                  <c:v>1282.318</c:v>
                </c:pt>
                <c:pt idx="1584">
                  <c:v>1283.1120000000001</c:v>
                </c:pt>
                <c:pt idx="1585">
                  <c:v>1283.905</c:v>
                </c:pt>
                <c:pt idx="1586">
                  <c:v>1284.68</c:v>
                </c:pt>
                <c:pt idx="1587">
                  <c:v>1285.4949999999999</c:v>
                </c:pt>
                <c:pt idx="1588">
                  <c:v>1286.289</c:v>
                </c:pt>
                <c:pt idx="1589">
                  <c:v>1287.0830000000001</c:v>
                </c:pt>
                <c:pt idx="1590">
                  <c:v>1287.8800000000001</c:v>
                </c:pt>
                <c:pt idx="1591">
                  <c:v>1288.6600000000001</c:v>
                </c:pt>
                <c:pt idx="1592">
                  <c:v>1289.4570000000001</c:v>
                </c:pt>
                <c:pt idx="1593">
                  <c:v>1290.229</c:v>
                </c:pt>
                <c:pt idx="1594">
                  <c:v>1291.0229999999999</c:v>
                </c:pt>
                <c:pt idx="1595">
                  <c:v>1291.8340000000001</c:v>
                </c:pt>
                <c:pt idx="1596">
                  <c:v>1292.6300000000001</c:v>
                </c:pt>
                <c:pt idx="1597">
                  <c:v>1293.4190000000001</c:v>
                </c:pt>
                <c:pt idx="1598">
                  <c:v>1294.1980000000001</c:v>
                </c:pt>
                <c:pt idx="1599">
                  <c:v>1294.992</c:v>
                </c:pt>
                <c:pt idx="1600">
                  <c:v>1295.7840000000001</c:v>
                </c:pt>
                <c:pt idx="1601">
                  <c:v>1296.5830000000001</c:v>
                </c:pt>
                <c:pt idx="1602">
                  <c:v>1297.3689999999999</c:v>
                </c:pt>
                <c:pt idx="1603">
                  <c:v>1298.175</c:v>
                </c:pt>
                <c:pt idx="1604">
                  <c:v>1298.952</c:v>
                </c:pt>
                <c:pt idx="1605">
                  <c:v>1299.742</c:v>
                </c:pt>
                <c:pt idx="1606">
                  <c:v>1300.537</c:v>
                </c:pt>
                <c:pt idx="1607">
                  <c:v>1301.318</c:v>
                </c:pt>
                <c:pt idx="1608">
                  <c:v>1302.1089999999999</c:v>
                </c:pt>
                <c:pt idx="1609">
                  <c:v>1302.9000000000001</c:v>
                </c:pt>
                <c:pt idx="1610">
                  <c:v>1303.692</c:v>
                </c:pt>
                <c:pt idx="1611">
                  <c:v>1304.5050000000001</c:v>
                </c:pt>
                <c:pt idx="1612">
                  <c:v>1305.2940000000001</c:v>
                </c:pt>
                <c:pt idx="1613">
                  <c:v>1306.0809999999999</c:v>
                </c:pt>
                <c:pt idx="1614">
                  <c:v>1306.875</c:v>
                </c:pt>
                <c:pt idx="1615">
                  <c:v>1307.673</c:v>
                </c:pt>
                <c:pt idx="1616">
                  <c:v>1308.45</c:v>
                </c:pt>
                <c:pt idx="1617">
                  <c:v>1309.241</c:v>
                </c:pt>
                <c:pt idx="1618">
                  <c:v>1310.028</c:v>
                </c:pt>
                <c:pt idx="1619">
                  <c:v>1310.8440000000001</c:v>
                </c:pt>
                <c:pt idx="1620">
                  <c:v>1311.6089999999999</c:v>
                </c:pt>
                <c:pt idx="1621">
                  <c:v>1312.4290000000001</c:v>
                </c:pt>
                <c:pt idx="1622">
                  <c:v>1313.222</c:v>
                </c:pt>
                <c:pt idx="1623">
                  <c:v>1314.0129999999999</c:v>
                </c:pt>
                <c:pt idx="1624">
                  <c:v>1314.8050000000001</c:v>
                </c:pt>
                <c:pt idx="1625">
                  <c:v>1315.5820000000001</c:v>
                </c:pt>
                <c:pt idx="1626">
                  <c:v>1316.373</c:v>
                </c:pt>
                <c:pt idx="1627">
                  <c:v>1317.165</c:v>
                </c:pt>
                <c:pt idx="1628">
                  <c:v>1317.9259999999999</c:v>
                </c:pt>
                <c:pt idx="1629">
                  <c:v>1318.742</c:v>
                </c:pt>
                <c:pt idx="1630">
                  <c:v>1319.538</c:v>
                </c:pt>
                <c:pt idx="1631">
                  <c:v>1320.3330000000001</c:v>
                </c:pt>
                <c:pt idx="1632">
                  <c:v>1321.117</c:v>
                </c:pt>
                <c:pt idx="1633">
                  <c:v>1321.915</c:v>
                </c:pt>
                <c:pt idx="1634">
                  <c:v>1322.6980000000001</c:v>
                </c:pt>
                <c:pt idx="1635">
                  <c:v>1323.492</c:v>
                </c:pt>
                <c:pt idx="1636">
                  <c:v>1324.27</c:v>
                </c:pt>
                <c:pt idx="1637">
                  <c:v>1325.0619999999999</c:v>
                </c:pt>
                <c:pt idx="1638">
                  <c:v>1325.857</c:v>
                </c:pt>
                <c:pt idx="1639">
                  <c:v>1326.623</c:v>
                </c:pt>
                <c:pt idx="1640">
                  <c:v>1327.424</c:v>
                </c:pt>
                <c:pt idx="1641">
                  <c:v>1328.211</c:v>
                </c:pt>
                <c:pt idx="1642">
                  <c:v>1328.9939999999999</c:v>
                </c:pt>
                <c:pt idx="1643">
                  <c:v>1329.7750000000001</c:v>
                </c:pt>
                <c:pt idx="1644">
                  <c:v>1330.59</c:v>
                </c:pt>
                <c:pt idx="1645">
                  <c:v>1331.384</c:v>
                </c:pt>
                <c:pt idx="1646">
                  <c:v>1332.1669999999999</c:v>
                </c:pt>
                <c:pt idx="1647">
                  <c:v>1332.942</c:v>
                </c:pt>
                <c:pt idx="1648">
                  <c:v>1333.74</c:v>
                </c:pt>
                <c:pt idx="1649">
                  <c:v>1334.5160000000001</c:v>
                </c:pt>
                <c:pt idx="1650">
                  <c:v>1335.3050000000001</c:v>
                </c:pt>
                <c:pt idx="1651">
                  <c:v>1336.1030000000001</c:v>
                </c:pt>
                <c:pt idx="1652">
                  <c:v>1336.8989999999999</c:v>
                </c:pt>
                <c:pt idx="1653">
                  <c:v>1337.7139999999999</c:v>
                </c:pt>
                <c:pt idx="1654">
                  <c:v>1338.5160000000001</c:v>
                </c:pt>
                <c:pt idx="1655">
                  <c:v>1339.2929999999999</c:v>
                </c:pt>
                <c:pt idx="1656">
                  <c:v>1340.0920000000001</c:v>
                </c:pt>
                <c:pt idx="1657">
                  <c:v>1340.8789999999999</c:v>
                </c:pt>
                <c:pt idx="1658">
                  <c:v>1341.6780000000001</c:v>
                </c:pt>
                <c:pt idx="1659">
                  <c:v>1342.4749999999999</c:v>
                </c:pt>
                <c:pt idx="1660">
                  <c:v>1343.2819999999999</c:v>
                </c:pt>
                <c:pt idx="1661">
                  <c:v>1344.0719999999999</c:v>
                </c:pt>
                <c:pt idx="1662">
                  <c:v>1344.8420000000001</c:v>
                </c:pt>
                <c:pt idx="1663">
                  <c:v>1345.655</c:v>
                </c:pt>
                <c:pt idx="1664">
                  <c:v>1346.454</c:v>
                </c:pt>
                <c:pt idx="1665">
                  <c:v>1347.241</c:v>
                </c:pt>
                <c:pt idx="1666">
                  <c:v>1348.04</c:v>
                </c:pt>
                <c:pt idx="1667">
                  <c:v>1348.827</c:v>
                </c:pt>
                <c:pt idx="1668">
                  <c:v>1349.6210000000001</c:v>
                </c:pt>
                <c:pt idx="1669">
                  <c:v>1350.421</c:v>
                </c:pt>
                <c:pt idx="1670">
                  <c:v>1351.2090000000001</c:v>
                </c:pt>
                <c:pt idx="1671">
                  <c:v>1351.982</c:v>
                </c:pt>
                <c:pt idx="1672">
                  <c:v>1352.788</c:v>
                </c:pt>
                <c:pt idx="1673">
                  <c:v>1353.58</c:v>
                </c:pt>
                <c:pt idx="1674">
                  <c:v>1354.367</c:v>
                </c:pt>
                <c:pt idx="1675">
                  <c:v>1355.1659999999999</c:v>
                </c:pt>
                <c:pt idx="1676">
                  <c:v>1355.9690000000001</c:v>
                </c:pt>
                <c:pt idx="1677">
                  <c:v>1356.7360000000001</c:v>
                </c:pt>
                <c:pt idx="1678">
                  <c:v>1357.549</c:v>
                </c:pt>
                <c:pt idx="1679">
                  <c:v>1358.3309999999999</c:v>
                </c:pt>
                <c:pt idx="1680">
                  <c:v>1359.1079999999999</c:v>
                </c:pt>
                <c:pt idx="1681">
                  <c:v>1359.91</c:v>
                </c:pt>
                <c:pt idx="1682">
                  <c:v>1360.6849999999999</c:v>
                </c:pt>
                <c:pt idx="1683">
                  <c:v>1361.4849999999999</c:v>
                </c:pt>
                <c:pt idx="1684">
                  <c:v>1362.2660000000001</c:v>
                </c:pt>
                <c:pt idx="1685">
                  <c:v>1363.0419999999999</c:v>
                </c:pt>
                <c:pt idx="1686">
                  <c:v>1363.8679999999999</c:v>
                </c:pt>
                <c:pt idx="1687">
                  <c:v>1364.6769999999999</c:v>
                </c:pt>
                <c:pt idx="1688">
                  <c:v>1365.4559999999999</c:v>
                </c:pt>
                <c:pt idx="1689">
                  <c:v>1366.2329999999999</c:v>
                </c:pt>
                <c:pt idx="1690">
                  <c:v>1367.027</c:v>
                </c:pt>
                <c:pt idx="1691">
                  <c:v>1367.8140000000001</c:v>
                </c:pt>
                <c:pt idx="1692">
                  <c:v>1368.607</c:v>
                </c:pt>
                <c:pt idx="1693">
                  <c:v>1369.402</c:v>
                </c:pt>
                <c:pt idx="1694">
                  <c:v>1370.1959999999999</c:v>
                </c:pt>
                <c:pt idx="1695">
                  <c:v>1370.9960000000001</c:v>
                </c:pt>
                <c:pt idx="1696">
                  <c:v>1371.7660000000001</c:v>
                </c:pt>
                <c:pt idx="1697">
                  <c:v>1372.5809999999999</c:v>
                </c:pt>
                <c:pt idx="1698">
                  <c:v>1373.365</c:v>
                </c:pt>
                <c:pt idx="1699">
                  <c:v>1374.162</c:v>
                </c:pt>
                <c:pt idx="1700">
                  <c:v>1374.9449999999999</c:v>
                </c:pt>
                <c:pt idx="1701">
                  <c:v>1375.7270000000001</c:v>
                </c:pt>
                <c:pt idx="1702">
                  <c:v>1376.5319999999999</c:v>
                </c:pt>
                <c:pt idx="1703">
                  <c:v>1377.3109999999999</c:v>
                </c:pt>
                <c:pt idx="1704">
                  <c:v>1378.0989999999999</c:v>
                </c:pt>
                <c:pt idx="1705">
                  <c:v>1378.895</c:v>
                </c:pt>
                <c:pt idx="1706">
                  <c:v>1379.6890000000001</c:v>
                </c:pt>
                <c:pt idx="1707">
                  <c:v>1380.48</c:v>
                </c:pt>
                <c:pt idx="1708">
                  <c:v>1381.2739999999999</c:v>
                </c:pt>
                <c:pt idx="1709">
                  <c:v>1382.076</c:v>
                </c:pt>
                <c:pt idx="1710">
                  <c:v>1382.877</c:v>
                </c:pt>
                <c:pt idx="1711">
                  <c:v>1383.6510000000001</c:v>
                </c:pt>
                <c:pt idx="1712">
                  <c:v>1384.4739999999999</c:v>
                </c:pt>
                <c:pt idx="1713">
                  <c:v>1385.2660000000001</c:v>
                </c:pt>
                <c:pt idx="1714">
                  <c:v>1386.0239999999999</c:v>
                </c:pt>
                <c:pt idx="1715">
                  <c:v>1386.835</c:v>
                </c:pt>
                <c:pt idx="1716">
                  <c:v>1387.634</c:v>
                </c:pt>
                <c:pt idx="1717">
                  <c:v>1388.433</c:v>
                </c:pt>
                <c:pt idx="1718">
                  <c:v>1389.2239999999999</c:v>
                </c:pt>
                <c:pt idx="1719">
                  <c:v>1389.999</c:v>
                </c:pt>
                <c:pt idx="1720">
                  <c:v>1390.8150000000001</c:v>
                </c:pt>
                <c:pt idx="1721">
                  <c:v>1391.617</c:v>
                </c:pt>
                <c:pt idx="1722">
                  <c:v>1392.3989999999999</c:v>
                </c:pt>
                <c:pt idx="1723">
                  <c:v>1393.163</c:v>
                </c:pt>
                <c:pt idx="1724">
                  <c:v>1393.944</c:v>
                </c:pt>
                <c:pt idx="1725">
                  <c:v>1394.75</c:v>
                </c:pt>
                <c:pt idx="1726">
                  <c:v>1395.557</c:v>
                </c:pt>
                <c:pt idx="1727">
                  <c:v>1396.35</c:v>
                </c:pt>
                <c:pt idx="1728">
                  <c:v>1397.145</c:v>
                </c:pt>
                <c:pt idx="1729">
                  <c:v>1397.962</c:v>
                </c:pt>
                <c:pt idx="1730">
                  <c:v>1398.723</c:v>
                </c:pt>
                <c:pt idx="1731">
                  <c:v>1399.5160000000001</c:v>
                </c:pt>
                <c:pt idx="1732">
                  <c:v>1400.318</c:v>
                </c:pt>
                <c:pt idx="1733">
                  <c:v>1401.097</c:v>
                </c:pt>
                <c:pt idx="1734">
                  <c:v>1401.9</c:v>
                </c:pt>
                <c:pt idx="1735">
                  <c:v>1402.7090000000001</c:v>
                </c:pt>
                <c:pt idx="1736">
                  <c:v>1403.4960000000001</c:v>
                </c:pt>
                <c:pt idx="1737">
                  <c:v>1404.271</c:v>
                </c:pt>
                <c:pt idx="1738">
                  <c:v>1405.0619999999999</c:v>
                </c:pt>
                <c:pt idx="1739">
                  <c:v>1405.857</c:v>
                </c:pt>
                <c:pt idx="1740">
                  <c:v>1406.6559999999999</c:v>
                </c:pt>
                <c:pt idx="1741">
                  <c:v>1407.442</c:v>
                </c:pt>
                <c:pt idx="1742">
                  <c:v>1408.2329999999999</c:v>
                </c:pt>
                <c:pt idx="1743">
                  <c:v>1409.0309999999999</c:v>
                </c:pt>
                <c:pt idx="1744">
                  <c:v>1409.8309999999999</c:v>
                </c:pt>
                <c:pt idx="1745">
                  <c:v>1410.6130000000001</c:v>
                </c:pt>
                <c:pt idx="1746">
                  <c:v>1411.394</c:v>
                </c:pt>
                <c:pt idx="1747">
                  <c:v>1412.1890000000001</c:v>
                </c:pt>
                <c:pt idx="1748">
                  <c:v>1412.9870000000001</c:v>
                </c:pt>
                <c:pt idx="1749">
                  <c:v>1413.7929999999999</c:v>
                </c:pt>
                <c:pt idx="1750">
                  <c:v>1414.604</c:v>
                </c:pt>
                <c:pt idx="1751">
                  <c:v>1415.4</c:v>
                </c:pt>
                <c:pt idx="1752">
                  <c:v>1416.1880000000001</c:v>
                </c:pt>
                <c:pt idx="1753">
                  <c:v>1416.9670000000001</c:v>
                </c:pt>
                <c:pt idx="1754">
                  <c:v>1417.7750000000001</c:v>
                </c:pt>
                <c:pt idx="1755">
                  <c:v>1418.567</c:v>
                </c:pt>
                <c:pt idx="1756">
                  <c:v>1419.367</c:v>
                </c:pt>
                <c:pt idx="1757">
                  <c:v>1420.152</c:v>
                </c:pt>
                <c:pt idx="1758">
                  <c:v>1420.9259999999999</c:v>
                </c:pt>
                <c:pt idx="1759">
                  <c:v>1421.731</c:v>
                </c:pt>
                <c:pt idx="1760">
                  <c:v>1422.527</c:v>
                </c:pt>
                <c:pt idx="1761">
                  <c:v>1423.316</c:v>
                </c:pt>
                <c:pt idx="1762">
                  <c:v>1424.1210000000001</c:v>
                </c:pt>
                <c:pt idx="1763">
                  <c:v>1424.922</c:v>
                </c:pt>
                <c:pt idx="1764">
                  <c:v>1425.6990000000001</c:v>
                </c:pt>
                <c:pt idx="1765">
                  <c:v>1426.479</c:v>
                </c:pt>
                <c:pt idx="1766">
                  <c:v>1427.2919999999999</c:v>
                </c:pt>
                <c:pt idx="1767">
                  <c:v>1428.0719999999999</c:v>
                </c:pt>
                <c:pt idx="1768">
                  <c:v>1428.8440000000001</c:v>
                </c:pt>
                <c:pt idx="1769">
                  <c:v>1429.665</c:v>
                </c:pt>
                <c:pt idx="1770">
                  <c:v>1430.451</c:v>
                </c:pt>
                <c:pt idx="1771">
                  <c:v>1431.2329999999999</c:v>
                </c:pt>
                <c:pt idx="1772">
                  <c:v>1432.046</c:v>
                </c:pt>
                <c:pt idx="1773">
                  <c:v>1432.827</c:v>
                </c:pt>
                <c:pt idx="1774">
                  <c:v>1433.6179999999999</c:v>
                </c:pt>
                <c:pt idx="1775">
                  <c:v>1434.3969999999999</c:v>
                </c:pt>
                <c:pt idx="1776">
                  <c:v>1435.182</c:v>
                </c:pt>
                <c:pt idx="1777">
                  <c:v>1435.9849999999999</c:v>
                </c:pt>
                <c:pt idx="1778">
                  <c:v>1436.78</c:v>
                </c:pt>
                <c:pt idx="1779">
                  <c:v>1437.557</c:v>
                </c:pt>
                <c:pt idx="1780">
                  <c:v>1438.3420000000001</c:v>
                </c:pt>
                <c:pt idx="1781">
                  <c:v>1439.133</c:v>
                </c:pt>
                <c:pt idx="1782">
                  <c:v>1439.9269999999999</c:v>
                </c:pt>
                <c:pt idx="1783">
                  <c:v>1440.7360000000001</c:v>
                </c:pt>
                <c:pt idx="1784">
                  <c:v>1441.5319999999999</c:v>
                </c:pt>
                <c:pt idx="1785">
                  <c:v>1442.3230000000001</c:v>
                </c:pt>
                <c:pt idx="1786">
                  <c:v>1443.1110000000001</c:v>
                </c:pt>
                <c:pt idx="1787">
                  <c:v>1443.894</c:v>
                </c:pt>
                <c:pt idx="1788">
                  <c:v>1444.6949999999999</c:v>
                </c:pt>
                <c:pt idx="1789">
                  <c:v>1445.498</c:v>
                </c:pt>
                <c:pt idx="1790">
                  <c:v>1446.278</c:v>
                </c:pt>
                <c:pt idx="1791">
                  <c:v>1447.0820000000001</c:v>
                </c:pt>
                <c:pt idx="1792">
                  <c:v>1447.865</c:v>
                </c:pt>
                <c:pt idx="1793">
                  <c:v>1448.672</c:v>
                </c:pt>
                <c:pt idx="1794">
                  <c:v>1449.463</c:v>
                </c:pt>
                <c:pt idx="1795">
                  <c:v>1450.261</c:v>
                </c:pt>
                <c:pt idx="1796">
                  <c:v>1451.058</c:v>
                </c:pt>
                <c:pt idx="1797">
                  <c:v>1451.854</c:v>
                </c:pt>
                <c:pt idx="1798">
                  <c:v>1452.635</c:v>
                </c:pt>
                <c:pt idx="1799">
                  <c:v>1453.4349999999999</c:v>
                </c:pt>
                <c:pt idx="1800">
                  <c:v>1454.222</c:v>
                </c:pt>
                <c:pt idx="1801">
                  <c:v>1455.0070000000001</c:v>
                </c:pt>
                <c:pt idx="1802">
                  <c:v>1455.797</c:v>
                </c:pt>
                <c:pt idx="1803">
                  <c:v>1456.614</c:v>
                </c:pt>
                <c:pt idx="1804">
                  <c:v>1457.41</c:v>
                </c:pt>
                <c:pt idx="1805">
                  <c:v>1458.211</c:v>
                </c:pt>
                <c:pt idx="1806">
                  <c:v>1459.002</c:v>
                </c:pt>
                <c:pt idx="1807">
                  <c:v>1459.797</c:v>
                </c:pt>
                <c:pt idx="1808">
                  <c:v>1460.5740000000001</c:v>
                </c:pt>
                <c:pt idx="1809">
                  <c:v>1461.3679999999999</c:v>
                </c:pt>
                <c:pt idx="1810">
                  <c:v>1462.1510000000001</c:v>
                </c:pt>
                <c:pt idx="1811">
                  <c:v>1462.942</c:v>
                </c:pt>
                <c:pt idx="1812">
                  <c:v>1463.7529999999999</c:v>
                </c:pt>
                <c:pt idx="1813">
                  <c:v>1464.55</c:v>
                </c:pt>
                <c:pt idx="1814">
                  <c:v>1465.327</c:v>
                </c:pt>
                <c:pt idx="1815">
                  <c:v>1466.115</c:v>
                </c:pt>
                <c:pt idx="1816">
                  <c:v>1466.9280000000001</c:v>
                </c:pt>
                <c:pt idx="1817">
                  <c:v>1467.702</c:v>
                </c:pt>
                <c:pt idx="1818">
                  <c:v>1468.473</c:v>
                </c:pt>
                <c:pt idx="1819">
                  <c:v>1469.2919999999999</c:v>
                </c:pt>
                <c:pt idx="1820">
                  <c:v>1470.1079999999999</c:v>
                </c:pt>
                <c:pt idx="1821">
                  <c:v>1470.8679999999999</c:v>
                </c:pt>
                <c:pt idx="1822">
                  <c:v>1471.665</c:v>
                </c:pt>
                <c:pt idx="1823">
                  <c:v>1472.4849999999999</c:v>
                </c:pt>
                <c:pt idx="1824">
                  <c:v>1473.2539999999999</c:v>
                </c:pt>
                <c:pt idx="1825">
                  <c:v>1474.0309999999999</c:v>
                </c:pt>
                <c:pt idx="1826">
                  <c:v>1474.825</c:v>
                </c:pt>
                <c:pt idx="1827">
                  <c:v>1475.62</c:v>
                </c:pt>
                <c:pt idx="1828">
                  <c:v>1476.4259999999999</c:v>
                </c:pt>
                <c:pt idx="1829">
                  <c:v>1477.2280000000001</c:v>
                </c:pt>
                <c:pt idx="1830">
                  <c:v>1478</c:v>
                </c:pt>
                <c:pt idx="1831">
                  <c:v>1478.8050000000001</c:v>
                </c:pt>
                <c:pt idx="1832">
                  <c:v>1479.5830000000001</c:v>
                </c:pt>
                <c:pt idx="1833">
                  <c:v>1480.377</c:v>
                </c:pt>
                <c:pt idx="1834">
                  <c:v>1481.1579999999999</c:v>
                </c:pt>
                <c:pt idx="1835">
                  <c:v>1481.952</c:v>
                </c:pt>
                <c:pt idx="1836">
                  <c:v>1482.7550000000001</c:v>
                </c:pt>
                <c:pt idx="1837">
                  <c:v>1483.5730000000001</c:v>
                </c:pt>
                <c:pt idx="1838">
                  <c:v>1484.3520000000001</c:v>
                </c:pt>
                <c:pt idx="1839">
                  <c:v>1485.16</c:v>
                </c:pt>
                <c:pt idx="1840">
                  <c:v>1485.932</c:v>
                </c:pt>
                <c:pt idx="1841">
                  <c:v>1486.758</c:v>
                </c:pt>
                <c:pt idx="1842">
                  <c:v>1487.5250000000001</c:v>
                </c:pt>
                <c:pt idx="1843">
                  <c:v>1488.309</c:v>
                </c:pt>
                <c:pt idx="1844">
                  <c:v>1489.0989999999999</c:v>
                </c:pt>
                <c:pt idx="1845">
                  <c:v>1489.9169999999999</c:v>
                </c:pt>
                <c:pt idx="1846">
                  <c:v>1490.722</c:v>
                </c:pt>
                <c:pt idx="1847">
                  <c:v>1491.511</c:v>
                </c:pt>
                <c:pt idx="1848">
                  <c:v>1492.307</c:v>
                </c:pt>
                <c:pt idx="1849">
                  <c:v>1493.0889999999999</c:v>
                </c:pt>
                <c:pt idx="1850">
                  <c:v>1493.88</c:v>
                </c:pt>
                <c:pt idx="1851">
                  <c:v>1494.671</c:v>
                </c:pt>
                <c:pt idx="1852">
                  <c:v>1495.451</c:v>
                </c:pt>
                <c:pt idx="1853">
                  <c:v>1496.2650000000001</c:v>
                </c:pt>
                <c:pt idx="1854">
                  <c:v>1497.0519999999999</c:v>
                </c:pt>
                <c:pt idx="1855">
                  <c:v>1497.825</c:v>
                </c:pt>
                <c:pt idx="1856">
                  <c:v>1498.623</c:v>
                </c:pt>
                <c:pt idx="1857">
                  <c:v>1499.4380000000001</c:v>
                </c:pt>
                <c:pt idx="1858">
                  <c:v>1500.232</c:v>
                </c:pt>
                <c:pt idx="1859">
                  <c:v>1501.009</c:v>
                </c:pt>
                <c:pt idx="1860">
                  <c:v>1501.8050000000001</c:v>
                </c:pt>
                <c:pt idx="1861">
                  <c:v>1502.598</c:v>
                </c:pt>
                <c:pt idx="1862">
                  <c:v>1503.394</c:v>
                </c:pt>
                <c:pt idx="1863">
                  <c:v>1504.18</c:v>
                </c:pt>
                <c:pt idx="1864">
                  <c:v>1504.963</c:v>
                </c:pt>
                <c:pt idx="1865">
                  <c:v>1505.7449999999999</c:v>
                </c:pt>
                <c:pt idx="1866">
                  <c:v>1506.547</c:v>
                </c:pt>
                <c:pt idx="1867">
                  <c:v>1507.33</c:v>
                </c:pt>
                <c:pt idx="1868">
                  <c:v>1508.1189999999999</c:v>
                </c:pt>
                <c:pt idx="1869">
                  <c:v>1508.915</c:v>
                </c:pt>
                <c:pt idx="1870">
                  <c:v>1509.7</c:v>
                </c:pt>
                <c:pt idx="1871">
                  <c:v>1510.5170000000001</c:v>
                </c:pt>
                <c:pt idx="1872">
                  <c:v>1511.287</c:v>
                </c:pt>
                <c:pt idx="1873">
                  <c:v>1512.0830000000001</c:v>
                </c:pt>
                <c:pt idx="1874">
                  <c:v>1512.857</c:v>
                </c:pt>
                <c:pt idx="1875">
                  <c:v>1513.65</c:v>
                </c:pt>
                <c:pt idx="1876">
                  <c:v>1514.4459999999999</c:v>
                </c:pt>
                <c:pt idx="1877">
                  <c:v>1515.232</c:v>
                </c:pt>
                <c:pt idx="1878">
                  <c:v>1515.999</c:v>
                </c:pt>
                <c:pt idx="1879">
                  <c:v>1516.82</c:v>
                </c:pt>
                <c:pt idx="1880">
                  <c:v>1517.6420000000001</c:v>
                </c:pt>
                <c:pt idx="1881">
                  <c:v>1518.431</c:v>
                </c:pt>
                <c:pt idx="1882">
                  <c:v>1519.2159999999999</c:v>
                </c:pt>
                <c:pt idx="1883">
                  <c:v>1519.998</c:v>
                </c:pt>
                <c:pt idx="1884">
                  <c:v>1520.7860000000001</c:v>
                </c:pt>
                <c:pt idx="1885">
                  <c:v>1521.585</c:v>
                </c:pt>
                <c:pt idx="1886">
                  <c:v>1522.35</c:v>
                </c:pt>
                <c:pt idx="1887">
                  <c:v>1523.171</c:v>
                </c:pt>
                <c:pt idx="1888">
                  <c:v>1523.963</c:v>
                </c:pt>
                <c:pt idx="1889">
                  <c:v>1524.752</c:v>
                </c:pt>
                <c:pt idx="1890">
                  <c:v>1525.556</c:v>
                </c:pt>
                <c:pt idx="1891">
                  <c:v>1526.3579999999999</c:v>
                </c:pt>
                <c:pt idx="1892">
                  <c:v>1527.1320000000001</c:v>
                </c:pt>
                <c:pt idx="1893">
                  <c:v>1527.9259999999999</c:v>
                </c:pt>
                <c:pt idx="1894">
                  <c:v>1528.7090000000001</c:v>
                </c:pt>
                <c:pt idx="1895">
                  <c:v>1529.52</c:v>
                </c:pt>
                <c:pt idx="1896">
                  <c:v>1530.3119999999999</c:v>
                </c:pt>
                <c:pt idx="1897">
                  <c:v>1531.08</c:v>
                </c:pt>
                <c:pt idx="1898">
                  <c:v>1531.8789999999999</c:v>
                </c:pt>
                <c:pt idx="1899">
                  <c:v>1532.663</c:v>
                </c:pt>
                <c:pt idx="1900">
                  <c:v>1533.451</c:v>
                </c:pt>
                <c:pt idx="1901">
                  <c:v>1534.249</c:v>
                </c:pt>
                <c:pt idx="1902">
                  <c:v>1535.039</c:v>
                </c:pt>
                <c:pt idx="1903">
                  <c:v>1535.8510000000001</c:v>
                </c:pt>
                <c:pt idx="1904">
                  <c:v>1536.633</c:v>
                </c:pt>
                <c:pt idx="1905">
                  <c:v>1537.4269999999999</c:v>
                </c:pt>
                <c:pt idx="1906">
                  <c:v>1538.1980000000001</c:v>
                </c:pt>
                <c:pt idx="1907">
                  <c:v>1538.981</c:v>
                </c:pt>
                <c:pt idx="1908">
                  <c:v>1539.771</c:v>
                </c:pt>
                <c:pt idx="1909">
                  <c:v>1540.567</c:v>
                </c:pt>
                <c:pt idx="1910">
                  <c:v>1541.375</c:v>
                </c:pt>
                <c:pt idx="1911">
                  <c:v>1542.1610000000001</c:v>
                </c:pt>
                <c:pt idx="1912">
                  <c:v>1542.9380000000001</c:v>
                </c:pt>
                <c:pt idx="1913">
                  <c:v>1543.7439999999999</c:v>
                </c:pt>
                <c:pt idx="1914">
                  <c:v>1544.557</c:v>
                </c:pt>
                <c:pt idx="1915">
                  <c:v>1545.326</c:v>
                </c:pt>
                <c:pt idx="1916">
                  <c:v>1546.116</c:v>
                </c:pt>
                <c:pt idx="1917">
                  <c:v>1546.904</c:v>
                </c:pt>
                <c:pt idx="1918">
                  <c:v>1547.68</c:v>
                </c:pt>
                <c:pt idx="1919">
                  <c:v>1548.4970000000001</c:v>
                </c:pt>
                <c:pt idx="1920">
                  <c:v>1549.271</c:v>
                </c:pt>
                <c:pt idx="1921">
                  <c:v>1550.069</c:v>
                </c:pt>
                <c:pt idx="1922">
                  <c:v>1550.8620000000001</c:v>
                </c:pt>
                <c:pt idx="1923">
                  <c:v>1551.654</c:v>
                </c:pt>
                <c:pt idx="1924">
                  <c:v>1552.444</c:v>
                </c:pt>
                <c:pt idx="1925">
                  <c:v>1553.2429999999999</c:v>
                </c:pt>
                <c:pt idx="1926">
                  <c:v>1554.0129999999999</c:v>
                </c:pt>
                <c:pt idx="1927">
                  <c:v>1554.809</c:v>
                </c:pt>
                <c:pt idx="1928">
                  <c:v>1555.6189999999999</c:v>
                </c:pt>
                <c:pt idx="1929">
                  <c:v>1556.4159999999999</c:v>
                </c:pt>
                <c:pt idx="1930">
                  <c:v>1557.1949999999999</c:v>
                </c:pt>
                <c:pt idx="1931">
                  <c:v>1557.9929999999999</c:v>
                </c:pt>
                <c:pt idx="1932">
                  <c:v>1558.7909999999999</c:v>
                </c:pt>
                <c:pt idx="1933">
                  <c:v>1559.597</c:v>
                </c:pt>
                <c:pt idx="1934">
                  <c:v>1560.374</c:v>
                </c:pt>
                <c:pt idx="1935">
                  <c:v>1561.165</c:v>
                </c:pt>
                <c:pt idx="1936">
                  <c:v>1561.9549999999999</c:v>
                </c:pt>
                <c:pt idx="1937">
                  <c:v>1562.7629999999999</c:v>
                </c:pt>
                <c:pt idx="1938">
                  <c:v>1563.558</c:v>
                </c:pt>
                <c:pt idx="1939">
                  <c:v>1564.35</c:v>
                </c:pt>
                <c:pt idx="1940">
                  <c:v>1565.1310000000001</c:v>
                </c:pt>
                <c:pt idx="1941">
                  <c:v>1565.9280000000001</c:v>
                </c:pt>
                <c:pt idx="1942">
                  <c:v>1566.713</c:v>
                </c:pt>
                <c:pt idx="1943">
                  <c:v>1567.5039999999999</c:v>
                </c:pt>
                <c:pt idx="1944">
                  <c:v>1568.3109999999999</c:v>
                </c:pt>
                <c:pt idx="1945">
                  <c:v>1569.098</c:v>
                </c:pt>
                <c:pt idx="1946">
                  <c:v>1569.873</c:v>
                </c:pt>
                <c:pt idx="1947">
                  <c:v>1570.6859999999999</c:v>
                </c:pt>
                <c:pt idx="1948">
                  <c:v>1571.471</c:v>
                </c:pt>
                <c:pt idx="1949">
                  <c:v>1572.2560000000001</c:v>
                </c:pt>
                <c:pt idx="1950">
                  <c:v>1573.049</c:v>
                </c:pt>
                <c:pt idx="1951">
                  <c:v>1573.8320000000001</c:v>
                </c:pt>
                <c:pt idx="1952">
                  <c:v>1574.6389999999999</c:v>
                </c:pt>
                <c:pt idx="1953">
                  <c:v>1575.433</c:v>
                </c:pt>
                <c:pt idx="1954">
                  <c:v>1576.2239999999999</c:v>
                </c:pt>
                <c:pt idx="1955">
                  <c:v>1577.01</c:v>
                </c:pt>
                <c:pt idx="1956">
                  <c:v>1577.8009999999999</c:v>
                </c:pt>
                <c:pt idx="1957">
                  <c:v>1578.605</c:v>
                </c:pt>
                <c:pt idx="1958">
                  <c:v>1579.377</c:v>
                </c:pt>
                <c:pt idx="1959">
                  <c:v>1580.1659999999999</c:v>
                </c:pt>
                <c:pt idx="1960">
                  <c:v>1580.961</c:v>
                </c:pt>
                <c:pt idx="1961">
                  <c:v>1581.7270000000001</c:v>
                </c:pt>
                <c:pt idx="1962">
                  <c:v>1582.5419999999999</c:v>
                </c:pt>
                <c:pt idx="1963">
                  <c:v>1583.325</c:v>
                </c:pt>
                <c:pt idx="1964">
                  <c:v>1584.1030000000001</c:v>
                </c:pt>
                <c:pt idx="1965">
                  <c:v>1584.9079999999999</c:v>
                </c:pt>
                <c:pt idx="1966">
                  <c:v>1585.6949999999999</c:v>
                </c:pt>
                <c:pt idx="1967">
                  <c:v>1586.5039999999999</c:v>
                </c:pt>
                <c:pt idx="1968">
                  <c:v>1587.28</c:v>
                </c:pt>
                <c:pt idx="1969">
                  <c:v>1588.0730000000001</c:v>
                </c:pt>
                <c:pt idx="1970">
                  <c:v>1588.8679999999999</c:v>
                </c:pt>
                <c:pt idx="1971">
                  <c:v>1589.673</c:v>
                </c:pt>
                <c:pt idx="1972">
                  <c:v>1590.462</c:v>
                </c:pt>
                <c:pt idx="1973">
                  <c:v>1591.2560000000001</c:v>
                </c:pt>
                <c:pt idx="1974">
                  <c:v>1592.0319999999999</c:v>
                </c:pt>
                <c:pt idx="1975">
                  <c:v>1592.838</c:v>
                </c:pt>
                <c:pt idx="1976">
                  <c:v>1593.6559999999999</c:v>
                </c:pt>
                <c:pt idx="1977">
                  <c:v>1594.421</c:v>
                </c:pt>
                <c:pt idx="1978">
                  <c:v>1595.231</c:v>
                </c:pt>
                <c:pt idx="1979">
                  <c:v>1596.0229999999999</c:v>
                </c:pt>
                <c:pt idx="1980">
                  <c:v>1596.7809999999999</c:v>
                </c:pt>
                <c:pt idx="1981">
                  <c:v>1597.588</c:v>
                </c:pt>
                <c:pt idx="1982">
                  <c:v>1598.3910000000001</c:v>
                </c:pt>
                <c:pt idx="1983">
                  <c:v>1599.1780000000001</c:v>
                </c:pt>
                <c:pt idx="1984">
                  <c:v>1599.972</c:v>
                </c:pt>
                <c:pt idx="1985">
                  <c:v>1600.7750000000001</c:v>
                </c:pt>
                <c:pt idx="1986">
                  <c:v>1601.586</c:v>
                </c:pt>
                <c:pt idx="1987">
                  <c:v>1602.3679999999999</c:v>
                </c:pt>
                <c:pt idx="1988">
                  <c:v>1603.1669999999999</c:v>
                </c:pt>
                <c:pt idx="1989">
                  <c:v>1603.96</c:v>
                </c:pt>
                <c:pt idx="1990">
                  <c:v>1604.7360000000001</c:v>
                </c:pt>
                <c:pt idx="1991">
                  <c:v>1605.5260000000001</c:v>
                </c:pt>
                <c:pt idx="1992">
                  <c:v>1606.3340000000001</c:v>
                </c:pt>
                <c:pt idx="1993">
                  <c:v>1607.1020000000001</c:v>
                </c:pt>
                <c:pt idx="1994">
                  <c:v>1607.9059999999999</c:v>
                </c:pt>
                <c:pt idx="1995">
                  <c:v>1608.6859999999999</c:v>
                </c:pt>
                <c:pt idx="1996">
                  <c:v>1609.5039999999999</c:v>
                </c:pt>
                <c:pt idx="1997">
                  <c:v>1610.289</c:v>
                </c:pt>
                <c:pt idx="1998">
                  <c:v>1611.0840000000001</c:v>
                </c:pt>
                <c:pt idx="1999">
                  <c:v>1611.85</c:v>
                </c:pt>
                <c:pt idx="2000">
                  <c:v>1612.6569999999999</c:v>
                </c:pt>
                <c:pt idx="2001">
                  <c:v>1613.452</c:v>
                </c:pt>
                <c:pt idx="2002">
                  <c:v>1614.229</c:v>
                </c:pt>
                <c:pt idx="2003">
                  <c:v>1614.9960000000001</c:v>
                </c:pt>
                <c:pt idx="2004">
                  <c:v>1615.808</c:v>
                </c:pt>
                <c:pt idx="2005">
                  <c:v>1616.6220000000001</c:v>
                </c:pt>
                <c:pt idx="2006">
                  <c:v>1617.422</c:v>
                </c:pt>
                <c:pt idx="2007">
                  <c:v>1618.1990000000001</c:v>
                </c:pt>
                <c:pt idx="2008">
                  <c:v>1618.9949999999999</c:v>
                </c:pt>
                <c:pt idx="2009">
                  <c:v>1619.7809999999999</c:v>
                </c:pt>
                <c:pt idx="2010">
                  <c:v>1620.578</c:v>
                </c:pt>
                <c:pt idx="2011">
                  <c:v>1621.3630000000001</c:v>
                </c:pt>
                <c:pt idx="2012">
                  <c:v>1622.1479999999999</c:v>
                </c:pt>
                <c:pt idx="2013">
                  <c:v>1622.9459999999999</c:v>
                </c:pt>
                <c:pt idx="2014">
                  <c:v>1623.7370000000001</c:v>
                </c:pt>
                <c:pt idx="2015">
                  <c:v>1624.53</c:v>
                </c:pt>
                <c:pt idx="2016">
                  <c:v>1625.317</c:v>
                </c:pt>
                <c:pt idx="2017">
                  <c:v>1626.0989999999999</c:v>
                </c:pt>
                <c:pt idx="2018">
                  <c:v>1626.8879999999999</c:v>
                </c:pt>
                <c:pt idx="2019">
                  <c:v>1627.72</c:v>
                </c:pt>
                <c:pt idx="2020">
                  <c:v>1628.521</c:v>
                </c:pt>
                <c:pt idx="2021">
                  <c:v>1629.3130000000001</c:v>
                </c:pt>
                <c:pt idx="2022">
                  <c:v>1630.1130000000001</c:v>
                </c:pt>
                <c:pt idx="2023">
                  <c:v>1630.893</c:v>
                </c:pt>
                <c:pt idx="2024">
                  <c:v>1631.684</c:v>
                </c:pt>
                <c:pt idx="2025">
                  <c:v>1632.453</c:v>
                </c:pt>
                <c:pt idx="2026">
                  <c:v>1633.2370000000001</c:v>
                </c:pt>
                <c:pt idx="2027">
                  <c:v>1634.057</c:v>
                </c:pt>
                <c:pt idx="2028">
                  <c:v>1634.8679999999999</c:v>
                </c:pt>
                <c:pt idx="2029">
                  <c:v>1635.665</c:v>
                </c:pt>
                <c:pt idx="2030">
                  <c:v>1636.4559999999999</c:v>
                </c:pt>
                <c:pt idx="2031">
                  <c:v>1637.2449999999999</c:v>
                </c:pt>
                <c:pt idx="2032">
                  <c:v>1638.0260000000001</c:v>
                </c:pt>
                <c:pt idx="2033">
                  <c:v>1638.828</c:v>
                </c:pt>
                <c:pt idx="2034">
                  <c:v>1639.604</c:v>
                </c:pt>
                <c:pt idx="2035">
                  <c:v>1640.4290000000001</c:v>
                </c:pt>
                <c:pt idx="2036">
                  <c:v>1641.201</c:v>
                </c:pt>
                <c:pt idx="2037">
                  <c:v>1641.981</c:v>
                </c:pt>
                <c:pt idx="2038">
                  <c:v>1642.8030000000001</c:v>
                </c:pt>
                <c:pt idx="2039">
                  <c:v>1643.6079999999999</c:v>
                </c:pt>
                <c:pt idx="2040">
                  <c:v>1644.396</c:v>
                </c:pt>
                <c:pt idx="2041">
                  <c:v>1645.192</c:v>
                </c:pt>
                <c:pt idx="2042">
                  <c:v>1645.9839999999999</c:v>
                </c:pt>
                <c:pt idx="2043">
                  <c:v>1646.7739999999999</c:v>
                </c:pt>
                <c:pt idx="2044">
                  <c:v>1647.5650000000001</c:v>
                </c:pt>
                <c:pt idx="2045">
                  <c:v>1648.3610000000001</c:v>
                </c:pt>
                <c:pt idx="2046">
                  <c:v>1649.16</c:v>
                </c:pt>
                <c:pt idx="2047">
                  <c:v>1649.9480000000001</c:v>
                </c:pt>
                <c:pt idx="2048">
                  <c:v>1650.7370000000001</c:v>
                </c:pt>
                <c:pt idx="2049">
                  <c:v>1651.5250000000001</c:v>
                </c:pt>
                <c:pt idx="2050">
                  <c:v>1652.306</c:v>
                </c:pt>
                <c:pt idx="2051">
                  <c:v>1653.114</c:v>
                </c:pt>
                <c:pt idx="2052">
                  <c:v>1653.896</c:v>
                </c:pt>
                <c:pt idx="2053">
                  <c:v>1654.7139999999999</c:v>
                </c:pt>
                <c:pt idx="2054">
                  <c:v>1655.519</c:v>
                </c:pt>
                <c:pt idx="2055">
                  <c:v>1656.2940000000001</c:v>
                </c:pt>
                <c:pt idx="2056">
                  <c:v>1657.0889999999999</c:v>
                </c:pt>
                <c:pt idx="2057">
                  <c:v>1657.87</c:v>
                </c:pt>
                <c:pt idx="2058">
                  <c:v>1658.652</c:v>
                </c:pt>
                <c:pt idx="2059">
                  <c:v>1659.4290000000001</c:v>
                </c:pt>
                <c:pt idx="2060">
                  <c:v>1660.22</c:v>
                </c:pt>
                <c:pt idx="2061">
                  <c:v>1661.0360000000001</c:v>
                </c:pt>
                <c:pt idx="2062">
                  <c:v>1661.855</c:v>
                </c:pt>
                <c:pt idx="2063">
                  <c:v>1662.6510000000001</c:v>
                </c:pt>
                <c:pt idx="2064">
                  <c:v>1663.421</c:v>
                </c:pt>
                <c:pt idx="2065">
                  <c:v>1664.213</c:v>
                </c:pt>
                <c:pt idx="2066">
                  <c:v>1664.99</c:v>
                </c:pt>
                <c:pt idx="2067">
                  <c:v>1665.7929999999999</c:v>
                </c:pt>
                <c:pt idx="2068">
                  <c:v>1666.5540000000001</c:v>
                </c:pt>
                <c:pt idx="2069">
                  <c:v>1667.374</c:v>
                </c:pt>
                <c:pt idx="2070">
                  <c:v>1668.173</c:v>
                </c:pt>
                <c:pt idx="2071">
                  <c:v>1668.953</c:v>
                </c:pt>
                <c:pt idx="2072">
                  <c:v>1669.7550000000001</c:v>
                </c:pt>
                <c:pt idx="2073">
                  <c:v>1670.5650000000001</c:v>
                </c:pt>
                <c:pt idx="2074">
                  <c:v>1671.364</c:v>
                </c:pt>
                <c:pt idx="2075">
                  <c:v>1672.164</c:v>
                </c:pt>
                <c:pt idx="2076">
                  <c:v>1672.943</c:v>
                </c:pt>
                <c:pt idx="2077">
                  <c:v>1673.739</c:v>
                </c:pt>
                <c:pt idx="2078">
                  <c:v>1674.5409999999999</c:v>
                </c:pt>
                <c:pt idx="2079">
                  <c:v>1675.329</c:v>
                </c:pt>
                <c:pt idx="2080">
                  <c:v>1676.124</c:v>
                </c:pt>
                <c:pt idx="2081">
                  <c:v>1676.92</c:v>
                </c:pt>
                <c:pt idx="2082">
                  <c:v>1677.701</c:v>
                </c:pt>
                <c:pt idx="2083">
                  <c:v>1678.4860000000001</c:v>
                </c:pt>
                <c:pt idx="2084">
                  <c:v>1679.2929999999999</c:v>
                </c:pt>
                <c:pt idx="2085">
                  <c:v>1680.0719999999999</c:v>
                </c:pt>
                <c:pt idx="2086">
                  <c:v>1680.867</c:v>
                </c:pt>
                <c:pt idx="2087">
                  <c:v>1681.6759999999999</c:v>
                </c:pt>
                <c:pt idx="2088">
                  <c:v>1682.4749999999999</c:v>
                </c:pt>
                <c:pt idx="2089">
                  <c:v>1683.2539999999999</c:v>
                </c:pt>
                <c:pt idx="2090">
                  <c:v>1684.0350000000001</c:v>
                </c:pt>
                <c:pt idx="2091">
                  <c:v>1684.83</c:v>
                </c:pt>
                <c:pt idx="2092">
                  <c:v>1685.607</c:v>
                </c:pt>
                <c:pt idx="2093">
                  <c:v>1686.384</c:v>
                </c:pt>
                <c:pt idx="2094">
                  <c:v>1687.1790000000001</c:v>
                </c:pt>
                <c:pt idx="2095">
                  <c:v>1687.998</c:v>
                </c:pt>
                <c:pt idx="2096">
                  <c:v>1688.8030000000001</c:v>
                </c:pt>
                <c:pt idx="2097">
                  <c:v>1689.607</c:v>
                </c:pt>
                <c:pt idx="2098">
                  <c:v>1690.3610000000001</c:v>
                </c:pt>
                <c:pt idx="2099">
                  <c:v>1691.152</c:v>
                </c:pt>
                <c:pt idx="2100">
                  <c:v>1691.9380000000001</c:v>
                </c:pt>
                <c:pt idx="2101">
                  <c:v>1692.729</c:v>
                </c:pt>
                <c:pt idx="2102">
                  <c:v>1693.5250000000001</c:v>
                </c:pt>
                <c:pt idx="2103">
                  <c:v>1694.3330000000001</c:v>
                </c:pt>
                <c:pt idx="2104">
                  <c:v>1695.1469999999999</c:v>
                </c:pt>
                <c:pt idx="2105">
                  <c:v>1695.914</c:v>
                </c:pt>
                <c:pt idx="2106">
                  <c:v>1696.7080000000001</c:v>
                </c:pt>
                <c:pt idx="2107">
                  <c:v>1697.519</c:v>
                </c:pt>
                <c:pt idx="2108">
                  <c:v>1698.2950000000001</c:v>
                </c:pt>
                <c:pt idx="2109">
                  <c:v>1699.0989999999999</c:v>
                </c:pt>
                <c:pt idx="2110">
                  <c:v>1699.877</c:v>
                </c:pt>
                <c:pt idx="2111">
                  <c:v>1700.672</c:v>
                </c:pt>
                <c:pt idx="2112">
                  <c:v>1701.461</c:v>
                </c:pt>
                <c:pt idx="2113">
                  <c:v>1702.28</c:v>
                </c:pt>
                <c:pt idx="2114">
                  <c:v>1703.0360000000001</c:v>
                </c:pt>
                <c:pt idx="2115">
                  <c:v>1703.855</c:v>
                </c:pt>
                <c:pt idx="2116">
                  <c:v>1704.665</c:v>
                </c:pt>
                <c:pt idx="2117">
                  <c:v>1705.441</c:v>
                </c:pt>
                <c:pt idx="2118">
                  <c:v>1706.248</c:v>
                </c:pt>
                <c:pt idx="2119">
                  <c:v>1707.0219999999999</c:v>
                </c:pt>
                <c:pt idx="2120">
                  <c:v>1707.828</c:v>
                </c:pt>
                <c:pt idx="2121">
                  <c:v>1708.6379999999999</c:v>
                </c:pt>
                <c:pt idx="2122">
                  <c:v>1709.425</c:v>
                </c:pt>
                <c:pt idx="2123">
                  <c:v>1710.2090000000001</c:v>
                </c:pt>
                <c:pt idx="2124">
                  <c:v>1710.989</c:v>
                </c:pt>
                <c:pt idx="2125">
                  <c:v>1711.779</c:v>
                </c:pt>
                <c:pt idx="2126">
                  <c:v>1712.5840000000001</c:v>
                </c:pt>
                <c:pt idx="2127">
                  <c:v>1713.3420000000001</c:v>
                </c:pt>
                <c:pt idx="2128">
                  <c:v>1714.14</c:v>
                </c:pt>
                <c:pt idx="2129">
                  <c:v>1714.9480000000001</c:v>
                </c:pt>
                <c:pt idx="2130">
                  <c:v>1715.7529999999999</c:v>
                </c:pt>
                <c:pt idx="2131">
                  <c:v>1716.556</c:v>
                </c:pt>
                <c:pt idx="2132">
                  <c:v>1717.327</c:v>
                </c:pt>
                <c:pt idx="2133">
                  <c:v>1718.117</c:v>
                </c:pt>
                <c:pt idx="2134">
                  <c:v>1718.921</c:v>
                </c:pt>
                <c:pt idx="2135">
                  <c:v>1719.6990000000001</c:v>
                </c:pt>
                <c:pt idx="2136">
                  <c:v>1720.4860000000001</c:v>
                </c:pt>
                <c:pt idx="2137">
                  <c:v>1721.3150000000001</c:v>
                </c:pt>
                <c:pt idx="2138">
                  <c:v>1722.12</c:v>
                </c:pt>
                <c:pt idx="2139">
                  <c:v>1722.885</c:v>
                </c:pt>
                <c:pt idx="2140">
                  <c:v>1723.681</c:v>
                </c:pt>
                <c:pt idx="2141">
                  <c:v>1724.4739999999999</c:v>
                </c:pt>
                <c:pt idx="2142">
                  <c:v>1725.2449999999999</c:v>
                </c:pt>
                <c:pt idx="2143">
                  <c:v>1726.0440000000001</c:v>
                </c:pt>
                <c:pt idx="2144">
                  <c:v>1726.828</c:v>
                </c:pt>
                <c:pt idx="2145">
                  <c:v>1727.63</c:v>
                </c:pt>
                <c:pt idx="2146">
                  <c:v>1728.4110000000001</c:v>
                </c:pt>
                <c:pt idx="2147">
                  <c:v>1729.22</c:v>
                </c:pt>
                <c:pt idx="2148">
                  <c:v>1730.0029999999999</c:v>
                </c:pt>
                <c:pt idx="2149">
                  <c:v>1730.7750000000001</c:v>
                </c:pt>
                <c:pt idx="2150">
                  <c:v>1731.568</c:v>
                </c:pt>
                <c:pt idx="2151">
                  <c:v>1732.3589999999999</c:v>
                </c:pt>
                <c:pt idx="2152">
                  <c:v>1733.1389999999999</c:v>
                </c:pt>
                <c:pt idx="2153">
                  <c:v>1733.9390000000001</c:v>
                </c:pt>
                <c:pt idx="2154">
                  <c:v>1734.7249999999999</c:v>
                </c:pt>
                <c:pt idx="2155">
                  <c:v>1735.528</c:v>
                </c:pt>
                <c:pt idx="2156">
                  <c:v>1736.3030000000001</c:v>
                </c:pt>
                <c:pt idx="2157">
                  <c:v>1737.0889999999999</c:v>
                </c:pt>
                <c:pt idx="2158">
                  <c:v>1737.883</c:v>
                </c:pt>
                <c:pt idx="2159">
                  <c:v>1738.6969999999999</c:v>
                </c:pt>
                <c:pt idx="2160">
                  <c:v>1739.4849999999999</c:v>
                </c:pt>
                <c:pt idx="2161">
                  <c:v>1740.287</c:v>
                </c:pt>
                <c:pt idx="2162">
                  <c:v>1741.06</c:v>
                </c:pt>
                <c:pt idx="2163">
                  <c:v>1741.8710000000001</c:v>
                </c:pt>
                <c:pt idx="2164">
                  <c:v>1742.683</c:v>
                </c:pt>
                <c:pt idx="2165">
                  <c:v>1743.4590000000001</c:v>
                </c:pt>
                <c:pt idx="2166">
                  <c:v>1744.2449999999999</c:v>
                </c:pt>
                <c:pt idx="2167">
                  <c:v>1745.037</c:v>
                </c:pt>
                <c:pt idx="2168">
                  <c:v>1745.8430000000001</c:v>
                </c:pt>
                <c:pt idx="2169">
                  <c:v>1746.6369999999999</c:v>
                </c:pt>
                <c:pt idx="2170">
                  <c:v>1747.433</c:v>
                </c:pt>
                <c:pt idx="2171">
                  <c:v>1748.2339999999999</c:v>
                </c:pt>
                <c:pt idx="2172">
                  <c:v>1749.0250000000001</c:v>
                </c:pt>
                <c:pt idx="2173">
                  <c:v>1749.7819999999999</c:v>
                </c:pt>
                <c:pt idx="2174">
                  <c:v>1750.5820000000001</c:v>
                </c:pt>
                <c:pt idx="2175">
                  <c:v>1751.3720000000001</c:v>
                </c:pt>
                <c:pt idx="2176">
                  <c:v>1752.155</c:v>
                </c:pt>
                <c:pt idx="2177">
                  <c:v>1752.961</c:v>
                </c:pt>
                <c:pt idx="2178">
                  <c:v>1753.749</c:v>
                </c:pt>
                <c:pt idx="2179">
                  <c:v>1754.548</c:v>
                </c:pt>
                <c:pt idx="2180">
                  <c:v>1755.335</c:v>
                </c:pt>
                <c:pt idx="2181">
                  <c:v>1756.1369999999999</c:v>
                </c:pt>
                <c:pt idx="2182">
                  <c:v>1756.9179999999999</c:v>
                </c:pt>
                <c:pt idx="2183">
                  <c:v>1757.702</c:v>
                </c:pt>
                <c:pt idx="2184">
                  <c:v>1758.4929999999999</c:v>
                </c:pt>
                <c:pt idx="2185">
                  <c:v>1759.2919999999999</c:v>
                </c:pt>
                <c:pt idx="2186">
                  <c:v>1760.0820000000001</c:v>
                </c:pt>
                <c:pt idx="2187">
                  <c:v>1760.89</c:v>
                </c:pt>
                <c:pt idx="2188">
                  <c:v>1761.6759999999999</c:v>
                </c:pt>
                <c:pt idx="2189">
                  <c:v>1762.4649999999999</c:v>
                </c:pt>
                <c:pt idx="2190">
                  <c:v>1763.258</c:v>
                </c:pt>
                <c:pt idx="2191">
                  <c:v>1764.0609999999999</c:v>
                </c:pt>
                <c:pt idx="2192">
                  <c:v>1764.817</c:v>
                </c:pt>
                <c:pt idx="2193">
                  <c:v>1765.6289999999999</c:v>
                </c:pt>
                <c:pt idx="2194">
                  <c:v>1766.423</c:v>
                </c:pt>
                <c:pt idx="2195">
                  <c:v>1767.2190000000001</c:v>
                </c:pt>
                <c:pt idx="2196">
                  <c:v>1767.971</c:v>
                </c:pt>
                <c:pt idx="2197">
                  <c:v>1768.7850000000001</c:v>
                </c:pt>
                <c:pt idx="2198">
                  <c:v>1769.5820000000001</c:v>
                </c:pt>
                <c:pt idx="2199">
                  <c:v>1770.365</c:v>
                </c:pt>
                <c:pt idx="2200">
                  <c:v>1771.1679999999999</c:v>
                </c:pt>
                <c:pt idx="2201">
                  <c:v>1771.9590000000001</c:v>
                </c:pt>
                <c:pt idx="2202">
                  <c:v>1772.749</c:v>
                </c:pt>
                <c:pt idx="2203">
                  <c:v>1773.5550000000001</c:v>
                </c:pt>
                <c:pt idx="2204">
                  <c:v>1774.3420000000001</c:v>
                </c:pt>
                <c:pt idx="2205">
                  <c:v>1775.134</c:v>
                </c:pt>
                <c:pt idx="2206">
                  <c:v>1775.93</c:v>
                </c:pt>
                <c:pt idx="2207">
                  <c:v>1776.712</c:v>
                </c:pt>
                <c:pt idx="2208">
                  <c:v>1777.499</c:v>
                </c:pt>
                <c:pt idx="2209">
                  <c:v>1778.3150000000001</c:v>
                </c:pt>
                <c:pt idx="2210">
                  <c:v>1779.1</c:v>
                </c:pt>
                <c:pt idx="2211">
                  <c:v>1779.885</c:v>
                </c:pt>
                <c:pt idx="2212">
                  <c:v>1780.711</c:v>
                </c:pt>
                <c:pt idx="2213">
                  <c:v>1781.5129999999999</c:v>
                </c:pt>
                <c:pt idx="2214">
                  <c:v>1782.2860000000001</c:v>
                </c:pt>
                <c:pt idx="2215">
                  <c:v>1783.0740000000001</c:v>
                </c:pt>
                <c:pt idx="2216">
                  <c:v>1783.8779999999999</c:v>
                </c:pt>
                <c:pt idx="2217">
                  <c:v>1784.646</c:v>
                </c:pt>
                <c:pt idx="2218">
                  <c:v>1785.46</c:v>
                </c:pt>
                <c:pt idx="2219">
                  <c:v>1786.2339999999999</c:v>
                </c:pt>
                <c:pt idx="2220">
                  <c:v>1787.0360000000001</c:v>
                </c:pt>
                <c:pt idx="2221">
                  <c:v>1787.835</c:v>
                </c:pt>
                <c:pt idx="2222">
                  <c:v>1788.6420000000001</c:v>
                </c:pt>
                <c:pt idx="2223">
                  <c:v>1789.423</c:v>
                </c:pt>
                <c:pt idx="2224">
                  <c:v>1790.2090000000001</c:v>
                </c:pt>
                <c:pt idx="2225">
                  <c:v>1791.009</c:v>
                </c:pt>
                <c:pt idx="2226">
                  <c:v>1791.799</c:v>
                </c:pt>
                <c:pt idx="2227">
                  <c:v>1792.5740000000001</c:v>
                </c:pt>
                <c:pt idx="2228">
                  <c:v>1793.393</c:v>
                </c:pt>
                <c:pt idx="2229">
                  <c:v>1794.163</c:v>
                </c:pt>
                <c:pt idx="2230">
                  <c:v>1794.934</c:v>
                </c:pt>
                <c:pt idx="2231">
                  <c:v>1795.751</c:v>
                </c:pt>
                <c:pt idx="2232">
                  <c:v>1796.5440000000001</c:v>
                </c:pt>
                <c:pt idx="2233">
                  <c:v>1797.329</c:v>
                </c:pt>
                <c:pt idx="2234">
                  <c:v>1798.13</c:v>
                </c:pt>
                <c:pt idx="2235">
                  <c:v>1798.9179999999999</c:v>
                </c:pt>
                <c:pt idx="2236">
                  <c:v>1799.7149999999999</c:v>
                </c:pt>
                <c:pt idx="2237">
                  <c:v>1800.51</c:v>
                </c:pt>
                <c:pt idx="2238">
                  <c:v>1801.2919999999999</c:v>
                </c:pt>
                <c:pt idx="2239">
                  <c:v>1802.096</c:v>
                </c:pt>
                <c:pt idx="2240">
                  <c:v>1802.873</c:v>
                </c:pt>
                <c:pt idx="2241">
                  <c:v>1803.66</c:v>
                </c:pt>
                <c:pt idx="2242">
                  <c:v>1804.4490000000001</c:v>
                </c:pt>
                <c:pt idx="2243">
                  <c:v>1805.2460000000001</c:v>
                </c:pt>
                <c:pt idx="2244">
                  <c:v>1806.058</c:v>
                </c:pt>
                <c:pt idx="2245">
                  <c:v>1806.8389999999999</c:v>
                </c:pt>
                <c:pt idx="2246">
                  <c:v>1807.635</c:v>
                </c:pt>
                <c:pt idx="2247">
                  <c:v>1808.441</c:v>
                </c:pt>
                <c:pt idx="2248">
                  <c:v>1809.2149999999999</c:v>
                </c:pt>
                <c:pt idx="2249">
                  <c:v>1810.001</c:v>
                </c:pt>
                <c:pt idx="2250">
                  <c:v>1810.789</c:v>
                </c:pt>
                <c:pt idx="2251">
                  <c:v>1811.5650000000001</c:v>
                </c:pt>
                <c:pt idx="2252">
                  <c:v>1812.3620000000001</c:v>
                </c:pt>
                <c:pt idx="2253">
                  <c:v>1813.155</c:v>
                </c:pt>
                <c:pt idx="2254">
                  <c:v>1813.9690000000001</c:v>
                </c:pt>
                <c:pt idx="2255">
                  <c:v>1814.8</c:v>
                </c:pt>
                <c:pt idx="2256">
                  <c:v>1815.5840000000001</c:v>
                </c:pt>
                <c:pt idx="2257">
                  <c:v>1816.3679999999999</c:v>
                </c:pt>
                <c:pt idx="2258">
                  <c:v>1817.1579999999999</c:v>
                </c:pt>
                <c:pt idx="2259">
                  <c:v>1817.9390000000001</c:v>
                </c:pt>
                <c:pt idx="2260">
                  <c:v>1818.7539999999999</c:v>
                </c:pt>
                <c:pt idx="2261">
                  <c:v>1819.5260000000001</c:v>
                </c:pt>
                <c:pt idx="2262">
                  <c:v>1820.3510000000001</c:v>
                </c:pt>
                <c:pt idx="2263">
                  <c:v>1821.1369999999999</c:v>
                </c:pt>
                <c:pt idx="2264">
                  <c:v>1821.896</c:v>
                </c:pt>
                <c:pt idx="2265">
                  <c:v>1822.6959999999999</c:v>
                </c:pt>
                <c:pt idx="2266">
                  <c:v>1823.4829999999999</c:v>
                </c:pt>
                <c:pt idx="2267">
                  <c:v>1824.268</c:v>
                </c:pt>
                <c:pt idx="2268">
                  <c:v>1825.0830000000001</c:v>
                </c:pt>
                <c:pt idx="2269">
                  <c:v>1825.8710000000001</c:v>
                </c:pt>
                <c:pt idx="2270">
                  <c:v>1826.6669999999999</c:v>
                </c:pt>
                <c:pt idx="2271">
                  <c:v>1827.45</c:v>
                </c:pt>
                <c:pt idx="2272">
                  <c:v>1828.2360000000001</c:v>
                </c:pt>
                <c:pt idx="2273">
                  <c:v>1829.019</c:v>
                </c:pt>
                <c:pt idx="2274">
                  <c:v>1829.799</c:v>
                </c:pt>
                <c:pt idx="2275">
                  <c:v>1830.61</c:v>
                </c:pt>
                <c:pt idx="2276">
                  <c:v>1831.412</c:v>
                </c:pt>
                <c:pt idx="2277">
                  <c:v>1832.21</c:v>
                </c:pt>
                <c:pt idx="2278">
                  <c:v>1833.0260000000001</c:v>
                </c:pt>
                <c:pt idx="2279">
                  <c:v>1833.7940000000001</c:v>
                </c:pt>
                <c:pt idx="2280">
                  <c:v>1834.5840000000001</c:v>
                </c:pt>
                <c:pt idx="2281">
                  <c:v>1835.377</c:v>
                </c:pt>
                <c:pt idx="2282">
                  <c:v>1836.1389999999999</c:v>
                </c:pt>
                <c:pt idx="2283">
                  <c:v>1836.9349999999999</c:v>
                </c:pt>
                <c:pt idx="2284">
                  <c:v>1837.732</c:v>
                </c:pt>
                <c:pt idx="2285">
                  <c:v>1838.53</c:v>
                </c:pt>
                <c:pt idx="2286">
                  <c:v>1839.316</c:v>
                </c:pt>
                <c:pt idx="2287">
                  <c:v>1840.1020000000001</c:v>
                </c:pt>
                <c:pt idx="2288">
                  <c:v>1840.9190000000001</c:v>
                </c:pt>
                <c:pt idx="2289">
                  <c:v>1841.7149999999999</c:v>
                </c:pt>
                <c:pt idx="2290">
                  <c:v>1842.5</c:v>
                </c:pt>
                <c:pt idx="2291">
                  <c:v>1843.2909999999999</c:v>
                </c:pt>
                <c:pt idx="2292">
                  <c:v>1844.0719999999999</c:v>
                </c:pt>
                <c:pt idx="2293">
                  <c:v>1844.864</c:v>
                </c:pt>
                <c:pt idx="2294">
                  <c:v>1845.6690000000001</c:v>
                </c:pt>
                <c:pt idx="2295">
                  <c:v>1846.4670000000001</c:v>
                </c:pt>
                <c:pt idx="2296">
                  <c:v>1847.2619999999999</c:v>
                </c:pt>
                <c:pt idx="2297">
                  <c:v>1848.057</c:v>
                </c:pt>
                <c:pt idx="2298">
                  <c:v>1848.85</c:v>
                </c:pt>
                <c:pt idx="2299">
                  <c:v>1849.6469999999999</c:v>
                </c:pt>
                <c:pt idx="2300">
                  <c:v>1850.4369999999999</c:v>
                </c:pt>
                <c:pt idx="2301">
                  <c:v>1851.2329999999999</c:v>
                </c:pt>
                <c:pt idx="2302">
                  <c:v>1852.0229999999999</c:v>
                </c:pt>
                <c:pt idx="2303">
                  <c:v>1852.8320000000001</c:v>
                </c:pt>
                <c:pt idx="2304">
                  <c:v>1853.65</c:v>
                </c:pt>
                <c:pt idx="2305">
                  <c:v>1854.4169999999999</c:v>
                </c:pt>
                <c:pt idx="2306">
                  <c:v>1855.21</c:v>
                </c:pt>
                <c:pt idx="2307">
                  <c:v>1856.001</c:v>
                </c:pt>
                <c:pt idx="2308">
                  <c:v>1856.787</c:v>
                </c:pt>
                <c:pt idx="2309">
                  <c:v>1857.61</c:v>
                </c:pt>
                <c:pt idx="2310">
                  <c:v>1858.4110000000001</c:v>
                </c:pt>
                <c:pt idx="2311">
                  <c:v>1859.2170000000001</c:v>
                </c:pt>
                <c:pt idx="2312">
                  <c:v>1860.0160000000001</c:v>
                </c:pt>
                <c:pt idx="2313">
                  <c:v>1860.7860000000001</c:v>
                </c:pt>
                <c:pt idx="2314">
                  <c:v>1861.59</c:v>
                </c:pt>
                <c:pt idx="2315">
                  <c:v>1862.356</c:v>
                </c:pt>
                <c:pt idx="2316">
                  <c:v>1863.1410000000001</c:v>
                </c:pt>
                <c:pt idx="2317">
                  <c:v>1863.953</c:v>
                </c:pt>
                <c:pt idx="2318">
                  <c:v>1864.7529999999999</c:v>
                </c:pt>
                <c:pt idx="2319">
                  <c:v>1865.56</c:v>
                </c:pt>
                <c:pt idx="2320">
                  <c:v>1866.3440000000001</c:v>
                </c:pt>
                <c:pt idx="2321">
                  <c:v>1867.1310000000001</c:v>
                </c:pt>
                <c:pt idx="2322">
                  <c:v>1867.933</c:v>
                </c:pt>
                <c:pt idx="2323">
                  <c:v>1868.741</c:v>
                </c:pt>
                <c:pt idx="2324">
                  <c:v>1869.5340000000001</c:v>
                </c:pt>
                <c:pt idx="2325">
                  <c:v>1870.319</c:v>
                </c:pt>
                <c:pt idx="2326">
                  <c:v>1871.0920000000001</c:v>
                </c:pt>
                <c:pt idx="2327">
                  <c:v>1871.893</c:v>
                </c:pt>
                <c:pt idx="2328">
                  <c:v>1872.6959999999999</c:v>
                </c:pt>
                <c:pt idx="2329">
                  <c:v>1873.498</c:v>
                </c:pt>
                <c:pt idx="2330">
                  <c:v>1874.3240000000001</c:v>
                </c:pt>
                <c:pt idx="2331">
                  <c:v>1875.104</c:v>
                </c:pt>
                <c:pt idx="2332">
                  <c:v>1875.8720000000001</c:v>
                </c:pt>
                <c:pt idx="2333">
                  <c:v>1876.6759999999999</c:v>
                </c:pt>
                <c:pt idx="2334">
                  <c:v>1877.451</c:v>
                </c:pt>
                <c:pt idx="2335">
                  <c:v>1878.2429999999999</c:v>
                </c:pt>
                <c:pt idx="2336">
                  <c:v>1879.0519999999999</c:v>
                </c:pt>
                <c:pt idx="2337">
                  <c:v>1879.8430000000001</c:v>
                </c:pt>
                <c:pt idx="2338">
                  <c:v>1880.6420000000001</c:v>
                </c:pt>
                <c:pt idx="2339">
                  <c:v>1881.424</c:v>
                </c:pt>
                <c:pt idx="2340">
                  <c:v>1882.211</c:v>
                </c:pt>
                <c:pt idx="2341">
                  <c:v>1883.009</c:v>
                </c:pt>
                <c:pt idx="2342">
                  <c:v>1883.8</c:v>
                </c:pt>
                <c:pt idx="2343">
                  <c:v>1884.5889999999999</c:v>
                </c:pt>
                <c:pt idx="2344">
                  <c:v>1885.3910000000001</c:v>
                </c:pt>
                <c:pt idx="2345">
                  <c:v>1886.1849999999999</c:v>
                </c:pt>
                <c:pt idx="2346">
                  <c:v>1886.9949999999999</c:v>
                </c:pt>
                <c:pt idx="2347">
                  <c:v>1887.7570000000001</c:v>
                </c:pt>
                <c:pt idx="2348">
                  <c:v>1888.5730000000001</c:v>
                </c:pt>
                <c:pt idx="2349">
                  <c:v>1889.366</c:v>
                </c:pt>
                <c:pt idx="2350">
                  <c:v>1890.152</c:v>
                </c:pt>
                <c:pt idx="2351">
                  <c:v>1890.952</c:v>
                </c:pt>
                <c:pt idx="2352">
                  <c:v>1891.7570000000001</c:v>
                </c:pt>
                <c:pt idx="2353">
                  <c:v>1892.5550000000001</c:v>
                </c:pt>
                <c:pt idx="2354">
                  <c:v>1893.3589999999999</c:v>
                </c:pt>
                <c:pt idx="2355">
                  <c:v>1894.1279999999999</c:v>
                </c:pt>
                <c:pt idx="2356">
                  <c:v>1894.933</c:v>
                </c:pt>
                <c:pt idx="2357">
                  <c:v>1895.7339999999999</c:v>
                </c:pt>
                <c:pt idx="2358">
                  <c:v>1896.5250000000001</c:v>
                </c:pt>
                <c:pt idx="2359">
                  <c:v>1897.299</c:v>
                </c:pt>
                <c:pt idx="2360">
                  <c:v>1898.0930000000001</c:v>
                </c:pt>
                <c:pt idx="2361">
                  <c:v>1898.893</c:v>
                </c:pt>
                <c:pt idx="2362">
                  <c:v>1899.6890000000001</c:v>
                </c:pt>
                <c:pt idx="2363">
                  <c:v>1900.4760000000001</c:v>
                </c:pt>
                <c:pt idx="2364">
                  <c:v>1901.2919999999999</c:v>
                </c:pt>
                <c:pt idx="2365">
                  <c:v>1902.0809999999999</c:v>
                </c:pt>
                <c:pt idx="2366">
                  <c:v>1902.8489999999999</c:v>
                </c:pt>
                <c:pt idx="2367">
                  <c:v>1903.665</c:v>
                </c:pt>
                <c:pt idx="2368">
                  <c:v>1904.4380000000001</c:v>
                </c:pt>
                <c:pt idx="2369">
                  <c:v>1905.22</c:v>
                </c:pt>
                <c:pt idx="2370">
                  <c:v>1906.0170000000001</c:v>
                </c:pt>
                <c:pt idx="2371">
                  <c:v>1906.8230000000001</c:v>
                </c:pt>
                <c:pt idx="2372">
                  <c:v>1907.626</c:v>
                </c:pt>
                <c:pt idx="2373">
                  <c:v>1908.412</c:v>
                </c:pt>
                <c:pt idx="2374">
                  <c:v>1909.1890000000001</c:v>
                </c:pt>
                <c:pt idx="2375">
                  <c:v>1909.9639999999999</c:v>
                </c:pt>
                <c:pt idx="2376">
                  <c:v>1910.7550000000001</c:v>
                </c:pt>
                <c:pt idx="2377">
                  <c:v>1911.5419999999999</c:v>
                </c:pt>
                <c:pt idx="2378">
                  <c:v>1912.3230000000001</c:v>
                </c:pt>
                <c:pt idx="2379">
                  <c:v>1913.1220000000001</c:v>
                </c:pt>
                <c:pt idx="2380">
                  <c:v>1913.934</c:v>
                </c:pt>
                <c:pt idx="2381">
                  <c:v>1914.72</c:v>
                </c:pt>
                <c:pt idx="2382">
                  <c:v>1915.49</c:v>
                </c:pt>
                <c:pt idx="2383">
                  <c:v>1916.278</c:v>
                </c:pt>
                <c:pt idx="2384">
                  <c:v>1917.088</c:v>
                </c:pt>
                <c:pt idx="2385">
                  <c:v>1917.886</c:v>
                </c:pt>
                <c:pt idx="2386">
                  <c:v>1918.6769999999999</c:v>
                </c:pt>
                <c:pt idx="2387">
                  <c:v>1919.4829999999999</c:v>
                </c:pt>
                <c:pt idx="2388">
                  <c:v>1920.278</c:v>
                </c:pt>
                <c:pt idx="2389">
                  <c:v>1921.0360000000001</c:v>
                </c:pt>
                <c:pt idx="2390">
                  <c:v>1921.8579999999999</c:v>
                </c:pt>
                <c:pt idx="2391">
                  <c:v>1922.634</c:v>
                </c:pt>
                <c:pt idx="2392">
                  <c:v>1923.443</c:v>
                </c:pt>
                <c:pt idx="2393">
                  <c:v>1924.2439999999999</c:v>
                </c:pt>
                <c:pt idx="2394">
                  <c:v>1925.0409999999999</c:v>
                </c:pt>
                <c:pt idx="2395">
                  <c:v>1925.8320000000001</c:v>
                </c:pt>
                <c:pt idx="2396">
                  <c:v>1926.633</c:v>
                </c:pt>
                <c:pt idx="2397">
                  <c:v>1927.4169999999999</c:v>
                </c:pt>
                <c:pt idx="2398">
                  <c:v>1928.202</c:v>
                </c:pt>
                <c:pt idx="2399">
                  <c:v>1928.9839999999999</c:v>
                </c:pt>
                <c:pt idx="2400">
                  <c:v>1929.7719999999999</c:v>
                </c:pt>
                <c:pt idx="2401">
                  <c:v>1930.5619999999999</c:v>
                </c:pt>
                <c:pt idx="2402">
                  <c:v>1931.36</c:v>
                </c:pt>
                <c:pt idx="2403">
                  <c:v>1932.1469999999999</c:v>
                </c:pt>
                <c:pt idx="2404">
                  <c:v>1932.933</c:v>
                </c:pt>
                <c:pt idx="2405">
                  <c:v>1933.739</c:v>
                </c:pt>
                <c:pt idx="2406">
                  <c:v>1934.537</c:v>
                </c:pt>
                <c:pt idx="2407">
                  <c:v>1935.32</c:v>
                </c:pt>
                <c:pt idx="2408">
                  <c:v>1936.1089999999999</c:v>
                </c:pt>
                <c:pt idx="2409">
                  <c:v>1936.876</c:v>
                </c:pt>
                <c:pt idx="2410">
                  <c:v>1937.6759999999999</c:v>
                </c:pt>
                <c:pt idx="2411">
                  <c:v>1938.4649999999999</c:v>
                </c:pt>
                <c:pt idx="2412">
                  <c:v>1939.2470000000001</c:v>
                </c:pt>
                <c:pt idx="2413">
                  <c:v>1940.047</c:v>
                </c:pt>
                <c:pt idx="2414">
                  <c:v>1940.8579999999999</c:v>
                </c:pt>
                <c:pt idx="2415">
                  <c:v>1941.6489999999999</c:v>
                </c:pt>
                <c:pt idx="2416">
                  <c:v>1942.425</c:v>
                </c:pt>
                <c:pt idx="2417">
                  <c:v>1943.2190000000001</c:v>
                </c:pt>
                <c:pt idx="2418">
                  <c:v>1944.0129999999999</c:v>
                </c:pt>
                <c:pt idx="2419">
                  <c:v>1944.8140000000001</c:v>
                </c:pt>
                <c:pt idx="2420">
                  <c:v>1945.588</c:v>
                </c:pt>
                <c:pt idx="2421">
                  <c:v>1946.3969999999999</c:v>
                </c:pt>
                <c:pt idx="2422">
                  <c:v>1947.182</c:v>
                </c:pt>
                <c:pt idx="2423">
                  <c:v>1947.93</c:v>
                </c:pt>
                <c:pt idx="2424">
                  <c:v>1948.761</c:v>
                </c:pt>
                <c:pt idx="2425">
                  <c:v>1949.5350000000001</c:v>
                </c:pt>
                <c:pt idx="2426">
                  <c:v>1950.326</c:v>
                </c:pt>
                <c:pt idx="2427">
                  <c:v>1951.1410000000001</c:v>
                </c:pt>
                <c:pt idx="2428">
                  <c:v>1951.9159999999999</c:v>
                </c:pt>
                <c:pt idx="2429">
                  <c:v>1952.7149999999999</c:v>
                </c:pt>
                <c:pt idx="2430">
                  <c:v>1953.502</c:v>
                </c:pt>
                <c:pt idx="2431">
                  <c:v>1954.287</c:v>
                </c:pt>
                <c:pt idx="2432">
                  <c:v>1955.077</c:v>
                </c:pt>
                <c:pt idx="2433">
                  <c:v>1955.847</c:v>
                </c:pt>
                <c:pt idx="2434">
                  <c:v>1956.644</c:v>
                </c:pt>
                <c:pt idx="2435">
                  <c:v>1957.4269999999999</c:v>
                </c:pt>
                <c:pt idx="2436">
                  <c:v>1958.22</c:v>
                </c:pt>
                <c:pt idx="2437">
                  <c:v>1959.0319999999999</c:v>
                </c:pt>
                <c:pt idx="2438">
                  <c:v>1959.8320000000001</c:v>
                </c:pt>
                <c:pt idx="2439">
                  <c:v>1960.6089999999999</c:v>
                </c:pt>
                <c:pt idx="2440">
                  <c:v>1961.373</c:v>
                </c:pt>
              </c:numCache>
            </c:numRef>
          </c:xVal>
          <c:yVal>
            <c:numRef>
              <c:f>'LHC side1AB'!$O$24:$O$2464</c:f>
              <c:numCache>
                <c:formatCode>General</c:formatCode>
                <c:ptCount val="2441"/>
                <c:pt idx="0">
                  <c:v>2.6423900000000007</c:v>
                </c:pt>
                <c:pt idx="1">
                  <c:v>2.6178090000000003</c:v>
                </c:pt>
                <c:pt idx="2">
                  <c:v>2.622336999999999</c:v>
                </c:pt>
                <c:pt idx="3">
                  <c:v>2.6035949999999994</c:v>
                </c:pt>
                <c:pt idx="4">
                  <c:v>2.6380849999999993</c:v>
                </c:pt>
                <c:pt idx="5">
                  <c:v>2.6288539999999996</c:v>
                </c:pt>
                <c:pt idx="6">
                  <c:v>2.6221360000000002</c:v>
                </c:pt>
                <c:pt idx="7">
                  <c:v>2.615513</c:v>
                </c:pt>
                <c:pt idx="8">
                  <c:v>2.5906929999999999</c:v>
                </c:pt>
                <c:pt idx="9">
                  <c:v>2.6197139999999992</c:v>
                </c:pt>
                <c:pt idx="10">
                  <c:v>2.5876899999999994</c:v>
                </c:pt>
                <c:pt idx="11">
                  <c:v>2.5888029999999995</c:v>
                </c:pt>
                <c:pt idx="12">
                  <c:v>2.606764000000001</c:v>
                </c:pt>
                <c:pt idx="13">
                  <c:v>2.5712569999999992</c:v>
                </c:pt>
                <c:pt idx="14">
                  <c:v>2.5856820000000003</c:v>
                </c:pt>
                <c:pt idx="15">
                  <c:v>2.5982410000000007</c:v>
                </c:pt>
                <c:pt idx="16">
                  <c:v>2.5701579999999993</c:v>
                </c:pt>
                <c:pt idx="17">
                  <c:v>2.555866</c:v>
                </c:pt>
                <c:pt idx="18">
                  <c:v>2.5717590000000001</c:v>
                </c:pt>
                <c:pt idx="19">
                  <c:v>2.5795139999999996</c:v>
                </c:pt>
                <c:pt idx="20">
                  <c:v>2.5514640000000011</c:v>
                </c:pt>
                <c:pt idx="21">
                  <c:v>2.5603740000000004</c:v>
                </c:pt>
                <c:pt idx="22">
                  <c:v>2.54603</c:v>
                </c:pt>
                <c:pt idx="23">
                  <c:v>2.5438220000000005</c:v>
                </c:pt>
                <c:pt idx="24">
                  <c:v>2.536721</c:v>
                </c:pt>
                <c:pt idx="25">
                  <c:v>2.5490999999999993</c:v>
                </c:pt>
                <c:pt idx="26">
                  <c:v>2.5461870000000006</c:v>
                </c:pt>
                <c:pt idx="27">
                  <c:v>2.5269969999999988</c:v>
                </c:pt>
                <c:pt idx="28">
                  <c:v>2.5260799999999994</c:v>
                </c:pt>
                <c:pt idx="29">
                  <c:v>2.5166440000000003</c:v>
                </c:pt>
                <c:pt idx="30">
                  <c:v>2.5544099999999998</c:v>
                </c:pt>
                <c:pt idx="31">
                  <c:v>2.5562100000000001</c:v>
                </c:pt>
                <c:pt idx="32">
                  <c:v>2.5118479999999996</c:v>
                </c:pt>
                <c:pt idx="33">
                  <c:v>2.5372979999999998</c:v>
                </c:pt>
                <c:pt idx="34">
                  <c:v>2.531085</c:v>
                </c:pt>
                <c:pt idx="35">
                  <c:v>2.53024</c:v>
                </c:pt>
                <c:pt idx="36">
                  <c:v>2.4982579999999999</c:v>
                </c:pt>
                <c:pt idx="37">
                  <c:v>2.5062530000000001</c:v>
                </c:pt>
                <c:pt idx="38">
                  <c:v>2.5080599999999995</c:v>
                </c:pt>
                <c:pt idx="39">
                  <c:v>2.5029940000000002</c:v>
                </c:pt>
                <c:pt idx="40">
                  <c:v>2.5030920000000005</c:v>
                </c:pt>
                <c:pt idx="41">
                  <c:v>2.4806530000000002</c:v>
                </c:pt>
                <c:pt idx="42">
                  <c:v>2.5031600000000003</c:v>
                </c:pt>
                <c:pt idx="43">
                  <c:v>2.5175049999999999</c:v>
                </c:pt>
                <c:pt idx="44">
                  <c:v>2.4966709999999992</c:v>
                </c:pt>
                <c:pt idx="45">
                  <c:v>2.4725130000000002</c:v>
                </c:pt>
                <c:pt idx="46">
                  <c:v>2.4800209999999998</c:v>
                </c:pt>
                <c:pt idx="47">
                  <c:v>2.5223120000000003</c:v>
                </c:pt>
                <c:pt idx="48">
                  <c:v>2.4751500000000011</c:v>
                </c:pt>
                <c:pt idx="49">
                  <c:v>2.4603089999999996</c:v>
                </c:pt>
                <c:pt idx="50">
                  <c:v>2.4619270000000002</c:v>
                </c:pt>
                <c:pt idx="51">
                  <c:v>2.4765070000000007</c:v>
                </c:pt>
                <c:pt idx="52">
                  <c:v>2.4524479999999995</c:v>
                </c:pt>
                <c:pt idx="53">
                  <c:v>2.4518399999999998</c:v>
                </c:pt>
                <c:pt idx="54">
                  <c:v>2.4627129999999999</c:v>
                </c:pt>
                <c:pt idx="55">
                  <c:v>2.4568499999999993</c:v>
                </c:pt>
                <c:pt idx="56">
                  <c:v>2.4394270000000002</c:v>
                </c:pt>
                <c:pt idx="57">
                  <c:v>2.4309699999999994</c:v>
                </c:pt>
                <c:pt idx="58">
                  <c:v>2.4565809999999999</c:v>
                </c:pt>
                <c:pt idx="59">
                  <c:v>2.4566299999999996</c:v>
                </c:pt>
                <c:pt idx="60">
                  <c:v>2.4311659999999993</c:v>
                </c:pt>
                <c:pt idx="61">
                  <c:v>2.4340450000000002</c:v>
                </c:pt>
                <c:pt idx="62">
                  <c:v>2.4309389999999995</c:v>
                </c:pt>
                <c:pt idx="63">
                  <c:v>2.4595429999999991</c:v>
                </c:pt>
                <c:pt idx="64">
                  <c:v>2.4350360000000002</c:v>
                </c:pt>
                <c:pt idx="65">
                  <c:v>2.4300069999999998</c:v>
                </c:pt>
                <c:pt idx="66">
                  <c:v>2.407597</c:v>
                </c:pt>
                <c:pt idx="67">
                  <c:v>2.4414410000000002</c:v>
                </c:pt>
                <c:pt idx="68">
                  <c:v>2.4165179999999999</c:v>
                </c:pt>
                <c:pt idx="69">
                  <c:v>2.4030399999999998</c:v>
                </c:pt>
                <c:pt idx="70">
                  <c:v>2.4179680000000001</c:v>
                </c:pt>
                <c:pt idx="71">
                  <c:v>2.4083319999999997</c:v>
                </c:pt>
                <c:pt idx="72">
                  <c:v>2.4009980000000004</c:v>
                </c:pt>
                <c:pt idx="73">
                  <c:v>2.399991</c:v>
                </c:pt>
                <c:pt idx="74">
                  <c:v>2.4213000000000005</c:v>
                </c:pt>
                <c:pt idx="75">
                  <c:v>2.4155439999999997</c:v>
                </c:pt>
                <c:pt idx="76">
                  <c:v>2.401599</c:v>
                </c:pt>
                <c:pt idx="77">
                  <c:v>2.3992390000000006</c:v>
                </c:pt>
                <c:pt idx="78">
                  <c:v>2.3737740000000001</c:v>
                </c:pt>
                <c:pt idx="79">
                  <c:v>2.4022819999999996</c:v>
                </c:pt>
                <c:pt idx="80">
                  <c:v>2.3757970000000004</c:v>
                </c:pt>
                <c:pt idx="81">
                  <c:v>2.3719140000000003</c:v>
                </c:pt>
                <c:pt idx="82">
                  <c:v>2.371956</c:v>
                </c:pt>
                <c:pt idx="83">
                  <c:v>2.3784239999999999</c:v>
                </c:pt>
                <c:pt idx="84">
                  <c:v>2.3611800000000001</c:v>
                </c:pt>
                <c:pt idx="85">
                  <c:v>2.3682220000000003</c:v>
                </c:pt>
                <c:pt idx="86">
                  <c:v>2.369148</c:v>
                </c:pt>
                <c:pt idx="87">
                  <c:v>2.3748620000000003</c:v>
                </c:pt>
                <c:pt idx="88">
                  <c:v>2.3894019999999996</c:v>
                </c:pt>
                <c:pt idx="89">
                  <c:v>2.3455390000000005</c:v>
                </c:pt>
                <c:pt idx="90">
                  <c:v>2.3602399999999992</c:v>
                </c:pt>
                <c:pt idx="91">
                  <c:v>2.3734469999999996</c:v>
                </c:pt>
                <c:pt idx="92">
                  <c:v>2.3570359999999999</c:v>
                </c:pt>
                <c:pt idx="93">
                  <c:v>2.3489649999999997</c:v>
                </c:pt>
                <c:pt idx="94">
                  <c:v>2.3291249999999994</c:v>
                </c:pt>
                <c:pt idx="95">
                  <c:v>2.3312239999999997</c:v>
                </c:pt>
                <c:pt idx="96">
                  <c:v>2.3506</c:v>
                </c:pt>
                <c:pt idx="97">
                  <c:v>2.3255699999999999</c:v>
                </c:pt>
                <c:pt idx="98">
                  <c:v>2.3248320000000007</c:v>
                </c:pt>
                <c:pt idx="99">
                  <c:v>2.3839930000000003</c:v>
                </c:pt>
                <c:pt idx="100">
                  <c:v>2.3263229999999995</c:v>
                </c:pt>
                <c:pt idx="101">
                  <c:v>2.3124719999999996</c:v>
                </c:pt>
                <c:pt idx="102">
                  <c:v>2.3276509999999995</c:v>
                </c:pt>
                <c:pt idx="103">
                  <c:v>2.3296590000000004</c:v>
                </c:pt>
                <c:pt idx="104">
                  <c:v>2.3246250000000002</c:v>
                </c:pt>
                <c:pt idx="105">
                  <c:v>2.3355260000000007</c:v>
                </c:pt>
                <c:pt idx="106">
                  <c:v>2.3533119999999998</c:v>
                </c:pt>
                <c:pt idx="107">
                  <c:v>2.3136530000000004</c:v>
                </c:pt>
                <c:pt idx="108">
                  <c:v>2.3192940000000002</c:v>
                </c:pt>
                <c:pt idx="109">
                  <c:v>2.320811</c:v>
                </c:pt>
                <c:pt idx="110">
                  <c:v>2.31182</c:v>
                </c:pt>
                <c:pt idx="111">
                  <c:v>2.302422</c:v>
                </c:pt>
                <c:pt idx="112">
                  <c:v>2.3008980000000001</c:v>
                </c:pt>
                <c:pt idx="113">
                  <c:v>2.3149410000000001</c:v>
                </c:pt>
                <c:pt idx="114">
                  <c:v>2.2901920000000002</c:v>
                </c:pt>
                <c:pt idx="115">
                  <c:v>2.299436</c:v>
                </c:pt>
                <c:pt idx="116">
                  <c:v>2.300948</c:v>
                </c:pt>
                <c:pt idx="117">
                  <c:v>2.3023319999999998</c:v>
                </c:pt>
                <c:pt idx="118">
                  <c:v>2.2923909999999994</c:v>
                </c:pt>
                <c:pt idx="119">
                  <c:v>2.2867309999999996</c:v>
                </c:pt>
                <c:pt idx="120">
                  <c:v>2.305733</c:v>
                </c:pt>
                <c:pt idx="121">
                  <c:v>2.2931920000000003</c:v>
                </c:pt>
                <c:pt idx="122">
                  <c:v>2.2842480000000007</c:v>
                </c:pt>
                <c:pt idx="123">
                  <c:v>2.2901449999999999</c:v>
                </c:pt>
                <c:pt idx="124">
                  <c:v>2.3123659999999999</c:v>
                </c:pt>
                <c:pt idx="125">
                  <c:v>2.2899279999999997</c:v>
                </c:pt>
                <c:pt idx="126">
                  <c:v>2.2997840000000007</c:v>
                </c:pt>
                <c:pt idx="127">
                  <c:v>2.2648409999999997</c:v>
                </c:pt>
                <c:pt idx="128">
                  <c:v>2.2716690000000002</c:v>
                </c:pt>
                <c:pt idx="129">
                  <c:v>2.259576</c:v>
                </c:pt>
                <c:pt idx="130">
                  <c:v>2.2551079999999999</c:v>
                </c:pt>
                <c:pt idx="131">
                  <c:v>2.2684660000000001</c:v>
                </c:pt>
                <c:pt idx="132">
                  <c:v>2.2805059999999999</c:v>
                </c:pt>
                <c:pt idx="133">
                  <c:v>2.2569059999999999</c:v>
                </c:pt>
                <c:pt idx="134">
                  <c:v>2.2474519999999991</c:v>
                </c:pt>
                <c:pt idx="135">
                  <c:v>2.2497729999999994</c:v>
                </c:pt>
                <c:pt idx="136">
                  <c:v>2.2444470000000001</c:v>
                </c:pt>
                <c:pt idx="137">
                  <c:v>2.2429649999999999</c:v>
                </c:pt>
                <c:pt idx="138">
                  <c:v>2.2582969999999998</c:v>
                </c:pt>
                <c:pt idx="139">
                  <c:v>2.237044</c:v>
                </c:pt>
                <c:pt idx="140">
                  <c:v>2.2526950000000001</c:v>
                </c:pt>
                <c:pt idx="141">
                  <c:v>2.2417110000000005</c:v>
                </c:pt>
                <c:pt idx="142">
                  <c:v>2.2392410000000007</c:v>
                </c:pt>
                <c:pt idx="143">
                  <c:v>2.24322</c:v>
                </c:pt>
                <c:pt idx="144">
                  <c:v>2.2356499999999997</c:v>
                </c:pt>
                <c:pt idx="145">
                  <c:v>2.2273640000000006</c:v>
                </c:pt>
                <c:pt idx="146">
                  <c:v>2.2207150000000002</c:v>
                </c:pt>
                <c:pt idx="147">
                  <c:v>2.2262650000000006</c:v>
                </c:pt>
                <c:pt idx="148">
                  <c:v>2.2029550000000002</c:v>
                </c:pt>
                <c:pt idx="149">
                  <c:v>2.2302650000000002</c:v>
                </c:pt>
                <c:pt idx="150">
                  <c:v>2.2209250000000003</c:v>
                </c:pt>
                <c:pt idx="151">
                  <c:v>2.2345129999999997</c:v>
                </c:pt>
                <c:pt idx="152">
                  <c:v>2.2061510000000002</c:v>
                </c:pt>
                <c:pt idx="153">
                  <c:v>2.1976550000000001</c:v>
                </c:pt>
                <c:pt idx="154">
                  <c:v>2.2092510000000001</c:v>
                </c:pt>
                <c:pt idx="155">
                  <c:v>2.2029190000000005</c:v>
                </c:pt>
                <c:pt idx="156">
                  <c:v>2.1999019999999998</c:v>
                </c:pt>
                <c:pt idx="157">
                  <c:v>2.1947099999999997</c:v>
                </c:pt>
                <c:pt idx="158">
                  <c:v>2.2065840000000003</c:v>
                </c:pt>
                <c:pt idx="159">
                  <c:v>2.1898520000000001</c:v>
                </c:pt>
                <c:pt idx="160">
                  <c:v>2.1820740000000001</c:v>
                </c:pt>
                <c:pt idx="161">
                  <c:v>2.1790560000000001</c:v>
                </c:pt>
                <c:pt idx="162">
                  <c:v>2.1826140000000001</c:v>
                </c:pt>
                <c:pt idx="163">
                  <c:v>2.1920149999999996</c:v>
                </c:pt>
                <c:pt idx="164">
                  <c:v>2.190448</c:v>
                </c:pt>
                <c:pt idx="165">
                  <c:v>2.1717679999999993</c:v>
                </c:pt>
                <c:pt idx="166">
                  <c:v>2.190626</c:v>
                </c:pt>
                <c:pt idx="167">
                  <c:v>2.184717</c:v>
                </c:pt>
                <c:pt idx="168">
                  <c:v>2.1776530000000003</c:v>
                </c:pt>
                <c:pt idx="169">
                  <c:v>2.1713059999999995</c:v>
                </c:pt>
                <c:pt idx="170">
                  <c:v>2.1722740000000007</c:v>
                </c:pt>
                <c:pt idx="171">
                  <c:v>2.1817100000000007</c:v>
                </c:pt>
                <c:pt idx="172">
                  <c:v>2.1635669999999996</c:v>
                </c:pt>
                <c:pt idx="173">
                  <c:v>2.1513289999999996</c:v>
                </c:pt>
                <c:pt idx="174">
                  <c:v>2.1479159999999995</c:v>
                </c:pt>
                <c:pt idx="175">
                  <c:v>2.1560860000000002</c:v>
                </c:pt>
                <c:pt idx="176">
                  <c:v>2.1750879999999997</c:v>
                </c:pt>
                <c:pt idx="177">
                  <c:v>2.1706009999999996</c:v>
                </c:pt>
                <c:pt idx="178">
                  <c:v>2.1486179999999999</c:v>
                </c:pt>
                <c:pt idx="179">
                  <c:v>2.1468590000000001</c:v>
                </c:pt>
                <c:pt idx="180">
                  <c:v>2.1330359999999997</c:v>
                </c:pt>
                <c:pt idx="181">
                  <c:v>2.1572909999999998</c:v>
                </c:pt>
                <c:pt idx="182">
                  <c:v>2.1326140000000002</c:v>
                </c:pt>
                <c:pt idx="183">
                  <c:v>2.1195849999999998</c:v>
                </c:pt>
                <c:pt idx="184">
                  <c:v>2.1388259999999999</c:v>
                </c:pt>
                <c:pt idx="185">
                  <c:v>2.1272890000000002</c:v>
                </c:pt>
                <c:pt idx="186">
                  <c:v>2.1254560000000007</c:v>
                </c:pt>
                <c:pt idx="187">
                  <c:v>2.1090520000000001</c:v>
                </c:pt>
                <c:pt idx="188">
                  <c:v>2.1202800000000002</c:v>
                </c:pt>
                <c:pt idx="189">
                  <c:v>2.109197</c:v>
                </c:pt>
                <c:pt idx="190">
                  <c:v>2.1095139999999999</c:v>
                </c:pt>
                <c:pt idx="191">
                  <c:v>2.106878</c:v>
                </c:pt>
                <c:pt idx="192">
                  <c:v>2.091272</c:v>
                </c:pt>
                <c:pt idx="193">
                  <c:v>2.088673</c:v>
                </c:pt>
                <c:pt idx="194">
                  <c:v>2.0946020000000001</c:v>
                </c:pt>
                <c:pt idx="195">
                  <c:v>2.078627</c:v>
                </c:pt>
                <c:pt idx="196">
                  <c:v>2.0740920000000003</c:v>
                </c:pt>
                <c:pt idx="197">
                  <c:v>2.0789359999999997</c:v>
                </c:pt>
                <c:pt idx="198">
                  <c:v>2.0762990000000006</c:v>
                </c:pt>
                <c:pt idx="199">
                  <c:v>2.068962</c:v>
                </c:pt>
                <c:pt idx="200">
                  <c:v>2.060613</c:v>
                </c:pt>
                <c:pt idx="201">
                  <c:v>2.0612580000000005</c:v>
                </c:pt>
                <c:pt idx="202">
                  <c:v>2.0642959999999997</c:v>
                </c:pt>
                <c:pt idx="203">
                  <c:v>2.0548579999999994</c:v>
                </c:pt>
                <c:pt idx="204">
                  <c:v>2.0804169999999997</c:v>
                </c:pt>
                <c:pt idx="205">
                  <c:v>2.0516719999999999</c:v>
                </c:pt>
                <c:pt idx="206">
                  <c:v>2.0328860000000004</c:v>
                </c:pt>
                <c:pt idx="207">
                  <c:v>2.046189</c:v>
                </c:pt>
                <c:pt idx="208">
                  <c:v>2.0275129999999999</c:v>
                </c:pt>
                <c:pt idx="209">
                  <c:v>2.0185560000000002</c:v>
                </c:pt>
                <c:pt idx="210">
                  <c:v>2.0149429999999997</c:v>
                </c:pt>
                <c:pt idx="211">
                  <c:v>2.0156600000000005</c:v>
                </c:pt>
                <c:pt idx="212">
                  <c:v>2.0293599999999996</c:v>
                </c:pt>
                <c:pt idx="213">
                  <c:v>2.0298400000000001</c:v>
                </c:pt>
                <c:pt idx="214">
                  <c:v>2.043952</c:v>
                </c:pt>
                <c:pt idx="215">
                  <c:v>2.0331650000000003</c:v>
                </c:pt>
                <c:pt idx="216">
                  <c:v>2.0183210000000003</c:v>
                </c:pt>
                <c:pt idx="217">
                  <c:v>2.0061499999999999</c:v>
                </c:pt>
                <c:pt idx="218">
                  <c:v>2.0019080000000002</c:v>
                </c:pt>
                <c:pt idx="219">
                  <c:v>1.9951640000000008</c:v>
                </c:pt>
                <c:pt idx="220">
                  <c:v>1.996747</c:v>
                </c:pt>
                <c:pt idx="221">
                  <c:v>2.0031059999999998</c:v>
                </c:pt>
                <c:pt idx="222">
                  <c:v>1.9881089999999997</c:v>
                </c:pt>
                <c:pt idx="223">
                  <c:v>1.9893979999999996</c:v>
                </c:pt>
                <c:pt idx="224">
                  <c:v>1.9854570000000002</c:v>
                </c:pt>
                <c:pt idx="225">
                  <c:v>1.9849199999999998</c:v>
                </c:pt>
                <c:pt idx="226">
                  <c:v>1.9872859999999992</c:v>
                </c:pt>
                <c:pt idx="227">
                  <c:v>1.9722650000000002</c:v>
                </c:pt>
                <c:pt idx="228">
                  <c:v>1.9782359999999999</c:v>
                </c:pt>
                <c:pt idx="229">
                  <c:v>1.9791799999999995</c:v>
                </c:pt>
                <c:pt idx="230">
                  <c:v>1.985093</c:v>
                </c:pt>
                <c:pt idx="231">
                  <c:v>1.9732539999999998</c:v>
                </c:pt>
                <c:pt idx="232">
                  <c:v>1.9989910000000002</c:v>
                </c:pt>
                <c:pt idx="233">
                  <c:v>1.9995849999999997</c:v>
                </c:pt>
                <c:pt idx="234">
                  <c:v>1.9794450000000001</c:v>
                </c:pt>
                <c:pt idx="235">
                  <c:v>1.968782</c:v>
                </c:pt>
                <c:pt idx="236">
                  <c:v>1.9714980000000004</c:v>
                </c:pt>
                <c:pt idx="237">
                  <c:v>1.9665290000000004</c:v>
                </c:pt>
                <c:pt idx="238">
                  <c:v>1.9657609999999996</c:v>
                </c:pt>
                <c:pt idx="239">
                  <c:v>1.9695869999999998</c:v>
                </c:pt>
                <c:pt idx="240">
                  <c:v>1.9693270000000007</c:v>
                </c:pt>
                <c:pt idx="241">
                  <c:v>1.9876040000000001</c:v>
                </c:pt>
                <c:pt idx="242">
                  <c:v>1.9698919999999998</c:v>
                </c:pt>
                <c:pt idx="243">
                  <c:v>1.9594909999999999</c:v>
                </c:pt>
                <c:pt idx="244">
                  <c:v>1.975651</c:v>
                </c:pt>
                <c:pt idx="245">
                  <c:v>1.9587570000000003</c:v>
                </c:pt>
                <c:pt idx="246">
                  <c:v>1.9762209999999998</c:v>
                </c:pt>
                <c:pt idx="247">
                  <c:v>1.9769740000000002</c:v>
                </c:pt>
                <c:pt idx="248">
                  <c:v>1.9555599999999993</c:v>
                </c:pt>
                <c:pt idx="249">
                  <c:v>1.976102</c:v>
                </c:pt>
                <c:pt idx="250">
                  <c:v>1.9647290000000002</c:v>
                </c:pt>
                <c:pt idx="251">
                  <c:v>1.9608319999999999</c:v>
                </c:pt>
                <c:pt idx="252">
                  <c:v>1.9641989999999998</c:v>
                </c:pt>
                <c:pt idx="253">
                  <c:v>1.9658030000000002</c:v>
                </c:pt>
                <c:pt idx="254">
                  <c:v>1.9466010000000002</c:v>
                </c:pt>
                <c:pt idx="255">
                  <c:v>1.9435249999999993</c:v>
                </c:pt>
                <c:pt idx="256">
                  <c:v>1.9441899999999999</c:v>
                </c:pt>
                <c:pt idx="257">
                  <c:v>1.970656</c:v>
                </c:pt>
                <c:pt idx="258">
                  <c:v>1.9432299999999998</c:v>
                </c:pt>
                <c:pt idx="259">
                  <c:v>1.9404579999999996</c:v>
                </c:pt>
                <c:pt idx="260">
                  <c:v>1.9362740000000001</c:v>
                </c:pt>
                <c:pt idx="261">
                  <c:v>1.9394359999999997</c:v>
                </c:pt>
                <c:pt idx="262">
                  <c:v>1.9335699999999996</c:v>
                </c:pt>
                <c:pt idx="263">
                  <c:v>1.9295109999999998</c:v>
                </c:pt>
                <c:pt idx="264">
                  <c:v>1.9378089999999997</c:v>
                </c:pt>
                <c:pt idx="265">
                  <c:v>1.9432210000000003</c:v>
                </c:pt>
                <c:pt idx="266">
                  <c:v>1.9395730000000002</c:v>
                </c:pt>
                <c:pt idx="267">
                  <c:v>1.9344549999999998</c:v>
                </c:pt>
                <c:pt idx="268">
                  <c:v>1.9384920000000001</c:v>
                </c:pt>
                <c:pt idx="269">
                  <c:v>1.9265379999999999</c:v>
                </c:pt>
                <c:pt idx="270">
                  <c:v>1.9212530000000001</c:v>
                </c:pt>
                <c:pt idx="271">
                  <c:v>1.9151869999999995</c:v>
                </c:pt>
                <c:pt idx="272">
                  <c:v>1.9073900000000004</c:v>
                </c:pt>
                <c:pt idx="273">
                  <c:v>1.9117850000000001</c:v>
                </c:pt>
                <c:pt idx="274">
                  <c:v>1.905284</c:v>
                </c:pt>
                <c:pt idx="275">
                  <c:v>1.907178</c:v>
                </c:pt>
                <c:pt idx="276">
                  <c:v>1.923762</c:v>
                </c:pt>
                <c:pt idx="277">
                  <c:v>1.9203599999999996</c:v>
                </c:pt>
                <c:pt idx="278">
                  <c:v>1.8957569999999997</c:v>
                </c:pt>
                <c:pt idx="279">
                  <c:v>1.9109940000000005</c:v>
                </c:pt>
                <c:pt idx="280">
                  <c:v>1.9018969999999999</c:v>
                </c:pt>
                <c:pt idx="281">
                  <c:v>1.9099120000000003</c:v>
                </c:pt>
                <c:pt idx="282">
                  <c:v>1.9122189999999994</c:v>
                </c:pt>
                <c:pt idx="283">
                  <c:v>1.8907229999999995</c:v>
                </c:pt>
                <c:pt idx="284">
                  <c:v>1.8911509999999998</c:v>
                </c:pt>
                <c:pt idx="285">
                  <c:v>1.8869850000000001</c:v>
                </c:pt>
                <c:pt idx="286">
                  <c:v>1.8860399999999995</c:v>
                </c:pt>
                <c:pt idx="287">
                  <c:v>1.8802129999999995</c:v>
                </c:pt>
                <c:pt idx="288">
                  <c:v>1.8826140000000002</c:v>
                </c:pt>
                <c:pt idx="289">
                  <c:v>1.885256</c:v>
                </c:pt>
                <c:pt idx="290">
                  <c:v>1.8853179999999998</c:v>
                </c:pt>
                <c:pt idx="291">
                  <c:v>1.887105</c:v>
                </c:pt>
                <c:pt idx="292">
                  <c:v>1.8766490000000005</c:v>
                </c:pt>
                <c:pt idx="293">
                  <c:v>1.8755810000000004</c:v>
                </c:pt>
                <c:pt idx="294">
                  <c:v>1.8748209999999998</c:v>
                </c:pt>
                <c:pt idx="295">
                  <c:v>1.8684200000000004</c:v>
                </c:pt>
                <c:pt idx="296">
                  <c:v>1.8689249999999999</c:v>
                </c:pt>
                <c:pt idx="297">
                  <c:v>1.8914460000000002</c:v>
                </c:pt>
                <c:pt idx="298">
                  <c:v>1.8606020000000001</c:v>
                </c:pt>
                <c:pt idx="299">
                  <c:v>1.8578280000000005</c:v>
                </c:pt>
                <c:pt idx="300">
                  <c:v>1.8625389999999999</c:v>
                </c:pt>
                <c:pt idx="301">
                  <c:v>1.860188</c:v>
                </c:pt>
                <c:pt idx="302">
                  <c:v>1.846082</c:v>
                </c:pt>
                <c:pt idx="303">
                  <c:v>1.8543560000000001</c:v>
                </c:pt>
                <c:pt idx="304">
                  <c:v>1.8782670000000001</c:v>
                </c:pt>
                <c:pt idx="305">
                  <c:v>1.8479700000000001</c:v>
                </c:pt>
                <c:pt idx="306">
                  <c:v>1.8384080000000003</c:v>
                </c:pt>
                <c:pt idx="307">
                  <c:v>1.840814</c:v>
                </c:pt>
                <c:pt idx="308">
                  <c:v>1.8298399999999999</c:v>
                </c:pt>
                <c:pt idx="309">
                  <c:v>1.8323540000000005</c:v>
                </c:pt>
                <c:pt idx="310">
                  <c:v>1.8351310000000005</c:v>
                </c:pt>
                <c:pt idx="311">
                  <c:v>1.8315069999999993</c:v>
                </c:pt>
                <c:pt idx="312">
                  <c:v>1.8232799999999996</c:v>
                </c:pt>
                <c:pt idx="313">
                  <c:v>1.8310599999999999</c:v>
                </c:pt>
                <c:pt idx="314">
                  <c:v>1.832484</c:v>
                </c:pt>
                <c:pt idx="315">
                  <c:v>1.8135559999999993</c:v>
                </c:pt>
                <c:pt idx="316">
                  <c:v>1.825081</c:v>
                </c:pt>
                <c:pt idx="317">
                  <c:v>1.8543129999999994</c:v>
                </c:pt>
                <c:pt idx="318">
                  <c:v>1.8427790000000002</c:v>
                </c:pt>
                <c:pt idx="319">
                  <c:v>1.8307310000000001</c:v>
                </c:pt>
                <c:pt idx="320">
                  <c:v>1.8074569999999994</c:v>
                </c:pt>
                <c:pt idx="321">
                  <c:v>1.8077509999999997</c:v>
                </c:pt>
                <c:pt idx="322">
                  <c:v>1.8361299999999998</c:v>
                </c:pt>
                <c:pt idx="323">
                  <c:v>1.8066329999999997</c:v>
                </c:pt>
                <c:pt idx="324">
                  <c:v>1.8215709999999996</c:v>
                </c:pt>
                <c:pt idx="325">
                  <c:v>1.8016269999999999</c:v>
                </c:pt>
                <c:pt idx="326">
                  <c:v>1.8066659999999999</c:v>
                </c:pt>
                <c:pt idx="327">
                  <c:v>1.803096</c:v>
                </c:pt>
                <c:pt idx="328">
                  <c:v>1.8269729999999997</c:v>
                </c:pt>
                <c:pt idx="329">
                  <c:v>1.7937050000000001</c:v>
                </c:pt>
                <c:pt idx="330">
                  <c:v>1.790743</c:v>
                </c:pt>
                <c:pt idx="331">
                  <c:v>1.8073270000000008</c:v>
                </c:pt>
                <c:pt idx="332">
                  <c:v>1.7925649999999997</c:v>
                </c:pt>
                <c:pt idx="333">
                  <c:v>1.806127</c:v>
                </c:pt>
                <c:pt idx="334">
                  <c:v>1.8076499999999998</c:v>
                </c:pt>
                <c:pt idx="335">
                  <c:v>1.7865419999999999</c:v>
                </c:pt>
                <c:pt idx="336">
                  <c:v>1.7820520000000002</c:v>
                </c:pt>
                <c:pt idx="337">
                  <c:v>1.7861099999999999</c:v>
                </c:pt>
                <c:pt idx="338">
                  <c:v>1.7862420000000006</c:v>
                </c:pt>
                <c:pt idx="339">
                  <c:v>1.7752879999999998</c:v>
                </c:pt>
                <c:pt idx="340">
                  <c:v>1.7647349999999999</c:v>
                </c:pt>
                <c:pt idx="341">
                  <c:v>1.7638999999999996</c:v>
                </c:pt>
                <c:pt idx="342">
                  <c:v>1.7631070000000006</c:v>
                </c:pt>
                <c:pt idx="343">
                  <c:v>1.7616380000000005</c:v>
                </c:pt>
                <c:pt idx="344">
                  <c:v>1.7649840000000001</c:v>
                </c:pt>
                <c:pt idx="345">
                  <c:v>1.777088</c:v>
                </c:pt>
                <c:pt idx="346">
                  <c:v>1.7680439999999997</c:v>
                </c:pt>
                <c:pt idx="347">
                  <c:v>1.7539950000000006</c:v>
                </c:pt>
                <c:pt idx="348">
                  <c:v>1.7608800000000002</c:v>
                </c:pt>
                <c:pt idx="349">
                  <c:v>1.7538689999999999</c:v>
                </c:pt>
                <c:pt idx="350">
                  <c:v>1.757212</c:v>
                </c:pt>
                <c:pt idx="351">
                  <c:v>1.7530100000000006</c:v>
                </c:pt>
                <c:pt idx="352">
                  <c:v>1.7521959999999996</c:v>
                </c:pt>
                <c:pt idx="353">
                  <c:v>1.7434229999999999</c:v>
                </c:pt>
                <c:pt idx="354">
                  <c:v>1.7481960000000001</c:v>
                </c:pt>
                <c:pt idx="355">
                  <c:v>1.7791949999999996</c:v>
                </c:pt>
                <c:pt idx="356">
                  <c:v>1.7332039999999997</c:v>
                </c:pt>
                <c:pt idx="357">
                  <c:v>1.7332450000000001</c:v>
                </c:pt>
                <c:pt idx="358">
                  <c:v>1.7487300000000001</c:v>
                </c:pt>
                <c:pt idx="359">
                  <c:v>1.7427109999999999</c:v>
                </c:pt>
                <c:pt idx="360">
                  <c:v>1.7342190000000004</c:v>
                </c:pt>
                <c:pt idx="361">
                  <c:v>1.7554870000000005</c:v>
                </c:pt>
                <c:pt idx="362">
                  <c:v>1.7549460000000003</c:v>
                </c:pt>
                <c:pt idx="363">
                  <c:v>1.7502580000000005</c:v>
                </c:pt>
                <c:pt idx="364">
                  <c:v>1.7474860000000003</c:v>
                </c:pt>
                <c:pt idx="365">
                  <c:v>1.7316700000000003</c:v>
                </c:pt>
                <c:pt idx="366">
                  <c:v>1.7507000000000001</c:v>
                </c:pt>
                <c:pt idx="367">
                  <c:v>1.7419139999999995</c:v>
                </c:pt>
                <c:pt idx="368">
                  <c:v>1.7409819999999998</c:v>
                </c:pt>
                <c:pt idx="369">
                  <c:v>1.7230749999999997</c:v>
                </c:pt>
                <c:pt idx="370">
                  <c:v>1.720961</c:v>
                </c:pt>
                <c:pt idx="371">
                  <c:v>1.7224940000000002</c:v>
                </c:pt>
                <c:pt idx="372">
                  <c:v>1.7162760000000006</c:v>
                </c:pt>
                <c:pt idx="373">
                  <c:v>1.7459340000000001</c:v>
                </c:pt>
                <c:pt idx="374">
                  <c:v>1.7288129999999997</c:v>
                </c:pt>
                <c:pt idx="375">
                  <c:v>1.7587419999999998</c:v>
                </c:pt>
                <c:pt idx="376">
                  <c:v>1.7315610000000001</c:v>
                </c:pt>
                <c:pt idx="377">
                  <c:v>1.7372070000000006</c:v>
                </c:pt>
                <c:pt idx="378">
                  <c:v>1.7249889999999999</c:v>
                </c:pt>
                <c:pt idx="379">
                  <c:v>1.7140899999999997</c:v>
                </c:pt>
                <c:pt idx="380">
                  <c:v>1.7146749999999997</c:v>
                </c:pt>
                <c:pt idx="381">
                  <c:v>1.7067220000000001</c:v>
                </c:pt>
                <c:pt idx="382">
                  <c:v>1.7024650000000001</c:v>
                </c:pt>
                <c:pt idx="383">
                  <c:v>1.7318519999999999</c:v>
                </c:pt>
                <c:pt idx="384">
                  <c:v>1.7094289999999992</c:v>
                </c:pt>
                <c:pt idx="385">
                  <c:v>1.7071140000000007</c:v>
                </c:pt>
                <c:pt idx="386">
                  <c:v>1.7053750000000001</c:v>
                </c:pt>
                <c:pt idx="387">
                  <c:v>1.7062289999999996</c:v>
                </c:pt>
                <c:pt idx="388">
                  <c:v>1.7040930000000003</c:v>
                </c:pt>
                <c:pt idx="389">
                  <c:v>1.6968820000000004</c:v>
                </c:pt>
                <c:pt idx="390">
                  <c:v>1.7107509999999992</c:v>
                </c:pt>
                <c:pt idx="391">
                  <c:v>1.6984449999999995</c:v>
                </c:pt>
                <c:pt idx="392">
                  <c:v>1.7072779999999996</c:v>
                </c:pt>
                <c:pt idx="393">
                  <c:v>1.712383</c:v>
                </c:pt>
                <c:pt idx="394">
                  <c:v>1.7442529999999996</c:v>
                </c:pt>
                <c:pt idx="395">
                  <c:v>1.6905909999999995</c:v>
                </c:pt>
                <c:pt idx="396">
                  <c:v>1.6956179999999996</c:v>
                </c:pt>
                <c:pt idx="397">
                  <c:v>1.6945620000000003</c:v>
                </c:pt>
                <c:pt idx="398">
                  <c:v>1.7168330000000003</c:v>
                </c:pt>
                <c:pt idx="399">
                  <c:v>1.6966589999999995</c:v>
                </c:pt>
                <c:pt idx="400">
                  <c:v>1.7115580000000001</c:v>
                </c:pt>
                <c:pt idx="401">
                  <c:v>1.6839789999999999</c:v>
                </c:pt>
                <c:pt idx="402">
                  <c:v>1.6863089999999996</c:v>
                </c:pt>
                <c:pt idx="403">
                  <c:v>1.6817950000000002</c:v>
                </c:pt>
                <c:pt idx="404">
                  <c:v>1.6797600000000008</c:v>
                </c:pt>
                <c:pt idx="405">
                  <c:v>1.6901069999999994</c:v>
                </c:pt>
                <c:pt idx="406">
                  <c:v>1.6721240000000002</c:v>
                </c:pt>
                <c:pt idx="407">
                  <c:v>1.6853199999999999</c:v>
                </c:pt>
                <c:pt idx="408">
                  <c:v>1.677308</c:v>
                </c:pt>
                <c:pt idx="409">
                  <c:v>1.6693049999999996</c:v>
                </c:pt>
                <c:pt idx="410">
                  <c:v>1.6845410000000003</c:v>
                </c:pt>
                <c:pt idx="411">
                  <c:v>1.6876519999999999</c:v>
                </c:pt>
                <c:pt idx="412">
                  <c:v>1.672053</c:v>
                </c:pt>
                <c:pt idx="413">
                  <c:v>1.6664469999999998</c:v>
                </c:pt>
                <c:pt idx="414">
                  <c:v>1.6597120000000007</c:v>
                </c:pt>
                <c:pt idx="415">
                  <c:v>1.6510040000000004</c:v>
                </c:pt>
                <c:pt idx="416">
                  <c:v>1.6655129999999998</c:v>
                </c:pt>
                <c:pt idx="417">
                  <c:v>1.6584120000000002</c:v>
                </c:pt>
                <c:pt idx="418">
                  <c:v>1.662255</c:v>
                </c:pt>
                <c:pt idx="419">
                  <c:v>1.6516969999999995</c:v>
                </c:pt>
                <c:pt idx="420">
                  <c:v>1.6723270000000001</c:v>
                </c:pt>
                <c:pt idx="421">
                  <c:v>1.6549300000000002</c:v>
                </c:pt>
                <c:pt idx="422">
                  <c:v>1.6577710000000003</c:v>
                </c:pt>
                <c:pt idx="423">
                  <c:v>1.6374520000000006</c:v>
                </c:pt>
                <c:pt idx="424">
                  <c:v>1.6680530000000005</c:v>
                </c:pt>
                <c:pt idx="425">
                  <c:v>1.6438329999999999</c:v>
                </c:pt>
                <c:pt idx="426">
                  <c:v>1.6314960000000003</c:v>
                </c:pt>
                <c:pt idx="427">
                  <c:v>1.6351439999999995</c:v>
                </c:pt>
                <c:pt idx="428">
                  <c:v>1.6211549999999999</c:v>
                </c:pt>
                <c:pt idx="429">
                  <c:v>1.6371890000000002</c:v>
                </c:pt>
                <c:pt idx="430">
                  <c:v>1.6245079999999996</c:v>
                </c:pt>
                <c:pt idx="431">
                  <c:v>1.6452150000000003</c:v>
                </c:pt>
                <c:pt idx="432">
                  <c:v>1.6122490000000003</c:v>
                </c:pt>
                <c:pt idx="433">
                  <c:v>1.625902</c:v>
                </c:pt>
                <c:pt idx="434">
                  <c:v>1.62934</c:v>
                </c:pt>
                <c:pt idx="435">
                  <c:v>1.6436279999999996</c:v>
                </c:pt>
                <c:pt idx="436">
                  <c:v>1.6376410000000003</c:v>
                </c:pt>
                <c:pt idx="437">
                  <c:v>1.6143939999999999</c:v>
                </c:pt>
                <c:pt idx="438">
                  <c:v>1.6030540000000002</c:v>
                </c:pt>
                <c:pt idx="439">
                  <c:v>1.6255319999999998</c:v>
                </c:pt>
                <c:pt idx="440">
                  <c:v>1.625756</c:v>
                </c:pt>
                <c:pt idx="441">
                  <c:v>1.5930729999999995</c:v>
                </c:pt>
                <c:pt idx="442">
                  <c:v>1.5977780000000008</c:v>
                </c:pt>
                <c:pt idx="443">
                  <c:v>1.596063</c:v>
                </c:pt>
                <c:pt idx="444">
                  <c:v>1.6362110000000003</c:v>
                </c:pt>
                <c:pt idx="445">
                  <c:v>1.6310669999999998</c:v>
                </c:pt>
                <c:pt idx="446">
                  <c:v>1.6181299999999998</c:v>
                </c:pt>
                <c:pt idx="447">
                  <c:v>1.6045299999999996</c:v>
                </c:pt>
                <c:pt idx="448">
                  <c:v>1.5967710000000004</c:v>
                </c:pt>
                <c:pt idx="449">
                  <c:v>1.5904679999999995</c:v>
                </c:pt>
                <c:pt idx="450">
                  <c:v>1.581836</c:v>
                </c:pt>
                <c:pt idx="451">
                  <c:v>1.596266</c:v>
                </c:pt>
                <c:pt idx="452">
                  <c:v>1.6101260000000002</c:v>
                </c:pt>
                <c:pt idx="453">
                  <c:v>1.600568</c:v>
                </c:pt>
                <c:pt idx="454">
                  <c:v>1.5859019999999999</c:v>
                </c:pt>
                <c:pt idx="455">
                  <c:v>1.5762879999999999</c:v>
                </c:pt>
                <c:pt idx="456">
                  <c:v>1.5824059999999998</c:v>
                </c:pt>
                <c:pt idx="457">
                  <c:v>1.5727159999999998</c:v>
                </c:pt>
                <c:pt idx="458">
                  <c:v>1.5825690000000003</c:v>
                </c:pt>
                <c:pt idx="459">
                  <c:v>1.5675920000000003</c:v>
                </c:pt>
                <c:pt idx="460">
                  <c:v>1.5744899999999999</c:v>
                </c:pt>
                <c:pt idx="461">
                  <c:v>1.5598410000000005</c:v>
                </c:pt>
                <c:pt idx="462">
                  <c:v>1.5685039999999999</c:v>
                </c:pt>
                <c:pt idx="463">
                  <c:v>1.5551820000000003</c:v>
                </c:pt>
                <c:pt idx="464">
                  <c:v>1.5696960000000004</c:v>
                </c:pt>
                <c:pt idx="465">
                  <c:v>1.5484229999999997</c:v>
                </c:pt>
                <c:pt idx="466">
                  <c:v>1.5415730000000005</c:v>
                </c:pt>
                <c:pt idx="467">
                  <c:v>1.5407029999999997</c:v>
                </c:pt>
                <c:pt idx="468">
                  <c:v>1.5372110000000001</c:v>
                </c:pt>
                <c:pt idx="469">
                  <c:v>1.5467930000000001</c:v>
                </c:pt>
                <c:pt idx="470">
                  <c:v>1.5513870000000001</c:v>
                </c:pt>
                <c:pt idx="471">
                  <c:v>1.5491770000000002</c:v>
                </c:pt>
                <c:pt idx="472">
                  <c:v>1.5367810000000004</c:v>
                </c:pt>
                <c:pt idx="473">
                  <c:v>1.5362970000000002</c:v>
                </c:pt>
                <c:pt idx="474">
                  <c:v>1.5384330000000004</c:v>
                </c:pt>
                <c:pt idx="475">
                  <c:v>1.5386120000000005</c:v>
                </c:pt>
                <c:pt idx="476">
                  <c:v>1.532076</c:v>
                </c:pt>
                <c:pt idx="477">
                  <c:v>1.5498510000000003</c:v>
                </c:pt>
                <c:pt idx="478">
                  <c:v>1.5580980000000002</c:v>
                </c:pt>
                <c:pt idx="479">
                  <c:v>1.5235329999999996</c:v>
                </c:pt>
                <c:pt idx="480">
                  <c:v>1.5443540000000002</c:v>
                </c:pt>
                <c:pt idx="481">
                  <c:v>1.5476349999999996</c:v>
                </c:pt>
                <c:pt idx="482">
                  <c:v>1.5303260000000005</c:v>
                </c:pt>
                <c:pt idx="483">
                  <c:v>1.5310610000000002</c:v>
                </c:pt>
                <c:pt idx="484">
                  <c:v>1.5435599999999994</c:v>
                </c:pt>
                <c:pt idx="485">
                  <c:v>1.5407549999999999</c:v>
                </c:pt>
                <c:pt idx="486">
                  <c:v>1.5241430000000005</c:v>
                </c:pt>
                <c:pt idx="487">
                  <c:v>1.5153080000000001</c:v>
                </c:pt>
                <c:pt idx="488">
                  <c:v>1.5174519999999996</c:v>
                </c:pt>
                <c:pt idx="489">
                  <c:v>1.5127030000000001</c:v>
                </c:pt>
                <c:pt idx="490">
                  <c:v>1.5054740000000004</c:v>
                </c:pt>
                <c:pt idx="491">
                  <c:v>1.4986090000000001</c:v>
                </c:pt>
                <c:pt idx="492">
                  <c:v>1.5082500000000003</c:v>
                </c:pt>
                <c:pt idx="493">
                  <c:v>1.5176609999999995</c:v>
                </c:pt>
                <c:pt idx="494">
                  <c:v>1.5160240000000007</c:v>
                </c:pt>
                <c:pt idx="495">
                  <c:v>1.5128620000000002</c:v>
                </c:pt>
                <c:pt idx="496">
                  <c:v>1.4976419999999999</c:v>
                </c:pt>
                <c:pt idx="497">
                  <c:v>1.4989530000000002</c:v>
                </c:pt>
                <c:pt idx="498">
                  <c:v>1.4962460000000002</c:v>
                </c:pt>
                <c:pt idx="499">
                  <c:v>1.4947929999999996</c:v>
                </c:pt>
                <c:pt idx="500">
                  <c:v>1.4917290000000003</c:v>
                </c:pt>
                <c:pt idx="501">
                  <c:v>1.4993910000000001</c:v>
                </c:pt>
                <c:pt idx="502">
                  <c:v>1.4845549999999994</c:v>
                </c:pt>
                <c:pt idx="503">
                  <c:v>1.4890159999999995</c:v>
                </c:pt>
                <c:pt idx="504">
                  <c:v>1.4824140000000003</c:v>
                </c:pt>
                <c:pt idx="505">
                  <c:v>1.487628</c:v>
                </c:pt>
                <c:pt idx="506">
                  <c:v>1.4862620000000009</c:v>
                </c:pt>
                <c:pt idx="507">
                  <c:v>1.4927159999999997</c:v>
                </c:pt>
                <c:pt idx="508">
                  <c:v>1.5072459999999994</c:v>
                </c:pt>
                <c:pt idx="509">
                  <c:v>1.4695450000000001</c:v>
                </c:pt>
                <c:pt idx="510">
                  <c:v>1.4696950000000006</c:v>
                </c:pt>
                <c:pt idx="511">
                  <c:v>1.4698169999999999</c:v>
                </c:pt>
                <c:pt idx="512">
                  <c:v>1.4565740000000007</c:v>
                </c:pt>
                <c:pt idx="513">
                  <c:v>1.4574499999999997</c:v>
                </c:pt>
                <c:pt idx="514">
                  <c:v>1.4634079999999994</c:v>
                </c:pt>
                <c:pt idx="515">
                  <c:v>1.4689139999999998</c:v>
                </c:pt>
                <c:pt idx="516">
                  <c:v>1.4609690000000004</c:v>
                </c:pt>
                <c:pt idx="517">
                  <c:v>1.477201</c:v>
                </c:pt>
                <c:pt idx="518">
                  <c:v>1.4593670000000003</c:v>
                </c:pt>
                <c:pt idx="519">
                  <c:v>1.4483459999999999</c:v>
                </c:pt>
                <c:pt idx="520">
                  <c:v>1.449376</c:v>
                </c:pt>
                <c:pt idx="521">
                  <c:v>1.4372630000000006</c:v>
                </c:pt>
                <c:pt idx="522">
                  <c:v>1.4499760000000004</c:v>
                </c:pt>
                <c:pt idx="523">
                  <c:v>1.4427469999999998</c:v>
                </c:pt>
                <c:pt idx="524">
                  <c:v>1.4338579999999999</c:v>
                </c:pt>
                <c:pt idx="525">
                  <c:v>1.4533310000000004</c:v>
                </c:pt>
                <c:pt idx="565">
                  <c:v>1.3685930000000006</c:v>
                </c:pt>
                <c:pt idx="566">
                  <c:v>1.3642810000000001</c:v>
                </c:pt>
                <c:pt idx="567">
                  <c:v>1.3889240000000003</c:v>
                </c:pt>
                <c:pt idx="568">
                  <c:v>1.3572440000000006</c:v>
                </c:pt>
                <c:pt idx="569">
                  <c:v>1.3525049999999998</c:v>
                </c:pt>
                <c:pt idx="570">
                  <c:v>1.3527580000000006</c:v>
                </c:pt>
                <c:pt idx="571">
                  <c:v>1.3603109999999994</c:v>
                </c:pt>
                <c:pt idx="572">
                  <c:v>1.342104</c:v>
                </c:pt>
                <c:pt idx="573">
                  <c:v>1.3470959999999996</c:v>
                </c:pt>
                <c:pt idx="574">
                  <c:v>1.3341590000000005</c:v>
                </c:pt>
                <c:pt idx="575">
                  <c:v>1.3324089999999993</c:v>
                </c:pt>
                <c:pt idx="576">
                  <c:v>1.3375599999999999</c:v>
                </c:pt>
                <c:pt idx="577">
                  <c:v>1.3232119999999998</c:v>
                </c:pt>
                <c:pt idx="578">
                  <c:v>1.3296619999999999</c:v>
                </c:pt>
                <c:pt idx="579">
                  <c:v>1.3262080000000003</c:v>
                </c:pt>
                <c:pt idx="580">
                  <c:v>1.3487800000000005</c:v>
                </c:pt>
                <c:pt idx="581">
                  <c:v>1.3343670000000003</c:v>
                </c:pt>
                <c:pt idx="582">
                  <c:v>1.370444</c:v>
                </c:pt>
                <c:pt idx="583">
                  <c:v>1.3281720000000004</c:v>
                </c:pt>
                <c:pt idx="584">
                  <c:v>1.338425</c:v>
                </c:pt>
                <c:pt idx="585">
                  <c:v>1.3271870000000003</c:v>
                </c:pt>
                <c:pt idx="586">
                  <c:v>1.3475010000000003</c:v>
                </c:pt>
                <c:pt idx="587">
                  <c:v>1.3332880000000005</c:v>
                </c:pt>
                <c:pt idx="588">
                  <c:v>1.345313</c:v>
                </c:pt>
                <c:pt idx="589">
                  <c:v>1.3060740000000006</c:v>
                </c:pt>
                <c:pt idx="590">
                  <c:v>1.3051379999999995</c:v>
                </c:pt>
                <c:pt idx="591">
                  <c:v>1.3211700000000004</c:v>
                </c:pt>
                <c:pt idx="592">
                  <c:v>1.2889679999999997</c:v>
                </c:pt>
                <c:pt idx="593">
                  <c:v>1.3045930000000006</c:v>
                </c:pt>
                <c:pt idx="594">
                  <c:v>1.3102550000000006</c:v>
                </c:pt>
                <c:pt idx="595">
                  <c:v>1.2825139999999999</c:v>
                </c:pt>
                <c:pt idx="596">
                  <c:v>1.3028050000000002</c:v>
                </c:pt>
                <c:pt idx="597">
                  <c:v>1.2903929999999999</c:v>
                </c:pt>
                <c:pt idx="598">
                  <c:v>1.2809540000000004</c:v>
                </c:pt>
                <c:pt idx="599">
                  <c:v>1.2907200000000003</c:v>
                </c:pt>
                <c:pt idx="600">
                  <c:v>1.279407</c:v>
                </c:pt>
                <c:pt idx="601">
                  <c:v>1.2948819999999994</c:v>
                </c:pt>
                <c:pt idx="602">
                  <c:v>1.296932</c:v>
                </c:pt>
                <c:pt idx="603">
                  <c:v>1.2942900000000002</c:v>
                </c:pt>
                <c:pt idx="604">
                  <c:v>1.2736470000000004</c:v>
                </c:pt>
                <c:pt idx="605">
                  <c:v>1.272551</c:v>
                </c:pt>
                <c:pt idx="606">
                  <c:v>1.2794810000000005</c:v>
                </c:pt>
                <c:pt idx="607">
                  <c:v>1.2807710000000005</c:v>
                </c:pt>
                <c:pt idx="608">
                  <c:v>1.279954</c:v>
                </c:pt>
                <c:pt idx="609">
                  <c:v>1.265498</c:v>
                </c:pt>
                <c:pt idx="610">
                  <c:v>1.2599480000000005</c:v>
                </c:pt>
                <c:pt idx="611">
                  <c:v>1.2584410000000004</c:v>
                </c:pt>
                <c:pt idx="612">
                  <c:v>1.2752309999999998</c:v>
                </c:pt>
                <c:pt idx="613">
                  <c:v>1.2593730000000001</c:v>
                </c:pt>
                <c:pt idx="614">
                  <c:v>1.2748179999999998</c:v>
                </c:pt>
                <c:pt idx="615">
                  <c:v>1.2692179999999995</c:v>
                </c:pt>
                <c:pt idx="616">
                  <c:v>1.26607</c:v>
                </c:pt>
                <c:pt idx="617">
                  <c:v>1.2615309999999997</c:v>
                </c:pt>
                <c:pt idx="618">
                  <c:v>1.2675559999999999</c:v>
                </c:pt>
                <c:pt idx="619">
                  <c:v>1.2458119999999999</c:v>
                </c:pt>
                <c:pt idx="620">
                  <c:v>1.250445</c:v>
                </c:pt>
                <c:pt idx="621">
                  <c:v>1.2463280000000001</c:v>
                </c:pt>
                <c:pt idx="622">
                  <c:v>1.2460469999999999</c:v>
                </c:pt>
                <c:pt idx="623">
                  <c:v>1.2498230000000001</c:v>
                </c:pt>
                <c:pt idx="624">
                  <c:v>1.2529469999999998</c:v>
                </c:pt>
                <c:pt idx="625">
                  <c:v>1.2399619999999993</c:v>
                </c:pt>
                <c:pt idx="626">
                  <c:v>1.259093</c:v>
                </c:pt>
                <c:pt idx="627">
                  <c:v>1.2607590000000002</c:v>
                </c:pt>
                <c:pt idx="628">
                  <c:v>1.2557660000000004</c:v>
                </c:pt>
                <c:pt idx="629">
                  <c:v>1.2346170000000001</c:v>
                </c:pt>
                <c:pt idx="630">
                  <c:v>1.238696</c:v>
                </c:pt>
                <c:pt idx="631">
                  <c:v>1.2296139999999998</c:v>
                </c:pt>
                <c:pt idx="632">
                  <c:v>1.2356610000000003</c:v>
                </c:pt>
                <c:pt idx="633">
                  <c:v>1.2372369999999995</c:v>
                </c:pt>
                <c:pt idx="634">
                  <c:v>1.246429</c:v>
                </c:pt>
                <c:pt idx="635">
                  <c:v>1.2678260000000003</c:v>
                </c:pt>
                <c:pt idx="636">
                  <c:v>1.2594750000000001</c:v>
                </c:pt>
                <c:pt idx="637">
                  <c:v>1.2368680000000003</c:v>
                </c:pt>
                <c:pt idx="638">
                  <c:v>1.2282599999999997</c:v>
                </c:pt>
                <c:pt idx="639">
                  <c:v>1.2187890000000001</c:v>
                </c:pt>
                <c:pt idx="640">
                  <c:v>1.2268029999999994</c:v>
                </c:pt>
                <c:pt idx="641">
                  <c:v>1.2257069999999999</c:v>
                </c:pt>
                <c:pt idx="642">
                  <c:v>1.2139579999999999</c:v>
                </c:pt>
                <c:pt idx="643">
                  <c:v>1.2195930000000006</c:v>
                </c:pt>
                <c:pt idx="644">
                  <c:v>1.2456890000000005</c:v>
                </c:pt>
                <c:pt idx="645">
                  <c:v>1.227309</c:v>
                </c:pt>
                <c:pt idx="646">
                  <c:v>1.2159440000000004</c:v>
                </c:pt>
                <c:pt idx="647">
                  <c:v>1.2140070000000005</c:v>
                </c:pt>
                <c:pt idx="648">
                  <c:v>1.2140230000000001</c:v>
                </c:pt>
                <c:pt idx="649">
                  <c:v>1.2415140000000005</c:v>
                </c:pt>
                <c:pt idx="650">
                  <c:v>1.2198289999999998</c:v>
                </c:pt>
                <c:pt idx="651">
                  <c:v>1.2308149999999998</c:v>
                </c:pt>
                <c:pt idx="652">
                  <c:v>1.2080209999999996</c:v>
                </c:pt>
                <c:pt idx="653">
                  <c:v>1.20885</c:v>
                </c:pt>
                <c:pt idx="654">
                  <c:v>1.2069480000000006</c:v>
                </c:pt>
                <c:pt idx="655">
                  <c:v>1.2045059999999994</c:v>
                </c:pt>
                <c:pt idx="656">
                  <c:v>1.2067600000000001</c:v>
                </c:pt>
                <c:pt idx="657">
                  <c:v>1.1993339999999995</c:v>
                </c:pt>
                <c:pt idx="658">
                  <c:v>1.2075550000000002</c:v>
                </c:pt>
                <c:pt idx="659">
                  <c:v>1.1959710000000001</c:v>
                </c:pt>
                <c:pt idx="660">
                  <c:v>1.2018629999999995</c:v>
                </c:pt>
                <c:pt idx="661">
                  <c:v>1.1951679999999998</c:v>
                </c:pt>
                <c:pt idx="662">
                  <c:v>1.2027039999999998</c:v>
                </c:pt>
                <c:pt idx="663">
                  <c:v>1.1921310000000007</c:v>
                </c:pt>
                <c:pt idx="664">
                  <c:v>1.1992609999999999</c:v>
                </c:pt>
                <c:pt idx="665">
                  <c:v>1.1943609999999998</c:v>
                </c:pt>
                <c:pt idx="666">
                  <c:v>1.1896440000000004</c:v>
                </c:pt>
                <c:pt idx="667">
                  <c:v>1.1921100000000004</c:v>
                </c:pt>
                <c:pt idx="668">
                  <c:v>1.188949</c:v>
                </c:pt>
                <c:pt idx="669">
                  <c:v>1.2011479999999999</c:v>
                </c:pt>
                <c:pt idx="670">
                  <c:v>1.1960990000000002</c:v>
                </c:pt>
                <c:pt idx="671">
                  <c:v>1.1894439999999999</c:v>
                </c:pt>
                <c:pt idx="672">
                  <c:v>1.2249559999999997</c:v>
                </c:pt>
                <c:pt idx="673">
                  <c:v>1.1860059999999999</c:v>
                </c:pt>
                <c:pt idx="674">
                  <c:v>1.1980040000000001</c:v>
                </c:pt>
                <c:pt idx="675">
                  <c:v>1.1811590000000001</c:v>
                </c:pt>
                <c:pt idx="676">
                  <c:v>1.1815160000000002</c:v>
                </c:pt>
                <c:pt idx="677">
                  <c:v>1.2135809999999996</c:v>
                </c:pt>
                <c:pt idx="678">
                  <c:v>1.2072760000000002</c:v>
                </c:pt>
                <c:pt idx="679">
                  <c:v>1.1969130000000003</c:v>
                </c:pt>
                <c:pt idx="680">
                  <c:v>1.1878320000000002</c:v>
                </c:pt>
                <c:pt idx="681">
                  <c:v>1.1649580000000004</c:v>
                </c:pt>
                <c:pt idx="682">
                  <c:v>1.1728949999999996</c:v>
                </c:pt>
                <c:pt idx="683">
                  <c:v>1.1672270000000005</c:v>
                </c:pt>
                <c:pt idx="684">
                  <c:v>1.1631329999999993</c:v>
                </c:pt>
                <c:pt idx="685">
                  <c:v>1.1830929999999995</c:v>
                </c:pt>
                <c:pt idx="686">
                  <c:v>1.1644050000000004</c:v>
                </c:pt>
                <c:pt idx="687">
                  <c:v>1.1672790000000006</c:v>
                </c:pt>
                <c:pt idx="688">
                  <c:v>1.1462430000000001</c:v>
                </c:pt>
                <c:pt idx="689">
                  <c:v>1.1486539999999996</c:v>
                </c:pt>
                <c:pt idx="690">
                  <c:v>1.148657</c:v>
                </c:pt>
                <c:pt idx="691">
                  <c:v>1.1466309999999993</c:v>
                </c:pt>
                <c:pt idx="692">
                  <c:v>1.1385070000000006</c:v>
                </c:pt>
                <c:pt idx="693">
                  <c:v>1.1466820000000002</c:v>
                </c:pt>
                <c:pt idx="694">
                  <c:v>1.1313460000000006</c:v>
                </c:pt>
                <c:pt idx="695">
                  <c:v>1.1304619999999996</c:v>
                </c:pt>
                <c:pt idx="696">
                  <c:v>1.1279060000000003</c:v>
                </c:pt>
                <c:pt idx="697">
                  <c:v>1.1513819999999999</c:v>
                </c:pt>
                <c:pt idx="698">
                  <c:v>1.125896</c:v>
                </c:pt>
                <c:pt idx="699">
                  <c:v>1.1249169999999999</c:v>
                </c:pt>
                <c:pt idx="700">
                  <c:v>1.1366230000000002</c:v>
                </c:pt>
                <c:pt idx="701">
                  <c:v>1.1414119999999999</c:v>
                </c:pt>
                <c:pt idx="702">
                  <c:v>1.1271780000000007</c:v>
                </c:pt>
                <c:pt idx="703">
                  <c:v>1.1377750000000004</c:v>
                </c:pt>
                <c:pt idx="704">
                  <c:v>1.138401</c:v>
                </c:pt>
                <c:pt idx="705">
                  <c:v>1.1347799999999992</c:v>
                </c:pt>
                <c:pt idx="706">
                  <c:v>1.1292910000000003</c:v>
                </c:pt>
                <c:pt idx="707">
                  <c:v>1.1155379999999999</c:v>
                </c:pt>
                <c:pt idx="708">
                  <c:v>1.1111040000000001</c:v>
                </c:pt>
                <c:pt idx="709">
                  <c:v>1.13863</c:v>
                </c:pt>
                <c:pt idx="710">
                  <c:v>1.1200559999999999</c:v>
                </c:pt>
                <c:pt idx="711">
                  <c:v>1.1096320000000004</c:v>
                </c:pt>
                <c:pt idx="712">
                  <c:v>1.1017739999999998</c:v>
                </c:pt>
                <c:pt idx="713">
                  <c:v>1.1016330000000005</c:v>
                </c:pt>
                <c:pt idx="714">
                  <c:v>1.1167559999999996</c:v>
                </c:pt>
                <c:pt idx="715">
                  <c:v>1.1110280000000001</c:v>
                </c:pt>
                <c:pt idx="716">
                  <c:v>1.1010670000000005</c:v>
                </c:pt>
                <c:pt idx="717">
                  <c:v>1.1099000000000006</c:v>
                </c:pt>
                <c:pt idx="718">
                  <c:v>1.0939100000000002</c:v>
                </c:pt>
                <c:pt idx="719">
                  <c:v>1.096813</c:v>
                </c:pt>
                <c:pt idx="720">
                  <c:v>1.0784699999999994</c:v>
                </c:pt>
                <c:pt idx="721">
                  <c:v>1.1204029999999996</c:v>
                </c:pt>
                <c:pt idx="722">
                  <c:v>1.0949090000000004</c:v>
                </c:pt>
                <c:pt idx="723">
                  <c:v>1.0800049999999999</c:v>
                </c:pt>
                <c:pt idx="724">
                  <c:v>1.0834789999999996</c:v>
                </c:pt>
                <c:pt idx="725">
                  <c:v>1.0872809999999999</c:v>
                </c:pt>
                <c:pt idx="726">
                  <c:v>1.0801790000000002</c:v>
                </c:pt>
                <c:pt idx="727">
                  <c:v>1.0689909999999996</c:v>
                </c:pt>
                <c:pt idx="728">
                  <c:v>1.06874</c:v>
                </c:pt>
                <c:pt idx="729">
                  <c:v>1.075882</c:v>
                </c:pt>
                <c:pt idx="730">
                  <c:v>1.0700769999999995</c:v>
                </c:pt>
                <c:pt idx="731">
                  <c:v>1.0719700000000003</c:v>
                </c:pt>
                <c:pt idx="732">
                  <c:v>1.0703259999999997</c:v>
                </c:pt>
                <c:pt idx="733">
                  <c:v>1.0731220000000006</c:v>
                </c:pt>
                <c:pt idx="734">
                  <c:v>1.0708000000000002</c:v>
                </c:pt>
                <c:pt idx="735">
                  <c:v>1.0661649999999998</c:v>
                </c:pt>
                <c:pt idx="736">
                  <c:v>1.0631240000000002</c:v>
                </c:pt>
                <c:pt idx="737">
                  <c:v>1.069712</c:v>
                </c:pt>
                <c:pt idx="738">
                  <c:v>1.0786699999999998</c:v>
                </c:pt>
                <c:pt idx="739">
                  <c:v>1.0721679999999996</c:v>
                </c:pt>
                <c:pt idx="740">
                  <c:v>1.0876350000000006</c:v>
                </c:pt>
                <c:pt idx="741">
                  <c:v>1.0729219999999993</c:v>
                </c:pt>
                <c:pt idx="742">
                  <c:v>1.0592459999999999</c:v>
                </c:pt>
                <c:pt idx="743">
                  <c:v>1.0736400000000001</c:v>
                </c:pt>
                <c:pt idx="744">
                  <c:v>1.0493570000000005</c:v>
                </c:pt>
                <c:pt idx="745">
                  <c:v>1.0497899999999998</c:v>
                </c:pt>
                <c:pt idx="746">
                  <c:v>1.0423970000000002</c:v>
                </c:pt>
                <c:pt idx="747">
                  <c:v>1.0380739999999999</c:v>
                </c:pt>
                <c:pt idx="748">
                  <c:v>1.032807</c:v>
                </c:pt>
                <c:pt idx="749">
                  <c:v>1.0340859999999994</c:v>
                </c:pt>
                <c:pt idx="750">
                  <c:v>1.0356069999999997</c:v>
                </c:pt>
                <c:pt idx="751">
                  <c:v>1.0326469999999999</c:v>
                </c:pt>
                <c:pt idx="752">
                  <c:v>1.0339879999999999</c:v>
                </c:pt>
                <c:pt idx="753">
                  <c:v>1.0237449999999999</c:v>
                </c:pt>
                <c:pt idx="754">
                  <c:v>1.022519</c:v>
                </c:pt>
                <c:pt idx="755">
                  <c:v>1.0210730000000003</c:v>
                </c:pt>
                <c:pt idx="756">
                  <c:v>1.0204409999999999</c:v>
                </c:pt>
                <c:pt idx="757">
                  <c:v>1.0108410000000001</c:v>
                </c:pt>
                <c:pt idx="758">
                  <c:v>1.03451</c:v>
                </c:pt>
                <c:pt idx="759">
                  <c:v>1.0229010000000001</c:v>
                </c:pt>
                <c:pt idx="760">
                  <c:v>1.0041219999999997</c:v>
                </c:pt>
                <c:pt idx="761">
                  <c:v>1.0091779999999995</c:v>
                </c:pt>
                <c:pt idx="762">
                  <c:v>0.99984499999999965</c:v>
                </c:pt>
                <c:pt idx="763">
                  <c:v>1.0014349999999999</c:v>
                </c:pt>
                <c:pt idx="764">
                  <c:v>1.0034960000000002</c:v>
                </c:pt>
                <c:pt idx="765">
                  <c:v>1.0162580000000005</c:v>
                </c:pt>
                <c:pt idx="766">
                  <c:v>1.0096030000000003</c:v>
                </c:pt>
                <c:pt idx="767">
                  <c:v>0.99221000000000004</c:v>
                </c:pt>
                <c:pt idx="768">
                  <c:v>0.98836100000000027</c:v>
                </c:pt>
                <c:pt idx="769">
                  <c:v>1.0039730000000002</c:v>
                </c:pt>
                <c:pt idx="770">
                  <c:v>0.980105</c:v>
                </c:pt>
                <c:pt idx="771">
                  <c:v>0.9767020000000004</c:v>
                </c:pt>
                <c:pt idx="772">
                  <c:v>0.98241200000000006</c:v>
                </c:pt>
                <c:pt idx="773">
                  <c:v>1.0074969999999999</c:v>
                </c:pt>
                <c:pt idx="774">
                  <c:v>0.97426199999999952</c:v>
                </c:pt>
                <c:pt idx="775">
                  <c:v>0.95860300000000009</c:v>
                </c:pt>
                <c:pt idx="776">
                  <c:v>0.95750500000000027</c:v>
                </c:pt>
                <c:pt idx="777">
                  <c:v>0.9583029999999999</c:v>
                </c:pt>
                <c:pt idx="778">
                  <c:v>0.95970599999999973</c:v>
                </c:pt>
                <c:pt idx="779">
                  <c:v>0.94851799999999997</c:v>
                </c:pt>
                <c:pt idx="780">
                  <c:v>0.9532020000000001</c:v>
                </c:pt>
                <c:pt idx="781">
                  <c:v>0.94927100000000042</c:v>
                </c:pt>
                <c:pt idx="782">
                  <c:v>0.95508499999999952</c:v>
                </c:pt>
                <c:pt idx="783">
                  <c:v>0.94362699999999933</c:v>
                </c:pt>
                <c:pt idx="784">
                  <c:v>0.95466000000000051</c:v>
                </c:pt>
                <c:pt idx="785">
                  <c:v>0.95563999999999982</c:v>
                </c:pt>
                <c:pt idx="786">
                  <c:v>0.94371099999999952</c:v>
                </c:pt>
                <c:pt idx="787">
                  <c:v>0.95517699999999994</c:v>
                </c:pt>
                <c:pt idx="788">
                  <c:v>0.93521500000000035</c:v>
                </c:pt>
                <c:pt idx="789">
                  <c:v>0.94049799999999983</c:v>
                </c:pt>
                <c:pt idx="790">
                  <c:v>0.94954200000000011</c:v>
                </c:pt>
                <c:pt idx="791">
                  <c:v>0.92994399999999988</c:v>
                </c:pt>
                <c:pt idx="792">
                  <c:v>0.93064600000000031</c:v>
                </c:pt>
                <c:pt idx="793">
                  <c:v>0.93161299999999958</c:v>
                </c:pt>
                <c:pt idx="794">
                  <c:v>0.9222450000000002</c:v>
                </c:pt>
                <c:pt idx="795">
                  <c:v>0.91757699999999964</c:v>
                </c:pt>
                <c:pt idx="796">
                  <c:v>0.93747100000000039</c:v>
                </c:pt>
                <c:pt idx="797">
                  <c:v>0.92780899999999988</c:v>
                </c:pt>
                <c:pt idx="798">
                  <c:v>0.90666699999999967</c:v>
                </c:pt>
                <c:pt idx="799">
                  <c:v>0.91534300000000002</c:v>
                </c:pt>
                <c:pt idx="800">
                  <c:v>0.91080800000000028</c:v>
                </c:pt>
                <c:pt idx="801">
                  <c:v>0.92124299999999959</c:v>
                </c:pt>
                <c:pt idx="802">
                  <c:v>0.90943200000000068</c:v>
                </c:pt>
                <c:pt idx="803">
                  <c:v>0.91294800000000009</c:v>
                </c:pt>
                <c:pt idx="804">
                  <c:v>0.90975499999999965</c:v>
                </c:pt>
                <c:pt idx="805">
                  <c:v>0.90163199999999932</c:v>
                </c:pt>
                <c:pt idx="806">
                  <c:v>0.90012399999999992</c:v>
                </c:pt>
                <c:pt idx="807">
                  <c:v>0.90612399999999926</c:v>
                </c:pt>
                <c:pt idx="808">
                  <c:v>0.89958099999999952</c:v>
                </c:pt>
                <c:pt idx="809">
                  <c:v>0.89344900000000038</c:v>
                </c:pt>
                <c:pt idx="810">
                  <c:v>0.89580000000000037</c:v>
                </c:pt>
                <c:pt idx="811">
                  <c:v>0.89756999999999998</c:v>
                </c:pt>
                <c:pt idx="812">
                  <c:v>0.88575500000000051</c:v>
                </c:pt>
                <c:pt idx="813">
                  <c:v>0.89170700000000025</c:v>
                </c:pt>
                <c:pt idx="814">
                  <c:v>0.88458400000000026</c:v>
                </c:pt>
                <c:pt idx="815">
                  <c:v>0.8790969999999998</c:v>
                </c:pt>
                <c:pt idx="816">
                  <c:v>0.87542400000000065</c:v>
                </c:pt>
                <c:pt idx="817">
                  <c:v>0.88529099999999961</c:v>
                </c:pt>
                <c:pt idx="818">
                  <c:v>0.88548100000000041</c:v>
                </c:pt>
                <c:pt idx="819">
                  <c:v>0.87647899999999979</c:v>
                </c:pt>
                <c:pt idx="820">
                  <c:v>0.90520500000000048</c:v>
                </c:pt>
                <c:pt idx="821">
                  <c:v>0.89073599999999953</c:v>
                </c:pt>
                <c:pt idx="822">
                  <c:v>0.87817100000000003</c:v>
                </c:pt>
                <c:pt idx="823">
                  <c:v>0.88266899999999993</c:v>
                </c:pt>
                <c:pt idx="824">
                  <c:v>0.89069999999999983</c:v>
                </c:pt>
                <c:pt idx="825">
                  <c:v>0.88323600000000013</c:v>
                </c:pt>
                <c:pt idx="826">
                  <c:v>0.89834099999999939</c:v>
                </c:pt>
                <c:pt idx="827">
                  <c:v>0.88607000000000014</c:v>
                </c:pt>
                <c:pt idx="828">
                  <c:v>0.87403399999999998</c:v>
                </c:pt>
                <c:pt idx="829">
                  <c:v>0.86723600000000012</c:v>
                </c:pt>
                <c:pt idx="830">
                  <c:v>0.87572099999999953</c:v>
                </c:pt>
                <c:pt idx="831">
                  <c:v>0.86522100000000002</c:v>
                </c:pt>
                <c:pt idx="832">
                  <c:v>0.88398299999999974</c:v>
                </c:pt>
                <c:pt idx="833">
                  <c:v>0.85463799999999956</c:v>
                </c:pt>
                <c:pt idx="834">
                  <c:v>0.86219899999999949</c:v>
                </c:pt>
                <c:pt idx="835">
                  <c:v>0.84984400000000004</c:v>
                </c:pt>
                <c:pt idx="836">
                  <c:v>0.87035000000000018</c:v>
                </c:pt>
                <c:pt idx="837">
                  <c:v>0.87290800000000068</c:v>
                </c:pt>
                <c:pt idx="838">
                  <c:v>0.86016799999999982</c:v>
                </c:pt>
                <c:pt idx="839">
                  <c:v>0.84429399999999966</c:v>
                </c:pt>
                <c:pt idx="840">
                  <c:v>0.85063900000000015</c:v>
                </c:pt>
                <c:pt idx="841">
                  <c:v>0.84878900000000002</c:v>
                </c:pt>
                <c:pt idx="842">
                  <c:v>0.85645199999999999</c:v>
                </c:pt>
                <c:pt idx="843">
                  <c:v>0.84165899999999993</c:v>
                </c:pt>
                <c:pt idx="844">
                  <c:v>0.88068599999999986</c:v>
                </c:pt>
                <c:pt idx="845">
                  <c:v>0.85791800000000062</c:v>
                </c:pt>
                <c:pt idx="846">
                  <c:v>0.84929900000000025</c:v>
                </c:pt>
                <c:pt idx="847">
                  <c:v>0.86950600000000033</c:v>
                </c:pt>
                <c:pt idx="848">
                  <c:v>0.84312399999999954</c:v>
                </c:pt>
                <c:pt idx="849">
                  <c:v>0.82971400000000006</c:v>
                </c:pt>
                <c:pt idx="850">
                  <c:v>0.8444130000000003</c:v>
                </c:pt>
                <c:pt idx="851">
                  <c:v>0.83619900000000058</c:v>
                </c:pt>
                <c:pt idx="852">
                  <c:v>0.83179200000000009</c:v>
                </c:pt>
                <c:pt idx="853">
                  <c:v>0.81960899999999981</c:v>
                </c:pt>
                <c:pt idx="854">
                  <c:v>0.8173319999999995</c:v>
                </c:pt>
                <c:pt idx="855">
                  <c:v>0.81810300000000069</c:v>
                </c:pt>
                <c:pt idx="856">
                  <c:v>0.82241799999999987</c:v>
                </c:pt>
                <c:pt idx="857">
                  <c:v>0.81158299999999972</c:v>
                </c:pt>
                <c:pt idx="858">
                  <c:v>0.80322999999999922</c:v>
                </c:pt>
                <c:pt idx="859">
                  <c:v>0.82881999999999945</c:v>
                </c:pt>
                <c:pt idx="860">
                  <c:v>0.82979999999999965</c:v>
                </c:pt>
                <c:pt idx="861">
                  <c:v>0.80305599999999977</c:v>
                </c:pt>
                <c:pt idx="862">
                  <c:v>0.79728599999999972</c:v>
                </c:pt>
                <c:pt idx="863">
                  <c:v>0.80289300000000008</c:v>
                </c:pt>
                <c:pt idx="864">
                  <c:v>0.83534199999999981</c:v>
                </c:pt>
                <c:pt idx="865">
                  <c:v>0.79532299999999978</c:v>
                </c:pt>
                <c:pt idx="866">
                  <c:v>0.8062149999999999</c:v>
                </c:pt>
                <c:pt idx="867">
                  <c:v>0.79864499999999961</c:v>
                </c:pt>
                <c:pt idx="868">
                  <c:v>0.79165200000000002</c:v>
                </c:pt>
                <c:pt idx="869">
                  <c:v>0.78963599999999978</c:v>
                </c:pt>
                <c:pt idx="870">
                  <c:v>0.81576100000000018</c:v>
                </c:pt>
                <c:pt idx="871">
                  <c:v>0.78621400000000019</c:v>
                </c:pt>
                <c:pt idx="872">
                  <c:v>0.81099500000000013</c:v>
                </c:pt>
                <c:pt idx="873">
                  <c:v>0.77510700000000021</c:v>
                </c:pt>
                <c:pt idx="874">
                  <c:v>0.77135800000000021</c:v>
                </c:pt>
                <c:pt idx="875">
                  <c:v>0.78360299999999938</c:v>
                </c:pt>
                <c:pt idx="876">
                  <c:v>0.78225899999999982</c:v>
                </c:pt>
                <c:pt idx="877">
                  <c:v>0.77870500000000042</c:v>
                </c:pt>
                <c:pt idx="878">
                  <c:v>0.77260699999999982</c:v>
                </c:pt>
                <c:pt idx="879">
                  <c:v>0.77242699999999953</c:v>
                </c:pt>
                <c:pt idx="880">
                  <c:v>0.7651110000000001</c:v>
                </c:pt>
                <c:pt idx="881">
                  <c:v>0.76860700000000026</c:v>
                </c:pt>
                <c:pt idx="882">
                  <c:v>0.78725199999999962</c:v>
                </c:pt>
                <c:pt idx="883">
                  <c:v>0.77911600000000014</c:v>
                </c:pt>
                <c:pt idx="884">
                  <c:v>0.75770599999999977</c:v>
                </c:pt>
                <c:pt idx="885">
                  <c:v>0.75498699999999985</c:v>
                </c:pt>
                <c:pt idx="886">
                  <c:v>0.75193200000000004</c:v>
                </c:pt>
                <c:pt idx="887">
                  <c:v>0.75829099999999983</c:v>
                </c:pt>
                <c:pt idx="888">
                  <c:v>0.75856999999999974</c:v>
                </c:pt>
                <c:pt idx="889">
                  <c:v>0.75239800000000034</c:v>
                </c:pt>
                <c:pt idx="890">
                  <c:v>0.74510100000000001</c:v>
                </c:pt>
                <c:pt idx="891">
                  <c:v>0.74406100000000031</c:v>
                </c:pt>
                <c:pt idx="892">
                  <c:v>0.7404699999999993</c:v>
                </c:pt>
                <c:pt idx="893">
                  <c:v>0.73976700000000051</c:v>
                </c:pt>
                <c:pt idx="894">
                  <c:v>0.75230900000000034</c:v>
                </c:pt>
                <c:pt idx="895">
                  <c:v>0.75784499999999966</c:v>
                </c:pt>
                <c:pt idx="896">
                  <c:v>0.74568199999999951</c:v>
                </c:pt>
                <c:pt idx="897">
                  <c:v>0.74234000000000044</c:v>
                </c:pt>
                <c:pt idx="898">
                  <c:v>0.73050399999999982</c:v>
                </c:pt>
                <c:pt idx="899">
                  <c:v>0.730518</c:v>
                </c:pt>
                <c:pt idx="900">
                  <c:v>0.74594200000000033</c:v>
                </c:pt>
                <c:pt idx="901">
                  <c:v>0.71885300000000019</c:v>
                </c:pt>
                <c:pt idx="902">
                  <c:v>0.72717100000000023</c:v>
                </c:pt>
                <c:pt idx="903">
                  <c:v>0.73562900000000031</c:v>
                </c:pt>
                <c:pt idx="904">
                  <c:v>0.76428599999999935</c:v>
                </c:pt>
                <c:pt idx="905">
                  <c:v>0.73587700000000034</c:v>
                </c:pt>
                <c:pt idx="906">
                  <c:v>0.7360319999999998</c:v>
                </c:pt>
                <c:pt idx="907">
                  <c:v>0.72689900000000041</c:v>
                </c:pt>
                <c:pt idx="908">
                  <c:v>0.73043600000000009</c:v>
                </c:pt>
                <c:pt idx="909">
                  <c:v>0.7274560000000001</c:v>
                </c:pt>
                <c:pt idx="910">
                  <c:v>0.72115900000000011</c:v>
                </c:pt>
                <c:pt idx="911">
                  <c:v>0.71974599999999977</c:v>
                </c:pt>
                <c:pt idx="912">
                  <c:v>0.72568699999999975</c:v>
                </c:pt>
                <c:pt idx="913">
                  <c:v>0.71289900000000017</c:v>
                </c:pt>
                <c:pt idx="914">
                  <c:v>0.71573500000000045</c:v>
                </c:pt>
                <c:pt idx="915">
                  <c:v>0.7118190000000002</c:v>
                </c:pt>
                <c:pt idx="916">
                  <c:v>0.73562700000000003</c:v>
                </c:pt>
                <c:pt idx="917">
                  <c:v>0.71785399999999999</c:v>
                </c:pt>
                <c:pt idx="918">
                  <c:v>0.70318099999999983</c:v>
                </c:pt>
                <c:pt idx="919">
                  <c:v>0.70307899999999979</c:v>
                </c:pt>
                <c:pt idx="920">
                  <c:v>0.72199200000000019</c:v>
                </c:pt>
                <c:pt idx="921">
                  <c:v>0.70661100000000054</c:v>
                </c:pt>
                <c:pt idx="922">
                  <c:v>0.70708100000000051</c:v>
                </c:pt>
                <c:pt idx="923">
                  <c:v>0.70892499999999981</c:v>
                </c:pt>
                <c:pt idx="924">
                  <c:v>0.73710399999999954</c:v>
                </c:pt>
                <c:pt idx="925">
                  <c:v>0.69860899999999937</c:v>
                </c:pt>
                <c:pt idx="926">
                  <c:v>0.69535199999999975</c:v>
                </c:pt>
                <c:pt idx="927">
                  <c:v>0.72163999999999984</c:v>
                </c:pt>
                <c:pt idx="928">
                  <c:v>0.7110599999999998</c:v>
                </c:pt>
                <c:pt idx="929">
                  <c:v>0.71155800000000013</c:v>
                </c:pt>
                <c:pt idx="930">
                  <c:v>0.69778899999999933</c:v>
                </c:pt>
                <c:pt idx="931">
                  <c:v>0.69241399999999942</c:v>
                </c:pt>
                <c:pt idx="932">
                  <c:v>0.69194699999999987</c:v>
                </c:pt>
                <c:pt idx="933">
                  <c:v>0.69245000000000001</c:v>
                </c:pt>
                <c:pt idx="934">
                  <c:v>0.709314</c:v>
                </c:pt>
                <c:pt idx="935">
                  <c:v>0.6837390000000001</c:v>
                </c:pt>
                <c:pt idx="936">
                  <c:v>0.70351199999999992</c:v>
                </c:pt>
                <c:pt idx="937">
                  <c:v>0.68073499999999942</c:v>
                </c:pt>
                <c:pt idx="938">
                  <c:v>0.67268799999999995</c:v>
                </c:pt>
                <c:pt idx="939">
                  <c:v>0.67499100000000034</c:v>
                </c:pt>
                <c:pt idx="940">
                  <c:v>0.66727200000000053</c:v>
                </c:pt>
                <c:pt idx="941">
                  <c:v>0.67224200000000067</c:v>
                </c:pt>
                <c:pt idx="942">
                  <c:v>0.66909900000000011</c:v>
                </c:pt>
                <c:pt idx="943">
                  <c:v>0.66239099999999951</c:v>
                </c:pt>
                <c:pt idx="944">
                  <c:v>0.66159000000000034</c:v>
                </c:pt>
                <c:pt idx="945">
                  <c:v>0.67421799999999976</c:v>
                </c:pt>
                <c:pt idx="946">
                  <c:v>0.647837</c:v>
                </c:pt>
                <c:pt idx="947">
                  <c:v>0.64357699999999962</c:v>
                </c:pt>
                <c:pt idx="948">
                  <c:v>0.64889799999999997</c:v>
                </c:pt>
                <c:pt idx="949">
                  <c:v>0.66394200000000048</c:v>
                </c:pt>
                <c:pt idx="950">
                  <c:v>0.64845200000000069</c:v>
                </c:pt>
                <c:pt idx="951">
                  <c:v>0.67967399999999945</c:v>
                </c:pt>
                <c:pt idx="952">
                  <c:v>0.6499239999999995</c:v>
                </c:pt>
                <c:pt idx="953">
                  <c:v>0.64263700000000057</c:v>
                </c:pt>
                <c:pt idx="954">
                  <c:v>0.63427399999999956</c:v>
                </c:pt>
                <c:pt idx="955">
                  <c:v>0.64203299999999963</c:v>
                </c:pt>
                <c:pt idx="956">
                  <c:v>0.63702799999999993</c:v>
                </c:pt>
                <c:pt idx="957">
                  <c:v>0.66321500000000011</c:v>
                </c:pt>
                <c:pt idx="958">
                  <c:v>0.64758199999999988</c:v>
                </c:pt>
                <c:pt idx="959">
                  <c:v>0.63407999999999998</c:v>
                </c:pt>
                <c:pt idx="960">
                  <c:v>0.63245599999999946</c:v>
                </c:pt>
                <c:pt idx="961">
                  <c:v>0.63534999999999986</c:v>
                </c:pt>
                <c:pt idx="962">
                  <c:v>0.62102199999999996</c:v>
                </c:pt>
                <c:pt idx="963">
                  <c:v>0.62383500000000058</c:v>
                </c:pt>
                <c:pt idx="964">
                  <c:v>0.63171500000000069</c:v>
                </c:pt>
                <c:pt idx="965">
                  <c:v>0.62018900000000077</c:v>
                </c:pt>
                <c:pt idx="966">
                  <c:v>0.61915000000000031</c:v>
                </c:pt>
                <c:pt idx="967">
                  <c:v>0.6228410000000002</c:v>
                </c:pt>
                <c:pt idx="968">
                  <c:v>0.62574599999999947</c:v>
                </c:pt>
                <c:pt idx="969">
                  <c:v>0.61866100000000035</c:v>
                </c:pt>
                <c:pt idx="970">
                  <c:v>0.62747799999999998</c:v>
                </c:pt>
                <c:pt idx="971">
                  <c:v>0.61378999999999984</c:v>
                </c:pt>
                <c:pt idx="972">
                  <c:v>0.6383460000000003</c:v>
                </c:pt>
                <c:pt idx="973">
                  <c:v>0.61302099999999982</c:v>
                </c:pt>
                <c:pt idx="974">
                  <c:v>0.60138800000000003</c:v>
                </c:pt>
                <c:pt idx="975">
                  <c:v>0.60912500000000058</c:v>
                </c:pt>
                <c:pt idx="976">
                  <c:v>0.60473399999999966</c:v>
                </c:pt>
                <c:pt idx="977">
                  <c:v>0.59786999999999946</c:v>
                </c:pt>
                <c:pt idx="978">
                  <c:v>0.59584299999999946</c:v>
                </c:pt>
                <c:pt idx="979">
                  <c:v>0.59452899999999964</c:v>
                </c:pt>
                <c:pt idx="980">
                  <c:v>0.59355400000000014</c:v>
                </c:pt>
                <c:pt idx="981">
                  <c:v>0.59377499999999994</c:v>
                </c:pt>
                <c:pt idx="982">
                  <c:v>0.59361200000000025</c:v>
                </c:pt>
                <c:pt idx="983">
                  <c:v>0.58805200000000024</c:v>
                </c:pt>
                <c:pt idx="984">
                  <c:v>0.58233699999999988</c:v>
                </c:pt>
                <c:pt idx="985">
                  <c:v>0.58980800000000055</c:v>
                </c:pt>
                <c:pt idx="986">
                  <c:v>0.5833169999999992</c:v>
                </c:pt>
                <c:pt idx="987">
                  <c:v>0.57962399999999992</c:v>
                </c:pt>
                <c:pt idx="988">
                  <c:v>0.57799099999999992</c:v>
                </c:pt>
                <c:pt idx="989">
                  <c:v>0.58137900000000009</c:v>
                </c:pt>
                <c:pt idx="990">
                  <c:v>0.57513300000000012</c:v>
                </c:pt>
                <c:pt idx="991">
                  <c:v>0.57222600000000057</c:v>
                </c:pt>
                <c:pt idx="992">
                  <c:v>0.57025300000000012</c:v>
                </c:pt>
                <c:pt idx="993">
                  <c:v>0.57198300000000035</c:v>
                </c:pt>
                <c:pt idx="994">
                  <c:v>0.5915910000000002</c:v>
                </c:pt>
                <c:pt idx="995">
                  <c:v>0.57402100000000011</c:v>
                </c:pt>
                <c:pt idx="996">
                  <c:v>0.57103899999999985</c:v>
                </c:pt>
                <c:pt idx="997">
                  <c:v>0.56586200000000009</c:v>
                </c:pt>
                <c:pt idx="998">
                  <c:v>0.57429099999999966</c:v>
                </c:pt>
                <c:pt idx="999">
                  <c:v>0.5650050000000002</c:v>
                </c:pt>
                <c:pt idx="1000">
                  <c:v>0.56176899999999996</c:v>
                </c:pt>
                <c:pt idx="1001">
                  <c:v>0.56379399999999968</c:v>
                </c:pt>
                <c:pt idx="1002">
                  <c:v>0.57951599999999992</c:v>
                </c:pt>
                <c:pt idx="1003">
                  <c:v>0.55279599999999984</c:v>
                </c:pt>
                <c:pt idx="1004">
                  <c:v>0.54388099999999984</c:v>
                </c:pt>
                <c:pt idx="1005">
                  <c:v>0.5770900000000001</c:v>
                </c:pt>
                <c:pt idx="1006">
                  <c:v>0.54412699999999958</c:v>
                </c:pt>
                <c:pt idx="1007">
                  <c:v>0.545763</c:v>
                </c:pt>
                <c:pt idx="1008">
                  <c:v>0.5444059999999995</c:v>
                </c:pt>
                <c:pt idx="1009">
                  <c:v>0.53747299999999942</c:v>
                </c:pt>
                <c:pt idx="1010">
                  <c:v>0.53329799999999938</c:v>
                </c:pt>
                <c:pt idx="1011">
                  <c:v>0.53719199999999923</c:v>
                </c:pt>
                <c:pt idx="1012">
                  <c:v>0.54377399999999998</c:v>
                </c:pt>
                <c:pt idx="1013">
                  <c:v>0.55618800000000057</c:v>
                </c:pt>
                <c:pt idx="1014">
                  <c:v>0.53905899999999995</c:v>
                </c:pt>
                <c:pt idx="1015">
                  <c:v>0.53439999999999976</c:v>
                </c:pt>
                <c:pt idx="1016">
                  <c:v>0.52944600000000008</c:v>
                </c:pt>
                <c:pt idx="1017">
                  <c:v>0.53278900000000018</c:v>
                </c:pt>
                <c:pt idx="1018">
                  <c:v>0.52353799999999939</c:v>
                </c:pt>
                <c:pt idx="1019">
                  <c:v>0.57021500000000014</c:v>
                </c:pt>
                <c:pt idx="1020">
                  <c:v>0.5616399999999997</c:v>
                </c:pt>
                <c:pt idx="1021">
                  <c:v>0.53856599999999943</c:v>
                </c:pt>
                <c:pt idx="1022">
                  <c:v>0.53200000000000003</c:v>
                </c:pt>
                <c:pt idx="1023">
                  <c:v>0.52033499999999933</c:v>
                </c:pt>
                <c:pt idx="1024">
                  <c:v>0.52224899999999952</c:v>
                </c:pt>
                <c:pt idx="1025">
                  <c:v>0.5085500000000005</c:v>
                </c:pt>
                <c:pt idx="1026">
                  <c:v>0.51062199999999969</c:v>
                </c:pt>
                <c:pt idx="1027">
                  <c:v>0.5079640000000003</c:v>
                </c:pt>
                <c:pt idx="1028">
                  <c:v>0.51179900000000078</c:v>
                </c:pt>
                <c:pt idx="1029">
                  <c:v>0.50195599999999985</c:v>
                </c:pt>
                <c:pt idx="1030">
                  <c:v>0.50394600000000001</c:v>
                </c:pt>
                <c:pt idx="1031">
                  <c:v>0.51332000000000022</c:v>
                </c:pt>
                <c:pt idx="1032">
                  <c:v>0.50346400000000013</c:v>
                </c:pt>
                <c:pt idx="1033">
                  <c:v>0.49980499999999939</c:v>
                </c:pt>
                <c:pt idx="1034">
                  <c:v>0.49020499999999956</c:v>
                </c:pt>
                <c:pt idx="1035">
                  <c:v>0.49691099999999988</c:v>
                </c:pt>
                <c:pt idx="1036">
                  <c:v>0.50806500000000021</c:v>
                </c:pt>
                <c:pt idx="1037">
                  <c:v>0.51459799999999944</c:v>
                </c:pt>
                <c:pt idx="1038">
                  <c:v>0.4829460000000001</c:v>
                </c:pt>
                <c:pt idx="1039">
                  <c:v>0.50461400000000012</c:v>
                </c:pt>
                <c:pt idx="1040">
                  <c:v>0.49029900000000026</c:v>
                </c:pt>
                <c:pt idx="1041">
                  <c:v>0.48604000000000003</c:v>
                </c:pt>
                <c:pt idx="1042">
                  <c:v>0.48980299999999932</c:v>
                </c:pt>
                <c:pt idx="1043">
                  <c:v>0.48447299999999949</c:v>
                </c:pt>
                <c:pt idx="1044">
                  <c:v>0.50165500000000041</c:v>
                </c:pt>
                <c:pt idx="1045">
                  <c:v>0.47659000000000074</c:v>
                </c:pt>
                <c:pt idx="1046">
                  <c:v>0.49048999999999943</c:v>
                </c:pt>
                <c:pt idx="1047">
                  <c:v>0.48671100000000056</c:v>
                </c:pt>
                <c:pt idx="1048">
                  <c:v>0.46757800000000049</c:v>
                </c:pt>
                <c:pt idx="1049">
                  <c:v>0.46508899999999986</c:v>
                </c:pt>
                <c:pt idx="1050">
                  <c:v>0.45952700000000046</c:v>
                </c:pt>
                <c:pt idx="1051">
                  <c:v>0.45618400000000037</c:v>
                </c:pt>
                <c:pt idx="1052">
                  <c:v>0.46061200000000024</c:v>
                </c:pt>
                <c:pt idx="1053">
                  <c:v>0.45969699999999936</c:v>
                </c:pt>
                <c:pt idx="1054">
                  <c:v>0.45513899999999996</c:v>
                </c:pt>
                <c:pt idx="1055">
                  <c:v>0.47269899999999954</c:v>
                </c:pt>
                <c:pt idx="1056">
                  <c:v>0.4671050000000001</c:v>
                </c:pt>
                <c:pt idx="1057">
                  <c:v>0.47479199999999988</c:v>
                </c:pt>
                <c:pt idx="1058">
                  <c:v>0.45847199999999955</c:v>
                </c:pt>
                <c:pt idx="1059">
                  <c:v>0.44677599999999984</c:v>
                </c:pt>
                <c:pt idx="1060">
                  <c:v>0.44445900000000016</c:v>
                </c:pt>
                <c:pt idx="1061">
                  <c:v>0.45322900000000033</c:v>
                </c:pt>
                <c:pt idx="1062">
                  <c:v>0.43203600000000009</c:v>
                </c:pt>
                <c:pt idx="1063">
                  <c:v>0.43512899999999988</c:v>
                </c:pt>
                <c:pt idx="1064">
                  <c:v>0.45301499999999972</c:v>
                </c:pt>
                <c:pt idx="1065">
                  <c:v>0.46061999999999959</c:v>
                </c:pt>
                <c:pt idx="1066">
                  <c:v>0.42888600000000032</c:v>
                </c:pt>
                <c:pt idx="1067">
                  <c:v>0.42583599999999944</c:v>
                </c:pt>
                <c:pt idx="1068">
                  <c:v>0.42577699999999918</c:v>
                </c:pt>
                <c:pt idx="1069">
                  <c:v>0.4250550000000004</c:v>
                </c:pt>
                <c:pt idx="1070">
                  <c:v>0.42113800000000001</c:v>
                </c:pt>
                <c:pt idx="1071">
                  <c:v>0.44183299999999992</c:v>
                </c:pt>
                <c:pt idx="1072">
                  <c:v>0.43690699999999971</c:v>
                </c:pt>
                <c:pt idx="1073">
                  <c:v>0.43003500000000017</c:v>
                </c:pt>
                <c:pt idx="1074">
                  <c:v>0.41868299999999969</c:v>
                </c:pt>
                <c:pt idx="1075">
                  <c:v>0.41551500000000008</c:v>
                </c:pt>
                <c:pt idx="1076">
                  <c:v>0.42926799999999954</c:v>
                </c:pt>
                <c:pt idx="1077">
                  <c:v>0.44725099999999962</c:v>
                </c:pt>
                <c:pt idx="1078">
                  <c:v>0.45820500000000042</c:v>
                </c:pt>
                <c:pt idx="1079">
                  <c:v>0.43226800000000054</c:v>
                </c:pt>
                <c:pt idx="1080">
                  <c:v>0.44148299999999985</c:v>
                </c:pt>
                <c:pt idx="1081">
                  <c:v>0.4438380000000004</c:v>
                </c:pt>
                <c:pt idx="1082">
                  <c:v>0.40800499999999928</c:v>
                </c:pt>
                <c:pt idx="1083">
                  <c:v>0.44182900000000025</c:v>
                </c:pt>
                <c:pt idx="1084">
                  <c:v>0.3990519999999993</c:v>
                </c:pt>
                <c:pt idx="1085">
                  <c:v>0.40185199999999988</c:v>
                </c:pt>
                <c:pt idx="1086">
                  <c:v>0.40053400000000039</c:v>
                </c:pt>
                <c:pt idx="1087">
                  <c:v>0.40349199999999996</c:v>
                </c:pt>
                <c:pt idx="1088">
                  <c:v>0.41593299999999989</c:v>
                </c:pt>
                <c:pt idx="1089">
                  <c:v>0.41729500000000019</c:v>
                </c:pt>
                <c:pt idx="1090">
                  <c:v>0.41201600000000038</c:v>
                </c:pt>
                <c:pt idx="1091">
                  <c:v>0.41851199999999977</c:v>
                </c:pt>
                <c:pt idx="1092">
                  <c:v>0.39741499999999963</c:v>
                </c:pt>
                <c:pt idx="1093">
                  <c:v>0.38884100000000021</c:v>
                </c:pt>
                <c:pt idx="1094">
                  <c:v>0.38821700000000003</c:v>
                </c:pt>
                <c:pt idx="1095">
                  <c:v>0.37929100000000027</c:v>
                </c:pt>
                <c:pt idx="1096">
                  <c:v>0.38434299999999944</c:v>
                </c:pt>
                <c:pt idx="1097">
                  <c:v>0.39800199999999997</c:v>
                </c:pt>
                <c:pt idx="1098">
                  <c:v>0.39247799999999966</c:v>
                </c:pt>
                <c:pt idx="1099">
                  <c:v>0.38167799999999996</c:v>
                </c:pt>
                <c:pt idx="1100">
                  <c:v>0.37862400000000029</c:v>
                </c:pt>
                <c:pt idx="1101">
                  <c:v>0.39252500000000001</c:v>
                </c:pt>
                <c:pt idx="1102">
                  <c:v>0.3897150000000007</c:v>
                </c:pt>
                <c:pt idx="1103">
                  <c:v>0.37474199999999946</c:v>
                </c:pt>
                <c:pt idx="1104">
                  <c:v>0.40118000000000009</c:v>
                </c:pt>
                <c:pt idx="1105">
                  <c:v>0.39395399999999992</c:v>
                </c:pt>
                <c:pt idx="1106">
                  <c:v>0.37648599999999988</c:v>
                </c:pt>
                <c:pt idx="1107">
                  <c:v>0.38473799999999958</c:v>
                </c:pt>
                <c:pt idx="1108">
                  <c:v>0.3820130000000006</c:v>
                </c:pt>
                <c:pt idx="1109">
                  <c:v>0.3687339999999999</c:v>
                </c:pt>
                <c:pt idx="1110">
                  <c:v>0.37934100000000015</c:v>
                </c:pt>
                <c:pt idx="1111">
                  <c:v>0.38298100000000002</c:v>
                </c:pt>
                <c:pt idx="1112">
                  <c:v>0.36278900000000025</c:v>
                </c:pt>
                <c:pt idx="1113">
                  <c:v>0.36564300000000038</c:v>
                </c:pt>
                <c:pt idx="1114">
                  <c:v>0.35971699999999984</c:v>
                </c:pt>
                <c:pt idx="1115">
                  <c:v>0.37700900000000015</c:v>
                </c:pt>
                <c:pt idx="1116">
                  <c:v>0.38769599999999915</c:v>
                </c:pt>
                <c:pt idx="1117">
                  <c:v>0.37702999999999953</c:v>
                </c:pt>
                <c:pt idx="1118">
                  <c:v>0.37359899999999957</c:v>
                </c:pt>
                <c:pt idx="1119">
                  <c:v>0.34894499999999962</c:v>
                </c:pt>
                <c:pt idx="1120">
                  <c:v>0.36276400000000031</c:v>
                </c:pt>
                <c:pt idx="1121">
                  <c:v>0.3870319999999996</c:v>
                </c:pt>
                <c:pt idx="1122">
                  <c:v>0.35142399999999974</c:v>
                </c:pt>
                <c:pt idx="1123">
                  <c:v>0.34899999999999931</c:v>
                </c:pt>
                <c:pt idx="1124">
                  <c:v>0.34524299999999997</c:v>
                </c:pt>
                <c:pt idx="1125">
                  <c:v>0.34265800000000013</c:v>
                </c:pt>
                <c:pt idx="1126">
                  <c:v>0.37016599999999933</c:v>
                </c:pt>
                <c:pt idx="1127">
                  <c:v>0.34070100000000014</c:v>
                </c:pt>
                <c:pt idx="1128">
                  <c:v>0.33443599999999929</c:v>
                </c:pt>
                <c:pt idx="1129">
                  <c:v>0.32137299999999946</c:v>
                </c:pt>
                <c:pt idx="1130">
                  <c:v>0.33435399999999937</c:v>
                </c:pt>
                <c:pt idx="1131">
                  <c:v>0.33495600000000003</c:v>
                </c:pt>
                <c:pt idx="1132">
                  <c:v>0.3325199999999997</c:v>
                </c:pt>
                <c:pt idx="1133">
                  <c:v>0.32746500000000012</c:v>
                </c:pt>
                <c:pt idx="1134">
                  <c:v>0.32958499999999979</c:v>
                </c:pt>
                <c:pt idx="1135">
                  <c:v>0.33543200000000084</c:v>
                </c:pt>
                <c:pt idx="1136">
                  <c:v>0.33111800000000002</c:v>
                </c:pt>
                <c:pt idx="1137">
                  <c:v>0.32228599999999918</c:v>
                </c:pt>
                <c:pt idx="1138">
                  <c:v>0.34905000000000008</c:v>
                </c:pt>
                <c:pt idx="1139">
                  <c:v>0.34200799999999987</c:v>
                </c:pt>
                <c:pt idx="1140">
                  <c:v>0.31452900000000028</c:v>
                </c:pt>
                <c:pt idx="1141">
                  <c:v>0.31055700000000019</c:v>
                </c:pt>
                <c:pt idx="1142">
                  <c:v>0.32296899999999962</c:v>
                </c:pt>
                <c:pt idx="1143">
                  <c:v>0.33254699999999993</c:v>
                </c:pt>
                <c:pt idx="1144">
                  <c:v>0.31334799999999952</c:v>
                </c:pt>
                <c:pt idx="1145">
                  <c:v>0.30419700000000027</c:v>
                </c:pt>
                <c:pt idx="1146">
                  <c:v>0.30644500000000008</c:v>
                </c:pt>
                <c:pt idx="1147">
                  <c:v>0.3116209999999997</c:v>
                </c:pt>
                <c:pt idx="1148">
                  <c:v>0.30517200000000066</c:v>
                </c:pt>
                <c:pt idx="1149">
                  <c:v>0.31470700000000029</c:v>
                </c:pt>
                <c:pt idx="1150">
                  <c:v>0.31759000000000004</c:v>
                </c:pt>
                <c:pt idx="1151">
                  <c:v>0.29489700000000063</c:v>
                </c:pt>
                <c:pt idx="1152">
                  <c:v>0.3069980000000001</c:v>
                </c:pt>
                <c:pt idx="1153">
                  <c:v>0.29401299999999964</c:v>
                </c:pt>
                <c:pt idx="1154">
                  <c:v>0.2840240000000005</c:v>
                </c:pt>
                <c:pt idx="1155">
                  <c:v>0.28867200000000004</c:v>
                </c:pt>
                <c:pt idx="1156">
                  <c:v>0.29279100000000025</c:v>
                </c:pt>
                <c:pt idx="1157">
                  <c:v>0.27119999999999944</c:v>
                </c:pt>
                <c:pt idx="1158">
                  <c:v>0.26553000000000004</c:v>
                </c:pt>
                <c:pt idx="1159">
                  <c:v>0.27556400000000014</c:v>
                </c:pt>
                <c:pt idx="1160">
                  <c:v>0.2713000000000001</c:v>
                </c:pt>
                <c:pt idx="1161">
                  <c:v>0.27366899999999994</c:v>
                </c:pt>
                <c:pt idx="1162">
                  <c:v>0.2753180000000004</c:v>
                </c:pt>
                <c:pt idx="1163">
                  <c:v>0.28688100000000016</c:v>
                </c:pt>
                <c:pt idx="1164">
                  <c:v>0.26774499999999968</c:v>
                </c:pt>
                <c:pt idx="1165">
                  <c:v>0.26886499999999991</c:v>
                </c:pt>
                <c:pt idx="1166">
                  <c:v>0.26693899999999982</c:v>
                </c:pt>
                <c:pt idx="1167">
                  <c:v>0.2757000000000005</c:v>
                </c:pt>
                <c:pt idx="1168">
                  <c:v>0.25215399999999999</c:v>
                </c:pt>
                <c:pt idx="1169">
                  <c:v>0.28555500000000045</c:v>
                </c:pt>
                <c:pt idx="1170">
                  <c:v>0.24421299999999935</c:v>
                </c:pt>
                <c:pt idx="1171">
                  <c:v>0.24190099999999948</c:v>
                </c:pt>
                <c:pt idx="1172">
                  <c:v>0.26356300000000044</c:v>
                </c:pt>
                <c:pt idx="1173">
                  <c:v>0.25271400000000011</c:v>
                </c:pt>
                <c:pt idx="1174">
                  <c:v>0.24167800000000028</c:v>
                </c:pt>
                <c:pt idx="1175">
                  <c:v>0.23136400000000013</c:v>
                </c:pt>
                <c:pt idx="1176">
                  <c:v>0.24648299999999956</c:v>
                </c:pt>
                <c:pt idx="1177">
                  <c:v>0.23049099999999978</c:v>
                </c:pt>
                <c:pt idx="1178">
                  <c:v>0.22177000000000024</c:v>
                </c:pt>
                <c:pt idx="1179">
                  <c:v>0.22938900000000029</c:v>
                </c:pt>
                <c:pt idx="1180">
                  <c:v>0.23277999999999999</c:v>
                </c:pt>
                <c:pt idx="1181">
                  <c:v>0.23548599999999986</c:v>
                </c:pt>
                <c:pt idx="1182">
                  <c:v>0.22138200000000019</c:v>
                </c:pt>
                <c:pt idx="1183">
                  <c:v>0.21075300000000041</c:v>
                </c:pt>
                <c:pt idx="1184">
                  <c:v>0.2201789999999999</c:v>
                </c:pt>
                <c:pt idx="1185">
                  <c:v>0.23232099999999978</c:v>
                </c:pt>
                <c:pt idx="1186">
                  <c:v>0.21385900000000024</c:v>
                </c:pt>
                <c:pt idx="1187">
                  <c:v>0.21549599999999991</c:v>
                </c:pt>
                <c:pt idx="1188">
                  <c:v>0.2081299999999997</c:v>
                </c:pt>
                <c:pt idx="1189">
                  <c:v>0.21416400000000024</c:v>
                </c:pt>
                <c:pt idx="1190">
                  <c:v>0.2031729999999996</c:v>
                </c:pt>
                <c:pt idx="1191">
                  <c:v>0.19308799999999948</c:v>
                </c:pt>
                <c:pt idx="1192">
                  <c:v>0.19901000000000035</c:v>
                </c:pt>
                <c:pt idx="1193">
                  <c:v>0.1983820000000005</c:v>
                </c:pt>
                <c:pt idx="1194">
                  <c:v>0.20129600000000014</c:v>
                </c:pt>
                <c:pt idx="1195">
                  <c:v>0.19075400000000009</c:v>
                </c:pt>
                <c:pt idx="1196">
                  <c:v>0.18624200000000002</c:v>
                </c:pt>
                <c:pt idx="1197">
                  <c:v>0.21896999999999966</c:v>
                </c:pt>
                <c:pt idx="1198">
                  <c:v>0.20328999999999997</c:v>
                </c:pt>
                <c:pt idx="1199">
                  <c:v>0.19876100000000019</c:v>
                </c:pt>
                <c:pt idx="1200">
                  <c:v>0.20640400000000003</c:v>
                </c:pt>
                <c:pt idx="1201">
                  <c:v>0.18781900000000018</c:v>
                </c:pt>
                <c:pt idx="1202">
                  <c:v>0.19227500000000042</c:v>
                </c:pt>
                <c:pt idx="1203">
                  <c:v>0.19820700000000002</c:v>
                </c:pt>
                <c:pt idx="1204">
                  <c:v>0.19693200000000033</c:v>
                </c:pt>
                <c:pt idx="1205">
                  <c:v>0.1823579999999998</c:v>
                </c:pt>
                <c:pt idx="1206">
                  <c:v>0.18011299999999952</c:v>
                </c:pt>
                <c:pt idx="1207">
                  <c:v>0.17963400000000007</c:v>
                </c:pt>
                <c:pt idx="1208">
                  <c:v>0.17388199999999987</c:v>
                </c:pt>
                <c:pt idx="1209">
                  <c:v>0.16860500000000034</c:v>
                </c:pt>
                <c:pt idx="1210">
                  <c:v>0.16523399999999988</c:v>
                </c:pt>
                <c:pt idx="1211">
                  <c:v>0.16991399999999945</c:v>
                </c:pt>
                <c:pt idx="1212">
                  <c:v>0.16516900000000057</c:v>
                </c:pt>
                <c:pt idx="1213">
                  <c:v>0.15728000000000009</c:v>
                </c:pt>
                <c:pt idx="1214">
                  <c:v>0.16489300000000018</c:v>
                </c:pt>
                <c:pt idx="1215">
                  <c:v>0.16085100000000008</c:v>
                </c:pt>
                <c:pt idx="1216">
                  <c:v>0.16838599999999992</c:v>
                </c:pt>
                <c:pt idx="1217">
                  <c:v>0.16353099999999987</c:v>
                </c:pt>
                <c:pt idx="1218">
                  <c:v>0.1712530000000001</c:v>
                </c:pt>
                <c:pt idx="1219">
                  <c:v>0.16885200000000022</c:v>
                </c:pt>
                <c:pt idx="1220">
                  <c:v>0.17109799999999975</c:v>
                </c:pt>
                <c:pt idx="1221">
                  <c:v>0.1575059999999997</c:v>
                </c:pt>
                <c:pt idx="1222">
                  <c:v>0.15982000000000074</c:v>
                </c:pt>
                <c:pt idx="1223">
                  <c:v>0.17010000000000058</c:v>
                </c:pt>
                <c:pt idx="1224">
                  <c:v>0.15690899999999974</c:v>
                </c:pt>
                <c:pt idx="1225">
                  <c:v>0.15398900000000015</c:v>
                </c:pt>
                <c:pt idx="1226">
                  <c:v>0.16051500000000019</c:v>
                </c:pt>
                <c:pt idx="1227">
                  <c:v>0.15068999999999999</c:v>
                </c:pt>
                <c:pt idx="1228">
                  <c:v>0.15821600000000036</c:v>
                </c:pt>
                <c:pt idx="1229">
                  <c:v>0.14942600000000006</c:v>
                </c:pt>
                <c:pt idx="1230">
                  <c:v>0.15594299999999972</c:v>
                </c:pt>
                <c:pt idx="1231">
                  <c:v>0.14734699999999989</c:v>
                </c:pt>
                <c:pt idx="1232">
                  <c:v>0.14559699999999953</c:v>
                </c:pt>
                <c:pt idx="1233">
                  <c:v>0.1349089999999995</c:v>
                </c:pt>
                <c:pt idx="1234">
                  <c:v>0.13855199999999979</c:v>
                </c:pt>
                <c:pt idx="1235">
                  <c:v>0.14667799999999964</c:v>
                </c:pt>
                <c:pt idx="1236">
                  <c:v>0.13213000000000008</c:v>
                </c:pt>
                <c:pt idx="1237">
                  <c:v>0.12768800000000002</c:v>
                </c:pt>
                <c:pt idx="1238">
                  <c:v>0.12246299999999977</c:v>
                </c:pt>
                <c:pt idx="1239">
                  <c:v>0.12150899999999965</c:v>
                </c:pt>
                <c:pt idx="1240">
                  <c:v>0.11983500000000014</c:v>
                </c:pt>
                <c:pt idx="1241">
                  <c:v>0.12874599999999958</c:v>
                </c:pt>
                <c:pt idx="1242">
                  <c:v>0.12720999999999982</c:v>
                </c:pt>
                <c:pt idx="1243">
                  <c:v>0.12170399999999937</c:v>
                </c:pt>
                <c:pt idx="1244">
                  <c:v>0.11914200000000008</c:v>
                </c:pt>
                <c:pt idx="1245">
                  <c:v>0.1863159999999997</c:v>
                </c:pt>
                <c:pt idx="1246">
                  <c:v>0.11181900000000056</c:v>
                </c:pt>
                <c:pt idx="1247">
                  <c:v>0.1092430000000002</c:v>
                </c:pt>
                <c:pt idx="1248">
                  <c:v>0.10695399999999999</c:v>
                </c:pt>
                <c:pt idx="1249">
                  <c:v>0.10180400000000045</c:v>
                </c:pt>
                <c:pt idx="1250">
                  <c:v>0.10548100000000016</c:v>
                </c:pt>
                <c:pt idx="1251">
                  <c:v>0.12236400000000014</c:v>
                </c:pt>
                <c:pt idx="1252">
                  <c:v>0.10254500000000011</c:v>
                </c:pt>
                <c:pt idx="1253">
                  <c:v>9.4616000000000255E-2</c:v>
                </c:pt>
                <c:pt idx="1254">
                  <c:v>9.528599999999976E-2</c:v>
                </c:pt>
                <c:pt idx="1255">
                  <c:v>9.2073000000000071E-2</c:v>
                </c:pt>
                <c:pt idx="1256">
                  <c:v>9.3526000000000664E-2</c:v>
                </c:pt>
                <c:pt idx="1257">
                  <c:v>9.6264999999999823E-2</c:v>
                </c:pt>
                <c:pt idx="1258">
                  <c:v>9.110899999999944E-2</c:v>
                </c:pt>
                <c:pt idx="1259">
                  <c:v>8.9085999999999999E-2</c:v>
                </c:pt>
                <c:pt idx="1260">
                  <c:v>7.5834999999999653E-2</c:v>
                </c:pt>
                <c:pt idx="1261">
                  <c:v>9.9181999999999881E-2</c:v>
                </c:pt>
                <c:pt idx="1262">
                  <c:v>6.6904000000000075E-2</c:v>
                </c:pt>
                <c:pt idx="1263">
                  <c:v>7.1299999999999919E-2</c:v>
                </c:pt>
                <c:pt idx="1264">
                  <c:v>7.765999999999984E-2</c:v>
                </c:pt>
                <c:pt idx="1265">
                  <c:v>7.6045999999999836E-2</c:v>
                </c:pt>
                <c:pt idx="1266">
                  <c:v>6.1361000000000665E-2</c:v>
                </c:pt>
                <c:pt idx="1267">
                  <c:v>6.5805000000000113E-2</c:v>
                </c:pt>
                <c:pt idx="1268">
                  <c:v>6.3943000000000083E-2</c:v>
                </c:pt>
                <c:pt idx="1269">
                  <c:v>0.10063000000000066</c:v>
                </c:pt>
                <c:pt idx="1270">
                  <c:v>7.239799999999974E-2</c:v>
                </c:pt>
                <c:pt idx="1271">
                  <c:v>6.8553999999999782E-2</c:v>
                </c:pt>
                <c:pt idx="1272">
                  <c:v>4.6130999999999922E-2</c:v>
                </c:pt>
                <c:pt idx="1273">
                  <c:v>5.3030999999999828E-2</c:v>
                </c:pt>
                <c:pt idx="1274">
                  <c:v>5.723099999999981E-2</c:v>
                </c:pt>
                <c:pt idx="1275">
                  <c:v>4.963299999999915E-2</c:v>
                </c:pt>
                <c:pt idx="1276">
                  <c:v>6.5802000000000582E-2</c:v>
                </c:pt>
                <c:pt idx="1277">
                  <c:v>5.150499999999969E-2</c:v>
                </c:pt>
                <c:pt idx="1278">
                  <c:v>5.121800000000043E-2</c:v>
                </c:pt>
                <c:pt idx="1279">
                  <c:v>5.3524999999999601E-2</c:v>
                </c:pt>
                <c:pt idx="1280">
                  <c:v>5.2633000000000152E-2</c:v>
                </c:pt>
                <c:pt idx="1281">
                  <c:v>7.6061000000000156E-2</c:v>
                </c:pt>
                <c:pt idx="1282">
                  <c:v>6.6502000000000727E-2</c:v>
                </c:pt>
                <c:pt idx="1283">
                  <c:v>5.894900000000014E-2</c:v>
                </c:pt>
                <c:pt idx="1284">
                  <c:v>4.6931999999999974E-2</c:v>
                </c:pt>
                <c:pt idx="1285">
                  <c:v>3.5106999999999999E-2</c:v>
                </c:pt>
                <c:pt idx="1286">
                  <c:v>2.9599000000000153E-2</c:v>
                </c:pt>
                <c:pt idx="1287">
                  <c:v>2.0400999999999669E-2</c:v>
                </c:pt>
                <c:pt idx="1288">
                  <c:v>5.0376999999999228E-2</c:v>
                </c:pt>
                <c:pt idx="1289">
                  <c:v>3.1245000000000189E-2</c:v>
                </c:pt>
                <c:pt idx="1290">
                  <c:v>3.1876999999999711E-2</c:v>
                </c:pt>
                <c:pt idx="1291">
                  <c:v>1.4877999999999503E-2</c:v>
                </c:pt>
                <c:pt idx="1292">
                  <c:v>9.6659999999992863E-3</c:v>
                </c:pt>
                <c:pt idx="1293">
                  <c:v>1.1590999999999241E-2</c:v>
                </c:pt>
                <c:pt idx="1294">
                  <c:v>1.2221999999999511E-2</c:v>
                </c:pt>
                <c:pt idx="1295">
                  <c:v>6.6540000000001598E-3</c:v>
                </c:pt>
                <c:pt idx="1296">
                  <c:v>8.0179999999998586E-3</c:v>
                </c:pt>
                <c:pt idx="1297">
                  <c:v>4.8880000000002255E-3</c:v>
                </c:pt>
                <c:pt idx="1298">
                  <c:v>1.7993999999999843E-2</c:v>
                </c:pt>
                <c:pt idx="1299">
                  <c:v>-4.239999999997579E-4</c:v>
                </c:pt>
                <c:pt idx="1300">
                  <c:v>7.5289999999998969E-3</c:v>
                </c:pt>
                <c:pt idx="1301">
                  <c:v>-6.5100000000004599E-3</c:v>
                </c:pt>
                <c:pt idx="1302">
                  <c:v>-6.404999999999994E-3</c:v>
                </c:pt>
                <c:pt idx="1303">
                  <c:v>-3.7269999999995918E-3</c:v>
                </c:pt>
                <c:pt idx="1304">
                  <c:v>-6.1510000000000176E-3</c:v>
                </c:pt>
                <c:pt idx="1305">
                  <c:v>4.02199999999997E-3</c:v>
                </c:pt>
                <c:pt idx="1306">
                  <c:v>-3.0559999999999476E-3</c:v>
                </c:pt>
                <c:pt idx="1307">
                  <c:v>-6.4000000000064006E-5</c:v>
                </c:pt>
                <c:pt idx="1308">
                  <c:v>-1.7428999999999917E-2</c:v>
                </c:pt>
                <c:pt idx="1309">
                  <c:v>-1.7417000000000016E-2</c:v>
                </c:pt>
                <c:pt idx="1310">
                  <c:v>6.7909999999997694E-3</c:v>
                </c:pt>
                <c:pt idx="1311">
                  <c:v>-1.6813999999999218E-2</c:v>
                </c:pt>
                <c:pt idx="1312">
                  <c:v>-2.9558999999999891E-2</c:v>
                </c:pt>
                <c:pt idx="1313">
                  <c:v>-2.6849999999996044E-3</c:v>
                </c:pt>
                <c:pt idx="1314">
                  <c:v>-9.3419999999992953E-3</c:v>
                </c:pt>
                <c:pt idx="1315">
                  <c:v>-9.389999999998011E-4</c:v>
                </c:pt>
                <c:pt idx="1316">
                  <c:v>-1.4048999999999978E-2</c:v>
                </c:pt>
                <c:pt idx="1317">
                  <c:v>-3.5930000000000462E-2</c:v>
                </c:pt>
                <c:pt idx="1318">
                  <c:v>-3.6608999999999448E-2</c:v>
                </c:pt>
                <c:pt idx="1319">
                  <c:v>-3.1438999999999773E-2</c:v>
                </c:pt>
                <c:pt idx="1320">
                  <c:v>-4.7861000000000153E-2</c:v>
                </c:pt>
                <c:pt idx="1321">
                  <c:v>-3.1080000000000219E-2</c:v>
                </c:pt>
                <c:pt idx="1322">
                  <c:v>-4.7899000000000136E-2</c:v>
                </c:pt>
                <c:pt idx="1323">
                  <c:v>-4.2495999999999867E-2</c:v>
                </c:pt>
                <c:pt idx="1324">
                  <c:v>-5.0258000000000358E-2</c:v>
                </c:pt>
                <c:pt idx="1325">
                  <c:v>-6.6772000000000276E-2</c:v>
                </c:pt>
                <c:pt idx="1326">
                  <c:v>-6.3381999999999827E-2</c:v>
                </c:pt>
                <c:pt idx="1327">
                  <c:v>-2.0668999999999826E-2</c:v>
                </c:pt>
                <c:pt idx="1328">
                  <c:v>-6.3873000000000069E-2</c:v>
                </c:pt>
                <c:pt idx="1329">
                  <c:v>-7.1971000000000451E-2</c:v>
                </c:pt>
                <c:pt idx="1330">
                  <c:v>-7.2076000000000029E-2</c:v>
                </c:pt>
                <c:pt idx="1331">
                  <c:v>-8.0532999999999966E-2</c:v>
                </c:pt>
                <c:pt idx="1332">
                  <c:v>-9.0681000000000012E-2</c:v>
                </c:pt>
                <c:pt idx="1333">
                  <c:v>-8.0077000000000176E-2</c:v>
                </c:pt>
                <c:pt idx="1334">
                  <c:v>-7.3635000000000339E-2</c:v>
                </c:pt>
                <c:pt idx="1335">
                  <c:v>-8.3973000000000297E-2</c:v>
                </c:pt>
                <c:pt idx="1336">
                  <c:v>-8.4370999999999974E-2</c:v>
                </c:pt>
                <c:pt idx="1337">
                  <c:v>-9.8792999999999687E-2</c:v>
                </c:pt>
                <c:pt idx="1338">
                  <c:v>-9.9825000000000053E-2</c:v>
                </c:pt>
                <c:pt idx="1339">
                  <c:v>-9.622900000000012E-2</c:v>
                </c:pt>
                <c:pt idx="1340">
                  <c:v>-9.3353999999999715E-2</c:v>
                </c:pt>
                <c:pt idx="1341">
                  <c:v>-9.1728999999999949E-2</c:v>
                </c:pt>
                <c:pt idx="1342">
                  <c:v>-7.5885000000000424E-2</c:v>
                </c:pt>
                <c:pt idx="1343">
                  <c:v>-9.7940999999999612E-2</c:v>
                </c:pt>
                <c:pt idx="1344">
                  <c:v>-0.11021199999999975</c:v>
                </c:pt>
                <c:pt idx="1345">
                  <c:v>-0.10323499999999974</c:v>
                </c:pt>
                <c:pt idx="1346">
                  <c:v>-7.3037000000000241E-2</c:v>
                </c:pt>
                <c:pt idx="1347">
                  <c:v>-9.7158999999999551E-2</c:v>
                </c:pt>
                <c:pt idx="1348">
                  <c:v>-9.7010000000000041E-2</c:v>
                </c:pt>
                <c:pt idx="1349">
                  <c:v>-0.12084099999999953</c:v>
                </c:pt>
                <c:pt idx="1350">
                  <c:v>-0.12548699999999968</c:v>
                </c:pt>
                <c:pt idx="1351">
                  <c:v>-8.9889999999999581E-2</c:v>
                </c:pt>
                <c:pt idx="1352">
                  <c:v>-0.11026299999999978</c:v>
                </c:pt>
                <c:pt idx="1353">
                  <c:v>-0.11403699999999972</c:v>
                </c:pt>
                <c:pt idx="1354">
                  <c:v>-0.12825500000000023</c:v>
                </c:pt>
                <c:pt idx="1355">
                  <c:v>-0.11567900000000009</c:v>
                </c:pt>
                <c:pt idx="1356">
                  <c:v>-0.11417699999999975</c:v>
                </c:pt>
                <c:pt idx="1357">
                  <c:v>-0.13212899999999994</c:v>
                </c:pt>
                <c:pt idx="1358">
                  <c:v>-0.13493399999999944</c:v>
                </c:pt>
                <c:pt idx="1359">
                  <c:v>-0.1343419999999993</c:v>
                </c:pt>
                <c:pt idx="1360">
                  <c:v>-0.13965399999999928</c:v>
                </c:pt>
                <c:pt idx="1361">
                  <c:v>-0.12932599999999983</c:v>
                </c:pt>
                <c:pt idx="1362">
                  <c:v>-0.13250700000000037</c:v>
                </c:pt>
                <c:pt idx="1363">
                  <c:v>-0.13484799999999986</c:v>
                </c:pt>
                <c:pt idx="1364">
                  <c:v>-0.1313209999999998</c:v>
                </c:pt>
                <c:pt idx="1365">
                  <c:v>-0.11272299999999991</c:v>
                </c:pt>
                <c:pt idx="1366">
                  <c:v>-0.12702999999999953</c:v>
                </c:pt>
                <c:pt idx="1367">
                  <c:v>-0.13637799999999967</c:v>
                </c:pt>
                <c:pt idx="1368">
                  <c:v>-0.13084100000000021</c:v>
                </c:pt>
                <c:pt idx="1369">
                  <c:v>-0.12020199999999992</c:v>
                </c:pt>
                <c:pt idx="1370">
                  <c:v>-0.10699100000000072</c:v>
                </c:pt>
                <c:pt idx="1371">
                  <c:v>-0.1412829999999996</c:v>
                </c:pt>
                <c:pt idx="1372">
                  <c:v>-0.1583679999999994</c:v>
                </c:pt>
                <c:pt idx="1373">
                  <c:v>-0.15863899999999997</c:v>
                </c:pt>
                <c:pt idx="1374">
                  <c:v>-0.16203900000000004</c:v>
                </c:pt>
                <c:pt idx="1375">
                  <c:v>-0.16583199999999998</c:v>
                </c:pt>
                <c:pt idx="1376">
                  <c:v>-0.16469199999999962</c:v>
                </c:pt>
                <c:pt idx="1377">
                  <c:v>-0.16950900000000058</c:v>
                </c:pt>
                <c:pt idx="1378">
                  <c:v>-0.14358000000000004</c:v>
                </c:pt>
                <c:pt idx="1379">
                  <c:v>-0.17239499999999985</c:v>
                </c:pt>
                <c:pt idx="1380">
                  <c:v>-0.14303299999999997</c:v>
                </c:pt>
                <c:pt idx="1381">
                  <c:v>-0.13462399999999963</c:v>
                </c:pt>
                <c:pt idx="1382">
                  <c:v>-0.14867000000000008</c:v>
                </c:pt>
                <c:pt idx="1383">
                  <c:v>-0.14317099999999972</c:v>
                </c:pt>
                <c:pt idx="1384">
                  <c:v>-0.1599750000000002</c:v>
                </c:pt>
                <c:pt idx="1385">
                  <c:v>-0.13242599999999971</c:v>
                </c:pt>
                <c:pt idx="1386">
                  <c:v>-0.15169799999999967</c:v>
                </c:pt>
                <c:pt idx="1387">
                  <c:v>-0.17046600000000023</c:v>
                </c:pt>
                <c:pt idx="1388">
                  <c:v>-0.17859399999999948</c:v>
                </c:pt>
                <c:pt idx="1389">
                  <c:v>-0.19260700000000064</c:v>
                </c:pt>
                <c:pt idx="1390">
                  <c:v>-0.19252999999999965</c:v>
                </c:pt>
                <c:pt idx="1391">
                  <c:v>-0.19311200000000017</c:v>
                </c:pt>
                <c:pt idx="1392">
                  <c:v>-0.17701400000000067</c:v>
                </c:pt>
                <c:pt idx="1393">
                  <c:v>-0.1906939999999997</c:v>
                </c:pt>
                <c:pt idx="1394">
                  <c:v>-0.1790989999999999</c:v>
                </c:pt>
                <c:pt idx="1395">
                  <c:v>-0.16458100000000009</c:v>
                </c:pt>
                <c:pt idx="1396">
                  <c:v>-0.18754099999999951</c:v>
                </c:pt>
                <c:pt idx="1397">
                  <c:v>-0.18352199999999996</c:v>
                </c:pt>
                <c:pt idx="1398">
                  <c:v>-0.19422499999999943</c:v>
                </c:pt>
                <c:pt idx="1399">
                  <c:v>-0.17098700000000022</c:v>
                </c:pt>
                <c:pt idx="1400">
                  <c:v>-0.16858899999999988</c:v>
                </c:pt>
                <c:pt idx="1401">
                  <c:v>-0.19043100000000024</c:v>
                </c:pt>
                <c:pt idx="1402">
                  <c:v>-0.19238100000000014</c:v>
                </c:pt>
                <c:pt idx="1403">
                  <c:v>-0.20411599999999996</c:v>
                </c:pt>
                <c:pt idx="1404">
                  <c:v>-0.19949800000000018</c:v>
                </c:pt>
                <c:pt idx="1405">
                  <c:v>-0.18534800000000029</c:v>
                </c:pt>
                <c:pt idx="1406">
                  <c:v>-0.20131499999999924</c:v>
                </c:pt>
                <c:pt idx="1407">
                  <c:v>-0.20954699999999971</c:v>
                </c:pt>
                <c:pt idx="1408">
                  <c:v>-0.18965500000000013</c:v>
                </c:pt>
                <c:pt idx="1409">
                  <c:v>-0.20616499999999949</c:v>
                </c:pt>
                <c:pt idx="1410">
                  <c:v>-0.22764600000000002</c:v>
                </c:pt>
                <c:pt idx="1411">
                  <c:v>-0.18875099999999989</c:v>
                </c:pt>
                <c:pt idx="1412">
                  <c:v>-0.20417400000000008</c:v>
                </c:pt>
                <c:pt idx="1413">
                  <c:v>-0.21879600000000021</c:v>
                </c:pt>
                <c:pt idx="1414">
                  <c:v>-0.2191989999999997</c:v>
                </c:pt>
                <c:pt idx="1415">
                  <c:v>-0.23462600000000045</c:v>
                </c:pt>
                <c:pt idx="1416">
                  <c:v>-0.23762500000000042</c:v>
                </c:pt>
                <c:pt idx="1417">
                  <c:v>-0.23796200000000045</c:v>
                </c:pt>
                <c:pt idx="1418">
                  <c:v>-0.23867100000000008</c:v>
                </c:pt>
                <c:pt idx="1419">
                  <c:v>-0.2309190000000001</c:v>
                </c:pt>
                <c:pt idx="1420">
                  <c:v>-0.24908400000000075</c:v>
                </c:pt>
                <c:pt idx="1421">
                  <c:v>-0.22632300000000072</c:v>
                </c:pt>
                <c:pt idx="1422">
                  <c:v>-0.23309599999999975</c:v>
                </c:pt>
                <c:pt idx="1423">
                  <c:v>-0.24860999999999933</c:v>
                </c:pt>
                <c:pt idx="1424">
                  <c:v>-0.23592000000000013</c:v>
                </c:pt>
                <c:pt idx="1425">
                  <c:v>-0.24748200000000065</c:v>
                </c:pt>
                <c:pt idx="1426">
                  <c:v>-0.24467399999999984</c:v>
                </c:pt>
                <c:pt idx="1427">
                  <c:v>-0.24147999999999925</c:v>
                </c:pt>
                <c:pt idx="1428">
                  <c:v>-0.26620799999999978</c:v>
                </c:pt>
                <c:pt idx="1429">
                  <c:v>-0.2634489999999996</c:v>
                </c:pt>
                <c:pt idx="1430">
                  <c:v>-0.26915200000000006</c:v>
                </c:pt>
                <c:pt idx="1431">
                  <c:v>-0.25021599999999999</c:v>
                </c:pt>
                <c:pt idx="1432">
                  <c:v>-0.26665700000000037</c:v>
                </c:pt>
                <c:pt idx="1433">
                  <c:v>-0.25379300000000082</c:v>
                </c:pt>
                <c:pt idx="1434">
                  <c:v>-0.26275599999999955</c:v>
                </c:pt>
                <c:pt idx="1435">
                  <c:v>-0.25122499999999981</c:v>
                </c:pt>
                <c:pt idx="1436">
                  <c:v>-0.25396799999999953</c:v>
                </c:pt>
                <c:pt idx="1437">
                  <c:v>-0.27195800000000059</c:v>
                </c:pt>
                <c:pt idx="1438">
                  <c:v>-0.27543900000000043</c:v>
                </c:pt>
                <c:pt idx="1439">
                  <c:v>-0.28366999999999987</c:v>
                </c:pt>
                <c:pt idx="1440">
                  <c:v>-0.28459799999999991</c:v>
                </c:pt>
                <c:pt idx="1441">
                  <c:v>-0.27844299999999933</c:v>
                </c:pt>
                <c:pt idx="1442">
                  <c:v>-0.25389999999999979</c:v>
                </c:pt>
                <c:pt idx="1443">
                  <c:v>-0.29590500000000031</c:v>
                </c:pt>
                <c:pt idx="1444">
                  <c:v>-0.27772400000000008</c:v>
                </c:pt>
                <c:pt idx="1445">
                  <c:v>-0.29184900000000003</c:v>
                </c:pt>
                <c:pt idx="1446">
                  <c:v>-0.27674399999999988</c:v>
                </c:pt>
                <c:pt idx="1447">
                  <c:v>-0.29101800000000022</c:v>
                </c:pt>
                <c:pt idx="1448">
                  <c:v>-0.29019999999999957</c:v>
                </c:pt>
                <c:pt idx="1449">
                  <c:v>-0.29445999999999994</c:v>
                </c:pt>
                <c:pt idx="1450">
                  <c:v>-0.31140100000000004</c:v>
                </c:pt>
                <c:pt idx="1451">
                  <c:v>-0.31067899999999948</c:v>
                </c:pt>
                <c:pt idx="1452">
                  <c:v>-0.27937299999999965</c:v>
                </c:pt>
                <c:pt idx="1453">
                  <c:v>-0.28079199999999993</c:v>
                </c:pt>
                <c:pt idx="1454">
                  <c:v>-0.31335899999999928</c:v>
                </c:pt>
                <c:pt idx="1455">
                  <c:v>-0.29432800000000015</c:v>
                </c:pt>
                <c:pt idx="1456">
                  <c:v>-0.31272799999999989</c:v>
                </c:pt>
                <c:pt idx="1457">
                  <c:v>-0.31928000000000001</c:v>
                </c:pt>
                <c:pt idx="1458">
                  <c:v>-0.31265000000000054</c:v>
                </c:pt>
                <c:pt idx="1459">
                  <c:v>-0.32427799999999962</c:v>
                </c:pt>
                <c:pt idx="1460">
                  <c:v>-0.32314799999999977</c:v>
                </c:pt>
                <c:pt idx="1461">
                  <c:v>-0.31854199999999988</c:v>
                </c:pt>
                <c:pt idx="1462">
                  <c:v>-0.32867300000000021</c:v>
                </c:pt>
                <c:pt idx="1463">
                  <c:v>-0.32676400000000072</c:v>
                </c:pt>
                <c:pt idx="1464">
                  <c:v>-0.3276760000000003</c:v>
                </c:pt>
                <c:pt idx="1465">
                  <c:v>-0.33819400000000055</c:v>
                </c:pt>
                <c:pt idx="1466">
                  <c:v>-0.34408100000000008</c:v>
                </c:pt>
                <c:pt idx="1467">
                  <c:v>-0.33872699999999956</c:v>
                </c:pt>
                <c:pt idx="1468">
                  <c:v>-0.32752800000000004</c:v>
                </c:pt>
                <c:pt idx="1469">
                  <c:v>-0.3448449999999994</c:v>
                </c:pt>
                <c:pt idx="1470">
                  <c:v>-0.35033699999999968</c:v>
                </c:pt>
                <c:pt idx="1471">
                  <c:v>-0.34292099999999959</c:v>
                </c:pt>
                <c:pt idx="1472">
                  <c:v>-0.34841599999999939</c:v>
                </c:pt>
                <c:pt idx="1473">
                  <c:v>-0.34909200000000062</c:v>
                </c:pt>
                <c:pt idx="1474">
                  <c:v>-0.344862</c:v>
                </c:pt>
                <c:pt idx="1475">
                  <c:v>-0.36488999999999994</c:v>
                </c:pt>
                <c:pt idx="1476">
                  <c:v>-0.35151899999999969</c:v>
                </c:pt>
                <c:pt idx="1477">
                  <c:v>-0.35755800000000004</c:v>
                </c:pt>
                <c:pt idx="1478">
                  <c:v>-0.36579099999999976</c:v>
                </c:pt>
                <c:pt idx="1479">
                  <c:v>-0.35975599999999996</c:v>
                </c:pt>
                <c:pt idx="1480">
                  <c:v>-0.35426499999999983</c:v>
                </c:pt>
                <c:pt idx="1481">
                  <c:v>-0.37566500000000058</c:v>
                </c:pt>
                <c:pt idx="1482">
                  <c:v>-0.36001299999999947</c:v>
                </c:pt>
                <c:pt idx="1483">
                  <c:v>-0.35749699999999951</c:v>
                </c:pt>
                <c:pt idx="1484">
                  <c:v>-0.36105000000000054</c:v>
                </c:pt>
                <c:pt idx="1485">
                  <c:v>-0.37844700000000042</c:v>
                </c:pt>
                <c:pt idx="1486">
                  <c:v>-0.386374</c:v>
                </c:pt>
                <c:pt idx="1487">
                  <c:v>-0.38307999999999964</c:v>
                </c:pt>
                <c:pt idx="1488">
                  <c:v>-0.39419000000000004</c:v>
                </c:pt>
                <c:pt idx="1489">
                  <c:v>-0.37855400000000028</c:v>
                </c:pt>
                <c:pt idx="1490">
                  <c:v>-0.39485900000000029</c:v>
                </c:pt>
                <c:pt idx="1491">
                  <c:v>-0.39016099999999998</c:v>
                </c:pt>
                <c:pt idx="1492">
                  <c:v>-0.38800699999999999</c:v>
                </c:pt>
                <c:pt idx="1493">
                  <c:v>-0.37923100000000076</c:v>
                </c:pt>
                <c:pt idx="1494">
                  <c:v>-0.38685300000000034</c:v>
                </c:pt>
                <c:pt idx="1495">
                  <c:v>-0.38186600000000048</c:v>
                </c:pt>
                <c:pt idx="1496">
                  <c:v>-0.36410600000000048</c:v>
                </c:pt>
                <c:pt idx="1497">
                  <c:v>-0.3983270000000001</c:v>
                </c:pt>
                <c:pt idx="1498">
                  <c:v>-0.37675999999999998</c:v>
                </c:pt>
                <c:pt idx="1499">
                  <c:v>-0.3898590000000004</c:v>
                </c:pt>
                <c:pt idx="1500">
                  <c:v>-0.38372299999999981</c:v>
                </c:pt>
                <c:pt idx="1501">
                  <c:v>-0.40725199999999973</c:v>
                </c:pt>
                <c:pt idx="1502">
                  <c:v>-0.38550799999999974</c:v>
                </c:pt>
                <c:pt idx="1503">
                  <c:v>-0.40019500000000008</c:v>
                </c:pt>
                <c:pt idx="1504">
                  <c:v>-0.40983000000000036</c:v>
                </c:pt>
                <c:pt idx="1505">
                  <c:v>-0.41038599999999992</c:v>
                </c:pt>
                <c:pt idx="1506">
                  <c:v>-0.40829000000000004</c:v>
                </c:pt>
                <c:pt idx="1507">
                  <c:v>-0.38452999999999982</c:v>
                </c:pt>
                <c:pt idx="1508">
                  <c:v>-0.41062699999999985</c:v>
                </c:pt>
                <c:pt idx="1509">
                  <c:v>-0.41968899999999998</c:v>
                </c:pt>
                <c:pt idx="1510">
                  <c:v>-0.41265100000000032</c:v>
                </c:pt>
                <c:pt idx="1511">
                  <c:v>-0.41819800000000029</c:v>
                </c:pt>
                <c:pt idx="1512">
                  <c:v>-0.43215899999999952</c:v>
                </c:pt>
                <c:pt idx="1513">
                  <c:v>-0.4448730000000003</c:v>
                </c:pt>
                <c:pt idx="1514">
                  <c:v>-0.44164899999999996</c:v>
                </c:pt>
                <c:pt idx="1515">
                  <c:v>-0.44174300000000066</c:v>
                </c:pt>
                <c:pt idx="1516">
                  <c:v>-0.43467199999999995</c:v>
                </c:pt>
                <c:pt idx="1517">
                  <c:v>-0.43461000000000016</c:v>
                </c:pt>
                <c:pt idx="1518">
                  <c:v>-0.4400170000000001</c:v>
                </c:pt>
                <c:pt idx="1519">
                  <c:v>-0.4443040000000007</c:v>
                </c:pt>
                <c:pt idx="1520">
                  <c:v>-0.44140599999999974</c:v>
                </c:pt>
                <c:pt idx="1521">
                  <c:v>-0.4223290000000004</c:v>
                </c:pt>
                <c:pt idx="1522">
                  <c:v>-0.45261200000000024</c:v>
                </c:pt>
                <c:pt idx="1523">
                  <c:v>-0.45216499999999993</c:v>
                </c:pt>
                <c:pt idx="1524">
                  <c:v>-0.4475100000000003</c:v>
                </c:pt>
                <c:pt idx="1525">
                  <c:v>-0.42624399999999962</c:v>
                </c:pt>
                <c:pt idx="1526">
                  <c:v>-0.45030400000000004</c:v>
                </c:pt>
                <c:pt idx="1527">
                  <c:v>-0.45854799999999951</c:v>
                </c:pt>
                <c:pt idx="1528">
                  <c:v>-0.43098999999999954</c:v>
                </c:pt>
                <c:pt idx="1529">
                  <c:v>-0.45211099999999949</c:v>
                </c:pt>
                <c:pt idx="1530">
                  <c:v>-0.44417200000000001</c:v>
                </c:pt>
                <c:pt idx="1531">
                  <c:v>-0.47684999999999977</c:v>
                </c:pt>
                <c:pt idx="1532">
                  <c:v>-0.46052999999999944</c:v>
                </c:pt>
                <c:pt idx="1533">
                  <c:v>-0.46935600000000033</c:v>
                </c:pt>
                <c:pt idx="1534">
                  <c:v>-0.4676619999999998</c:v>
                </c:pt>
                <c:pt idx="1535">
                  <c:v>-0.48338699999999957</c:v>
                </c:pt>
                <c:pt idx="1536">
                  <c:v>-0.47238900000000061</c:v>
                </c:pt>
                <c:pt idx="1537">
                  <c:v>-0.44217799999999929</c:v>
                </c:pt>
                <c:pt idx="1538">
                  <c:v>-0.46438199999999963</c:v>
                </c:pt>
                <c:pt idx="1539">
                  <c:v>-0.48335699999999981</c:v>
                </c:pt>
                <c:pt idx="1540">
                  <c:v>-0.48133300000000023</c:v>
                </c:pt>
                <c:pt idx="1541">
                  <c:v>-0.48048499999999983</c:v>
                </c:pt>
                <c:pt idx="1542">
                  <c:v>-0.47316100000000016</c:v>
                </c:pt>
                <c:pt idx="1543">
                  <c:v>-0.47569899999999965</c:v>
                </c:pt>
                <c:pt idx="1544">
                  <c:v>-0.48021199999999986</c:v>
                </c:pt>
                <c:pt idx="1545">
                  <c:v>-0.48895999999999962</c:v>
                </c:pt>
                <c:pt idx="1546">
                  <c:v>-0.49426199999999998</c:v>
                </c:pt>
                <c:pt idx="1547">
                  <c:v>-0.49791899999999956</c:v>
                </c:pt>
                <c:pt idx="1548">
                  <c:v>-0.50045099999999998</c:v>
                </c:pt>
                <c:pt idx="1549">
                  <c:v>-0.47585500000000014</c:v>
                </c:pt>
                <c:pt idx="1550">
                  <c:v>-0.50301599999999969</c:v>
                </c:pt>
                <c:pt idx="1551">
                  <c:v>-0.49967000000000006</c:v>
                </c:pt>
                <c:pt idx="1552">
                  <c:v>-0.5067750000000002</c:v>
                </c:pt>
                <c:pt idx="1553">
                  <c:v>-0.5030670000000006</c:v>
                </c:pt>
                <c:pt idx="1554">
                  <c:v>-0.47841299999999976</c:v>
                </c:pt>
                <c:pt idx="1555">
                  <c:v>-0.50410200000000049</c:v>
                </c:pt>
                <c:pt idx="1556">
                  <c:v>-0.51187499999999986</c:v>
                </c:pt>
                <c:pt idx="1557">
                  <c:v>-0.51113199999999992</c:v>
                </c:pt>
                <c:pt idx="1558">
                  <c:v>-0.50829799999999992</c:v>
                </c:pt>
                <c:pt idx="1559">
                  <c:v>-0.5085329999999999</c:v>
                </c:pt>
                <c:pt idx="1560">
                  <c:v>-0.51491299999999995</c:v>
                </c:pt>
                <c:pt idx="1561">
                  <c:v>-0.50621999999999989</c:v>
                </c:pt>
                <c:pt idx="1562">
                  <c:v>-0.51988400000000023</c:v>
                </c:pt>
                <c:pt idx="1563">
                  <c:v>-0.51361999999999952</c:v>
                </c:pt>
                <c:pt idx="1564">
                  <c:v>-0.51996999999999982</c:v>
                </c:pt>
                <c:pt idx="1565">
                  <c:v>-0.51892599999999955</c:v>
                </c:pt>
                <c:pt idx="1566">
                  <c:v>-0.522119</c:v>
                </c:pt>
                <c:pt idx="1567">
                  <c:v>-0.5278299999999998</c:v>
                </c:pt>
                <c:pt idx="1568">
                  <c:v>-0.52839299999999945</c:v>
                </c:pt>
                <c:pt idx="1569">
                  <c:v>-0.47940499999999986</c:v>
                </c:pt>
                <c:pt idx="1570">
                  <c:v>-0.50563300000000044</c:v>
                </c:pt>
                <c:pt idx="1571">
                  <c:v>-0.52570899999999998</c:v>
                </c:pt>
                <c:pt idx="1572">
                  <c:v>-0.53780299999999936</c:v>
                </c:pt>
                <c:pt idx="1573">
                  <c:v>-0.53820999999999941</c:v>
                </c:pt>
                <c:pt idx="1574">
                  <c:v>-0.50345200000000023</c:v>
                </c:pt>
                <c:pt idx="1575">
                  <c:v>-0.52623299999999951</c:v>
                </c:pt>
                <c:pt idx="1576">
                  <c:v>-0.52186600000000016</c:v>
                </c:pt>
                <c:pt idx="1577">
                  <c:v>-0.53097600000000078</c:v>
                </c:pt>
                <c:pt idx="1578">
                  <c:v>-0.53646100000000008</c:v>
                </c:pt>
                <c:pt idx="1579">
                  <c:v>-0.53840099999999946</c:v>
                </c:pt>
                <c:pt idx="1580">
                  <c:v>-0.51964200000000016</c:v>
                </c:pt>
                <c:pt idx="1581">
                  <c:v>-0.54430499999999959</c:v>
                </c:pt>
                <c:pt idx="1582">
                  <c:v>-0.53637200000000007</c:v>
                </c:pt>
                <c:pt idx="1583">
                  <c:v>-0.51909300000000069</c:v>
                </c:pt>
                <c:pt idx="1584">
                  <c:v>-0.54061599999999999</c:v>
                </c:pt>
                <c:pt idx="1585">
                  <c:v>-0.55393399999999993</c:v>
                </c:pt>
                <c:pt idx="1586">
                  <c:v>-0.53822300000000034</c:v>
                </c:pt>
                <c:pt idx="1587">
                  <c:v>-0.54023800000000044</c:v>
                </c:pt>
                <c:pt idx="1588">
                  <c:v>-0.54581400000000002</c:v>
                </c:pt>
                <c:pt idx="1589">
                  <c:v>-0.55191400000000002</c:v>
                </c:pt>
                <c:pt idx="1590">
                  <c:v>-0.56166499999999964</c:v>
                </c:pt>
                <c:pt idx="1591">
                  <c:v>-0.52453299999999992</c:v>
                </c:pt>
                <c:pt idx="1592">
                  <c:v>-0.54565999999999981</c:v>
                </c:pt>
                <c:pt idx="1593">
                  <c:v>-0.56376399999999993</c:v>
                </c:pt>
                <c:pt idx="1594">
                  <c:v>-0.56433999999999962</c:v>
                </c:pt>
                <c:pt idx="1595">
                  <c:v>-0.5558209999999999</c:v>
                </c:pt>
                <c:pt idx="1596">
                  <c:v>-0.55581900000000051</c:v>
                </c:pt>
                <c:pt idx="1597">
                  <c:v>-0.56926599999999983</c:v>
                </c:pt>
                <c:pt idx="1598">
                  <c:v>-0.54957800000000034</c:v>
                </c:pt>
                <c:pt idx="1599">
                  <c:v>-0.56585899999999967</c:v>
                </c:pt>
                <c:pt idx="1600">
                  <c:v>-0.57880100000000034</c:v>
                </c:pt>
                <c:pt idx="1601">
                  <c:v>-0.55546800000000029</c:v>
                </c:pt>
                <c:pt idx="1602">
                  <c:v>-0.58462000000000014</c:v>
                </c:pt>
                <c:pt idx="1603">
                  <c:v>-0.57703700000000069</c:v>
                </c:pt>
                <c:pt idx="1604">
                  <c:v>-0.57234600000000047</c:v>
                </c:pt>
                <c:pt idx="1605">
                  <c:v>-0.57362100000000016</c:v>
                </c:pt>
                <c:pt idx="1606">
                  <c:v>-0.56112699999999993</c:v>
                </c:pt>
                <c:pt idx="1607">
                  <c:v>-0.56710499999999975</c:v>
                </c:pt>
                <c:pt idx="1608">
                  <c:v>-0.58254200000000012</c:v>
                </c:pt>
                <c:pt idx="1609">
                  <c:v>-0.53222699999999978</c:v>
                </c:pt>
                <c:pt idx="1610">
                  <c:v>-0.58426599999999951</c:v>
                </c:pt>
                <c:pt idx="1611">
                  <c:v>-0.58615200000000023</c:v>
                </c:pt>
                <c:pt idx="1612">
                  <c:v>-0.58856100000000033</c:v>
                </c:pt>
                <c:pt idx="1613">
                  <c:v>-0.5705019999999994</c:v>
                </c:pt>
                <c:pt idx="1614">
                  <c:v>-0.58732899999999955</c:v>
                </c:pt>
                <c:pt idx="1615">
                  <c:v>-0.60269699999999959</c:v>
                </c:pt>
                <c:pt idx="1616">
                  <c:v>-0.58992299999999975</c:v>
                </c:pt>
                <c:pt idx="1617">
                  <c:v>-0.59553700000000021</c:v>
                </c:pt>
                <c:pt idx="1618">
                  <c:v>-0.60550499999999952</c:v>
                </c:pt>
                <c:pt idx="1619">
                  <c:v>-0.60489199999999954</c:v>
                </c:pt>
                <c:pt idx="1620">
                  <c:v>-0.61285100000000003</c:v>
                </c:pt>
                <c:pt idx="1621">
                  <c:v>-0.60682900000000028</c:v>
                </c:pt>
                <c:pt idx="1622">
                  <c:v>-0.59860399999999947</c:v>
                </c:pt>
                <c:pt idx="1623">
                  <c:v>-0.60986100000000043</c:v>
                </c:pt>
                <c:pt idx="1624">
                  <c:v>-0.61832199999999959</c:v>
                </c:pt>
                <c:pt idx="1625">
                  <c:v>-0.62139500000000014</c:v>
                </c:pt>
                <c:pt idx="1626">
                  <c:v>-0.62711600000000001</c:v>
                </c:pt>
                <c:pt idx="1627">
                  <c:v>-0.63100000000000023</c:v>
                </c:pt>
                <c:pt idx="1628">
                  <c:v>-0.62740399999999985</c:v>
                </c:pt>
                <c:pt idx="1629">
                  <c:v>-0.63369399999999976</c:v>
                </c:pt>
                <c:pt idx="1630">
                  <c:v>-0.6121310000000002</c:v>
                </c:pt>
                <c:pt idx="1631">
                  <c:v>-0.6320910000000004</c:v>
                </c:pt>
                <c:pt idx="1632">
                  <c:v>-0.63523100000000055</c:v>
                </c:pt>
                <c:pt idx="1633">
                  <c:v>-0.63805699999999987</c:v>
                </c:pt>
                <c:pt idx="1634">
                  <c:v>-0.59579300000000046</c:v>
                </c:pt>
                <c:pt idx="1635">
                  <c:v>-0.61148699999999945</c:v>
                </c:pt>
                <c:pt idx="1636">
                  <c:v>-0.6068699999999998</c:v>
                </c:pt>
                <c:pt idx="1637">
                  <c:v>-0.64311200000000035</c:v>
                </c:pt>
                <c:pt idx="1638">
                  <c:v>-0.63791399999999987</c:v>
                </c:pt>
                <c:pt idx="1639">
                  <c:v>-0.62166199999999971</c:v>
                </c:pt>
                <c:pt idx="1640">
                  <c:v>-0.64723399999999964</c:v>
                </c:pt>
                <c:pt idx="1641">
                  <c:v>-0.64953700000000048</c:v>
                </c:pt>
                <c:pt idx="1642">
                  <c:v>-0.63435700000000006</c:v>
                </c:pt>
                <c:pt idx="1643">
                  <c:v>-0.65070099999999975</c:v>
                </c:pt>
                <c:pt idx="1644">
                  <c:v>-0.64838800000000063</c:v>
                </c:pt>
                <c:pt idx="1645">
                  <c:v>-0.65312399999999959</c:v>
                </c:pt>
                <c:pt idx="1646">
                  <c:v>-0.65726900000000033</c:v>
                </c:pt>
                <c:pt idx="1647">
                  <c:v>-0.66866600000000043</c:v>
                </c:pt>
                <c:pt idx="1648">
                  <c:v>-0.66322799999999971</c:v>
                </c:pt>
                <c:pt idx="1649">
                  <c:v>-0.66339000000000015</c:v>
                </c:pt>
                <c:pt idx="1650">
                  <c:v>-0.67337300000000022</c:v>
                </c:pt>
                <c:pt idx="1651">
                  <c:v>-0.66729299999999947</c:v>
                </c:pt>
                <c:pt idx="1652">
                  <c:v>-0.66708599999999985</c:v>
                </c:pt>
                <c:pt idx="1653">
                  <c:v>-0.67371199999999964</c:v>
                </c:pt>
                <c:pt idx="1654">
                  <c:v>-0.66000699999999979</c:v>
                </c:pt>
                <c:pt idx="1655">
                  <c:v>-0.6626240000000001</c:v>
                </c:pt>
                <c:pt idx="1656">
                  <c:v>-0.67010600000000053</c:v>
                </c:pt>
                <c:pt idx="1657">
                  <c:v>-0.66711199999999993</c:v>
                </c:pt>
                <c:pt idx="1658">
                  <c:v>-0.67207199999999956</c:v>
                </c:pt>
                <c:pt idx="1659">
                  <c:v>-0.67708400000000024</c:v>
                </c:pt>
                <c:pt idx="1660">
                  <c:v>-0.67677399999999999</c:v>
                </c:pt>
                <c:pt idx="1661">
                  <c:v>-0.66716300000000039</c:v>
                </c:pt>
                <c:pt idx="1662">
                  <c:v>-0.66079199999999938</c:v>
                </c:pt>
                <c:pt idx="1663">
                  <c:v>-0.6670079999999996</c:v>
                </c:pt>
                <c:pt idx="1664">
                  <c:v>-0.67323500000000003</c:v>
                </c:pt>
                <c:pt idx="1665">
                  <c:v>-0.68263700000000016</c:v>
                </c:pt>
                <c:pt idx="1666">
                  <c:v>-0.68379600000000007</c:v>
                </c:pt>
                <c:pt idx="1667">
                  <c:v>-0.66213699999999998</c:v>
                </c:pt>
                <c:pt idx="1668">
                  <c:v>-0.67019699999999993</c:v>
                </c:pt>
                <c:pt idx="1669">
                  <c:v>-0.68767600000000018</c:v>
                </c:pt>
                <c:pt idx="1670">
                  <c:v>-0.70208799999999982</c:v>
                </c:pt>
                <c:pt idx="1671">
                  <c:v>-0.69831299999999974</c:v>
                </c:pt>
                <c:pt idx="1672">
                  <c:v>-0.69125900000000007</c:v>
                </c:pt>
                <c:pt idx="1673">
                  <c:v>-0.69909299999999996</c:v>
                </c:pt>
                <c:pt idx="1674">
                  <c:v>-0.69291399999999959</c:v>
                </c:pt>
                <c:pt idx="1675">
                  <c:v>-0.69663599999999981</c:v>
                </c:pt>
                <c:pt idx="1676">
                  <c:v>-0.68100400000000016</c:v>
                </c:pt>
                <c:pt idx="1677">
                  <c:v>-0.69611599999999951</c:v>
                </c:pt>
                <c:pt idx="1678">
                  <c:v>-0.6894790000000004</c:v>
                </c:pt>
                <c:pt idx="1679">
                  <c:v>-0.69473299999999982</c:v>
                </c:pt>
                <c:pt idx="1680">
                  <c:v>-0.70513400000000015</c:v>
                </c:pt>
                <c:pt idx="1681">
                  <c:v>-0.70677000000000012</c:v>
                </c:pt>
                <c:pt idx="1682">
                  <c:v>-0.71177900000000038</c:v>
                </c:pt>
                <c:pt idx="1683">
                  <c:v>-0.72100499999999945</c:v>
                </c:pt>
                <c:pt idx="1684">
                  <c:v>-0.72472199999999987</c:v>
                </c:pt>
                <c:pt idx="1685">
                  <c:v>-0.72439099999999979</c:v>
                </c:pt>
                <c:pt idx="1686">
                  <c:v>-0.72753600000000018</c:v>
                </c:pt>
                <c:pt idx="1687">
                  <c:v>-0.72459100000000021</c:v>
                </c:pt>
                <c:pt idx="1688">
                  <c:v>-0.7225170000000003</c:v>
                </c:pt>
                <c:pt idx="1689">
                  <c:v>-0.74085000000000001</c:v>
                </c:pt>
                <c:pt idx="1690">
                  <c:v>-0.73100100000000001</c:v>
                </c:pt>
                <c:pt idx="1691">
                  <c:v>-0.73638000000000003</c:v>
                </c:pt>
                <c:pt idx="1692">
                  <c:v>-0.73564899999999955</c:v>
                </c:pt>
                <c:pt idx="1693">
                  <c:v>-0.73898999999999981</c:v>
                </c:pt>
                <c:pt idx="1694">
                  <c:v>-0.74357099999999976</c:v>
                </c:pt>
                <c:pt idx="1695">
                  <c:v>-0.74338400000000027</c:v>
                </c:pt>
                <c:pt idx="1696">
                  <c:v>-0.74585299999999988</c:v>
                </c:pt>
                <c:pt idx="1697">
                  <c:v>-0.75083800000000034</c:v>
                </c:pt>
                <c:pt idx="1698">
                  <c:v>-0.75513899999999978</c:v>
                </c:pt>
                <c:pt idx="1699">
                  <c:v>-0.76075999999999988</c:v>
                </c:pt>
                <c:pt idx="1700">
                  <c:v>-0.75402499999999995</c:v>
                </c:pt>
                <c:pt idx="1701">
                  <c:v>-0.74846799999999991</c:v>
                </c:pt>
                <c:pt idx="1702">
                  <c:v>-0.73884699999999981</c:v>
                </c:pt>
                <c:pt idx="1703">
                  <c:v>-0.75873400000000002</c:v>
                </c:pt>
                <c:pt idx="1704">
                  <c:v>-0.74831600000000043</c:v>
                </c:pt>
                <c:pt idx="1705">
                  <c:v>-0.73377099999999951</c:v>
                </c:pt>
                <c:pt idx="1706">
                  <c:v>-0.75818300000000027</c:v>
                </c:pt>
                <c:pt idx="1707">
                  <c:v>-0.75704300000000035</c:v>
                </c:pt>
                <c:pt idx="1708">
                  <c:v>-0.75445900000000021</c:v>
                </c:pt>
                <c:pt idx="1709">
                  <c:v>-0.74302400000000013</c:v>
                </c:pt>
                <c:pt idx="1710">
                  <c:v>-0.77125500000000047</c:v>
                </c:pt>
                <c:pt idx="1711">
                  <c:v>-0.777752</c:v>
                </c:pt>
                <c:pt idx="1712">
                  <c:v>-0.77260000000000018</c:v>
                </c:pt>
                <c:pt idx="1713">
                  <c:v>-0.76862300000000028</c:v>
                </c:pt>
                <c:pt idx="1714">
                  <c:v>-0.78825499999999993</c:v>
                </c:pt>
                <c:pt idx="1715">
                  <c:v>-0.7941539999999998</c:v>
                </c:pt>
                <c:pt idx="1716">
                  <c:v>-0.78164899999999982</c:v>
                </c:pt>
                <c:pt idx="1717">
                  <c:v>-0.78967200000000037</c:v>
                </c:pt>
                <c:pt idx="1718">
                  <c:v>-0.77250099999999966</c:v>
                </c:pt>
                <c:pt idx="1719">
                  <c:v>-0.78783300000000001</c:v>
                </c:pt>
                <c:pt idx="1720">
                  <c:v>-0.803261</c:v>
                </c:pt>
                <c:pt idx="1721">
                  <c:v>-0.80237499999999962</c:v>
                </c:pt>
                <c:pt idx="1722">
                  <c:v>-0.80180199999999946</c:v>
                </c:pt>
                <c:pt idx="1723">
                  <c:v>-0.81070999999999938</c:v>
                </c:pt>
                <c:pt idx="1724">
                  <c:v>-0.81546800000000008</c:v>
                </c:pt>
                <c:pt idx="1725">
                  <c:v>-0.80807599999999979</c:v>
                </c:pt>
                <c:pt idx="1726">
                  <c:v>-0.81719400000000064</c:v>
                </c:pt>
                <c:pt idx="1727">
                  <c:v>-0.81370900000000024</c:v>
                </c:pt>
                <c:pt idx="1728">
                  <c:v>-0.814276</c:v>
                </c:pt>
                <c:pt idx="1729">
                  <c:v>-0.81541900000000034</c:v>
                </c:pt>
                <c:pt idx="1730">
                  <c:v>-0.82405200000000045</c:v>
                </c:pt>
                <c:pt idx="1731">
                  <c:v>-0.81930199999999953</c:v>
                </c:pt>
                <c:pt idx="1732">
                  <c:v>-0.80713499999999971</c:v>
                </c:pt>
                <c:pt idx="1733">
                  <c:v>-0.78979899999999992</c:v>
                </c:pt>
                <c:pt idx="1734">
                  <c:v>-0.81116000000000055</c:v>
                </c:pt>
                <c:pt idx="1735">
                  <c:v>-0.81654799999999961</c:v>
                </c:pt>
                <c:pt idx="1736">
                  <c:v>-0.82483199999999979</c:v>
                </c:pt>
                <c:pt idx="1737">
                  <c:v>-0.83148199999999983</c:v>
                </c:pt>
                <c:pt idx="1738">
                  <c:v>-0.82985599999999993</c:v>
                </c:pt>
                <c:pt idx="1739">
                  <c:v>-0.83581700000000003</c:v>
                </c:pt>
                <c:pt idx="1740">
                  <c:v>-0.80866799999999994</c:v>
                </c:pt>
                <c:pt idx="1741">
                  <c:v>-0.84300200000000025</c:v>
                </c:pt>
                <c:pt idx="1742">
                  <c:v>-0.84467599999999976</c:v>
                </c:pt>
                <c:pt idx="1743">
                  <c:v>-0.83504900000000015</c:v>
                </c:pt>
                <c:pt idx="1744">
                  <c:v>-0.84488299999999983</c:v>
                </c:pt>
                <c:pt idx="1745">
                  <c:v>-0.84786900000000021</c:v>
                </c:pt>
                <c:pt idx="1746">
                  <c:v>-0.8289869999999997</c:v>
                </c:pt>
                <c:pt idx="1747">
                  <c:v>-0.84933499999999995</c:v>
                </c:pt>
                <c:pt idx="1748">
                  <c:v>-0.83959800000000007</c:v>
                </c:pt>
                <c:pt idx="1749">
                  <c:v>-0.84660499999999983</c:v>
                </c:pt>
                <c:pt idx="1750">
                  <c:v>-0.85012300000000041</c:v>
                </c:pt>
                <c:pt idx="1751">
                  <c:v>-0.84953999999999974</c:v>
                </c:pt>
                <c:pt idx="1752">
                  <c:v>-0.83912999999999993</c:v>
                </c:pt>
                <c:pt idx="1753">
                  <c:v>-0.77369200000000005</c:v>
                </c:pt>
                <c:pt idx="1754">
                  <c:v>-0.84447700000000037</c:v>
                </c:pt>
                <c:pt idx="1755">
                  <c:v>-0.85897600000000018</c:v>
                </c:pt>
                <c:pt idx="1756">
                  <c:v>-0.8556379999999999</c:v>
                </c:pt>
                <c:pt idx="1757">
                  <c:v>-0.8550330000000006</c:v>
                </c:pt>
                <c:pt idx="1758">
                  <c:v>-0.8543639999999999</c:v>
                </c:pt>
                <c:pt idx="1759">
                  <c:v>-0.87070000000000025</c:v>
                </c:pt>
                <c:pt idx="1760">
                  <c:v>-0.86924500000000027</c:v>
                </c:pt>
                <c:pt idx="1761">
                  <c:v>-0.86108800000000052</c:v>
                </c:pt>
                <c:pt idx="1762">
                  <c:v>-0.86546300000000054</c:v>
                </c:pt>
                <c:pt idx="1763">
                  <c:v>-0.87658200000000042</c:v>
                </c:pt>
                <c:pt idx="1764">
                  <c:v>-0.87761099999999992</c:v>
                </c:pt>
                <c:pt idx="1765">
                  <c:v>-0.85574099999999964</c:v>
                </c:pt>
                <c:pt idx="1766">
                  <c:v>-0.85230499999999987</c:v>
                </c:pt>
                <c:pt idx="1767">
                  <c:v>-0.86079099999999986</c:v>
                </c:pt>
                <c:pt idx="1768">
                  <c:v>-0.86269300000000015</c:v>
                </c:pt>
                <c:pt idx="1769">
                  <c:v>-0.88229800000000003</c:v>
                </c:pt>
                <c:pt idx="1770">
                  <c:v>-0.85698599999999958</c:v>
                </c:pt>
                <c:pt idx="1771">
                  <c:v>-0.88823600000000003</c:v>
                </c:pt>
                <c:pt idx="1772">
                  <c:v>-0.89457799999999965</c:v>
                </c:pt>
                <c:pt idx="1773">
                  <c:v>-0.87968599999999997</c:v>
                </c:pt>
                <c:pt idx="1774">
                  <c:v>-0.8838389999999996</c:v>
                </c:pt>
                <c:pt idx="1775">
                  <c:v>-0.88951000000000002</c:v>
                </c:pt>
                <c:pt idx="1776">
                  <c:v>-0.89966300000000032</c:v>
                </c:pt>
                <c:pt idx="1777">
                  <c:v>-0.89595799999999981</c:v>
                </c:pt>
                <c:pt idx="1778">
                  <c:v>-0.89540500000000023</c:v>
                </c:pt>
                <c:pt idx="1779">
                  <c:v>-0.89342299999999986</c:v>
                </c:pt>
                <c:pt idx="1780">
                  <c:v>-0.90181099999999947</c:v>
                </c:pt>
                <c:pt idx="1781">
                  <c:v>-0.89250400000000063</c:v>
                </c:pt>
                <c:pt idx="1782">
                  <c:v>-0.90242099999999947</c:v>
                </c:pt>
                <c:pt idx="1783">
                  <c:v>-0.90624499999999975</c:v>
                </c:pt>
                <c:pt idx="1784">
                  <c:v>-0.8936740000000003</c:v>
                </c:pt>
                <c:pt idx="1785">
                  <c:v>-0.90163000000000038</c:v>
                </c:pt>
                <c:pt idx="1786">
                  <c:v>-0.88708999999999971</c:v>
                </c:pt>
                <c:pt idx="1787">
                  <c:v>-0.89627100000000004</c:v>
                </c:pt>
                <c:pt idx="1788">
                  <c:v>-0.88669299999999973</c:v>
                </c:pt>
                <c:pt idx="1789">
                  <c:v>-0.90926099999999987</c:v>
                </c:pt>
                <c:pt idx="1827">
                  <c:v>-0.99841699999999989</c:v>
                </c:pt>
                <c:pt idx="1828">
                  <c:v>-1.0034749999999999</c:v>
                </c:pt>
                <c:pt idx="1829">
                  <c:v>-1.0154729999999996</c:v>
                </c:pt>
                <c:pt idx="1830">
                  <c:v>-1.0011929999999998</c:v>
                </c:pt>
                <c:pt idx="1831">
                  <c:v>-0.9808640000000004</c:v>
                </c:pt>
                <c:pt idx="1832">
                  <c:v>-0.99290099999999981</c:v>
                </c:pt>
                <c:pt idx="1833">
                  <c:v>-0.99787200000000009</c:v>
                </c:pt>
                <c:pt idx="1834">
                  <c:v>-0.97592400000000046</c:v>
                </c:pt>
                <c:pt idx="1835">
                  <c:v>-0.98897999999999975</c:v>
                </c:pt>
                <c:pt idx="1836">
                  <c:v>-0.98192900000000005</c:v>
                </c:pt>
                <c:pt idx="1837">
                  <c:v>-0.99974600000000047</c:v>
                </c:pt>
                <c:pt idx="1838">
                  <c:v>-1.0117629999999997</c:v>
                </c:pt>
                <c:pt idx="1839">
                  <c:v>-1.0153980000000002</c:v>
                </c:pt>
                <c:pt idx="1840">
                  <c:v>-0.99326299999999978</c:v>
                </c:pt>
                <c:pt idx="1841">
                  <c:v>-1.0009239999999999</c:v>
                </c:pt>
                <c:pt idx="1842">
                  <c:v>-1.0145040000000001</c:v>
                </c:pt>
                <c:pt idx="1843">
                  <c:v>-1.0255579999999997</c:v>
                </c:pt>
                <c:pt idx="1844">
                  <c:v>-1.0190179999999995</c:v>
                </c:pt>
                <c:pt idx="1845">
                  <c:v>-1.0145470000000003</c:v>
                </c:pt>
                <c:pt idx="1846">
                  <c:v>-1.01797</c:v>
                </c:pt>
                <c:pt idx="1847">
                  <c:v>-1.0332379999999999</c:v>
                </c:pt>
                <c:pt idx="1848">
                  <c:v>-0.98376699999999984</c:v>
                </c:pt>
                <c:pt idx="1849">
                  <c:v>-1.0015550000000002</c:v>
                </c:pt>
                <c:pt idx="1850">
                  <c:v>-1.0322159999999996</c:v>
                </c:pt>
                <c:pt idx="1851">
                  <c:v>-1.0419949999999996</c:v>
                </c:pt>
                <c:pt idx="1852">
                  <c:v>-1.0312109999999999</c:v>
                </c:pt>
                <c:pt idx="1853">
                  <c:v>-1.0481789999999997</c:v>
                </c:pt>
                <c:pt idx="1854">
                  <c:v>-1.0476510000000001</c:v>
                </c:pt>
                <c:pt idx="1855">
                  <c:v>-1.0490040000000005</c:v>
                </c:pt>
                <c:pt idx="1856">
                  <c:v>-1.0475410000000003</c:v>
                </c:pt>
                <c:pt idx="1857">
                  <c:v>-1.0498060000000002</c:v>
                </c:pt>
                <c:pt idx="1858">
                  <c:v>-1.0570899999999996</c:v>
                </c:pt>
                <c:pt idx="1859">
                  <c:v>-1.0286639999999996</c:v>
                </c:pt>
                <c:pt idx="1860">
                  <c:v>-1.0382909999999996</c:v>
                </c:pt>
                <c:pt idx="1861">
                  <c:v>-1.054697</c:v>
                </c:pt>
                <c:pt idx="1862">
                  <c:v>-1.0555709999999996</c:v>
                </c:pt>
                <c:pt idx="1863">
                  <c:v>-1.0472169999999998</c:v>
                </c:pt>
                <c:pt idx="1864">
                  <c:v>-1.0504389999999999</c:v>
                </c:pt>
                <c:pt idx="1865">
                  <c:v>-1.0643419999999999</c:v>
                </c:pt>
                <c:pt idx="1866">
                  <c:v>-1.0535029999999996</c:v>
                </c:pt>
                <c:pt idx="1867">
                  <c:v>-1.0706820000000001</c:v>
                </c:pt>
                <c:pt idx="1868">
                  <c:v>-1.0604850000000003</c:v>
                </c:pt>
                <c:pt idx="1869">
                  <c:v>-1.0553240000000002</c:v>
                </c:pt>
                <c:pt idx="1870">
                  <c:v>-1.057029</c:v>
                </c:pt>
                <c:pt idx="1871">
                  <c:v>-1.0673439999999998</c:v>
                </c:pt>
                <c:pt idx="1872">
                  <c:v>-1.0763779999999996</c:v>
                </c:pt>
                <c:pt idx="1873">
                  <c:v>-1.0588700000000002</c:v>
                </c:pt>
                <c:pt idx="1874">
                  <c:v>-1.0679260000000004</c:v>
                </c:pt>
                <c:pt idx="1875">
                  <c:v>-1.065347</c:v>
                </c:pt>
                <c:pt idx="1876">
                  <c:v>-1.0695370000000004</c:v>
                </c:pt>
                <c:pt idx="1877">
                  <c:v>-1.085286</c:v>
                </c:pt>
                <c:pt idx="1878">
                  <c:v>-1.0662400000000005</c:v>
                </c:pt>
                <c:pt idx="1879">
                  <c:v>-1.0880069999999997</c:v>
                </c:pt>
                <c:pt idx="1880">
                  <c:v>-1.0914579999999998</c:v>
                </c:pt>
                <c:pt idx="1881">
                  <c:v>-1.0991350000000004</c:v>
                </c:pt>
                <c:pt idx="1882">
                  <c:v>-1.0950119999999997</c:v>
                </c:pt>
                <c:pt idx="1883">
                  <c:v>-1.0991509999999995</c:v>
                </c:pt>
                <c:pt idx="1884">
                  <c:v>-1.0997479999999999</c:v>
                </c:pt>
                <c:pt idx="1885">
                  <c:v>-1.0982990000000004</c:v>
                </c:pt>
                <c:pt idx="1886">
                  <c:v>-1.0989010000000001</c:v>
                </c:pt>
                <c:pt idx="1887">
                  <c:v>-1.089712</c:v>
                </c:pt>
                <c:pt idx="1888">
                  <c:v>-1.0878809999999999</c:v>
                </c:pt>
                <c:pt idx="1889">
                  <c:v>-1.1068740000000004</c:v>
                </c:pt>
                <c:pt idx="1890">
                  <c:v>-1.1137699999999997</c:v>
                </c:pt>
                <c:pt idx="1891">
                  <c:v>-1.1145040000000002</c:v>
                </c:pt>
                <c:pt idx="1892">
                  <c:v>-1.108193</c:v>
                </c:pt>
                <c:pt idx="1893">
                  <c:v>-1.119847</c:v>
                </c:pt>
                <c:pt idx="1894">
                  <c:v>-1.1221080000000003</c:v>
                </c:pt>
                <c:pt idx="1895">
                  <c:v>-1.1229049999999998</c:v>
                </c:pt>
                <c:pt idx="1896">
                  <c:v>-1.1149299999999998</c:v>
                </c:pt>
                <c:pt idx="1897">
                  <c:v>-1.1235590000000002</c:v>
                </c:pt>
                <c:pt idx="1898">
                  <c:v>-1.1329919999999998</c:v>
                </c:pt>
                <c:pt idx="1899">
                  <c:v>-1.1277010000000001</c:v>
                </c:pt>
                <c:pt idx="1900">
                  <c:v>-1.1312169999999995</c:v>
                </c:pt>
                <c:pt idx="1901">
                  <c:v>-1.1190349999999998</c:v>
                </c:pt>
                <c:pt idx="1902">
                  <c:v>-1.1332930000000001</c:v>
                </c:pt>
                <c:pt idx="1903">
                  <c:v>-1.1240330000000003</c:v>
                </c:pt>
                <c:pt idx="1904">
                  <c:v>-1.1291320000000002</c:v>
                </c:pt>
                <c:pt idx="1905">
                  <c:v>-1.1120200000000002</c:v>
                </c:pt>
                <c:pt idx="1906">
                  <c:v>-1.1356740000000003</c:v>
                </c:pt>
                <c:pt idx="1907">
                  <c:v>-1.1345840000000003</c:v>
                </c:pt>
                <c:pt idx="1908">
                  <c:v>-1.1391649999999998</c:v>
                </c:pt>
                <c:pt idx="1909">
                  <c:v>-1.112104</c:v>
                </c:pt>
                <c:pt idx="1910">
                  <c:v>-1.1532319999999996</c:v>
                </c:pt>
                <c:pt idx="1911">
                  <c:v>-1.1311260000000001</c:v>
                </c:pt>
                <c:pt idx="1912">
                  <c:v>-1.136285</c:v>
                </c:pt>
                <c:pt idx="1913">
                  <c:v>-1.151783</c:v>
                </c:pt>
                <c:pt idx="1914">
                  <c:v>-1.137489</c:v>
                </c:pt>
                <c:pt idx="1915">
                  <c:v>-1.1365149999999997</c:v>
                </c:pt>
                <c:pt idx="1916">
                  <c:v>-1.15828</c:v>
                </c:pt>
                <c:pt idx="1917">
                  <c:v>-1.1600599999999996</c:v>
                </c:pt>
                <c:pt idx="1918">
                  <c:v>-1.1588030000000002</c:v>
                </c:pt>
                <c:pt idx="1919">
                  <c:v>-1.1713679999999997</c:v>
                </c:pt>
                <c:pt idx="1920">
                  <c:v>-1.1687780000000001</c:v>
                </c:pt>
                <c:pt idx="1921">
                  <c:v>-1.1713230000000001</c:v>
                </c:pt>
                <c:pt idx="1922">
                  <c:v>-1.1668369999999997</c:v>
                </c:pt>
                <c:pt idx="1923">
                  <c:v>-1.1737340000000001</c:v>
                </c:pt>
                <c:pt idx="1924">
                  <c:v>-1.1755379999999995</c:v>
                </c:pt>
                <c:pt idx="1925">
                  <c:v>-1.1498209999999998</c:v>
                </c:pt>
                <c:pt idx="1926">
                  <c:v>-1.139875</c:v>
                </c:pt>
                <c:pt idx="1927">
                  <c:v>-1.1706599999999998</c:v>
                </c:pt>
                <c:pt idx="1928">
                  <c:v>-1.1631</c:v>
                </c:pt>
                <c:pt idx="1929">
                  <c:v>-1.153594</c:v>
                </c:pt>
                <c:pt idx="1930">
                  <c:v>-1.1677780000000002</c:v>
                </c:pt>
                <c:pt idx="1931">
                  <c:v>-1.1428309999999997</c:v>
                </c:pt>
                <c:pt idx="1932">
                  <c:v>-1.1752250000000002</c:v>
                </c:pt>
                <c:pt idx="1933">
                  <c:v>-1.1755009999999997</c:v>
                </c:pt>
                <c:pt idx="1934">
                  <c:v>-1.1728010000000002</c:v>
                </c:pt>
                <c:pt idx="1935">
                  <c:v>-1.1728559999999995</c:v>
                </c:pt>
                <c:pt idx="1936">
                  <c:v>-1.1712600000000002</c:v>
                </c:pt>
                <c:pt idx="1937">
                  <c:v>-1.1619689999999996</c:v>
                </c:pt>
                <c:pt idx="1938">
                  <c:v>-1.1761689999999998</c:v>
                </c:pt>
                <c:pt idx="1939">
                  <c:v>-1.1761269999999997</c:v>
                </c:pt>
                <c:pt idx="1940">
                  <c:v>-1.1622020000000002</c:v>
                </c:pt>
                <c:pt idx="1941">
                  <c:v>-1.1782370000000002</c:v>
                </c:pt>
                <c:pt idx="1942">
                  <c:v>-1.1827359999999998</c:v>
                </c:pt>
                <c:pt idx="1943">
                  <c:v>-1.1872880000000001</c:v>
                </c:pt>
                <c:pt idx="1944">
                  <c:v>-1.1977129999999998</c:v>
                </c:pt>
                <c:pt idx="1945">
                  <c:v>-1.1888990000000002</c:v>
                </c:pt>
                <c:pt idx="1946">
                  <c:v>-1.1930170000000002</c:v>
                </c:pt>
                <c:pt idx="1947">
                  <c:v>-1.1919140000000001</c:v>
                </c:pt>
                <c:pt idx="1948">
                  <c:v>-1.2031739999999997</c:v>
                </c:pt>
                <c:pt idx="1949">
                  <c:v>-1.1687009999999995</c:v>
                </c:pt>
                <c:pt idx="1950">
                  <c:v>-1.1808160000000001</c:v>
                </c:pt>
                <c:pt idx="1951">
                  <c:v>-1.2132699999999996</c:v>
                </c:pt>
                <c:pt idx="1952">
                  <c:v>-1.2151230000000002</c:v>
                </c:pt>
                <c:pt idx="1953">
                  <c:v>-1.2204710000000003</c:v>
                </c:pt>
                <c:pt idx="1954">
                  <c:v>-1.2198630000000001</c:v>
                </c:pt>
                <c:pt idx="1955">
                  <c:v>-1.1889869999999996</c:v>
                </c:pt>
                <c:pt idx="1956">
                  <c:v>-1.2282710000000003</c:v>
                </c:pt>
                <c:pt idx="1957">
                  <c:v>-1.1891040000000004</c:v>
                </c:pt>
                <c:pt idx="1958">
                  <c:v>-1.2055569999999998</c:v>
                </c:pt>
                <c:pt idx="1959">
                  <c:v>-1.2125500000000002</c:v>
                </c:pt>
                <c:pt idx="1960">
                  <c:v>-1.2192120000000002</c:v>
                </c:pt>
                <c:pt idx="1961">
                  <c:v>-1.2284370000000004</c:v>
                </c:pt>
                <c:pt idx="1962">
                  <c:v>-1.2276069999999999</c:v>
                </c:pt>
                <c:pt idx="1963">
                  <c:v>-1.2371920000000003</c:v>
                </c:pt>
                <c:pt idx="1964">
                  <c:v>-1.2349679999999998</c:v>
                </c:pt>
                <c:pt idx="1965">
                  <c:v>-1.2322179999999996</c:v>
                </c:pt>
                <c:pt idx="1966">
                  <c:v>-1.2313000000000005</c:v>
                </c:pt>
                <c:pt idx="1967">
                  <c:v>-1.2490590000000004</c:v>
                </c:pt>
                <c:pt idx="1968">
                  <c:v>-1.2482930000000003</c:v>
                </c:pt>
                <c:pt idx="1969">
                  <c:v>-1.2393960000000002</c:v>
                </c:pt>
                <c:pt idx="1970">
                  <c:v>-1.260742</c:v>
                </c:pt>
                <c:pt idx="1971">
                  <c:v>-1.2259270000000004</c:v>
                </c:pt>
                <c:pt idx="1972">
                  <c:v>-1.2601429999999998</c:v>
                </c:pt>
                <c:pt idx="1973">
                  <c:v>-1.2572480000000001</c:v>
                </c:pt>
                <c:pt idx="1974">
                  <c:v>-1.2602990000000003</c:v>
                </c:pt>
                <c:pt idx="1975">
                  <c:v>-1.2621200000000004</c:v>
                </c:pt>
                <c:pt idx="1976">
                  <c:v>-1.2730429999999999</c:v>
                </c:pt>
                <c:pt idx="1977">
                  <c:v>-1.2822980000000004</c:v>
                </c:pt>
                <c:pt idx="1978">
                  <c:v>-1.279757</c:v>
                </c:pt>
                <c:pt idx="1979">
                  <c:v>-1.2824429999999998</c:v>
                </c:pt>
                <c:pt idx="1980">
                  <c:v>-1.2699610000000003</c:v>
                </c:pt>
                <c:pt idx="1981">
                  <c:v>-1.2851630000000003</c:v>
                </c:pt>
                <c:pt idx="1982">
                  <c:v>-1.2652620000000003</c:v>
                </c:pt>
                <c:pt idx="1983">
                  <c:v>-1.2765190000000004</c:v>
                </c:pt>
                <c:pt idx="1984">
                  <c:v>-1.2640549999999995</c:v>
                </c:pt>
                <c:pt idx="1985">
                  <c:v>-1.2961319999999996</c:v>
                </c:pt>
                <c:pt idx="1986">
                  <c:v>-1.2981529999999997</c:v>
                </c:pt>
                <c:pt idx="1987">
                  <c:v>-1.2855439999999998</c:v>
                </c:pt>
                <c:pt idx="1988">
                  <c:v>-1.2970449999999998</c:v>
                </c:pt>
                <c:pt idx="1989">
                  <c:v>-1.3057979999999998</c:v>
                </c:pt>
                <c:pt idx="1990">
                  <c:v>-1.3014619999999999</c:v>
                </c:pt>
                <c:pt idx="1991">
                  <c:v>-1.3048420000000003</c:v>
                </c:pt>
                <c:pt idx="1992">
                  <c:v>-1.3068630000000003</c:v>
                </c:pt>
                <c:pt idx="1993">
                  <c:v>-1.3085430000000002</c:v>
                </c:pt>
                <c:pt idx="1994">
                  <c:v>-1.2934429999999999</c:v>
                </c:pt>
                <c:pt idx="1995">
                  <c:v>-1.2979560000000001</c:v>
                </c:pt>
                <c:pt idx="1996">
                  <c:v>-1.2847450000000005</c:v>
                </c:pt>
                <c:pt idx="1997">
                  <c:v>-1.3139530000000001</c:v>
                </c:pt>
                <c:pt idx="1998">
                  <c:v>-1.3064990000000001</c:v>
                </c:pt>
                <c:pt idx="1999">
                  <c:v>-1.289625</c:v>
                </c:pt>
                <c:pt idx="2000">
                  <c:v>-1.3188729999999995</c:v>
                </c:pt>
                <c:pt idx="2001">
                  <c:v>-1.3208939999999996</c:v>
                </c:pt>
                <c:pt idx="2002">
                  <c:v>-1.3210600000000001</c:v>
                </c:pt>
                <c:pt idx="2003">
                  <c:v>-1.3005569999999995</c:v>
                </c:pt>
                <c:pt idx="2004">
                  <c:v>-1.3129339999999998</c:v>
                </c:pt>
                <c:pt idx="2005">
                  <c:v>-1.2972899999999998</c:v>
                </c:pt>
                <c:pt idx="2006">
                  <c:v>-1.3392960000000005</c:v>
                </c:pt>
                <c:pt idx="2007">
                  <c:v>-1.333672</c:v>
                </c:pt>
                <c:pt idx="2008">
                  <c:v>-1.303499</c:v>
                </c:pt>
                <c:pt idx="2009">
                  <c:v>-1.3405200000000002</c:v>
                </c:pt>
                <c:pt idx="2010">
                  <c:v>-1.3352499999999998</c:v>
                </c:pt>
                <c:pt idx="2011">
                  <c:v>-1.3380449999999997</c:v>
                </c:pt>
                <c:pt idx="2012">
                  <c:v>-1.3232390000000005</c:v>
                </c:pt>
                <c:pt idx="2013">
                  <c:v>-1.3267450000000003</c:v>
                </c:pt>
                <c:pt idx="2014">
                  <c:v>-1.3353709999999999</c:v>
                </c:pt>
                <c:pt idx="2015">
                  <c:v>-1.3515259999999998</c:v>
                </c:pt>
                <c:pt idx="2016">
                  <c:v>-1.3417240000000001</c:v>
                </c:pt>
                <c:pt idx="2017">
                  <c:v>-1.3488729999999998</c:v>
                </c:pt>
                <c:pt idx="2018">
                  <c:v>-1.3676559999999998</c:v>
                </c:pt>
                <c:pt idx="2019">
                  <c:v>-1.3421419999999999</c:v>
                </c:pt>
                <c:pt idx="2020">
                  <c:v>-1.3540000000000001</c:v>
                </c:pt>
                <c:pt idx="2021">
                  <c:v>-1.3659239999999997</c:v>
                </c:pt>
                <c:pt idx="2022">
                  <c:v>-1.3777419999999996</c:v>
                </c:pt>
                <c:pt idx="2023">
                  <c:v>-1.3490059999999997</c:v>
                </c:pt>
                <c:pt idx="2024">
                  <c:v>-1.3678409999999994</c:v>
                </c:pt>
                <c:pt idx="2025">
                  <c:v>-1.3521619999999999</c:v>
                </c:pt>
                <c:pt idx="2026">
                  <c:v>-1.3777490000000001</c:v>
                </c:pt>
                <c:pt idx="2027">
                  <c:v>-1.3779180000000002</c:v>
                </c:pt>
                <c:pt idx="2028">
                  <c:v>-1.3774869999999999</c:v>
                </c:pt>
                <c:pt idx="2029">
                  <c:v>-1.3579449999999995</c:v>
                </c:pt>
                <c:pt idx="2030">
                  <c:v>-1.3854509999999998</c:v>
                </c:pt>
                <c:pt idx="2031">
                  <c:v>-1.3847130000000005</c:v>
                </c:pt>
                <c:pt idx="2032">
                  <c:v>-1.3884189999999998</c:v>
                </c:pt>
                <c:pt idx="2033">
                  <c:v>-1.380468</c:v>
                </c:pt>
                <c:pt idx="2034">
                  <c:v>-1.39778</c:v>
                </c:pt>
                <c:pt idx="2035">
                  <c:v>-1.3838009999999996</c:v>
                </c:pt>
                <c:pt idx="2036">
                  <c:v>-1.3646729999999998</c:v>
                </c:pt>
                <c:pt idx="2037">
                  <c:v>-1.3838979999999999</c:v>
                </c:pt>
                <c:pt idx="2038">
                  <c:v>-1.4025979999999998</c:v>
                </c:pt>
                <c:pt idx="2039">
                  <c:v>-1.3777580000000005</c:v>
                </c:pt>
                <c:pt idx="2040">
                  <c:v>-1.4101339999999998</c:v>
                </c:pt>
                <c:pt idx="2041">
                  <c:v>-1.3749210000000001</c:v>
                </c:pt>
                <c:pt idx="2042">
                  <c:v>-1.3707699999999998</c:v>
                </c:pt>
                <c:pt idx="2043">
                  <c:v>-1.3812629999999997</c:v>
                </c:pt>
                <c:pt idx="2044">
                  <c:v>-1.3792340000000003</c:v>
                </c:pt>
                <c:pt idx="2045">
                  <c:v>-1.4112060000000004</c:v>
                </c:pt>
                <c:pt idx="2046">
                  <c:v>-1.3981839999999996</c:v>
                </c:pt>
                <c:pt idx="2047">
                  <c:v>-1.4055709999999997</c:v>
                </c:pt>
                <c:pt idx="2048">
                  <c:v>-1.4202940000000002</c:v>
                </c:pt>
                <c:pt idx="2049">
                  <c:v>-1.4213239999999994</c:v>
                </c:pt>
                <c:pt idx="2050">
                  <c:v>-1.4260730000000001</c:v>
                </c:pt>
                <c:pt idx="2051">
                  <c:v>-1.4196889999999995</c:v>
                </c:pt>
                <c:pt idx="2052">
                  <c:v>-1.434685</c:v>
                </c:pt>
                <c:pt idx="2053">
                  <c:v>-1.4041199999999998</c:v>
                </c:pt>
                <c:pt idx="2054">
                  <c:v>-1.4086899999999996</c:v>
                </c:pt>
                <c:pt idx="2055">
                  <c:v>-1.4177139999999997</c:v>
                </c:pt>
                <c:pt idx="2056">
                  <c:v>-1.4144360000000002</c:v>
                </c:pt>
                <c:pt idx="2057">
                  <c:v>-1.4242079999999997</c:v>
                </c:pt>
                <c:pt idx="2058">
                  <c:v>-1.4391649999999996</c:v>
                </c:pt>
                <c:pt idx="2059">
                  <c:v>-1.4111370000000001</c:v>
                </c:pt>
                <c:pt idx="2060">
                  <c:v>-1.4318400000000002</c:v>
                </c:pt>
                <c:pt idx="2061">
                  <c:v>-1.4462630000000001</c:v>
                </c:pt>
                <c:pt idx="2062">
                  <c:v>-1.4475599999999997</c:v>
                </c:pt>
                <c:pt idx="2063">
                  <c:v>-1.4432830000000001</c:v>
                </c:pt>
                <c:pt idx="2064">
                  <c:v>-1.4504639999999998</c:v>
                </c:pt>
                <c:pt idx="2065">
                  <c:v>-1.4543319999999995</c:v>
                </c:pt>
                <c:pt idx="2066">
                  <c:v>-1.4588380000000001</c:v>
                </c:pt>
                <c:pt idx="2067">
                  <c:v>-1.4588849999999995</c:v>
                </c:pt>
                <c:pt idx="2068">
                  <c:v>-1.4725169999999999</c:v>
                </c:pt>
                <c:pt idx="2069">
                  <c:v>-1.4697999999999998</c:v>
                </c:pt>
                <c:pt idx="2070">
                  <c:v>-1.4502549999999994</c:v>
                </c:pt>
                <c:pt idx="2071">
                  <c:v>-1.4490400000000001</c:v>
                </c:pt>
                <c:pt idx="2072">
                  <c:v>-1.4652209999999997</c:v>
                </c:pt>
                <c:pt idx="2073">
                  <c:v>-1.4594889999999996</c:v>
                </c:pt>
                <c:pt idx="2074">
                  <c:v>-1.473115</c:v>
                </c:pt>
                <c:pt idx="2075">
                  <c:v>-1.4643960000000003</c:v>
                </c:pt>
                <c:pt idx="2076">
                  <c:v>-1.461341</c:v>
                </c:pt>
                <c:pt idx="2077">
                  <c:v>-1.4684349999999999</c:v>
                </c:pt>
                <c:pt idx="2078">
                  <c:v>-1.4757789999999997</c:v>
                </c:pt>
                <c:pt idx="2079">
                  <c:v>-1.4898800000000003</c:v>
                </c:pt>
                <c:pt idx="2080">
                  <c:v>-1.4682190000000004</c:v>
                </c:pt>
                <c:pt idx="2081">
                  <c:v>-1.4781979999999995</c:v>
                </c:pt>
                <c:pt idx="2082">
                  <c:v>-1.4933539999999996</c:v>
                </c:pt>
                <c:pt idx="2083">
                  <c:v>-1.4915499999999997</c:v>
                </c:pt>
                <c:pt idx="2084">
                  <c:v>-1.4974090000000002</c:v>
                </c:pt>
                <c:pt idx="2085">
                  <c:v>-1.4919929999999999</c:v>
                </c:pt>
                <c:pt idx="2086">
                  <c:v>-1.4775400000000003</c:v>
                </c:pt>
                <c:pt idx="2087">
                  <c:v>-1.4959409999999997</c:v>
                </c:pt>
                <c:pt idx="2088">
                  <c:v>-1.4767099999999997</c:v>
                </c:pt>
                <c:pt idx="2089">
                  <c:v>-1.4927930000000003</c:v>
                </c:pt>
                <c:pt idx="2090">
                  <c:v>-1.4828209999999999</c:v>
                </c:pt>
                <c:pt idx="2091">
                  <c:v>-1.4910390000000002</c:v>
                </c:pt>
                <c:pt idx="2092">
                  <c:v>-1.5116779999999999</c:v>
                </c:pt>
                <c:pt idx="2093">
                  <c:v>-1.5136809999999996</c:v>
                </c:pt>
                <c:pt idx="2094">
                  <c:v>-1.5135199999999998</c:v>
                </c:pt>
                <c:pt idx="2095">
                  <c:v>-1.4706669999999997</c:v>
                </c:pt>
                <c:pt idx="2096">
                  <c:v>-1.5096119999999997</c:v>
                </c:pt>
                <c:pt idx="2097">
                  <c:v>-1.5121070000000003</c:v>
                </c:pt>
                <c:pt idx="2098">
                  <c:v>-1.5211360000000003</c:v>
                </c:pt>
                <c:pt idx="2099">
                  <c:v>-1.5268740000000003</c:v>
                </c:pt>
                <c:pt idx="2100">
                  <c:v>-1.5316739999999998</c:v>
                </c:pt>
                <c:pt idx="2101">
                  <c:v>-1.5248750000000002</c:v>
                </c:pt>
                <c:pt idx="2102">
                  <c:v>-1.5322630000000004</c:v>
                </c:pt>
                <c:pt idx="2103">
                  <c:v>-1.524934</c:v>
                </c:pt>
                <c:pt idx="2104">
                  <c:v>-1.5370100000000004</c:v>
                </c:pt>
                <c:pt idx="2105">
                  <c:v>-1.5446820000000003</c:v>
                </c:pt>
                <c:pt idx="2106">
                  <c:v>-1.5373460000000003</c:v>
                </c:pt>
                <c:pt idx="2107">
                  <c:v>-1.5409920000000001</c:v>
                </c:pt>
                <c:pt idx="2108">
                  <c:v>-1.5275810000000001</c:v>
                </c:pt>
                <c:pt idx="2109">
                  <c:v>-1.5091620000000003</c:v>
                </c:pt>
                <c:pt idx="2110">
                  <c:v>-1.552575</c:v>
                </c:pt>
                <c:pt idx="2111">
                  <c:v>-1.5665049999999998</c:v>
                </c:pt>
                <c:pt idx="2112">
                  <c:v>-1.556619</c:v>
                </c:pt>
                <c:pt idx="2113">
                  <c:v>-1.5452400000000002</c:v>
                </c:pt>
                <c:pt idx="2114">
                  <c:v>-1.5437989999999999</c:v>
                </c:pt>
                <c:pt idx="2115">
                  <c:v>-1.5653400000000004</c:v>
                </c:pt>
                <c:pt idx="2116">
                  <c:v>-1.5743960000000001</c:v>
                </c:pt>
                <c:pt idx="2117">
                  <c:v>-1.5723389999999999</c:v>
                </c:pt>
                <c:pt idx="2118">
                  <c:v>-1.5640759999999996</c:v>
                </c:pt>
                <c:pt idx="2119">
                  <c:v>-1.5632739999999998</c:v>
                </c:pt>
                <c:pt idx="2120">
                  <c:v>-1.5806279999999999</c:v>
                </c:pt>
                <c:pt idx="2121">
                  <c:v>-1.5576280000000002</c:v>
                </c:pt>
                <c:pt idx="2122">
                  <c:v>-1.5569919999999997</c:v>
                </c:pt>
                <c:pt idx="2123">
                  <c:v>-1.5976889999999995</c:v>
                </c:pt>
                <c:pt idx="2124">
                  <c:v>-1.5586280000000001</c:v>
                </c:pt>
                <c:pt idx="2125">
                  <c:v>-1.5984669999999994</c:v>
                </c:pt>
                <c:pt idx="2126">
                  <c:v>-1.6044800000000001</c:v>
                </c:pt>
                <c:pt idx="2127">
                  <c:v>-1.5884109999999998</c:v>
                </c:pt>
                <c:pt idx="2128">
                  <c:v>-1.6049849999999997</c:v>
                </c:pt>
                <c:pt idx="2129">
                  <c:v>-1.57755</c:v>
                </c:pt>
                <c:pt idx="2130">
                  <c:v>-1.6022720000000001</c:v>
                </c:pt>
                <c:pt idx="2131">
                  <c:v>-1.6270949999999997</c:v>
                </c:pt>
                <c:pt idx="2132">
                  <c:v>-1.616708</c:v>
                </c:pt>
                <c:pt idx="2133">
                  <c:v>-1.6166140000000002</c:v>
                </c:pt>
                <c:pt idx="2134">
                  <c:v>-1.6137630000000005</c:v>
                </c:pt>
                <c:pt idx="2135">
                  <c:v>-1.6367629999999997</c:v>
                </c:pt>
                <c:pt idx="2136">
                  <c:v>-1.6338430000000002</c:v>
                </c:pt>
                <c:pt idx="2137">
                  <c:v>-1.6206680000000002</c:v>
                </c:pt>
                <c:pt idx="2138">
                  <c:v>-1.6168790000000004</c:v>
                </c:pt>
                <c:pt idx="2139">
                  <c:v>-1.6306129999999999</c:v>
                </c:pt>
                <c:pt idx="2140">
                  <c:v>-1.6440899999999998</c:v>
                </c:pt>
                <c:pt idx="2141">
                  <c:v>-1.6292260000000001</c:v>
                </c:pt>
                <c:pt idx="2142">
                  <c:v>-1.6489740000000004</c:v>
                </c:pt>
                <c:pt idx="2143">
                  <c:v>-1.6431679999999997</c:v>
                </c:pt>
                <c:pt idx="2144">
                  <c:v>-1.6581550000000003</c:v>
                </c:pt>
                <c:pt idx="2145">
                  <c:v>-1.6599490000000001</c:v>
                </c:pt>
                <c:pt idx="2146">
                  <c:v>-1.6731390000000004</c:v>
                </c:pt>
                <c:pt idx="2147">
                  <c:v>-1.6750700000000003</c:v>
                </c:pt>
                <c:pt idx="2148">
                  <c:v>-1.6736909999999998</c:v>
                </c:pt>
                <c:pt idx="2149">
                  <c:v>-1.6606179999999999</c:v>
                </c:pt>
                <c:pt idx="2150">
                  <c:v>-1.665934</c:v>
                </c:pt>
                <c:pt idx="2151">
                  <c:v>-1.6696630000000003</c:v>
                </c:pt>
                <c:pt idx="2152">
                  <c:v>-1.670417</c:v>
                </c:pt>
                <c:pt idx="2153">
                  <c:v>-1.673559</c:v>
                </c:pt>
                <c:pt idx="2154">
                  <c:v>-1.6705739999999998</c:v>
                </c:pt>
                <c:pt idx="2155">
                  <c:v>-1.6749960000000006</c:v>
                </c:pt>
                <c:pt idx="2156">
                  <c:v>-1.6767340000000006</c:v>
                </c:pt>
                <c:pt idx="2157">
                  <c:v>-1.6746729999999999</c:v>
                </c:pt>
                <c:pt idx="2158">
                  <c:v>-1.6906380000000003</c:v>
                </c:pt>
                <c:pt idx="2159">
                  <c:v>-1.6911260000000001</c:v>
                </c:pt>
                <c:pt idx="2160">
                  <c:v>-1.7029670000000001</c:v>
                </c:pt>
                <c:pt idx="2161">
                  <c:v>-1.6934050000000003</c:v>
                </c:pt>
                <c:pt idx="2162">
                  <c:v>-1.6823530000000004</c:v>
                </c:pt>
                <c:pt idx="2163">
                  <c:v>-1.6798740000000003</c:v>
                </c:pt>
                <c:pt idx="2164">
                  <c:v>-1.6894150000000003</c:v>
                </c:pt>
                <c:pt idx="2165">
                  <c:v>-1.7024130000000004</c:v>
                </c:pt>
                <c:pt idx="2166">
                  <c:v>-1.7098349999999995</c:v>
                </c:pt>
                <c:pt idx="2167">
                  <c:v>-1.704326</c:v>
                </c:pt>
                <c:pt idx="2168">
                  <c:v>-1.7126260000000002</c:v>
                </c:pt>
                <c:pt idx="2169">
                  <c:v>-1.7137679999999995</c:v>
                </c:pt>
                <c:pt idx="2170">
                  <c:v>-1.7072399999999996</c:v>
                </c:pt>
                <c:pt idx="2171">
                  <c:v>-1.6920829999999998</c:v>
                </c:pt>
                <c:pt idx="2172">
                  <c:v>-1.6995169999999997</c:v>
                </c:pt>
                <c:pt idx="2173">
                  <c:v>-1.7095280000000002</c:v>
                </c:pt>
                <c:pt idx="2174">
                  <c:v>-1.7140559999999998</c:v>
                </c:pt>
                <c:pt idx="2175">
                  <c:v>-1.7351990000000002</c:v>
                </c:pt>
                <c:pt idx="2176">
                  <c:v>-1.7100769999999996</c:v>
                </c:pt>
                <c:pt idx="2177">
                  <c:v>-1.7290269999999999</c:v>
                </c:pt>
                <c:pt idx="2178">
                  <c:v>-1.7242570000000002</c:v>
                </c:pt>
                <c:pt idx="2179">
                  <c:v>-1.725571</c:v>
                </c:pt>
                <c:pt idx="2180">
                  <c:v>-1.7370579999999998</c:v>
                </c:pt>
                <c:pt idx="2181">
                  <c:v>-1.7373419999999995</c:v>
                </c:pt>
                <c:pt idx="2182">
                  <c:v>-1.7368960000000002</c:v>
                </c:pt>
                <c:pt idx="2183">
                  <c:v>-1.7450390000000002</c:v>
                </c:pt>
                <c:pt idx="2184">
                  <c:v>-1.7277230000000001</c:v>
                </c:pt>
                <c:pt idx="2185">
                  <c:v>-1.6899640000000002</c:v>
                </c:pt>
                <c:pt idx="2186">
                  <c:v>-1.7458349999999996</c:v>
                </c:pt>
                <c:pt idx="2187">
                  <c:v>-1.7471549999999998</c:v>
                </c:pt>
                <c:pt idx="2188">
                  <c:v>-1.7488729999999997</c:v>
                </c:pt>
                <c:pt idx="2189">
                  <c:v>-1.7473299999999998</c:v>
                </c:pt>
                <c:pt idx="2190">
                  <c:v>-1.7199519999999997</c:v>
                </c:pt>
                <c:pt idx="2191">
                  <c:v>-1.757692</c:v>
                </c:pt>
                <c:pt idx="2192">
                  <c:v>-1.7440060000000002</c:v>
                </c:pt>
                <c:pt idx="2193">
                  <c:v>-1.7295379999999994</c:v>
                </c:pt>
                <c:pt idx="2194">
                  <c:v>-1.7436969999999996</c:v>
                </c:pt>
                <c:pt idx="2195">
                  <c:v>-1.762067</c:v>
                </c:pt>
                <c:pt idx="2196">
                  <c:v>-1.7799469999999999</c:v>
                </c:pt>
                <c:pt idx="2197">
                  <c:v>-1.7885469999999999</c:v>
                </c:pt>
                <c:pt idx="2198">
                  <c:v>-1.7823120000000001</c:v>
                </c:pt>
                <c:pt idx="2199">
                  <c:v>-1.7842560000000001</c:v>
                </c:pt>
                <c:pt idx="2200">
                  <c:v>-1.7816620000000003</c:v>
                </c:pt>
                <c:pt idx="2201">
                  <c:v>-1.7686310000000001</c:v>
                </c:pt>
                <c:pt idx="2202">
                  <c:v>-1.7789830000000002</c:v>
                </c:pt>
                <c:pt idx="2203">
                  <c:v>-1.7894559999999999</c:v>
                </c:pt>
                <c:pt idx="2204">
                  <c:v>-1.7956599999999998</c:v>
                </c:pt>
                <c:pt idx="2205">
                  <c:v>-1.8100109999999998</c:v>
                </c:pt>
                <c:pt idx="2206">
                  <c:v>-1.8024850000000003</c:v>
                </c:pt>
                <c:pt idx="2207">
                  <c:v>-1.8110550000000005</c:v>
                </c:pt>
                <c:pt idx="2208">
                  <c:v>-1.8043230000000001</c:v>
                </c:pt>
                <c:pt idx="2209">
                  <c:v>-1.820586</c:v>
                </c:pt>
                <c:pt idx="2210">
                  <c:v>-1.8036910000000002</c:v>
                </c:pt>
                <c:pt idx="2211">
                  <c:v>-1.8148460000000002</c:v>
                </c:pt>
                <c:pt idx="2212">
                  <c:v>-1.8277620000000003</c:v>
                </c:pt>
                <c:pt idx="2213">
                  <c:v>-1.7971650000000001</c:v>
                </c:pt>
                <c:pt idx="2214">
                  <c:v>-1.8172230000000003</c:v>
                </c:pt>
                <c:pt idx="2215">
                  <c:v>-1.8198979999999998</c:v>
                </c:pt>
                <c:pt idx="2216">
                  <c:v>-1.8449279999999999</c:v>
                </c:pt>
                <c:pt idx="2217">
                  <c:v>-1.8501669999999999</c:v>
                </c:pt>
                <c:pt idx="2218">
                  <c:v>-1.8571170000000001</c:v>
                </c:pt>
                <c:pt idx="2219">
                  <c:v>-1.8626099999999997</c:v>
                </c:pt>
                <c:pt idx="2220">
                  <c:v>-1.8538320000000006</c:v>
                </c:pt>
                <c:pt idx="2221">
                  <c:v>-1.8687240000000003</c:v>
                </c:pt>
                <c:pt idx="2222">
                  <c:v>-1.8645820000000004</c:v>
                </c:pt>
                <c:pt idx="2223">
                  <c:v>-1.867696</c:v>
                </c:pt>
                <c:pt idx="2224">
                  <c:v>-1.8793709999999999</c:v>
                </c:pt>
                <c:pt idx="2225">
                  <c:v>-1.8840139999999996</c:v>
                </c:pt>
                <c:pt idx="2226">
                  <c:v>-1.8891570000000004</c:v>
                </c:pt>
                <c:pt idx="2227">
                  <c:v>-1.8684630000000002</c:v>
                </c:pt>
                <c:pt idx="2228">
                  <c:v>-1.870431</c:v>
                </c:pt>
                <c:pt idx="2229">
                  <c:v>-1.8634040000000005</c:v>
                </c:pt>
                <c:pt idx="2230">
                  <c:v>-1.8795549999999999</c:v>
                </c:pt>
                <c:pt idx="2231">
                  <c:v>-1.890574</c:v>
                </c:pt>
                <c:pt idx="2232">
                  <c:v>-1.8724160000000003</c:v>
                </c:pt>
                <c:pt idx="2233">
                  <c:v>-1.9109319999999999</c:v>
                </c:pt>
                <c:pt idx="2234">
                  <c:v>-1.9166759999999998</c:v>
                </c:pt>
                <c:pt idx="2235">
                  <c:v>-1.9168670000000003</c:v>
                </c:pt>
                <c:pt idx="2236">
                  <c:v>-1.9090999999999996</c:v>
                </c:pt>
                <c:pt idx="2237">
                  <c:v>-1.9004659999999998</c:v>
                </c:pt>
                <c:pt idx="2238">
                  <c:v>-1.9194049999999998</c:v>
                </c:pt>
                <c:pt idx="2239">
                  <c:v>-1.9158899999999996</c:v>
                </c:pt>
                <c:pt idx="2240">
                  <c:v>-1.9289910000000003</c:v>
                </c:pt>
                <c:pt idx="2241">
                  <c:v>-1.9236159999999995</c:v>
                </c:pt>
                <c:pt idx="2242">
                  <c:v>-1.9304629999999996</c:v>
                </c:pt>
                <c:pt idx="2243">
                  <c:v>-1.8960069999999996</c:v>
                </c:pt>
                <c:pt idx="2244">
                  <c:v>-1.9267639999999999</c:v>
                </c:pt>
                <c:pt idx="2245">
                  <c:v>-1.9331780000000003</c:v>
                </c:pt>
                <c:pt idx="2246">
                  <c:v>-1.9272130000000001</c:v>
                </c:pt>
                <c:pt idx="2247">
                  <c:v>-1.9476770000000001</c:v>
                </c:pt>
                <c:pt idx="2248">
                  <c:v>-1.9572750000000001</c:v>
                </c:pt>
                <c:pt idx="2249">
                  <c:v>-1.9570689999999997</c:v>
                </c:pt>
                <c:pt idx="2250">
                  <c:v>-1.9617850000000003</c:v>
                </c:pt>
                <c:pt idx="2251">
                  <c:v>-1.9452980000000002</c:v>
                </c:pt>
                <c:pt idx="2252">
                  <c:v>-1.9561449999999998</c:v>
                </c:pt>
                <c:pt idx="2253">
                  <c:v>-1.9461670000000004</c:v>
                </c:pt>
                <c:pt idx="2254">
                  <c:v>-1.9676459999999998</c:v>
                </c:pt>
                <c:pt idx="2255">
                  <c:v>-1.9716780000000003</c:v>
                </c:pt>
                <c:pt idx="2256">
                  <c:v>-1.9241480000000002</c:v>
                </c:pt>
                <c:pt idx="2257">
                  <c:v>-1.9803260000000003</c:v>
                </c:pt>
                <c:pt idx="2258">
                  <c:v>-1.9833920000000003</c:v>
                </c:pt>
                <c:pt idx="2259">
                  <c:v>-1.9773929999999997</c:v>
                </c:pt>
                <c:pt idx="2260">
                  <c:v>-1.9451080000000003</c:v>
                </c:pt>
                <c:pt idx="2261">
                  <c:v>-1.9622019999999996</c:v>
                </c:pt>
                <c:pt idx="2262">
                  <c:v>-1.9608660000000002</c:v>
                </c:pt>
                <c:pt idx="2263">
                  <c:v>-1.9685960000000002</c:v>
                </c:pt>
                <c:pt idx="2264">
                  <c:v>-1.9657010000000001</c:v>
                </c:pt>
                <c:pt idx="2265">
                  <c:v>-1.9986010000000003</c:v>
                </c:pt>
                <c:pt idx="2266">
                  <c:v>-1.995949</c:v>
                </c:pt>
                <c:pt idx="2267">
                  <c:v>-2.0034739999999998</c:v>
                </c:pt>
                <c:pt idx="2268">
                  <c:v>-2.0029129999999995</c:v>
                </c:pt>
                <c:pt idx="2269">
                  <c:v>-2.0057780000000003</c:v>
                </c:pt>
                <c:pt idx="2270">
                  <c:v>-1.9945869999999997</c:v>
                </c:pt>
                <c:pt idx="2271">
                  <c:v>-2.0008009999999996</c:v>
                </c:pt>
                <c:pt idx="2272">
                  <c:v>-1.9998580000000001</c:v>
                </c:pt>
                <c:pt idx="2273">
                  <c:v>-2.0192679999999994</c:v>
                </c:pt>
                <c:pt idx="2274">
                  <c:v>-2.0209339999999996</c:v>
                </c:pt>
                <c:pt idx="2275">
                  <c:v>-2.0202529999999999</c:v>
                </c:pt>
                <c:pt idx="2276">
                  <c:v>-2.015342</c:v>
                </c:pt>
                <c:pt idx="2277">
                  <c:v>-2.0081350000000002</c:v>
                </c:pt>
                <c:pt idx="2278">
                  <c:v>-2.0087980000000005</c:v>
                </c:pt>
                <c:pt idx="2279">
                  <c:v>-2.0394389999999998</c:v>
                </c:pt>
                <c:pt idx="2280">
                  <c:v>-2.0404949999999995</c:v>
                </c:pt>
                <c:pt idx="2281">
                  <c:v>-2.0508999999999995</c:v>
                </c:pt>
                <c:pt idx="2282">
                  <c:v>-2.0435420000000004</c:v>
                </c:pt>
                <c:pt idx="2283">
                  <c:v>-2.0375679999999998</c:v>
                </c:pt>
                <c:pt idx="2284">
                  <c:v>-2.0546899999999999</c:v>
                </c:pt>
                <c:pt idx="2285">
                  <c:v>-2.0309149999999998</c:v>
                </c:pt>
                <c:pt idx="2286">
                  <c:v>-2.0615839999999999</c:v>
                </c:pt>
                <c:pt idx="2287">
                  <c:v>-2.0648289999999996</c:v>
                </c:pt>
                <c:pt idx="2288">
                  <c:v>-2.0707990000000001</c:v>
                </c:pt>
                <c:pt idx="2289">
                  <c:v>-2.0749559999999998</c:v>
                </c:pt>
                <c:pt idx="2290">
                  <c:v>-2.0838549999999998</c:v>
                </c:pt>
                <c:pt idx="2291">
                  <c:v>-2.082446</c:v>
                </c:pt>
                <c:pt idx="2292">
                  <c:v>-2.0903140000000002</c:v>
                </c:pt>
                <c:pt idx="2293">
                  <c:v>-2.0983790000000004</c:v>
                </c:pt>
                <c:pt idx="2294">
                  <c:v>-2.0984790000000002</c:v>
                </c:pt>
                <c:pt idx="2295">
                  <c:v>-2.0801580000000004</c:v>
                </c:pt>
                <c:pt idx="2296">
                  <c:v>-2.1070140000000004</c:v>
                </c:pt>
                <c:pt idx="2297">
                  <c:v>-2.1219640000000002</c:v>
                </c:pt>
                <c:pt idx="2298">
                  <c:v>-2.0986480000000003</c:v>
                </c:pt>
                <c:pt idx="2299">
                  <c:v>-2.1311700000000005</c:v>
                </c:pt>
                <c:pt idx="2300">
                  <c:v>-2.1365100000000004</c:v>
                </c:pt>
                <c:pt idx="2301">
                  <c:v>-2.1242529999999999</c:v>
                </c:pt>
                <c:pt idx="2302">
                  <c:v>-2.1346880000000001</c:v>
                </c:pt>
                <c:pt idx="2303">
                  <c:v>-2.0949869999999997</c:v>
                </c:pt>
                <c:pt idx="2304">
                  <c:v>-2.1415900000000003</c:v>
                </c:pt>
                <c:pt idx="2305">
                  <c:v>-2.1542750000000002</c:v>
                </c:pt>
                <c:pt idx="2306">
                  <c:v>-2.1530430000000003</c:v>
                </c:pt>
                <c:pt idx="2307">
                  <c:v>-2.1632929999999995</c:v>
                </c:pt>
                <c:pt idx="2308">
                  <c:v>-2.1600010000000003</c:v>
                </c:pt>
                <c:pt idx="2309">
                  <c:v>-2.15117</c:v>
                </c:pt>
                <c:pt idx="2310">
                  <c:v>-2.1626609999999999</c:v>
                </c:pt>
                <c:pt idx="2311">
                  <c:v>-2.1853189999999998</c:v>
                </c:pt>
                <c:pt idx="2312">
                  <c:v>-2.196043</c:v>
                </c:pt>
                <c:pt idx="2313">
                  <c:v>-2.1864140000000001</c:v>
                </c:pt>
                <c:pt idx="2314">
                  <c:v>-2.183929</c:v>
                </c:pt>
                <c:pt idx="2315">
                  <c:v>-2.1812019999999999</c:v>
                </c:pt>
                <c:pt idx="2316">
                  <c:v>-2.1676569999999997</c:v>
                </c:pt>
                <c:pt idx="2317">
                  <c:v>-2.1740780000000002</c:v>
                </c:pt>
                <c:pt idx="2318">
                  <c:v>-2.2049330000000005</c:v>
                </c:pt>
                <c:pt idx="2319">
                  <c:v>-2.2117580000000006</c:v>
                </c:pt>
                <c:pt idx="2320">
                  <c:v>-2.2245409999999999</c:v>
                </c:pt>
                <c:pt idx="2321">
                  <c:v>-2.2072130000000003</c:v>
                </c:pt>
                <c:pt idx="2322">
                  <c:v>-2.1921390000000005</c:v>
                </c:pt>
                <c:pt idx="2323">
                  <c:v>-2.189209</c:v>
                </c:pt>
                <c:pt idx="2324">
                  <c:v>-2.2069869999999998</c:v>
                </c:pt>
                <c:pt idx="2325">
                  <c:v>-2.2203729999999995</c:v>
                </c:pt>
                <c:pt idx="2326">
                  <c:v>-2.2264359999999996</c:v>
                </c:pt>
                <c:pt idx="2327">
                  <c:v>-2.2369200000000005</c:v>
                </c:pt>
                <c:pt idx="2328">
                  <c:v>-2.2453250000000002</c:v>
                </c:pt>
                <c:pt idx="2329">
                  <c:v>-2.2570920000000001</c:v>
                </c:pt>
                <c:pt idx="2330">
                  <c:v>-2.2384380000000004</c:v>
                </c:pt>
                <c:pt idx="2331">
                  <c:v>-2.2459540000000002</c:v>
                </c:pt>
                <c:pt idx="2332">
                  <c:v>-2.2387380000000001</c:v>
                </c:pt>
                <c:pt idx="2333">
                  <c:v>-2.2570220000000001</c:v>
                </c:pt>
                <c:pt idx="2334">
                  <c:v>-2.2699909999999996</c:v>
                </c:pt>
                <c:pt idx="2335">
                  <c:v>-2.2614269999999999</c:v>
                </c:pt>
                <c:pt idx="2336">
                  <c:v>-2.2909649999999999</c:v>
                </c:pt>
                <c:pt idx="2337">
                  <c:v>-2.266899</c:v>
                </c:pt>
                <c:pt idx="2338">
                  <c:v>-2.2906629999999999</c:v>
                </c:pt>
                <c:pt idx="2339">
                  <c:v>-2.2985450000000003</c:v>
                </c:pt>
                <c:pt idx="2340">
                  <c:v>-2.2985069999999999</c:v>
                </c:pt>
                <c:pt idx="2341">
                  <c:v>-2.2937890000000003</c:v>
                </c:pt>
                <c:pt idx="2342">
                  <c:v>-2.2949360000000008</c:v>
                </c:pt>
                <c:pt idx="2343">
                  <c:v>-2.3055029999999999</c:v>
                </c:pt>
                <c:pt idx="2344">
                  <c:v>-2.2492639999999997</c:v>
                </c:pt>
                <c:pt idx="2345">
                  <c:v>-2.3056169999999998</c:v>
                </c:pt>
                <c:pt idx="2346">
                  <c:v>-2.3193389999999998</c:v>
                </c:pt>
                <c:pt idx="2347">
                  <c:v>-2.3338929999999998</c:v>
                </c:pt>
                <c:pt idx="2348">
                  <c:v>-2.3075429999999999</c:v>
                </c:pt>
                <c:pt idx="2349">
                  <c:v>-2.3218919999999996</c:v>
                </c:pt>
                <c:pt idx="2350">
                  <c:v>-2.3115110000000003</c:v>
                </c:pt>
                <c:pt idx="2351">
                  <c:v>-2.3259100000000004</c:v>
                </c:pt>
                <c:pt idx="2352">
                  <c:v>-2.3291390000000001</c:v>
                </c:pt>
                <c:pt idx="2353">
                  <c:v>-2.3216910000000004</c:v>
                </c:pt>
                <c:pt idx="2354">
                  <c:v>-2.342746</c:v>
                </c:pt>
                <c:pt idx="2355">
                  <c:v>-2.3638540000000003</c:v>
                </c:pt>
                <c:pt idx="2356">
                  <c:v>-2.2858509999999996</c:v>
                </c:pt>
                <c:pt idx="2357">
                  <c:v>-2.3181600000000002</c:v>
                </c:pt>
                <c:pt idx="2358">
                  <c:v>-2.3625179999999997</c:v>
                </c:pt>
                <c:pt idx="2359">
                  <c:v>-2.3668769999999997</c:v>
                </c:pt>
                <c:pt idx="2360">
                  <c:v>-2.3769130000000001</c:v>
                </c:pt>
                <c:pt idx="2361">
                  <c:v>-2.3685199999999997</c:v>
                </c:pt>
                <c:pt idx="2362">
                  <c:v>-2.3654749999999996</c:v>
                </c:pt>
                <c:pt idx="2363">
                  <c:v>-2.3768549999999999</c:v>
                </c:pt>
                <c:pt idx="2364">
                  <c:v>-2.3862809999999999</c:v>
                </c:pt>
                <c:pt idx="2365">
                  <c:v>-2.3942209999999999</c:v>
                </c:pt>
                <c:pt idx="2366">
                  <c:v>-2.392118</c:v>
                </c:pt>
                <c:pt idx="2367">
                  <c:v>-2.3799900000000003</c:v>
                </c:pt>
                <c:pt idx="2368">
                  <c:v>-2.4065089999999998</c:v>
                </c:pt>
                <c:pt idx="2369">
                  <c:v>-2.414739</c:v>
                </c:pt>
                <c:pt idx="2370">
                  <c:v>-2.3970690000000001</c:v>
                </c:pt>
                <c:pt idx="2371">
                  <c:v>-2.397322</c:v>
                </c:pt>
                <c:pt idx="2372">
                  <c:v>-2.4076450000000005</c:v>
                </c:pt>
                <c:pt idx="2373">
                  <c:v>-2.4053819999999999</c:v>
                </c:pt>
                <c:pt idx="2374">
                  <c:v>-2.4148679999999998</c:v>
                </c:pt>
                <c:pt idx="2375">
                  <c:v>-2.4080089999999998</c:v>
                </c:pt>
                <c:pt idx="2376">
                  <c:v>-2.4171349999999996</c:v>
                </c:pt>
                <c:pt idx="2377">
                  <c:v>-2.4349480000000003</c:v>
                </c:pt>
                <c:pt idx="2378">
                  <c:v>-2.4285290000000002</c:v>
                </c:pt>
                <c:pt idx="2379">
                  <c:v>-2.4471880000000001</c:v>
                </c:pt>
                <c:pt idx="2380">
                  <c:v>-2.4283169999999998</c:v>
                </c:pt>
                <c:pt idx="2381">
                  <c:v>-2.4280210000000002</c:v>
                </c:pt>
                <c:pt idx="2382">
                  <c:v>-2.428058</c:v>
                </c:pt>
                <c:pt idx="2383">
                  <c:v>-2.4534120000000001</c:v>
                </c:pt>
                <c:pt idx="2384">
                  <c:v>-2.448461</c:v>
                </c:pt>
                <c:pt idx="2385">
                  <c:v>-2.438809</c:v>
                </c:pt>
                <c:pt idx="2386">
                  <c:v>-2.4656889999999994</c:v>
                </c:pt>
                <c:pt idx="2387">
                  <c:v>-2.4523209999999995</c:v>
                </c:pt>
                <c:pt idx="2388">
                  <c:v>-2.4716870000000002</c:v>
                </c:pt>
                <c:pt idx="2389">
                  <c:v>-2.4687420000000002</c:v>
                </c:pt>
                <c:pt idx="2390">
                  <c:v>-2.4803820000000001</c:v>
                </c:pt>
                <c:pt idx="2391">
                  <c:v>-2.4757919999999993</c:v>
                </c:pt>
                <c:pt idx="2392">
                  <c:v>-2.4828070000000002</c:v>
                </c:pt>
                <c:pt idx="2393">
                  <c:v>-2.4959499999999997</c:v>
                </c:pt>
                <c:pt idx="2394">
                  <c:v>-2.4865439999999999</c:v>
                </c:pt>
                <c:pt idx="2395">
                  <c:v>-2.479044</c:v>
                </c:pt>
                <c:pt idx="2396">
                  <c:v>-2.5035680000000005</c:v>
                </c:pt>
                <c:pt idx="2397">
                  <c:v>-2.4906249999999996</c:v>
                </c:pt>
                <c:pt idx="2398">
                  <c:v>-2.486815</c:v>
                </c:pt>
                <c:pt idx="2399">
                  <c:v>-2.4755640000000003</c:v>
                </c:pt>
                <c:pt idx="2400">
                  <c:v>-2.4802249999999999</c:v>
                </c:pt>
                <c:pt idx="2401">
                  <c:v>-2.5183979999999995</c:v>
                </c:pt>
                <c:pt idx="2402">
                  <c:v>-2.4917769999999999</c:v>
                </c:pt>
                <c:pt idx="2403">
                  <c:v>-2.5159929999999999</c:v>
                </c:pt>
                <c:pt idx="2404">
                  <c:v>-2.5383769999999997</c:v>
                </c:pt>
                <c:pt idx="2405">
                  <c:v>-2.5278450000000001</c:v>
                </c:pt>
                <c:pt idx="2406">
                  <c:v>-2.5240650000000002</c:v>
                </c:pt>
                <c:pt idx="2407">
                  <c:v>-2.5260920000000002</c:v>
                </c:pt>
                <c:pt idx="2408">
                  <c:v>-2.5425310000000003</c:v>
                </c:pt>
                <c:pt idx="2409">
                  <c:v>-2.5406550000000001</c:v>
                </c:pt>
                <c:pt idx="2410">
                  <c:v>-2.5421009999999997</c:v>
                </c:pt>
                <c:pt idx="2411">
                  <c:v>-2.5491849999999996</c:v>
                </c:pt>
                <c:pt idx="2412">
                  <c:v>-2.5474579999999998</c:v>
                </c:pt>
                <c:pt idx="2413">
                  <c:v>-2.5510679999999999</c:v>
                </c:pt>
                <c:pt idx="2414">
                  <c:v>-2.553928</c:v>
                </c:pt>
                <c:pt idx="2415">
                  <c:v>-2.5566759999999995</c:v>
                </c:pt>
                <c:pt idx="2416">
                  <c:v>-2.5334699999999999</c:v>
                </c:pt>
                <c:pt idx="2417">
                  <c:v>-2.5515879999999997</c:v>
                </c:pt>
                <c:pt idx="2418">
                  <c:v>-2.5617650000000003</c:v>
                </c:pt>
                <c:pt idx="2419">
                  <c:v>-2.5397180000000006</c:v>
                </c:pt>
                <c:pt idx="2420">
                  <c:v>-2.5420739999999995</c:v>
                </c:pt>
                <c:pt idx="2421">
                  <c:v>-2.5840179999999999</c:v>
                </c:pt>
                <c:pt idx="2422">
                  <c:v>-2.5754320000000002</c:v>
                </c:pt>
                <c:pt idx="2423">
                  <c:v>-2.554519</c:v>
                </c:pt>
                <c:pt idx="2424">
                  <c:v>-2.5556020000000004</c:v>
                </c:pt>
                <c:pt idx="2425">
                  <c:v>-2.538081</c:v>
                </c:pt>
                <c:pt idx="2426">
                  <c:v>-2.5621230000000002</c:v>
                </c:pt>
                <c:pt idx="2427">
                  <c:v>-2.5833110000000001</c:v>
                </c:pt>
                <c:pt idx="2428">
                  <c:v>-2.6004850000000004</c:v>
                </c:pt>
                <c:pt idx="2429">
                  <c:v>-2.6166960000000001</c:v>
                </c:pt>
                <c:pt idx="2430">
                  <c:v>-2.6085610000000004</c:v>
                </c:pt>
                <c:pt idx="2431">
                  <c:v>-2.6190050000000005</c:v>
                </c:pt>
                <c:pt idx="2432">
                  <c:v>-2.6235339999999998</c:v>
                </c:pt>
                <c:pt idx="2433">
                  <c:v>-2.6074769999999994</c:v>
                </c:pt>
                <c:pt idx="2434">
                  <c:v>-2.6236639999999998</c:v>
                </c:pt>
                <c:pt idx="2435">
                  <c:v>-2.6053420000000003</c:v>
                </c:pt>
                <c:pt idx="2436">
                  <c:v>-2.6109410000000004</c:v>
                </c:pt>
                <c:pt idx="2437">
                  <c:v>-2.6102749999999997</c:v>
                </c:pt>
                <c:pt idx="2438">
                  <c:v>-2.6011009999999999</c:v>
                </c:pt>
                <c:pt idx="2439">
                  <c:v>-2.5905399999999998</c:v>
                </c:pt>
                <c:pt idx="2440">
                  <c:v>-2.6350330000000004</c:v>
                </c:pt>
              </c:numCache>
            </c:numRef>
          </c:yVal>
        </c:ser>
        <c:ser>
          <c:idx val="2"/>
          <c:order val="2"/>
          <c:tx>
            <c:v>ref. - Z(791)</c:v>
          </c:tx>
          <c:spPr>
            <a:ln w="28575">
              <a:noFill/>
            </a:ln>
          </c:spPr>
          <c:xVal>
            <c:numRef>
              <c:f>'LHC side1AB'!$S$24:$S$2465</c:f>
              <c:numCache>
                <c:formatCode>General</c:formatCode>
                <c:ptCount val="2442"/>
                <c:pt idx="0">
                  <c:v>25.413</c:v>
                </c:pt>
                <c:pt idx="1">
                  <c:v>26.196000000000002</c:v>
                </c:pt>
                <c:pt idx="2">
                  <c:v>26.994</c:v>
                </c:pt>
                <c:pt idx="3">
                  <c:v>27.794</c:v>
                </c:pt>
                <c:pt idx="4">
                  <c:v>28.581</c:v>
                </c:pt>
                <c:pt idx="5">
                  <c:v>29.376999999999999</c:v>
                </c:pt>
                <c:pt idx="6">
                  <c:v>30.18</c:v>
                </c:pt>
                <c:pt idx="7">
                  <c:v>30.957999999999998</c:v>
                </c:pt>
                <c:pt idx="8">
                  <c:v>31.757000000000001</c:v>
                </c:pt>
                <c:pt idx="9">
                  <c:v>32.563000000000002</c:v>
                </c:pt>
                <c:pt idx="10">
                  <c:v>33.341000000000001</c:v>
                </c:pt>
                <c:pt idx="11">
                  <c:v>34.146000000000001</c:v>
                </c:pt>
                <c:pt idx="12">
                  <c:v>34.939</c:v>
                </c:pt>
                <c:pt idx="13">
                  <c:v>35.741999999999997</c:v>
                </c:pt>
                <c:pt idx="14">
                  <c:v>36.549999999999997</c:v>
                </c:pt>
                <c:pt idx="15">
                  <c:v>37.335000000000001</c:v>
                </c:pt>
                <c:pt idx="16">
                  <c:v>38.119</c:v>
                </c:pt>
                <c:pt idx="17">
                  <c:v>38.918999999999997</c:v>
                </c:pt>
                <c:pt idx="18">
                  <c:v>39.700000000000003</c:v>
                </c:pt>
                <c:pt idx="19">
                  <c:v>40.518999999999998</c:v>
                </c:pt>
                <c:pt idx="20">
                  <c:v>41.3</c:v>
                </c:pt>
                <c:pt idx="21">
                  <c:v>42.084000000000003</c:v>
                </c:pt>
                <c:pt idx="22">
                  <c:v>42.872</c:v>
                </c:pt>
                <c:pt idx="23">
                  <c:v>43.655000000000001</c:v>
                </c:pt>
                <c:pt idx="24">
                  <c:v>44.478000000000002</c:v>
                </c:pt>
                <c:pt idx="25">
                  <c:v>45.267000000000003</c:v>
                </c:pt>
                <c:pt idx="26">
                  <c:v>46.057000000000002</c:v>
                </c:pt>
                <c:pt idx="27">
                  <c:v>46.869</c:v>
                </c:pt>
                <c:pt idx="28">
                  <c:v>47.645000000000003</c:v>
                </c:pt>
                <c:pt idx="29">
                  <c:v>48.414999999999999</c:v>
                </c:pt>
                <c:pt idx="30">
                  <c:v>49.225000000000001</c:v>
                </c:pt>
                <c:pt idx="31">
                  <c:v>50.012999999999998</c:v>
                </c:pt>
                <c:pt idx="32">
                  <c:v>50.798999999999999</c:v>
                </c:pt>
                <c:pt idx="33">
                  <c:v>51.600999999999999</c:v>
                </c:pt>
                <c:pt idx="34">
                  <c:v>52.381</c:v>
                </c:pt>
                <c:pt idx="35">
                  <c:v>53.170999999999999</c:v>
                </c:pt>
                <c:pt idx="36">
                  <c:v>53.968000000000004</c:v>
                </c:pt>
                <c:pt idx="37">
                  <c:v>54.741999999999997</c:v>
                </c:pt>
                <c:pt idx="38">
                  <c:v>55.545000000000002</c:v>
                </c:pt>
                <c:pt idx="39">
                  <c:v>56.326999999999998</c:v>
                </c:pt>
                <c:pt idx="40">
                  <c:v>57.124000000000002</c:v>
                </c:pt>
                <c:pt idx="41">
                  <c:v>57.912999999999997</c:v>
                </c:pt>
                <c:pt idx="42">
                  <c:v>58.692</c:v>
                </c:pt>
                <c:pt idx="43">
                  <c:v>59.496000000000002</c:v>
                </c:pt>
                <c:pt idx="44">
                  <c:v>60.287999999999997</c:v>
                </c:pt>
                <c:pt idx="45">
                  <c:v>61.076999999999998</c:v>
                </c:pt>
                <c:pt idx="46">
                  <c:v>61.875999999999998</c:v>
                </c:pt>
                <c:pt idx="47">
                  <c:v>62.66</c:v>
                </c:pt>
                <c:pt idx="48">
                  <c:v>63.454999999999998</c:v>
                </c:pt>
                <c:pt idx="49">
                  <c:v>64.245999999999995</c:v>
                </c:pt>
                <c:pt idx="50">
                  <c:v>65.016999999999996</c:v>
                </c:pt>
                <c:pt idx="51">
                  <c:v>65.819999999999993</c:v>
                </c:pt>
                <c:pt idx="52">
                  <c:v>66.61</c:v>
                </c:pt>
                <c:pt idx="53">
                  <c:v>67.391999999999996</c:v>
                </c:pt>
                <c:pt idx="54">
                  <c:v>68.194000000000003</c:v>
                </c:pt>
                <c:pt idx="55">
                  <c:v>68.98</c:v>
                </c:pt>
                <c:pt idx="56">
                  <c:v>69.77</c:v>
                </c:pt>
                <c:pt idx="57">
                  <c:v>70.582999999999998</c:v>
                </c:pt>
                <c:pt idx="58">
                  <c:v>71.367999999999995</c:v>
                </c:pt>
                <c:pt idx="59">
                  <c:v>72.164000000000001</c:v>
                </c:pt>
                <c:pt idx="60">
                  <c:v>72.95</c:v>
                </c:pt>
                <c:pt idx="61">
                  <c:v>73.747</c:v>
                </c:pt>
                <c:pt idx="62">
                  <c:v>74.546000000000006</c:v>
                </c:pt>
                <c:pt idx="63">
                  <c:v>75.325000000000003</c:v>
                </c:pt>
                <c:pt idx="64">
                  <c:v>76.132999999999996</c:v>
                </c:pt>
                <c:pt idx="65">
                  <c:v>76.930999999999997</c:v>
                </c:pt>
                <c:pt idx="66">
                  <c:v>77.712000000000003</c:v>
                </c:pt>
                <c:pt idx="67">
                  <c:v>78.522999999999996</c:v>
                </c:pt>
                <c:pt idx="68">
                  <c:v>79.33</c:v>
                </c:pt>
                <c:pt idx="69">
                  <c:v>80.114000000000004</c:v>
                </c:pt>
                <c:pt idx="70">
                  <c:v>80.908000000000001</c:v>
                </c:pt>
                <c:pt idx="71">
                  <c:v>81.697000000000003</c:v>
                </c:pt>
                <c:pt idx="72">
                  <c:v>82.486999999999995</c:v>
                </c:pt>
                <c:pt idx="73">
                  <c:v>83.3</c:v>
                </c:pt>
                <c:pt idx="74">
                  <c:v>84.084999999999994</c:v>
                </c:pt>
                <c:pt idx="75">
                  <c:v>84.872</c:v>
                </c:pt>
                <c:pt idx="76">
                  <c:v>85.665000000000006</c:v>
                </c:pt>
                <c:pt idx="77">
                  <c:v>86.450999999999993</c:v>
                </c:pt>
                <c:pt idx="78">
                  <c:v>87.262</c:v>
                </c:pt>
                <c:pt idx="79">
                  <c:v>88.05</c:v>
                </c:pt>
                <c:pt idx="80">
                  <c:v>88.838999999999999</c:v>
                </c:pt>
                <c:pt idx="81">
                  <c:v>89.641000000000005</c:v>
                </c:pt>
                <c:pt idx="82">
                  <c:v>90.418000000000006</c:v>
                </c:pt>
                <c:pt idx="83">
                  <c:v>91.21</c:v>
                </c:pt>
                <c:pt idx="84">
                  <c:v>92.010999999999996</c:v>
                </c:pt>
                <c:pt idx="85">
                  <c:v>92.787999999999997</c:v>
                </c:pt>
                <c:pt idx="86">
                  <c:v>93.596999999999994</c:v>
                </c:pt>
                <c:pt idx="87">
                  <c:v>94.381</c:v>
                </c:pt>
                <c:pt idx="88">
                  <c:v>95.173000000000002</c:v>
                </c:pt>
                <c:pt idx="89">
                  <c:v>95.981999999999999</c:v>
                </c:pt>
                <c:pt idx="90">
                  <c:v>96.763000000000005</c:v>
                </c:pt>
                <c:pt idx="91">
                  <c:v>97.554000000000002</c:v>
                </c:pt>
                <c:pt idx="92">
                  <c:v>98.352000000000004</c:v>
                </c:pt>
                <c:pt idx="93">
                  <c:v>99.137</c:v>
                </c:pt>
                <c:pt idx="94">
                  <c:v>99.936999999999998</c:v>
                </c:pt>
                <c:pt idx="95">
                  <c:v>100.733</c:v>
                </c:pt>
                <c:pt idx="96">
                  <c:v>101.515</c:v>
                </c:pt>
                <c:pt idx="97">
                  <c:v>102.306</c:v>
                </c:pt>
                <c:pt idx="98">
                  <c:v>103.108</c:v>
                </c:pt>
                <c:pt idx="99">
                  <c:v>103.896</c:v>
                </c:pt>
                <c:pt idx="100">
                  <c:v>104.703</c:v>
                </c:pt>
                <c:pt idx="101">
                  <c:v>105.49299999999999</c:v>
                </c:pt>
                <c:pt idx="102">
                  <c:v>106.29</c:v>
                </c:pt>
                <c:pt idx="103">
                  <c:v>107.08</c:v>
                </c:pt>
                <c:pt idx="104">
                  <c:v>107.857</c:v>
                </c:pt>
                <c:pt idx="105">
                  <c:v>108.676</c:v>
                </c:pt>
                <c:pt idx="106">
                  <c:v>109.46</c:v>
                </c:pt>
                <c:pt idx="107">
                  <c:v>110.26</c:v>
                </c:pt>
                <c:pt idx="108">
                  <c:v>111.056</c:v>
                </c:pt>
                <c:pt idx="109">
                  <c:v>111.834</c:v>
                </c:pt>
                <c:pt idx="110">
                  <c:v>112.655</c:v>
                </c:pt>
                <c:pt idx="111">
                  <c:v>113.44499999999999</c:v>
                </c:pt>
                <c:pt idx="112">
                  <c:v>114.236</c:v>
                </c:pt>
                <c:pt idx="113">
                  <c:v>115.039</c:v>
                </c:pt>
                <c:pt idx="114">
                  <c:v>115.819</c:v>
                </c:pt>
                <c:pt idx="115">
                  <c:v>116.622</c:v>
                </c:pt>
                <c:pt idx="116">
                  <c:v>117.419</c:v>
                </c:pt>
                <c:pt idx="117">
                  <c:v>118.20699999999999</c:v>
                </c:pt>
                <c:pt idx="118">
                  <c:v>118.998</c:v>
                </c:pt>
                <c:pt idx="119">
                  <c:v>119.795</c:v>
                </c:pt>
                <c:pt idx="120">
                  <c:v>120.57599999999999</c:v>
                </c:pt>
                <c:pt idx="121">
                  <c:v>121.381</c:v>
                </c:pt>
                <c:pt idx="122">
                  <c:v>122.185</c:v>
                </c:pt>
                <c:pt idx="123">
                  <c:v>122.96899999999999</c:v>
                </c:pt>
                <c:pt idx="124">
                  <c:v>123.759</c:v>
                </c:pt>
                <c:pt idx="125">
                  <c:v>124.54</c:v>
                </c:pt>
                <c:pt idx="126">
                  <c:v>125.334</c:v>
                </c:pt>
                <c:pt idx="127">
                  <c:v>126.131</c:v>
                </c:pt>
                <c:pt idx="128">
                  <c:v>126.92100000000001</c:v>
                </c:pt>
                <c:pt idx="129">
                  <c:v>127.71899999999999</c:v>
                </c:pt>
                <c:pt idx="130">
                  <c:v>128.50700000000001</c:v>
                </c:pt>
                <c:pt idx="131">
                  <c:v>129.285</c:v>
                </c:pt>
                <c:pt idx="132">
                  <c:v>130.102</c:v>
                </c:pt>
                <c:pt idx="133">
                  <c:v>130.87799999999999</c:v>
                </c:pt>
                <c:pt idx="134">
                  <c:v>131.68100000000001</c:v>
                </c:pt>
                <c:pt idx="135">
                  <c:v>132.46600000000001</c:v>
                </c:pt>
                <c:pt idx="136">
                  <c:v>133.244</c:v>
                </c:pt>
                <c:pt idx="137">
                  <c:v>134.06399999999999</c:v>
                </c:pt>
                <c:pt idx="138">
                  <c:v>134.83600000000001</c:v>
                </c:pt>
                <c:pt idx="139">
                  <c:v>135.63300000000001</c:v>
                </c:pt>
                <c:pt idx="140">
                  <c:v>136.435</c:v>
                </c:pt>
                <c:pt idx="141">
                  <c:v>137.21600000000001</c:v>
                </c:pt>
                <c:pt idx="142">
                  <c:v>138.01900000000001</c:v>
                </c:pt>
                <c:pt idx="143">
                  <c:v>138.81299999999999</c:v>
                </c:pt>
                <c:pt idx="144">
                  <c:v>139.60499999999999</c:v>
                </c:pt>
                <c:pt idx="145">
                  <c:v>140.39400000000001</c:v>
                </c:pt>
                <c:pt idx="146">
                  <c:v>141.178</c:v>
                </c:pt>
                <c:pt idx="147">
                  <c:v>141.97399999999999</c:v>
                </c:pt>
                <c:pt idx="148">
                  <c:v>142.76499999999999</c:v>
                </c:pt>
                <c:pt idx="149">
                  <c:v>143.571</c:v>
                </c:pt>
                <c:pt idx="150">
                  <c:v>144.35499999999999</c:v>
                </c:pt>
                <c:pt idx="151">
                  <c:v>145.16</c:v>
                </c:pt>
                <c:pt idx="152">
                  <c:v>145.947</c:v>
                </c:pt>
                <c:pt idx="153">
                  <c:v>146.768</c:v>
                </c:pt>
                <c:pt idx="154">
                  <c:v>147.535</c:v>
                </c:pt>
                <c:pt idx="155">
                  <c:v>148.334</c:v>
                </c:pt>
                <c:pt idx="156">
                  <c:v>149.14400000000001</c:v>
                </c:pt>
                <c:pt idx="157">
                  <c:v>149.922</c:v>
                </c:pt>
                <c:pt idx="158">
                  <c:v>150.71</c:v>
                </c:pt>
                <c:pt idx="159">
                  <c:v>151.529</c:v>
                </c:pt>
                <c:pt idx="160">
                  <c:v>152.30500000000001</c:v>
                </c:pt>
                <c:pt idx="161">
                  <c:v>153.10499999999999</c:v>
                </c:pt>
                <c:pt idx="162">
                  <c:v>153.90199999999999</c:v>
                </c:pt>
                <c:pt idx="163">
                  <c:v>154.68700000000001</c:v>
                </c:pt>
                <c:pt idx="164">
                  <c:v>155.50899999999999</c:v>
                </c:pt>
                <c:pt idx="165">
                  <c:v>156.28</c:v>
                </c:pt>
                <c:pt idx="166">
                  <c:v>157.083</c:v>
                </c:pt>
                <c:pt idx="167">
                  <c:v>157.87299999999999</c:v>
                </c:pt>
                <c:pt idx="168">
                  <c:v>158.655</c:v>
                </c:pt>
                <c:pt idx="169">
                  <c:v>159.458</c:v>
                </c:pt>
                <c:pt idx="170">
                  <c:v>160.24700000000001</c:v>
                </c:pt>
                <c:pt idx="171">
                  <c:v>161.04300000000001</c:v>
                </c:pt>
                <c:pt idx="172">
                  <c:v>161.827</c:v>
                </c:pt>
                <c:pt idx="173">
                  <c:v>162.62700000000001</c:v>
                </c:pt>
                <c:pt idx="174">
                  <c:v>163.422</c:v>
                </c:pt>
                <c:pt idx="175">
                  <c:v>164.21700000000001</c:v>
                </c:pt>
                <c:pt idx="176">
                  <c:v>165.006</c:v>
                </c:pt>
                <c:pt idx="177">
                  <c:v>165.78700000000001</c:v>
                </c:pt>
                <c:pt idx="178">
                  <c:v>166.57499999999999</c:v>
                </c:pt>
                <c:pt idx="179">
                  <c:v>167.35900000000001</c:v>
                </c:pt>
                <c:pt idx="180">
                  <c:v>168.16200000000001</c:v>
                </c:pt>
                <c:pt idx="181">
                  <c:v>168.94399999999999</c:v>
                </c:pt>
                <c:pt idx="182">
                  <c:v>169.72499999999999</c:v>
                </c:pt>
                <c:pt idx="183">
                  <c:v>170.547</c:v>
                </c:pt>
                <c:pt idx="184">
                  <c:v>171.321</c:v>
                </c:pt>
                <c:pt idx="185">
                  <c:v>172.13</c:v>
                </c:pt>
                <c:pt idx="186">
                  <c:v>172.92500000000001</c:v>
                </c:pt>
                <c:pt idx="187">
                  <c:v>173.72</c:v>
                </c:pt>
                <c:pt idx="188">
                  <c:v>174.489</c:v>
                </c:pt>
                <c:pt idx="189">
                  <c:v>175.28899999999999</c:v>
                </c:pt>
                <c:pt idx="190">
                  <c:v>176.08</c:v>
                </c:pt>
                <c:pt idx="191">
                  <c:v>176.88399999999999</c:v>
                </c:pt>
                <c:pt idx="192">
                  <c:v>177.66399999999999</c:v>
                </c:pt>
                <c:pt idx="193">
                  <c:v>178.46700000000001</c:v>
                </c:pt>
                <c:pt idx="194">
                  <c:v>179.245</c:v>
                </c:pt>
                <c:pt idx="195">
                  <c:v>180.03800000000001</c:v>
                </c:pt>
                <c:pt idx="196">
                  <c:v>180.852</c:v>
                </c:pt>
                <c:pt idx="197">
                  <c:v>181.643</c:v>
                </c:pt>
                <c:pt idx="198">
                  <c:v>182.446</c:v>
                </c:pt>
                <c:pt idx="199">
                  <c:v>183.23099999999999</c:v>
                </c:pt>
                <c:pt idx="200">
                  <c:v>184.018</c:v>
                </c:pt>
                <c:pt idx="201">
                  <c:v>184.809</c:v>
                </c:pt>
                <c:pt idx="202">
                  <c:v>185.602</c:v>
                </c:pt>
                <c:pt idx="203">
                  <c:v>186.40199999999999</c:v>
                </c:pt>
                <c:pt idx="204">
                  <c:v>187.191</c:v>
                </c:pt>
                <c:pt idx="205">
                  <c:v>187.99799999999999</c:v>
                </c:pt>
                <c:pt idx="206">
                  <c:v>188.77</c:v>
                </c:pt>
                <c:pt idx="207">
                  <c:v>189.589</c:v>
                </c:pt>
                <c:pt idx="208">
                  <c:v>190.374</c:v>
                </c:pt>
                <c:pt idx="209">
                  <c:v>191.15199999999999</c:v>
                </c:pt>
                <c:pt idx="210">
                  <c:v>191.96799999999999</c:v>
                </c:pt>
                <c:pt idx="211">
                  <c:v>192.71700000000001</c:v>
                </c:pt>
                <c:pt idx="212">
                  <c:v>193.536</c:v>
                </c:pt>
                <c:pt idx="213">
                  <c:v>194.322</c:v>
                </c:pt>
                <c:pt idx="214">
                  <c:v>195.108</c:v>
                </c:pt>
                <c:pt idx="215">
                  <c:v>195.898</c:v>
                </c:pt>
                <c:pt idx="216">
                  <c:v>196.68700000000001</c:v>
                </c:pt>
                <c:pt idx="217">
                  <c:v>197.49600000000001</c:v>
                </c:pt>
                <c:pt idx="218">
                  <c:v>198.28899999999999</c:v>
                </c:pt>
                <c:pt idx="219">
                  <c:v>199.08</c:v>
                </c:pt>
                <c:pt idx="220">
                  <c:v>199.87799999999999</c:v>
                </c:pt>
                <c:pt idx="221">
                  <c:v>200.65799999999999</c:v>
                </c:pt>
                <c:pt idx="222">
                  <c:v>201.42500000000001</c:v>
                </c:pt>
                <c:pt idx="223">
                  <c:v>202.23699999999999</c:v>
                </c:pt>
                <c:pt idx="224">
                  <c:v>203.02600000000001</c:v>
                </c:pt>
                <c:pt idx="225">
                  <c:v>203.816</c:v>
                </c:pt>
                <c:pt idx="226">
                  <c:v>204.61600000000001</c:v>
                </c:pt>
                <c:pt idx="227">
                  <c:v>205.39699999999999</c:v>
                </c:pt>
                <c:pt idx="228">
                  <c:v>206.18899999999999</c:v>
                </c:pt>
                <c:pt idx="229">
                  <c:v>206.994</c:v>
                </c:pt>
                <c:pt idx="230">
                  <c:v>207.78399999999999</c:v>
                </c:pt>
                <c:pt idx="231">
                  <c:v>208.571</c:v>
                </c:pt>
                <c:pt idx="232">
                  <c:v>209.364</c:v>
                </c:pt>
                <c:pt idx="233">
                  <c:v>210.154</c:v>
                </c:pt>
                <c:pt idx="234">
                  <c:v>210.95</c:v>
                </c:pt>
                <c:pt idx="235">
                  <c:v>211.74100000000001</c:v>
                </c:pt>
                <c:pt idx="236">
                  <c:v>212.529</c:v>
                </c:pt>
                <c:pt idx="237">
                  <c:v>213.32400000000001</c:v>
                </c:pt>
                <c:pt idx="238">
                  <c:v>214.113</c:v>
                </c:pt>
                <c:pt idx="239">
                  <c:v>214.92699999999999</c:v>
                </c:pt>
                <c:pt idx="240">
                  <c:v>215.71199999999999</c:v>
                </c:pt>
                <c:pt idx="241">
                  <c:v>216.505</c:v>
                </c:pt>
                <c:pt idx="242">
                  <c:v>217.30600000000001</c:v>
                </c:pt>
                <c:pt idx="243">
                  <c:v>218.08500000000001</c:v>
                </c:pt>
                <c:pt idx="244">
                  <c:v>218.89500000000001</c:v>
                </c:pt>
                <c:pt idx="245">
                  <c:v>219.672</c:v>
                </c:pt>
                <c:pt idx="246">
                  <c:v>220.47499999999999</c:v>
                </c:pt>
                <c:pt idx="247">
                  <c:v>221.274</c:v>
                </c:pt>
                <c:pt idx="248">
                  <c:v>222.077</c:v>
                </c:pt>
                <c:pt idx="249">
                  <c:v>222.85</c:v>
                </c:pt>
                <c:pt idx="250">
                  <c:v>223.67400000000001</c:v>
                </c:pt>
                <c:pt idx="251">
                  <c:v>224.465</c:v>
                </c:pt>
                <c:pt idx="252">
                  <c:v>225.25299999999999</c:v>
                </c:pt>
                <c:pt idx="253">
                  <c:v>226.047</c:v>
                </c:pt>
                <c:pt idx="254">
                  <c:v>226.84200000000001</c:v>
                </c:pt>
                <c:pt idx="255">
                  <c:v>227.62700000000001</c:v>
                </c:pt>
                <c:pt idx="256">
                  <c:v>228.41200000000001</c:v>
                </c:pt>
                <c:pt idx="257">
                  <c:v>229.203</c:v>
                </c:pt>
                <c:pt idx="258">
                  <c:v>230.01599999999999</c:v>
                </c:pt>
                <c:pt idx="259">
                  <c:v>230.786</c:v>
                </c:pt>
                <c:pt idx="260">
                  <c:v>231.60900000000001</c:v>
                </c:pt>
                <c:pt idx="261">
                  <c:v>232.39500000000001</c:v>
                </c:pt>
                <c:pt idx="262">
                  <c:v>233.17699999999999</c:v>
                </c:pt>
                <c:pt idx="263">
                  <c:v>233.96799999999999</c:v>
                </c:pt>
                <c:pt idx="264">
                  <c:v>234.75899999999999</c:v>
                </c:pt>
                <c:pt idx="265">
                  <c:v>235.54599999999999</c:v>
                </c:pt>
                <c:pt idx="266">
                  <c:v>236.35599999999999</c:v>
                </c:pt>
                <c:pt idx="267">
                  <c:v>237.14099999999999</c:v>
                </c:pt>
                <c:pt idx="268">
                  <c:v>237.92699999999999</c:v>
                </c:pt>
                <c:pt idx="269">
                  <c:v>238.73</c:v>
                </c:pt>
                <c:pt idx="270">
                  <c:v>239.51300000000001</c:v>
                </c:pt>
                <c:pt idx="271">
                  <c:v>240.29</c:v>
                </c:pt>
                <c:pt idx="272">
                  <c:v>241.107</c:v>
                </c:pt>
                <c:pt idx="273">
                  <c:v>241.88399999999999</c:v>
                </c:pt>
                <c:pt idx="274">
                  <c:v>242.68</c:v>
                </c:pt>
                <c:pt idx="275">
                  <c:v>243.46</c:v>
                </c:pt>
                <c:pt idx="276">
                  <c:v>244.25299999999999</c:v>
                </c:pt>
                <c:pt idx="277">
                  <c:v>245.053</c:v>
                </c:pt>
                <c:pt idx="278">
                  <c:v>245.83600000000001</c:v>
                </c:pt>
                <c:pt idx="279">
                  <c:v>246.624</c:v>
                </c:pt>
                <c:pt idx="280">
                  <c:v>247.422</c:v>
                </c:pt>
                <c:pt idx="281">
                  <c:v>248.21700000000001</c:v>
                </c:pt>
                <c:pt idx="282">
                  <c:v>249.018</c:v>
                </c:pt>
                <c:pt idx="283">
                  <c:v>249.80699999999999</c:v>
                </c:pt>
                <c:pt idx="284">
                  <c:v>250.59800000000001</c:v>
                </c:pt>
                <c:pt idx="285">
                  <c:v>251.39099999999999</c:v>
                </c:pt>
                <c:pt idx="286">
                  <c:v>252.17400000000001</c:v>
                </c:pt>
                <c:pt idx="287">
                  <c:v>252.971</c:v>
                </c:pt>
                <c:pt idx="288">
                  <c:v>253.78</c:v>
                </c:pt>
                <c:pt idx="289">
                  <c:v>254.559</c:v>
                </c:pt>
                <c:pt idx="290">
                  <c:v>255.351</c:v>
                </c:pt>
                <c:pt idx="291">
                  <c:v>256.14800000000002</c:v>
                </c:pt>
                <c:pt idx="292">
                  <c:v>256.94200000000001</c:v>
                </c:pt>
                <c:pt idx="293">
                  <c:v>257.745</c:v>
                </c:pt>
                <c:pt idx="294">
                  <c:v>258.53500000000003</c:v>
                </c:pt>
                <c:pt idx="295">
                  <c:v>259.33100000000002</c:v>
                </c:pt>
                <c:pt idx="296">
                  <c:v>260.12799999999999</c:v>
                </c:pt>
                <c:pt idx="297">
                  <c:v>260.90100000000001</c:v>
                </c:pt>
                <c:pt idx="298">
                  <c:v>261.71600000000001</c:v>
                </c:pt>
                <c:pt idx="299">
                  <c:v>262.505</c:v>
                </c:pt>
                <c:pt idx="300">
                  <c:v>263.28500000000003</c:v>
                </c:pt>
                <c:pt idx="301">
                  <c:v>264.08800000000002</c:v>
                </c:pt>
                <c:pt idx="302">
                  <c:v>264.86</c:v>
                </c:pt>
                <c:pt idx="303">
                  <c:v>265.66899999999998</c:v>
                </c:pt>
                <c:pt idx="304">
                  <c:v>266.459</c:v>
                </c:pt>
                <c:pt idx="305">
                  <c:v>267.24400000000003</c:v>
                </c:pt>
                <c:pt idx="306">
                  <c:v>268.03500000000003</c:v>
                </c:pt>
                <c:pt idx="307">
                  <c:v>268.81599999999997</c:v>
                </c:pt>
                <c:pt idx="308">
                  <c:v>269.625</c:v>
                </c:pt>
                <c:pt idx="309">
                  <c:v>270.39800000000002</c:v>
                </c:pt>
                <c:pt idx="310">
                  <c:v>271.19200000000001</c:v>
                </c:pt>
                <c:pt idx="311">
                  <c:v>271.99700000000001</c:v>
                </c:pt>
                <c:pt idx="312">
                  <c:v>272.78100000000001</c:v>
                </c:pt>
                <c:pt idx="313">
                  <c:v>273.55099999999999</c:v>
                </c:pt>
                <c:pt idx="314">
                  <c:v>274.36</c:v>
                </c:pt>
                <c:pt idx="315">
                  <c:v>275.16699999999997</c:v>
                </c:pt>
                <c:pt idx="316">
                  <c:v>275.93799999999999</c:v>
                </c:pt>
                <c:pt idx="317">
                  <c:v>276.745</c:v>
                </c:pt>
                <c:pt idx="318">
                  <c:v>277.51600000000002</c:v>
                </c:pt>
                <c:pt idx="319">
                  <c:v>278.29199999999997</c:v>
                </c:pt>
                <c:pt idx="320">
                  <c:v>279.11099999999999</c:v>
                </c:pt>
                <c:pt idx="321">
                  <c:v>279.88799999999998</c:v>
                </c:pt>
                <c:pt idx="322">
                  <c:v>280.67899999999997</c:v>
                </c:pt>
                <c:pt idx="323">
                  <c:v>281.48399999999998</c:v>
                </c:pt>
                <c:pt idx="324">
                  <c:v>282.26299999999998</c:v>
                </c:pt>
                <c:pt idx="325">
                  <c:v>283.07100000000003</c:v>
                </c:pt>
                <c:pt idx="326">
                  <c:v>283.85599999999999</c:v>
                </c:pt>
                <c:pt idx="327">
                  <c:v>284.65499999999997</c:v>
                </c:pt>
                <c:pt idx="328">
                  <c:v>285.43900000000002</c:v>
                </c:pt>
                <c:pt idx="329">
                  <c:v>286.22399999999999</c:v>
                </c:pt>
                <c:pt idx="330">
                  <c:v>287.02800000000002</c:v>
                </c:pt>
                <c:pt idx="331">
                  <c:v>287.80700000000002</c:v>
                </c:pt>
                <c:pt idx="332">
                  <c:v>288.608</c:v>
                </c:pt>
                <c:pt idx="333">
                  <c:v>289.39699999999999</c:v>
                </c:pt>
                <c:pt idx="334">
                  <c:v>290.18299999999999</c:v>
                </c:pt>
                <c:pt idx="335">
                  <c:v>290.983</c:v>
                </c:pt>
                <c:pt idx="336">
                  <c:v>291.78300000000002</c:v>
                </c:pt>
                <c:pt idx="337">
                  <c:v>292.57799999999997</c:v>
                </c:pt>
                <c:pt idx="338">
                  <c:v>293.36700000000002</c:v>
                </c:pt>
                <c:pt idx="339">
                  <c:v>294.16000000000003</c:v>
                </c:pt>
                <c:pt idx="340">
                  <c:v>294.94400000000002</c:v>
                </c:pt>
                <c:pt idx="341">
                  <c:v>295.74200000000002</c:v>
                </c:pt>
                <c:pt idx="342">
                  <c:v>296.54899999999998</c:v>
                </c:pt>
                <c:pt idx="343">
                  <c:v>297.32</c:v>
                </c:pt>
                <c:pt idx="344">
                  <c:v>298.125</c:v>
                </c:pt>
                <c:pt idx="345">
                  <c:v>298.92700000000002</c:v>
                </c:pt>
                <c:pt idx="346">
                  <c:v>299.71100000000001</c:v>
                </c:pt>
                <c:pt idx="347">
                  <c:v>300.49599999999998</c:v>
                </c:pt>
                <c:pt idx="348">
                  <c:v>301.29700000000003</c:v>
                </c:pt>
                <c:pt idx="349">
                  <c:v>302.084</c:v>
                </c:pt>
                <c:pt idx="350">
                  <c:v>302.86599999999999</c:v>
                </c:pt>
                <c:pt idx="351">
                  <c:v>303.65800000000002</c:v>
                </c:pt>
                <c:pt idx="352">
                  <c:v>304.45499999999998</c:v>
                </c:pt>
                <c:pt idx="353">
                  <c:v>305.23200000000003</c:v>
                </c:pt>
                <c:pt idx="354">
                  <c:v>306.02300000000002</c:v>
                </c:pt>
                <c:pt idx="355">
                  <c:v>306.82400000000001</c:v>
                </c:pt>
                <c:pt idx="356">
                  <c:v>307.60300000000001</c:v>
                </c:pt>
                <c:pt idx="357">
                  <c:v>308.41300000000001</c:v>
                </c:pt>
                <c:pt idx="358">
                  <c:v>309.20499999999998</c:v>
                </c:pt>
                <c:pt idx="359">
                  <c:v>309.98399999999998</c:v>
                </c:pt>
                <c:pt idx="360">
                  <c:v>310.786</c:v>
                </c:pt>
                <c:pt idx="361">
                  <c:v>311.56400000000002</c:v>
                </c:pt>
                <c:pt idx="362">
                  <c:v>312.35199999999998</c:v>
                </c:pt>
                <c:pt idx="363">
                  <c:v>313.161</c:v>
                </c:pt>
                <c:pt idx="364">
                  <c:v>313.93200000000002</c:v>
                </c:pt>
                <c:pt idx="365">
                  <c:v>314.74</c:v>
                </c:pt>
                <c:pt idx="366">
                  <c:v>315.52300000000002</c:v>
                </c:pt>
                <c:pt idx="367">
                  <c:v>316.30500000000001</c:v>
                </c:pt>
                <c:pt idx="368">
                  <c:v>317.10899999999998</c:v>
                </c:pt>
                <c:pt idx="369">
                  <c:v>317.90199999999999</c:v>
                </c:pt>
                <c:pt idx="370">
                  <c:v>318.68200000000002</c:v>
                </c:pt>
                <c:pt idx="371">
                  <c:v>319.48</c:v>
                </c:pt>
                <c:pt idx="372">
                  <c:v>320.27199999999999</c:v>
                </c:pt>
                <c:pt idx="373">
                  <c:v>321.06900000000002</c:v>
                </c:pt>
                <c:pt idx="374">
                  <c:v>321.85399999999998</c:v>
                </c:pt>
                <c:pt idx="375">
                  <c:v>322.65199999999999</c:v>
                </c:pt>
                <c:pt idx="376">
                  <c:v>323.44400000000002</c:v>
                </c:pt>
                <c:pt idx="377">
                  <c:v>324.22899999999998</c:v>
                </c:pt>
                <c:pt idx="378">
                  <c:v>325.02600000000001</c:v>
                </c:pt>
                <c:pt idx="379">
                  <c:v>325.83300000000003</c:v>
                </c:pt>
                <c:pt idx="380">
                  <c:v>326.61</c:v>
                </c:pt>
                <c:pt idx="381">
                  <c:v>327.404</c:v>
                </c:pt>
                <c:pt idx="382">
                  <c:v>328.21499999999997</c:v>
                </c:pt>
                <c:pt idx="383">
                  <c:v>328.98899999999998</c:v>
                </c:pt>
                <c:pt idx="384">
                  <c:v>329.79599999999999</c:v>
                </c:pt>
                <c:pt idx="385">
                  <c:v>330.58300000000003</c:v>
                </c:pt>
                <c:pt idx="386">
                  <c:v>331.375</c:v>
                </c:pt>
                <c:pt idx="387">
                  <c:v>332.17500000000001</c:v>
                </c:pt>
                <c:pt idx="388">
                  <c:v>332.96100000000001</c:v>
                </c:pt>
                <c:pt idx="389">
                  <c:v>333.77100000000002</c:v>
                </c:pt>
                <c:pt idx="390">
                  <c:v>334.57400000000001</c:v>
                </c:pt>
                <c:pt idx="391">
                  <c:v>335.36</c:v>
                </c:pt>
                <c:pt idx="392">
                  <c:v>336.15</c:v>
                </c:pt>
                <c:pt idx="393">
                  <c:v>336.93099999999998</c:v>
                </c:pt>
                <c:pt idx="394">
                  <c:v>337.72899999999998</c:v>
                </c:pt>
                <c:pt idx="395">
                  <c:v>338.51600000000002</c:v>
                </c:pt>
                <c:pt idx="396">
                  <c:v>339.30799999999999</c:v>
                </c:pt>
                <c:pt idx="397">
                  <c:v>340.10199999999998</c:v>
                </c:pt>
                <c:pt idx="398">
                  <c:v>340.89299999999997</c:v>
                </c:pt>
                <c:pt idx="399">
                  <c:v>341.67700000000002</c:v>
                </c:pt>
                <c:pt idx="400">
                  <c:v>342.483</c:v>
                </c:pt>
                <c:pt idx="401">
                  <c:v>343.27499999999998</c:v>
                </c:pt>
                <c:pt idx="402">
                  <c:v>344.06200000000001</c:v>
                </c:pt>
                <c:pt idx="403">
                  <c:v>344.85700000000003</c:v>
                </c:pt>
                <c:pt idx="404">
                  <c:v>345.63</c:v>
                </c:pt>
                <c:pt idx="405">
                  <c:v>346.42899999999997</c:v>
                </c:pt>
                <c:pt idx="406">
                  <c:v>347.23399999999998</c:v>
                </c:pt>
                <c:pt idx="407">
                  <c:v>348.01299999999998</c:v>
                </c:pt>
                <c:pt idx="408">
                  <c:v>348.80799999999999</c:v>
                </c:pt>
                <c:pt idx="409">
                  <c:v>349.60599999999999</c:v>
                </c:pt>
                <c:pt idx="410">
                  <c:v>350.37599999999998</c:v>
                </c:pt>
                <c:pt idx="411">
                  <c:v>351.18599999999998</c:v>
                </c:pt>
                <c:pt idx="412">
                  <c:v>351.97</c:v>
                </c:pt>
                <c:pt idx="413">
                  <c:v>352.76799999999997</c:v>
                </c:pt>
                <c:pt idx="414">
                  <c:v>353.548</c:v>
                </c:pt>
                <c:pt idx="415">
                  <c:v>354.33100000000002</c:v>
                </c:pt>
                <c:pt idx="416">
                  <c:v>355.154</c:v>
                </c:pt>
                <c:pt idx="417">
                  <c:v>355.91800000000001</c:v>
                </c:pt>
                <c:pt idx="418">
                  <c:v>356.71300000000002</c:v>
                </c:pt>
                <c:pt idx="419">
                  <c:v>357.52</c:v>
                </c:pt>
                <c:pt idx="420">
                  <c:v>358.30500000000001</c:v>
                </c:pt>
                <c:pt idx="421">
                  <c:v>359.10700000000003</c:v>
                </c:pt>
                <c:pt idx="422">
                  <c:v>359.899</c:v>
                </c:pt>
                <c:pt idx="423">
                  <c:v>360.697</c:v>
                </c:pt>
                <c:pt idx="424">
                  <c:v>361.48500000000001</c:v>
                </c:pt>
                <c:pt idx="425">
                  <c:v>362.27600000000001</c:v>
                </c:pt>
                <c:pt idx="426">
                  <c:v>363.06200000000001</c:v>
                </c:pt>
                <c:pt idx="427">
                  <c:v>363.851</c:v>
                </c:pt>
                <c:pt idx="428">
                  <c:v>364.649</c:v>
                </c:pt>
                <c:pt idx="429">
                  <c:v>365.44</c:v>
                </c:pt>
                <c:pt idx="430">
                  <c:v>366.24099999999999</c:v>
                </c:pt>
                <c:pt idx="431">
                  <c:v>367.03699999999998</c:v>
                </c:pt>
                <c:pt idx="432">
                  <c:v>367.834</c:v>
                </c:pt>
                <c:pt idx="433">
                  <c:v>368.65100000000001</c:v>
                </c:pt>
                <c:pt idx="434">
                  <c:v>369.42200000000003</c:v>
                </c:pt>
                <c:pt idx="435">
                  <c:v>370.22300000000001</c:v>
                </c:pt>
                <c:pt idx="436">
                  <c:v>371.01</c:v>
                </c:pt>
                <c:pt idx="437">
                  <c:v>371.79899999999998</c:v>
                </c:pt>
                <c:pt idx="438">
                  <c:v>372.58699999999999</c:v>
                </c:pt>
                <c:pt idx="439">
                  <c:v>373.39299999999997</c:v>
                </c:pt>
                <c:pt idx="440">
                  <c:v>374.185</c:v>
                </c:pt>
                <c:pt idx="441">
                  <c:v>374.97199999999998</c:v>
                </c:pt>
                <c:pt idx="442">
                  <c:v>375.76</c:v>
                </c:pt>
                <c:pt idx="443">
                  <c:v>376.56700000000001</c:v>
                </c:pt>
                <c:pt idx="444">
                  <c:v>377.33600000000001</c:v>
                </c:pt>
                <c:pt idx="445">
                  <c:v>378.137</c:v>
                </c:pt>
                <c:pt idx="446">
                  <c:v>378.92500000000001</c:v>
                </c:pt>
                <c:pt idx="447">
                  <c:v>379.70600000000002</c:v>
                </c:pt>
                <c:pt idx="448">
                  <c:v>380.51400000000001</c:v>
                </c:pt>
                <c:pt idx="449">
                  <c:v>381.29199999999997</c:v>
                </c:pt>
                <c:pt idx="450">
                  <c:v>382.089</c:v>
                </c:pt>
                <c:pt idx="451">
                  <c:v>382.88</c:v>
                </c:pt>
                <c:pt idx="452">
                  <c:v>383.68299999999999</c:v>
                </c:pt>
                <c:pt idx="453">
                  <c:v>384.47199999999998</c:v>
                </c:pt>
                <c:pt idx="454">
                  <c:v>385.28199999999998</c:v>
                </c:pt>
                <c:pt idx="455">
                  <c:v>386.07299999999998</c:v>
                </c:pt>
                <c:pt idx="456">
                  <c:v>386.858</c:v>
                </c:pt>
                <c:pt idx="457">
                  <c:v>387.65499999999997</c:v>
                </c:pt>
                <c:pt idx="458">
                  <c:v>388.43400000000003</c:v>
                </c:pt>
                <c:pt idx="459">
                  <c:v>389.22399999999999</c:v>
                </c:pt>
                <c:pt idx="460">
                  <c:v>390.02699999999999</c:v>
                </c:pt>
                <c:pt idx="461">
                  <c:v>390.80500000000001</c:v>
                </c:pt>
                <c:pt idx="462">
                  <c:v>391.61099999999999</c:v>
                </c:pt>
                <c:pt idx="463">
                  <c:v>392.39299999999997</c:v>
                </c:pt>
                <c:pt idx="464">
                  <c:v>393.202</c:v>
                </c:pt>
                <c:pt idx="465">
                  <c:v>393.99099999999999</c:v>
                </c:pt>
                <c:pt idx="466">
                  <c:v>394.791</c:v>
                </c:pt>
                <c:pt idx="467">
                  <c:v>395.59899999999999</c:v>
                </c:pt>
                <c:pt idx="468">
                  <c:v>396.37400000000002</c:v>
                </c:pt>
                <c:pt idx="469">
                  <c:v>397.15899999999999</c:v>
                </c:pt>
                <c:pt idx="470">
                  <c:v>397.97500000000002</c:v>
                </c:pt>
                <c:pt idx="471">
                  <c:v>398.74799999999999</c:v>
                </c:pt>
                <c:pt idx="472">
                  <c:v>399.536</c:v>
                </c:pt>
                <c:pt idx="473">
                  <c:v>400.346</c:v>
                </c:pt>
                <c:pt idx="474">
                  <c:v>401.13600000000002</c:v>
                </c:pt>
                <c:pt idx="475">
                  <c:v>401.94</c:v>
                </c:pt>
                <c:pt idx="476">
                  <c:v>402.74400000000003</c:v>
                </c:pt>
                <c:pt idx="477">
                  <c:v>403.52300000000002</c:v>
                </c:pt>
                <c:pt idx="478">
                  <c:v>404.31700000000001</c:v>
                </c:pt>
                <c:pt idx="479">
                  <c:v>405.10300000000001</c:v>
                </c:pt>
                <c:pt idx="480">
                  <c:v>405.90199999999999</c:v>
                </c:pt>
                <c:pt idx="481">
                  <c:v>406.69</c:v>
                </c:pt>
                <c:pt idx="482">
                  <c:v>407.5</c:v>
                </c:pt>
                <c:pt idx="483">
                  <c:v>408.28199999999998</c:v>
                </c:pt>
                <c:pt idx="484">
                  <c:v>409.07900000000001</c:v>
                </c:pt>
                <c:pt idx="485">
                  <c:v>409.86799999999999</c:v>
                </c:pt>
                <c:pt idx="486">
                  <c:v>410.67200000000003</c:v>
                </c:pt>
                <c:pt idx="487">
                  <c:v>411.46300000000002</c:v>
                </c:pt>
                <c:pt idx="488">
                  <c:v>412.25900000000001</c:v>
                </c:pt>
                <c:pt idx="489">
                  <c:v>413.04899999999998</c:v>
                </c:pt>
                <c:pt idx="490">
                  <c:v>413.83300000000003</c:v>
                </c:pt>
                <c:pt idx="491">
                  <c:v>414.63</c:v>
                </c:pt>
                <c:pt idx="492">
                  <c:v>415.41699999999997</c:v>
                </c:pt>
                <c:pt idx="493">
                  <c:v>416.19299999999998</c:v>
                </c:pt>
                <c:pt idx="494">
                  <c:v>416.99900000000002</c:v>
                </c:pt>
                <c:pt idx="495">
                  <c:v>417.76900000000001</c:v>
                </c:pt>
                <c:pt idx="496">
                  <c:v>418.57499999999999</c:v>
                </c:pt>
                <c:pt idx="497">
                  <c:v>419.38299999999998</c:v>
                </c:pt>
                <c:pt idx="498">
                  <c:v>420.16399999999999</c:v>
                </c:pt>
                <c:pt idx="499">
                  <c:v>420.94499999999999</c:v>
                </c:pt>
                <c:pt idx="500">
                  <c:v>421.75200000000001</c:v>
                </c:pt>
                <c:pt idx="501">
                  <c:v>422.536</c:v>
                </c:pt>
                <c:pt idx="502">
                  <c:v>423.32600000000002</c:v>
                </c:pt>
                <c:pt idx="503">
                  <c:v>424.12</c:v>
                </c:pt>
                <c:pt idx="504">
                  <c:v>424.90899999999999</c:v>
                </c:pt>
                <c:pt idx="505">
                  <c:v>425.71600000000001</c:v>
                </c:pt>
                <c:pt idx="506">
                  <c:v>426.48</c:v>
                </c:pt>
                <c:pt idx="507">
                  <c:v>427.30599999999998</c:v>
                </c:pt>
                <c:pt idx="508">
                  <c:v>428.09199999999998</c:v>
                </c:pt>
                <c:pt idx="509">
                  <c:v>428.88400000000001</c:v>
                </c:pt>
                <c:pt idx="510">
                  <c:v>429.68</c:v>
                </c:pt>
                <c:pt idx="511">
                  <c:v>430.45299999999997</c:v>
                </c:pt>
                <c:pt idx="512">
                  <c:v>431.25900000000001</c:v>
                </c:pt>
                <c:pt idx="513">
                  <c:v>432.048</c:v>
                </c:pt>
                <c:pt idx="514">
                  <c:v>432.84500000000003</c:v>
                </c:pt>
                <c:pt idx="515">
                  <c:v>433.63600000000002</c:v>
                </c:pt>
                <c:pt idx="516">
                  <c:v>434.44099999999997</c:v>
                </c:pt>
                <c:pt idx="517">
                  <c:v>435.22</c:v>
                </c:pt>
                <c:pt idx="518">
                  <c:v>436.03199999999998</c:v>
                </c:pt>
                <c:pt idx="519">
                  <c:v>436.83199999999999</c:v>
                </c:pt>
                <c:pt idx="520">
                  <c:v>437.62400000000002</c:v>
                </c:pt>
                <c:pt idx="521">
                  <c:v>438.41300000000001</c:v>
                </c:pt>
                <c:pt idx="522">
                  <c:v>439.20800000000003</c:v>
                </c:pt>
                <c:pt idx="523">
                  <c:v>440.00299999999999</c:v>
                </c:pt>
                <c:pt idx="524">
                  <c:v>440.81</c:v>
                </c:pt>
                <c:pt idx="525">
                  <c:v>441.589</c:v>
                </c:pt>
                <c:pt idx="526">
                  <c:v>442.39600000000002</c:v>
                </c:pt>
                <c:pt idx="527">
                  <c:v>443.17200000000003</c:v>
                </c:pt>
                <c:pt idx="528">
                  <c:v>443.97500000000002</c:v>
                </c:pt>
                <c:pt idx="529">
                  <c:v>444.75799999999998</c:v>
                </c:pt>
                <c:pt idx="530">
                  <c:v>445.56299999999999</c:v>
                </c:pt>
                <c:pt idx="531">
                  <c:v>446.35700000000003</c:v>
                </c:pt>
                <c:pt idx="532">
                  <c:v>447.16500000000002</c:v>
                </c:pt>
                <c:pt idx="533">
                  <c:v>447.92200000000003</c:v>
                </c:pt>
                <c:pt idx="534">
                  <c:v>448.73899999999998</c:v>
                </c:pt>
                <c:pt idx="535">
                  <c:v>449.52699999999999</c:v>
                </c:pt>
                <c:pt idx="536">
                  <c:v>450.31200000000001</c:v>
                </c:pt>
                <c:pt idx="537">
                  <c:v>451.09899999999999</c:v>
                </c:pt>
                <c:pt idx="538">
                  <c:v>451.892</c:v>
                </c:pt>
                <c:pt idx="539">
                  <c:v>452.69</c:v>
                </c:pt>
                <c:pt idx="540">
                  <c:v>453.47500000000002</c:v>
                </c:pt>
                <c:pt idx="541">
                  <c:v>454.28</c:v>
                </c:pt>
                <c:pt idx="542">
                  <c:v>455.07400000000001</c:v>
                </c:pt>
                <c:pt idx="543">
                  <c:v>455.85199999999998</c:v>
                </c:pt>
                <c:pt idx="544">
                  <c:v>456.654</c:v>
                </c:pt>
                <c:pt idx="545">
                  <c:v>457.43200000000002</c:v>
                </c:pt>
                <c:pt idx="546">
                  <c:v>458.21899999999999</c:v>
                </c:pt>
                <c:pt idx="547">
                  <c:v>458.99799999999999</c:v>
                </c:pt>
                <c:pt idx="548">
                  <c:v>459.81400000000002</c:v>
                </c:pt>
                <c:pt idx="549">
                  <c:v>460.59699999999998</c:v>
                </c:pt>
                <c:pt idx="550">
                  <c:v>461.392</c:v>
                </c:pt>
                <c:pt idx="551">
                  <c:v>462.19400000000002</c:v>
                </c:pt>
                <c:pt idx="552">
                  <c:v>462.96899999999999</c:v>
                </c:pt>
                <c:pt idx="553">
                  <c:v>463.779</c:v>
                </c:pt>
                <c:pt idx="554">
                  <c:v>464.54700000000003</c:v>
                </c:pt>
                <c:pt idx="555">
                  <c:v>465.346</c:v>
                </c:pt>
                <c:pt idx="556">
                  <c:v>466.14</c:v>
                </c:pt>
                <c:pt idx="557">
                  <c:v>466.935</c:v>
                </c:pt>
                <c:pt idx="558">
                  <c:v>467.73700000000002</c:v>
                </c:pt>
                <c:pt idx="559">
                  <c:v>468.52100000000002</c:v>
                </c:pt>
                <c:pt idx="560">
                  <c:v>469.32</c:v>
                </c:pt>
                <c:pt idx="561">
                  <c:v>470.10899999999998</c:v>
                </c:pt>
                <c:pt idx="562">
                  <c:v>470.90899999999999</c:v>
                </c:pt>
                <c:pt idx="563">
                  <c:v>471.67500000000001</c:v>
                </c:pt>
                <c:pt idx="564">
                  <c:v>472.495</c:v>
                </c:pt>
                <c:pt idx="565">
                  <c:v>473.28899999999999</c:v>
                </c:pt>
                <c:pt idx="566">
                  <c:v>474.07100000000003</c:v>
                </c:pt>
                <c:pt idx="567">
                  <c:v>474.863</c:v>
                </c:pt>
                <c:pt idx="568">
                  <c:v>475.66</c:v>
                </c:pt>
                <c:pt idx="569">
                  <c:v>476.43900000000002</c:v>
                </c:pt>
                <c:pt idx="570">
                  <c:v>477.24299999999999</c:v>
                </c:pt>
                <c:pt idx="571">
                  <c:v>478.03199999999998</c:v>
                </c:pt>
                <c:pt idx="572">
                  <c:v>478.85</c:v>
                </c:pt>
                <c:pt idx="573">
                  <c:v>479.64</c:v>
                </c:pt>
                <c:pt idx="574">
                  <c:v>480.42099999999999</c:v>
                </c:pt>
                <c:pt idx="575">
                  <c:v>481.22899999999998</c:v>
                </c:pt>
                <c:pt idx="576">
                  <c:v>481.99900000000002</c:v>
                </c:pt>
                <c:pt idx="577">
                  <c:v>482.79599999999999</c:v>
                </c:pt>
                <c:pt idx="578">
                  <c:v>483.59500000000003</c:v>
                </c:pt>
                <c:pt idx="579">
                  <c:v>484.36900000000003</c:v>
                </c:pt>
                <c:pt idx="580">
                  <c:v>485.19600000000003</c:v>
                </c:pt>
                <c:pt idx="581">
                  <c:v>485.95499999999998</c:v>
                </c:pt>
                <c:pt idx="582">
                  <c:v>486.76600000000002</c:v>
                </c:pt>
                <c:pt idx="583">
                  <c:v>487.57</c:v>
                </c:pt>
                <c:pt idx="584">
                  <c:v>488.34100000000001</c:v>
                </c:pt>
                <c:pt idx="585">
                  <c:v>489.13400000000001</c:v>
                </c:pt>
                <c:pt idx="586">
                  <c:v>489.911</c:v>
                </c:pt>
                <c:pt idx="587">
                  <c:v>490.70400000000001</c:v>
                </c:pt>
                <c:pt idx="588">
                  <c:v>491.495</c:v>
                </c:pt>
                <c:pt idx="589">
                  <c:v>492.28500000000003</c:v>
                </c:pt>
                <c:pt idx="590">
                  <c:v>493.07900000000001</c:v>
                </c:pt>
                <c:pt idx="591">
                  <c:v>493.86500000000001</c:v>
                </c:pt>
                <c:pt idx="592">
                  <c:v>494.678</c:v>
                </c:pt>
                <c:pt idx="593">
                  <c:v>495.45499999999998</c:v>
                </c:pt>
                <c:pt idx="594">
                  <c:v>496.26400000000001</c:v>
                </c:pt>
                <c:pt idx="595">
                  <c:v>497.04500000000002</c:v>
                </c:pt>
                <c:pt idx="596">
                  <c:v>497.84399999999999</c:v>
                </c:pt>
                <c:pt idx="597">
                  <c:v>498.60599999999999</c:v>
                </c:pt>
                <c:pt idx="598">
                  <c:v>499.42200000000003</c:v>
                </c:pt>
                <c:pt idx="599">
                  <c:v>500.209</c:v>
                </c:pt>
                <c:pt idx="600">
                  <c:v>500.98</c:v>
                </c:pt>
                <c:pt idx="601">
                  <c:v>501.786</c:v>
                </c:pt>
                <c:pt idx="602">
                  <c:v>502.57400000000001</c:v>
                </c:pt>
                <c:pt idx="603">
                  <c:v>503.351</c:v>
                </c:pt>
                <c:pt idx="604">
                  <c:v>504.15800000000002</c:v>
                </c:pt>
                <c:pt idx="605">
                  <c:v>504.95800000000003</c:v>
                </c:pt>
                <c:pt idx="606">
                  <c:v>505.755</c:v>
                </c:pt>
                <c:pt idx="607">
                  <c:v>506.553</c:v>
                </c:pt>
                <c:pt idx="608">
                  <c:v>507.32299999999998</c:v>
                </c:pt>
                <c:pt idx="609">
                  <c:v>508.11200000000002</c:v>
                </c:pt>
                <c:pt idx="610">
                  <c:v>508.92599999999999</c:v>
                </c:pt>
                <c:pt idx="611">
                  <c:v>509.70499999999998</c:v>
                </c:pt>
                <c:pt idx="612">
                  <c:v>510.51</c:v>
                </c:pt>
                <c:pt idx="613">
                  <c:v>511.29899999999998</c:v>
                </c:pt>
                <c:pt idx="614">
                  <c:v>512.12</c:v>
                </c:pt>
                <c:pt idx="615">
                  <c:v>512.90899999999999</c:v>
                </c:pt>
                <c:pt idx="616">
                  <c:v>513.69500000000005</c:v>
                </c:pt>
                <c:pt idx="617">
                  <c:v>514.495</c:v>
                </c:pt>
                <c:pt idx="618">
                  <c:v>515.27300000000002</c:v>
                </c:pt>
                <c:pt idx="619">
                  <c:v>516.05799999999999</c:v>
                </c:pt>
                <c:pt idx="620">
                  <c:v>516.85799999999995</c:v>
                </c:pt>
                <c:pt idx="621">
                  <c:v>517.649</c:v>
                </c:pt>
                <c:pt idx="622">
                  <c:v>518.43899999999996</c:v>
                </c:pt>
                <c:pt idx="623">
                  <c:v>519.23099999999999</c:v>
                </c:pt>
                <c:pt idx="624">
                  <c:v>520.02499999999998</c:v>
                </c:pt>
                <c:pt idx="625">
                  <c:v>520.81299999999999</c:v>
                </c:pt>
                <c:pt idx="626">
                  <c:v>521.62099999999998</c:v>
                </c:pt>
                <c:pt idx="627">
                  <c:v>522.399</c:v>
                </c:pt>
                <c:pt idx="628">
                  <c:v>523.19299999999998</c:v>
                </c:pt>
                <c:pt idx="629">
                  <c:v>523.98599999999999</c:v>
                </c:pt>
                <c:pt idx="630">
                  <c:v>524.77099999999996</c:v>
                </c:pt>
                <c:pt idx="631">
                  <c:v>525.55100000000004</c:v>
                </c:pt>
                <c:pt idx="632">
                  <c:v>526.351</c:v>
                </c:pt>
                <c:pt idx="633">
                  <c:v>527.14</c:v>
                </c:pt>
                <c:pt idx="634">
                  <c:v>527.93200000000002</c:v>
                </c:pt>
                <c:pt idx="635">
                  <c:v>528.721</c:v>
                </c:pt>
                <c:pt idx="636">
                  <c:v>529.51400000000001</c:v>
                </c:pt>
                <c:pt idx="637">
                  <c:v>530.32399999999996</c:v>
                </c:pt>
                <c:pt idx="638">
                  <c:v>531.09199999999998</c:v>
                </c:pt>
                <c:pt idx="639">
                  <c:v>531.90099999999995</c:v>
                </c:pt>
                <c:pt idx="640">
                  <c:v>532.68700000000001</c:v>
                </c:pt>
                <c:pt idx="641">
                  <c:v>533.47500000000002</c:v>
                </c:pt>
                <c:pt idx="642">
                  <c:v>534.26599999999996</c:v>
                </c:pt>
                <c:pt idx="643">
                  <c:v>535.04899999999998</c:v>
                </c:pt>
                <c:pt idx="644">
                  <c:v>535.84</c:v>
                </c:pt>
                <c:pt idx="645">
                  <c:v>536.63199999999995</c:v>
                </c:pt>
                <c:pt idx="646">
                  <c:v>537.42200000000003</c:v>
                </c:pt>
                <c:pt idx="647">
                  <c:v>538.23599999999999</c:v>
                </c:pt>
                <c:pt idx="648">
                  <c:v>539.01900000000001</c:v>
                </c:pt>
                <c:pt idx="649">
                  <c:v>539.82500000000005</c:v>
                </c:pt>
                <c:pt idx="650">
                  <c:v>540.61599999999999</c:v>
                </c:pt>
                <c:pt idx="651">
                  <c:v>541.39300000000003</c:v>
                </c:pt>
                <c:pt idx="652">
                  <c:v>542.19000000000005</c:v>
                </c:pt>
                <c:pt idx="653">
                  <c:v>542.97799999999995</c:v>
                </c:pt>
                <c:pt idx="654">
                  <c:v>543.76700000000005</c:v>
                </c:pt>
                <c:pt idx="655">
                  <c:v>544.56899999999996</c:v>
                </c:pt>
                <c:pt idx="656">
                  <c:v>545.37400000000002</c:v>
                </c:pt>
                <c:pt idx="657">
                  <c:v>546.16600000000005</c:v>
                </c:pt>
                <c:pt idx="658">
                  <c:v>546.96400000000006</c:v>
                </c:pt>
                <c:pt idx="659">
                  <c:v>547.75800000000004</c:v>
                </c:pt>
                <c:pt idx="660">
                  <c:v>548.54700000000003</c:v>
                </c:pt>
                <c:pt idx="661">
                  <c:v>549.34</c:v>
                </c:pt>
                <c:pt idx="662">
                  <c:v>550.13099999999997</c:v>
                </c:pt>
                <c:pt idx="663">
                  <c:v>550.93100000000004</c:v>
                </c:pt>
                <c:pt idx="664">
                  <c:v>551.726</c:v>
                </c:pt>
                <c:pt idx="665">
                  <c:v>552.49699999999996</c:v>
                </c:pt>
                <c:pt idx="666">
                  <c:v>553.30799999999999</c:v>
                </c:pt>
                <c:pt idx="667">
                  <c:v>554.08900000000006</c:v>
                </c:pt>
                <c:pt idx="668">
                  <c:v>554.88499999999999</c:v>
                </c:pt>
                <c:pt idx="669">
                  <c:v>555.69799999999998</c:v>
                </c:pt>
                <c:pt idx="670">
                  <c:v>556.46699999999998</c:v>
                </c:pt>
                <c:pt idx="671">
                  <c:v>557.27499999999998</c:v>
                </c:pt>
                <c:pt idx="672">
                  <c:v>558.05999999999995</c:v>
                </c:pt>
                <c:pt idx="673">
                  <c:v>558.84299999999996</c:v>
                </c:pt>
                <c:pt idx="674">
                  <c:v>559.64599999999996</c:v>
                </c:pt>
                <c:pt idx="675">
                  <c:v>560.42600000000004</c:v>
                </c:pt>
                <c:pt idx="676">
                  <c:v>561.21600000000001</c:v>
                </c:pt>
                <c:pt idx="677">
                  <c:v>562.005</c:v>
                </c:pt>
                <c:pt idx="678">
                  <c:v>562.80399999999997</c:v>
                </c:pt>
                <c:pt idx="679">
                  <c:v>563.60400000000004</c:v>
                </c:pt>
                <c:pt idx="680">
                  <c:v>564.39700000000005</c:v>
                </c:pt>
                <c:pt idx="681">
                  <c:v>565.20399999999995</c:v>
                </c:pt>
                <c:pt idx="682">
                  <c:v>565.98099999999999</c:v>
                </c:pt>
                <c:pt idx="683">
                  <c:v>566.77200000000005</c:v>
                </c:pt>
                <c:pt idx="684">
                  <c:v>567.55799999999999</c:v>
                </c:pt>
                <c:pt idx="685">
                  <c:v>568.35900000000004</c:v>
                </c:pt>
                <c:pt idx="686">
                  <c:v>569.13</c:v>
                </c:pt>
                <c:pt idx="687">
                  <c:v>569.92999999999995</c:v>
                </c:pt>
                <c:pt idx="688">
                  <c:v>570.71500000000003</c:v>
                </c:pt>
                <c:pt idx="689">
                  <c:v>571.50300000000004</c:v>
                </c:pt>
                <c:pt idx="690">
                  <c:v>572.32000000000005</c:v>
                </c:pt>
                <c:pt idx="691">
                  <c:v>573.11</c:v>
                </c:pt>
                <c:pt idx="692">
                  <c:v>573.88800000000003</c:v>
                </c:pt>
                <c:pt idx="693">
                  <c:v>574.69500000000005</c:v>
                </c:pt>
                <c:pt idx="694">
                  <c:v>575.47199999999998</c:v>
                </c:pt>
                <c:pt idx="695">
                  <c:v>576.28200000000004</c:v>
                </c:pt>
                <c:pt idx="696">
                  <c:v>577.06299999999999</c:v>
                </c:pt>
                <c:pt idx="697">
                  <c:v>577.85900000000004</c:v>
                </c:pt>
                <c:pt idx="698">
                  <c:v>578.66499999999996</c:v>
                </c:pt>
                <c:pt idx="699">
                  <c:v>579.43100000000004</c:v>
                </c:pt>
                <c:pt idx="700">
                  <c:v>580.24800000000005</c:v>
                </c:pt>
                <c:pt idx="701">
                  <c:v>581.04100000000005</c:v>
                </c:pt>
                <c:pt idx="702">
                  <c:v>581.84100000000001</c:v>
                </c:pt>
                <c:pt idx="703">
                  <c:v>582.649</c:v>
                </c:pt>
                <c:pt idx="704">
                  <c:v>583.42899999999997</c:v>
                </c:pt>
                <c:pt idx="705">
                  <c:v>584.22400000000005</c:v>
                </c:pt>
                <c:pt idx="706">
                  <c:v>585.01599999999996</c:v>
                </c:pt>
                <c:pt idx="707">
                  <c:v>585.82000000000005</c:v>
                </c:pt>
                <c:pt idx="708">
                  <c:v>586.60599999999999</c:v>
                </c:pt>
                <c:pt idx="709">
                  <c:v>587.40599999999995</c:v>
                </c:pt>
                <c:pt idx="710">
                  <c:v>588.202</c:v>
                </c:pt>
                <c:pt idx="711">
                  <c:v>588.99300000000005</c:v>
                </c:pt>
                <c:pt idx="712">
                  <c:v>589.80200000000002</c:v>
                </c:pt>
                <c:pt idx="713">
                  <c:v>590.59400000000005</c:v>
                </c:pt>
                <c:pt idx="714">
                  <c:v>591.37900000000002</c:v>
                </c:pt>
                <c:pt idx="715">
                  <c:v>592.18100000000004</c:v>
                </c:pt>
                <c:pt idx="716">
                  <c:v>592.96199999999999</c:v>
                </c:pt>
                <c:pt idx="717">
                  <c:v>593.77099999999996</c:v>
                </c:pt>
                <c:pt idx="718">
                  <c:v>594.53700000000003</c:v>
                </c:pt>
                <c:pt idx="719">
                  <c:v>595.34</c:v>
                </c:pt>
                <c:pt idx="720">
                  <c:v>596.13</c:v>
                </c:pt>
                <c:pt idx="721">
                  <c:v>596.92200000000003</c:v>
                </c:pt>
                <c:pt idx="722">
                  <c:v>597.70899999999995</c:v>
                </c:pt>
                <c:pt idx="723">
                  <c:v>598.52</c:v>
                </c:pt>
                <c:pt idx="724">
                  <c:v>599.30799999999999</c:v>
                </c:pt>
                <c:pt idx="725">
                  <c:v>600.11099999999999</c:v>
                </c:pt>
                <c:pt idx="726">
                  <c:v>600.88699999999994</c:v>
                </c:pt>
                <c:pt idx="727">
                  <c:v>601.67999999999995</c:v>
                </c:pt>
                <c:pt idx="728">
                  <c:v>602.46400000000006</c:v>
                </c:pt>
                <c:pt idx="729">
                  <c:v>603.25900000000001</c:v>
                </c:pt>
                <c:pt idx="730">
                  <c:v>604.04</c:v>
                </c:pt>
                <c:pt idx="731">
                  <c:v>604.83699999999999</c:v>
                </c:pt>
                <c:pt idx="732">
                  <c:v>605.62800000000004</c:v>
                </c:pt>
                <c:pt idx="733">
                  <c:v>606.42700000000002</c:v>
                </c:pt>
                <c:pt idx="734">
                  <c:v>607.22699999999998</c:v>
                </c:pt>
                <c:pt idx="735">
                  <c:v>608.00800000000004</c:v>
                </c:pt>
                <c:pt idx="736">
                  <c:v>608.81399999999996</c:v>
                </c:pt>
                <c:pt idx="737">
                  <c:v>609.58399999999995</c:v>
                </c:pt>
                <c:pt idx="738">
                  <c:v>610.4</c:v>
                </c:pt>
                <c:pt idx="739">
                  <c:v>611.18899999999996</c:v>
                </c:pt>
                <c:pt idx="740">
                  <c:v>611.97199999999998</c:v>
                </c:pt>
                <c:pt idx="741">
                  <c:v>612.78200000000004</c:v>
                </c:pt>
                <c:pt idx="742">
                  <c:v>613.57500000000005</c:v>
                </c:pt>
                <c:pt idx="743">
                  <c:v>614.35</c:v>
                </c:pt>
                <c:pt idx="744">
                  <c:v>615.17200000000003</c:v>
                </c:pt>
                <c:pt idx="745">
                  <c:v>615.95100000000002</c:v>
                </c:pt>
                <c:pt idx="746">
                  <c:v>616.75599999999997</c:v>
                </c:pt>
                <c:pt idx="747">
                  <c:v>617.54300000000001</c:v>
                </c:pt>
                <c:pt idx="748">
                  <c:v>618.33600000000001</c:v>
                </c:pt>
                <c:pt idx="749">
                  <c:v>619.125</c:v>
                </c:pt>
                <c:pt idx="750">
                  <c:v>619.92899999999997</c:v>
                </c:pt>
                <c:pt idx="751">
                  <c:v>620.72799999999995</c:v>
                </c:pt>
                <c:pt idx="752">
                  <c:v>621.51099999999997</c:v>
                </c:pt>
                <c:pt idx="753">
                  <c:v>622.30600000000004</c:v>
                </c:pt>
                <c:pt idx="754">
                  <c:v>623.11900000000003</c:v>
                </c:pt>
                <c:pt idx="755">
                  <c:v>623.899</c:v>
                </c:pt>
                <c:pt idx="756">
                  <c:v>624.67499999999995</c:v>
                </c:pt>
                <c:pt idx="757">
                  <c:v>625.48599999999999</c:v>
                </c:pt>
                <c:pt idx="758">
                  <c:v>626.27800000000002</c:v>
                </c:pt>
                <c:pt idx="759">
                  <c:v>627.07899999999995</c:v>
                </c:pt>
                <c:pt idx="760">
                  <c:v>627.88</c:v>
                </c:pt>
                <c:pt idx="761">
                  <c:v>628.654</c:v>
                </c:pt>
                <c:pt idx="762">
                  <c:v>629.44200000000001</c:v>
                </c:pt>
                <c:pt idx="763">
                  <c:v>630.25300000000004</c:v>
                </c:pt>
                <c:pt idx="764">
                  <c:v>631.03200000000004</c:v>
                </c:pt>
                <c:pt idx="765">
                  <c:v>631.83100000000002</c:v>
                </c:pt>
                <c:pt idx="766">
                  <c:v>632.63499999999999</c:v>
                </c:pt>
                <c:pt idx="767">
                  <c:v>633.42200000000003</c:v>
                </c:pt>
                <c:pt idx="768">
                  <c:v>634.21600000000001</c:v>
                </c:pt>
                <c:pt idx="769">
                  <c:v>635.00099999999998</c:v>
                </c:pt>
                <c:pt idx="770">
                  <c:v>635.78</c:v>
                </c:pt>
                <c:pt idx="771">
                  <c:v>636.58000000000004</c:v>
                </c:pt>
                <c:pt idx="772">
                  <c:v>637.36099999999999</c:v>
                </c:pt>
                <c:pt idx="773">
                  <c:v>638.17399999999998</c:v>
                </c:pt>
                <c:pt idx="774">
                  <c:v>638.94500000000005</c:v>
                </c:pt>
                <c:pt idx="775">
                  <c:v>639.75900000000001</c:v>
                </c:pt>
                <c:pt idx="776">
                  <c:v>640.54300000000001</c:v>
                </c:pt>
                <c:pt idx="777">
                  <c:v>641.33000000000004</c:v>
                </c:pt>
                <c:pt idx="778">
                  <c:v>642.12</c:v>
                </c:pt>
                <c:pt idx="779">
                  <c:v>642.90700000000004</c:v>
                </c:pt>
                <c:pt idx="780">
                  <c:v>643.69399999999996</c:v>
                </c:pt>
                <c:pt idx="781">
                  <c:v>644.49800000000005</c:v>
                </c:pt>
                <c:pt idx="782">
                  <c:v>645.29600000000005</c:v>
                </c:pt>
                <c:pt idx="783">
                  <c:v>646.072</c:v>
                </c:pt>
                <c:pt idx="784">
                  <c:v>646.86699999999996</c:v>
                </c:pt>
                <c:pt idx="785">
                  <c:v>647.67600000000004</c:v>
                </c:pt>
                <c:pt idx="786">
                  <c:v>648.45399999999995</c:v>
                </c:pt>
                <c:pt idx="787">
                  <c:v>649.26400000000001</c:v>
                </c:pt>
                <c:pt idx="788">
                  <c:v>650.05799999999999</c:v>
                </c:pt>
                <c:pt idx="789">
                  <c:v>650.846</c:v>
                </c:pt>
                <c:pt idx="790">
                  <c:v>651.61300000000006</c:v>
                </c:pt>
                <c:pt idx="791">
                  <c:v>652.42700000000002</c:v>
                </c:pt>
                <c:pt idx="792">
                  <c:v>653.21600000000001</c:v>
                </c:pt>
                <c:pt idx="793">
                  <c:v>654.01199999999994</c:v>
                </c:pt>
                <c:pt idx="794">
                  <c:v>654.79899999999998</c:v>
                </c:pt>
                <c:pt idx="795">
                  <c:v>655.60299999999995</c:v>
                </c:pt>
                <c:pt idx="796">
                  <c:v>656.39099999999996</c:v>
                </c:pt>
                <c:pt idx="797">
                  <c:v>657.18899999999996</c:v>
                </c:pt>
                <c:pt idx="798">
                  <c:v>657.99599999999998</c:v>
                </c:pt>
                <c:pt idx="799">
                  <c:v>658.779</c:v>
                </c:pt>
                <c:pt idx="800">
                  <c:v>659.58900000000006</c:v>
                </c:pt>
                <c:pt idx="801">
                  <c:v>660.36199999999997</c:v>
                </c:pt>
                <c:pt idx="802">
                  <c:v>661.15599999999995</c:v>
                </c:pt>
                <c:pt idx="803">
                  <c:v>661.95600000000002</c:v>
                </c:pt>
                <c:pt idx="804">
                  <c:v>662.74</c:v>
                </c:pt>
                <c:pt idx="805">
                  <c:v>663.54200000000003</c:v>
                </c:pt>
                <c:pt idx="806">
                  <c:v>664.32500000000005</c:v>
                </c:pt>
                <c:pt idx="807">
                  <c:v>665.13599999999997</c:v>
                </c:pt>
                <c:pt idx="808">
                  <c:v>665.93100000000004</c:v>
                </c:pt>
                <c:pt idx="809">
                  <c:v>666.721</c:v>
                </c:pt>
                <c:pt idx="810">
                  <c:v>667.49800000000005</c:v>
                </c:pt>
                <c:pt idx="811">
                  <c:v>668.29300000000001</c:v>
                </c:pt>
                <c:pt idx="812">
                  <c:v>669.06700000000001</c:v>
                </c:pt>
                <c:pt idx="813">
                  <c:v>669.86599999999999</c:v>
                </c:pt>
                <c:pt idx="814">
                  <c:v>670.67200000000003</c:v>
                </c:pt>
                <c:pt idx="815">
                  <c:v>671.46199999999999</c:v>
                </c:pt>
                <c:pt idx="816">
                  <c:v>672.27200000000005</c:v>
                </c:pt>
                <c:pt idx="817">
                  <c:v>673.04</c:v>
                </c:pt>
                <c:pt idx="818">
                  <c:v>673.83900000000006</c:v>
                </c:pt>
                <c:pt idx="819">
                  <c:v>674.65099999999995</c:v>
                </c:pt>
                <c:pt idx="820">
                  <c:v>675.43700000000001</c:v>
                </c:pt>
                <c:pt idx="821">
                  <c:v>676.21799999999996</c:v>
                </c:pt>
                <c:pt idx="822">
                  <c:v>677.024</c:v>
                </c:pt>
                <c:pt idx="823">
                  <c:v>677.803</c:v>
                </c:pt>
                <c:pt idx="824">
                  <c:v>678.56600000000003</c:v>
                </c:pt>
                <c:pt idx="825">
                  <c:v>679.38</c:v>
                </c:pt>
                <c:pt idx="826">
                  <c:v>680.16499999999996</c:v>
                </c:pt>
                <c:pt idx="827">
                  <c:v>680.95799999999997</c:v>
                </c:pt>
                <c:pt idx="828">
                  <c:v>681.755</c:v>
                </c:pt>
                <c:pt idx="829">
                  <c:v>682.54499999999996</c:v>
                </c:pt>
                <c:pt idx="830">
                  <c:v>683.351</c:v>
                </c:pt>
                <c:pt idx="831">
                  <c:v>684.12699999999995</c:v>
                </c:pt>
                <c:pt idx="832">
                  <c:v>684.93899999999996</c:v>
                </c:pt>
                <c:pt idx="833">
                  <c:v>685.70699999999999</c:v>
                </c:pt>
                <c:pt idx="834">
                  <c:v>686.51</c:v>
                </c:pt>
                <c:pt idx="835">
                  <c:v>687.29700000000003</c:v>
                </c:pt>
                <c:pt idx="836">
                  <c:v>688.08500000000004</c:v>
                </c:pt>
                <c:pt idx="837">
                  <c:v>688.88199999999995</c:v>
                </c:pt>
                <c:pt idx="838">
                  <c:v>689.67600000000004</c:v>
                </c:pt>
                <c:pt idx="839">
                  <c:v>690.47199999999998</c:v>
                </c:pt>
                <c:pt idx="840">
                  <c:v>691.27599999999995</c:v>
                </c:pt>
                <c:pt idx="841">
                  <c:v>692.077</c:v>
                </c:pt>
                <c:pt idx="842">
                  <c:v>692.85900000000004</c:v>
                </c:pt>
                <c:pt idx="843">
                  <c:v>693.66200000000003</c:v>
                </c:pt>
                <c:pt idx="844">
                  <c:v>694.43700000000001</c:v>
                </c:pt>
                <c:pt idx="845">
                  <c:v>695.23500000000001</c:v>
                </c:pt>
                <c:pt idx="846">
                  <c:v>696.03099999999995</c:v>
                </c:pt>
                <c:pt idx="847">
                  <c:v>696.80399999999997</c:v>
                </c:pt>
                <c:pt idx="848">
                  <c:v>697.61199999999997</c:v>
                </c:pt>
                <c:pt idx="849">
                  <c:v>698.41499999999996</c:v>
                </c:pt>
                <c:pt idx="850">
                  <c:v>699.21</c:v>
                </c:pt>
                <c:pt idx="851">
                  <c:v>699.99300000000005</c:v>
                </c:pt>
                <c:pt idx="852">
                  <c:v>700.79</c:v>
                </c:pt>
                <c:pt idx="853">
                  <c:v>701.58299999999997</c:v>
                </c:pt>
                <c:pt idx="854">
                  <c:v>702.38099999999997</c:v>
                </c:pt>
                <c:pt idx="855">
                  <c:v>703.16200000000003</c:v>
                </c:pt>
                <c:pt idx="856">
                  <c:v>703.95299999999997</c:v>
                </c:pt>
                <c:pt idx="857">
                  <c:v>704.74900000000002</c:v>
                </c:pt>
                <c:pt idx="858">
                  <c:v>705.50199999999995</c:v>
                </c:pt>
                <c:pt idx="859">
                  <c:v>706.31500000000005</c:v>
                </c:pt>
                <c:pt idx="860">
                  <c:v>707.10400000000004</c:v>
                </c:pt>
                <c:pt idx="861">
                  <c:v>707.88699999999994</c:v>
                </c:pt>
                <c:pt idx="862">
                  <c:v>708.702</c:v>
                </c:pt>
                <c:pt idx="863">
                  <c:v>709.48299999999995</c:v>
                </c:pt>
                <c:pt idx="864">
                  <c:v>710.28800000000001</c:v>
                </c:pt>
                <c:pt idx="865">
                  <c:v>711.04499999999996</c:v>
                </c:pt>
                <c:pt idx="866">
                  <c:v>711.86300000000006</c:v>
                </c:pt>
                <c:pt idx="867">
                  <c:v>712.64300000000003</c:v>
                </c:pt>
                <c:pt idx="868">
                  <c:v>713.42200000000003</c:v>
                </c:pt>
                <c:pt idx="869">
                  <c:v>714.20799999999997</c:v>
                </c:pt>
                <c:pt idx="870">
                  <c:v>715.02</c:v>
                </c:pt>
                <c:pt idx="871">
                  <c:v>715.80200000000002</c:v>
                </c:pt>
                <c:pt idx="872">
                  <c:v>716.58600000000001</c:v>
                </c:pt>
                <c:pt idx="873">
                  <c:v>717.39800000000002</c:v>
                </c:pt>
                <c:pt idx="874">
                  <c:v>718.18</c:v>
                </c:pt>
                <c:pt idx="875">
                  <c:v>718.97199999999998</c:v>
                </c:pt>
                <c:pt idx="876">
                  <c:v>719.779</c:v>
                </c:pt>
                <c:pt idx="877">
                  <c:v>720.54399999999998</c:v>
                </c:pt>
                <c:pt idx="878">
                  <c:v>721.35199999999998</c:v>
                </c:pt>
                <c:pt idx="879">
                  <c:v>722.13699999999994</c:v>
                </c:pt>
                <c:pt idx="880">
                  <c:v>722.94</c:v>
                </c:pt>
                <c:pt idx="881">
                  <c:v>723.69200000000001</c:v>
                </c:pt>
                <c:pt idx="882">
                  <c:v>724.524</c:v>
                </c:pt>
                <c:pt idx="883">
                  <c:v>725.322</c:v>
                </c:pt>
                <c:pt idx="884">
                  <c:v>726.11900000000003</c:v>
                </c:pt>
                <c:pt idx="885">
                  <c:v>726.9</c:v>
                </c:pt>
                <c:pt idx="886">
                  <c:v>727.70799999999997</c:v>
                </c:pt>
                <c:pt idx="887">
                  <c:v>728.47400000000005</c:v>
                </c:pt>
                <c:pt idx="888">
                  <c:v>729.28300000000002</c:v>
                </c:pt>
                <c:pt idx="889">
                  <c:v>730.07799999999997</c:v>
                </c:pt>
                <c:pt idx="890">
                  <c:v>730.86199999999997</c:v>
                </c:pt>
                <c:pt idx="891">
                  <c:v>731.66099999999994</c:v>
                </c:pt>
                <c:pt idx="892">
                  <c:v>732.44299999999998</c:v>
                </c:pt>
                <c:pt idx="893">
                  <c:v>733.24800000000005</c:v>
                </c:pt>
                <c:pt idx="894">
                  <c:v>734.04499999999996</c:v>
                </c:pt>
                <c:pt idx="895">
                  <c:v>734.83199999999999</c:v>
                </c:pt>
                <c:pt idx="896">
                  <c:v>735.64200000000005</c:v>
                </c:pt>
                <c:pt idx="897">
                  <c:v>736.42399999999998</c:v>
                </c:pt>
                <c:pt idx="898">
                  <c:v>737.21699999999998</c:v>
                </c:pt>
                <c:pt idx="899">
                  <c:v>737.99199999999996</c:v>
                </c:pt>
                <c:pt idx="900">
                  <c:v>738.80100000000004</c:v>
                </c:pt>
                <c:pt idx="901">
                  <c:v>739.577</c:v>
                </c:pt>
                <c:pt idx="902">
                  <c:v>740.35500000000002</c:v>
                </c:pt>
                <c:pt idx="903">
                  <c:v>741.15599999999995</c:v>
                </c:pt>
                <c:pt idx="904">
                  <c:v>741.93</c:v>
                </c:pt>
                <c:pt idx="905">
                  <c:v>742.73800000000006</c:v>
                </c:pt>
                <c:pt idx="906">
                  <c:v>743.53099999999995</c:v>
                </c:pt>
                <c:pt idx="907">
                  <c:v>744.33799999999997</c:v>
                </c:pt>
                <c:pt idx="908">
                  <c:v>745.12099999999998</c:v>
                </c:pt>
                <c:pt idx="909">
                  <c:v>745.90200000000004</c:v>
                </c:pt>
                <c:pt idx="910">
                  <c:v>746.72</c:v>
                </c:pt>
                <c:pt idx="911">
                  <c:v>747.49599999999998</c:v>
                </c:pt>
                <c:pt idx="912">
                  <c:v>748.28499999999997</c:v>
                </c:pt>
                <c:pt idx="913">
                  <c:v>749.08699999999999</c:v>
                </c:pt>
                <c:pt idx="914">
                  <c:v>749.86400000000003</c:v>
                </c:pt>
                <c:pt idx="915">
                  <c:v>750.63900000000001</c:v>
                </c:pt>
                <c:pt idx="916">
                  <c:v>751.46600000000001</c:v>
                </c:pt>
                <c:pt idx="917">
                  <c:v>752.245</c:v>
                </c:pt>
                <c:pt idx="918">
                  <c:v>753.03599999999994</c:v>
                </c:pt>
                <c:pt idx="919">
                  <c:v>753.83100000000002</c:v>
                </c:pt>
                <c:pt idx="920">
                  <c:v>754.61099999999999</c:v>
                </c:pt>
                <c:pt idx="921">
                  <c:v>755.40700000000004</c:v>
                </c:pt>
                <c:pt idx="922">
                  <c:v>756.17399999999998</c:v>
                </c:pt>
                <c:pt idx="923">
                  <c:v>756.99400000000003</c:v>
                </c:pt>
                <c:pt idx="924">
                  <c:v>757.77499999999998</c:v>
                </c:pt>
                <c:pt idx="925">
                  <c:v>758.57</c:v>
                </c:pt>
                <c:pt idx="926">
                  <c:v>759.37800000000004</c:v>
                </c:pt>
                <c:pt idx="927">
                  <c:v>760.154</c:v>
                </c:pt>
                <c:pt idx="928">
                  <c:v>760.95600000000002</c:v>
                </c:pt>
                <c:pt idx="929">
                  <c:v>761.73599999999999</c:v>
                </c:pt>
                <c:pt idx="930">
                  <c:v>762.54700000000003</c:v>
                </c:pt>
                <c:pt idx="931">
                  <c:v>763.34100000000001</c:v>
                </c:pt>
                <c:pt idx="932">
                  <c:v>764.13300000000004</c:v>
                </c:pt>
                <c:pt idx="933">
                  <c:v>764.92899999999997</c:v>
                </c:pt>
                <c:pt idx="934">
                  <c:v>765.71199999999999</c:v>
                </c:pt>
                <c:pt idx="935">
                  <c:v>766.505</c:v>
                </c:pt>
                <c:pt idx="936">
                  <c:v>767.29200000000003</c:v>
                </c:pt>
                <c:pt idx="937">
                  <c:v>768.10599999999999</c:v>
                </c:pt>
                <c:pt idx="938">
                  <c:v>768.88099999999997</c:v>
                </c:pt>
                <c:pt idx="939">
                  <c:v>769.69100000000003</c:v>
                </c:pt>
                <c:pt idx="940">
                  <c:v>770.49699999999996</c:v>
                </c:pt>
                <c:pt idx="941">
                  <c:v>771.26800000000003</c:v>
                </c:pt>
                <c:pt idx="942">
                  <c:v>772.05899999999997</c:v>
                </c:pt>
                <c:pt idx="943">
                  <c:v>772.86400000000003</c:v>
                </c:pt>
                <c:pt idx="944">
                  <c:v>773.65200000000004</c:v>
                </c:pt>
                <c:pt idx="945">
                  <c:v>774.45</c:v>
                </c:pt>
                <c:pt idx="946">
                  <c:v>775.23900000000003</c:v>
                </c:pt>
                <c:pt idx="947">
                  <c:v>776.04300000000001</c:v>
                </c:pt>
                <c:pt idx="948">
                  <c:v>776.84</c:v>
                </c:pt>
                <c:pt idx="949">
                  <c:v>777.59199999999998</c:v>
                </c:pt>
                <c:pt idx="950">
                  <c:v>778.42100000000005</c:v>
                </c:pt>
                <c:pt idx="951">
                  <c:v>779.19399999999996</c:v>
                </c:pt>
                <c:pt idx="952">
                  <c:v>779.97199999999998</c:v>
                </c:pt>
                <c:pt idx="953">
                  <c:v>780.78099999999995</c:v>
                </c:pt>
                <c:pt idx="954">
                  <c:v>781.56399999999996</c:v>
                </c:pt>
                <c:pt idx="955">
                  <c:v>782.35599999999999</c:v>
                </c:pt>
                <c:pt idx="956">
                  <c:v>783.13800000000003</c:v>
                </c:pt>
                <c:pt idx="957">
                  <c:v>783.93399999999997</c:v>
                </c:pt>
                <c:pt idx="958">
                  <c:v>784.74300000000005</c:v>
                </c:pt>
                <c:pt idx="959">
                  <c:v>785.54</c:v>
                </c:pt>
                <c:pt idx="960">
                  <c:v>786.33600000000001</c:v>
                </c:pt>
                <c:pt idx="961">
                  <c:v>787.11500000000001</c:v>
                </c:pt>
                <c:pt idx="962">
                  <c:v>787.93</c:v>
                </c:pt>
                <c:pt idx="963">
                  <c:v>788.69299999999998</c:v>
                </c:pt>
                <c:pt idx="964">
                  <c:v>789.49900000000002</c:v>
                </c:pt>
                <c:pt idx="965">
                  <c:v>790.29100000000005</c:v>
                </c:pt>
                <c:pt idx="966">
                  <c:v>791.08299999999997</c:v>
                </c:pt>
                <c:pt idx="967">
                  <c:v>791.88400000000001</c:v>
                </c:pt>
                <c:pt idx="968">
                  <c:v>792.67600000000004</c:v>
                </c:pt>
                <c:pt idx="969">
                  <c:v>793.46900000000005</c:v>
                </c:pt>
                <c:pt idx="970">
                  <c:v>794.24599999999998</c:v>
                </c:pt>
                <c:pt idx="971">
                  <c:v>795.05</c:v>
                </c:pt>
                <c:pt idx="972">
                  <c:v>795.83199999999999</c:v>
                </c:pt>
                <c:pt idx="973">
                  <c:v>796.62599999999998</c:v>
                </c:pt>
                <c:pt idx="974">
                  <c:v>797.44500000000005</c:v>
                </c:pt>
                <c:pt idx="975">
                  <c:v>798.23400000000004</c:v>
                </c:pt>
                <c:pt idx="976">
                  <c:v>799.01099999999997</c:v>
                </c:pt>
                <c:pt idx="977">
                  <c:v>799.81500000000005</c:v>
                </c:pt>
                <c:pt idx="978">
                  <c:v>800.61500000000001</c:v>
                </c:pt>
                <c:pt idx="979">
                  <c:v>801.41399999999999</c:v>
                </c:pt>
                <c:pt idx="980">
                  <c:v>802.20699999999999</c:v>
                </c:pt>
                <c:pt idx="981">
                  <c:v>803.01599999999996</c:v>
                </c:pt>
                <c:pt idx="982">
                  <c:v>803.81100000000004</c:v>
                </c:pt>
                <c:pt idx="983">
                  <c:v>804.56899999999996</c:v>
                </c:pt>
                <c:pt idx="984">
                  <c:v>805.38099999999997</c:v>
                </c:pt>
                <c:pt idx="985">
                  <c:v>806.17899999999997</c:v>
                </c:pt>
                <c:pt idx="986">
                  <c:v>806.96</c:v>
                </c:pt>
                <c:pt idx="987">
                  <c:v>807.76700000000005</c:v>
                </c:pt>
                <c:pt idx="988">
                  <c:v>808.54899999999998</c:v>
                </c:pt>
                <c:pt idx="989">
                  <c:v>809.34400000000005</c:v>
                </c:pt>
                <c:pt idx="990">
                  <c:v>810.12300000000005</c:v>
                </c:pt>
                <c:pt idx="991">
                  <c:v>810.94799999999998</c:v>
                </c:pt>
                <c:pt idx="992">
                  <c:v>811.71199999999999</c:v>
                </c:pt>
                <c:pt idx="993">
                  <c:v>812.51900000000001</c:v>
                </c:pt>
                <c:pt idx="994">
                  <c:v>813.30700000000002</c:v>
                </c:pt>
                <c:pt idx="995">
                  <c:v>814.072</c:v>
                </c:pt>
                <c:pt idx="996">
                  <c:v>814.88400000000001</c:v>
                </c:pt>
                <c:pt idx="997">
                  <c:v>815.66700000000003</c:v>
                </c:pt>
                <c:pt idx="998">
                  <c:v>816.46</c:v>
                </c:pt>
                <c:pt idx="999">
                  <c:v>817.27499999999998</c:v>
                </c:pt>
                <c:pt idx="1000">
                  <c:v>818.05100000000004</c:v>
                </c:pt>
                <c:pt idx="1001">
                  <c:v>818.86699999999996</c:v>
                </c:pt>
                <c:pt idx="1002">
                  <c:v>819.64800000000002</c:v>
                </c:pt>
                <c:pt idx="1003">
                  <c:v>820.43899999999996</c:v>
                </c:pt>
                <c:pt idx="1004">
                  <c:v>821.226</c:v>
                </c:pt>
                <c:pt idx="1005">
                  <c:v>822.00300000000004</c:v>
                </c:pt>
                <c:pt idx="1006">
                  <c:v>822.78800000000001</c:v>
                </c:pt>
                <c:pt idx="1007">
                  <c:v>823.59100000000001</c:v>
                </c:pt>
                <c:pt idx="1008">
                  <c:v>824.38300000000004</c:v>
                </c:pt>
                <c:pt idx="1009">
                  <c:v>825.18200000000002</c:v>
                </c:pt>
                <c:pt idx="1010">
                  <c:v>825.96699999999998</c:v>
                </c:pt>
                <c:pt idx="1011">
                  <c:v>826.755</c:v>
                </c:pt>
                <c:pt idx="1012">
                  <c:v>827.548</c:v>
                </c:pt>
                <c:pt idx="1013">
                  <c:v>828.34299999999996</c:v>
                </c:pt>
                <c:pt idx="1014">
                  <c:v>829.13499999999999</c:v>
                </c:pt>
                <c:pt idx="1015">
                  <c:v>829.93299999999999</c:v>
                </c:pt>
                <c:pt idx="1016">
                  <c:v>830.74</c:v>
                </c:pt>
                <c:pt idx="1017">
                  <c:v>831.50900000000001</c:v>
                </c:pt>
                <c:pt idx="1018">
                  <c:v>832.30700000000002</c:v>
                </c:pt>
                <c:pt idx="1019">
                  <c:v>833.09799999999996</c:v>
                </c:pt>
                <c:pt idx="1020">
                  <c:v>833.89099999999996</c:v>
                </c:pt>
                <c:pt idx="1021">
                  <c:v>834.68600000000004</c:v>
                </c:pt>
                <c:pt idx="1022">
                  <c:v>835.49400000000003</c:v>
                </c:pt>
                <c:pt idx="1023">
                  <c:v>836.30399999999997</c:v>
                </c:pt>
                <c:pt idx="1024">
                  <c:v>837.08299999999997</c:v>
                </c:pt>
                <c:pt idx="1025">
                  <c:v>837.89800000000002</c:v>
                </c:pt>
                <c:pt idx="1026">
                  <c:v>838.68600000000004</c:v>
                </c:pt>
                <c:pt idx="1027">
                  <c:v>839.45</c:v>
                </c:pt>
                <c:pt idx="1028">
                  <c:v>840.28</c:v>
                </c:pt>
                <c:pt idx="1029">
                  <c:v>841.06100000000004</c:v>
                </c:pt>
                <c:pt idx="1030">
                  <c:v>841.85299999999995</c:v>
                </c:pt>
                <c:pt idx="1031">
                  <c:v>842.65300000000002</c:v>
                </c:pt>
                <c:pt idx="1032">
                  <c:v>843.45699999999999</c:v>
                </c:pt>
                <c:pt idx="1033">
                  <c:v>844.245</c:v>
                </c:pt>
                <c:pt idx="1034">
                  <c:v>845.04100000000005</c:v>
                </c:pt>
                <c:pt idx="1035">
                  <c:v>845.85900000000004</c:v>
                </c:pt>
                <c:pt idx="1036">
                  <c:v>846.63400000000001</c:v>
                </c:pt>
                <c:pt idx="1037">
                  <c:v>847.43</c:v>
                </c:pt>
                <c:pt idx="1038">
                  <c:v>848.21799999999996</c:v>
                </c:pt>
                <c:pt idx="1039">
                  <c:v>848.99699999999996</c:v>
                </c:pt>
                <c:pt idx="1040">
                  <c:v>849.77300000000002</c:v>
                </c:pt>
                <c:pt idx="1041">
                  <c:v>850.59100000000001</c:v>
                </c:pt>
                <c:pt idx="1042">
                  <c:v>851.38</c:v>
                </c:pt>
                <c:pt idx="1043">
                  <c:v>852.16499999999996</c:v>
                </c:pt>
                <c:pt idx="1044">
                  <c:v>852.97799999999995</c:v>
                </c:pt>
                <c:pt idx="1045">
                  <c:v>853.779</c:v>
                </c:pt>
                <c:pt idx="1046">
                  <c:v>854.53599999999994</c:v>
                </c:pt>
                <c:pt idx="1047">
                  <c:v>855.35400000000004</c:v>
                </c:pt>
                <c:pt idx="1048">
                  <c:v>856.13400000000001</c:v>
                </c:pt>
                <c:pt idx="1049">
                  <c:v>856.93799999999999</c:v>
                </c:pt>
                <c:pt idx="1050">
                  <c:v>857.73599999999999</c:v>
                </c:pt>
                <c:pt idx="1051">
                  <c:v>858.50400000000002</c:v>
                </c:pt>
                <c:pt idx="1052">
                  <c:v>859.28899999999999</c:v>
                </c:pt>
                <c:pt idx="1053">
                  <c:v>860.10199999999998</c:v>
                </c:pt>
                <c:pt idx="1054">
                  <c:v>860.88</c:v>
                </c:pt>
                <c:pt idx="1055">
                  <c:v>861.67399999999998</c:v>
                </c:pt>
                <c:pt idx="1056">
                  <c:v>862.46699999999998</c:v>
                </c:pt>
                <c:pt idx="1057">
                  <c:v>863.27200000000005</c:v>
                </c:pt>
                <c:pt idx="1058">
                  <c:v>864.03800000000001</c:v>
                </c:pt>
                <c:pt idx="1059">
                  <c:v>864.83399999999995</c:v>
                </c:pt>
                <c:pt idx="1060">
                  <c:v>865.63</c:v>
                </c:pt>
                <c:pt idx="1061">
                  <c:v>866.40499999999997</c:v>
                </c:pt>
                <c:pt idx="1062">
                  <c:v>867.2</c:v>
                </c:pt>
                <c:pt idx="1063">
                  <c:v>867.98800000000006</c:v>
                </c:pt>
                <c:pt idx="1064">
                  <c:v>868.77599999999995</c:v>
                </c:pt>
                <c:pt idx="1065">
                  <c:v>869.59199999999998</c:v>
                </c:pt>
                <c:pt idx="1066">
                  <c:v>870.38099999999997</c:v>
                </c:pt>
                <c:pt idx="1067">
                  <c:v>871.16800000000001</c:v>
                </c:pt>
                <c:pt idx="1068">
                  <c:v>871.971</c:v>
                </c:pt>
                <c:pt idx="1069">
                  <c:v>872.77800000000002</c:v>
                </c:pt>
                <c:pt idx="1070">
                  <c:v>873.56100000000004</c:v>
                </c:pt>
                <c:pt idx="1071">
                  <c:v>874.346</c:v>
                </c:pt>
                <c:pt idx="1072">
                  <c:v>875.15200000000004</c:v>
                </c:pt>
                <c:pt idx="1073">
                  <c:v>875.93799999999999</c:v>
                </c:pt>
                <c:pt idx="1074">
                  <c:v>876.71799999999996</c:v>
                </c:pt>
                <c:pt idx="1075">
                  <c:v>877.53599999999994</c:v>
                </c:pt>
                <c:pt idx="1076">
                  <c:v>878.33100000000002</c:v>
                </c:pt>
                <c:pt idx="1077">
                  <c:v>879.12699999999995</c:v>
                </c:pt>
                <c:pt idx="1078">
                  <c:v>879.923</c:v>
                </c:pt>
                <c:pt idx="1079">
                  <c:v>880.72199999999998</c:v>
                </c:pt>
                <c:pt idx="1080">
                  <c:v>881.49199999999996</c:v>
                </c:pt>
                <c:pt idx="1081">
                  <c:v>882.28499999999997</c:v>
                </c:pt>
                <c:pt idx="1082">
                  <c:v>883.08600000000001</c:v>
                </c:pt>
                <c:pt idx="1083">
                  <c:v>883.87400000000002</c:v>
                </c:pt>
                <c:pt idx="1084">
                  <c:v>884.66499999999996</c:v>
                </c:pt>
                <c:pt idx="1085">
                  <c:v>886.23500000000001</c:v>
                </c:pt>
                <c:pt idx="1086">
                  <c:v>887.02599999999995</c:v>
                </c:pt>
                <c:pt idx="1087">
                  <c:v>887.82500000000005</c:v>
                </c:pt>
                <c:pt idx="1088">
                  <c:v>888.60699999999997</c:v>
                </c:pt>
                <c:pt idx="1089">
                  <c:v>889.39499999999998</c:v>
                </c:pt>
                <c:pt idx="1090">
                  <c:v>890.18399999999997</c:v>
                </c:pt>
                <c:pt idx="1091">
                  <c:v>890.976</c:v>
                </c:pt>
                <c:pt idx="1092">
                  <c:v>891.76400000000001</c:v>
                </c:pt>
                <c:pt idx="1093">
                  <c:v>892.54700000000003</c:v>
                </c:pt>
                <c:pt idx="1094">
                  <c:v>893.33399999999995</c:v>
                </c:pt>
                <c:pt idx="1095">
                  <c:v>894.125</c:v>
                </c:pt>
                <c:pt idx="1096">
                  <c:v>894.91800000000001</c:v>
                </c:pt>
                <c:pt idx="1097">
                  <c:v>895.72500000000002</c:v>
                </c:pt>
                <c:pt idx="1098">
                  <c:v>896.51800000000003</c:v>
                </c:pt>
                <c:pt idx="1099">
                  <c:v>897.30200000000002</c:v>
                </c:pt>
                <c:pt idx="1100">
                  <c:v>898.08500000000004</c:v>
                </c:pt>
                <c:pt idx="1101">
                  <c:v>898.89099999999996</c:v>
                </c:pt>
                <c:pt idx="1102">
                  <c:v>899.66700000000003</c:v>
                </c:pt>
                <c:pt idx="1103">
                  <c:v>900.46900000000005</c:v>
                </c:pt>
                <c:pt idx="1104">
                  <c:v>901.24800000000005</c:v>
                </c:pt>
                <c:pt idx="1105">
                  <c:v>902.06200000000001</c:v>
                </c:pt>
                <c:pt idx="1106">
                  <c:v>902.84500000000003</c:v>
                </c:pt>
                <c:pt idx="1107">
                  <c:v>903.62</c:v>
                </c:pt>
                <c:pt idx="1108">
                  <c:v>904.44</c:v>
                </c:pt>
                <c:pt idx="1109">
                  <c:v>905.21799999999996</c:v>
                </c:pt>
                <c:pt idx="1110">
                  <c:v>906.01599999999996</c:v>
                </c:pt>
                <c:pt idx="1111">
                  <c:v>906.80499999999995</c:v>
                </c:pt>
                <c:pt idx="1112">
                  <c:v>907.58799999999997</c:v>
                </c:pt>
                <c:pt idx="1113">
                  <c:v>908.39599999999996</c:v>
                </c:pt>
                <c:pt idx="1114">
                  <c:v>909.16899999999998</c:v>
                </c:pt>
                <c:pt idx="1115">
                  <c:v>909.98199999999997</c:v>
                </c:pt>
                <c:pt idx="1116">
                  <c:v>910.78</c:v>
                </c:pt>
                <c:pt idx="1117">
                  <c:v>911.56899999999996</c:v>
                </c:pt>
                <c:pt idx="1118">
                  <c:v>912.36599999999999</c:v>
                </c:pt>
                <c:pt idx="1119">
                  <c:v>913.16600000000005</c:v>
                </c:pt>
                <c:pt idx="1120">
                  <c:v>913.95500000000004</c:v>
                </c:pt>
                <c:pt idx="1121">
                  <c:v>914.75300000000004</c:v>
                </c:pt>
                <c:pt idx="1122">
                  <c:v>915.53599999999994</c:v>
                </c:pt>
                <c:pt idx="1123">
                  <c:v>916.33</c:v>
                </c:pt>
                <c:pt idx="1124">
                  <c:v>917.11</c:v>
                </c:pt>
                <c:pt idx="1125">
                  <c:v>917.91099999999994</c:v>
                </c:pt>
                <c:pt idx="1126">
                  <c:v>918.70699999999999</c:v>
                </c:pt>
                <c:pt idx="1127">
                  <c:v>919.47699999999998</c:v>
                </c:pt>
                <c:pt idx="1128">
                  <c:v>920.27200000000005</c:v>
                </c:pt>
                <c:pt idx="1129">
                  <c:v>921.06299999999999</c:v>
                </c:pt>
                <c:pt idx="1130">
                  <c:v>921.84900000000005</c:v>
                </c:pt>
                <c:pt idx="1131">
                  <c:v>922.63199999999995</c:v>
                </c:pt>
                <c:pt idx="1132">
                  <c:v>923.43700000000001</c:v>
                </c:pt>
                <c:pt idx="1133">
                  <c:v>924.21799999999996</c:v>
                </c:pt>
                <c:pt idx="1134">
                  <c:v>925.00400000000002</c:v>
                </c:pt>
                <c:pt idx="1135">
                  <c:v>925.81500000000005</c:v>
                </c:pt>
                <c:pt idx="1136">
                  <c:v>926.56700000000001</c:v>
                </c:pt>
                <c:pt idx="1137">
                  <c:v>927.37800000000004</c:v>
                </c:pt>
                <c:pt idx="1138">
                  <c:v>928.16</c:v>
                </c:pt>
                <c:pt idx="1139">
                  <c:v>928.96400000000006</c:v>
                </c:pt>
                <c:pt idx="1140">
                  <c:v>929.76099999999997</c:v>
                </c:pt>
                <c:pt idx="1141">
                  <c:v>930.52800000000002</c:v>
                </c:pt>
                <c:pt idx="1142">
                  <c:v>931.327</c:v>
                </c:pt>
                <c:pt idx="1143">
                  <c:v>932.11400000000003</c:v>
                </c:pt>
                <c:pt idx="1144">
                  <c:v>932.89599999999996</c:v>
                </c:pt>
                <c:pt idx="1145">
                  <c:v>933.702</c:v>
                </c:pt>
                <c:pt idx="1146">
                  <c:v>934.48199999999997</c:v>
                </c:pt>
                <c:pt idx="1147">
                  <c:v>935.28</c:v>
                </c:pt>
                <c:pt idx="1148">
                  <c:v>936.06299999999999</c:v>
                </c:pt>
                <c:pt idx="1149">
                  <c:v>936.87199999999996</c:v>
                </c:pt>
                <c:pt idx="1150">
                  <c:v>937.64099999999996</c:v>
                </c:pt>
                <c:pt idx="1151">
                  <c:v>938.44</c:v>
                </c:pt>
                <c:pt idx="1152">
                  <c:v>939.23</c:v>
                </c:pt>
                <c:pt idx="1153">
                  <c:v>940.01199999999994</c:v>
                </c:pt>
                <c:pt idx="1154">
                  <c:v>940.80100000000004</c:v>
                </c:pt>
                <c:pt idx="1155">
                  <c:v>941.6</c:v>
                </c:pt>
                <c:pt idx="1156">
                  <c:v>942.39800000000002</c:v>
                </c:pt>
                <c:pt idx="1157">
                  <c:v>943.17100000000005</c:v>
                </c:pt>
                <c:pt idx="1158">
                  <c:v>943.97299999999996</c:v>
                </c:pt>
                <c:pt idx="1159">
                  <c:v>944.77499999999998</c:v>
                </c:pt>
                <c:pt idx="1160">
                  <c:v>945.56399999999996</c:v>
                </c:pt>
                <c:pt idx="1161">
                  <c:v>946.37199999999996</c:v>
                </c:pt>
                <c:pt idx="1162">
                  <c:v>947.16899999999998</c:v>
                </c:pt>
                <c:pt idx="1163">
                  <c:v>947.96799999999996</c:v>
                </c:pt>
                <c:pt idx="1164">
                  <c:v>948.745</c:v>
                </c:pt>
                <c:pt idx="1165">
                  <c:v>949.54600000000005</c:v>
                </c:pt>
                <c:pt idx="1166">
                  <c:v>950.33600000000001</c:v>
                </c:pt>
                <c:pt idx="1167">
                  <c:v>951.12900000000002</c:v>
                </c:pt>
                <c:pt idx="1168">
                  <c:v>951.92200000000003</c:v>
                </c:pt>
                <c:pt idx="1169">
                  <c:v>952.70899999999995</c:v>
                </c:pt>
                <c:pt idx="1170">
                  <c:v>953.49800000000005</c:v>
                </c:pt>
                <c:pt idx="1171">
                  <c:v>954.3</c:v>
                </c:pt>
                <c:pt idx="1172">
                  <c:v>955.12199999999996</c:v>
                </c:pt>
                <c:pt idx="1173">
                  <c:v>955.89300000000003</c:v>
                </c:pt>
                <c:pt idx="1174">
                  <c:v>956.70799999999997</c:v>
                </c:pt>
                <c:pt idx="1175">
                  <c:v>957.47500000000002</c:v>
                </c:pt>
                <c:pt idx="1176">
                  <c:v>958.26499999999999</c:v>
                </c:pt>
                <c:pt idx="1177">
                  <c:v>959.06899999999996</c:v>
                </c:pt>
                <c:pt idx="1178">
                  <c:v>959.85699999999997</c:v>
                </c:pt>
                <c:pt idx="1179">
                  <c:v>960.64700000000005</c:v>
                </c:pt>
                <c:pt idx="1180">
                  <c:v>961.44600000000003</c:v>
                </c:pt>
                <c:pt idx="1181">
                  <c:v>962.24599999999998</c:v>
                </c:pt>
                <c:pt idx="1182">
                  <c:v>963.03300000000002</c:v>
                </c:pt>
                <c:pt idx="1183">
                  <c:v>963.83799999999997</c:v>
                </c:pt>
                <c:pt idx="1184">
                  <c:v>964.61500000000001</c:v>
                </c:pt>
                <c:pt idx="1185">
                  <c:v>965.404</c:v>
                </c:pt>
                <c:pt idx="1186">
                  <c:v>966.19299999999998</c:v>
                </c:pt>
                <c:pt idx="1187">
                  <c:v>966.96799999999996</c:v>
                </c:pt>
                <c:pt idx="1188">
                  <c:v>967.774</c:v>
                </c:pt>
                <c:pt idx="1189">
                  <c:v>968.56100000000004</c:v>
                </c:pt>
                <c:pt idx="1190">
                  <c:v>969.36199999999997</c:v>
                </c:pt>
                <c:pt idx="1191">
                  <c:v>970.14</c:v>
                </c:pt>
                <c:pt idx="1192">
                  <c:v>970.952</c:v>
                </c:pt>
                <c:pt idx="1193">
                  <c:v>971.74400000000003</c:v>
                </c:pt>
                <c:pt idx="1194">
                  <c:v>972.54399999999998</c:v>
                </c:pt>
                <c:pt idx="1195">
                  <c:v>973.33199999999999</c:v>
                </c:pt>
                <c:pt idx="1196">
                  <c:v>974.12400000000002</c:v>
                </c:pt>
                <c:pt idx="1197">
                  <c:v>974.92</c:v>
                </c:pt>
                <c:pt idx="1198">
                  <c:v>975.68799999999999</c:v>
                </c:pt>
                <c:pt idx="1199">
                  <c:v>976.50800000000004</c:v>
                </c:pt>
                <c:pt idx="1200">
                  <c:v>977.29200000000003</c:v>
                </c:pt>
                <c:pt idx="1201">
                  <c:v>978.08600000000001</c:v>
                </c:pt>
                <c:pt idx="1202">
                  <c:v>978.89099999999996</c:v>
                </c:pt>
                <c:pt idx="1203">
                  <c:v>979.67200000000003</c:v>
                </c:pt>
                <c:pt idx="1204">
                  <c:v>980.47900000000004</c:v>
                </c:pt>
                <c:pt idx="1205">
                  <c:v>981.26199999999994</c:v>
                </c:pt>
                <c:pt idx="1206">
                  <c:v>982.07399999999996</c:v>
                </c:pt>
                <c:pt idx="1207">
                  <c:v>982.875</c:v>
                </c:pt>
                <c:pt idx="1208">
                  <c:v>983.66600000000005</c:v>
                </c:pt>
                <c:pt idx="1209">
                  <c:v>984.44200000000001</c:v>
                </c:pt>
                <c:pt idx="1210">
                  <c:v>985.25099999999998</c:v>
                </c:pt>
                <c:pt idx="1211">
                  <c:v>986.024</c:v>
                </c:pt>
                <c:pt idx="1212">
                  <c:v>986.822</c:v>
                </c:pt>
                <c:pt idx="1213">
                  <c:v>987.63099999999997</c:v>
                </c:pt>
                <c:pt idx="1214">
                  <c:v>988.43</c:v>
                </c:pt>
                <c:pt idx="1215">
                  <c:v>989.23800000000006</c:v>
                </c:pt>
                <c:pt idx="1216">
                  <c:v>990.02800000000002</c:v>
                </c:pt>
                <c:pt idx="1217">
                  <c:v>990.81799999999998</c:v>
                </c:pt>
                <c:pt idx="1218">
                  <c:v>991.6</c:v>
                </c:pt>
                <c:pt idx="1219">
                  <c:v>992.38800000000003</c:v>
                </c:pt>
                <c:pt idx="1220">
                  <c:v>993.19</c:v>
                </c:pt>
                <c:pt idx="1221">
                  <c:v>993.96199999999999</c:v>
                </c:pt>
                <c:pt idx="1222">
                  <c:v>994.74699999999996</c:v>
                </c:pt>
                <c:pt idx="1223">
                  <c:v>995.56700000000001</c:v>
                </c:pt>
                <c:pt idx="1224">
                  <c:v>996.351</c:v>
                </c:pt>
                <c:pt idx="1225">
                  <c:v>997.13400000000001</c:v>
                </c:pt>
                <c:pt idx="1226">
                  <c:v>997.93700000000001</c:v>
                </c:pt>
                <c:pt idx="1227">
                  <c:v>998.73699999999997</c:v>
                </c:pt>
                <c:pt idx="1228">
                  <c:v>999.52800000000002</c:v>
                </c:pt>
                <c:pt idx="1229">
                  <c:v>1000.314</c:v>
                </c:pt>
                <c:pt idx="1230">
                  <c:v>1001.099</c:v>
                </c:pt>
                <c:pt idx="1231">
                  <c:v>1001.905</c:v>
                </c:pt>
                <c:pt idx="1232">
                  <c:v>1002.6609999999999</c:v>
                </c:pt>
                <c:pt idx="1233">
                  <c:v>1003.4829999999999</c:v>
                </c:pt>
                <c:pt idx="1234">
                  <c:v>1004.26</c:v>
                </c:pt>
                <c:pt idx="1235">
                  <c:v>1005.048</c:v>
                </c:pt>
                <c:pt idx="1236">
                  <c:v>1005.8579999999999</c:v>
                </c:pt>
                <c:pt idx="1237">
                  <c:v>1006.651</c:v>
                </c:pt>
                <c:pt idx="1238">
                  <c:v>1007.436</c:v>
                </c:pt>
                <c:pt idx="1239">
                  <c:v>1008.215</c:v>
                </c:pt>
                <c:pt idx="1240">
                  <c:v>1009.024</c:v>
                </c:pt>
                <c:pt idx="1241">
                  <c:v>1009.8</c:v>
                </c:pt>
                <c:pt idx="1242">
                  <c:v>1010.601</c:v>
                </c:pt>
                <c:pt idx="1243">
                  <c:v>1011.388</c:v>
                </c:pt>
                <c:pt idx="1244">
                  <c:v>1012.172</c:v>
                </c:pt>
                <c:pt idx="1245">
                  <c:v>1012.9690000000001</c:v>
                </c:pt>
                <c:pt idx="1246">
                  <c:v>1013.749</c:v>
                </c:pt>
                <c:pt idx="1247">
                  <c:v>1014.564</c:v>
                </c:pt>
                <c:pt idx="1248">
                  <c:v>1015.359</c:v>
                </c:pt>
                <c:pt idx="1249">
                  <c:v>1016.1609999999999</c:v>
                </c:pt>
                <c:pt idx="1250">
                  <c:v>1016.978</c:v>
                </c:pt>
                <c:pt idx="1251">
                  <c:v>1017.744</c:v>
                </c:pt>
                <c:pt idx="1252">
                  <c:v>1018.542</c:v>
                </c:pt>
                <c:pt idx="1253">
                  <c:v>1019.332</c:v>
                </c:pt>
                <c:pt idx="1254">
                  <c:v>1020.136</c:v>
                </c:pt>
                <c:pt idx="1255">
                  <c:v>1020.907</c:v>
                </c:pt>
                <c:pt idx="1256">
                  <c:v>1021.717</c:v>
                </c:pt>
                <c:pt idx="1257">
                  <c:v>1022.528</c:v>
                </c:pt>
                <c:pt idx="1258">
                  <c:v>1023.3339999999999</c:v>
                </c:pt>
                <c:pt idx="1259">
                  <c:v>1024.1120000000001</c:v>
                </c:pt>
                <c:pt idx="1260">
                  <c:v>1024.9069999999999</c:v>
                </c:pt>
                <c:pt idx="1261">
                  <c:v>1025.6880000000001</c:v>
                </c:pt>
                <c:pt idx="1262">
                  <c:v>1026.48</c:v>
                </c:pt>
                <c:pt idx="1263">
                  <c:v>1027.2639999999999</c:v>
                </c:pt>
                <c:pt idx="1264">
                  <c:v>1028.0630000000001</c:v>
                </c:pt>
                <c:pt idx="1265">
                  <c:v>1028.8499999999999</c:v>
                </c:pt>
                <c:pt idx="1266">
                  <c:v>1029.6210000000001</c:v>
                </c:pt>
                <c:pt idx="1267">
                  <c:v>1030.4380000000001</c:v>
                </c:pt>
                <c:pt idx="1268">
                  <c:v>1031.223</c:v>
                </c:pt>
                <c:pt idx="1269">
                  <c:v>1032.0029999999999</c:v>
                </c:pt>
                <c:pt idx="1270">
                  <c:v>1032.8219999999999</c:v>
                </c:pt>
                <c:pt idx="1271">
                  <c:v>1033.5920000000001</c:v>
                </c:pt>
                <c:pt idx="1272">
                  <c:v>1034.4000000000001</c:v>
                </c:pt>
                <c:pt idx="1273">
                  <c:v>1035.174</c:v>
                </c:pt>
                <c:pt idx="1274">
                  <c:v>1035.9949999999999</c:v>
                </c:pt>
                <c:pt idx="1275">
                  <c:v>1036.768</c:v>
                </c:pt>
                <c:pt idx="1276">
                  <c:v>1037.559</c:v>
                </c:pt>
                <c:pt idx="1277">
                  <c:v>1038.366</c:v>
                </c:pt>
                <c:pt idx="1278">
                  <c:v>1039.1300000000001</c:v>
                </c:pt>
                <c:pt idx="1279">
                  <c:v>1039.9390000000001</c:v>
                </c:pt>
                <c:pt idx="1280">
                  <c:v>1040.722</c:v>
                </c:pt>
                <c:pt idx="1281">
                  <c:v>1041.5239999999999</c:v>
                </c:pt>
                <c:pt idx="1282">
                  <c:v>1042.329</c:v>
                </c:pt>
                <c:pt idx="1283">
                  <c:v>1043.125</c:v>
                </c:pt>
                <c:pt idx="1284">
                  <c:v>1043.913</c:v>
                </c:pt>
                <c:pt idx="1285">
                  <c:v>1044.701</c:v>
                </c:pt>
                <c:pt idx="1286">
                  <c:v>1045.501</c:v>
                </c:pt>
                <c:pt idx="1287">
                  <c:v>1046.288</c:v>
                </c:pt>
                <c:pt idx="1288">
                  <c:v>1047.08</c:v>
                </c:pt>
                <c:pt idx="1289">
                  <c:v>1047.8489999999999</c:v>
                </c:pt>
                <c:pt idx="1290">
                  <c:v>1048.683</c:v>
                </c:pt>
                <c:pt idx="1291">
                  <c:v>1049.4849999999999</c:v>
                </c:pt>
                <c:pt idx="1292">
                  <c:v>1050.2670000000001</c:v>
                </c:pt>
                <c:pt idx="1293">
                  <c:v>1051.057</c:v>
                </c:pt>
                <c:pt idx="1294">
                  <c:v>1051.838</c:v>
                </c:pt>
                <c:pt idx="1295">
                  <c:v>1052.6369999999999</c:v>
                </c:pt>
                <c:pt idx="1296">
                  <c:v>1053.432</c:v>
                </c:pt>
                <c:pt idx="1297">
                  <c:v>1054.2190000000001</c:v>
                </c:pt>
                <c:pt idx="1298">
                  <c:v>1055.0229999999999</c:v>
                </c:pt>
                <c:pt idx="1299">
                  <c:v>1055.8340000000001</c:v>
                </c:pt>
                <c:pt idx="1300">
                  <c:v>1056.6020000000001</c:v>
                </c:pt>
                <c:pt idx="1301">
                  <c:v>1057.4079999999999</c:v>
                </c:pt>
                <c:pt idx="1302">
                  <c:v>1058.202</c:v>
                </c:pt>
                <c:pt idx="1303">
                  <c:v>1058.9960000000001</c:v>
                </c:pt>
                <c:pt idx="1304">
                  <c:v>1059.8</c:v>
                </c:pt>
                <c:pt idx="1305">
                  <c:v>1060.57</c:v>
                </c:pt>
                <c:pt idx="1306">
                  <c:v>1061.394</c:v>
                </c:pt>
                <c:pt idx="1307">
                  <c:v>1062.17</c:v>
                </c:pt>
                <c:pt idx="1308">
                  <c:v>1062.963</c:v>
                </c:pt>
                <c:pt idx="1309">
                  <c:v>1063.751</c:v>
                </c:pt>
                <c:pt idx="1310">
                  <c:v>1064.5329999999999</c:v>
                </c:pt>
                <c:pt idx="1311">
                  <c:v>1065.3409999999999</c:v>
                </c:pt>
                <c:pt idx="1312">
                  <c:v>1066.1220000000001</c:v>
                </c:pt>
                <c:pt idx="1313">
                  <c:v>1066.913</c:v>
                </c:pt>
                <c:pt idx="1314">
                  <c:v>1067.7049999999999</c:v>
                </c:pt>
                <c:pt idx="1315">
                  <c:v>1068.5070000000001</c:v>
                </c:pt>
                <c:pt idx="1316">
                  <c:v>1069.29</c:v>
                </c:pt>
                <c:pt idx="1317">
                  <c:v>1070.069</c:v>
                </c:pt>
                <c:pt idx="1318">
                  <c:v>1070.876</c:v>
                </c:pt>
                <c:pt idx="1319">
                  <c:v>1071.645</c:v>
                </c:pt>
                <c:pt idx="1320">
                  <c:v>1072.4469999999999</c:v>
                </c:pt>
                <c:pt idx="1321">
                  <c:v>1073.2429999999999</c:v>
                </c:pt>
                <c:pt idx="1322">
                  <c:v>1074.0340000000001</c:v>
                </c:pt>
                <c:pt idx="1323">
                  <c:v>1074.8</c:v>
                </c:pt>
                <c:pt idx="1324">
                  <c:v>1075.623</c:v>
                </c:pt>
                <c:pt idx="1325">
                  <c:v>1076.4059999999999</c:v>
                </c:pt>
                <c:pt idx="1326">
                  <c:v>1077.1849999999999</c:v>
                </c:pt>
                <c:pt idx="1327">
                  <c:v>1077.9829999999999</c:v>
                </c:pt>
                <c:pt idx="1328">
                  <c:v>1078.778</c:v>
                </c:pt>
                <c:pt idx="1329">
                  <c:v>1079.557</c:v>
                </c:pt>
                <c:pt idx="1330">
                  <c:v>1080.3499999999999</c:v>
                </c:pt>
                <c:pt idx="1331">
                  <c:v>1081.1479999999999</c:v>
                </c:pt>
                <c:pt idx="1332">
                  <c:v>1081.941</c:v>
                </c:pt>
                <c:pt idx="1333">
                  <c:v>1082.742</c:v>
                </c:pt>
                <c:pt idx="1334">
                  <c:v>1083.5429999999999</c:v>
                </c:pt>
                <c:pt idx="1335">
                  <c:v>1084.319</c:v>
                </c:pt>
                <c:pt idx="1336">
                  <c:v>1085.115</c:v>
                </c:pt>
                <c:pt idx="1337">
                  <c:v>1085.8979999999999</c:v>
                </c:pt>
                <c:pt idx="1338">
                  <c:v>1086.711</c:v>
                </c:pt>
                <c:pt idx="1339">
                  <c:v>1087.49</c:v>
                </c:pt>
                <c:pt idx="1340">
                  <c:v>1088.287</c:v>
                </c:pt>
                <c:pt idx="1341">
                  <c:v>1089.0840000000001</c:v>
                </c:pt>
                <c:pt idx="1342">
                  <c:v>1089.877</c:v>
                </c:pt>
                <c:pt idx="1343">
                  <c:v>1090.6759999999999</c:v>
                </c:pt>
                <c:pt idx="1344">
                  <c:v>1091.461</c:v>
                </c:pt>
                <c:pt idx="1345">
                  <c:v>1092.248</c:v>
                </c:pt>
                <c:pt idx="1346">
                  <c:v>1093.0409999999999</c:v>
                </c:pt>
                <c:pt idx="1347">
                  <c:v>1093.847</c:v>
                </c:pt>
                <c:pt idx="1348">
                  <c:v>1094.6369999999999</c:v>
                </c:pt>
                <c:pt idx="1349">
                  <c:v>1095.4290000000001</c:v>
                </c:pt>
                <c:pt idx="1350">
                  <c:v>1096.2239999999999</c:v>
                </c:pt>
                <c:pt idx="1351">
                  <c:v>1097</c:v>
                </c:pt>
                <c:pt idx="1352">
                  <c:v>1097.8050000000001</c:v>
                </c:pt>
                <c:pt idx="1353">
                  <c:v>1098.596</c:v>
                </c:pt>
                <c:pt idx="1354">
                  <c:v>1099.3779999999999</c:v>
                </c:pt>
                <c:pt idx="1355">
                  <c:v>1100.1769999999999</c:v>
                </c:pt>
                <c:pt idx="1356">
                  <c:v>1100.9749999999999</c:v>
                </c:pt>
                <c:pt idx="1357">
                  <c:v>1101.75</c:v>
                </c:pt>
                <c:pt idx="1358">
                  <c:v>1102.557</c:v>
                </c:pt>
                <c:pt idx="1359">
                  <c:v>1103.328</c:v>
                </c:pt>
                <c:pt idx="1360">
                  <c:v>1104.1199999999999</c:v>
                </c:pt>
                <c:pt idx="1361">
                  <c:v>1104.9290000000001</c:v>
                </c:pt>
                <c:pt idx="1362">
                  <c:v>1105.71</c:v>
                </c:pt>
                <c:pt idx="1363">
                  <c:v>1106.5119999999999</c:v>
                </c:pt>
                <c:pt idx="1364">
                  <c:v>1107.2840000000001</c:v>
                </c:pt>
                <c:pt idx="1365">
                  <c:v>1108.1030000000001</c:v>
                </c:pt>
                <c:pt idx="1366">
                  <c:v>1108.8920000000001</c:v>
                </c:pt>
                <c:pt idx="1367">
                  <c:v>1109.672</c:v>
                </c:pt>
                <c:pt idx="1368">
                  <c:v>1110.4659999999999</c:v>
                </c:pt>
                <c:pt idx="1369">
                  <c:v>1111.2460000000001</c:v>
                </c:pt>
                <c:pt idx="1370">
                  <c:v>1112.0360000000001</c:v>
                </c:pt>
                <c:pt idx="1371">
                  <c:v>1112.8219999999999</c:v>
                </c:pt>
                <c:pt idx="1372">
                  <c:v>1113.626</c:v>
                </c:pt>
                <c:pt idx="1373">
                  <c:v>1114.4190000000001</c:v>
                </c:pt>
                <c:pt idx="1374">
                  <c:v>1115.201</c:v>
                </c:pt>
                <c:pt idx="1375">
                  <c:v>1116.0050000000001</c:v>
                </c:pt>
                <c:pt idx="1376">
                  <c:v>1116.7929999999999</c:v>
                </c:pt>
                <c:pt idx="1377">
                  <c:v>1117.576</c:v>
                </c:pt>
                <c:pt idx="1378">
                  <c:v>1118.3610000000001</c:v>
                </c:pt>
                <c:pt idx="1379">
                  <c:v>1119.1610000000001</c:v>
                </c:pt>
                <c:pt idx="1380">
                  <c:v>1119.932</c:v>
                </c:pt>
                <c:pt idx="1381">
                  <c:v>1120.741</c:v>
                </c:pt>
                <c:pt idx="1382">
                  <c:v>1121.5540000000001</c:v>
                </c:pt>
                <c:pt idx="1383">
                  <c:v>1122.3209999999999</c:v>
                </c:pt>
                <c:pt idx="1384">
                  <c:v>1123.1279999999999</c:v>
                </c:pt>
                <c:pt idx="1385">
                  <c:v>1123.915</c:v>
                </c:pt>
                <c:pt idx="1386">
                  <c:v>1124.704</c:v>
                </c:pt>
                <c:pt idx="1387">
                  <c:v>1125.51</c:v>
                </c:pt>
                <c:pt idx="1388">
                  <c:v>1126.3050000000001</c:v>
                </c:pt>
                <c:pt idx="1389">
                  <c:v>1127.097</c:v>
                </c:pt>
                <c:pt idx="1390">
                  <c:v>1127.893</c:v>
                </c:pt>
                <c:pt idx="1391">
                  <c:v>1128.6579999999999</c:v>
                </c:pt>
                <c:pt idx="1392">
                  <c:v>1129.4760000000001</c:v>
                </c:pt>
                <c:pt idx="1393">
                  <c:v>1130.2439999999999</c:v>
                </c:pt>
                <c:pt idx="1394">
                  <c:v>1131.04</c:v>
                </c:pt>
                <c:pt idx="1395">
                  <c:v>1131.8409999999999</c:v>
                </c:pt>
                <c:pt idx="1396">
                  <c:v>1132.633</c:v>
                </c:pt>
                <c:pt idx="1397">
                  <c:v>1133.4469999999999</c:v>
                </c:pt>
                <c:pt idx="1398">
                  <c:v>1134.239</c:v>
                </c:pt>
                <c:pt idx="1399">
                  <c:v>1135.03</c:v>
                </c:pt>
                <c:pt idx="1400">
                  <c:v>1135.83</c:v>
                </c:pt>
                <c:pt idx="1401">
                  <c:v>1136.614</c:v>
                </c:pt>
                <c:pt idx="1402">
                  <c:v>1137.3889999999999</c:v>
                </c:pt>
                <c:pt idx="1403">
                  <c:v>1138.173</c:v>
                </c:pt>
                <c:pt idx="1404">
                  <c:v>1138.9870000000001</c:v>
                </c:pt>
                <c:pt idx="1405">
                  <c:v>1139.7619999999999</c:v>
                </c:pt>
                <c:pt idx="1406">
                  <c:v>1140.55</c:v>
                </c:pt>
                <c:pt idx="1407">
                  <c:v>1141.3530000000001</c:v>
                </c:pt>
                <c:pt idx="1408">
                  <c:v>1142.1389999999999</c:v>
                </c:pt>
                <c:pt idx="1409">
                  <c:v>1142.932</c:v>
                </c:pt>
                <c:pt idx="1410">
                  <c:v>1143.7180000000001</c:v>
                </c:pt>
                <c:pt idx="1411">
                  <c:v>1144.5050000000001</c:v>
                </c:pt>
                <c:pt idx="1412">
                  <c:v>1145.2940000000001</c:v>
                </c:pt>
                <c:pt idx="1413">
                  <c:v>1146.097</c:v>
                </c:pt>
                <c:pt idx="1414">
                  <c:v>1146.865</c:v>
                </c:pt>
                <c:pt idx="1415">
                  <c:v>1147.6669999999999</c:v>
                </c:pt>
                <c:pt idx="1416">
                  <c:v>1148.4580000000001</c:v>
                </c:pt>
                <c:pt idx="1417">
                  <c:v>1149.2560000000001</c:v>
                </c:pt>
                <c:pt idx="1418">
                  <c:v>1150.0329999999999</c:v>
                </c:pt>
                <c:pt idx="1419">
                  <c:v>1150.8399999999999</c:v>
                </c:pt>
                <c:pt idx="1420">
                  <c:v>1151.6199999999999</c:v>
                </c:pt>
                <c:pt idx="1421">
                  <c:v>1152.4169999999999</c:v>
                </c:pt>
                <c:pt idx="1422">
                  <c:v>1153.2049999999999</c:v>
                </c:pt>
                <c:pt idx="1423">
                  <c:v>1153.9949999999999</c:v>
                </c:pt>
                <c:pt idx="1424">
                  <c:v>1154.787</c:v>
                </c:pt>
                <c:pt idx="1425">
                  <c:v>1155.56</c:v>
                </c:pt>
                <c:pt idx="1426">
                  <c:v>1156.3599999999999</c:v>
                </c:pt>
                <c:pt idx="1427">
                  <c:v>1157.1559999999999</c:v>
                </c:pt>
                <c:pt idx="1428">
                  <c:v>1157.9390000000001</c:v>
                </c:pt>
                <c:pt idx="1429">
                  <c:v>1158.731</c:v>
                </c:pt>
                <c:pt idx="1430">
                  <c:v>1159.548</c:v>
                </c:pt>
                <c:pt idx="1431">
                  <c:v>1160.3499999999999</c:v>
                </c:pt>
                <c:pt idx="1432">
                  <c:v>1161.1410000000001</c:v>
                </c:pt>
                <c:pt idx="1433">
                  <c:v>1161.931</c:v>
                </c:pt>
                <c:pt idx="1434">
                  <c:v>1162.7080000000001</c:v>
                </c:pt>
                <c:pt idx="1435">
                  <c:v>1163.49</c:v>
                </c:pt>
                <c:pt idx="1436">
                  <c:v>1164.2940000000001</c:v>
                </c:pt>
                <c:pt idx="1437">
                  <c:v>1165.068</c:v>
                </c:pt>
                <c:pt idx="1438">
                  <c:v>1165.8820000000001</c:v>
                </c:pt>
                <c:pt idx="1439">
                  <c:v>1166.6849999999999</c:v>
                </c:pt>
                <c:pt idx="1440">
                  <c:v>1167.4860000000001</c:v>
                </c:pt>
                <c:pt idx="1441">
                  <c:v>1168.29</c:v>
                </c:pt>
                <c:pt idx="1442">
                  <c:v>1169.066</c:v>
                </c:pt>
                <c:pt idx="1443">
                  <c:v>1169.8720000000001</c:v>
                </c:pt>
                <c:pt idx="1444">
                  <c:v>1170.6559999999999</c:v>
                </c:pt>
                <c:pt idx="1445">
                  <c:v>1171.4349999999999</c:v>
                </c:pt>
                <c:pt idx="1446">
                  <c:v>1172.2429999999999</c:v>
                </c:pt>
                <c:pt idx="1447">
                  <c:v>1173.0229999999999</c:v>
                </c:pt>
                <c:pt idx="1448">
                  <c:v>1173.8030000000001</c:v>
                </c:pt>
                <c:pt idx="1449">
                  <c:v>1174.616</c:v>
                </c:pt>
                <c:pt idx="1450">
                  <c:v>1175.4000000000001</c:v>
                </c:pt>
                <c:pt idx="1451">
                  <c:v>1176.1980000000001</c:v>
                </c:pt>
                <c:pt idx="1452">
                  <c:v>1176.981</c:v>
                </c:pt>
                <c:pt idx="1453">
                  <c:v>1177.789</c:v>
                </c:pt>
                <c:pt idx="1454">
                  <c:v>1178.5709999999999</c:v>
                </c:pt>
                <c:pt idx="1455">
                  <c:v>1179.365</c:v>
                </c:pt>
                <c:pt idx="1456">
                  <c:v>1180.153</c:v>
                </c:pt>
                <c:pt idx="1457">
                  <c:v>1180.9580000000001</c:v>
                </c:pt>
                <c:pt idx="1458">
                  <c:v>1181.7529999999999</c:v>
                </c:pt>
                <c:pt idx="1459">
                  <c:v>1182.5309999999999</c:v>
                </c:pt>
                <c:pt idx="1460">
                  <c:v>1183.317</c:v>
                </c:pt>
                <c:pt idx="1461">
                  <c:v>1184.133</c:v>
                </c:pt>
                <c:pt idx="1462">
                  <c:v>1184.9159999999999</c:v>
                </c:pt>
                <c:pt idx="1463">
                  <c:v>1185.711</c:v>
                </c:pt>
                <c:pt idx="1464">
                  <c:v>1186.508</c:v>
                </c:pt>
                <c:pt idx="1465">
                  <c:v>1187.3109999999999</c:v>
                </c:pt>
                <c:pt idx="1466">
                  <c:v>1188.0940000000001</c:v>
                </c:pt>
                <c:pt idx="1467">
                  <c:v>1188.884</c:v>
                </c:pt>
                <c:pt idx="1468">
                  <c:v>1189.6479999999999</c:v>
                </c:pt>
                <c:pt idx="1469">
                  <c:v>1190.4380000000001</c:v>
                </c:pt>
                <c:pt idx="1470">
                  <c:v>1191.2429999999999</c:v>
                </c:pt>
                <c:pt idx="1471">
                  <c:v>1192.048</c:v>
                </c:pt>
                <c:pt idx="1472">
                  <c:v>1192.8320000000001</c:v>
                </c:pt>
                <c:pt idx="1473">
                  <c:v>1193.654</c:v>
                </c:pt>
                <c:pt idx="1474">
                  <c:v>1194.432</c:v>
                </c:pt>
                <c:pt idx="1475">
                  <c:v>1195.223</c:v>
                </c:pt>
                <c:pt idx="1476">
                  <c:v>1196.018</c:v>
                </c:pt>
                <c:pt idx="1477">
                  <c:v>1196.8019999999999</c:v>
                </c:pt>
                <c:pt idx="1478">
                  <c:v>1197.5989999999999</c:v>
                </c:pt>
                <c:pt idx="1479">
                  <c:v>1198.385</c:v>
                </c:pt>
                <c:pt idx="1480">
                  <c:v>1199.1959999999999</c:v>
                </c:pt>
                <c:pt idx="1481">
                  <c:v>1199.9880000000001</c:v>
                </c:pt>
                <c:pt idx="1482">
                  <c:v>1200.7460000000001</c:v>
                </c:pt>
                <c:pt idx="1483">
                  <c:v>1201.5930000000001</c:v>
                </c:pt>
                <c:pt idx="1484">
                  <c:v>1202.3779999999999</c:v>
                </c:pt>
                <c:pt idx="1485">
                  <c:v>1203.1559999999999</c:v>
                </c:pt>
                <c:pt idx="1486">
                  <c:v>1203.96</c:v>
                </c:pt>
                <c:pt idx="1487">
                  <c:v>1204.758</c:v>
                </c:pt>
                <c:pt idx="1488">
                  <c:v>1205.54</c:v>
                </c:pt>
                <c:pt idx="1489">
                  <c:v>1206.347</c:v>
                </c:pt>
                <c:pt idx="1490">
                  <c:v>1207.1410000000001</c:v>
                </c:pt>
                <c:pt idx="1491">
                  <c:v>1207.922</c:v>
                </c:pt>
                <c:pt idx="1492">
                  <c:v>1208.7270000000001</c:v>
                </c:pt>
                <c:pt idx="1493">
                  <c:v>1209.5160000000001</c:v>
                </c:pt>
                <c:pt idx="1494">
                  <c:v>1210.2940000000001</c:v>
                </c:pt>
                <c:pt idx="1495">
                  <c:v>1211.0989999999999</c:v>
                </c:pt>
                <c:pt idx="1496">
                  <c:v>1211.875</c:v>
                </c:pt>
                <c:pt idx="1497">
                  <c:v>1212.6780000000001</c:v>
                </c:pt>
                <c:pt idx="1498">
                  <c:v>1213.4570000000001</c:v>
                </c:pt>
                <c:pt idx="1499">
                  <c:v>1214.2629999999999</c:v>
                </c:pt>
                <c:pt idx="1500">
                  <c:v>1215.0440000000001</c:v>
                </c:pt>
                <c:pt idx="1501">
                  <c:v>1215.837</c:v>
                </c:pt>
                <c:pt idx="1502">
                  <c:v>1216.6210000000001</c:v>
                </c:pt>
                <c:pt idx="1503">
                  <c:v>1217.4100000000001</c:v>
                </c:pt>
                <c:pt idx="1504">
                  <c:v>1218.1990000000001</c:v>
                </c:pt>
                <c:pt idx="1505">
                  <c:v>1219.0050000000001</c:v>
                </c:pt>
                <c:pt idx="1506">
                  <c:v>1219.8019999999999</c:v>
                </c:pt>
                <c:pt idx="1507">
                  <c:v>1220.6099999999999</c:v>
                </c:pt>
                <c:pt idx="1508">
                  <c:v>1221.393</c:v>
                </c:pt>
                <c:pt idx="1509">
                  <c:v>1222.17</c:v>
                </c:pt>
                <c:pt idx="1510">
                  <c:v>1222.971</c:v>
                </c:pt>
                <c:pt idx="1511">
                  <c:v>1223.741</c:v>
                </c:pt>
                <c:pt idx="1512">
                  <c:v>1224.5419999999999</c:v>
                </c:pt>
                <c:pt idx="1513">
                  <c:v>1225.3399999999999</c:v>
                </c:pt>
                <c:pt idx="1514">
                  <c:v>1226.1369999999999</c:v>
                </c:pt>
                <c:pt idx="1515">
                  <c:v>1226.934</c:v>
                </c:pt>
                <c:pt idx="1516">
                  <c:v>1227.7090000000001</c:v>
                </c:pt>
                <c:pt idx="1517">
                  <c:v>1228.5219999999999</c:v>
                </c:pt>
                <c:pt idx="1518">
                  <c:v>1229.3030000000001</c:v>
                </c:pt>
                <c:pt idx="1519">
                  <c:v>1230.075</c:v>
                </c:pt>
                <c:pt idx="1520">
                  <c:v>1230.875</c:v>
                </c:pt>
                <c:pt idx="1521">
                  <c:v>1231.664</c:v>
                </c:pt>
                <c:pt idx="1522">
                  <c:v>1232.4749999999999</c:v>
                </c:pt>
                <c:pt idx="1523">
                  <c:v>1233.25</c:v>
                </c:pt>
                <c:pt idx="1524">
                  <c:v>1234.068</c:v>
                </c:pt>
                <c:pt idx="1525">
                  <c:v>1234.8499999999999</c:v>
                </c:pt>
                <c:pt idx="1526">
                  <c:v>1235.652</c:v>
                </c:pt>
                <c:pt idx="1527">
                  <c:v>1236.444</c:v>
                </c:pt>
                <c:pt idx="1528">
                  <c:v>1237.2370000000001</c:v>
                </c:pt>
                <c:pt idx="1529">
                  <c:v>1238.0509999999999</c:v>
                </c:pt>
                <c:pt idx="1530">
                  <c:v>1238.8330000000001</c:v>
                </c:pt>
                <c:pt idx="1531">
                  <c:v>1239.6189999999999</c:v>
                </c:pt>
                <c:pt idx="1532">
                  <c:v>1240.4269999999999</c:v>
                </c:pt>
                <c:pt idx="1533">
                  <c:v>1241.22</c:v>
                </c:pt>
                <c:pt idx="1534">
                  <c:v>1242.011</c:v>
                </c:pt>
                <c:pt idx="1535">
                  <c:v>1242.7950000000001</c:v>
                </c:pt>
                <c:pt idx="1536">
                  <c:v>1243.5830000000001</c:v>
                </c:pt>
                <c:pt idx="1537">
                  <c:v>1244.394</c:v>
                </c:pt>
                <c:pt idx="1538">
                  <c:v>1245.1959999999999</c:v>
                </c:pt>
                <c:pt idx="1539">
                  <c:v>1245.97</c:v>
                </c:pt>
                <c:pt idx="1540">
                  <c:v>1246.771</c:v>
                </c:pt>
                <c:pt idx="1541">
                  <c:v>1247.57</c:v>
                </c:pt>
                <c:pt idx="1542">
                  <c:v>1248.357</c:v>
                </c:pt>
                <c:pt idx="1543">
                  <c:v>1249.1479999999999</c:v>
                </c:pt>
                <c:pt idx="1544">
                  <c:v>1249.9359999999999</c:v>
                </c:pt>
                <c:pt idx="1545">
                  <c:v>1250.7170000000001</c:v>
                </c:pt>
                <c:pt idx="1546">
                  <c:v>1251.521</c:v>
                </c:pt>
                <c:pt idx="1547">
                  <c:v>1252.3119999999999</c:v>
                </c:pt>
                <c:pt idx="1548">
                  <c:v>1253.1189999999999</c:v>
                </c:pt>
                <c:pt idx="1549">
                  <c:v>1253.912</c:v>
                </c:pt>
                <c:pt idx="1550">
                  <c:v>1254.6679999999999</c:v>
                </c:pt>
                <c:pt idx="1551">
                  <c:v>1255.49</c:v>
                </c:pt>
                <c:pt idx="1552">
                  <c:v>1256.271</c:v>
                </c:pt>
                <c:pt idx="1553">
                  <c:v>1257.057</c:v>
                </c:pt>
                <c:pt idx="1554">
                  <c:v>1257.8579999999999</c:v>
                </c:pt>
                <c:pt idx="1555">
                  <c:v>1258.645</c:v>
                </c:pt>
                <c:pt idx="1556">
                  <c:v>1259.4659999999999</c:v>
                </c:pt>
                <c:pt idx="1557">
                  <c:v>1260.2329999999999</c:v>
                </c:pt>
                <c:pt idx="1558">
                  <c:v>1261.0440000000001</c:v>
                </c:pt>
                <c:pt idx="1559">
                  <c:v>1261.83</c:v>
                </c:pt>
                <c:pt idx="1560">
                  <c:v>1262.616</c:v>
                </c:pt>
                <c:pt idx="1561">
                  <c:v>1263.415</c:v>
                </c:pt>
                <c:pt idx="1562">
                  <c:v>1264.194</c:v>
                </c:pt>
                <c:pt idx="1563">
                  <c:v>1265</c:v>
                </c:pt>
                <c:pt idx="1564">
                  <c:v>1265.79</c:v>
                </c:pt>
                <c:pt idx="1565">
                  <c:v>1266.5640000000001</c:v>
                </c:pt>
                <c:pt idx="1566">
                  <c:v>1267.3689999999999</c:v>
                </c:pt>
                <c:pt idx="1567">
                  <c:v>1268.162</c:v>
                </c:pt>
                <c:pt idx="1568">
                  <c:v>1268.9659999999999</c:v>
                </c:pt>
                <c:pt idx="1569">
                  <c:v>1269.7439999999999</c:v>
                </c:pt>
                <c:pt idx="1570">
                  <c:v>1270.556</c:v>
                </c:pt>
                <c:pt idx="1571">
                  <c:v>1271.3510000000001</c:v>
                </c:pt>
                <c:pt idx="1572">
                  <c:v>1272.1469999999999</c:v>
                </c:pt>
                <c:pt idx="1573">
                  <c:v>1272.8989999999999</c:v>
                </c:pt>
                <c:pt idx="1574">
                  <c:v>1273.71</c:v>
                </c:pt>
                <c:pt idx="1575">
                  <c:v>1274.5119999999999</c:v>
                </c:pt>
                <c:pt idx="1576">
                  <c:v>1275.3140000000001</c:v>
                </c:pt>
                <c:pt idx="1577">
                  <c:v>1276.104</c:v>
                </c:pt>
                <c:pt idx="1578">
                  <c:v>1276.8900000000001</c:v>
                </c:pt>
                <c:pt idx="1579">
                  <c:v>1277.671</c:v>
                </c:pt>
                <c:pt idx="1580">
                  <c:v>1278.4880000000001</c:v>
                </c:pt>
                <c:pt idx="1581">
                  <c:v>1279.2940000000001</c:v>
                </c:pt>
                <c:pt idx="1582">
                  <c:v>1280.075</c:v>
                </c:pt>
                <c:pt idx="1583">
                  <c:v>1280.876</c:v>
                </c:pt>
                <c:pt idx="1584">
                  <c:v>1281.634</c:v>
                </c:pt>
                <c:pt idx="1585">
                  <c:v>1282.463</c:v>
                </c:pt>
                <c:pt idx="1586">
                  <c:v>1283.248</c:v>
                </c:pt>
                <c:pt idx="1587">
                  <c:v>1284.02</c:v>
                </c:pt>
                <c:pt idx="1588">
                  <c:v>1284.8219999999999</c:v>
                </c:pt>
                <c:pt idx="1589">
                  <c:v>1285.624</c:v>
                </c:pt>
                <c:pt idx="1590">
                  <c:v>1286.431</c:v>
                </c:pt>
                <c:pt idx="1591">
                  <c:v>1287.204</c:v>
                </c:pt>
                <c:pt idx="1592">
                  <c:v>1287.9939999999999</c:v>
                </c:pt>
                <c:pt idx="1593">
                  <c:v>1288.7929999999999</c:v>
                </c:pt>
                <c:pt idx="1594">
                  <c:v>1289.579</c:v>
                </c:pt>
                <c:pt idx="1595">
                  <c:v>1290.3579999999999</c:v>
                </c:pt>
                <c:pt idx="1596">
                  <c:v>1291.143</c:v>
                </c:pt>
                <c:pt idx="1597">
                  <c:v>1291.9290000000001</c:v>
                </c:pt>
                <c:pt idx="1598">
                  <c:v>1292.7270000000001</c:v>
                </c:pt>
                <c:pt idx="1599">
                  <c:v>1293.511</c:v>
                </c:pt>
                <c:pt idx="1600">
                  <c:v>1294.29</c:v>
                </c:pt>
                <c:pt idx="1601">
                  <c:v>1295.086</c:v>
                </c:pt>
                <c:pt idx="1602">
                  <c:v>1295.905</c:v>
                </c:pt>
                <c:pt idx="1603">
                  <c:v>1296.692</c:v>
                </c:pt>
                <c:pt idx="1604">
                  <c:v>1297.4839999999999</c:v>
                </c:pt>
                <c:pt idx="1605">
                  <c:v>1298.2739999999999</c:v>
                </c:pt>
                <c:pt idx="1606">
                  <c:v>1299.079</c:v>
                </c:pt>
                <c:pt idx="1607">
                  <c:v>1299.829</c:v>
                </c:pt>
                <c:pt idx="1608">
                  <c:v>1300.6510000000001</c:v>
                </c:pt>
                <c:pt idx="1609">
                  <c:v>1301.432</c:v>
                </c:pt>
                <c:pt idx="1610">
                  <c:v>1302.239</c:v>
                </c:pt>
                <c:pt idx="1611">
                  <c:v>1303.0229999999999</c:v>
                </c:pt>
                <c:pt idx="1612">
                  <c:v>1303.828</c:v>
                </c:pt>
                <c:pt idx="1613">
                  <c:v>1304.6189999999999</c:v>
                </c:pt>
                <c:pt idx="1614">
                  <c:v>1305.4059999999999</c:v>
                </c:pt>
                <c:pt idx="1615">
                  <c:v>1306.2190000000001</c:v>
                </c:pt>
                <c:pt idx="1616">
                  <c:v>1307.0050000000001</c:v>
                </c:pt>
                <c:pt idx="1617">
                  <c:v>1307.7850000000001</c:v>
                </c:pt>
                <c:pt idx="1618">
                  <c:v>1308.5730000000001</c:v>
                </c:pt>
                <c:pt idx="1619">
                  <c:v>1309.373</c:v>
                </c:pt>
                <c:pt idx="1620">
                  <c:v>1310.1780000000001</c:v>
                </c:pt>
                <c:pt idx="1621">
                  <c:v>1310.962</c:v>
                </c:pt>
                <c:pt idx="1622">
                  <c:v>1311.749</c:v>
                </c:pt>
                <c:pt idx="1623">
                  <c:v>1312.5609999999999</c:v>
                </c:pt>
                <c:pt idx="1624">
                  <c:v>1313.3579999999999</c:v>
                </c:pt>
                <c:pt idx="1625">
                  <c:v>1314.153</c:v>
                </c:pt>
                <c:pt idx="1626">
                  <c:v>1314.932</c:v>
                </c:pt>
                <c:pt idx="1627">
                  <c:v>1315.7070000000001</c:v>
                </c:pt>
                <c:pt idx="1628">
                  <c:v>1316.4949999999999</c:v>
                </c:pt>
                <c:pt idx="1629">
                  <c:v>1317.2909999999999</c:v>
                </c:pt>
                <c:pt idx="1630">
                  <c:v>1318.05</c:v>
                </c:pt>
                <c:pt idx="1631">
                  <c:v>1318.864</c:v>
                </c:pt>
                <c:pt idx="1632">
                  <c:v>1319.6559999999999</c:v>
                </c:pt>
                <c:pt idx="1633">
                  <c:v>1320.45</c:v>
                </c:pt>
                <c:pt idx="1634">
                  <c:v>1321.221</c:v>
                </c:pt>
                <c:pt idx="1635">
                  <c:v>1322.0250000000001</c:v>
                </c:pt>
                <c:pt idx="1636">
                  <c:v>1322.8009999999999</c:v>
                </c:pt>
                <c:pt idx="1637">
                  <c:v>1323.616</c:v>
                </c:pt>
                <c:pt idx="1638">
                  <c:v>1324.386</c:v>
                </c:pt>
                <c:pt idx="1639">
                  <c:v>1325.191</c:v>
                </c:pt>
                <c:pt idx="1640">
                  <c:v>1325.972</c:v>
                </c:pt>
                <c:pt idx="1641">
                  <c:v>1326.74</c:v>
                </c:pt>
                <c:pt idx="1642">
                  <c:v>1327.5630000000001</c:v>
                </c:pt>
                <c:pt idx="1643">
                  <c:v>1328.337</c:v>
                </c:pt>
                <c:pt idx="1644">
                  <c:v>1329.1279999999999</c:v>
                </c:pt>
                <c:pt idx="1645">
                  <c:v>1329.925</c:v>
                </c:pt>
                <c:pt idx="1646">
                  <c:v>1330.701</c:v>
                </c:pt>
                <c:pt idx="1647">
                  <c:v>1331.5150000000001</c:v>
                </c:pt>
                <c:pt idx="1648">
                  <c:v>1332.2909999999999</c:v>
                </c:pt>
                <c:pt idx="1649">
                  <c:v>1333.085</c:v>
                </c:pt>
                <c:pt idx="1650">
                  <c:v>1333.8820000000001</c:v>
                </c:pt>
                <c:pt idx="1651">
                  <c:v>1334.646</c:v>
                </c:pt>
                <c:pt idx="1652">
                  <c:v>1335.4590000000001</c:v>
                </c:pt>
                <c:pt idx="1653">
                  <c:v>1336.2339999999999</c:v>
                </c:pt>
                <c:pt idx="1654">
                  <c:v>1337.049</c:v>
                </c:pt>
                <c:pt idx="1655">
                  <c:v>1337.846</c:v>
                </c:pt>
                <c:pt idx="1656">
                  <c:v>1338.6479999999999</c:v>
                </c:pt>
                <c:pt idx="1657">
                  <c:v>1339.4359999999999</c:v>
                </c:pt>
                <c:pt idx="1658">
                  <c:v>1340.229</c:v>
                </c:pt>
                <c:pt idx="1659">
                  <c:v>1341.0239999999999</c:v>
                </c:pt>
                <c:pt idx="1660">
                  <c:v>1341.816</c:v>
                </c:pt>
                <c:pt idx="1661">
                  <c:v>1342.606</c:v>
                </c:pt>
                <c:pt idx="1662">
                  <c:v>1343.3920000000001</c:v>
                </c:pt>
                <c:pt idx="1663">
                  <c:v>1344.1980000000001</c:v>
                </c:pt>
                <c:pt idx="1664">
                  <c:v>1344.9670000000001</c:v>
                </c:pt>
                <c:pt idx="1665">
                  <c:v>1345.768</c:v>
                </c:pt>
                <c:pt idx="1666">
                  <c:v>1346.595</c:v>
                </c:pt>
                <c:pt idx="1667">
                  <c:v>1347.37</c:v>
                </c:pt>
                <c:pt idx="1668">
                  <c:v>1348.152</c:v>
                </c:pt>
                <c:pt idx="1669">
                  <c:v>1348.963</c:v>
                </c:pt>
                <c:pt idx="1670">
                  <c:v>1349.7370000000001</c:v>
                </c:pt>
                <c:pt idx="1671">
                  <c:v>1350.5419999999999</c:v>
                </c:pt>
                <c:pt idx="1672">
                  <c:v>1351.33</c:v>
                </c:pt>
                <c:pt idx="1673">
                  <c:v>1352.135</c:v>
                </c:pt>
                <c:pt idx="1674">
                  <c:v>1352.933</c:v>
                </c:pt>
                <c:pt idx="1675">
                  <c:v>1353.6949999999999</c:v>
                </c:pt>
                <c:pt idx="1676">
                  <c:v>1354.5160000000001</c:v>
                </c:pt>
                <c:pt idx="1677">
                  <c:v>1355.318</c:v>
                </c:pt>
                <c:pt idx="1678">
                  <c:v>1356.1030000000001</c:v>
                </c:pt>
                <c:pt idx="1679">
                  <c:v>1356.902</c:v>
                </c:pt>
                <c:pt idx="1680">
                  <c:v>1357.6679999999999</c:v>
                </c:pt>
                <c:pt idx="1681">
                  <c:v>1358.4780000000001</c:v>
                </c:pt>
                <c:pt idx="1682">
                  <c:v>1359.2529999999999</c:v>
                </c:pt>
                <c:pt idx="1683">
                  <c:v>1360.0419999999999</c:v>
                </c:pt>
                <c:pt idx="1684">
                  <c:v>1360.8140000000001</c:v>
                </c:pt>
                <c:pt idx="1685">
                  <c:v>1361.6089999999999</c:v>
                </c:pt>
                <c:pt idx="1686">
                  <c:v>1362.415</c:v>
                </c:pt>
                <c:pt idx="1687">
                  <c:v>1363.184</c:v>
                </c:pt>
                <c:pt idx="1688">
                  <c:v>1364.0039999999999</c:v>
                </c:pt>
                <c:pt idx="1689">
                  <c:v>1364.7919999999999</c:v>
                </c:pt>
                <c:pt idx="1690">
                  <c:v>1365.579</c:v>
                </c:pt>
                <c:pt idx="1691">
                  <c:v>1366.36</c:v>
                </c:pt>
                <c:pt idx="1692">
                  <c:v>1367.1469999999999</c:v>
                </c:pt>
                <c:pt idx="1693">
                  <c:v>1367.9380000000001</c:v>
                </c:pt>
                <c:pt idx="1694">
                  <c:v>1368.7249999999999</c:v>
                </c:pt>
                <c:pt idx="1695">
                  <c:v>1369.5350000000001</c:v>
                </c:pt>
                <c:pt idx="1696">
                  <c:v>1370.32</c:v>
                </c:pt>
                <c:pt idx="1697">
                  <c:v>1371.1130000000001</c:v>
                </c:pt>
                <c:pt idx="1698">
                  <c:v>1371.8989999999999</c:v>
                </c:pt>
                <c:pt idx="1699">
                  <c:v>1372.7049999999999</c:v>
                </c:pt>
                <c:pt idx="1700">
                  <c:v>1373.491</c:v>
                </c:pt>
                <c:pt idx="1701">
                  <c:v>1374.277</c:v>
                </c:pt>
                <c:pt idx="1702">
                  <c:v>1375.0609999999999</c:v>
                </c:pt>
                <c:pt idx="1703">
                  <c:v>1375.855</c:v>
                </c:pt>
                <c:pt idx="1704">
                  <c:v>1376.6479999999999</c:v>
                </c:pt>
                <c:pt idx="1705">
                  <c:v>1377.43</c:v>
                </c:pt>
                <c:pt idx="1706">
                  <c:v>1378.2349999999999</c:v>
                </c:pt>
                <c:pt idx="1707">
                  <c:v>1379.038</c:v>
                </c:pt>
                <c:pt idx="1708">
                  <c:v>1379.8340000000001</c:v>
                </c:pt>
                <c:pt idx="1709">
                  <c:v>1380.62</c:v>
                </c:pt>
                <c:pt idx="1710">
                  <c:v>1381.414</c:v>
                </c:pt>
                <c:pt idx="1711">
                  <c:v>1382.2270000000001</c:v>
                </c:pt>
                <c:pt idx="1712">
                  <c:v>1383.0070000000001</c:v>
                </c:pt>
                <c:pt idx="1713">
                  <c:v>1383.806</c:v>
                </c:pt>
                <c:pt idx="1714">
                  <c:v>1384.6220000000001</c:v>
                </c:pt>
                <c:pt idx="1715">
                  <c:v>1385.396</c:v>
                </c:pt>
                <c:pt idx="1716">
                  <c:v>1386.1780000000001</c:v>
                </c:pt>
                <c:pt idx="1717">
                  <c:v>1386.98</c:v>
                </c:pt>
                <c:pt idx="1718">
                  <c:v>1387.7629999999999</c:v>
                </c:pt>
                <c:pt idx="1719">
                  <c:v>1388.54</c:v>
                </c:pt>
                <c:pt idx="1720">
                  <c:v>1389.3510000000001</c:v>
                </c:pt>
                <c:pt idx="1721">
                  <c:v>1390.1310000000001</c:v>
                </c:pt>
                <c:pt idx="1722">
                  <c:v>1390.9390000000001</c:v>
                </c:pt>
                <c:pt idx="1723">
                  <c:v>1391.7380000000001</c:v>
                </c:pt>
                <c:pt idx="1724">
                  <c:v>1392.5219999999999</c:v>
                </c:pt>
                <c:pt idx="1725">
                  <c:v>1393.287</c:v>
                </c:pt>
                <c:pt idx="1726">
                  <c:v>1394.0840000000001</c:v>
                </c:pt>
                <c:pt idx="1727">
                  <c:v>1394.8910000000001</c:v>
                </c:pt>
                <c:pt idx="1728">
                  <c:v>1395.683</c:v>
                </c:pt>
                <c:pt idx="1729">
                  <c:v>1396.4760000000001</c:v>
                </c:pt>
                <c:pt idx="1730">
                  <c:v>1397.2929999999999</c:v>
                </c:pt>
                <c:pt idx="1731">
                  <c:v>1398.0820000000001</c:v>
                </c:pt>
                <c:pt idx="1732">
                  <c:v>1398.856</c:v>
                </c:pt>
                <c:pt idx="1733">
                  <c:v>1399.6669999999999</c:v>
                </c:pt>
                <c:pt idx="1734">
                  <c:v>1400.444</c:v>
                </c:pt>
                <c:pt idx="1735">
                  <c:v>1401.2180000000001</c:v>
                </c:pt>
                <c:pt idx="1736">
                  <c:v>1402.038</c:v>
                </c:pt>
                <c:pt idx="1737">
                  <c:v>1402.817</c:v>
                </c:pt>
                <c:pt idx="1738">
                  <c:v>1403.605</c:v>
                </c:pt>
                <c:pt idx="1739">
                  <c:v>1404.3969999999999</c:v>
                </c:pt>
                <c:pt idx="1740">
                  <c:v>1405.2059999999999</c:v>
                </c:pt>
                <c:pt idx="1741">
                  <c:v>1406.0039999999999</c:v>
                </c:pt>
                <c:pt idx="1742">
                  <c:v>1406.8009999999999</c:v>
                </c:pt>
                <c:pt idx="1743">
                  <c:v>1407.5820000000001</c:v>
                </c:pt>
                <c:pt idx="1744">
                  <c:v>1408.367</c:v>
                </c:pt>
                <c:pt idx="1745">
                  <c:v>1409.171</c:v>
                </c:pt>
                <c:pt idx="1746">
                  <c:v>1409.961</c:v>
                </c:pt>
                <c:pt idx="1747">
                  <c:v>1410.7380000000001</c:v>
                </c:pt>
                <c:pt idx="1748">
                  <c:v>1411.538</c:v>
                </c:pt>
                <c:pt idx="1749">
                  <c:v>1412.3330000000001</c:v>
                </c:pt>
                <c:pt idx="1750">
                  <c:v>1413.124</c:v>
                </c:pt>
                <c:pt idx="1751">
                  <c:v>1413.921</c:v>
                </c:pt>
                <c:pt idx="1752">
                  <c:v>1414.7260000000001</c:v>
                </c:pt>
                <c:pt idx="1753">
                  <c:v>1415.51</c:v>
                </c:pt>
                <c:pt idx="1754">
                  <c:v>1416.2909999999999</c:v>
                </c:pt>
                <c:pt idx="1755">
                  <c:v>1417.0930000000001</c:v>
                </c:pt>
                <c:pt idx="1756">
                  <c:v>1417.884</c:v>
                </c:pt>
                <c:pt idx="1757">
                  <c:v>1418.6959999999999</c:v>
                </c:pt>
                <c:pt idx="1758">
                  <c:v>1419.4739999999999</c:v>
                </c:pt>
                <c:pt idx="1759">
                  <c:v>1420.2629999999999</c:v>
                </c:pt>
                <c:pt idx="1760">
                  <c:v>1421.047</c:v>
                </c:pt>
                <c:pt idx="1761">
                  <c:v>1421.837</c:v>
                </c:pt>
                <c:pt idx="1762">
                  <c:v>1422.653</c:v>
                </c:pt>
                <c:pt idx="1763">
                  <c:v>1423.454</c:v>
                </c:pt>
                <c:pt idx="1764">
                  <c:v>1424.248</c:v>
                </c:pt>
                <c:pt idx="1765">
                  <c:v>1425.0650000000001</c:v>
                </c:pt>
                <c:pt idx="1766">
                  <c:v>1425.8050000000001</c:v>
                </c:pt>
                <c:pt idx="1767">
                  <c:v>1426.615</c:v>
                </c:pt>
                <c:pt idx="1768">
                  <c:v>1427.3920000000001</c:v>
                </c:pt>
                <c:pt idx="1769">
                  <c:v>1428.1769999999999</c:v>
                </c:pt>
                <c:pt idx="1770">
                  <c:v>1428.9639999999999</c:v>
                </c:pt>
                <c:pt idx="1771">
                  <c:v>1429.769</c:v>
                </c:pt>
                <c:pt idx="1772">
                  <c:v>1430.5609999999999</c:v>
                </c:pt>
                <c:pt idx="1773">
                  <c:v>1431.338</c:v>
                </c:pt>
                <c:pt idx="1774">
                  <c:v>1432.1559999999999</c:v>
                </c:pt>
                <c:pt idx="1775">
                  <c:v>1432.93</c:v>
                </c:pt>
                <c:pt idx="1776">
                  <c:v>1433.7280000000001</c:v>
                </c:pt>
                <c:pt idx="1777">
                  <c:v>1434.5150000000001</c:v>
                </c:pt>
                <c:pt idx="1778">
                  <c:v>1435.316</c:v>
                </c:pt>
                <c:pt idx="1779">
                  <c:v>1436.106</c:v>
                </c:pt>
                <c:pt idx="1780">
                  <c:v>1436.8910000000001</c:v>
                </c:pt>
                <c:pt idx="1781">
                  <c:v>1437.6849999999999</c:v>
                </c:pt>
                <c:pt idx="1782">
                  <c:v>1438.471</c:v>
                </c:pt>
                <c:pt idx="1783">
                  <c:v>1439.2529999999999</c:v>
                </c:pt>
                <c:pt idx="1784">
                  <c:v>1440.0840000000001</c:v>
                </c:pt>
                <c:pt idx="1785">
                  <c:v>1440.8679999999999</c:v>
                </c:pt>
                <c:pt idx="1786">
                  <c:v>1441.6669999999999</c:v>
                </c:pt>
                <c:pt idx="1787">
                  <c:v>1442.4480000000001</c:v>
                </c:pt>
                <c:pt idx="1788">
                  <c:v>1443.2380000000001</c:v>
                </c:pt>
                <c:pt idx="1789">
                  <c:v>1444.0029999999999</c:v>
                </c:pt>
                <c:pt idx="1790">
                  <c:v>1444.8040000000001</c:v>
                </c:pt>
                <c:pt idx="1791">
                  <c:v>1445.6079999999999</c:v>
                </c:pt>
                <c:pt idx="1792">
                  <c:v>1446.414</c:v>
                </c:pt>
                <c:pt idx="1793">
                  <c:v>1447.192</c:v>
                </c:pt>
                <c:pt idx="1794">
                  <c:v>1447.999</c:v>
                </c:pt>
                <c:pt idx="1795">
                  <c:v>1448.779</c:v>
                </c:pt>
                <c:pt idx="1796">
                  <c:v>1449.588</c:v>
                </c:pt>
                <c:pt idx="1797">
                  <c:v>1450.3530000000001</c:v>
                </c:pt>
                <c:pt idx="1798">
                  <c:v>1451.163</c:v>
                </c:pt>
                <c:pt idx="1799">
                  <c:v>1451.98</c:v>
                </c:pt>
                <c:pt idx="1800">
                  <c:v>1452.7380000000001</c:v>
                </c:pt>
                <c:pt idx="1801">
                  <c:v>1453.557</c:v>
                </c:pt>
                <c:pt idx="1802">
                  <c:v>1454.347</c:v>
                </c:pt>
                <c:pt idx="1803">
                  <c:v>1455.1489999999999</c:v>
                </c:pt>
                <c:pt idx="1804">
                  <c:v>1455.932</c:v>
                </c:pt>
                <c:pt idx="1805">
                  <c:v>1456.748</c:v>
                </c:pt>
                <c:pt idx="1806">
                  <c:v>1457.55</c:v>
                </c:pt>
                <c:pt idx="1807">
                  <c:v>1458.328</c:v>
                </c:pt>
                <c:pt idx="1808">
                  <c:v>1459.13</c:v>
                </c:pt>
                <c:pt idx="1809">
                  <c:v>1459.914</c:v>
                </c:pt>
                <c:pt idx="1810">
                  <c:v>1460.702</c:v>
                </c:pt>
                <c:pt idx="1811">
                  <c:v>1461.5</c:v>
                </c:pt>
                <c:pt idx="1812">
                  <c:v>1462.2819999999999</c:v>
                </c:pt>
                <c:pt idx="1813">
                  <c:v>1463.0889999999999</c:v>
                </c:pt>
                <c:pt idx="1814">
                  <c:v>1463.8679999999999</c:v>
                </c:pt>
                <c:pt idx="1815">
                  <c:v>1464.67</c:v>
                </c:pt>
                <c:pt idx="1816">
                  <c:v>1465.461</c:v>
                </c:pt>
                <c:pt idx="1817">
                  <c:v>1466.242</c:v>
                </c:pt>
                <c:pt idx="1818">
                  <c:v>1467.057</c:v>
                </c:pt>
                <c:pt idx="1819">
                  <c:v>1467.8630000000001</c:v>
                </c:pt>
                <c:pt idx="1820">
                  <c:v>1468.6379999999999</c:v>
                </c:pt>
                <c:pt idx="1821">
                  <c:v>1469.422</c:v>
                </c:pt>
                <c:pt idx="1822">
                  <c:v>1470.2170000000001</c:v>
                </c:pt>
                <c:pt idx="1823">
                  <c:v>1470.982</c:v>
                </c:pt>
                <c:pt idx="1824">
                  <c:v>1471.7909999999999</c:v>
                </c:pt>
                <c:pt idx="1825">
                  <c:v>1472.5920000000001</c:v>
                </c:pt>
                <c:pt idx="1826">
                  <c:v>1473.3889999999999</c:v>
                </c:pt>
                <c:pt idx="1827">
                  <c:v>1474.1780000000001</c:v>
                </c:pt>
                <c:pt idx="1828">
                  <c:v>1474.9829999999999</c:v>
                </c:pt>
                <c:pt idx="1829">
                  <c:v>1475.749</c:v>
                </c:pt>
                <c:pt idx="1830">
                  <c:v>1476.53</c:v>
                </c:pt>
                <c:pt idx="1831">
                  <c:v>1477.3219999999999</c:v>
                </c:pt>
                <c:pt idx="1832">
                  <c:v>1478.1320000000001</c:v>
                </c:pt>
                <c:pt idx="1833">
                  <c:v>1478.9259999999999</c:v>
                </c:pt>
                <c:pt idx="1834">
                  <c:v>1479.6890000000001</c:v>
                </c:pt>
                <c:pt idx="1835">
                  <c:v>1480.5119999999999</c:v>
                </c:pt>
                <c:pt idx="1836">
                  <c:v>1481.307</c:v>
                </c:pt>
                <c:pt idx="1837">
                  <c:v>1482.088</c:v>
                </c:pt>
                <c:pt idx="1838">
                  <c:v>1482.8989999999999</c:v>
                </c:pt>
                <c:pt idx="1839">
                  <c:v>1483.6869999999999</c:v>
                </c:pt>
                <c:pt idx="1840">
                  <c:v>1484.501</c:v>
                </c:pt>
                <c:pt idx="1841">
                  <c:v>1485.279</c:v>
                </c:pt>
                <c:pt idx="1842">
                  <c:v>1486.07</c:v>
                </c:pt>
                <c:pt idx="1843">
                  <c:v>1486.8679999999999</c:v>
                </c:pt>
                <c:pt idx="1844">
                  <c:v>1487.6469999999999</c:v>
                </c:pt>
                <c:pt idx="1845">
                  <c:v>1488.454</c:v>
                </c:pt>
                <c:pt idx="1846">
                  <c:v>1489.2349999999999</c:v>
                </c:pt>
                <c:pt idx="1847">
                  <c:v>1490.039</c:v>
                </c:pt>
                <c:pt idx="1848">
                  <c:v>1490.837</c:v>
                </c:pt>
                <c:pt idx="1849">
                  <c:v>1491.64</c:v>
                </c:pt>
                <c:pt idx="1850">
                  <c:v>1492.4380000000001</c:v>
                </c:pt>
                <c:pt idx="1851">
                  <c:v>1493.22</c:v>
                </c:pt>
                <c:pt idx="1852">
                  <c:v>1494.021</c:v>
                </c:pt>
                <c:pt idx="1853">
                  <c:v>1494.818</c:v>
                </c:pt>
                <c:pt idx="1854">
                  <c:v>1495.6120000000001</c:v>
                </c:pt>
                <c:pt idx="1855">
                  <c:v>1496.393</c:v>
                </c:pt>
                <c:pt idx="1856">
                  <c:v>1497.1890000000001</c:v>
                </c:pt>
                <c:pt idx="1857">
                  <c:v>1497.9580000000001</c:v>
                </c:pt>
                <c:pt idx="1858">
                  <c:v>1498.7739999999999</c:v>
                </c:pt>
                <c:pt idx="1859">
                  <c:v>1499.585</c:v>
                </c:pt>
                <c:pt idx="1860">
                  <c:v>1500.374</c:v>
                </c:pt>
                <c:pt idx="1861">
                  <c:v>1501.1489999999999</c:v>
                </c:pt>
                <c:pt idx="1862">
                  <c:v>1501.9570000000001</c:v>
                </c:pt>
                <c:pt idx="1863">
                  <c:v>1502.729</c:v>
                </c:pt>
                <c:pt idx="1864">
                  <c:v>1503.5139999999999</c:v>
                </c:pt>
                <c:pt idx="1865">
                  <c:v>1504.2950000000001</c:v>
                </c:pt>
                <c:pt idx="1866">
                  <c:v>1505.0909999999999</c:v>
                </c:pt>
                <c:pt idx="1867">
                  <c:v>1505.895</c:v>
                </c:pt>
                <c:pt idx="1868">
                  <c:v>1506.663</c:v>
                </c:pt>
                <c:pt idx="1869">
                  <c:v>1507.4780000000001</c:v>
                </c:pt>
                <c:pt idx="1870">
                  <c:v>1508.287</c:v>
                </c:pt>
                <c:pt idx="1871">
                  <c:v>1509.049</c:v>
                </c:pt>
                <c:pt idx="1872">
                  <c:v>1509.848</c:v>
                </c:pt>
                <c:pt idx="1873">
                  <c:v>1510.633</c:v>
                </c:pt>
                <c:pt idx="1874">
                  <c:v>1511.4280000000001</c:v>
                </c:pt>
                <c:pt idx="1875">
                  <c:v>1512.223</c:v>
                </c:pt>
                <c:pt idx="1876">
                  <c:v>1513.019</c:v>
                </c:pt>
                <c:pt idx="1877">
                  <c:v>1513.798</c:v>
                </c:pt>
                <c:pt idx="1878">
                  <c:v>1514.5930000000001</c:v>
                </c:pt>
                <c:pt idx="1879">
                  <c:v>1515.3789999999999</c:v>
                </c:pt>
                <c:pt idx="1880">
                  <c:v>1516.1469999999999</c:v>
                </c:pt>
                <c:pt idx="1881">
                  <c:v>1516.9580000000001</c:v>
                </c:pt>
                <c:pt idx="1882">
                  <c:v>1517.7739999999999</c:v>
                </c:pt>
                <c:pt idx="1883">
                  <c:v>1518.5730000000001</c:v>
                </c:pt>
                <c:pt idx="1884">
                  <c:v>1519.347</c:v>
                </c:pt>
                <c:pt idx="1885">
                  <c:v>1520.144</c:v>
                </c:pt>
                <c:pt idx="1886">
                  <c:v>1520.924</c:v>
                </c:pt>
                <c:pt idx="1887">
                  <c:v>1521.7170000000001</c:v>
                </c:pt>
                <c:pt idx="1888">
                  <c:v>1522.5050000000001</c:v>
                </c:pt>
                <c:pt idx="1889">
                  <c:v>1523.308</c:v>
                </c:pt>
                <c:pt idx="1890">
                  <c:v>1524.106</c:v>
                </c:pt>
                <c:pt idx="1891">
                  <c:v>1524.8789999999999</c:v>
                </c:pt>
                <c:pt idx="1892">
                  <c:v>1525.6959999999999</c:v>
                </c:pt>
                <c:pt idx="1893">
                  <c:v>1526.4770000000001</c:v>
                </c:pt>
                <c:pt idx="1894">
                  <c:v>1527.27</c:v>
                </c:pt>
                <c:pt idx="1895">
                  <c:v>1528.0609999999999</c:v>
                </c:pt>
                <c:pt idx="1896">
                  <c:v>1528.8430000000001</c:v>
                </c:pt>
                <c:pt idx="1897">
                  <c:v>1529.646</c:v>
                </c:pt>
                <c:pt idx="1898">
                  <c:v>1530.4169999999999</c:v>
                </c:pt>
                <c:pt idx="1899">
                  <c:v>1531.2159999999999</c:v>
                </c:pt>
                <c:pt idx="1900">
                  <c:v>1532.01</c:v>
                </c:pt>
                <c:pt idx="1901">
                  <c:v>1532.789</c:v>
                </c:pt>
                <c:pt idx="1902">
                  <c:v>1533.5809999999999</c:v>
                </c:pt>
                <c:pt idx="1903">
                  <c:v>1534.383</c:v>
                </c:pt>
                <c:pt idx="1904">
                  <c:v>1535.1769999999999</c:v>
                </c:pt>
                <c:pt idx="1905">
                  <c:v>1535.9649999999999</c:v>
                </c:pt>
                <c:pt idx="1906">
                  <c:v>1536.7619999999999</c:v>
                </c:pt>
                <c:pt idx="1907">
                  <c:v>1537.5609999999999</c:v>
                </c:pt>
                <c:pt idx="1908">
                  <c:v>1538.336</c:v>
                </c:pt>
                <c:pt idx="1909">
                  <c:v>1539.1320000000001</c:v>
                </c:pt>
                <c:pt idx="1910">
                  <c:v>1539.915</c:v>
                </c:pt>
                <c:pt idx="1911">
                  <c:v>1540.712</c:v>
                </c:pt>
                <c:pt idx="1912">
                  <c:v>1541.51</c:v>
                </c:pt>
                <c:pt idx="1913">
                  <c:v>1542.3050000000001</c:v>
                </c:pt>
                <c:pt idx="1914">
                  <c:v>1543.075</c:v>
                </c:pt>
                <c:pt idx="1915">
                  <c:v>1543.884</c:v>
                </c:pt>
                <c:pt idx="1916">
                  <c:v>1544.6859999999999</c:v>
                </c:pt>
                <c:pt idx="1917">
                  <c:v>1545.462</c:v>
                </c:pt>
                <c:pt idx="1918">
                  <c:v>1546.242</c:v>
                </c:pt>
                <c:pt idx="1919">
                  <c:v>1547.047</c:v>
                </c:pt>
                <c:pt idx="1920">
                  <c:v>1547.8219999999999</c:v>
                </c:pt>
                <c:pt idx="1921">
                  <c:v>1548.6210000000001</c:v>
                </c:pt>
                <c:pt idx="1922">
                  <c:v>1549.3979999999999</c:v>
                </c:pt>
                <c:pt idx="1923">
                  <c:v>1550.2139999999999</c:v>
                </c:pt>
                <c:pt idx="1924">
                  <c:v>1551.018</c:v>
                </c:pt>
                <c:pt idx="1925">
                  <c:v>1551.7729999999999</c:v>
                </c:pt>
                <c:pt idx="1926">
                  <c:v>1552.5809999999999</c:v>
                </c:pt>
                <c:pt idx="1927">
                  <c:v>1553.3779999999999</c:v>
                </c:pt>
                <c:pt idx="1928">
                  <c:v>1554.155</c:v>
                </c:pt>
                <c:pt idx="1929">
                  <c:v>1554.9680000000001</c:v>
                </c:pt>
                <c:pt idx="1930">
                  <c:v>1555.739</c:v>
                </c:pt>
                <c:pt idx="1931">
                  <c:v>1556.5630000000001</c:v>
                </c:pt>
                <c:pt idx="1932">
                  <c:v>1557.3320000000001</c:v>
                </c:pt>
                <c:pt idx="1933">
                  <c:v>1558.1379999999999</c:v>
                </c:pt>
                <c:pt idx="1934">
                  <c:v>1558.9259999999999</c:v>
                </c:pt>
                <c:pt idx="1935">
                  <c:v>1559.721</c:v>
                </c:pt>
                <c:pt idx="1936">
                  <c:v>1560.5150000000001</c:v>
                </c:pt>
                <c:pt idx="1937">
                  <c:v>1561.3</c:v>
                </c:pt>
                <c:pt idx="1938">
                  <c:v>1562.095</c:v>
                </c:pt>
                <c:pt idx="1939">
                  <c:v>1562.883</c:v>
                </c:pt>
                <c:pt idx="1940">
                  <c:v>1563.6759999999999</c:v>
                </c:pt>
                <c:pt idx="1941">
                  <c:v>1564.471</c:v>
                </c:pt>
                <c:pt idx="1942">
                  <c:v>1565.268</c:v>
                </c:pt>
                <c:pt idx="1943">
                  <c:v>1566.0630000000001</c:v>
                </c:pt>
                <c:pt idx="1944">
                  <c:v>1566.846</c:v>
                </c:pt>
                <c:pt idx="1945">
                  <c:v>1567.654</c:v>
                </c:pt>
                <c:pt idx="1946">
                  <c:v>1568.4469999999999</c:v>
                </c:pt>
                <c:pt idx="1947">
                  <c:v>1569.2460000000001</c:v>
                </c:pt>
                <c:pt idx="1948">
                  <c:v>1570.0129999999999</c:v>
                </c:pt>
                <c:pt idx="1949">
                  <c:v>1570.818</c:v>
                </c:pt>
                <c:pt idx="1950">
                  <c:v>1571.6130000000001</c:v>
                </c:pt>
                <c:pt idx="1951">
                  <c:v>1572.3969999999999</c:v>
                </c:pt>
                <c:pt idx="1952">
                  <c:v>1573.1759999999999</c:v>
                </c:pt>
                <c:pt idx="1953">
                  <c:v>1573.9680000000001</c:v>
                </c:pt>
                <c:pt idx="1954">
                  <c:v>1574.7619999999999</c:v>
                </c:pt>
                <c:pt idx="1955">
                  <c:v>1575.55</c:v>
                </c:pt>
                <c:pt idx="1956">
                  <c:v>1576.356</c:v>
                </c:pt>
                <c:pt idx="1957">
                  <c:v>1577.1489999999999</c:v>
                </c:pt>
                <c:pt idx="1958">
                  <c:v>1577.932</c:v>
                </c:pt>
                <c:pt idx="1959">
                  <c:v>1578.702</c:v>
                </c:pt>
                <c:pt idx="1960">
                  <c:v>1579.508</c:v>
                </c:pt>
                <c:pt idx="1961">
                  <c:v>1580.3009999999999</c:v>
                </c:pt>
                <c:pt idx="1962">
                  <c:v>1581.08</c:v>
                </c:pt>
                <c:pt idx="1963">
                  <c:v>1581.884</c:v>
                </c:pt>
                <c:pt idx="1964">
                  <c:v>1582.6790000000001</c:v>
                </c:pt>
                <c:pt idx="1965">
                  <c:v>1583.4749999999999</c:v>
                </c:pt>
                <c:pt idx="1966">
                  <c:v>1584.2570000000001</c:v>
                </c:pt>
                <c:pt idx="1967">
                  <c:v>1585.0530000000001</c:v>
                </c:pt>
                <c:pt idx="1968">
                  <c:v>1585.84</c:v>
                </c:pt>
                <c:pt idx="1969">
                  <c:v>1586.6220000000001</c:v>
                </c:pt>
                <c:pt idx="1970">
                  <c:v>1587.4280000000001</c:v>
                </c:pt>
                <c:pt idx="1971">
                  <c:v>1588.2</c:v>
                </c:pt>
                <c:pt idx="1972">
                  <c:v>1588.989</c:v>
                </c:pt>
                <c:pt idx="1973">
                  <c:v>1589.79</c:v>
                </c:pt>
                <c:pt idx="1974">
                  <c:v>1590.58</c:v>
                </c:pt>
                <c:pt idx="1975">
                  <c:v>1591.366</c:v>
                </c:pt>
                <c:pt idx="1976">
                  <c:v>1592.1669999999999</c:v>
                </c:pt>
                <c:pt idx="1977">
                  <c:v>1592.9849999999999</c:v>
                </c:pt>
                <c:pt idx="1978">
                  <c:v>1593.7750000000001</c:v>
                </c:pt>
                <c:pt idx="1979">
                  <c:v>1594.5619999999999</c:v>
                </c:pt>
                <c:pt idx="1980">
                  <c:v>1595.356</c:v>
                </c:pt>
                <c:pt idx="1981">
                  <c:v>1596.1559999999999</c:v>
                </c:pt>
                <c:pt idx="1982">
                  <c:v>1596.914</c:v>
                </c:pt>
                <c:pt idx="1983">
                  <c:v>1597.75</c:v>
                </c:pt>
                <c:pt idx="1984">
                  <c:v>1598.5319999999999</c:v>
                </c:pt>
                <c:pt idx="1985">
                  <c:v>1599.3230000000001</c:v>
                </c:pt>
                <c:pt idx="1986">
                  <c:v>1600.127</c:v>
                </c:pt>
                <c:pt idx="1987">
                  <c:v>1600.9169999999999</c:v>
                </c:pt>
                <c:pt idx="1988">
                  <c:v>1601.7239999999999</c:v>
                </c:pt>
                <c:pt idx="1989">
                  <c:v>1602.5119999999999</c:v>
                </c:pt>
                <c:pt idx="1990">
                  <c:v>1603.309</c:v>
                </c:pt>
                <c:pt idx="1991">
                  <c:v>1604.1</c:v>
                </c:pt>
                <c:pt idx="1992">
                  <c:v>1604.893</c:v>
                </c:pt>
                <c:pt idx="1993">
                  <c:v>1605.6790000000001</c:v>
                </c:pt>
                <c:pt idx="1994">
                  <c:v>1606.4680000000001</c:v>
                </c:pt>
                <c:pt idx="1995">
                  <c:v>1607.2619999999999</c:v>
                </c:pt>
                <c:pt idx="1996">
                  <c:v>1608.0409999999999</c:v>
                </c:pt>
                <c:pt idx="1997">
                  <c:v>1608.8389999999999</c:v>
                </c:pt>
                <c:pt idx="1998">
                  <c:v>1609.653</c:v>
                </c:pt>
                <c:pt idx="1999">
                  <c:v>1610.4590000000001</c:v>
                </c:pt>
                <c:pt idx="2000">
                  <c:v>1611.2329999999999</c:v>
                </c:pt>
                <c:pt idx="2001">
                  <c:v>1612.02</c:v>
                </c:pt>
                <c:pt idx="2002">
                  <c:v>1612.806</c:v>
                </c:pt>
                <c:pt idx="2003">
                  <c:v>1613.5740000000001</c:v>
                </c:pt>
                <c:pt idx="2004">
                  <c:v>1614.3989999999999</c:v>
                </c:pt>
                <c:pt idx="2005">
                  <c:v>1615.1569999999999</c:v>
                </c:pt>
                <c:pt idx="2006">
                  <c:v>1615.961</c:v>
                </c:pt>
                <c:pt idx="2007">
                  <c:v>1616.7729999999999</c:v>
                </c:pt>
                <c:pt idx="2008">
                  <c:v>1617.569</c:v>
                </c:pt>
                <c:pt idx="2009">
                  <c:v>1618.335</c:v>
                </c:pt>
                <c:pt idx="2010">
                  <c:v>1619.14</c:v>
                </c:pt>
                <c:pt idx="2011">
                  <c:v>1619.943</c:v>
                </c:pt>
                <c:pt idx="2012">
                  <c:v>1620.7639999999999</c:v>
                </c:pt>
                <c:pt idx="2013">
                  <c:v>1621.519</c:v>
                </c:pt>
                <c:pt idx="2014">
                  <c:v>1622.33</c:v>
                </c:pt>
                <c:pt idx="2015">
                  <c:v>1623.114</c:v>
                </c:pt>
                <c:pt idx="2016">
                  <c:v>1623.883</c:v>
                </c:pt>
                <c:pt idx="2017">
                  <c:v>1624.702</c:v>
                </c:pt>
                <c:pt idx="2018">
                  <c:v>1625.472</c:v>
                </c:pt>
                <c:pt idx="2019">
                  <c:v>1626.2539999999999</c:v>
                </c:pt>
                <c:pt idx="2020">
                  <c:v>1627.0719999999999</c:v>
                </c:pt>
                <c:pt idx="2021">
                  <c:v>1627.8579999999999</c:v>
                </c:pt>
                <c:pt idx="2022">
                  <c:v>1628.655</c:v>
                </c:pt>
                <c:pt idx="2023">
                  <c:v>1629.413</c:v>
                </c:pt>
                <c:pt idx="2024">
                  <c:v>1630.241</c:v>
                </c:pt>
                <c:pt idx="2025">
                  <c:v>1631.028</c:v>
                </c:pt>
                <c:pt idx="2026">
                  <c:v>1631.808</c:v>
                </c:pt>
                <c:pt idx="2027">
                  <c:v>1632.6010000000001</c:v>
                </c:pt>
                <c:pt idx="2028">
                  <c:v>1633.3889999999999</c:v>
                </c:pt>
                <c:pt idx="2029">
                  <c:v>1634.21</c:v>
                </c:pt>
                <c:pt idx="2030">
                  <c:v>1634.9849999999999</c:v>
                </c:pt>
                <c:pt idx="2031">
                  <c:v>1635.7909999999999</c:v>
                </c:pt>
                <c:pt idx="2032">
                  <c:v>1636.597</c:v>
                </c:pt>
                <c:pt idx="2033">
                  <c:v>1637.3979999999999</c:v>
                </c:pt>
                <c:pt idx="2034">
                  <c:v>1638.211</c:v>
                </c:pt>
                <c:pt idx="2035">
                  <c:v>1638.9970000000001</c:v>
                </c:pt>
                <c:pt idx="2036">
                  <c:v>1639.788</c:v>
                </c:pt>
                <c:pt idx="2037">
                  <c:v>1640.579</c:v>
                </c:pt>
                <c:pt idx="2038">
                  <c:v>1641.3589999999999</c:v>
                </c:pt>
                <c:pt idx="2039">
                  <c:v>1642.1389999999999</c:v>
                </c:pt>
                <c:pt idx="2040">
                  <c:v>1642.942</c:v>
                </c:pt>
                <c:pt idx="2041">
                  <c:v>1643.7550000000001</c:v>
                </c:pt>
                <c:pt idx="2042">
                  <c:v>1644.5519999999999</c:v>
                </c:pt>
                <c:pt idx="2043">
                  <c:v>1645.329</c:v>
                </c:pt>
                <c:pt idx="2044">
                  <c:v>1646.115</c:v>
                </c:pt>
                <c:pt idx="2045">
                  <c:v>1646.902</c:v>
                </c:pt>
                <c:pt idx="2046">
                  <c:v>1647.7049999999999</c:v>
                </c:pt>
                <c:pt idx="2047">
                  <c:v>1648.491</c:v>
                </c:pt>
                <c:pt idx="2048">
                  <c:v>1649.2840000000001</c:v>
                </c:pt>
                <c:pt idx="2049">
                  <c:v>1650.0830000000001</c:v>
                </c:pt>
                <c:pt idx="2050">
                  <c:v>1650.85</c:v>
                </c:pt>
                <c:pt idx="2051">
                  <c:v>1651.655</c:v>
                </c:pt>
                <c:pt idx="2052">
                  <c:v>1652.461</c:v>
                </c:pt>
                <c:pt idx="2053">
                  <c:v>1653.239</c:v>
                </c:pt>
                <c:pt idx="2054">
                  <c:v>1654.037</c:v>
                </c:pt>
                <c:pt idx="2055">
                  <c:v>1654.846</c:v>
                </c:pt>
                <c:pt idx="2056">
                  <c:v>1655.6479999999999</c:v>
                </c:pt>
                <c:pt idx="2057">
                  <c:v>1656.394</c:v>
                </c:pt>
                <c:pt idx="2058">
                  <c:v>1657.2070000000001</c:v>
                </c:pt>
                <c:pt idx="2059">
                  <c:v>1658.002</c:v>
                </c:pt>
                <c:pt idx="2060">
                  <c:v>1658.7819999999999</c:v>
                </c:pt>
                <c:pt idx="2061">
                  <c:v>1659.585</c:v>
                </c:pt>
                <c:pt idx="2062">
                  <c:v>1660.37</c:v>
                </c:pt>
                <c:pt idx="2063">
                  <c:v>1661.164</c:v>
                </c:pt>
                <c:pt idx="2064">
                  <c:v>1661.9680000000001</c:v>
                </c:pt>
                <c:pt idx="2065">
                  <c:v>1662.7639999999999</c:v>
                </c:pt>
                <c:pt idx="2066">
                  <c:v>1663.559</c:v>
                </c:pt>
                <c:pt idx="2067">
                  <c:v>1664.337</c:v>
                </c:pt>
                <c:pt idx="2068">
                  <c:v>1665.171</c:v>
                </c:pt>
                <c:pt idx="2069">
                  <c:v>1665.9680000000001</c:v>
                </c:pt>
                <c:pt idx="2070">
                  <c:v>1666.7270000000001</c:v>
                </c:pt>
                <c:pt idx="2071">
                  <c:v>1667.5160000000001</c:v>
                </c:pt>
                <c:pt idx="2072">
                  <c:v>1668.3009999999999</c:v>
                </c:pt>
                <c:pt idx="2073">
                  <c:v>1669.0840000000001</c:v>
                </c:pt>
                <c:pt idx="2074">
                  <c:v>1669.9190000000001</c:v>
                </c:pt>
                <c:pt idx="2075">
                  <c:v>1670.729</c:v>
                </c:pt>
                <c:pt idx="2076">
                  <c:v>1671.5139999999999</c:v>
                </c:pt>
                <c:pt idx="2077">
                  <c:v>1672.297</c:v>
                </c:pt>
                <c:pt idx="2078">
                  <c:v>1673.0719999999999</c:v>
                </c:pt>
                <c:pt idx="2079">
                  <c:v>1673.8589999999999</c:v>
                </c:pt>
                <c:pt idx="2080">
                  <c:v>1674.6410000000001</c:v>
                </c:pt>
                <c:pt idx="2081">
                  <c:v>1675.4480000000001</c:v>
                </c:pt>
                <c:pt idx="2082">
                  <c:v>1676.2570000000001</c:v>
                </c:pt>
                <c:pt idx="2083">
                  <c:v>1677.037</c:v>
                </c:pt>
                <c:pt idx="2084">
                  <c:v>1677.8209999999999</c:v>
                </c:pt>
                <c:pt idx="2085">
                  <c:v>1678.6289999999999</c:v>
                </c:pt>
                <c:pt idx="2086">
                  <c:v>1679.4169999999999</c:v>
                </c:pt>
                <c:pt idx="2087">
                  <c:v>1680.1980000000001</c:v>
                </c:pt>
                <c:pt idx="2088">
                  <c:v>1680.9949999999999</c:v>
                </c:pt>
                <c:pt idx="2089">
                  <c:v>1681.7860000000001</c:v>
                </c:pt>
                <c:pt idx="2090">
                  <c:v>1682.606</c:v>
                </c:pt>
                <c:pt idx="2091">
                  <c:v>1683.3820000000001</c:v>
                </c:pt>
                <c:pt idx="2092">
                  <c:v>1684.175</c:v>
                </c:pt>
                <c:pt idx="2093">
                  <c:v>1684.9549999999999</c:v>
                </c:pt>
                <c:pt idx="2094">
                  <c:v>1685.751</c:v>
                </c:pt>
                <c:pt idx="2095">
                  <c:v>1686.548</c:v>
                </c:pt>
                <c:pt idx="2096">
                  <c:v>1687.35</c:v>
                </c:pt>
                <c:pt idx="2097">
                  <c:v>1688.1410000000001</c:v>
                </c:pt>
                <c:pt idx="2098">
                  <c:v>1688.934</c:v>
                </c:pt>
                <c:pt idx="2099">
                  <c:v>1689.712</c:v>
                </c:pt>
                <c:pt idx="2100">
                  <c:v>1690.5219999999999</c:v>
                </c:pt>
                <c:pt idx="2101">
                  <c:v>1691.3019999999999</c:v>
                </c:pt>
                <c:pt idx="2102">
                  <c:v>1692.1120000000001</c:v>
                </c:pt>
                <c:pt idx="2103">
                  <c:v>1692.9090000000001</c:v>
                </c:pt>
                <c:pt idx="2104">
                  <c:v>1693.702</c:v>
                </c:pt>
                <c:pt idx="2105">
                  <c:v>1694.4839999999999</c:v>
                </c:pt>
                <c:pt idx="2106">
                  <c:v>1695.2809999999999</c:v>
                </c:pt>
                <c:pt idx="2107">
                  <c:v>1696.0419999999999</c:v>
                </c:pt>
                <c:pt idx="2108">
                  <c:v>1696.837</c:v>
                </c:pt>
                <c:pt idx="2109">
                  <c:v>1697.65</c:v>
                </c:pt>
                <c:pt idx="2110">
                  <c:v>1698.4280000000001</c:v>
                </c:pt>
                <c:pt idx="2111">
                  <c:v>1699.22</c:v>
                </c:pt>
                <c:pt idx="2112">
                  <c:v>1700.02</c:v>
                </c:pt>
                <c:pt idx="2113">
                  <c:v>1700.818</c:v>
                </c:pt>
                <c:pt idx="2114">
                  <c:v>1701.6010000000001</c:v>
                </c:pt>
                <c:pt idx="2115">
                  <c:v>1702.3989999999999</c:v>
                </c:pt>
                <c:pt idx="2116">
                  <c:v>1703.2149999999999</c:v>
                </c:pt>
                <c:pt idx="2117">
                  <c:v>1704.0229999999999</c:v>
                </c:pt>
                <c:pt idx="2118">
                  <c:v>1704.796</c:v>
                </c:pt>
                <c:pt idx="2119">
                  <c:v>1705.606</c:v>
                </c:pt>
                <c:pt idx="2120">
                  <c:v>1706.3910000000001</c:v>
                </c:pt>
                <c:pt idx="2121">
                  <c:v>1707.174</c:v>
                </c:pt>
                <c:pt idx="2122">
                  <c:v>1707.9690000000001</c:v>
                </c:pt>
                <c:pt idx="2123">
                  <c:v>1708.76</c:v>
                </c:pt>
                <c:pt idx="2124">
                  <c:v>1709.5640000000001</c:v>
                </c:pt>
                <c:pt idx="2125">
                  <c:v>1710.36</c:v>
                </c:pt>
                <c:pt idx="2126">
                  <c:v>1711.1489999999999</c:v>
                </c:pt>
                <c:pt idx="2127">
                  <c:v>1711.931</c:v>
                </c:pt>
                <c:pt idx="2128">
                  <c:v>1712.7349999999999</c:v>
                </c:pt>
                <c:pt idx="2129">
                  <c:v>1713.5170000000001</c:v>
                </c:pt>
                <c:pt idx="2130">
                  <c:v>1714.3230000000001</c:v>
                </c:pt>
                <c:pt idx="2131">
                  <c:v>1715.1110000000001</c:v>
                </c:pt>
                <c:pt idx="2132">
                  <c:v>1715.9010000000001</c:v>
                </c:pt>
                <c:pt idx="2133">
                  <c:v>1716.6990000000001</c:v>
                </c:pt>
                <c:pt idx="2134">
                  <c:v>1717.4880000000001</c:v>
                </c:pt>
                <c:pt idx="2135">
                  <c:v>1718.271</c:v>
                </c:pt>
                <c:pt idx="2136">
                  <c:v>1719.079</c:v>
                </c:pt>
                <c:pt idx="2137">
                  <c:v>1719.8710000000001</c:v>
                </c:pt>
                <c:pt idx="2138">
                  <c:v>1720.6659999999999</c:v>
                </c:pt>
                <c:pt idx="2139">
                  <c:v>1721.4649999999999</c:v>
                </c:pt>
                <c:pt idx="2140">
                  <c:v>1722.2619999999999</c:v>
                </c:pt>
                <c:pt idx="2141">
                  <c:v>1723.0139999999999</c:v>
                </c:pt>
                <c:pt idx="2142">
                  <c:v>1723.82</c:v>
                </c:pt>
                <c:pt idx="2143">
                  <c:v>1724.6020000000001</c:v>
                </c:pt>
                <c:pt idx="2144">
                  <c:v>1725.395</c:v>
                </c:pt>
                <c:pt idx="2145">
                  <c:v>1726.1759999999999</c:v>
                </c:pt>
                <c:pt idx="2146">
                  <c:v>1726.9690000000001</c:v>
                </c:pt>
                <c:pt idx="2147">
                  <c:v>1727.761</c:v>
                </c:pt>
                <c:pt idx="2148">
                  <c:v>1728.5440000000001</c:v>
                </c:pt>
                <c:pt idx="2149">
                  <c:v>1729.3440000000001</c:v>
                </c:pt>
                <c:pt idx="2150">
                  <c:v>1730.14</c:v>
                </c:pt>
                <c:pt idx="2151">
                  <c:v>1730.9190000000001</c:v>
                </c:pt>
                <c:pt idx="2152">
                  <c:v>1731.7080000000001</c:v>
                </c:pt>
                <c:pt idx="2153">
                  <c:v>1732.5060000000001</c:v>
                </c:pt>
                <c:pt idx="2154">
                  <c:v>1733.2819999999999</c:v>
                </c:pt>
                <c:pt idx="2155">
                  <c:v>1734.0440000000001</c:v>
                </c:pt>
                <c:pt idx="2156">
                  <c:v>1734.8420000000001</c:v>
                </c:pt>
                <c:pt idx="2157">
                  <c:v>1735.66</c:v>
                </c:pt>
                <c:pt idx="2158">
                  <c:v>1736.4459999999999</c:v>
                </c:pt>
                <c:pt idx="2159">
                  <c:v>1737.2460000000001</c:v>
                </c:pt>
                <c:pt idx="2160">
                  <c:v>1738.0519999999999</c:v>
                </c:pt>
                <c:pt idx="2161">
                  <c:v>1738.838</c:v>
                </c:pt>
                <c:pt idx="2162">
                  <c:v>1739.615</c:v>
                </c:pt>
                <c:pt idx="2163">
                  <c:v>1740.41</c:v>
                </c:pt>
                <c:pt idx="2164">
                  <c:v>1741.202</c:v>
                </c:pt>
                <c:pt idx="2165">
                  <c:v>1741.992</c:v>
                </c:pt>
                <c:pt idx="2166">
                  <c:v>1742.8130000000001</c:v>
                </c:pt>
                <c:pt idx="2167">
                  <c:v>1743.595</c:v>
                </c:pt>
                <c:pt idx="2168">
                  <c:v>1744.3779999999999</c:v>
                </c:pt>
                <c:pt idx="2169">
                  <c:v>1745.1890000000001</c:v>
                </c:pt>
                <c:pt idx="2170">
                  <c:v>1745.999</c:v>
                </c:pt>
                <c:pt idx="2171">
                  <c:v>1746.797</c:v>
                </c:pt>
                <c:pt idx="2172">
                  <c:v>1747.587</c:v>
                </c:pt>
                <c:pt idx="2173">
                  <c:v>1748.396</c:v>
                </c:pt>
                <c:pt idx="2174">
                  <c:v>1749.18</c:v>
                </c:pt>
                <c:pt idx="2175">
                  <c:v>1749.932</c:v>
                </c:pt>
                <c:pt idx="2176">
                  <c:v>1750.759</c:v>
                </c:pt>
                <c:pt idx="2177">
                  <c:v>1751.5139999999999</c:v>
                </c:pt>
                <c:pt idx="2178">
                  <c:v>1752.309</c:v>
                </c:pt>
                <c:pt idx="2179">
                  <c:v>1753.107</c:v>
                </c:pt>
                <c:pt idx="2180">
                  <c:v>1753.912</c:v>
                </c:pt>
                <c:pt idx="2181">
                  <c:v>1754.701</c:v>
                </c:pt>
                <c:pt idx="2182">
                  <c:v>1755.4849999999999</c:v>
                </c:pt>
                <c:pt idx="2183">
                  <c:v>1756.2809999999999</c:v>
                </c:pt>
                <c:pt idx="2184">
                  <c:v>1757.0730000000001</c:v>
                </c:pt>
                <c:pt idx="2185">
                  <c:v>1757.8520000000001</c:v>
                </c:pt>
                <c:pt idx="2186">
                  <c:v>1758.6410000000001</c:v>
                </c:pt>
                <c:pt idx="2187">
                  <c:v>1759.4359999999999</c:v>
                </c:pt>
                <c:pt idx="2188">
                  <c:v>1760.2190000000001</c:v>
                </c:pt>
                <c:pt idx="2189">
                  <c:v>1761.0050000000001</c:v>
                </c:pt>
                <c:pt idx="2190">
                  <c:v>1761.8050000000001</c:v>
                </c:pt>
                <c:pt idx="2191">
                  <c:v>1762.5940000000001</c:v>
                </c:pt>
                <c:pt idx="2192">
                  <c:v>1763.4079999999999</c:v>
                </c:pt>
                <c:pt idx="2193">
                  <c:v>1764.2059999999999</c:v>
                </c:pt>
                <c:pt idx="2194">
                  <c:v>1764.982</c:v>
                </c:pt>
                <c:pt idx="2195">
                  <c:v>1765.7809999999999</c:v>
                </c:pt>
                <c:pt idx="2196">
                  <c:v>1766.5609999999999</c:v>
                </c:pt>
                <c:pt idx="2197">
                  <c:v>1767.3530000000001</c:v>
                </c:pt>
                <c:pt idx="2198">
                  <c:v>1768.1079999999999</c:v>
                </c:pt>
                <c:pt idx="2199">
                  <c:v>1768.924</c:v>
                </c:pt>
                <c:pt idx="2200">
                  <c:v>1769.7239999999999</c:v>
                </c:pt>
                <c:pt idx="2201">
                  <c:v>1770.511</c:v>
                </c:pt>
                <c:pt idx="2202">
                  <c:v>1771.31</c:v>
                </c:pt>
                <c:pt idx="2203">
                  <c:v>1772.1130000000001</c:v>
                </c:pt>
                <c:pt idx="2204">
                  <c:v>1772.8920000000001</c:v>
                </c:pt>
                <c:pt idx="2205">
                  <c:v>1773.7059999999999</c:v>
                </c:pt>
                <c:pt idx="2206">
                  <c:v>1774.4690000000001</c:v>
                </c:pt>
                <c:pt idx="2207">
                  <c:v>1775.279</c:v>
                </c:pt>
                <c:pt idx="2208">
                  <c:v>1776.085</c:v>
                </c:pt>
                <c:pt idx="2209">
                  <c:v>1776.8420000000001</c:v>
                </c:pt>
                <c:pt idx="2210">
                  <c:v>1777.662</c:v>
                </c:pt>
                <c:pt idx="2211">
                  <c:v>1778.452</c:v>
                </c:pt>
                <c:pt idx="2212">
                  <c:v>1779.23</c:v>
                </c:pt>
                <c:pt idx="2213">
                  <c:v>1780.0530000000001</c:v>
                </c:pt>
                <c:pt idx="2214">
                  <c:v>1780.85</c:v>
                </c:pt>
                <c:pt idx="2215">
                  <c:v>1781.6559999999999</c:v>
                </c:pt>
                <c:pt idx="2216">
                  <c:v>1782.4169999999999</c:v>
                </c:pt>
                <c:pt idx="2217">
                  <c:v>1783.232</c:v>
                </c:pt>
                <c:pt idx="2218">
                  <c:v>1784.0229999999999</c:v>
                </c:pt>
                <c:pt idx="2219">
                  <c:v>1784.797</c:v>
                </c:pt>
                <c:pt idx="2220">
                  <c:v>1785.59</c:v>
                </c:pt>
                <c:pt idx="2221">
                  <c:v>1786.3889999999999</c:v>
                </c:pt>
                <c:pt idx="2222">
                  <c:v>1787.1849999999999</c:v>
                </c:pt>
                <c:pt idx="2223">
                  <c:v>1787.961</c:v>
                </c:pt>
                <c:pt idx="2224">
                  <c:v>1788.78</c:v>
                </c:pt>
                <c:pt idx="2225">
                  <c:v>1789.569</c:v>
                </c:pt>
                <c:pt idx="2226">
                  <c:v>1790.3630000000001</c:v>
                </c:pt>
                <c:pt idx="2227">
                  <c:v>1791.1659999999999</c:v>
                </c:pt>
                <c:pt idx="2228">
                  <c:v>1791.942</c:v>
                </c:pt>
                <c:pt idx="2229">
                  <c:v>1792.7280000000001</c:v>
                </c:pt>
                <c:pt idx="2230">
                  <c:v>1793.5170000000001</c:v>
                </c:pt>
                <c:pt idx="2231">
                  <c:v>1794.326</c:v>
                </c:pt>
                <c:pt idx="2232">
                  <c:v>1795.0830000000001</c:v>
                </c:pt>
                <c:pt idx="2233">
                  <c:v>1795.8969999999999</c:v>
                </c:pt>
                <c:pt idx="2234">
                  <c:v>1796.6949999999999</c:v>
                </c:pt>
                <c:pt idx="2235">
                  <c:v>1797.4939999999999</c:v>
                </c:pt>
                <c:pt idx="2236">
                  <c:v>1798.268</c:v>
                </c:pt>
                <c:pt idx="2237">
                  <c:v>1799.0619999999999</c:v>
                </c:pt>
                <c:pt idx="2238">
                  <c:v>1799.8620000000001</c:v>
                </c:pt>
                <c:pt idx="2239">
                  <c:v>1800.6410000000001</c:v>
                </c:pt>
                <c:pt idx="2240">
                  <c:v>1801.444</c:v>
                </c:pt>
                <c:pt idx="2241">
                  <c:v>1802.239</c:v>
                </c:pt>
                <c:pt idx="2242">
                  <c:v>1803.0229999999999</c:v>
                </c:pt>
                <c:pt idx="2243">
                  <c:v>1803.789</c:v>
                </c:pt>
                <c:pt idx="2244">
                  <c:v>1804.6220000000001</c:v>
                </c:pt>
                <c:pt idx="2245">
                  <c:v>1805.4090000000001</c:v>
                </c:pt>
                <c:pt idx="2246">
                  <c:v>1806.191</c:v>
                </c:pt>
                <c:pt idx="2247">
                  <c:v>1807.002</c:v>
                </c:pt>
                <c:pt idx="2248">
                  <c:v>1807.7940000000001</c:v>
                </c:pt>
                <c:pt idx="2249">
                  <c:v>1808.605</c:v>
                </c:pt>
                <c:pt idx="2250">
                  <c:v>1809.3679999999999</c:v>
                </c:pt>
                <c:pt idx="2251">
                  <c:v>1810.171</c:v>
                </c:pt>
                <c:pt idx="2252">
                  <c:v>1810.953</c:v>
                </c:pt>
                <c:pt idx="2253">
                  <c:v>1811.7360000000001</c:v>
                </c:pt>
                <c:pt idx="2254">
                  <c:v>1812.5319999999999</c:v>
                </c:pt>
                <c:pt idx="2255">
                  <c:v>1813.32</c:v>
                </c:pt>
                <c:pt idx="2256">
                  <c:v>1814.123</c:v>
                </c:pt>
                <c:pt idx="2257">
                  <c:v>1814.932</c:v>
                </c:pt>
                <c:pt idx="2258">
                  <c:v>1815.7270000000001</c:v>
                </c:pt>
                <c:pt idx="2259">
                  <c:v>1816.521</c:v>
                </c:pt>
                <c:pt idx="2260">
                  <c:v>1817.3030000000001</c:v>
                </c:pt>
                <c:pt idx="2261">
                  <c:v>1818.116</c:v>
                </c:pt>
                <c:pt idx="2262">
                  <c:v>1818.92</c:v>
                </c:pt>
                <c:pt idx="2263">
                  <c:v>1819.7080000000001</c:v>
                </c:pt>
                <c:pt idx="2264">
                  <c:v>1820.4960000000001</c:v>
                </c:pt>
                <c:pt idx="2265">
                  <c:v>1821.296</c:v>
                </c:pt>
                <c:pt idx="2266">
                  <c:v>1822.0519999999999</c:v>
                </c:pt>
                <c:pt idx="2267">
                  <c:v>1822.8889999999999</c:v>
                </c:pt>
                <c:pt idx="2268">
                  <c:v>1823.682</c:v>
                </c:pt>
                <c:pt idx="2269">
                  <c:v>1824.4469999999999</c:v>
                </c:pt>
                <c:pt idx="2270">
                  <c:v>1825.25</c:v>
                </c:pt>
                <c:pt idx="2271">
                  <c:v>1826.0319999999999</c:v>
                </c:pt>
                <c:pt idx="2272">
                  <c:v>1826.827</c:v>
                </c:pt>
                <c:pt idx="2273">
                  <c:v>1827.596</c:v>
                </c:pt>
                <c:pt idx="2274">
                  <c:v>1828.3879999999999</c:v>
                </c:pt>
                <c:pt idx="2275">
                  <c:v>1829.191</c:v>
                </c:pt>
                <c:pt idx="2276">
                  <c:v>1829.9849999999999</c:v>
                </c:pt>
                <c:pt idx="2277">
                  <c:v>1830.759</c:v>
                </c:pt>
                <c:pt idx="2278">
                  <c:v>1831.5740000000001</c:v>
                </c:pt>
                <c:pt idx="2279">
                  <c:v>1832.374</c:v>
                </c:pt>
                <c:pt idx="2280">
                  <c:v>1833.1479999999999</c:v>
                </c:pt>
                <c:pt idx="2281">
                  <c:v>1833.9449999999999</c:v>
                </c:pt>
                <c:pt idx="2282">
                  <c:v>1834.7329999999999</c:v>
                </c:pt>
                <c:pt idx="2283">
                  <c:v>1835.5440000000001</c:v>
                </c:pt>
                <c:pt idx="2284">
                  <c:v>1836.3219999999999</c:v>
                </c:pt>
                <c:pt idx="2285">
                  <c:v>1837.1189999999999</c:v>
                </c:pt>
                <c:pt idx="2286">
                  <c:v>1837.883</c:v>
                </c:pt>
                <c:pt idx="2287">
                  <c:v>1838.653</c:v>
                </c:pt>
                <c:pt idx="2288">
                  <c:v>1839.479</c:v>
                </c:pt>
                <c:pt idx="2289">
                  <c:v>1840.261</c:v>
                </c:pt>
                <c:pt idx="2290">
                  <c:v>1841.066</c:v>
                </c:pt>
                <c:pt idx="2291">
                  <c:v>1841.874</c:v>
                </c:pt>
                <c:pt idx="2292">
                  <c:v>1842.654</c:v>
                </c:pt>
                <c:pt idx="2293">
                  <c:v>1843.4459999999999</c:v>
                </c:pt>
                <c:pt idx="2294">
                  <c:v>1844.248</c:v>
                </c:pt>
                <c:pt idx="2295">
                  <c:v>1845.03</c:v>
                </c:pt>
                <c:pt idx="2296">
                  <c:v>1845.8219999999999</c:v>
                </c:pt>
                <c:pt idx="2297">
                  <c:v>1846.63</c:v>
                </c:pt>
                <c:pt idx="2298">
                  <c:v>1847.4390000000001</c:v>
                </c:pt>
                <c:pt idx="2299">
                  <c:v>1848.232</c:v>
                </c:pt>
                <c:pt idx="2300">
                  <c:v>1848.9860000000001</c:v>
                </c:pt>
                <c:pt idx="2301">
                  <c:v>1849.825</c:v>
                </c:pt>
                <c:pt idx="2302">
                  <c:v>1850.623</c:v>
                </c:pt>
                <c:pt idx="2303">
                  <c:v>1851.3889999999999</c:v>
                </c:pt>
                <c:pt idx="2304">
                  <c:v>1852.1890000000001</c:v>
                </c:pt>
                <c:pt idx="2305">
                  <c:v>1852.9770000000001</c:v>
                </c:pt>
                <c:pt idx="2306">
                  <c:v>1853.78</c:v>
                </c:pt>
                <c:pt idx="2307">
                  <c:v>1854.5709999999999</c:v>
                </c:pt>
                <c:pt idx="2308">
                  <c:v>1855.383</c:v>
                </c:pt>
                <c:pt idx="2309">
                  <c:v>1856.1849999999999</c:v>
                </c:pt>
                <c:pt idx="2310">
                  <c:v>1856.9870000000001</c:v>
                </c:pt>
                <c:pt idx="2311">
                  <c:v>1857.7719999999999</c:v>
                </c:pt>
                <c:pt idx="2312">
                  <c:v>1858.5809999999999</c:v>
                </c:pt>
                <c:pt idx="2313">
                  <c:v>1859.3679999999999</c:v>
                </c:pt>
                <c:pt idx="2314">
                  <c:v>1860.1469999999999</c:v>
                </c:pt>
                <c:pt idx="2315">
                  <c:v>1860.952</c:v>
                </c:pt>
                <c:pt idx="2316">
                  <c:v>1861.7329999999999</c:v>
                </c:pt>
                <c:pt idx="2317">
                  <c:v>1862.53</c:v>
                </c:pt>
                <c:pt idx="2318">
                  <c:v>1863.337</c:v>
                </c:pt>
                <c:pt idx="2319">
                  <c:v>1864.1379999999999</c:v>
                </c:pt>
                <c:pt idx="2320">
                  <c:v>1864.923</c:v>
                </c:pt>
                <c:pt idx="2321">
                  <c:v>1865.692</c:v>
                </c:pt>
                <c:pt idx="2322">
                  <c:v>1866.5119999999999</c:v>
                </c:pt>
                <c:pt idx="2323">
                  <c:v>1867.2940000000001</c:v>
                </c:pt>
                <c:pt idx="2324">
                  <c:v>1868.1110000000001</c:v>
                </c:pt>
                <c:pt idx="2325">
                  <c:v>1868.886</c:v>
                </c:pt>
                <c:pt idx="2326">
                  <c:v>1869.671</c:v>
                </c:pt>
                <c:pt idx="2327">
                  <c:v>1870.463</c:v>
                </c:pt>
                <c:pt idx="2328">
                  <c:v>1871.2529999999999</c:v>
                </c:pt>
                <c:pt idx="2329">
                  <c:v>1872.056</c:v>
                </c:pt>
                <c:pt idx="2330">
                  <c:v>1872.8389999999999</c:v>
                </c:pt>
                <c:pt idx="2331">
                  <c:v>1873.6389999999999</c:v>
                </c:pt>
                <c:pt idx="2332">
                  <c:v>1874.44</c:v>
                </c:pt>
                <c:pt idx="2333">
                  <c:v>1875.2280000000001</c:v>
                </c:pt>
                <c:pt idx="2334">
                  <c:v>1875.9849999999999</c:v>
                </c:pt>
                <c:pt idx="2335">
                  <c:v>1876.8</c:v>
                </c:pt>
                <c:pt idx="2336">
                  <c:v>1877.586</c:v>
                </c:pt>
                <c:pt idx="2337">
                  <c:v>1878.367</c:v>
                </c:pt>
                <c:pt idx="2338">
                  <c:v>1879.16</c:v>
                </c:pt>
                <c:pt idx="2339">
                  <c:v>1879.943</c:v>
                </c:pt>
                <c:pt idx="2340">
                  <c:v>1880.7529999999999</c:v>
                </c:pt>
                <c:pt idx="2341">
                  <c:v>1881.5160000000001</c:v>
                </c:pt>
                <c:pt idx="2342">
                  <c:v>1882.3430000000001</c:v>
                </c:pt>
                <c:pt idx="2343">
                  <c:v>1883.1489999999999</c:v>
                </c:pt>
                <c:pt idx="2344">
                  <c:v>1883.9169999999999</c:v>
                </c:pt>
                <c:pt idx="2345">
                  <c:v>1884.73</c:v>
                </c:pt>
                <c:pt idx="2346">
                  <c:v>1885.5170000000001</c:v>
                </c:pt>
                <c:pt idx="2347">
                  <c:v>1886.327</c:v>
                </c:pt>
                <c:pt idx="2348">
                  <c:v>1887.097</c:v>
                </c:pt>
                <c:pt idx="2349">
                  <c:v>1887.9</c:v>
                </c:pt>
                <c:pt idx="2350">
                  <c:v>1888.713</c:v>
                </c:pt>
                <c:pt idx="2351">
                  <c:v>1889.5119999999999</c:v>
                </c:pt>
                <c:pt idx="2352">
                  <c:v>1890.318</c:v>
                </c:pt>
                <c:pt idx="2353">
                  <c:v>1891.1010000000001</c:v>
                </c:pt>
                <c:pt idx="2354">
                  <c:v>1891.8979999999999</c:v>
                </c:pt>
                <c:pt idx="2355">
                  <c:v>1892.671</c:v>
                </c:pt>
                <c:pt idx="2356">
                  <c:v>1893.48</c:v>
                </c:pt>
                <c:pt idx="2357">
                  <c:v>1894.2529999999999</c:v>
                </c:pt>
                <c:pt idx="2358">
                  <c:v>1895.0640000000001</c:v>
                </c:pt>
                <c:pt idx="2359">
                  <c:v>1895.866</c:v>
                </c:pt>
                <c:pt idx="2360">
                  <c:v>1896.636</c:v>
                </c:pt>
                <c:pt idx="2361">
                  <c:v>1897.422</c:v>
                </c:pt>
                <c:pt idx="2362">
                  <c:v>1898.2139999999999</c:v>
                </c:pt>
                <c:pt idx="2363">
                  <c:v>1899.028</c:v>
                </c:pt>
                <c:pt idx="2364">
                  <c:v>1899.837</c:v>
                </c:pt>
                <c:pt idx="2365">
                  <c:v>1900.6089999999999</c:v>
                </c:pt>
                <c:pt idx="2366">
                  <c:v>1901.424</c:v>
                </c:pt>
                <c:pt idx="2367">
                  <c:v>1902.2049999999999</c:v>
                </c:pt>
                <c:pt idx="2368">
                  <c:v>1902.952</c:v>
                </c:pt>
                <c:pt idx="2369">
                  <c:v>1903.788</c:v>
                </c:pt>
                <c:pt idx="2370">
                  <c:v>1904.588</c:v>
                </c:pt>
                <c:pt idx="2371">
                  <c:v>1905.3520000000001</c:v>
                </c:pt>
                <c:pt idx="2372">
                  <c:v>1906.153</c:v>
                </c:pt>
                <c:pt idx="2373">
                  <c:v>1906.934</c:v>
                </c:pt>
                <c:pt idx="2374">
                  <c:v>1907.7429999999999</c:v>
                </c:pt>
                <c:pt idx="2375">
                  <c:v>1908.5250000000001</c:v>
                </c:pt>
                <c:pt idx="2376">
                  <c:v>1909.3219999999999</c:v>
                </c:pt>
                <c:pt idx="2377">
                  <c:v>1910.114</c:v>
                </c:pt>
                <c:pt idx="2378">
                  <c:v>1910.8879999999999</c:v>
                </c:pt>
                <c:pt idx="2379">
                  <c:v>1911.6869999999999</c:v>
                </c:pt>
                <c:pt idx="2380">
                  <c:v>1912.479</c:v>
                </c:pt>
                <c:pt idx="2381">
                  <c:v>1913.2809999999999</c:v>
                </c:pt>
                <c:pt idx="2382">
                  <c:v>1914.0530000000001</c:v>
                </c:pt>
                <c:pt idx="2383">
                  <c:v>1914.8579999999999</c:v>
                </c:pt>
                <c:pt idx="2384">
                  <c:v>1915.65</c:v>
                </c:pt>
                <c:pt idx="2385">
                  <c:v>1916.4469999999999</c:v>
                </c:pt>
                <c:pt idx="2386">
                  <c:v>1917.277</c:v>
                </c:pt>
                <c:pt idx="2387">
                  <c:v>1918.0619999999999</c:v>
                </c:pt>
                <c:pt idx="2388">
                  <c:v>1918.83</c:v>
                </c:pt>
                <c:pt idx="2389">
                  <c:v>1919.6220000000001</c:v>
                </c:pt>
                <c:pt idx="2390">
                  <c:v>1920.4259999999999</c:v>
                </c:pt>
                <c:pt idx="2391">
                  <c:v>1921.2070000000001</c:v>
                </c:pt>
                <c:pt idx="2392">
                  <c:v>1921.9860000000001</c:v>
                </c:pt>
                <c:pt idx="2393">
                  <c:v>1922.8209999999999</c:v>
                </c:pt>
                <c:pt idx="2394">
                  <c:v>1923.5920000000001</c:v>
                </c:pt>
                <c:pt idx="2395">
                  <c:v>1924.3710000000001</c:v>
                </c:pt>
                <c:pt idx="2396">
                  <c:v>1925.1759999999999</c:v>
                </c:pt>
                <c:pt idx="2397">
                  <c:v>1925.97</c:v>
                </c:pt>
                <c:pt idx="2398">
                  <c:v>1926.769</c:v>
                </c:pt>
                <c:pt idx="2399">
                  <c:v>1927.568</c:v>
                </c:pt>
                <c:pt idx="2400">
                  <c:v>1928.356</c:v>
                </c:pt>
                <c:pt idx="2401">
                  <c:v>1929.134</c:v>
                </c:pt>
                <c:pt idx="2402">
                  <c:v>1929.9010000000001</c:v>
                </c:pt>
                <c:pt idx="2403">
                  <c:v>1930.7149999999999</c:v>
                </c:pt>
                <c:pt idx="2404">
                  <c:v>1931.5060000000001</c:v>
                </c:pt>
                <c:pt idx="2405">
                  <c:v>1932.289</c:v>
                </c:pt>
                <c:pt idx="2406">
                  <c:v>1933.106</c:v>
                </c:pt>
                <c:pt idx="2407">
                  <c:v>1933.8820000000001</c:v>
                </c:pt>
                <c:pt idx="2408">
                  <c:v>1934.6890000000001</c:v>
                </c:pt>
                <c:pt idx="2409">
                  <c:v>1935.471</c:v>
                </c:pt>
                <c:pt idx="2410">
                  <c:v>1936.2570000000001</c:v>
                </c:pt>
                <c:pt idx="2411">
                  <c:v>1937.027</c:v>
                </c:pt>
                <c:pt idx="2412">
                  <c:v>1937.825</c:v>
                </c:pt>
                <c:pt idx="2413">
                  <c:v>1938.61</c:v>
                </c:pt>
                <c:pt idx="2414">
                  <c:v>1939.385</c:v>
                </c:pt>
                <c:pt idx="2415">
                  <c:v>1940.183</c:v>
                </c:pt>
                <c:pt idx="2416">
                  <c:v>1940.9939999999999</c:v>
                </c:pt>
                <c:pt idx="2417">
                  <c:v>1941.78</c:v>
                </c:pt>
                <c:pt idx="2418">
                  <c:v>1942.5889999999999</c:v>
                </c:pt>
                <c:pt idx="2419">
                  <c:v>1943.3679999999999</c:v>
                </c:pt>
                <c:pt idx="2420">
                  <c:v>1944.1790000000001</c:v>
                </c:pt>
                <c:pt idx="2421">
                  <c:v>1944.96</c:v>
                </c:pt>
                <c:pt idx="2422">
                  <c:v>1945.7470000000001</c:v>
                </c:pt>
                <c:pt idx="2423">
                  <c:v>1946.54</c:v>
                </c:pt>
                <c:pt idx="2424">
                  <c:v>1947.3019999999999</c:v>
                </c:pt>
                <c:pt idx="2425">
                  <c:v>1948.086</c:v>
                </c:pt>
                <c:pt idx="2426">
                  <c:v>1948.8979999999999</c:v>
                </c:pt>
                <c:pt idx="2427">
                  <c:v>1949.69</c:v>
                </c:pt>
                <c:pt idx="2428">
                  <c:v>1950.4829999999999</c:v>
                </c:pt>
                <c:pt idx="2429">
                  <c:v>1951.2909999999999</c:v>
                </c:pt>
                <c:pt idx="2430">
                  <c:v>1952.0709999999999</c:v>
                </c:pt>
                <c:pt idx="2431">
                  <c:v>1952.854</c:v>
                </c:pt>
                <c:pt idx="2432">
                  <c:v>1953.6420000000001</c:v>
                </c:pt>
                <c:pt idx="2433">
                  <c:v>1954.4359999999999</c:v>
                </c:pt>
                <c:pt idx="2434">
                  <c:v>1955.2270000000001</c:v>
                </c:pt>
                <c:pt idx="2435">
                  <c:v>1956.009</c:v>
                </c:pt>
                <c:pt idx="2436">
                  <c:v>1956.7819999999999</c:v>
                </c:pt>
                <c:pt idx="2437">
                  <c:v>1957.5730000000001</c:v>
                </c:pt>
                <c:pt idx="2438">
                  <c:v>1958.3789999999999</c:v>
                </c:pt>
                <c:pt idx="2439">
                  <c:v>1959.163</c:v>
                </c:pt>
                <c:pt idx="2440">
                  <c:v>1959.951</c:v>
                </c:pt>
                <c:pt idx="2441">
                  <c:v>1960.27</c:v>
                </c:pt>
              </c:numCache>
            </c:numRef>
          </c:xVal>
          <c:yVal>
            <c:numRef>
              <c:f>'LHC side1AB'!$U$24:$U$2465</c:f>
              <c:numCache>
                <c:formatCode>General</c:formatCode>
                <c:ptCount val="2442"/>
                <c:pt idx="0">
                  <c:v>0.23457100000000075</c:v>
                </c:pt>
                <c:pt idx="1">
                  <c:v>0.1848510000000001</c:v>
                </c:pt>
                <c:pt idx="2">
                  <c:v>0.17184599999999861</c:v>
                </c:pt>
                <c:pt idx="3">
                  <c:v>0.203932</c:v>
                </c:pt>
                <c:pt idx="4">
                  <c:v>0.21283299999999983</c:v>
                </c:pt>
                <c:pt idx="5">
                  <c:v>0.20315300000000036</c:v>
                </c:pt>
                <c:pt idx="6">
                  <c:v>0.20754800000000095</c:v>
                </c:pt>
                <c:pt idx="7">
                  <c:v>0.20551800000000053</c:v>
                </c:pt>
                <c:pt idx="8">
                  <c:v>0.17416199999999904</c:v>
                </c:pt>
                <c:pt idx="9">
                  <c:v>0.2122099999999989</c:v>
                </c:pt>
                <c:pt idx="10">
                  <c:v>0.16390099999999919</c:v>
                </c:pt>
                <c:pt idx="11">
                  <c:v>0.17468599999999945</c:v>
                </c:pt>
                <c:pt idx="12">
                  <c:v>0.19109900000000035</c:v>
                </c:pt>
                <c:pt idx="13">
                  <c:v>0.15839899999999929</c:v>
                </c:pt>
                <c:pt idx="14">
                  <c:v>0.17023200000000038</c:v>
                </c:pt>
                <c:pt idx="15">
                  <c:v>0.17997000000000085</c:v>
                </c:pt>
                <c:pt idx="16">
                  <c:v>0.15392699999999948</c:v>
                </c:pt>
                <c:pt idx="17">
                  <c:v>0.15051199999999998</c:v>
                </c:pt>
                <c:pt idx="18">
                  <c:v>0.18564900000000062</c:v>
                </c:pt>
                <c:pt idx="19">
                  <c:v>0.15419299999999936</c:v>
                </c:pt>
                <c:pt idx="20">
                  <c:v>0.14714700000000125</c:v>
                </c:pt>
                <c:pt idx="21">
                  <c:v>0.14995200000000075</c:v>
                </c:pt>
                <c:pt idx="22">
                  <c:v>0.12526100000000007</c:v>
                </c:pt>
                <c:pt idx="23">
                  <c:v>0.1265660000000004</c:v>
                </c:pt>
                <c:pt idx="24">
                  <c:v>0.1268060000000002</c:v>
                </c:pt>
                <c:pt idx="25">
                  <c:v>0.14118099999999956</c:v>
                </c:pt>
                <c:pt idx="26">
                  <c:v>0.12961899999999993</c:v>
                </c:pt>
                <c:pt idx="27">
                  <c:v>0.13294699999999882</c:v>
                </c:pt>
                <c:pt idx="28">
                  <c:v>0.1290899999999997</c:v>
                </c:pt>
                <c:pt idx="29">
                  <c:v>0.13478000000000101</c:v>
                </c:pt>
                <c:pt idx="30">
                  <c:v>0.17220700000000022</c:v>
                </c:pt>
                <c:pt idx="31">
                  <c:v>0.16479900000000036</c:v>
                </c:pt>
                <c:pt idx="32">
                  <c:v>0.13070200000000032</c:v>
                </c:pt>
                <c:pt idx="33">
                  <c:v>0.15033099999999955</c:v>
                </c:pt>
                <c:pt idx="34">
                  <c:v>0.12393800000000077</c:v>
                </c:pt>
                <c:pt idx="35">
                  <c:v>0.13170799999999971</c:v>
                </c:pt>
                <c:pt idx="36">
                  <c:v>9.5593000000000039E-2</c:v>
                </c:pt>
                <c:pt idx="37">
                  <c:v>0.11196399999999951</c:v>
                </c:pt>
                <c:pt idx="38">
                  <c:v>0.11194399999999938</c:v>
                </c:pt>
                <c:pt idx="39">
                  <c:v>9.1396000000000477E-2</c:v>
                </c:pt>
                <c:pt idx="40">
                  <c:v>0.1037050000000006</c:v>
                </c:pt>
                <c:pt idx="41">
                  <c:v>8.8106000000000684E-2</c:v>
                </c:pt>
                <c:pt idx="42">
                  <c:v>0.10983600000000049</c:v>
                </c:pt>
                <c:pt idx="43">
                  <c:v>0.12494300000000003</c:v>
                </c:pt>
                <c:pt idx="44">
                  <c:v>0.10386299999999959</c:v>
                </c:pt>
                <c:pt idx="45">
                  <c:v>0.10482200000000041</c:v>
                </c:pt>
                <c:pt idx="46">
                  <c:v>8.3966000000000207E-2</c:v>
                </c:pt>
                <c:pt idx="47">
                  <c:v>0.12854700000000019</c:v>
                </c:pt>
                <c:pt idx="48">
                  <c:v>7.3757000000000517E-2</c:v>
                </c:pt>
                <c:pt idx="49">
                  <c:v>7.1161999999999281E-2</c:v>
                </c:pt>
                <c:pt idx="50">
                  <c:v>7.1534000000000653E-2</c:v>
                </c:pt>
                <c:pt idx="51">
                  <c:v>7.1077000000000723E-2</c:v>
                </c:pt>
                <c:pt idx="52">
                  <c:v>6.9602999999999859E-2</c:v>
                </c:pt>
                <c:pt idx="53">
                  <c:v>7.2769999999999335E-2</c:v>
                </c:pt>
                <c:pt idx="54">
                  <c:v>7.0447000000000592E-2</c:v>
                </c:pt>
                <c:pt idx="55">
                  <c:v>7.9272999999999705E-2</c:v>
                </c:pt>
                <c:pt idx="56">
                  <c:v>4.2106000000000421E-2</c:v>
                </c:pt>
                <c:pt idx="57">
                  <c:v>4.2574000000000112E-2</c:v>
                </c:pt>
                <c:pt idx="58">
                  <c:v>7.5577000000000005E-2</c:v>
                </c:pt>
                <c:pt idx="59">
                  <c:v>6.1836999999999698E-2</c:v>
                </c:pt>
                <c:pt idx="60">
                  <c:v>3.6786999999999459E-2</c:v>
                </c:pt>
                <c:pt idx="61">
                  <c:v>5.5781999999999776E-2</c:v>
                </c:pt>
                <c:pt idx="62">
                  <c:v>5.1475999999999189E-2</c:v>
                </c:pt>
                <c:pt idx="63">
                  <c:v>7.6323999999999614E-2</c:v>
                </c:pt>
                <c:pt idx="64">
                  <c:v>5.8061000000000362E-2</c:v>
                </c:pt>
                <c:pt idx="65">
                  <c:v>5.5791000000000146E-2</c:v>
                </c:pt>
                <c:pt idx="66">
                  <c:v>2.8761000000000259E-2</c:v>
                </c:pt>
                <c:pt idx="67">
                  <c:v>5.3730999999999973E-2</c:v>
                </c:pt>
                <c:pt idx="68">
                  <c:v>2.4227999999999916E-2</c:v>
                </c:pt>
                <c:pt idx="69">
                  <c:v>1.9128000000000256E-2</c:v>
                </c:pt>
                <c:pt idx="70">
                  <c:v>3.8833000000000339E-2</c:v>
                </c:pt>
                <c:pt idx="71">
                  <c:v>2.937199999999951E-2</c:v>
                </c:pt>
                <c:pt idx="72">
                  <c:v>1.5347000000000222E-2</c:v>
                </c:pt>
                <c:pt idx="73">
                  <c:v>1.7294999999999838E-2</c:v>
                </c:pt>
                <c:pt idx="74">
                  <c:v>4.3576999999999977E-2</c:v>
                </c:pt>
                <c:pt idx="75">
                  <c:v>3.9686999999999806E-2</c:v>
                </c:pt>
                <c:pt idx="76">
                  <c:v>2.6343999999999923E-2</c:v>
                </c:pt>
                <c:pt idx="77">
                  <c:v>2.1193000000000239E-2</c:v>
                </c:pt>
                <c:pt idx="78">
                  <c:v>7.8959999999996811E-3</c:v>
                </c:pt>
                <c:pt idx="79">
                  <c:v>2.8334000000000081E-2</c:v>
                </c:pt>
                <c:pt idx="80">
                  <c:v>-1.238600000000023E-2</c:v>
                </c:pt>
                <c:pt idx="81">
                  <c:v>7.0000000000014495E-4</c:v>
                </c:pt>
                <c:pt idx="82">
                  <c:v>1.6302000000000483E-2</c:v>
                </c:pt>
                <c:pt idx="83">
                  <c:v>-1.1940000000000062E-2</c:v>
                </c:pt>
                <c:pt idx="84">
                  <c:v>-2.4250000000000327E-2</c:v>
                </c:pt>
                <c:pt idx="85">
                  <c:v>-5.470000000000752E-4</c:v>
                </c:pt>
                <c:pt idx="86">
                  <c:v>-1.5438999999999758E-2</c:v>
                </c:pt>
                <c:pt idx="87">
                  <c:v>-6.4419999999998367E-3</c:v>
                </c:pt>
                <c:pt idx="88">
                  <c:v>2.0896999999999721E-2</c:v>
                </c:pt>
                <c:pt idx="89">
                  <c:v>-2.1302999999999628E-2</c:v>
                </c:pt>
                <c:pt idx="90">
                  <c:v>-7.681000000000715E-3</c:v>
                </c:pt>
                <c:pt idx="91">
                  <c:v>-9.3069999999997322E-3</c:v>
                </c:pt>
                <c:pt idx="92">
                  <c:v>1.7451999999999579E-2</c:v>
                </c:pt>
                <c:pt idx="93">
                  <c:v>-2.3462999999999568E-2</c:v>
                </c:pt>
                <c:pt idx="94">
                  <c:v>-4.6634000000000064E-2</c:v>
                </c:pt>
                <c:pt idx="95">
                  <c:v>-5.1563999999999943E-2</c:v>
                </c:pt>
                <c:pt idx="96">
                  <c:v>-2.0962999999999177E-2</c:v>
                </c:pt>
                <c:pt idx="97">
                  <c:v>-3.6062999999999512E-2</c:v>
                </c:pt>
                <c:pt idx="98">
                  <c:v>-4.7922999999999938E-2</c:v>
                </c:pt>
                <c:pt idx="99">
                  <c:v>7.5270000000005055E-3</c:v>
                </c:pt>
                <c:pt idx="100">
                  <c:v>-4.6781000000000184E-2</c:v>
                </c:pt>
                <c:pt idx="101">
                  <c:v>-5.0736000000000558E-2</c:v>
                </c:pt>
                <c:pt idx="102">
                  <c:v>-4.1117999999999988E-2</c:v>
                </c:pt>
                <c:pt idx="103">
                  <c:v>-6.2414999999999665E-2</c:v>
                </c:pt>
                <c:pt idx="104">
                  <c:v>-4.0249999999999453E-2</c:v>
                </c:pt>
                <c:pt idx="105">
                  <c:v>-2.2915999999999492E-2</c:v>
                </c:pt>
                <c:pt idx="106">
                  <c:v>-1.9321999999999839E-2</c:v>
                </c:pt>
                <c:pt idx="107">
                  <c:v>-5.4497999999999713E-2</c:v>
                </c:pt>
                <c:pt idx="108">
                  <c:v>-4.7261999999999915E-2</c:v>
                </c:pt>
                <c:pt idx="109">
                  <c:v>-3.7225000000000286E-2</c:v>
                </c:pt>
                <c:pt idx="110">
                  <c:v>-6.3055000000000305E-2</c:v>
                </c:pt>
                <c:pt idx="111">
                  <c:v>-6.7543000000000575E-2</c:v>
                </c:pt>
                <c:pt idx="112">
                  <c:v>-7.0426000000000322E-2</c:v>
                </c:pt>
                <c:pt idx="113">
                  <c:v>-5.0366999999999607E-2</c:v>
                </c:pt>
                <c:pt idx="114">
                  <c:v>-7.131199999999982E-2</c:v>
                </c:pt>
                <c:pt idx="115">
                  <c:v>-6.945900000000016E-2</c:v>
                </c:pt>
                <c:pt idx="116">
                  <c:v>-6.2824999999999243E-2</c:v>
                </c:pt>
                <c:pt idx="117">
                  <c:v>-7.3507999999999463E-2</c:v>
                </c:pt>
                <c:pt idx="118">
                  <c:v>-8.2442000000000348E-2</c:v>
                </c:pt>
                <c:pt idx="119">
                  <c:v>-7.845200000000041E-2</c:v>
                </c:pt>
                <c:pt idx="120">
                  <c:v>-6.7153999999999492E-2</c:v>
                </c:pt>
                <c:pt idx="121">
                  <c:v>-7.9558999999999713E-2</c:v>
                </c:pt>
                <c:pt idx="122">
                  <c:v>-8.2656000000000063E-2</c:v>
                </c:pt>
                <c:pt idx="123">
                  <c:v>-7.965299999999953E-2</c:v>
                </c:pt>
                <c:pt idx="124">
                  <c:v>-5.9321999999999875E-2</c:v>
                </c:pt>
                <c:pt idx="125">
                  <c:v>-8.2336999999999883E-2</c:v>
                </c:pt>
                <c:pt idx="126">
                  <c:v>-6.6542000000000101E-2</c:v>
                </c:pt>
                <c:pt idx="127">
                  <c:v>-0.10468200000000039</c:v>
                </c:pt>
                <c:pt idx="128">
                  <c:v>-0.10470000000000024</c:v>
                </c:pt>
                <c:pt idx="129">
                  <c:v>-0.11736900000000006</c:v>
                </c:pt>
                <c:pt idx="130">
                  <c:v>-0.11684300000000025</c:v>
                </c:pt>
                <c:pt idx="131">
                  <c:v>-9.2931000000000097E-2</c:v>
                </c:pt>
                <c:pt idx="132">
                  <c:v>-8.4878999999999927E-2</c:v>
                </c:pt>
                <c:pt idx="133">
                  <c:v>-0.11827900000000025</c:v>
                </c:pt>
                <c:pt idx="134">
                  <c:v>-0.12741500000000006</c:v>
                </c:pt>
                <c:pt idx="135">
                  <c:v>-0.11599000000000004</c:v>
                </c:pt>
                <c:pt idx="136">
                  <c:v>-0.12421099999999985</c:v>
                </c:pt>
                <c:pt idx="137">
                  <c:v>-0.12933400000000006</c:v>
                </c:pt>
                <c:pt idx="138">
                  <c:v>-0.11667700000000014</c:v>
                </c:pt>
                <c:pt idx="139">
                  <c:v>-0.12981599999999993</c:v>
                </c:pt>
                <c:pt idx="140">
                  <c:v>-0.11035199999999978</c:v>
                </c:pt>
                <c:pt idx="141">
                  <c:v>-0.13338499999999964</c:v>
                </c:pt>
                <c:pt idx="142">
                  <c:v>-0.13602899999999973</c:v>
                </c:pt>
                <c:pt idx="143">
                  <c:v>-0.12593199999999971</c:v>
                </c:pt>
                <c:pt idx="144">
                  <c:v>-0.13577499999999976</c:v>
                </c:pt>
                <c:pt idx="145">
                  <c:v>-0.14102199999999954</c:v>
                </c:pt>
                <c:pt idx="146">
                  <c:v>-0.14743300000000037</c:v>
                </c:pt>
                <c:pt idx="147">
                  <c:v>-0.14261999999999997</c:v>
                </c:pt>
                <c:pt idx="148">
                  <c:v>-0.16581600000000041</c:v>
                </c:pt>
                <c:pt idx="149">
                  <c:v>-0.13507599999999975</c:v>
                </c:pt>
                <c:pt idx="150">
                  <c:v>-0.15346599999999988</c:v>
                </c:pt>
                <c:pt idx="151">
                  <c:v>-0.13917000000000002</c:v>
                </c:pt>
                <c:pt idx="152">
                  <c:v>-0.15403499999999948</c:v>
                </c:pt>
                <c:pt idx="153">
                  <c:v>-0.15970300000000037</c:v>
                </c:pt>
                <c:pt idx="154">
                  <c:v>-0.16035199999999961</c:v>
                </c:pt>
                <c:pt idx="155">
                  <c:v>-0.16195299999999957</c:v>
                </c:pt>
                <c:pt idx="156">
                  <c:v>-0.15743300000000016</c:v>
                </c:pt>
                <c:pt idx="157">
                  <c:v>-0.16783900000000074</c:v>
                </c:pt>
                <c:pt idx="158">
                  <c:v>-0.1547799999999997</c:v>
                </c:pt>
                <c:pt idx="159">
                  <c:v>-0.16399800000000031</c:v>
                </c:pt>
                <c:pt idx="160">
                  <c:v>-0.17148599999999981</c:v>
                </c:pt>
                <c:pt idx="161">
                  <c:v>-0.1782370000000002</c:v>
                </c:pt>
                <c:pt idx="162">
                  <c:v>-0.17619600000000002</c:v>
                </c:pt>
                <c:pt idx="163">
                  <c:v>-0.16787300000000016</c:v>
                </c:pt>
                <c:pt idx="164">
                  <c:v>-0.16732999999999976</c:v>
                </c:pt>
                <c:pt idx="165">
                  <c:v>-0.18209900000000001</c:v>
                </c:pt>
                <c:pt idx="166">
                  <c:v>-0.16301299999999941</c:v>
                </c:pt>
                <c:pt idx="167">
                  <c:v>-0.16855899999999924</c:v>
                </c:pt>
                <c:pt idx="168">
                  <c:v>-0.1687839999999996</c:v>
                </c:pt>
                <c:pt idx="169">
                  <c:v>-0.17482199999999981</c:v>
                </c:pt>
                <c:pt idx="170">
                  <c:v>-0.18185099999999998</c:v>
                </c:pt>
                <c:pt idx="171">
                  <c:v>-0.17139199999999999</c:v>
                </c:pt>
                <c:pt idx="172">
                  <c:v>-0.18300400000000039</c:v>
                </c:pt>
                <c:pt idx="173">
                  <c:v>-0.19481700000000046</c:v>
                </c:pt>
                <c:pt idx="174">
                  <c:v>-0.2059760000000006</c:v>
                </c:pt>
                <c:pt idx="175">
                  <c:v>-0.19450600000000051</c:v>
                </c:pt>
                <c:pt idx="176">
                  <c:v>-0.17235699999999987</c:v>
                </c:pt>
                <c:pt idx="177">
                  <c:v>-0.17956700000000048</c:v>
                </c:pt>
                <c:pt idx="178">
                  <c:v>-0.20438400000000012</c:v>
                </c:pt>
                <c:pt idx="179">
                  <c:v>-0.19502699999999962</c:v>
                </c:pt>
                <c:pt idx="180">
                  <c:v>-0.20322599999999991</c:v>
                </c:pt>
                <c:pt idx="181">
                  <c:v>-0.19250699999999998</c:v>
                </c:pt>
                <c:pt idx="182">
                  <c:v>-0.21490700000000018</c:v>
                </c:pt>
                <c:pt idx="183">
                  <c:v>-0.21816400000000069</c:v>
                </c:pt>
                <c:pt idx="184">
                  <c:v>-0.18480100000000022</c:v>
                </c:pt>
                <c:pt idx="185">
                  <c:v>-0.21592900000000004</c:v>
                </c:pt>
                <c:pt idx="186">
                  <c:v>-0.21285599999999949</c:v>
                </c:pt>
                <c:pt idx="187">
                  <c:v>-0.20592900000000025</c:v>
                </c:pt>
                <c:pt idx="188">
                  <c:v>-0.22150200000000009</c:v>
                </c:pt>
                <c:pt idx="189">
                  <c:v>-0.21548000000000034</c:v>
                </c:pt>
                <c:pt idx="190">
                  <c:v>-0.20498399999999961</c:v>
                </c:pt>
                <c:pt idx="191">
                  <c:v>-0.21831200000000006</c:v>
                </c:pt>
                <c:pt idx="192">
                  <c:v>-0.23768699999999932</c:v>
                </c:pt>
                <c:pt idx="193">
                  <c:v>-0.24019100000000027</c:v>
                </c:pt>
                <c:pt idx="194">
                  <c:v>-0.21926600000000018</c:v>
                </c:pt>
                <c:pt idx="195">
                  <c:v>-0.23884400000000028</c:v>
                </c:pt>
                <c:pt idx="196">
                  <c:v>-0.24243899999999918</c:v>
                </c:pt>
                <c:pt idx="197">
                  <c:v>-0.24307000000000034</c:v>
                </c:pt>
                <c:pt idx="198">
                  <c:v>-0.26677799999999952</c:v>
                </c:pt>
                <c:pt idx="199">
                  <c:v>-0.2685139999999997</c:v>
                </c:pt>
                <c:pt idx="200">
                  <c:v>-0.25085800000000003</c:v>
                </c:pt>
                <c:pt idx="201">
                  <c:v>-0.25505599999999973</c:v>
                </c:pt>
                <c:pt idx="202">
                  <c:v>-0.24800900000000059</c:v>
                </c:pt>
                <c:pt idx="203">
                  <c:v>-0.25683400000000045</c:v>
                </c:pt>
                <c:pt idx="204">
                  <c:v>-0.23439500000000013</c:v>
                </c:pt>
                <c:pt idx="205">
                  <c:v>-0.26817599999999953</c:v>
                </c:pt>
                <c:pt idx="206">
                  <c:v>-0.26988299999999921</c:v>
                </c:pt>
                <c:pt idx="207">
                  <c:v>-0.2631250000000005</c:v>
                </c:pt>
                <c:pt idx="208">
                  <c:v>-0.29640000000000022</c:v>
                </c:pt>
                <c:pt idx="209">
                  <c:v>-0.29705199999999987</c:v>
                </c:pt>
                <c:pt idx="210">
                  <c:v>-0.28901899999999969</c:v>
                </c:pt>
                <c:pt idx="211">
                  <c:v>-0.29440500000000025</c:v>
                </c:pt>
                <c:pt idx="212">
                  <c:v>-0.29106300000000029</c:v>
                </c:pt>
                <c:pt idx="213">
                  <c:v>-0.27542899999999992</c:v>
                </c:pt>
                <c:pt idx="214">
                  <c:v>-0.2732669999999997</c:v>
                </c:pt>
                <c:pt idx="215">
                  <c:v>-0.27000599999999952</c:v>
                </c:pt>
                <c:pt idx="216">
                  <c:v>-0.29020299999999999</c:v>
                </c:pt>
                <c:pt idx="217">
                  <c:v>-0.30500799999999995</c:v>
                </c:pt>
                <c:pt idx="218">
                  <c:v>-0.30951299999999993</c:v>
                </c:pt>
                <c:pt idx="219">
                  <c:v>-0.30798299999999923</c:v>
                </c:pt>
                <c:pt idx="220">
                  <c:v>-0.31202000000000041</c:v>
                </c:pt>
                <c:pt idx="221">
                  <c:v>-0.30766500000000008</c:v>
                </c:pt>
                <c:pt idx="222">
                  <c:v>-0.32759099999999997</c:v>
                </c:pt>
                <c:pt idx="223">
                  <c:v>-0.32072700000000065</c:v>
                </c:pt>
                <c:pt idx="224">
                  <c:v>-0.31701099999999993</c:v>
                </c:pt>
                <c:pt idx="225">
                  <c:v>-0.32684099999999994</c:v>
                </c:pt>
                <c:pt idx="226">
                  <c:v>-0.32006800000000002</c:v>
                </c:pt>
                <c:pt idx="227">
                  <c:v>-0.34487999999999985</c:v>
                </c:pt>
                <c:pt idx="228">
                  <c:v>-0.33594399999999958</c:v>
                </c:pt>
                <c:pt idx="229">
                  <c:v>-0.33151099999999989</c:v>
                </c:pt>
                <c:pt idx="230">
                  <c:v>-0.32369300000000045</c:v>
                </c:pt>
                <c:pt idx="231">
                  <c:v>-0.34048999999999996</c:v>
                </c:pt>
                <c:pt idx="232">
                  <c:v>-0.32881599999999978</c:v>
                </c:pt>
                <c:pt idx="233">
                  <c:v>-0.31702700000000039</c:v>
                </c:pt>
                <c:pt idx="234">
                  <c:v>-0.32912300000000005</c:v>
                </c:pt>
                <c:pt idx="235">
                  <c:v>-0.358047</c:v>
                </c:pt>
                <c:pt idx="236">
                  <c:v>-0.35127799999999976</c:v>
                </c:pt>
                <c:pt idx="237">
                  <c:v>-0.35285799999999945</c:v>
                </c:pt>
                <c:pt idx="238">
                  <c:v>-0.34837600000000002</c:v>
                </c:pt>
                <c:pt idx="239">
                  <c:v>-0.35985599999999973</c:v>
                </c:pt>
                <c:pt idx="240">
                  <c:v>-0.35777699999999957</c:v>
                </c:pt>
                <c:pt idx="241">
                  <c:v>-0.32878700000000016</c:v>
                </c:pt>
                <c:pt idx="242">
                  <c:v>-0.34999900000000039</c:v>
                </c:pt>
                <c:pt idx="243">
                  <c:v>-0.366371</c:v>
                </c:pt>
                <c:pt idx="244">
                  <c:v>-0.34231600000000029</c:v>
                </c:pt>
                <c:pt idx="245">
                  <c:v>-0.36340199999999978</c:v>
                </c:pt>
                <c:pt idx="246">
                  <c:v>-0.35336000000000034</c:v>
                </c:pt>
                <c:pt idx="247">
                  <c:v>-0.33279399999999981</c:v>
                </c:pt>
                <c:pt idx="248">
                  <c:v>-0.3712390000000001</c:v>
                </c:pt>
                <c:pt idx="249">
                  <c:v>-0.35767099999999985</c:v>
                </c:pt>
                <c:pt idx="250">
                  <c:v>-0.36015899999999945</c:v>
                </c:pt>
                <c:pt idx="251">
                  <c:v>-0.35468800000000034</c:v>
                </c:pt>
                <c:pt idx="252">
                  <c:v>-0.36096400000000006</c:v>
                </c:pt>
                <c:pt idx="253">
                  <c:v>-0.36080999999999985</c:v>
                </c:pt>
                <c:pt idx="254">
                  <c:v>-0.36474899999999977</c:v>
                </c:pt>
                <c:pt idx="255">
                  <c:v>-0.37537500000000001</c:v>
                </c:pt>
                <c:pt idx="256">
                  <c:v>-0.37469299999999972</c:v>
                </c:pt>
                <c:pt idx="257">
                  <c:v>-0.35153299999999987</c:v>
                </c:pt>
                <c:pt idx="258">
                  <c:v>-0.37914699999999968</c:v>
                </c:pt>
                <c:pt idx="259">
                  <c:v>-0.37858400000000003</c:v>
                </c:pt>
                <c:pt idx="260">
                  <c:v>-0.3643679999999998</c:v>
                </c:pt>
                <c:pt idx="261">
                  <c:v>-0.37484200000000012</c:v>
                </c:pt>
                <c:pt idx="262">
                  <c:v>-0.3913669999999998</c:v>
                </c:pt>
                <c:pt idx="263">
                  <c:v>-0.38660599999999956</c:v>
                </c:pt>
                <c:pt idx="264">
                  <c:v>-0.36289300000000058</c:v>
                </c:pt>
                <c:pt idx="265">
                  <c:v>-0.36615399999999987</c:v>
                </c:pt>
                <c:pt idx="266">
                  <c:v>-0.38101399999999952</c:v>
                </c:pt>
                <c:pt idx="267">
                  <c:v>-0.36772199999999966</c:v>
                </c:pt>
                <c:pt idx="268">
                  <c:v>-0.36277600000000021</c:v>
                </c:pt>
                <c:pt idx="269">
                  <c:v>-0.38370799999999949</c:v>
                </c:pt>
                <c:pt idx="270">
                  <c:v>-0.3834679999999997</c:v>
                </c:pt>
                <c:pt idx="271">
                  <c:v>-0.39711600000000047</c:v>
                </c:pt>
                <c:pt idx="272">
                  <c:v>-0.40613600000000005</c:v>
                </c:pt>
                <c:pt idx="273">
                  <c:v>-0.39110399999999945</c:v>
                </c:pt>
                <c:pt idx="274">
                  <c:v>-0.39959100000000003</c:v>
                </c:pt>
                <c:pt idx="275">
                  <c:v>-0.40650399999999998</c:v>
                </c:pt>
                <c:pt idx="276">
                  <c:v>-0.39074200000000037</c:v>
                </c:pt>
                <c:pt idx="277">
                  <c:v>-0.39056099999999994</c:v>
                </c:pt>
                <c:pt idx="278">
                  <c:v>-0.4091800000000001</c:v>
                </c:pt>
                <c:pt idx="279">
                  <c:v>-0.40086499999999958</c:v>
                </c:pt>
                <c:pt idx="280">
                  <c:v>-0.40670000000000073</c:v>
                </c:pt>
                <c:pt idx="281">
                  <c:v>-0.40679399999999966</c:v>
                </c:pt>
                <c:pt idx="282">
                  <c:v>-0.41064300000000031</c:v>
                </c:pt>
                <c:pt idx="283">
                  <c:v>-0.42368000000000006</c:v>
                </c:pt>
                <c:pt idx="284">
                  <c:v>-0.42219100000000065</c:v>
                </c:pt>
                <c:pt idx="285">
                  <c:v>-0.41993599999999986</c:v>
                </c:pt>
                <c:pt idx="286">
                  <c:v>-0.41891999999999996</c:v>
                </c:pt>
                <c:pt idx="287">
                  <c:v>-0.4302760000000001</c:v>
                </c:pt>
                <c:pt idx="288">
                  <c:v>-0.42558300000000049</c:v>
                </c:pt>
                <c:pt idx="289">
                  <c:v>-0.41377199999999981</c:v>
                </c:pt>
                <c:pt idx="290">
                  <c:v>-0.42428400000000011</c:v>
                </c:pt>
                <c:pt idx="291">
                  <c:v>-0.42717599999999933</c:v>
                </c:pt>
                <c:pt idx="292">
                  <c:v>-0.43373200000000001</c:v>
                </c:pt>
                <c:pt idx="293">
                  <c:v>-0.42711399999999955</c:v>
                </c:pt>
                <c:pt idx="294">
                  <c:v>-0.43182600000000004</c:v>
                </c:pt>
                <c:pt idx="295">
                  <c:v>-0.44460699999999953</c:v>
                </c:pt>
                <c:pt idx="296">
                  <c:v>-0.44488299999999992</c:v>
                </c:pt>
                <c:pt idx="297">
                  <c:v>-0.41439999999999966</c:v>
                </c:pt>
                <c:pt idx="298">
                  <c:v>-0.44014799999999976</c:v>
                </c:pt>
                <c:pt idx="299">
                  <c:v>-0.44582999999999995</c:v>
                </c:pt>
                <c:pt idx="300">
                  <c:v>-0.45423800000000014</c:v>
                </c:pt>
                <c:pt idx="301">
                  <c:v>-0.44439699999999949</c:v>
                </c:pt>
                <c:pt idx="302">
                  <c:v>-0.44704000000000033</c:v>
                </c:pt>
                <c:pt idx="303">
                  <c:v>-0.45711800000000036</c:v>
                </c:pt>
                <c:pt idx="304">
                  <c:v>-0.43608100000000061</c:v>
                </c:pt>
                <c:pt idx="305">
                  <c:v>-0.44936599999999949</c:v>
                </c:pt>
                <c:pt idx="306">
                  <c:v>-0.45809500000000014</c:v>
                </c:pt>
                <c:pt idx="307">
                  <c:v>-0.46067199999999975</c:v>
                </c:pt>
                <c:pt idx="308">
                  <c:v>-0.47372299999999967</c:v>
                </c:pt>
                <c:pt idx="309">
                  <c:v>-0.46737900000000021</c:v>
                </c:pt>
                <c:pt idx="310">
                  <c:v>-0.45492799999999978</c:v>
                </c:pt>
                <c:pt idx="311">
                  <c:v>-0.46672400000000014</c:v>
                </c:pt>
                <c:pt idx="312">
                  <c:v>-0.47574900000000042</c:v>
                </c:pt>
                <c:pt idx="313">
                  <c:v>-0.47209799999999991</c:v>
                </c:pt>
                <c:pt idx="314">
                  <c:v>-0.46215100000000042</c:v>
                </c:pt>
                <c:pt idx="315">
                  <c:v>-0.47728300000000079</c:v>
                </c:pt>
                <c:pt idx="316">
                  <c:v>-0.47489200000000054</c:v>
                </c:pt>
                <c:pt idx="317">
                  <c:v>-0.44263200000000058</c:v>
                </c:pt>
                <c:pt idx="318">
                  <c:v>-0.45180700000000051</c:v>
                </c:pt>
                <c:pt idx="319">
                  <c:v>-0.46195200000000014</c:v>
                </c:pt>
                <c:pt idx="320">
                  <c:v>-0.4858880000000001</c:v>
                </c:pt>
                <c:pt idx="321">
                  <c:v>-0.48900000000000077</c:v>
                </c:pt>
                <c:pt idx="322">
                  <c:v>-0.4533769999999997</c:v>
                </c:pt>
                <c:pt idx="323">
                  <c:v>-0.48090400000000066</c:v>
                </c:pt>
                <c:pt idx="324">
                  <c:v>-0.4757100000000003</c:v>
                </c:pt>
                <c:pt idx="325">
                  <c:v>-0.49232800000000054</c:v>
                </c:pt>
                <c:pt idx="326">
                  <c:v>-0.47791100000000064</c:v>
                </c:pt>
                <c:pt idx="327">
                  <c:v>-0.48347400000000018</c:v>
                </c:pt>
                <c:pt idx="328">
                  <c:v>-0.46793400000000052</c:v>
                </c:pt>
                <c:pt idx="329">
                  <c:v>-0.49517699999999998</c:v>
                </c:pt>
                <c:pt idx="330">
                  <c:v>-0.4900910000000005</c:v>
                </c:pt>
                <c:pt idx="331">
                  <c:v>-0.48397799999999958</c:v>
                </c:pt>
                <c:pt idx="332">
                  <c:v>-0.50032800000000055</c:v>
                </c:pt>
                <c:pt idx="333">
                  <c:v>-0.47668700000000008</c:v>
                </c:pt>
                <c:pt idx="334">
                  <c:v>-0.4681450000000007</c:v>
                </c:pt>
                <c:pt idx="335">
                  <c:v>-0.50522699999999965</c:v>
                </c:pt>
                <c:pt idx="336">
                  <c:v>-0.51336099999999973</c:v>
                </c:pt>
                <c:pt idx="337">
                  <c:v>-0.49999799999999972</c:v>
                </c:pt>
                <c:pt idx="338">
                  <c:v>-0.48915400000000009</c:v>
                </c:pt>
                <c:pt idx="339">
                  <c:v>-0.5084010000000001</c:v>
                </c:pt>
                <c:pt idx="340">
                  <c:v>-0.53280900000000031</c:v>
                </c:pt>
                <c:pt idx="341">
                  <c:v>-0.51576000000000022</c:v>
                </c:pt>
                <c:pt idx="342">
                  <c:v>-0.51439599999999963</c:v>
                </c:pt>
                <c:pt idx="343">
                  <c:v>-0.52542999999999918</c:v>
                </c:pt>
                <c:pt idx="344">
                  <c:v>-0.52876299999999965</c:v>
                </c:pt>
                <c:pt idx="345">
                  <c:v>-0.50431599999999932</c:v>
                </c:pt>
                <c:pt idx="346">
                  <c:v>-0.51664200000000005</c:v>
                </c:pt>
                <c:pt idx="347">
                  <c:v>-0.52704599999999946</c:v>
                </c:pt>
                <c:pt idx="348">
                  <c:v>-0.53271800000000002</c:v>
                </c:pt>
                <c:pt idx="349">
                  <c:v>-0.53272299999999984</c:v>
                </c:pt>
                <c:pt idx="350">
                  <c:v>-0.52186900000000058</c:v>
                </c:pt>
                <c:pt idx="351">
                  <c:v>-0.52669199999999972</c:v>
                </c:pt>
                <c:pt idx="352">
                  <c:v>-0.53647799999999979</c:v>
                </c:pt>
                <c:pt idx="353">
                  <c:v>-0.54300100000000029</c:v>
                </c:pt>
                <c:pt idx="354">
                  <c:v>-0.52858699999999992</c:v>
                </c:pt>
                <c:pt idx="355">
                  <c:v>-0.50772900000000032</c:v>
                </c:pt>
                <c:pt idx="356">
                  <c:v>-0.55240299999999998</c:v>
                </c:pt>
                <c:pt idx="357">
                  <c:v>-0.54958200000000001</c:v>
                </c:pt>
                <c:pt idx="358">
                  <c:v>-0.52716999999999992</c:v>
                </c:pt>
                <c:pt idx="359">
                  <c:v>-0.54966399999999993</c:v>
                </c:pt>
                <c:pt idx="360">
                  <c:v>-0.54211799999999943</c:v>
                </c:pt>
                <c:pt idx="361">
                  <c:v>-0.51290199999999952</c:v>
                </c:pt>
                <c:pt idx="362">
                  <c:v>-0.52115599999999951</c:v>
                </c:pt>
                <c:pt idx="363">
                  <c:v>-0.54008400000000023</c:v>
                </c:pt>
                <c:pt idx="364">
                  <c:v>-0.53916299999999939</c:v>
                </c:pt>
                <c:pt idx="365">
                  <c:v>-0.53351900000000008</c:v>
                </c:pt>
                <c:pt idx="366">
                  <c:v>-0.52619300000000013</c:v>
                </c:pt>
                <c:pt idx="367">
                  <c:v>-0.54509900000000044</c:v>
                </c:pt>
                <c:pt idx="368">
                  <c:v>-0.5476939999999999</c:v>
                </c:pt>
                <c:pt idx="369">
                  <c:v>-0.54599900000000012</c:v>
                </c:pt>
                <c:pt idx="370">
                  <c:v>-0.56273000000000017</c:v>
                </c:pt>
                <c:pt idx="371">
                  <c:v>-0.56409399999999987</c:v>
                </c:pt>
                <c:pt idx="372">
                  <c:v>-0.56631799999999988</c:v>
                </c:pt>
                <c:pt idx="373">
                  <c:v>-0.52724099999999918</c:v>
                </c:pt>
                <c:pt idx="374">
                  <c:v>-0.55192999999999959</c:v>
                </c:pt>
                <c:pt idx="375">
                  <c:v>-0.53320900000000027</c:v>
                </c:pt>
                <c:pt idx="376">
                  <c:v>-0.56001900000000049</c:v>
                </c:pt>
                <c:pt idx="377">
                  <c:v>-0.54169299999999954</c:v>
                </c:pt>
                <c:pt idx="378">
                  <c:v>-0.5464380000000002</c:v>
                </c:pt>
                <c:pt idx="379">
                  <c:v>-0.57641000000000009</c:v>
                </c:pt>
                <c:pt idx="380">
                  <c:v>-0.56860700000000008</c:v>
                </c:pt>
                <c:pt idx="381">
                  <c:v>-0.55812699999999982</c:v>
                </c:pt>
                <c:pt idx="382">
                  <c:v>-0.57113600000000009</c:v>
                </c:pt>
                <c:pt idx="383">
                  <c:v>-0.55480399999999985</c:v>
                </c:pt>
                <c:pt idx="384">
                  <c:v>-0.57862200000000019</c:v>
                </c:pt>
                <c:pt idx="385">
                  <c:v>-0.57558399999999921</c:v>
                </c:pt>
                <c:pt idx="386">
                  <c:v>-0.57360200000000017</c:v>
                </c:pt>
                <c:pt idx="387">
                  <c:v>-0.587256</c:v>
                </c:pt>
                <c:pt idx="388">
                  <c:v>-0.58125499999999963</c:v>
                </c:pt>
                <c:pt idx="389">
                  <c:v>-0.58608799999999928</c:v>
                </c:pt>
                <c:pt idx="390">
                  <c:v>-0.5657760000000005</c:v>
                </c:pt>
                <c:pt idx="391">
                  <c:v>-0.59160099999999982</c:v>
                </c:pt>
                <c:pt idx="392">
                  <c:v>-0.57519399999999976</c:v>
                </c:pt>
                <c:pt idx="393">
                  <c:v>-0.57752099999999995</c:v>
                </c:pt>
                <c:pt idx="394">
                  <c:v>-0.5528789999999999</c:v>
                </c:pt>
                <c:pt idx="395">
                  <c:v>-0.59949299999999983</c:v>
                </c:pt>
                <c:pt idx="396">
                  <c:v>-0.59168800000000044</c:v>
                </c:pt>
                <c:pt idx="397">
                  <c:v>-0.5857019999999995</c:v>
                </c:pt>
                <c:pt idx="398">
                  <c:v>-0.57433399999999946</c:v>
                </c:pt>
                <c:pt idx="399">
                  <c:v>-0.59196600000000021</c:v>
                </c:pt>
                <c:pt idx="400">
                  <c:v>-0.54987500000000011</c:v>
                </c:pt>
                <c:pt idx="401">
                  <c:v>-0.59801199999999977</c:v>
                </c:pt>
                <c:pt idx="402">
                  <c:v>-0.5954309999999996</c:v>
                </c:pt>
                <c:pt idx="403">
                  <c:v>-0.60955400000000015</c:v>
                </c:pt>
                <c:pt idx="404">
                  <c:v>-0.60173799999999922</c:v>
                </c:pt>
                <c:pt idx="405">
                  <c:v>-0.59623700000000035</c:v>
                </c:pt>
                <c:pt idx="406">
                  <c:v>-0.60616499999999984</c:v>
                </c:pt>
                <c:pt idx="407">
                  <c:v>-0.5926329999999993</c:v>
                </c:pt>
                <c:pt idx="408">
                  <c:v>-0.61003099999999932</c:v>
                </c:pt>
                <c:pt idx="409">
                  <c:v>-0.62302900000000072</c:v>
                </c:pt>
                <c:pt idx="410">
                  <c:v>-0.59033800000000003</c:v>
                </c:pt>
                <c:pt idx="411">
                  <c:v>-0.5865399999999994</c:v>
                </c:pt>
                <c:pt idx="412">
                  <c:v>-0.60809300000000022</c:v>
                </c:pt>
                <c:pt idx="413">
                  <c:v>-0.62039799999999978</c:v>
                </c:pt>
                <c:pt idx="414">
                  <c:v>-0.60167399999999915</c:v>
                </c:pt>
                <c:pt idx="415">
                  <c:v>-0.61751500000000004</c:v>
                </c:pt>
                <c:pt idx="416">
                  <c:v>-0.61385500000000004</c:v>
                </c:pt>
                <c:pt idx="417">
                  <c:v>-0.62299099999999985</c:v>
                </c:pt>
                <c:pt idx="418">
                  <c:v>-0.61248700000000067</c:v>
                </c:pt>
                <c:pt idx="419">
                  <c:v>-0.61296600000000012</c:v>
                </c:pt>
                <c:pt idx="420">
                  <c:v>-0.60492900000000027</c:v>
                </c:pt>
                <c:pt idx="421">
                  <c:v>-0.61964899999999989</c:v>
                </c:pt>
                <c:pt idx="422">
                  <c:v>-0.62415099999999946</c:v>
                </c:pt>
                <c:pt idx="423">
                  <c:v>-0.62900400000000012</c:v>
                </c:pt>
                <c:pt idx="424">
                  <c:v>-0.60074199999999944</c:v>
                </c:pt>
                <c:pt idx="425">
                  <c:v>-0.63117300000000043</c:v>
                </c:pt>
                <c:pt idx="426">
                  <c:v>-0.64608700000000052</c:v>
                </c:pt>
                <c:pt idx="427">
                  <c:v>-0.62451300000000032</c:v>
                </c:pt>
                <c:pt idx="428">
                  <c:v>-0.6399379999999999</c:v>
                </c:pt>
                <c:pt idx="429">
                  <c:v>-0.63535699999999995</c:v>
                </c:pt>
                <c:pt idx="430">
                  <c:v>-0.64088600000000007</c:v>
                </c:pt>
                <c:pt idx="431">
                  <c:v>-0.60938099999999995</c:v>
                </c:pt>
                <c:pt idx="432">
                  <c:v>-0.64384100000000011</c:v>
                </c:pt>
                <c:pt idx="433">
                  <c:v>-0.64652300000000018</c:v>
                </c:pt>
                <c:pt idx="434">
                  <c:v>-0.62965800000000005</c:v>
                </c:pt>
                <c:pt idx="435">
                  <c:v>-0.6272120000000001</c:v>
                </c:pt>
                <c:pt idx="436">
                  <c:v>-0.63717299999999977</c:v>
                </c:pt>
                <c:pt idx="437">
                  <c:v>-0.63730200000000004</c:v>
                </c:pt>
                <c:pt idx="438">
                  <c:v>-0.65113200000000049</c:v>
                </c:pt>
                <c:pt idx="439">
                  <c:v>-0.63792800000000049</c:v>
                </c:pt>
                <c:pt idx="440">
                  <c:v>-0.64391299999999951</c:v>
                </c:pt>
                <c:pt idx="441">
                  <c:v>-0.65177900000000033</c:v>
                </c:pt>
                <c:pt idx="442">
                  <c:v>-0.6646769999999993</c:v>
                </c:pt>
                <c:pt idx="443">
                  <c:v>-0.67238499999999934</c:v>
                </c:pt>
                <c:pt idx="444">
                  <c:v>-0.62528600000000001</c:v>
                </c:pt>
                <c:pt idx="445">
                  <c:v>-0.62560099999999963</c:v>
                </c:pt>
                <c:pt idx="446">
                  <c:v>-0.65187799999999996</c:v>
                </c:pt>
                <c:pt idx="447">
                  <c:v>-0.65663099999999996</c:v>
                </c:pt>
                <c:pt idx="448">
                  <c:v>-0.66253399999999996</c:v>
                </c:pt>
                <c:pt idx="449">
                  <c:v>-0.66756300000000035</c:v>
                </c:pt>
                <c:pt idx="450">
                  <c:v>-0.68021300000000018</c:v>
                </c:pt>
                <c:pt idx="451">
                  <c:v>-0.65840999999999994</c:v>
                </c:pt>
                <c:pt idx="452">
                  <c:v>-0.65629600000000021</c:v>
                </c:pt>
                <c:pt idx="453">
                  <c:v>-0.66323299999999996</c:v>
                </c:pt>
                <c:pt idx="454">
                  <c:v>-0.66368899999999975</c:v>
                </c:pt>
                <c:pt idx="455">
                  <c:v>-0.68525800000000014</c:v>
                </c:pt>
                <c:pt idx="456">
                  <c:v>-0.68132099999999962</c:v>
                </c:pt>
                <c:pt idx="457">
                  <c:v>-0.68111800000000056</c:v>
                </c:pt>
                <c:pt idx="458">
                  <c:v>-0.67201199999999961</c:v>
                </c:pt>
                <c:pt idx="459">
                  <c:v>-0.68871699999999958</c:v>
                </c:pt>
                <c:pt idx="460">
                  <c:v>-0.68076199999999965</c:v>
                </c:pt>
                <c:pt idx="461">
                  <c:v>-0.69709899999999969</c:v>
                </c:pt>
                <c:pt idx="462">
                  <c:v>-0.68102399999999985</c:v>
                </c:pt>
                <c:pt idx="463">
                  <c:v>-0.70466099999999976</c:v>
                </c:pt>
                <c:pt idx="464">
                  <c:v>-0.68578199999999967</c:v>
                </c:pt>
                <c:pt idx="465">
                  <c:v>-0.70525700000000047</c:v>
                </c:pt>
                <c:pt idx="466">
                  <c:v>-0.70919899999999991</c:v>
                </c:pt>
                <c:pt idx="467">
                  <c:v>-0.71794400000000014</c:v>
                </c:pt>
                <c:pt idx="468">
                  <c:v>-0.71878099999999989</c:v>
                </c:pt>
                <c:pt idx="469">
                  <c:v>-0.71441200000000027</c:v>
                </c:pt>
                <c:pt idx="470">
                  <c:v>-0.71195900000000023</c:v>
                </c:pt>
                <c:pt idx="471">
                  <c:v>-0.70878100000000011</c:v>
                </c:pt>
                <c:pt idx="472">
                  <c:v>-0.72835099999999997</c:v>
                </c:pt>
                <c:pt idx="473">
                  <c:v>-0.72957400000000039</c:v>
                </c:pt>
                <c:pt idx="474">
                  <c:v>-0.71963199999999983</c:v>
                </c:pt>
                <c:pt idx="475">
                  <c:v>-0.71624899999999947</c:v>
                </c:pt>
                <c:pt idx="476">
                  <c:v>-0.73172999999999977</c:v>
                </c:pt>
                <c:pt idx="477">
                  <c:v>-0.71546299999999974</c:v>
                </c:pt>
                <c:pt idx="478">
                  <c:v>-0.69517899999999955</c:v>
                </c:pt>
                <c:pt idx="479">
                  <c:v>-0.73337599999999981</c:v>
                </c:pt>
                <c:pt idx="480">
                  <c:v>-0.71708299999999969</c:v>
                </c:pt>
                <c:pt idx="481">
                  <c:v>-0.71518300000000057</c:v>
                </c:pt>
                <c:pt idx="482">
                  <c:v>-0.72448899999999927</c:v>
                </c:pt>
                <c:pt idx="483">
                  <c:v>-0.73192699999999977</c:v>
                </c:pt>
                <c:pt idx="484">
                  <c:v>-0.71662600000000065</c:v>
                </c:pt>
                <c:pt idx="485">
                  <c:v>-0.71523700000000012</c:v>
                </c:pt>
                <c:pt idx="486">
                  <c:v>-0.73985900000000004</c:v>
                </c:pt>
                <c:pt idx="487">
                  <c:v>-0.7381669999999998</c:v>
                </c:pt>
                <c:pt idx="488">
                  <c:v>-0.73407200000000028</c:v>
                </c:pt>
                <c:pt idx="489">
                  <c:v>-0.74485699999999966</c:v>
                </c:pt>
                <c:pt idx="490">
                  <c:v>-0.75201399999999996</c:v>
                </c:pt>
                <c:pt idx="491">
                  <c:v>-0.74887700000000024</c:v>
                </c:pt>
                <c:pt idx="492">
                  <c:v>-0.75370299999999979</c:v>
                </c:pt>
                <c:pt idx="493">
                  <c:v>-0.74380100000000038</c:v>
                </c:pt>
                <c:pt idx="494">
                  <c:v>-0.74765399999999982</c:v>
                </c:pt>
                <c:pt idx="495">
                  <c:v>-0.73358299999999943</c:v>
                </c:pt>
                <c:pt idx="496">
                  <c:v>-0.76630199999999959</c:v>
                </c:pt>
                <c:pt idx="497">
                  <c:v>-0.76535299999999928</c:v>
                </c:pt>
                <c:pt idx="498">
                  <c:v>-0.76536299999999979</c:v>
                </c:pt>
                <c:pt idx="499">
                  <c:v>-0.75447100000000056</c:v>
                </c:pt>
                <c:pt idx="500">
                  <c:v>-0.76748499999999975</c:v>
                </c:pt>
                <c:pt idx="501">
                  <c:v>-0.76596400000000031</c:v>
                </c:pt>
                <c:pt idx="502">
                  <c:v>-0.76825100000000024</c:v>
                </c:pt>
                <c:pt idx="503">
                  <c:v>-0.76873500000000039</c:v>
                </c:pt>
                <c:pt idx="504">
                  <c:v>-0.77585000000000015</c:v>
                </c:pt>
                <c:pt idx="505">
                  <c:v>-0.77978600000000053</c:v>
                </c:pt>
                <c:pt idx="506">
                  <c:v>-0.76830199999999937</c:v>
                </c:pt>
                <c:pt idx="507">
                  <c:v>-0.76197200000000009</c:v>
                </c:pt>
                <c:pt idx="508">
                  <c:v>-0.74541799999999991</c:v>
                </c:pt>
                <c:pt idx="509">
                  <c:v>-0.77954300000000032</c:v>
                </c:pt>
                <c:pt idx="510">
                  <c:v>-0.78149699999999989</c:v>
                </c:pt>
                <c:pt idx="511">
                  <c:v>-0.76884599999999992</c:v>
                </c:pt>
                <c:pt idx="512">
                  <c:v>-0.78248499999999943</c:v>
                </c:pt>
                <c:pt idx="513">
                  <c:v>-0.79011100000000045</c:v>
                </c:pt>
                <c:pt idx="514">
                  <c:v>-0.78654000000000046</c:v>
                </c:pt>
                <c:pt idx="515">
                  <c:v>-0.77253799999999995</c:v>
                </c:pt>
                <c:pt idx="516">
                  <c:v>-0.76999300000000037</c:v>
                </c:pt>
                <c:pt idx="517">
                  <c:v>-0.76648300000000003</c:v>
                </c:pt>
                <c:pt idx="518">
                  <c:v>-0.78556700000000035</c:v>
                </c:pt>
                <c:pt idx="519">
                  <c:v>-0.79335000000000022</c:v>
                </c:pt>
                <c:pt idx="520">
                  <c:v>-0.78239500000000017</c:v>
                </c:pt>
                <c:pt idx="521">
                  <c:v>-0.79667099999999991</c:v>
                </c:pt>
                <c:pt idx="522">
                  <c:v>-0.78984199999999927</c:v>
                </c:pt>
                <c:pt idx="523">
                  <c:v>-0.7910029999999999</c:v>
                </c:pt>
                <c:pt idx="524">
                  <c:v>-0.7959839999999998</c:v>
                </c:pt>
                <c:pt idx="525">
                  <c:v>-0.78464399999999923</c:v>
                </c:pt>
                <c:pt idx="526">
                  <c:v>-0.79199600000000014</c:v>
                </c:pt>
                <c:pt idx="527">
                  <c:v>-0.78337400000000024</c:v>
                </c:pt>
                <c:pt idx="528">
                  <c:v>-0.78700800000000015</c:v>
                </c:pt>
                <c:pt idx="529">
                  <c:v>-0.7928039999999994</c:v>
                </c:pt>
                <c:pt idx="530">
                  <c:v>-0.76946400000000015</c:v>
                </c:pt>
                <c:pt idx="531">
                  <c:v>-0.80206800000000023</c:v>
                </c:pt>
                <c:pt idx="532">
                  <c:v>-0.80001100000000047</c:v>
                </c:pt>
                <c:pt idx="533">
                  <c:v>-0.79804500000000012</c:v>
                </c:pt>
                <c:pt idx="534">
                  <c:v>-0.80054200000000009</c:v>
                </c:pt>
                <c:pt idx="535">
                  <c:v>-0.81321699999999986</c:v>
                </c:pt>
                <c:pt idx="536">
                  <c:v>-0.81000799999999984</c:v>
                </c:pt>
                <c:pt idx="537">
                  <c:v>-0.81456600000000012</c:v>
                </c:pt>
                <c:pt idx="538">
                  <c:v>-0.78789899999999946</c:v>
                </c:pt>
                <c:pt idx="539">
                  <c:v>-0.80196299999999976</c:v>
                </c:pt>
                <c:pt idx="540">
                  <c:v>-0.80878399999999928</c:v>
                </c:pt>
                <c:pt idx="541">
                  <c:v>-0.81890799999999953</c:v>
                </c:pt>
                <c:pt idx="542">
                  <c:v>-0.81737699999999958</c:v>
                </c:pt>
                <c:pt idx="543">
                  <c:v>-0.81681300000000068</c:v>
                </c:pt>
                <c:pt idx="544">
                  <c:v>-0.8057249999999998</c:v>
                </c:pt>
                <c:pt idx="545">
                  <c:v>-0.8140130000000001</c:v>
                </c:pt>
                <c:pt idx="546">
                  <c:v>-0.82937299999999947</c:v>
                </c:pt>
                <c:pt idx="547">
                  <c:v>-0.81152800000000003</c:v>
                </c:pt>
                <c:pt idx="548">
                  <c:v>-0.8313429999999995</c:v>
                </c:pt>
                <c:pt idx="549">
                  <c:v>-0.81519500000000011</c:v>
                </c:pt>
                <c:pt idx="550">
                  <c:v>-0.83299199999999995</c:v>
                </c:pt>
                <c:pt idx="551">
                  <c:v>-0.82094199999999962</c:v>
                </c:pt>
                <c:pt idx="552">
                  <c:v>-0.8357600000000005</c:v>
                </c:pt>
                <c:pt idx="553">
                  <c:v>-0.83169499999999985</c:v>
                </c:pt>
                <c:pt idx="554">
                  <c:v>-0.81984100000000026</c:v>
                </c:pt>
                <c:pt idx="555">
                  <c:v>-0.82414899999999935</c:v>
                </c:pt>
                <c:pt idx="556">
                  <c:v>-0.83396399999999993</c:v>
                </c:pt>
                <c:pt idx="557">
                  <c:v>-0.83584499999999995</c:v>
                </c:pt>
                <c:pt idx="558">
                  <c:v>-0.8507100000000003</c:v>
                </c:pt>
                <c:pt idx="559">
                  <c:v>-0.84141500000000047</c:v>
                </c:pt>
                <c:pt idx="560">
                  <c:v>-0.84390900000000002</c:v>
                </c:pt>
                <c:pt idx="561">
                  <c:v>-0.85423599999999933</c:v>
                </c:pt>
                <c:pt idx="562">
                  <c:v>-0.8616950000000001</c:v>
                </c:pt>
                <c:pt idx="563">
                  <c:v>-0.86102999999999952</c:v>
                </c:pt>
                <c:pt idx="564">
                  <c:v>-0.85854900000000001</c:v>
                </c:pt>
                <c:pt idx="565">
                  <c:v>-0.85056799999999999</c:v>
                </c:pt>
                <c:pt idx="566">
                  <c:v>-0.85843200000000053</c:v>
                </c:pt>
                <c:pt idx="567">
                  <c:v>-0.82248900000000003</c:v>
                </c:pt>
                <c:pt idx="568">
                  <c:v>-0.85861699999999974</c:v>
                </c:pt>
                <c:pt idx="569">
                  <c:v>-0.86565799999999982</c:v>
                </c:pt>
                <c:pt idx="570">
                  <c:v>-0.86414299999999944</c:v>
                </c:pt>
                <c:pt idx="571">
                  <c:v>-0.86232600000000037</c:v>
                </c:pt>
                <c:pt idx="572">
                  <c:v>-0.88077700000000014</c:v>
                </c:pt>
                <c:pt idx="573">
                  <c:v>-0.8684409999999998</c:v>
                </c:pt>
                <c:pt idx="574">
                  <c:v>-0.88207299999999922</c:v>
                </c:pt>
                <c:pt idx="575">
                  <c:v>-0.88264399999999998</c:v>
                </c:pt>
                <c:pt idx="576">
                  <c:v>-0.87983300000000053</c:v>
                </c:pt>
                <c:pt idx="577">
                  <c:v>-0.88728600000000046</c:v>
                </c:pt>
                <c:pt idx="578">
                  <c:v>-0.88772499999999965</c:v>
                </c:pt>
                <c:pt idx="579">
                  <c:v>-0.89105299999999943</c:v>
                </c:pt>
                <c:pt idx="580">
                  <c:v>-0.86221599999999921</c:v>
                </c:pt>
                <c:pt idx="581">
                  <c:v>-0.88153399999999937</c:v>
                </c:pt>
                <c:pt idx="582">
                  <c:v>-0.86105000000000054</c:v>
                </c:pt>
                <c:pt idx="583">
                  <c:v>-0.87998499999999957</c:v>
                </c:pt>
                <c:pt idx="584">
                  <c:v>-0.86897599999999997</c:v>
                </c:pt>
                <c:pt idx="585">
                  <c:v>-0.89021599999999967</c:v>
                </c:pt>
                <c:pt idx="586">
                  <c:v>-0.86205800000000021</c:v>
                </c:pt>
                <c:pt idx="587">
                  <c:v>-0.87422799999999956</c:v>
                </c:pt>
                <c:pt idx="588">
                  <c:v>-0.86216999999999988</c:v>
                </c:pt>
                <c:pt idx="589">
                  <c:v>-0.91206999999999994</c:v>
                </c:pt>
                <c:pt idx="590">
                  <c:v>-0.8956470000000003</c:v>
                </c:pt>
                <c:pt idx="591">
                  <c:v>-0.87862200000000001</c:v>
                </c:pt>
                <c:pt idx="592">
                  <c:v>-0.91399100000000022</c:v>
                </c:pt>
                <c:pt idx="593">
                  <c:v>-0.90720899999999993</c:v>
                </c:pt>
                <c:pt idx="594">
                  <c:v>-0.88908999999999949</c:v>
                </c:pt>
                <c:pt idx="595">
                  <c:v>-0.91262299999999996</c:v>
                </c:pt>
                <c:pt idx="596">
                  <c:v>-0.89633699999999994</c:v>
                </c:pt>
                <c:pt idx="597">
                  <c:v>-0.91865400000000008</c:v>
                </c:pt>
                <c:pt idx="598">
                  <c:v>-0.92514299999999938</c:v>
                </c:pt>
                <c:pt idx="599">
                  <c:v>-0.90615699999999944</c:v>
                </c:pt>
                <c:pt idx="600">
                  <c:v>-0.91904800000000009</c:v>
                </c:pt>
                <c:pt idx="601">
                  <c:v>-0.91238500000000045</c:v>
                </c:pt>
                <c:pt idx="602">
                  <c:v>-0.9057839999999997</c:v>
                </c:pt>
                <c:pt idx="603">
                  <c:v>-0.90422899999999995</c:v>
                </c:pt>
                <c:pt idx="604">
                  <c:v>-0.92948999999999948</c:v>
                </c:pt>
                <c:pt idx="605">
                  <c:v>-0.9270719999999999</c:v>
                </c:pt>
                <c:pt idx="606">
                  <c:v>-0.93039700000000014</c:v>
                </c:pt>
                <c:pt idx="607">
                  <c:v>-0.92271099999999961</c:v>
                </c:pt>
                <c:pt idx="608">
                  <c:v>-0.929087</c:v>
                </c:pt>
                <c:pt idx="609">
                  <c:v>-0.93729299999999949</c:v>
                </c:pt>
                <c:pt idx="610">
                  <c:v>-0.94545000000000012</c:v>
                </c:pt>
                <c:pt idx="611">
                  <c:v>-0.94413299999999989</c:v>
                </c:pt>
                <c:pt idx="612">
                  <c:v>-0.93053500000000078</c:v>
                </c:pt>
                <c:pt idx="613">
                  <c:v>-0.9525560000000004</c:v>
                </c:pt>
                <c:pt idx="614">
                  <c:v>-0.92913500000000049</c:v>
                </c:pt>
                <c:pt idx="615">
                  <c:v>-0.92703800000000047</c:v>
                </c:pt>
                <c:pt idx="616">
                  <c:v>-0.95394299999999976</c:v>
                </c:pt>
                <c:pt idx="617">
                  <c:v>-0.94650600000000029</c:v>
                </c:pt>
                <c:pt idx="618">
                  <c:v>-0.93279900000000016</c:v>
                </c:pt>
                <c:pt idx="619">
                  <c:v>-0.94912900000000011</c:v>
                </c:pt>
                <c:pt idx="620">
                  <c:v>-0.95447799999999994</c:v>
                </c:pt>
                <c:pt idx="621">
                  <c:v>-0.96156099999999967</c:v>
                </c:pt>
                <c:pt idx="622">
                  <c:v>-0.95499899999999993</c:v>
                </c:pt>
                <c:pt idx="623">
                  <c:v>-0.94891300000000012</c:v>
                </c:pt>
                <c:pt idx="624">
                  <c:v>-0.95147600000000043</c:v>
                </c:pt>
                <c:pt idx="625">
                  <c:v>-0.97077800000000014</c:v>
                </c:pt>
                <c:pt idx="626">
                  <c:v>-0.93673399999999951</c:v>
                </c:pt>
                <c:pt idx="627">
                  <c:v>-0.93010099999999962</c:v>
                </c:pt>
                <c:pt idx="628">
                  <c:v>-0.93898599999999988</c:v>
                </c:pt>
                <c:pt idx="629">
                  <c:v>-0.9672780000000003</c:v>
                </c:pt>
                <c:pt idx="630">
                  <c:v>-0.96955200000000019</c:v>
                </c:pt>
                <c:pt idx="631">
                  <c:v>-0.96467500000000062</c:v>
                </c:pt>
                <c:pt idx="632">
                  <c:v>-0.96293700000000015</c:v>
                </c:pt>
                <c:pt idx="633">
                  <c:v>-0.96395600000000048</c:v>
                </c:pt>
                <c:pt idx="634">
                  <c:v>-0.96270100000000003</c:v>
                </c:pt>
                <c:pt idx="635">
                  <c:v>-0.93812599999999957</c:v>
                </c:pt>
                <c:pt idx="636">
                  <c:v>-0.94020999999999955</c:v>
                </c:pt>
                <c:pt idx="637">
                  <c:v>-0.96082499999999982</c:v>
                </c:pt>
                <c:pt idx="638">
                  <c:v>-0.9769899999999998</c:v>
                </c:pt>
                <c:pt idx="639">
                  <c:v>-0.98568600000000028</c:v>
                </c:pt>
                <c:pt idx="640">
                  <c:v>-0.97222800000000031</c:v>
                </c:pt>
                <c:pt idx="641">
                  <c:v>-0.97554300000000005</c:v>
                </c:pt>
                <c:pt idx="642">
                  <c:v>-0.99471299999999996</c:v>
                </c:pt>
                <c:pt idx="643">
                  <c:v>-0.98610599999999948</c:v>
                </c:pt>
                <c:pt idx="644">
                  <c:v>-0.96087899999999937</c:v>
                </c:pt>
                <c:pt idx="645">
                  <c:v>-0.9787549999999996</c:v>
                </c:pt>
                <c:pt idx="646">
                  <c:v>-0.99635799999999985</c:v>
                </c:pt>
                <c:pt idx="647">
                  <c:v>-0.99468599999999974</c:v>
                </c:pt>
                <c:pt idx="648">
                  <c:v>-0.99298200000000048</c:v>
                </c:pt>
                <c:pt idx="649">
                  <c:v>-0.96262499999999918</c:v>
                </c:pt>
                <c:pt idx="650">
                  <c:v>-0.98614900000000016</c:v>
                </c:pt>
                <c:pt idx="651">
                  <c:v>-0.97252399999999994</c:v>
                </c:pt>
                <c:pt idx="652">
                  <c:v>-1.0115910000000001</c:v>
                </c:pt>
                <c:pt idx="653">
                  <c:v>-0.99940800000000074</c:v>
                </c:pt>
                <c:pt idx="654">
                  <c:v>-0.99487300000000012</c:v>
                </c:pt>
                <c:pt idx="655">
                  <c:v>-1.0011989999999997</c:v>
                </c:pt>
                <c:pt idx="656">
                  <c:v>-1.0109729999999999</c:v>
                </c:pt>
                <c:pt idx="657">
                  <c:v>-1.0107800000000005</c:v>
                </c:pt>
                <c:pt idx="658">
                  <c:v>-0.9915149999999997</c:v>
                </c:pt>
                <c:pt idx="659">
                  <c:v>-1.0096670000000003</c:v>
                </c:pt>
                <c:pt idx="660">
                  <c:v>-1.015809</c:v>
                </c:pt>
                <c:pt idx="661">
                  <c:v>-1.0200300000000002</c:v>
                </c:pt>
                <c:pt idx="662">
                  <c:v>-1.0022449999999994</c:v>
                </c:pt>
                <c:pt idx="663">
                  <c:v>-1.0142769999999999</c:v>
                </c:pt>
                <c:pt idx="664">
                  <c:v>-1.0199480000000003</c:v>
                </c:pt>
                <c:pt idx="665">
                  <c:v>-1.0288149999999998</c:v>
                </c:pt>
                <c:pt idx="666">
                  <c:v>-1.0215899999999998</c:v>
                </c:pt>
                <c:pt idx="667">
                  <c:v>-1.0197659999999997</c:v>
                </c:pt>
                <c:pt idx="668">
                  <c:v>-1.0296810000000001</c:v>
                </c:pt>
                <c:pt idx="669">
                  <c:v>-1.0179900000000002</c:v>
                </c:pt>
                <c:pt idx="670">
                  <c:v>-1.0100629999999997</c:v>
                </c:pt>
                <c:pt idx="671">
                  <c:v>-1.020645</c:v>
                </c:pt>
                <c:pt idx="672">
                  <c:v>-0.99338999999999977</c:v>
                </c:pt>
                <c:pt idx="673">
                  <c:v>-1.0282119999999999</c:v>
                </c:pt>
                <c:pt idx="674">
                  <c:v>-1.0090069999999995</c:v>
                </c:pt>
                <c:pt idx="675">
                  <c:v>-1.0261459999999998</c:v>
                </c:pt>
                <c:pt idx="676">
                  <c:v>-1.0305719999999994</c:v>
                </c:pt>
                <c:pt idx="677">
                  <c:v>-0.99558800000000058</c:v>
                </c:pt>
                <c:pt idx="678">
                  <c:v>-0.99946799999999936</c:v>
                </c:pt>
                <c:pt idx="679">
                  <c:v>-1.005744</c:v>
                </c:pt>
                <c:pt idx="680">
                  <c:v>-1.0144840000000004</c:v>
                </c:pt>
                <c:pt idx="681">
                  <c:v>-1.0394969999999999</c:v>
                </c:pt>
                <c:pt idx="682">
                  <c:v>-1.0301100000000005</c:v>
                </c:pt>
                <c:pt idx="683">
                  <c:v>-1.0308419999999998</c:v>
                </c:pt>
                <c:pt idx="684">
                  <c:v>-1.0379140000000007</c:v>
                </c:pt>
                <c:pt idx="685">
                  <c:v>-1.0196930000000002</c:v>
                </c:pt>
                <c:pt idx="686">
                  <c:v>-1.0335109999999998</c:v>
                </c:pt>
                <c:pt idx="687">
                  <c:v>-1.0300509999999994</c:v>
                </c:pt>
                <c:pt idx="688">
                  <c:v>-1.0514130000000002</c:v>
                </c:pt>
                <c:pt idx="689">
                  <c:v>-1.0558500000000004</c:v>
                </c:pt>
                <c:pt idx="690">
                  <c:v>-1.047777</c:v>
                </c:pt>
                <c:pt idx="691">
                  <c:v>-1.0496870000000005</c:v>
                </c:pt>
                <c:pt idx="692">
                  <c:v>-1.0602079999999994</c:v>
                </c:pt>
                <c:pt idx="693">
                  <c:v>-1.0488669999999995</c:v>
                </c:pt>
                <c:pt idx="694">
                  <c:v>-1.0615129999999997</c:v>
                </c:pt>
                <c:pt idx="695">
                  <c:v>-1.0647799999999998</c:v>
                </c:pt>
                <c:pt idx="696">
                  <c:v>-1.0655529999999995</c:v>
                </c:pt>
                <c:pt idx="697">
                  <c:v>-1.0382449999999999</c:v>
                </c:pt>
                <c:pt idx="698">
                  <c:v>-1.0664089999999993</c:v>
                </c:pt>
                <c:pt idx="699">
                  <c:v>-1.0684580000000006</c:v>
                </c:pt>
                <c:pt idx="700">
                  <c:v>-1.050891</c:v>
                </c:pt>
                <c:pt idx="701">
                  <c:v>-1.0525259999999994</c:v>
                </c:pt>
                <c:pt idx="702">
                  <c:v>-1.0658439999999993</c:v>
                </c:pt>
                <c:pt idx="703">
                  <c:v>-1.0496489999999996</c:v>
                </c:pt>
                <c:pt idx="704">
                  <c:v>-1.0512730000000001</c:v>
                </c:pt>
                <c:pt idx="705">
                  <c:v>-1.0678000000000001</c:v>
                </c:pt>
                <c:pt idx="706">
                  <c:v>-1.0634350000000001</c:v>
                </c:pt>
                <c:pt idx="707">
                  <c:v>-1.0650560000000002</c:v>
                </c:pt>
                <c:pt idx="708">
                  <c:v>-1.0841430000000001</c:v>
                </c:pt>
                <c:pt idx="709">
                  <c:v>-1.0603829999999999</c:v>
                </c:pt>
                <c:pt idx="710">
                  <c:v>-1.068746</c:v>
                </c:pt>
                <c:pt idx="711">
                  <c:v>-1.0805579999999999</c:v>
                </c:pt>
                <c:pt idx="712">
                  <c:v>-1.0901870000000002</c:v>
                </c:pt>
                <c:pt idx="713">
                  <c:v>-1.0977319999999997</c:v>
                </c:pt>
                <c:pt idx="714">
                  <c:v>-1.0799960000000004</c:v>
                </c:pt>
                <c:pt idx="715">
                  <c:v>-1.0769329999999995</c:v>
                </c:pt>
                <c:pt idx="716">
                  <c:v>-1.0921669999999999</c:v>
                </c:pt>
                <c:pt idx="717">
                  <c:v>-1.0897819999999996</c:v>
                </c:pt>
                <c:pt idx="718">
                  <c:v>-1.1084639999999997</c:v>
                </c:pt>
                <c:pt idx="719">
                  <c:v>-1.0929169999999999</c:v>
                </c:pt>
                <c:pt idx="720">
                  <c:v>-1.1133390000000007</c:v>
                </c:pt>
                <c:pt idx="721">
                  <c:v>-1.080991</c:v>
                </c:pt>
                <c:pt idx="722">
                  <c:v>-1.1071869999999997</c:v>
                </c:pt>
                <c:pt idx="723">
                  <c:v>-1.1130329999999997</c:v>
                </c:pt>
                <c:pt idx="724">
                  <c:v>-1.1093410000000006</c:v>
                </c:pt>
                <c:pt idx="725">
                  <c:v>-1.1122559999999995</c:v>
                </c:pt>
                <c:pt idx="726">
                  <c:v>-1.1259839999999999</c:v>
                </c:pt>
                <c:pt idx="727">
                  <c:v>-1.1284410000000005</c:v>
                </c:pt>
                <c:pt idx="728">
                  <c:v>-1.1238429999999999</c:v>
                </c:pt>
                <c:pt idx="729">
                  <c:v>-1.1253869999999999</c:v>
                </c:pt>
                <c:pt idx="730">
                  <c:v>-1.1331959999999999</c:v>
                </c:pt>
                <c:pt idx="731">
                  <c:v>-1.1272289999999998</c:v>
                </c:pt>
                <c:pt idx="732">
                  <c:v>-1.1283520000000005</c:v>
                </c:pt>
                <c:pt idx="733">
                  <c:v>-1.1207859999999998</c:v>
                </c:pt>
                <c:pt idx="734">
                  <c:v>-1.1288559999999999</c:v>
                </c:pt>
                <c:pt idx="735">
                  <c:v>-1.12507</c:v>
                </c:pt>
                <c:pt idx="736">
                  <c:v>-1.1267880000000003</c:v>
                </c:pt>
                <c:pt idx="737">
                  <c:v>-1.117953</c:v>
                </c:pt>
                <c:pt idx="738">
                  <c:v>-1.1154830000000002</c:v>
                </c:pt>
                <c:pt idx="739">
                  <c:v>-1.1269819999999999</c:v>
                </c:pt>
                <c:pt idx="740">
                  <c:v>-1.0929989999999998</c:v>
                </c:pt>
                <c:pt idx="741">
                  <c:v>-1.1033680000000006</c:v>
                </c:pt>
                <c:pt idx="742">
                  <c:v>-1.1276520000000003</c:v>
                </c:pt>
                <c:pt idx="743">
                  <c:v>-1.1198569999999997</c:v>
                </c:pt>
                <c:pt idx="744">
                  <c:v>-1.1269209999999994</c:v>
                </c:pt>
                <c:pt idx="745">
                  <c:v>-1.1298219999999999</c:v>
                </c:pt>
                <c:pt idx="746">
                  <c:v>-1.1385969999999999</c:v>
                </c:pt>
                <c:pt idx="747">
                  <c:v>-1.1443570000000003</c:v>
                </c:pt>
                <c:pt idx="748">
                  <c:v>-1.1479109999999997</c:v>
                </c:pt>
                <c:pt idx="749">
                  <c:v>-1.1364530000000004</c:v>
                </c:pt>
                <c:pt idx="750">
                  <c:v>-1.1347009999999997</c:v>
                </c:pt>
                <c:pt idx="751">
                  <c:v>-1.1495290000000002</c:v>
                </c:pt>
                <c:pt idx="752">
                  <c:v>-1.1438770000000007</c:v>
                </c:pt>
                <c:pt idx="753">
                  <c:v>-1.1458320000000004</c:v>
                </c:pt>
                <c:pt idx="754">
                  <c:v>-1.1397880000000002</c:v>
                </c:pt>
                <c:pt idx="755">
                  <c:v>-1.160031</c:v>
                </c:pt>
                <c:pt idx="756">
                  <c:v>-1.1604089999999996</c:v>
                </c:pt>
                <c:pt idx="757">
                  <c:v>-1.1511360000000002</c:v>
                </c:pt>
                <c:pt idx="758">
                  <c:v>-1.1244439999999996</c:v>
                </c:pt>
                <c:pt idx="759">
                  <c:v>-1.1549199999999997</c:v>
                </c:pt>
                <c:pt idx="760">
                  <c:v>-1.1802339999999996</c:v>
                </c:pt>
                <c:pt idx="761">
                  <c:v>-1.1586040000000004</c:v>
                </c:pt>
                <c:pt idx="762">
                  <c:v>-1.1553420000000001</c:v>
                </c:pt>
                <c:pt idx="763">
                  <c:v>-1.1649830000000003</c:v>
                </c:pt>
                <c:pt idx="764">
                  <c:v>-1.1591559999999994</c:v>
                </c:pt>
                <c:pt idx="765">
                  <c:v>-1.1510669999999994</c:v>
                </c:pt>
                <c:pt idx="766">
                  <c:v>-1.1416930000000001</c:v>
                </c:pt>
                <c:pt idx="767">
                  <c:v>-1.1707139999999994</c:v>
                </c:pt>
                <c:pt idx="768">
                  <c:v>-1.1836099999999998</c:v>
                </c:pt>
                <c:pt idx="769">
                  <c:v>-1.1676690000000001</c:v>
                </c:pt>
                <c:pt idx="770">
                  <c:v>-1.1807470000000002</c:v>
                </c:pt>
                <c:pt idx="771">
                  <c:v>-1.1874729999999998</c:v>
                </c:pt>
                <c:pt idx="772">
                  <c:v>-1.1865800000000002</c:v>
                </c:pt>
                <c:pt idx="773">
                  <c:v>-1.1684679999999998</c:v>
                </c:pt>
                <c:pt idx="774">
                  <c:v>-1.1818100000000005</c:v>
                </c:pt>
                <c:pt idx="775">
                  <c:v>-1.1975660000000001</c:v>
                </c:pt>
                <c:pt idx="776">
                  <c:v>-1.20533</c:v>
                </c:pt>
                <c:pt idx="777">
                  <c:v>-1.2030599999999998</c:v>
                </c:pt>
                <c:pt idx="778">
                  <c:v>-1.2058350000000004</c:v>
                </c:pt>
                <c:pt idx="779">
                  <c:v>-1.2111020000000003</c:v>
                </c:pt>
                <c:pt idx="780">
                  <c:v>-1.1995170000000002</c:v>
                </c:pt>
                <c:pt idx="781">
                  <c:v>-1.2001710000000001</c:v>
                </c:pt>
                <c:pt idx="782">
                  <c:v>-1.2074959999999999</c:v>
                </c:pt>
                <c:pt idx="783">
                  <c:v>-1.2147430000000004</c:v>
                </c:pt>
                <c:pt idx="784">
                  <c:v>-1.1945420000000002</c:v>
                </c:pt>
                <c:pt idx="785">
                  <c:v>-1.1933559999999996</c:v>
                </c:pt>
                <c:pt idx="786">
                  <c:v>-1.2106760000000003</c:v>
                </c:pt>
                <c:pt idx="787">
                  <c:v>-1.2070499999999997</c:v>
                </c:pt>
                <c:pt idx="788">
                  <c:v>-1.222448</c:v>
                </c:pt>
                <c:pt idx="789">
                  <c:v>-1.2041400000000007</c:v>
                </c:pt>
                <c:pt idx="790">
                  <c:v>-1.200882</c:v>
                </c:pt>
                <c:pt idx="791">
                  <c:v>-1.225536</c:v>
                </c:pt>
                <c:pt idx="792">
                  <c:v>-1.2155019999999999</c:v>
                </c:pt>
                <c:pt idx="793">
                  <c:v>-1.2101570000000006</c:v>
                </c:pt>
                <c:pt idx="794">
                  <c:v>-1.2142430000000006</c:v>
                </c:pt>
                <c:pt idx="795">
                  <c:v>-1.2310699999999999</c:v>
                </c:pt>
                <c:pt idx="796">
                  <c:v>-1.21143</c:v>
                </c:pt>
                <c:pt idx="797">
                  <c:v>-1.2266020000000006</c:v>
                </c:pt>
                <c:pt idx="798">
                  <c:v>-1.2237830000000001</c:v>
                </c:pt>
                <c:pt idx="799">
                  <c:v>-1.232952</c:v>
                </c:pt>
                <c:pt idx="800">
                  <c:v>-1.2402170000000003</c:v>
                </c:pt>
                <c:pt idx="801">
                  <c:v>-1.2263799999999998</c:v>
                </c:pt>
                <c:pt idx="802">
                  <c:v>-1.2220589999999998</c:v>
                </c:pt>
                <c:pt idx="803">
                  <c:v>-1.2266939999999993</c:v>
                </c:pt>
                <c:pt idx="804">
                  <c:v>-1.2377799999999999</c:v>
                </c:pt>
                <c:pt idx="805">
                  <c:v>-1.2422180000000003</c:v>
                </c:pt>
                <c:pt idx="806">
                  <c:v>-1.2276930000000004</c:v>
                </c:pt>
                <c:pt idx="807">
                  <c:v>-1.2350810000000001</c:v>
                </c:pt>
                <c:pt idx="808">
                  <c:v>-1.247293</c:v>
                </c:pt>
                <c:pt idx="809">
                  <c:v>-1.2497549999999995</c:v>
                </c:pt>
                <c:pt idx="810">
                  <c:v>-1.2408349999999997</c:v>
                </c:pt>
                <c:pt idx="811">
                  <c:v>-1.2374049999999999</c:v>
                </c:pt>
                <c:pt idx="812">
                  <c:v>-1.2563589999999998</c:v>
                </c:pt>
                <c:pt idx="813">
                  <c:v>-1.2512650000000001</c:v>
                </c:pt>
                <c:pt idx="814">
                  <c:v>-1.2494100000000001</c:v>
                </c:pt>
                <c:pt idx="815">
                  <c:v>-1.2490370000000004</c:v>
                </c:pt>
                <c:pt idx="816">
                  <c:v>-1.2572539999999996</c:v>
                </c:pt>
                <c:pt idx="817">
                  <c:v>-1.2612710000000007</c:v>
                </c:pt>
                <c:pt idx="818">
                  <c:v>-1.2533709999999996</c:v>
                </c:pt>
                <c:pt idx="819">
                  <c:v>-1.2545029999999997</c:v>
                </c:pt>
                <c:pt idx="820">
                  <c:v>-1.2346509999999995</c:v>
                </c:pt>
                <c:pt idx="821">
                  <c:v>-1.247573</c:v>
                </c:pt>
                <c:pt idx="822">
                  <c:v>-1.2487309999999994</c:v>
                </c:pt>
                <c:pt idx="823">
                  <c:v>-1.2468890000000004</c:v>
                </c:pt>
                <c:pt idx="824">
                  <c:v>-1.2540610000000001</c:v>
                </c:pt>
                <c:pt idx="825">
                  <c:v>-1.2547250000000005</c:v>
                </c:pt>
                <c:pt idx="826">
                  <c:v>-1.2294520000000002</c:v>
                </c:pt>
                <c:pt idx="827">
                  <c:v>-1.2465330000000003</c:v>
                </c:pt>
                <c:pt idx="828">
                  <c:v>-1.2681800000000001</c:v>
                </c:pt>
                <c:pt idx="829">
                  <c:v>-1.2675909999999995</c:v>
                </c:pt>
                <c:pt idx="830">
                  <c:v>-1.2563789999999999</c:v>
                </c:pt>
                <c:pt idx="831">
                  <c:v>-1.272742</c:v>
                </c:pt>
                <c:pt idx="832">
                  <c:v>-1.2517909999999999</c:v>
                </c:pt>
                <c:pt idx="833">
                  <c:v>-1.2698980000000004</c:v>
                </c:pt>
                <c:pt idx="834">
                  <c:v>-1.2674580000000004</c:v>
                </c:pt>
                <c:pt idx="835">
                  <c:v>-1.2837810000000003</c:v>
                </c:pt>
                <c:pt idx="836">
                  <c:v>-1.2628879999999993</c:v>
                </c:pt>
                <c:pt idx="837">
                  <c:v>-1.2532429999999994</c:v>
                </c:pt>
                <c:pt idx="838">
                  <c:v>-1.2761670000000001</c:v>
                </c:pt>
                <c:pt idx="839">
                  <c:v>-1.2831359999999998</c:v>
                </c:pt>
                <c:pt idx="840">
                  <c:v>-1.2788180000000002</c:v>
                </c:pt>
                <c:pt idx="841">
                  <c:v>-1.2782390000000001</c:v>
                </c:pt>
                <c:pt idx="842">
                  <c:v>-1.2672889999999999</c:v>
                </c:pt>
                <c:pt idx="843">
                  <c:v>-1.2836650000000001</c:v>
                </c:pt>
                <c:pt idx="844">
                  <c:v>-1.2380889999999996</c:v>
                </c:pt>
                <c:pt idx="845">
                  <c:v>-1.2660640000000001</c:v>
                </c:pt>
                <c:pt idx="846">
                  <c:v>-1.2707090000000001</c:v>
                </c:pt>
                <c:pt idx="847">
                  <c:v>-1.2469729999999997</c:v>
                </c:pt>
                <c:pt idx="848">
                  <c:v>-1.2789000000000001</c:v>
                </c:pt>
                <c:pt idx="849">
                  <c:v>-1.2842260000000003</c:v>
                </c:pt>
                <c:pt idx="850">
                  <c:v>-1.2749500000000005</c:v>
                </c:pt>
                <c:pt idx="851">
                  <c:v>-1.2801839999999993</c:v>
                </c:pt>
                <c:pt idx="852">
                  <c:v>-1.2883840000000006</c:v>
                </c:pt>
                <c:pt idx="853">
                  <c:v>-1.291455</c:v>
                </c:pt>
                <c:pt idx="854">
                  <c:v>-1.295185</c:v>
                </c:pt>
                <c:pt idx="855">
                  <c:v>-1.2910430000000002</c:v>
                </c:pt>
                <c:pt idx="856">
                  <c:v>-1.2907279999999997</c:v>
                </c:pt>
                <c:pt idx="857">
                  <c:v>-1.2954379999999999</c:v>
                </c:pt>
                <c:pt idx="858">
                  <c:v>-1.3021540000000007</c:v>
                </c:pt>
                <c:pt idx="859">
                  <c:v>-1.2844640000000007</c:v>
                </c:pt>
                <c:pt idx="860">
                  <c:v>-1.2740340000000003</c:v>
                </c:pt>
                <c:pt idx="861">
                  <c:v>-1.3041450000000001</c:v>
                </c:pt>
                <c:pt idx="862">
                  <c:v>-1.3101479999999999</c:v>
                </c:pt>
                <c:pt idx="863">
                  <c:v>-1.3090820000000001</c:v>
                </c:pt>
                <c:pt idx="864">
                  <c:v>-1.2710699999999999</c:v>
                </c:pt>
                <c:pt idx="865">
                  <c:v>-1.3037970000000003</c:v>
                </c:pt>
                <c:pt idx="866">
                  <c:v>-1.3023309999999997</c:v>
                </c:pt>
                <c:pt idx="867">
                  <c:v>-1.2983580000000003</c:v>
                </c:pt>
                <c:pt idx="868">
                  <c:v>-1.3116829999999995</c:v>
                </c:pt>
                <c:pt idx="869">
                  <c:v>-1.3098789999999996</c:v>
                </c:pt>
                <c:pt idx="870">
                  <c:v>-1.2896669999999997</c:v>
                </c:pt>
                <c:pt idx="871">
                  <c:v>-1.3116029999999999</c:v>
                </c:pt>
                <c:pt idx="872">
                  <c:v>-1.2922829999999994</c:v>
                </c:pt>
                <c:pt idx="873">
                  <c:v>-1.3282579999999999</c:v>
                </c:pt>
                <c:pt idx="874">
                  <c:v>-1.3290319999999998</c:v>
                </c:pt>
                <c:pt idx="875">
                  <c:v>-1.3152870000000005</c:v>
                </c:pt>
                <c:pt idx="876">
                  <c:v>-1.3142100000000001</c:v>
                </c:pt>
                <c:pt idx="877">
                  <c:v>-1.3182879999999999</c:v>
                </c:pt>
                <c:pt idx="878">
                  <c:v>-1.3165910000000007</c:v>
                </c:pt>
                <c:pt idx="879">
                  <c:v>-1.323086</c:v>
                </c:pt>
                <c:pt idx="880">
                  <c:v>-1.313739</c:v>
                </c:pt>
                <c:pt idx="881">
                  <c:v>-1.3084090000000002</c:v>
                </c:pt>
                <c:pt idx="882">
                  <c:v>-1.3057569999999998</c:v>
                </c:pt>
                <c:pt idx="883">
                  <c:v>-1.3059149999999997</c:v>
                </c:pt>
                <c:pt idx="884">
                  <c:v>-1.3307840000000004</c:v>
                </c:pt>
                <c:pt idx="885">
                  <c:v>-1.3323700000000001</c:v>
                </c:pt>
                <c:pt idx="886">
                  <c:v>-1.339626</c:v>
                </c:pt>
                <c:pt idx="887">
                  <c:v>-1.3302700000000005</c:v>
                </c:pt>
                <c:pt idx="888">
                  <c:v>-1.3330980000000006</c:v>
                </c:pt>
                <c:pt idx="889">
                  <c:v>-1.3324819999999997</c:v>
                </c:pt>
                <c:pt idx="890">
                  <c:v>-1.3333009999999996</c:v>
                </c:pt>
                <c:pt idx="891">
                  <c:v>-1.3446439999999997</c:v>
                </c:pt>
                <c:pt idx="892">
                  <c:v>-1.3482600000000007</c:v>
                </c:pt>
                <c:pt idx="893">
                  <c:v>-1.34572</c:v>
                </c:pt>
                <c:pt idx="894">
                  <c:v>-1.3361239999999999</c:v>
                </c:pt>
                <c:pt idx="895">
                  <c:v>-1.3271920000000001</c:v>
                </c:pt>
                <c:pt idx="896">
                  <c:v>-1.3422590000000003</c:v>
                </c:pt>
                <c:pt idx="897">
                  <c:v>-1.3375399999999997</c:v>
                </c:pt>
                <c:pt idx="898">
                  <c:v>-1.3528899999999995</c:v>
                </c:pt>
                <c:pt idx="899">
                  <c:v>-1.3566839999999996</c:v>
                </c:pt>
                <c:pt idx="900">
                  <c:v>-1.3461889999999999</c:v>
                </c:pt>
                <c:pt idx="901">
                  <c:v>-1.3626489999999993</c:v>
                </c:pt>
                <c:pt idx="902">
                  <c:v>-1.3538129999999997</c:v>
                </c:pt>
                <c:pt idx="903">
                  <c:v>-1.350943</c:v>
                </c:pt>
                <c:pt idx="904">
                  <c:v>-1.3287170000000001</c:v>
                </c:pt>
                <c:pt idx="905">
                  <c:v>-1.3454110000000004</c:v>
                </c:pt>
                <c:pt idx="906">
                  <c:v>-1.3430469999999994</c:v>
                </c:pt>
                <c:pt idx="907">
                  <c:v>-1.3578609999999998</c:v>
                </c:pt>
                <c:pt idx="908">
                  <c:v>-1.358492</c:v>
                </c:pt>
                <c:pt idx="909">
                  <c:v>-1.3562599999999998</c:v>
                </c:pt>
                <c:pt idx="910">
                  <c:v>-1.3592789999999999</c:v>
                </c:pt>
                <c:pt idx="911">
                  <c:v>-1.3609029999999995</c:v>
                </c:pt>
                <c:pt idx="912">
                  <c:v>-1.3673310000000001</c:v>
                </c:pt>
                <c:pt idx="913">
                  <c:v>-1.3720309999999998</c:v>
                </c:pt>
                <c:pt idx="914">
                  <c:v>-1.3608549999999999</c:v>
                </c:pt>
                <c:pt idx="915">
                  <c:v>-1.3638129999999995</c:v>
                </c:pt>
                <c:pt idx="916">
                  <c:v>-1.3548720000000003</c:v>
                </c:pt>
                <c:pt idx="917">
                  <c:v>-1.3688510000000003</c:v>
                </c:pt>
                <c:pt idx="918">
                  <c:v>-1.3728579999999999</c:v>
                </c:pt>
                <c:pt idx="919">
                  <c:v>-1.3719890000000001</c:v>
                </c:pt>
                <c:pt idx="920">
                  <c:v>-1.3667069999999999</c:v>
                </c:pt>
                <c:pt idx="921">
                  <c:v>-1.3734469999999996</c:v>
                </c:pt>
                <c:pt idx="922">
                  <c:v>-1.3636349999999995</c:v>
                </c:pt>
                <c:pt idx="923">
                  <c:v>-1.3672300000000002</c:v>
                </c:pt>
                <c:pt idx="924">
                  <c:v>-1.3492150000000001</c:v>
                </c:pt>
                <c:pt idx="925">
                  <c:v>-1.3770420000000003</c:v>
                </c:pt>
                <c:pt idx="926">
                  <c:v>-1.3710300000000002</c:v>
                </c:pt>
                <c:pt idx="927">
                  <c:v>-1.3515550000000003</c:v>
                </c:pt>
                <c:pt idx="928">
                  <c:v>-1.3738710000000003</c:v>
                </c:pt>
                <c:pt idx="929">
                  <c:v>-1.3648410000000002</c:v>
                </c:pt>
                <c:pt idx="930">
                  <c:v>-1.3685090000000004</c:v>
                </c:pt>
                <c:pt idx="931">
                  <c:v>-1.3752280000000008</c:v>
                </c:pt>
                <c:pt idx="932">
                  <c:v>-1.3871129999999994</c:v>
                </c:pt>
                <c:pt idx="933">
                  <c:v>-1.379518</c:v>
                </c:pt>
                <c:pt idx="934">
                  <c:v>-1.3484989999999994</c:v>
                </c:pt>
                <c:pt idx="935">
                  <c:v>-1.3752709999999997</c:v>
                </c:pt>
                <c:pt idx="936">
                  <c:v>-1.3732759999999997</c:v>
                </c:pt>
                <c:pt idx="937">
                  <c:v>-1.3876750000000007</c:v>
                </c:pt>
                <c:pt idx="938">
                  <c:v>-1.380992</c:v>
                </c:pt>
                <c:pt idx="939">
                  <c:v>-1.385783</c:v>
                </c:pt>
                <c:pt idx="940">
                  <c:v>-1.4015069999999996</c:v>
                </c:pt>
                <c:pt idx="941">
                  <c:v>-1.3932169999999999</c:v>
                </c:pt>
                <c:pt idx="942">
                  <c:v>-1.3837039999999998</c:v>
                </c:pt>
                <c:pt idx="943">
                  <c:v>-1.3872770000000001</c:v>
                </c:pt>
                <c:pt idx="944">
                  <c:v>-1.39283</c:v>
                </c:pt>
                <c:pt idx="945">
                  <c:v>-1.3836660000000007</c:v>
                </c:pt>
                <c:pt idx="946">
                  <c:v>-1.4012099999999998</c:v>
                </c:pt>
                <c:pt idx="947">
                  <c:v>-1.3970440000000002</c:v>
                </c:pt>
                <c:pt idx="948">
                  <c:v>-1.3941670000000004</c:v>
                </c:pt>
                <c:pt idx="949">
                  <c:v>-1.3904560000000004</c:v>
                </c:pt>
                <c:pt idx="950">
                  <c:v>-1.4028929999999997</c:v>
                </c:pt>
                <c:pt idx="951">
                  <c:v>-1.361631</c:v>
                </c:pt>
                <c:pt idx="952">
                  <c:v>-1.3884660000000002</c:v>
                </c:pt>
                <c:pt idx="953">
                  <c:v>-1.4078650000000001</c:v>
                </c:pt>
                <c:pt idx="954">
                  <c:v>-1.4086259999999999</c:v>
                </c:pt>
                <c:pt idx="955">
                  <c:v>-1.3891289999999996</c:v>
                </c:pt>
                <c:pt idx="956">
                  <c:v>-1.4048680000000004</c:v>
                </c:pt>
                <c:pt idx="957">
                  <c:v>-1.3784770000000002</c:v>
                </c:pt>
                <c:pt idx="958">
                  <c:v>-1.3966390000000004</c:v>
                </c:pt>
                <c:pt idx="959">
                  <c:v>-1.3994279999999995</c:v>
                </c:pt>
                <c:pt idx="960">
                  <c:v>-1.4074759999999999</c:v>
                </c:pt>
                <c:pt idx="961">
                  <c:v>-1.4017850000000003</c:v>
                </c:pt>
                <c:pt idx="962">
                  <c:v>-1.4160179999999993</c:v>
                </c:pt>
                <c:pt idx="963">
                  <c:v>-1.4104719999999995</c:v>
                </c:pt>
                <c:pt idx="964">
                  <c:v>-1.4078209999999993</c:v>
                </c:pt>
                <c:pt idx="965">
                  <c:v>-1.4132309999999997</c:v>
                </c:pt>
                <c:pt idx="966">
                  <c:v>-1.4166790000000002</c:v>
                </c:pt>
                <c:pt idx="967">
                  <c:v>-1.4156019999999998</c:v>
                </c:pt>
                <c:pt idx="968">
                  <c:v>-1.4064250000000005</c:v>
                </c:pt>
                <c:pt idx="969">
                  <c:v>-1.417986</c:v>
                </c:pt>
                <c:pt idx="970">
                  <c:v>-1.4136559999999996</c:v>
                </c:pt>
                <c:pt idx="971">
                  <c:v>-1.4226369999999999</c:v>
                </c:pt>
                <c:pt idx="972">
                  <c:v>-1.3883799999999997</c:v>
                </c:pt>
                <c:pt idx="973">
                  <c:v>-1.4262540000000001</c:v>
                </c:pt>
                <c:pt idx="974">
                  <c:v>-1.4341589999999993</c:v>
                </c:pt>
                <c:pt idx="975">
                  <c:v>-1.4201839999999999</c:v>
                </c:pt>
                <c:pt idx="976">
                  <c:v>-1.4194970000000007</c:v>
                </c:pt>
                <c:pt idx="977">
                  <c:v>-1.432105</c:v>
                </c:pt>
                <c:pt idx="978">
                  <c:v>-1.437373</c:v>
                </c:pt>
                <c:pt idx="979">
                  <c:v>-1.4269769999999999</c:v>
                </c:pt>
                <c:pt idx="980">
                  <c:v>-1.4296479999999994</c:v>
                </c:pt>
                <c:pt idx="981">
                  <c:v>-1.4356410000000004</c:v>
                </c:pt>
                <c:pt idx="982">
                  <c:v>-1.4369640000000006</c:v>
                </c:pt>
                <c:pt idx="983">
                  <c:v>-1.4366139999999996</c:v>
                </c:pt>
                <c:pt idx="984">
                  <c:v>-1.4313310000000001</c:v>
                </c:pt>
                <c:pt idx="985">
                  <c:v>-1.4373019999999999</c:v>
                </c:pt>
                <c:pt idx="986">
                  <c:v>-1.4375430000000007</c:v>
                </c:pt>
                <c:pt idx="987">
                  <c:v>-1.4320599999999999</c:v>
                </c:pt>
                <c:pt idx="988">
                  <c:v>-1.4276879999999998</c:v>
                </c:pt>
                <c:pt idx="989">
                  <c:v>-1.4422480000000002</c:v>
                </c:pt>
                <c:pt idx="990">
                  <c:v>-1.4492539999999998</c:v>
                </c:pt>
                <c:pt idx="991">
                  <c:v>-1.4442539999999999</c:v>
                </c:pt>
                <c:pt idx="992">
                  <c:v>-1.4203150000000004</c:v>
                </c:pt>
                <c:pt idx="993">
                  <c:v>-1.4469339999999997</c:v>
                </c:pt>
                <c:pt idx="994">
                  <c:v>-1.4198620000000002</c:v>
                </c:pt>
                <c:pt idx="995">
                  <c:v>-1.4359359999999999</c:v>
                </c:pt>
                <c:pt idx="996">
                  <c:v>-1.4393739999999999</c:v>
                </c:pt>
                <c:pt idx="997">
                  <c:v>-1.4502769999999998</c:v>
                </c:pt>
                <c:pt idx="998">
                  <c:v>-1.4463119999999998</c:v>
                </c:pt>
                <c:pt idx="999">
                  <c:v>-1.4420520000000003</c:v>
                </c:pt>
                <c:pt idx="1000">
                  <c:v>-1.4524740000000005</c:v>
                </c:pt>
                <c:pt idx="1001">
                  <c:v>-1.4481929999999998</c:v>
                </c:pt>
                <c:pt idx="1002">
                  <c:v>-1.4357409999999993</c:v>
                </c:pt>
                <c:pt idx="1003">
                  <c:v>-1.4625249999999994</c:v>
                </c:pt>
                <c:pt idx="1004">
                  <c:v>-1.4712579999999997</c:v>
                </c:pt>
                <c:pt idx="1005">
                  <c:v>-1.4339269999999997</c:v>
                </c:pt>
                <c:pt idx="1006">
                  <c:v>-1.4716040000000001</c:v>
                </c:pt>
                <c:pt idx="1007">
                  <c:v>-1.4733299999999998</c:v>
                </c:pt>
                <c:pt idx="1008">
                  <c:v>-1.4695010000000002</c:v>
                </c:pt>
                <c:pt idx="1009">
                  <c:v>-1.4744299999999999</c:v>
                </c:pt>
                <c:pt idx="1010">
                  <c:v>-1.4831130000000003</c:v>
                </c:pt>
                <c:pt idx="1011">
                  <c:v>-1.4771720000000004</c:v>
                </c:pt>
                <c:pt idx="1012">
                  <c:v>-1.4702359999999999</c:v>
                </c:pt>
                <c:pt idx="1013">
                  <c:v>-1.4570239999999997</c:v>
                </c:pt>
                <c:pt idx="1014">
                  <c:v>-1.4753090000000002</c:v>
                </c:pt>
                <c:pt idx="1015">
                  <c:v>-1.4740929999999999</c:v>
                </c:pt>
                <c:pt idx="1016">
                  <c:v>-1.4879489999999995</c:v>
                </c:pt>
                <c:pt idx="1017">
                  <c:v>-1.4828799999999998</c:v>
                </c:pt>
                <c:pt idx="1018">
                  <c:v>-1.4885580000000003</c:v>
                </c:pt>
                <c:pt idx="1019">
                  <c:v>-1.4395639999999998</c:v>
                </c:pt>
                <c:pt idx="1020">
                  <c:v>-1.4544969999999999</c:v>
                </c:pt>
                <c:pt idx="1021">
                  <c:v>-1.4688080000000001</c:v>
                </c:pt>
                <c:pt idx="1022">
                  <c:v>-1.4784199999999998</c:v>
                </c:pt>
                <c:pt idx="1023">
                  <c:v>-1.4908200000000003</c:v>
                </c:pt>
                <c:pt idx="1024">
                  <c:v>-1.4927030000000006</c:v>
                </c:pt>
                <c:pt idx="1025">
                  <c:v>-1.4960389999999997</c:v>
                </c:pt>
                <c:pt idx="1026">
                  <c:v>-1.4918260000000005</c:v>
                </c:pt>
                <c:pt idx="1027">
                  <c:v>-1.5025360000000001</c:v>
                </c:pt>
                <c:pt idx="1028">
                  <c:v>-1.5032289999999993</c:v>
                </c:pt>
                <c:pt idx="1029">
                  <c:v>-1.5092160000000003</c:v>
                </c:pt>
                <c:pt idx="1030">
                  <c:v>-1.5082909999999998</c:v>
                </c:pt>
                <c:pt idx="1031">
                  <c:v>-1.4931609999999997</c:v>
                </c:pt>
                <c:pt idx="1032">
                  <c:v>-1.5040149999999999</c:v>
                </c:pt>
                <c:pt idx="1033">
                  <c:v>-1.5076580000000002</c:v>
                </c:pt>
                <c:pt idx="1034">
                  <c:v>-1.5189870000000001</c:v>
                </c:pt>
                <c:pt idx="1035">
                  <c:v>-1.5065089999999994</c:v>
                </c:pt>
                <c:pt idx="1036">
                  <c:v>-1.4972240000000001</c:v>
                </c:pt>
                <c:pt idx="1037">
                  <c:v>-1.494046</c:v>
                </c:pt>
                <c:pt idx="1038">
                  <c:v>-1.5283589999999991</c:v>
                </c:pt>
                <c:pt idx="1039">
                  <c:v>-1.5027189999999999</c:v>
                </c:pt>
                <c:pt idx="1040">
                  <c:v>-1.5180759999999998</c:v>
                </c:pt>
                <c:pt idx="1041">
                  <c:v>-1.5196930000000002</c:v>
                </c:pt>
                <c:pt idx="1042">
                  <c:v>-1.5151270000000006</c:v>
                </c:pt>
                <c:pt idx="1043">
                  <c:v>-1.5250919999999999</c:v>
                </c:pt>
                <c:pt idx="1044">
                  <c:v>-1.5077850000000002</c:v>
                </c:pt>
                <c:pt idx="1045">
                  <c:v>-1.5251769999999993</c:v>
                </c:pt>
                <c:pt idx="1046">
                  <c:v>-1.5145120000000007</c:v>
                </c:pt>
                <c:pt idx="1047">
                  <c:v>-1.5198</c:v>
                </c:pt>
                <c:pt idx="1048">
                  <c:v>-1.5399649999999996</c:v>
                </c:pt>
                <c:pt idx="1049">
                  <c:v>-1.5357669999999999</c:v>
                </c:pt>
                <c:pt idx="1050">
                  <c:v>-1.5431719999999993</c:v>
                </c:pt>
                <c:pt idx="1051">
                  <c:v>-1.5474809999999994</c:v>
                </c:pt>
                <c:pt idx="1052">
                  <c:v>-1.546608</c:v>
                </c:pt>
                <c:pt idx="1053">
                  <c:v>-1.5409750000000004</c:v>
                </c:pt>
                <c:pt idx="1054">
                  <c:v>-1.5472579999999994</c:v>
                </c:pt>
                <c:pt idx="1055">
                  <c:v>-1.5307120000000003</c:v>
                </c:pt>
                <c:pt idx="1056">
                  <c:v>-1.5413920000000001</c:v>
                </c:pt>
                <c:pt idx="1057">
                  <c:v>-1.5291870000000003</c:v>
                </c:pt>
                <c:pt idx="1058">
                  <c:v>-1.5377150000000004</c:v>
                </c:pt>
                <c:pt idx="1059">
                  <c:v>-1.5491250000000001</c:v>
                </c:pt>
                <c:pt idx="1060">
                  <c:v>-1.5593499999999993</c:v>
                </c:pt>
                <c:pt idx="1061">
                  <c:v>-1.5447829999999998</c:v>
                </c:pt>
                <c:pt idx="1062">
                  <c:v>-1.5541200000000002</c:v>
                </c:pt>
                <c:pt idx="1063">
                  <c:v>-1.5592439999999996</c:v>
                </c:pt>
                <c:pt idx="1064">
                  <c:v>-1.5493940000000004</c:v>
                </c:pt>
                <c:pt idx="1065">
                  <c:v>-1.534211</c:v>
                </c:pt>
                <c:pt idx="1066">
                  <c:v>-1.55741</c:v>
                </c:pt>
                <c:pt idx="1067">
                  <c:v>-1.5643400000000005</c:v>
                </c:pt>
                <c:pt idx="1068">
                  <c:v>-1.5708550000000008</c:v>
                </c:pt>
                <c:pt idx="1069">
                  <c:v>-1.5668489999999995</c:v>
                </c:pt>
                <c:pt idx="1070">
                  <c:v>-1.5685349999999998</c:v>
                </c:pt>
                <c:pt idx="1071">
                  <c:v>-1.554729</c:v>
                </c:pt>
                <c:pt idx="1072">
                  <c:v>-1.5552800000000007</c:v>
                </c:pt>
                <c:pt idx="1073">
                  <c:v>-1.5586099999999998</c:v>
                </c:pt>
                <c:pt idx="1074">
                  <c:v>-1.5740050000000005</c:v>
                </c:pt>
                <c:pt idx="1075">
                  <c:v>-1.5761849999999997</c:v>
                </c:pt>
                <c:pt idx="1076">
                  <c:v>-1.5596570000000005</c:v>
                </c:pt>
                <c:pt idx="1077">
                  <c:v>-1.5441960000000003</c:v>
                </c:pt>
                <c:pt idx="1078">
                  <c:v>-1.5375709999999998</c:v>
                </c:pt>
                <c:pt idx="1079">
                  <c:v>-1.5587369999999998</c:v>
                </c:pt>
                <c:pt idx="1080">
                  <c:v>-1.5500639999999999</c:v>
                </c:pt>
                <c:pt idx="1081">
                  <c:v>-1.5467659999999999</c:v>
                </c:pt>
                <c:pt idx="1082">
                  <c:v>-1.5806480000000001</c:v>
                </c:pt>
                <c:pt idx="1083">
                  <c:v>-1.5474129999999997</c:v>
                </c:pt>
                <c:pt idx="1084">
                  <c:v>-1.5929780000000004</c:v>
                </c:pt>
                <c:pt idx="1085">
                  <c:v>-1.5820100000000004</c:v>
                </c:pt>
                <c:pt idx="1086">
                  <c:v>-1.5871050000000002</c:v>
                </c:pt>
                <c:pt idx="1087">
                  <c:v>-1.5858650000000001</c:v>
                </c:pt>
                <c:pt idx="1088">
                  <c:v>-1.5608180000000003</c:v>
                </c:pt>
                <c:pt idx="1089">
                  <c:v>-1.5639149999999997</c:v>
                </c:pt>
                <c:pt idx="1090">
                  <c:v>-1.5699509999999997</c:v>
                </c:pt>
                <c:pt idx="1091">
                  <c:v>-1.5685169999999999</c:v>
                </c:pt>
                <c:pt idx="1092">
                  <c:v>-1.5728939999999998</c:v>
                </c:pt>
                <c:pt idx="1093">
                  <c:v>-1.5829579999999996</c:v>
                </c:pt>
                <c:pt idx="1094">
                  <c:v>-1.600015</c:v>
                </c:pt>
                <c:pt idx="1095">
                  <c:v>-1.5987179999999999</c:v>
                </c:pt>
                <c:pt idx="1096">
                  <c:v>-1.592943</c:v>
                </c:pt>
                <c:pt idx="1097">
                  <c:v>-1.5758539999999996</c:v>
                </c:pt>
                <c:pt idx="1098">
                  <c:v>-1.5944710000000004</c:v>
                </c:pt>
                <c:pt idx="1099">
                  <c:v>-1.5957999999999997</c:v>
                </c:pt>
                <c:pt idx="1100">
                  <c:v>-1.6001469999999998</c:v>
                </c:pt>
                <c:pt idx="1101">
                  <c:v>-1.5746029999999998</c:v>
                </c:pt>
                <c:pt idx="1102">
                  <c:v>-1.5934479999999995</c:v>
                </c:pt>
                <c:pt idx="1103">
                  <c:v>-1.608015</c:v>
                </c:pt>
                <c:pt idx="1104">
                  <c:v>-1.5908090000000001</c:v>
                </c:pt>
                <c:pt idx="1105">
                  <c:v>-1.577801</c:v>
                </c:pt>
                <c:pt idx="1106">
                  <c:v>-1.6060550000000005</c:v>
                </c:pt>
                <c:pt idx="1107">
                  <c:v>-1.5983499999999999</c:v>
                </c:pt>
                <c:pt idx="1108">
                  <c:v>-1.6072160000000002</c:v>
                </c:pt>
                <c:pt idx="1109">
                  <c:v>-1.605118</c:v>
                </c:pt>
                <c:pt idx="1110">
                  <c:v>-1.6073639999999996</c:v>
                </c:pt>
                <c:pt idx="1111">
                  <c:v>-1.6031019999999998</c:v>
                </c:pt>
                <c:pt idx="1112">
                  <c:v>-1.6166660000000004</c:v>
                </c:pt>
                <c:pt idx="1113">
                  <c:v>-1.6156519999999999</c:v>
                </c:pt>
                <c:pt idx="1114">
                  <c:v>-1.6232239999999996</c:v>
                </c:pt>
                <c:pt idx="1115">
                  <c:v>-1.609337</c:v>
                </c:pt>
                <c:pt idx="1116">
                  <c:v>-1.5977010000000007</c:v>
                </c:pt>
                <c:pt idx="1117">
                  <c:v>-1.6104780000000005</c:v>
                </c:pt>
                <c:pt idx="1118">
                  <c:v>-1.6100990000000008</c:v>
                </c:pt>
                <c:pt idx="1119">
                  <c:v>-1.6308610000000003</c:v>
                </c:pt>
                <c:pt idx="1120">
                  <c:v>-1.6229779999999998</c:v>
                </c:pt>
                <c:pt idx="1121">
                  <c:v>-1.6067580000000001</c:v>
                </c:pt>
                <c:pt idx="1122">
                  <c:v>-1.6333929999999999</c:v>
                </c:pt>
                <c:pt idx="1123">
                  <c:v>-1.6390850000000006</c:v>
                </c:pt>
                <c:pt idx="1124">
                  <c:v>-1.6425410000000005</c:v>
                </c:pt>
                <c:pt idx="1125">
                  <c:v>-1.6422169999999996</c:v>
                </c:pt>
                <c:pt idx="1126">
                  <c:v>-1.614789</c:v>
                </c:pt>
                <c:pt idx="1127">
                  <c:v>-1.6366670000000001</c:v>
                </c:pt>
                <c:pt idx="1128">
                  <c:v>-1.6507860000000001</c:v>
                </c:pt>
                <c:pt idx="1129">
                  <c:v>-1.6561000000000003</c:v>
                </c:pt>
                <c:pt idx="1130">
                  <c:v>-1.6571959999999999</c:v>
                </c:pt>
                <c:pt idx="1131">
                  <c:v>-1.6503069999999997</c:v>
                </c:pt>
                <c:pt idx="1132">
                  <c:v>-1.6519680000000001</c:v>
                </c:pt>
                <c:pt idx="1133">
                  <c:v>-1.6493860000000007</c:v>
                </c:pt>
                <c:pt idx="1134">
                  <c:v>-1.6550310000000001</c:v>
                </c:pt>
                <c:pt idx="1135">
                  <c:v>-1.6518159999999993</c:v>
                </c:pt>
                <c:pt idx="1136">
                  <c:v>-1.6469849999999999</c:v>
                </c:pt>
                <c:pt idx="1137">
                  <c:v>-1.6504410000000007</c:v>
                </c:pt>
                <c:pt idx="1138">
                  <c:v>-1.6405590000000005</c:v>
                </c:pt>
                <c:pt idx="1139">
                  <c:v>-1.6592739999999999</c:v>
                </c:pt>
                <c:pt idx="1140">
                  <c:v>-1.6485569999999994</c:v>
                </c:pt>
                <c:pt idx="1141">
                  <c:v>-1.6625779999999999</c:v>
                </c:pt>
                <c:pt idx="1142">
                  <c:v>-1.6642150000000004</c:v>
                </c:pt>
                <c:pt idx="1143">
                  <c:v>-1.6544420000000004</c:v>
                </c:pt>
                <c:pt idx="1144">
                  <c:v>-1.6539780000000004</c:v>
                </c:pt>
                <c:pt idx="1145">
                  <c:v>-1.6659030000000001</c:v>
                </c:pt>
                <c:pt idx="1146">
                  <c:v>-1.6734830000000001</c:v>
                </c:pt>
                <c:pt idx="1147">
                  <c:v>-1.6742590000000002</c:v>
                </c:pt>
                <c:pt idx="1148">
                  <c:v>-1.6702119999999994</c:v>
                </c:pt>
                <c:pt idx="1149">
                  <c:v>-1.6513059999999999</c:v>
                </c:pt>
                <c:pt idx="1150">
                  <c:v>-1.6571999999999996</c:v>
                </c:pt>
                <c:pt idx="1151">
                  <c:v>-1.6900129999999995</c:v>
                </c:pt>
                <c:pt idx="1152">
                  <c:v>-1.6693749999999996</c:v>
                </c:pt>
                <c:pt idx="1153">
                  <c:v>-1.6727119999999998</c:v>
                </c:pt>
                <c:pt idx="1154">
                  <c:v>-1.6862620000000001</c:v>
                </c:pt>
                <c:pt idx="1155">
                  <c:v>-1.6828690000000002</c:v>
                </c:pt>
                <c:pt idx="1156">
                  <c:v>-1.6793209999999998</c:v>
                </c:pt>
                <c:pt idx="1157">
                  <c:v>-1.6951360000000006</c:v>
                </c:pt>
                <c:pt idx="1158">
                  <c:v>-1.7005280000000003</c:v>
                </c:pt>
                <c:pt idx="1159">
                  <c:v>-1.6943600000000005</c:v>
                </c:pt>
                <c:pt idx="1160">
                  <c:v>-1.6996869999999999</c:v>
                </c:pt>
                <c:pt idx="1161">
                  <c:v>-1.6956069999999999</c:v>
                </c:pt>
                <c:pt idx="1162">
                  <c:v>-1.6939689999999992</c:v>
                </c:pt>
                <c:pt idx="1163">
                  <c:v>-1.6740550000000001</c:v>
                </c:pt>
                <c:pt idx="1164">
                  <c:v>-1.7047619999999997</c:v>
                </c:pt>
                <c:pt idx="1165">
                  <c:v>-1.7009850000000002</c:v>
                </c:pt>
                <c:pt idx="1166">
                  <c:v>-1.6976209999999998</c:v>
                </c:pt>
                <c:pt idx="1167">
                  <c:v>-1.6896339999999999</c:v>
                </c:pt>
                <c:pt idx="1168">
                  <c:v>-1.7168800000000006</c:v>
                </c:pt>
                <c:pt idx="1169">
                  <c:v>-1.6915810000000002</c:v>
                </c:pt>
                <c:pt idx="1170">
                  <c:v>-1.7164210000000004</c:v>
                </c:pt>
                <c:pt idx="1171">
                  <c:v>-1.728936</c:v>
                </c:pt>
                <c:pt idx="1172">
                  <c:v>-1.7129669999999999</c:v>
                </c:pt>
                <c:pt idx="1173">
                  <c:v>-1.7235499999999995</c:v>
                </c:pt>
                <c:pt idx="1174">
                  <c:v>-1.7236859999999998</c:v>
                </c:pt>
                <c:pt idx="1175">
                  <c:v>-1.7382809999999997</c:v>
                </c:pt>
                <c:pt idx="1176">
                  <c:v>-1.7270440000000002</c:v>
                </c:pt>
                <c:pt idx="1177">
                  <c:v>-1.7408920000000006</c:v>
                </c:pt>
                <c:pt idx="1178">
                  <c:v>-1.7393609999999997</c:v>
                </c:pt>
                <c:pt idx="1179">
                  <c:v>-1.7300110000000002</c:v>
                </c:pt>
                <c:pt idx="1180">
                  <c:v>-1.7352150000000002</c:v>
                </c:pt>
                <c:pt idx="1181">
                  <c:v>-1.7332710000000002</c:v>
                </c:pt>
                <c:pt idx="1182">
                  <c:v>-1.7373079999999996</c:v>
                </c:pt>
                <c:pt idx="1183">
                  <c:v>-1.7387669999999993</c:v>
                </c:pt>
                <c:pt idx="1184">
                  <c:v>-1.7353389999999997</c:v>
                </c:pt>
                <c:pt idx="1185">
                  <c:v>-1.7307390000000007</c:v>
                </c:pt>
                <c:pt idx="1186">
                  <c:v>-1.7411159999999999</c:v>
                </c:pt>
                <c:pt idx="1187">
                  <c:v>-1.7422800000000001</c:v>
                </c:pt>
                <c:pt idx="1188">
                  <c:v>-1.7421439999999997</c:v>
                </c:pt>
                <c:pt idx="1189">
                  <c:v>-1.7399069999999996</c:v>
                </c:pt>
                <c:pt idx="1190">
                  <c:v>-1.7454200000000002</c:v>
                </c:pt>
                <c:pt idx="1191">
                  <c:v>-1.7596240000000005</c:v>
                </c:pt>
                <c:pt idx="1192">
                  <c:v>-1.7616860000000001</c:v>
                </c:pt>
                <c:pt idx="1193">
                  <c:v>-1.7584669999999996</c:v>
                </c:pt>
                <c:pt idx="1194">
                  <c:v>-1.7504239999999998</c:v>
                </c:pt>
                <c:pt idx="1195">
                  <c:v>-1.7607479999999995</c:v>
                </c:pt>
                <c:pt idx="1196">
                  <c:v>-1.7672549999999996</c:v>
                </c:pt>
                <c:pt idx="1197">
                  <c:v>-1.737889</c:v>
                </c:pt>
                <c:pt idx="1198">
                  <c:v>-1.7512299999999996</c:v>
                </c:pt>
                <c:pt idx="1199">
                  <c:v>-1.756011</c:v>
                </c:pt>
                <c:pt idx="1200">
                  <c:v>-1.7453590000000005</c:v>
                </c:pt>
                <c:pt idx="1201">
                  <c:v>-1.769355</c:v>
                </c:pt>
                <c:pt idx="1202">
                  <c:v>-1.7629950000000001</c:v>
                </c:pt>
                <c:pt idx="1203">
                  <c:v>-1.7558309999999997</c:v>
                </c:pt>
                <c:pt idx="1204">
                  <c:v>-1.7584109999999997</c:v>
                </c:pt>
                <c:pt idx="1205">
                  <c:v>-1.7722449999999998</c:v>
                </c:pt>
                <c:pt idx="1206">
                  <c:v>-1.7734080000000008</c:v>
                </c:pt>
                <c:pt idx="1207">
                  <c:v>-1.7799480000000001</c:v>
                </c:pt>
                <c:pt idx="1208">
                  <c:v>-1.7866230000000005</c:v>
                </c:pt>
                <c:pt idx="1209">
                  <c:v>-1.7918099999999999</c:v>
                </c:pt>
                <c:pt idx="1210">
                  <c:v>-1.7957780000000003</c:v>
                </c:pt>
                <c:pt idx="1211">
                  <c:v>-1.7901810000000005</c:v>
                </c:pt>
                <c:pt idx="1212">
                  <c:v>-1.793971</c:v>
                </c:pt>
                <c:pt idx="1213">
                  <c:v>-1.8052660000000005</c:v>
                </c:pt>
                <c:pt idx="1214">
                  <c:v>-1.7942790000000004</c:v>
                </c:pt>
                <c:pt idx="1215">
                  <c:v>-1.7987279999999997</c:v>
                </c:pt>
                <c:pt idx="1216">
                  <c:v>-1.795763</c:v>
                </c:pt>
                <c:pt idx="1217">
                  <c:v>-1.7906420000000001</c:v>
                </c:pt>
                <c:pt idx="1218">
                  <c:v>-1.79664</c:v>
                </c:pt>
                <c:pt idx="1219">
                  <c:v>-1.7974889999999997</c:v>
                </c:pt>
                <c:pt idx="1220">
                  <c:v>-1.7883610000000001</c:v>
                </c:pt>
                <c:pt idx="1221">
                  <c:v>-1.8033190000000001</c:v>
                </c:pt>
                <c:pt idx="1222">
                  <c:v>-1.8020499999999995</c:v>
                </c:pt>
                <c:pt idx="1223">
                  <c:v>-1.7946869999999997</c:v>
                </c:pt>
                <c:pt idx="1224">
                  <c:v>-1.7971349999999999</c:v>
                </c:pt>
                <c:pt idx="1225">
                  <c:v>-1.8057739999999995</c:v>
                </c:pt>
                <c:pt idx="1226">
                  <c:v>-1.8029830000000002</c:v>
                </c:pt>
                <c:pt idx="1227">
                  <c:v>-1.8068439999999999</c:v>
                </c:pt>
                <c:pt idx="1228">
                  <c:v>-1.7995089999999996</c:v>
                </c:pt>
                <c:pt idx="1229">
                  <c:v>-1.8071330000000003</c:v>
                </c:pt>
                <c:pt idx="1230">
                  <c:v>-1.7994200000000005</c:v>
                </c:pt>
                <c:pt idx="1231">
                  <c:v>-1.8171439999999999</c:v>
                </c:pt>
                <c:pt idx="1232">
                  <c:v>-1.8085360000000001</c:v>
                </c:pt>
                <c:pt idx="1233">
                  <c:v>-1.8269020000000005</c:v>
                </c:pt>
                <c:pt idx="1234">
                  <c:v>-1.8182099999999997</c:v>
                </c:pt>
                <c:pt idx="1235">
                  <c:v>-1.8090710000000003</c:v>
                </c:pt>
                <c:pt idx="1236">
                  <c:v>-1.8196309999999993</c:v>
                </c:pt>
                <c:pt idx="1237">
                  <c:v>-1.8295620000000001</c:v>
                </c:pt>
                <c:pt idx="1238">
                  <c:v>-1.8326980000000006</c:v>
                </c:pt>
                <c:pt idx="1239">
                  <c:v>-1.8211550000000001</c:v>
                </c:pt>
                <c:pt idx="1240">
                  <c:v>-1.8316819999999998</c:v>
                </c:pt>
                <c:pt idx="1241">
                  <c:v>-1.820678</c:v>
                </c:pt>
                <c:pt idx="1242">
                  <c:v>-1.826778</c:v>
                </c:pt>
                <c:pt idx="1243">
                  <c:v>-1.8261830000000003</c:v>
                </c:pt>
                <c:pt idx="1244">
                  <c:v>-1.8273150000000005</c:v>
                </c:pt>
                <c:pt idx="1245">
                  <c:v>-1.7603429999999998</c:v>
                </c:pt>
                <c:pt idx="1246">
                  <c:v>-1.8402959999999995</c:v>
                </c:pt>
                <c:pt idx="1247">
                  <c:v>-1.8425580000000004</c:v>
                </c:pt>
                <c:pt idx="1248">
                  <c:v>-1.832014</c:v>
                </c:pt>
                <c:pt idx="1249">
                  <c:v>-1.8475799999999998</c:v>
                </c:pt>
                <c:pt idx="1250">
                  <c:v>-1.8498839999999994</c:v>
                </c:pt>
                <c:pt idx="1251">
                  <c:v>-1.8273340000000005</c:v>
                </c:pt>
                <c:pt idx="1252">
                  <c:v>-1.8306949999999995</c:v>
                </c:pt>
                <c:pt idx="1253">
                  <c:v>-1.8541639999999999</c:v>
                </c:pt>
                <c:pt idx="1254">
                  <c:v>-1.8557810000000003</c:v>
                </c:pt>
                <c:pt idx="1255">
                  <c:v>-1.8530480000000003</c:v>
                </c:pt>
                <c:pt idx="1256">
                  <c:v>-1.8421469999999998</c:v>
                </c:pt>
                <c:pt idx="1257">
                  <c:v>-1.8502289999999997</c:v>
                </c:pt>
                <c:pt idx="1258">
                  <c:v>-1.8574320000000002</c:v>
                </c:pt>
                <c:pt idx="1259">
                  <c:v>-1.8464679999999998</c:v>
                </c:pt>
                <c:pt idx="1260">
                  <c:v>-1.8604620000000001</c:v>
                </c:pt>
                <c:pt idx="1261">
                  <c:v>-1.8397769999999998</c:v>
                </c:pt>
                <c:pt idx="1262">
                  <c:v>-1.8648009999999999</c:v>
                </c:pt>
                <c:pt idx="1263">
                  <c:v>-1.867356</c:v>
                </c:pt>
                <c:pt idx="1264">
                  <c:v>-1.8582650000000003</c:v>
                </c:pt>
                <c:pt idx="1265">
                  <c:v>-1.861631</c:v>
                </c:pt>
                <c:pt idx="1266">
                  <c:v>-1.8722209999999997</c:v>
                </c:pt>
                <c:pt idx="1267">
                  <c:v>-1.8698410000000001</c:v>
                </c:pt>
                <c:pt idx="1268">
                  <c:v>-1.8660759999999996</c:v>
                </c:pt>
                <c:pt idx="1269">
                  <c:v>-1.8298220000000001</c:v>
                </c:pt>
                <c:pt idx="1270">
                  <c:v>-1.854838</c:v>
                </c:pt>
                <c:pt idx="1271">
                  <c:v>-1.8671579999999999</c:v>
                </c:pt>
                <c:pt idx="1272">
                  <c:v>-1.867305</c:v>
                </c:pt>
                <c:pt idx="1273">
                  <c:v>-1.8708669999999996</c:v>
                </c:pt>
                <c:pt idx="1274">
                  <c:v>-1.8733630000000003</c:v>
                </c:pt>
                <c:pt idx="1275">
                  <c:v>-1.8749500000000001</c:v>
                </c:pt>
                <c:pt idx="1276">
                  <c:v>-1.8600490000000001</c:v>
                </c:pt>
                <c:pt idx="1277">
                  <c:v>-1.8707240000000001</c:v>
                </c:pt>
                <c:pt idx="1278">
                  <c:v>-1.8682299999999996</c:v>
                </c:pt>
                <c:pt idx="1279">
                  <c:v>-1.8714430000000002</c:v>
                </c:pt>
                <c:pt idx="1280">
                  <c:v>-1.8746920000000005</c:v>
                </c:pt>
                <c:pt idx="1281">
                  <c:v>-1.8500430000000003</c:v>
                </c:pt>
                <c:pt idx="1282">
                  <c:v>-1.8586809999999998</c:v>
                </c:pt>
                <c:pt idx="1283">
                  <c:v>-1.8726440000000002</c:v>
                </c:pt>
                <c:pt idx="1284">
                  <c:v>-1.8733430000000002</c:v>
                </c:pt>
                <c:pt idx="1285">
                  <c:v>-1.8913000000000002</c:v>
                </c:pt>
                <c:pt idx="1286">
                  <c:v>-1.9048319999999999</c:v>
                </c:pt>
                <c:pt idx="1287">
                  <c:v>-1.9090759999999998</c:v>
                </c:pt>
                <c:pt idx="1288">
                  <c:v>-1.8742790000000005</c:v>
                </c:pt>
                <c:pt idx="1289">
                  <c:v>-1.8953470000000001</c:v>
                </c:pt>
                <c:pt idx="1290">
                  <c:v>-1.9052290000000003</c:v>
                </c:pt>
                <c:pt idx="1291">
                  <c:v>-1.9104700000000001</c:v>
                </c:pt>
                <c:pt idx="1292">
                  <c:v>-1.9203300000000008</c:v>
                </c:pt>
                <c:pt idx="1293">
                  <c:v>-1.914066</c:v>
                </c:pt>
                <c:pt idx="1294">
                  <c:v>-1.9230470000000004</c:v>
                </c:pt>
                <c:pt idx="1295">
                  <c:v>-1.9222060000000001</c:v>
                </c:pt>
                <c:pt idx="1296">
                  <c:v>-1.9157960000000003</c:v>
                </c:pt>
                <c:pt idx="1297">
                  <c:v>-1.9221370000000002</c:v>
                </c:pt>
                <c:pt idx="1298">
                  <c:v>-1.9186519999999998</c:v>
                </c:pt>
                <c:pt idx="1299">
                  <c:v>-1.9333869999999997</c:v>
                </c:pt>
                <c:pt idx="1300">
                  <c:v>-1.910901</c:v>
                </c:pt>
                <c:pt idx="1301">
                  <c:v>-1.9312180000000003</c:v>
                </c:pt>
                <c:pt idx="1302">
                  <c:v>-1.9414760000000006</c:v>
                </c:pt>
                <c:pt idx="1303">
                  <c:v>-1.9387020000000001</c:v>
                </c:pt>
                <c:pt idx="1304">
                  <c:v>-1.9318159999999995</c:v>
                </c:pt>
                <c:pt idx="1305">
                  <c:v>-1.9217469999999999</c:v>
                </c:pt>
                <c:pt idx="1306">
                  <c:v>-1.9330420000000004</c:v>
                </c:pt>
                <c:pt idx="1307">
                  <c:v>-1.9383780000000002</c:v>
                </c:pt>
                <c:pt idx="1308">
                  <c:v>-1.9433430000000005</c:v>
                </c:pt>
                <c:pt idx="1309">
                  <c:v>-1.9340109999999999</c:v>
                </c:pt>
                <c:pt idx="1310">
                  <c:v>-1.912954</c:v>
                </c:pt>
                <c:pt idx="1311">
                  <c:v>-1.9435459999999996</c:v>
                </c:pt>
                <c:pt idx="1312">
                  <c:v>-1.9467799999999995</c:v>
                </c:pt>
                <c:pt idx="1313">
                  <c:v>-1.9161219999999997</c:v>
                </c:pt>
                <c:pt idx="1314">
                  <c:v>-1.9298919999999997</c:v>
                </c:pt>
                <c:pt idx="1315">
                  <c:v>-1.92462</c:v>
                </c:pt>
                <c:pt idx="1316">
                  <c:v>-1.9395389999999999</c:v>
                </c:pt>
                <c:pt idx="1317">
                  <c:v>-1.9517850000000001</c:v>
                </c:pt>
                <c:pt idx="1318">
                  <c:v>-1.9664289999999998</c:v>
                </c:pt>
                <c:pt idx="1319">
                  <c:v>-1.9659909999999998</c:v>
                </c:pt>
                <c:pt idx="1320">
                  <c:v>-1.9615210000000003</c:v>
                </c:pt>
                <c:pt idx="1321">
                  <c:v>-1.9468100000000002</c:v>
                </c:pt>
                <c:pt idx="1322">
                  <c:v>-1.9651610000000002</c:v>
                </c:pt>
                <c:pt idx="1323">
                  <c:v>-1.9613060000000004</c:v>
                </c:pt>
                <c:pt idx="1324">
                  <c:v>-1.9748000000000001</c:v>
                </c:pt>
                <c:pt idx="1325">
                  <c:v>-1.9796740000000002</c:v>
                </c:pt>
                <c:pt idx="1326">
                  <c:v>-1.9760739999999997</c:v>
                </c:pt>
                <c:pt idx="1327">
                  <c:v>-1.9339749999999993</c:v>
                </c:pt>
                <c:pt idx="1328">
                  <c:v>-1.9804080000000006</c:v>
                </c:pt>
                <c:pt idx="1329">
                  <c:v>-1.9799720000000001</c:v>
                </c:pt>
                <c:pt idx="1330">
                  <c:v>-1.9847030000000006</c:v>
                </c:pt>
                <c:pt idx="1331">
                  <c:v>-2.0011910000000004</c:v>
                </c:pt>
                <c:pt idx="1332">
                  <c:v>-2.0015070000000001</c:v>
                </c:pt>
                <c:pt idx="1333">
                  <c:v>-1.982189</c:v>
                </c:pt>
                <c:pt idx="1334">
                  <c:v>-1.9789660000000007</c:v>
                </c:pt>
                <c:pt idx="1335">
                  <c:v>-2.0017630000000004</c:v>
                </c:pt>
                <c:pt idx="1336">
                  <c:v>-1.9907389999999996</c:v>
                </c:pt>
                <c:pt idx="1337">
                  <c:v>-2.0039699999999998</c:v>
                </c:pt>
                <c:pt idx="1338">
                  <c:v>-2.0025060000000003</c:v>
                </c:pt>
                <c:pt idx="1339">
                  <c:v>-1.9962220000000004</c:v>
                </c:pt>
                <c:pt idx="1340">
                  <c:v>-1.9943600000000004</c:v>
                </c:pt>
                <c:pt idx="1341">
                  <c:v>-1.9850289999999999</c:v>
                </c:pt>
                <c:pt idx="1342">
                  <c:v>-1.9773240000000003</c:v>
                </c:pt>
                <c:pt idx="1343">
                  <c:v>-2.0026289999999998</c:v>
                </c:pt>
                <c:pt idx="1344">
                  <c:v>-2.013655</c:v>
                </c:pt>
                <c:pt idx="1345">
                  <c:v>-2.0022159999999998</c:v>
                </c:pt>
                <c:pt idx="1346">
                  <c:v>-1.9723389999999998</c:v>
                </c:pt>
                <c:pt idx="1347">
                  <c:v>-1.992184</c:v>
                </c:pt>
                <c:pt idx="1348">
                  <c:v>-2.0057460000000003</c:v>
                </c:pt>
                <c:pt idx="1349">
                  <c:v>-2.0214189999999999</c:v>
                </c:pt>
                <c:pt idx="1350">
                  <c:v>-2.0201629999999993</c:v>
                </c:pt>
                <c:pt idx="1351">
                  <c:v>-1.9902259999999998</c:v>
                </c:pt>
                <c:pt idx="1352">
                  <c:v>-2.0197699999999994</c:v>
                </c:pt>
                <c:pt idx="1353">
                  <c:v>-2.0108649999999999</c:v>
                </c:pt>
                <c:pt idx="1354">
                  <c:v>-2.0227830000000004</c:v>
                </c:pt>
                <c:pt idx="1355">
                  <c:v>-2.0213980000000005</c:v>
                </c:pt>
                <c:pt idx="1356">
                  <c:v>-2.018497</c:v>
                </c:pt>
                <c:pt idx="1357">
                  <c:v>-2.0334899999999996</c:v>
                </c:pt>
                <c:pt idx="1358">
                  <c:v>-2.0307599999999999</c:v>
                </c:pt>
                <c:pt idx="1359">
                  <c:v>-2.0392539999999997</c:v>
                </c:pt>
                <c:pt idx="1360">
                  <c:v>-2.0431549999999996</c:v>
                </c:pt>
                <c:pt idx="1361">
                  <c:v>-2.0256499999999997</c:v>
                </c:pt>
                <c:pt idx="1362">
                  <c:v>-2.0297910000000003</c:v>
                </c:pt>
                <c:pt idx="1363">
                  <c:v>-2.0348629999999996</c:v>
                </c:pt>
                <c:pt idx="1364">
                  <c:v>-2.0293849999999996</c:v>
                </c:pt>
                <c:pt idx="1365">
                  <c:v>-2.0140139999999995</c:v>
                </c:pt>
                <c:pt idx="1366">
                  <c:v>-2.0232210000000004</c:v>
                </c:pt>
                <c:pt idx="1367">
                  <c:v>-2.0319510000000003</c:v>
                </c:pt>
                <c:pt idx="1368">
                  <c:v>-2.0272410000000001</c:v>
                </c:pt>
                <c:pt idx="1369">
                  <c:v>-2.0147139999999997</c:v>
                </c:pt>
                <c:pt idx="1370">
                  <c:v>-2.0054250000000007</c:v>
                </c:pt>
                <c:pt idx="1371">
                  <c:v>-2.0152669999999997</c:v>
                </c:pt>
                <c:pt idx="1372">
                  <c:v>-2.0526099999999996</c:v>
                </c:pt>
                <c:pt idx="1373">
                  <c:v>-2.0566709999999997</c:v>
                </c:pt>
                <c:pt idx="1374">
                  <c:v>-2.0567399999999996</c:v>
                </c:pt>
                <c:pt idx="1375">
                  <c:v>-2.0559450000000004</c:v>
                </c:pt>
                <c:pt idx="1376">
                  <c:v>-2.0544609999999999</c:v>
                </c:pt>
                <c:pt idx="1377">
                  <c:v>-2.0629740000000005</c:v>
                </c:pt>
                <c:pt idx="1378">
                  <c:v>-2.030932</c:v>
                </c:pt>
                <c:pt idx="1379">
                  <c:v>-2.0541200000000002</c:v>
                </c:pt>
                <c:pt idx="1380">
                  <c:v>-2.0248389999999992</c:v>
                </c:pt>
                <c:pt idx="1381">
                  <c:v>-2.0277229999999999</c:v>
                </c:pt>
                <c:pt idx="1382">
                  <c:v>-2.0352510000000006</c:v>
                </c:pt>
                <c:pt idx="1383">
                  <c:v>-2.0245999999999995</c:v>
                </c:pt>
                <c:pt idx="1384">
                  <c:v>-2.0386100000000003</c:v>
                </c:pt>
                <c:pt idx="1385">
                  <c:v>-2.0231880000000002</c:v>
                </c:pt>
                <c:pt idx="1386">
                  <c:v>-2.0366259999999992</c:v>
                </c:pt>
                <c:pt idx="1387">
                  <c:v>-2.043183</c:v>
                </c:pt>
                <c:pt idx="1388">
                  <c:v>-2.0568029999999995</c:v>
                </c:pt>
                <c:pt idx="1389">
                  <c:v>-2.0771280000000001</c:v>
                </c:pt>
                <c:pt idx="1390">
                  <c:v>-2.0773900000000003</c:v>
                </c:pt>
                <c:pt idx="1391">
                  <c:v>-2.0591680000000006</c:v>
                </c:pt>
                <c:pt idx="1392">
                  <c:v>-2.0447500000000005</c:v>
                </c:pt>
                <c:pt idx="1393">
                  <c:v>-2.0793720000000002</c:v>
                </c:pt>
                <c:pt idx="1394">
                  <c:v>-2.0689410000000006</c:v>
                </c:pt>
                <c:pt idx="1395">
                  <c:v>-2.0354339999999995</c:v>
                </c:pt>
                <c:pt idx="1396">
                  <c:v>-2.0508239999999995</c:v>
                </c:pt>
                <c:pt idx="1397">
                  <c:v>-2.0741950000000005</c:v>
                </c:pt>
                <c:pt idx="1398">
                  <c:v>-2.085331</c:v>
                </c:pt>
                <c:pt idx="1399">
                  <c:v>-2.0450809999999997</c:v>
                </c:pt>
                <c:pt idx="1400">
                  <c:v>-2.0385369999999998</c:v>
                </c:pt>
                <c:pt idx="1401">
                  <c:v>-2.0720219999999996</c:v>
                </c:pt>
                <c:pt idx="1402">
                  <c:v>-2.0802630000000004</c:v>
                </c:pt>
                <c:pt idx="1403">
                  <c:v>-2.0731489999999999</c:v>
                </c:pt>
                <c:pt idx="1404">
                  <c:v>-2.0678369999999999</c:v>
                </c:pt>
                <c:pt idx="1405">
                  <c:v>-2.0712930000000007</c:v>
                </c:pt>
                <c:pt idx="1406">
                  <c:v>-2.079377</c:v>
                </c:pt>
                <c:pt idx="1407">
                  <c:v>-2.0773669999999997</c:v>
                </c:pt>
                <c:pt idx="1408">
                  <c:v>-2.0576660000000002</c:v>
                </c:pt>
                <c:pt idx="1409">
                  <c:v>-2.091075</c:v>
                </c:pt>
                <c:pt idx="1410">
                  <c:v>-2.1067200000000001</c:v>
                </c:pt>
                <c:pt idx="1411">
                  <c:v>-2.0540889999999994</c:v>
                </c:pt>
                <c:pt idx="1412">
                  <c:v>-2.0648020000000002</c:v>
                </c:pt>
                <c:pt idx="1413">
                  <c:v>-2.1022959999999999</c:v>
                </c:pt>
                <c:pt idx="1414">
                  <c:v>-2.0961980000000002</c:v>
                </c:pt>
                <c:pt idx="1415">
                  <c:v>-2.1016880000000002</c:v>
                </c:pt>
                <c:pt idx="1416">
                  <c:v>-2.0927170000000004</c:v>
                </c:pt>
                <c:pt idx="1417">
                  <c:v>-2.1041370000000006</c:v>
                </c:pt>
                <c:pt idx="1418">
                  <c:v>-2.1092089999999999</c:v>
                </c:pt>
                <c:pt idx="1419">
                  <c:v>-2.0979910000000004</c:v>
                </c:pt>
                <c:pt idx="1420">
                  <c:v>-2.0983040000000006</c:v>
                </c:pt>
                <c:pt idx="1421">
                  <c:v>-2.0888370000000007</c:v>
                </c:pt>
                <c:pt idx="1422">
                  <c:v>-2.095548</c:v>
                </c:pt>
                <c:pt idx="1423">
                  <c:v>-2.1182269999999992</c:v>
                </c:pt>
                <c:pt idx="1424">
                  <c:v>-2.0839859999999994</c:v>
                </c:pt>
                <c:pt idx="1425">
                  <c:v>-2.0994160000000006</c:v>
                </c:pt>
                <c:pt idx="1426">
                  <c:v>-2.1117660000000003</c:v>
                </c:pt>
                <c:pt idx="1427">
                  <c:v>-2.1083780000000001</c:v>
                </c:pt>
                <c:pt idx="1428">
                  <c:v>-2.1212879999999998</c:v>
                </c:pt>
                <c:pt idx="1429">
                  <c:v>-2.1150279999999997</c:v>
                </c:pt>
                <c:pt idx="1430">
                  <c:v>-2.1288929999999997</c:v>
                </c:pt>
                <c:pt idx="1431">
                  <c:v>-2.1073360000000001</c:v>
                </c:pt>
                <c:pt idx="1432">
                  <c:v>-2.1225250000000004</c:v>
                </c:pt>
                <c:pt idx="1433">
                  <c:v>-2.1083490000000005</c:v>
                </c:pt>
                <c:pt idx="1434">
                  <c:v>-2.1198769999999998</c:v>
                </c:pt>
                <c:pt idx="1435">
                  <c:v>-2.117604</c:v>
                </c:pt>
                <c:pt idx="1436">
                  <c:v>-2.1186439999999997</c:v>
                </c:pt>
                <c:pt idx="1437">
                  <c:v>-2.1318700000000002</c:v>
                </c:pt>
                <c:pt idx="1438">
                  <c:v>-2.1355050000000002</c:v>
                </c:pt>
                <c:pt idx="1439">
                  <c:v>-2.1521460000000001</c:v>
                </c:pt>
                <c:pt idx="1440">
                  <c:v>-2.1464620000000005</c:v>
                </c:pt>
                <c:pt idx="1441">
                  <c:v>-2.1386099999999999</c:v>
                </c:pt>
                <c:pt idx="1442">
                  <c:v>-2.1145569999999996</c:v>
                </c:pt>
                <c:pt idx="1443">
                  <c:v>-2.1573270000000004</c:v>
                </c:pt>
                <c:pt idx="1444">
                  <c:v>-2.1603709999999996</c:v>
                </c:pt>
                <c:pt idx="1445">
                  <c:v>-2.1483540000000003</c:v>
                </c:pt>
                <c:pt idx="1446">
                  <c:v>-2.1363159999999999</c:v>
                </c:pt>
                <c:pt idx="1447">
                  <c:v>-2.1581169999999998</c:v>
                </c:pt>
                <c:pt idx="1448">
                  <c:v>-2.1638859999999998</c:v>
                </c:pt>
                <c:pt idx="1449">
                  <c:v>-2.1474989999999998</c:v>
                </c:pt>
                <c:pt idx="1450">
                  <c:v>-2.1595849999999999</c:v>
                </c:pt>
                <c:pt idx="1451">
                  <c:v>-2.1720280000000001</c:v>
                </c:pt>
                <c:pt idx="1452">
                  <c:v>-2.1485539999999999</c:v>
                </c:pt>
                <c:pt idx="1453">
                  <c:v>-2.138147</c:v>
                </c:pt>
                <c:pt idx="1454">
                  <c:v>-2.1521869999999996</c:v>
                </c:pt>
                <c:pt idx="1455">
                  <c:v>-2.1459630000000001</c:v>
                </c:pt>
                <c:pt idx="1456">
                  <c:v>-2.1709940000000003</c:v>
                </c:pt>
                <c:pt idx="1457">
                  <c:v>-2.1694020000000007</c:v>
                </c:pt>
                <c:pt idx="1458">
                  <c:v>-2.1483270000000001</c:v>
                </c:pt>
                <c:pt idx="1459">
                  <c:v>-2.1753979999999995</c:v>
                </c:pt>
                <c:pt idx="1460">
                  <c:v>-2.1815389999999999</c:v>
                </c:pt>
                <c:pt idx="1461">
                  <c:v>-2.1708370000000006</c:v>
                </c:pt>
                <c:pt idx="1462">
                  <c:v>-2.1739770000000007</c:v>
                </c:pt>
                <c:pt idx="1463">
                  <c:v>-2.1740630000000003</c:v>
                </c:pt>
                <c:pt idx="1464">
                  <c:v>-2.1870709999999995</c:v>
                </c:pt>
                <c:pt idx="1465">
                  <c:v>-2.1883540000000004</c:v>
                </c:pt>
                <c:pt idx="1466">
                  <c:v>-2.1853559999999996</c:v>
                </c:pt>
                <c:pt idx="1467">
                  <c:v>-2.1812829999999996</c:v>
                </c:pt>
                <c:pt idx="1468">
                  <c:v>-2.1858689999999994</c:v>
                </c:pt>
                <c:pt idx="1469">
                  <c:v>-2.1923319999999995</c:v>
                </c:pt>
                <c:pt idx="1470">
                  <c:v>-2.188199</c:v>
                </c:pt>
                <c:pt idx="1471">
                  <c:v>-2.1824409999999999</c:v>
                </c:pt>
                <c:pt idx="1472">
                  <c:v>-2.2047020000000002</c:v>
                </c:pt>
                <c:pt idx="1473">
                  <c:v>-2.1958100000000007</c:v>
                </c:pt>
                <c:pt idx="1474">
                  <c:v>-2.1834959999999999</c:v>
                </c:pt>
                <c:pt idx="1475">
                  <c:v>-2.2031230000000006</c:v>
                </c:pt>
                <c:pt idx="1476">
                  <c:v>-2.201867</c:v>
                </c:pt>
                <c:pt idx="1477">
                  <c:v>-2.2108020000000002</c:v>
                </c:pt>
                <c:pt idx="1478">
                  <c:v>-2.2057390000000003</c:v>
                </c:pt>
                <c:pt idx="1479">
                  <c:v>-2.1999029999999999</c:v>
                </c:pt>
                <c:pt idx="1480">
                  <c:v>-2.2022279999999999</c:v>
                </c:pt>
                <c:pt idx="1481">
                  <c:v>-2.2191450000000001</c:v>
                </c:pt>
                <c:pt idx="1482">
                  <c:v>-2.1973919999999998</c:v>
                </c:pt>
                <c:pt idx="1483">
                  <c:v>-2.1960499999999996</c:v>
                </c:pt>
                <c:pt idx="1484">
                  <c:v>-2.2058520000000001</c:v>
                </c:pt>
                <c:pt idx="1485">
                  <c:v>-2.2219090000000001</c:v>
                </c:pt>
                <c:pt idx="1486">
                  <c:v>-2.2235310000000004</c:v>
                </c:pt>
                <c:pt idx="1487">
                  <c:v>-2.2166009999999998</c:v>
                </c:pt>
                <c:pt idx="1488">
                  <c:v>-2.2345899999999999</c:v>
                </c:pt>
                <c:pt idx="1489">
                  <c:v>-2.221965</c:v>
                </c:pt>
                <c:pt idx="1490">
                  <c:v>-2.2298590000000003</c:v>
                </c:pt>
                <c:pt idx="1491">
                  <c:v>-2.2237029999999995</c:v>
                </c:pt>
                <c:pt idx="1492">
                  <c:v>-2.226629</c:v>
                </c:pt>
                <c:pt idx="1493">
                  <c:v>-2.2119610000000005</c:v>
                </c:pt>
                <c:pt idx="1494">
                  <c:v>-2.2226819999999998</c:v>
                </c:pt>
                <c:pt idx="1495">
                  <c:v>-2.216583</c:v>
                </c:pt>
                <c:pt idx="1496">
                  <c:v>-2.1982490000000006</c:v>
                </c:pt>
                <c:pt idx="1497">
                  <c:v>-2.2248520000000003</c:v>
                </c:pt>
                <c:pt idx="1498">
                  <c:v>-2.2060469999999999</c:v>
                </c:pt>
                <c:pt idx="1499">
                  <c:v>-2.2177920000000002</c:v>
                </c:pt>
                <c:pt idx="1500">
                  <c:v>-2.2120389999999999</c:v>
                </c:pt>
                <c:pt idx="1501">
                  <c:v>-2.2341889999999998</c:v>
                </c:pt>
                <c:pt idx="1502">
                  <c:v>-2.2064009999999996</c:v>
                </c:pt>
                <c:pt idx="1503">
                  <c:v>-2.2334050000000003</c:v>
                </c:pt>
                <c:pt idx="1504">
                  <c:v>-2.2390540000000003</c:v>
                </c:pt>
                <c:pt idx="1505">
                  <c:v>-2.2301359999999999</c:v>
                </c:pt>
                <c:pt idx="1506">
                  <c:v>-2.2285089999999999</c:v>
                </c:pt>
                <c:pt idx="1507">
                  <c:v>-2.2174779999999998</c:v>
                </c:pt>
                <c:pt idx="1508">
                  <c:v>-2.244402</c:v>
                </c:pt>
                <c:pt idx="1509">
                  <c:v>-2.2346320000000004</c:v>
                </c:pt>
                <c:pt idx="1510">
                  <c:v>-2.2347630000000001</c:v>
                </c:pt>
                <c:pt idx="1511">
                  <c:v>-2.2515689999999999</c:v>
                </c:pt>
                <c:pt idx="1512">
                  <c:v>-2.2647550000000001</c:v>
                </c:pt>
                <c:pt idx="1513">
                  <c:v>-2.2614370000000008</c:v>
                </c:pt>
                <c:pt idx="1514">
                  <c:v>-2.2636469999999997</c:v>
                </c:pt>
                <c:pt idx="1515">
                  <c:v>-2.2712050000000001</c:v>
                </c:pt>
                <c:pt idx="1516">
                  <c:v>-2.2648090000000005</c:v>
                </c:pt>
                <c:pt idx="1517">
                  <c:v>-2.2601529999999999</c:v>
                </c:pt>
                <c:pt idx="1518">
                  <c:v>-2.2698590000000003</c:v>
                </c:pt>
                <c:pt idx="1519">
                  <c:v>-2.2762730000000007</c:v>
                </c:pt>
                <c:pt idx="1521">
                  <c:v>-2.2567870000000001</c:v>
                </c:pt>
                <c:pt idx="1522">
                  <c:v>-2.2871970000000008</c:v>
                </c:pt>
                <c:pt idx="1523">
                  <c:v>-2.2805460000000002</c:v>
                </c:pt>
                <c:pt idx="1524">
                  <c:v>-2.2775970000000001</c:v>
                </c:pt>
                <c:pt idx="1525">
                  <c:v>-2.2587429999999999</c:v>
                </c:pt>
                <c:pt idx="1526">
                  <c:v>-2.2902360000000002</c:v>
                </c:pt>
                <c:pt idx="1527">
                  <c:v>-2.2894420000000002</c:v>
                </c:pt>
                <c:pt idx="1528">
                  <c:v>-2.2615189999999998</c:v>
                </c:pt>
                <c:pt idx="1529">
                  <c:v>-2.2910259999999996</c:v>
                </c:pt>
                <c:pt idx="1530">
                  <c:v>-2.2861279999999997</c:v>
                </c:pt>
                <c:pt idx="1531">
                  <c:v>-2.3057739999999995</c:v>
                </c:pt>
                <c:pt idx="1532">
                  <c:v>-2.2919339999999995</c:v>
                </c:pt>
                <c:pt idx="1533">
                  <c:v>-2.3026970000000002</c:v>
                </c:pt>
                <c:pt idx="1534">
                  <c:v>-2.3055079999999997</c:v>
                </c:pt>
                <c:pt idx="1535">
                  <c:v>-2.3192060000000003</c:v>
                </c:pt>
                <c:pt idx="1536">
                  <c:v>-2.3044610000000008</c:v>
                </c:pt>
                <c:pt idx="1537">
                  <c:v>-2.2816979999999996</c:v>
                </c:pt>
                <c:pt idx="1538">
                  <c:v>-2.2975269999999997</c:v>
                </c:pt>
                <c:pt idx="1539">
                  <c:v>-2.3189359999999999</c:v>
                </c:pt>
                <c:pt idx="1540">
                  <c:v>-2.3205619999999998</c:v>
                </c:pt>
                <c:pt idx="1541">
                  <c:v>-2.3172870000000003</c:v>
                </c:pt>
                <c:pt idx="1542">
                  <c:v>-2.3081490000000002</c:v>
                </c:pt>
                <c:pt idx="1543">
                  <c:v>-2.3124560000000001</c:v>
                </c:pt>
                <c:pt idx="1544">
                  <c:v>-2.3236340000000002</c:v>
                </c:pt>
                <c:pt idx="1545">
                  <c:v>-2.3203759999999996</c:v>
                </c:pt>
                <c:pt idx="1546">
                  <c:v>-2.313987</c:v>
                </c:pt>
                <c:pt idx="1547">
                  <c:v>-2.3317519999999998</c:v>
                </c:pt>
                <c:pt idx="1548">
                  <c:v>-2.3382570000000005</c:v>
                </c:pt>
                <c:pt idx="1549">
                  <c:v>-2.3072520000000001</c:v>
                </c:pt>
                <c:pt idx="1550">
                  <c:v>-2.3321800000000001</c:v>
                </c:pt>
                <c:pt idx="1551">
                  <c:v>-2.3387379999999993</c:v>
                </c:pt>
                <c:pt idx="1552">
                  <c:v>-2.3411870000000006</c:v>
                </c:pt>
                <c:pt idx="1553">
                  <c:v>-2.3311980000000005</c:v>
                </c:pt>
                <c:pt idx="1554">
                  <c:v>-2.3054589999999999</c:v>
                </c:pt>
                <c:pt idx="1555">
                  <c:v>-2.3394360000000001</c:v>
                </c:pt>
                <c:pt idx="1556">
                  <c:v>-2.3475459999999995</c:v>
                </c:pt>
                <c:pt idx="1557">
                  <c:v>-2.3403700000000001</c:v>
                </c:pt>
                <c:pt idx="1558">
                  <c:v>-2.3433739999999998</c:v>
                </c:pt>
                <c:pt idx="1559">
                  <c:v>-2.3387389999999995</c:v>
                </c:pt>
                <c:pt idx="1560">
                  <c:v>-2.3521579999999993</c:v>
                </c:pt>
                <c:pt idx="1561">
                  <c:v>-2.3435680000000003</c:v>
                </c:pt>
                <c:pt idx="1562">
                  <c:v>-2.350365</c:v>
                </c:pt>
                <c:pt idx="1563">
                  <c:v>-2.3428930000000001</c:v>
                </c:pt>
                <c:pt idx="1564">
                  <c:v>-2.3534280000000001</c:v>
                </c:pt>
                <c:pt idx="1565">
                  <c:v>-2.3488220000000002</c:v>
                </c:pt>
                <c:pt idx="1566">
                  <c:v>-2.340535</c:v>
                </c:pt>
                <c:pt idx="1567">
                  <c:v>-2.3470279999999999</c:v>
                </c:pt>
                <c:pt idx="1568">
                  <c:v>-2.3566219999999998</c:v>
                </c:pt>
                <c:pt idx="1569">
                  <c:v>-2.3037869999999998</c:v>
                </c:pt>
                <c:pt idx="1570">
                  <c:v>-2.331429</c:v>
                </c:pt>
                <c:pt idx="1571">
                  <c:v>-2.3611059999999995</c:v>
                </c:pt>
                <c:pt idx="1572">
                  <c:v>-2.3669539999999998</c:v>
                </c:pt>
                <c:pt idx="1573">
                  <c:v>-2.3608949999999993</c:v>
                </c:pt>
                <c:pt idx="1574">
                  <c:v>-2.3342530000000004</c:v>
                </c:pt>
                <c:pt idx="1575">
                  <c:v>-2.3587479999999994</c:v>
                </c:pt>
                <c:pt idx="1576">
                  <c:v>-2.3546760000000004</c:v>
                </c:pt>
                <c:pt idx="1577">
                  <c:v>-2.3559920000000005</c:v>
                </c:pt>
                <c:pt idx="1578">
                  <c:v>-2.3670629999999999</c:v>
                </c:pt>
                <c:pt idx="1579">
                  <c:v>-2.3689499999999999</c:v>
                </c:pt>
                <c:pt idx="1580">
                  <c:v>-2.3436180000000002</c:v>
                </c:pt>
                <c:pt idx="1581">
                  <c:v>-2.3715070000000003</c:v>
                </c:pt>
                <c:pt idx="1582">
                  <c:v>-2.3645399999999999</c:v>
                </c:pt>
                <c:pt idx="1583">
                  <c:v>-2.3499990000000004</c:v>
                </c:pt>
                <c:pt idx="1584">
                  <c:v>-2.3647690000000008</c:v>
                </c:pt>
                <c:pt idx="1585">
                  <c:v>-2.3771399999999998</c:v>
                </c:pt>
                <c:pt idx="1586">
                  <c:v>-2.3663950000000007</c:v>
                </c:pt>
                <c:pt idx="1587">
                  <c:v>-2.3565899999999997</c:v>
                </c:pt>
                <c:pt idx="1588">
                  <c:v>-2.367089</c:v>
                </c:pt>
                <c:pt idx="1589">
                  <c:v>-2.3794460000000006</c:v>
                </c:pt>
                <c:pt idx="1590">
                  <c:v>-2.3849459999999993</c:v>
                </c:pt>
                <c:pt idx="1591">
                  <c:v>-2.3484309999999997</c:v>
                </c:pt>
                <c:pt idx="1592">
                  <c:v>-2.3675950000000006</c:v>
                </c:pt>
                <c:pt idx="1593">
                  <c:v>-2.3850439999999997</c:v>
                </c:pt>
                <c:pt idx="1594">
                  <c:v>-2.3846220000000002</c:v>
                </c:pt>
                <c:pt idx="1595">
                  <c:v>-2.376633</c:v>
                </c:pt>
                <c:pt idx="1596">
                  <c:v>-2.38401</c:v>
                </c:pt>
                <c:pt idx="1597">
                  <c:v>-2.4021079999999992</c:v>
                </c:pt>
                <c:pt idx="1598">
                  <c:v>-2.3771060000000004</c:v>
                </c:pt>
                <c:pt idx="1599">
                  <c:v>-2.3893969999999998</c:v>
                </c:pt>
                <c:pt idx="1600">
                  <c:v>-2.40665</c:v>
                </c:pt>
                <c:pt idx="1601">
                  <c:v>-2.3846720000000001</c:v>
                </c:pt>
                <c:pt idx="1602">
                  <c:v>-2.4073980000000006</c:v>
                </c:pt>
                <c:pt idx="1603">
                  <c:v>-2.401491</c:v>
                </c:pt>
                <c:pt idx="1604">
                  <c:v>-2.3913830000000003</c:v>
                </c:pt>
                <c:pt idx="1605">
                  <c:v>-2.4114379999999995</c:v>
                </c:pt>
                <c:pt idx="1606">
                  <c:v>-2.3976899999999999</c:v>
                </c:pt>
                <c:pt idx="1607">
                  <c:v>-2.3998739999999996</c:v>
                </c:pt>
                <c:pt idx="1608">
                  <c:v>-2.3996919999999999</c:v>
                </c:pt>
                <c:pt idx="1609">
                  <c:v>-2.3596509999999995</c:v>
                </c:pt>
                <c:pt idx="1610">
                  <c:v>-2.417802</c:v>
                </c:pt>
                <c:pt idx="1611">
                  <c:v>-2.4165749999999999</c:v>
                </c:pt>
                <c:pt idx="1612">
                  <c:v>-2.4183760000000003</c:v>
                </c:pt>
                <c:pt idx="1613">
                  <c:v>-2.3987219999999994</c:v>
                </c:pt>
                <c:pt idx="1614">
                  <c:v>-2.4215369999999998</c:v>
                </c:pt>
                <c:pt idx="1615">
                  <c:v>-2.4245379999999996</c:v>
                </c:pt>
                <c:pt idx="1616">
                  <c:v>-2.4195280000000006</c:v>
                </c:pt>
                <c:pt idx="1617">
                  <c:v>-2.4266860000000001</c:v>
                </c:pt>
                <c:pt idx="1618">
                  <c:v>-2.4239659999999996</c:v>
                </c:pt>
                <c:pt idx="1619">
                  <c:v>-2.4394429999999998</c:v>
                </c:pt>
                <c:pt idx="1620">
                  <c:v>-2.4417350000000004</c:v>
                </c:pt>
                <c:pt idx="1621">
                  <c:v>-2.4324700000000004</c:v>
                </c:pt>
                <c:pt idx="1622">
                  <c:v>-2.415295</c:v>
                </c:pt>
                <c:pt idx="1623">
                  <c:v>-2.4413080000000003</c:v>
                </c:pt>
                <c:pt idx="1624">
                  <c:v>-2.4578690000000001</c:v>
                </c:pt>
                <c:pt idx="1625">
                  <c:v>-2.4485109999999994</c:v>
                </c:pt>
                <c:pt idx="1626">
                  <c:v>-2.4321069999999994</c:v>
                </c:pt>
                <c:pt idx="1627">
                  <c:v>-2.4585189999999999</c:v>
                </c:pt>
                <c:pt idx="1628">
                  <c:v>-2.464127</c:v>
                </c:pt>
                <c:pt idx="1629">
                  <c:v>-2.461255</c:v>
                </c:pt>
                <c:pt idx="1630">
                  <c:v>-2.4182529999999995</c:v>
                </c:pt>
                <c:pt idx="1631">
                  <c:v>-2.4498070000000003</c:v>
                </c:pt>
                <c:pt idx="1632">
                  <c:v>-2.4657149999999999</c:v>
                </c:pt>
                <c:pt idx="1633">
                  <c:v>-2.4615260000000001</c:v>
                </c:pt>
                <c:pt idx="1634">
                  <c:v>-2.4096609999999998</c:v>
                </c:pt>
                <c:pt idx="1635">
                  <c:v>-2.4383319999999999</c:v>
                </c:pt>
                <c:pt idx="1636">
                  <c:v>-2.4278550000000001</c:v>
                </c:pt>
                <c:pt idx="1637">
                  <c:v>-2.4615860000000005</c:v>
                </c:pt>
                <c:pt idx="1638">
                  <c:v>-2.45417</c:v>
                </c:pt>
                <c:pt idx="1639">
                  <c:v>-2.4240779999999997</c:v>
                </c:pt>
                <c:pt idx="1640">
                  <c:v>-2.460359</c:v>
                </c:pt>
                <c:pt idx="1641">
                  <c:v>-2.4647009999999998</c:v>
                </c:pt>
                <c:pt idx="1642">
                  <c:v>-2.4578630000000001</c:v>
                </c:pt>
                <c:pt idx="1643">
                  <c:v>-2.4638109999999998</c:v>
                </c:pt>
                <c:pt idx="1644">
                  <c:v>-2.4622109999999999</c:v>
                </c:pt>
                <c:pt idx="1645">
                  <c:v>-2.4664129999999997</c:v>
                </c:pt>
                <c:pt idx="1646">
                  <c:v>-2.4725849999999996</c:v>
                </c:pt>
                <c:pt idx="1647">
                  <c:v>-2.4805100000000002</c:v>
                </c:pt>
                <c:pt idx="1648">
                  <c:v>-2.4606780000000001</c:v>
                </c:pt>
                <c:pt idx="1649">
                  <c:v>-2.475552</c:v>
                </c:pt>
                <c:pt idx="1650">
                  <c:v>-2.4786790000000001</c:v>
                </c:pt>
                <c:pt idx="1651">
                  <c:v>-2.4713549999999995</c:v>
                </c:pt>
                <c:pt idx="1652">
                  <c:v>-2.4767430000000004</c:v>
                </c:pt>
                <c:pt idx="1653">
                  <c:v>-2.487409</c:v>
                </c:pt>
                <c:pt idx="1654">
                  <c:v>-2.4779820000000004</c:v>
                </c:pt>
                <c:pt idx="1655">
                  <c:v>-2.4544899999999998</c:v>
                </c:pt>
                <c:pt idx="1656">
                  <c:v>-2.4757480000000003</c:v>
                </c:pt>
                <c:pt idx="1657">
                  <c:v>-2.480165</c:v>
                </c:pt>
                <c:pt idx="1658">
                  <c:v>-2.4511959999999999</c:v>
                </c:pt>
                <c:pt idx="1659">
                  <c:v>-2.4676079999999998</c:v>
                </c:pt>
                <c:pt idx="1660">
                  <c:v>-2.4724300000000001</c:v>
                </c:pt>
                <c:pt idx="1661">
                  <c:v>-2.4534229999999999</c:v>
                </c:pt>
                <c:pt idx="1662">
                  <c:v>-2.4509139999999996</c:v>
                </c:pt>
                <c:pt idx="1663">
                  <c:v>-2.4554740000000002</c:v>
                </c:pt>
                <c:pt idx="1664">
                  <c:v>-2.4801440000000001</c:v>
                </c:pt>
                <c:pt idx="1665">
                  <c:v>-2.4657700000000005</c:v>
                </c:pt>
                <c:pt idx="1666">
                  <c:v>-2.4653119999999999</c:v>
                </c:pt>
                <c:pt idx="1667">
                  <c:v>-2.4657089999999999</c:v>
                </c:pt>
                <c:pt idx="1668">
                  <c:v>-2.4681290000000002</c:v>
                </c:pt>
                <c:pt idx="1669">
                  <c:v>-2.4816040000000004</c:v>
                </c:pt>
                <c:pt idx="1670">
                  <c:v>-2.492013</c:v>
                </c:pt>
                <c:pt idx="1671">
                  <c:v>-2.4988269999999995</c:v>
                </c:pt>
                <c:pt idx="1672">
                  <c:v>-2.4829919999999999</c:v>
                </c:pt>
                <c:pt idx="1673">
                  <c:v>-2.4894880000000001</c:v>
                </c:pt>
                <c:pt idx="1674">
                  <c:v>-2.4807979999999996</c:v>
                </c:pt>
                <c:pt idx="1675">
                  <c:v>-2.4960890000000004</c:v>
                </c:pt>
                <c:pt idx="1676">
                  <c:v>-2.4715729999999998</c:v>
                </c:pt>
                <c:pt idx="1677">
                  <c:v>-2.4872919999999996</c:v>
                </c:pt>
                <c:pt idx="1678">
                  <c:v>-2.4792750000000003</c:v>
                </c:pt>
                <c:pt idx="1679">
                  <c:v>-2.4910590000000004</c:v>
                </c:pt>
                <c:pt idx="1680">
                  <c:v>-2.4964000000000004</c:v>
                </c:pt>
                <c:pt idx="1681">
                  <c:v>-2.4992579999999998</c:v>
                </c:pt>
                <c:pt idx="1682">
                  <c:v>-2.4929570000000001</c:v>
                </c:pt>
                <c:pt idx="1683">
                  <c:v>-2.5164719999999998</c:v>
                </c:pt>
                <c:pt idx="1684">
                  <c:v>-2.5129730000000006</c:v>
                </c:pt>
                <c:pt idx="1685">
                  <c:v>-2.5046520000000001</c:v>
                </c:pt>
                <c:pt idx="1686">
                  <c:v>-2.4971109999999999</c:v>
                </c:pt>
                <c:pt idx="1687">
                  <c:v>-2.5127629999999996</c:v>
                </c:pt>
                <c:pt idx="1688">
                  <c:v>-2.5207580000000003</c:v>
                </c:pt>
                <c:pt idx="1689">
                  <c:v>-2.521795</c:v>
                </c:pt>
                <c:pt idx="1690">
                  <c:v>-2.5117389999999995</c:v>
                </c:pt>
                <c:pt idx="1691">
                  <c:v>-2.525909</c:v>
                </c:pt>
                <c:pt idx="1692">
                  <c:v>-2.5296349999999999</c:v>
                </c:pt>
                <c:pt idx="1693">
                  <c:v>-2.5225560000000002</c:v>
                </c:pt>
                <c:pt idx="1694">
                  <c:v>-2.5210240000000002</c:v>
                </c:pt>
                <c:pt idx="1695">
                  <c:v>-2.5354290000000002</c:v>
                </c:pt>
                <c:pt idx="1696">
                  <c:v>-2.523584</c:v>
                </c:pt>
                <c:pt idx="1697">
                  <c:v>-2.5381870000000002</c:v>
                </c:pt>
                <c:pt idx="1698">
                  <c:v>-2.5239229999999999</c:v>
                </c:pt>
                <c:pt idx="1699">
                  <c:v>-2.5525750000000005</c:v>
                </c:pt>
                <c:pt idx="1700">
                  <c:v>-2.5415809999999994</c:v>
                </c:pt>
                <c:pt idx="1701">
                  <c:v>-2.5286049999999998</c:v>
                </c:pt>
                <c:pt idx="1702">
                  <c:v>-2.5102590000000005</c:v>
                </c:pt>
                <c:pt idx="1703">
                  <c:v>-2.5502160000000003</c:v>
                </c:pt>
                <c:pt idx="1704">
                  <c:v>-2.536864</c:v>
                </c:pt>
                <c:pt idx="1705">
                  <c:v>-2.4923139999999999</c:v>
                </c:pt>
                <c:pt idx="1706">
                  <c:v>-2.5281660000000001</c:v>
                </c:pt>
                <c:pt idx="1707">
                  <c:v>-2.5475590000000006</c:v>
                </c:pt>
                <c:pt idx="1708">
                  <c:v>-2.527377</c:v>
                </c:pt>
                <c:pt idx="1709">
                  <c:v>-2.5200009999999997</c:v>
                </c:pt>
                <c:pt idx="1710">
                  <c:v>-2.548028</c:v>
                </c:pt>
                <c:pt idx="1711">
                  <c:v>-2.5682459999999998</c:v>
                </c:pt>
                <c:pt idx="1712">
                  <c:v>-2.5497179999999999</c:v>
                </c:pt>
                <c:pt idx="1713">
                  <c:v>-2.5561780000000005</c:v>
                </c:pt>
                <c:pt idx="1714">
                  <c:v>-2.5475410000000003</c:v>
                </c:pt>
                <c:pt idx="1715">
                  <c:v>-2.5733030000000001</c:v>
                </c:pt>
                <c:pt idx="1716">
                  <c:v>-2.562087</c:v>
                </c:pt>
                <c:pt idx="1717">
                  <c:v>-2.5654490000000001</c:v>
                </c:pt>
                <c:pt idx="1718">
                  <c:v>-2.5462469999999997</c:v>
                </c:pt>
                <c:pt idx="1719">
                  <c:v>-2.5660769999999999</c:v>
                </c:pt>
                <c:pt idx="1720">
                  <c:v>-2.5794829999999997</c:v>
                </c:pt>
                <c:pt idx="1721">
                  <c:v>-2.5758039999999998</c:v>
                </c:pt>
                <c:pt idx="1722">
                  <c:v>-2.5768139999999997</c:v>
                </c:pt>
                <c:pt idx="1723">
                  <c:v>-2.5909899999999997</c:v>
                </c:pt>
                <c:pt idx="1724">
                  <c:v>-2.5902000000000003</c:v>
                </c:pt>
                <c:pt idx="1725">
                  <c:v>-2.5809139999999999</c:v>
                </c:pt>
                <c:pt idx="1726">
                  <c:v>-2.6079660000000002</c:v>
                </c:pt>
                <c:pt idx="1727">
                  <c:v>-2.596044</c:v>
                </c:pt>
                <c:pt idx="1728">
                  <c:v>-2.5890520000000001</c:v>
                </c:pt>
                <c:pt idx="1729">
                  <c:v>-2.594786</c:v>
                </c:pt>
                <c:pt idx="1730">
                  <c:v>-2.6043370000000006</c:v>
                </c:pt>
                <c:pt idx="1731">
                  <c:v>-2.5854220000000003</c:v>
                </c:pt>
                <c:pt idx="1732">
                  <c:v>-2.5927889999999998</c:v>
                </c:pt>
                <c:pt idx="1733">
                  <c:v>-2.5740500000000002</c:v>
                </c:pt>
                <c:pt idx="1734">
                  <c:v>-2.5916390000000002</c:v>
                </c:pt>
                <c:pt idx="1735">
                  <c:v>-2.5983449999999997</c:v>
                </c:pt>
                <c:pt idx="1736">
                  <c:v>-2.6009690000000001</c:v>
                </c:pt>
                <c:pt idx="1737">
                  <c:v>-2.597934</c:v>
                </c:pt>
                <c:pt idx="1738">
                  <c:v>-2.612428</c:v>
                </c:pt>
                <c:pt idx="1739">
                  <c:v>-2.6229340000000003</c:v>
                </c:pt>
                <c:pt idx="1740">
                  <c:v>-2.593032</c:v>
                </c:pt>
                <c:pt idx="1741">
                  <c:v>-2.6112089999999997</c:v>
                </c:pt>
                <c:pt idx="1742">
                  <c:v>-2.6254</c:v>
                </c:pt>
                <c:pt idx="1743">
                  <c:v>-2.630169</c:v>
                </c:pt>
                <c:pt idx="1744">
                  <c:v>-2.6258430000000001</c:v>
                </c:pt>
                <c:pt idx="1745">
                  <c:v>-2.6250729999999995</c:v>
                </c:pt>
                <c:pt idx="1746">
                  <c:v>-2.614287</c:v>
                </c:pt>
                <c:pt idx="1747">
                  <c:v>-2.6433859999999996</c:v>
                </c:pt>
                <c:pt idx="1748">
                  <c:v>-2.6276449999999998</c:v>
                </c:pt>
                <c:pt idx="1749">
                  <c:v>-2.6260239999999997</c:v>
                </c:pt>
                <c:pt idx="1750">
                  <c:v>-2.6362919999999996</c:v>
                </c:pt>
                <c:pt idx="1751">
                  <c:v>-2.6401249999999998</c:v>
                </c:pt>
                <c:pt idx="1752">
                  <c:v>-2.6206000000000005</c:v>
                </c:pt>
                <c:pt idx="1753">
                  <c:v>-2.5599789999999998</c:v>
                </c:pt>
                <c:pt idx="1754">
                  <c:v>-2.6237969999999997</c:v>
                </c:pt>
                <c:pt idx="1755">
                  <c:v>-2.6430749999999996</c:v>
                </c:pt>
                <c:pt idx="1756">
                  <c:v>-2.6405830000000003</c:v>
                </c:pt>
                <c:pt idx="1757">
                  <c:v>-2.6435250000000003</c:v>
                </c:pt>
                <c:pt idx="1758">
                  <c:v>-2.6346349999999998</c:v>
                </c:pt>
                <c:pt idx="1759">
                  <c:v>-2.6585809999999999</c:v>
                </c:pt>
                <c:pt idx="1760">
                  <c:v>-2.6587890000000005</c:v>
                </c:pt>
                <c:pt idx="1761">
                  <c:v>-2.610004</c:v>
                </c:pt>
                <c:pt idx="1762">
                  <c:v>-2.6408499999999999</c:v>
                </c:pt>
                <c:pt idx="1763">
                  <c:v>-2.6370920000000004</c:v>
                </c:pt>
                <c:pt idx="1764">
                  <c:v>-2.6451880000000001</c:v>
                </c:pt>
                <c:pt idx="1765">
                  <c:v>-2.6441729999999999</c:v>
                </c:pt>
                <c:pt idx="1766">
                  <c:v>-2.6239079999999997</c:v>
                </c:pt>
                <c:pt idx="1767">
                  <c:v>-2.6373319999999998</c:v>
                </c:pt>
                <c:pt idx="1768">
                  <c:v>-2.6427969999999998</c:v>
                </c:pt>
                <c:pt idx="1769">
                  <c:v>-2.6661259999999998</c:v>
                </c:pt>
                <c:pt idx="1770">
                  <c:v>-2.6434830000000002</c:v>
                </c:pt>
                <c:pt idx="1771">
                  <c:v>-2.6659680000000003</c:v>
                </c:pt>
                <c:pt idx="1772">
                  <c:v>-2.6707129999999997</c:v>
                </c:pt>
                <c:pt idx="1773">
                  <c:v>-2.6580509999999999</c:v>
                </c:pt>
                <c:pt idx="1774">
                  <c:v>-2.6745019999999999</c:v>
                </c:pt>
                <c:pt idx="1775">
                  <c:v>-2.6753490000000002</c:v>
                </c:pt>
                <c:pt idx="1776">
                  <c:v>-2.6702519999999996</c:v>
                </c:pt>
                <c:pt idx="1777">
                  <c:v>-2.661743</c:v>
                </c:pt>
                <c:pt idx="1778">
                  <c:v>-2.6690519999999998</c:v>
                </c:pt>
                <c:pt idx="1779">
                  <c:v>-2.681365</c:v>
                </c:pt>
                <c:pt idx="1780">
                  <c:v>-2.6657019999999996</c:v>
                </c:pt>
                <c:pt idx="1781">
                  <c:v>-2.658137</c:v>
                </c:pt>
                <c:pt idx="1782">
                  <c:v>-2.6733929999999999</c:v>
                </c:pt>
                <c:pt idx="1783">
                  <c:v>-2.6886909999999999</c:v>
                </c:pt>
                <c:pt idx="1784">
                  <c:v>-2.6554379999999997</c:v>
                </c:pt>
                <c:pt idx="1785">
                  <c:v>-2.6626300000000005</c:v>
                </c:pt>
                <c:pt idx="1786">
                  <c:v>-2.6588599999999998</c:v>
                </c:pt>
                <c:pt idx="1787">
                  <c:v>-2.6706300000000005</c:v>
                </c:pt>
                <c:pt idx="1788">
                  <c:v>-2.663052</c:v>
                </c:pt>
                <c:pt idx="1789">
                  <c:v>-2.6759849999999998</c:v>
                </c:pt>
                <c:pt idx="1790">
                  <c:v>-2.6815130000000003</c:v>
                </c:pt>
                <c:pt idx="1791">
                  <c:v>-2.6671489999999998</c:v>
                </c:pt>
                <c:pt idx="1792">
                  <c:v>-2.6936809999999998</c:v>
                </c:pt>
                <c:pt idx="1793">
                  <c:v>-2.6786539999999999</c:v>
                </c:pt>
                <c:pt idx="1794">
                  <c:v>-2.6874079999999996</c:v>
                </c:pt>
                <c:pt idx="1795">
                  <c:v>-2.6535599999999997</c:v>
                </c:pt>
                <c:pt idx="1796">
                  <c:v>-2.6930829999999997</c:v>
                </c:pt>
                <c:pt idx="1797">
                  <c:v>-2.6904519999999996</c:v>
                </c:pt>
                <c:pt idx="1798">
                  <c:v>-2.6862180000000002</c:v>
                </c:pt>
                <c:pt idx="1799">
                  <c:v>-2.6904000000000003</c:v>
                </c:pt>
                <c:pt idx="1800">
                  <c:v>-2.6990090000000002</c:v>
                </c:pt>
                <c:pt idx="1801">
                  <c:v>-2.6978949999999999</c:v>
                </c:pt>
                <c:pt idx="1802">
                  <c:v>-2.7016410000000004</c:v>
                </c:pt>
                <c:pt idx="1803">
                  <c:v>-2.6796800000000003</c:v>
                </c:pt>
                <c:pt idx="1804">
                  <c:v>-2.7084009999999998</c:v>
                </c:pt>
                <c:pt idx="1805">
                  <c:v>-2.6787130000000001</c:v>
                </c:pt>
                <c:pt idx="1806">
                  <c:v>-2.693209</c:v>
                </c:pt>
                <c:pt idx="1807">
                  <c:v>-2.7126520000000003</c:v>
                </c:pt>
                <c:pt idx="1808">
                  <c:v>-2.7219009999999999</c:v>
                </c:pt>
                <c:pt idx="1809">
                  <c:v>-2.7024149999999993</c:v>
                </c:pt>
                <c:pt idx="1810">
                  <c:v>-2.7151079999999999</c:v>
                </c:pt>
                <c:pt idx="1811">
                  <c:v>-2.726934</c:v>
                </c:pt>
                <c:pt idx="1812">
                  <c:v>-2.7210069999999997</c:v>
                </c:pt>
                <c:pt idx="1813">
                  <c:v>-2.7164680000000003</c:v>
                </c:pt>
                <c:pt idx="1814">
                  <c:v>-2.7275559999999999</c:v>
                </c:pt>
                <c:pt idx="1815">
                  <c:v>-2.7325299999999997</c:v>
                </c:pt>
                <c:pt idx="1816">
                  <c:v>-2.73584</c:v>
                </c:pt>
                <c:pt idx="1817">
                  <c:v>-2.7342759999999999</c:v>
                </c:pt>
                <c:pt idx="1818">
                  <c:v>-2.7297630000000006</c:v>
                </c:pt>
                <c:pt idx="1819">
                  <c:v>-2.7448600000000001</c:v>
                </c:pt>
                <c:pt idx="1820">
                  <c:v>-2.7218539999999996</c:v>
                </c:pt>
                <c:pt idx="1821">
                  <c:v>-2.7338240000000003</c:v>
                </c:pt>
                <c:pt idx="1822">
                  <c:v>-2.729044</c:v>
                </c:pt>
                <c:pt idx="1823">
                  <c:v>-2.7355049999999999</c:v>
                </c:pt>
                <c:pt idx="1824">
                  <c:v>-2.7220059999999999</c:v>
                </c:pt>
                <c:pt idx="1825">
                  <c:v>-2.7250479999999997</c:v>
                </c:pt>
                <c:pt idx="1826">
                  <c:v>-2.7495999999999996</c:v>
                </c:pt>
                <c:pt idx="1827">
                  <c:v>-2.7407209999999997</c:v>
                </c:pt>
                <c:pt idx="1828">
                  <c:v>-2.7521649999999998</c:v>
                </c:pt>
                <c:pt idx="1829">
                  <c:v>-2.7562060000000002</c:v>
                </c:pt>
                <c:pt idx="1830">
                  <c:v>-2.7464339999999998</c:v>
                </c:pt>
                <c:pt idx="1831">
                  <c:v>-2.7350770000000004</c:v>
                </c:pt>
                <c:pt idx="1832">
                  <c:v>-2.7532589999999999</c:v>
                </c:pt>
                <c:pt idx="1833">
                  <c:v>-2.7541029999999997</c:v>
                </c:pt>
                <c:pt idx="1834">
                  <c:v>-2.7222770000000005</c:v>
                </c:pt>
                <c:pt idx="1835">
                  <c:v>-2.7398800000000003</c:v>
                </c:pt>
                <c:pt idx="1836">
                  <c:v>-2.7377180000000001</c:v>
                </c:pt>
                <c:pt idx="1837">
                  <c:v>-2.7589580000000002</c:v>
                </c:pt>
                <c:pt idx="1838">
                  <c:v>-2.7536419999999997</c:v>
                </c:pt>
                <c:pt idx="1839">
                  <c:v>-2.7667380000000001</c:v>
                </c:pt>
                <c:pt idx="1840">
                  <c:v>-2.7514010000000004</c:v>
                </c:pt>
                <c:pt idx="1841">
                  <c:v>-2.7544340000000003</c:v>
                </c:pt>
                <c:pt idx="1842">
                  <c:v>-2.7670050000000006</c:v>
                </c:pt>
                <c:pt idx="1843">
                  <c:v>-2.7712720000000002</c:v>
                </c:pt>
                <c:pt idx="1844">
                  <c:v>-2.7680409999999998</c:v>
                </c:pt>
                <c:pt idx="1845">
                  <c:v>-2.7646980000000001</c:v>
                </c:pt>
                <c:pt idx="1846">
                  <c:v>-2.7667760000000001</c:v>
                </c:pt>
                <c:pt idx="1847">
                  <c:v>-2.7793460000000003</c:v>
                </c:pt>
                <c:pt idx="1848">
                  <c:v>-2.7331669999999995</c:v>
                </c:pt>
                <c:pt idx="1849">
                  <c:v>-2.7465129999999998</c:v>
                </c:pt>
                <c:pt idx="1850">
                  <c:v>-2.7757700000000001</c:v>
                </c:pt>
                <c:pt idx="1851">
                  <c:v>-2.7902679999999997</c:v>
                </c:pt>
                <c:pt idx="1852">
                  <c:v>-2.786422</c:v>
                </c:pt>
                <c:pt idx="1853">
                  <c:v>-2.795131</c:v>
                </c:pt>
                <c:pt idx="1854">
                  <c:v>-2.7990219999999999</c:v>
                </c:pt>
                <c:pt idx="1855">
                  <c:v>-2.7956410000000003</c:v>
                </c:pt>
                <c:pt idx="1856">
                  <c:v>-2.796923</c:v>
                </c:pt>
                <c:pt idx="1857">
                  <c:v>-2.7998620000000001</c:v>
                </c:pt>
                <c:pt idx="1858">
                  <c:v>-2.8042619999999996</c:v>
                </c:pt>
                <c:pt idx="1859">
                  <c:v>-2.7741450000000003</c:v>
                </c:pt>
                <c:pt idx="1860">
                  <c:v>-2.7832250000000003</c:v>
                </c:pt>
                <c:pt idx="1861">
                  <c:v>-2.8086579999999994</c:v>
                </c:pt>
                <c:pt idx="1862">
                  <c:v>-2.7996780000000001</c:v>
                </c:pt>
                <c:pt idx="1863">
                  <c:v>-2.7875449999999997</c:v>
                </c:pt>
                <c:pt idx="1864">
                  <c:v>-2.7916449999999999</c:v>
                </c:pt>
                <c:pt idx="1865">
                  <c:v>-2.8073430000000004</c:v>
                </c:pt>
                <c:pt idx="1866">
                  <c:v>-2.809326</c:v>
                </c:pt>
                <c:pt idx="1867">
                  <c:v>-2.8113199999999998</c:v>
                </c:pt>
                <c:pt idx="1868">
                  <c:v>-2.7963260000000001</c:v>
                </c:pt>
                <c:pt idx="1869">
                  <c:v>-2.8088950000000001</c:v>
                </c:pt>
                <c:pt idx="1870">
                  <c:v>-2.809253</c:v>
                </c:pt>
                <c:pt idx="1871">
                  <c:v>-2.8087379999999995</c:v>
                </c:pt>
                <c:pt idx="1872">
                  <c:v>-2.8176479999999997</c:v>
                </c:pt>
                <c:pt idx="1873">
                  <c:v>-2.808246</c:v>
                </c:pt>
                <c:pt idx="1874">
                  <c:v>-2.8291400000000002</c:v>
                </c:pt>
                <c:pt idx="1875">
                  <c:v>-2.8029820000000001</c:v>
                </c:pt>
                <c:pt idx="1876">
                  <c:v>-2.8103540000000002</c:v>
                </c:pt>
                <c:pt idx="1877">
                  <c:v>-2.8254010000000003</c:v>
                </c:pt>
                <c:pt idx="1878">
                  <c:v>-2.8247870000000006</c:v>
                </c:pt>
                <c:pt idx="1879">
                  <c:v>-2.8291770000000001</c:v>
                </c:pt>
                <c:pt idx="1880">
                  <c:v>-2.8260910000000004</c:v>
                </c:pt>
                <c:pt idx="1881">
                  <c:v>-2.8348880000000003</c:v>
                </c:pt>
                <c:pt idx="1882">
                  <c:v>-2.8439060000000005</c:v>
                </c:pt>
                <c:pt idx="1883">
                  <c:v>-2.8518240000000001</c:v>
                </c:pt>
                <c:pt idx="1884">
                  <c:v>-2.8391599999999997</c:v>
                </c:pt>
                <c:pt idx="1885">
                  <c:v>-2.843842</c:v>
                </c:pt>
                <c:pt idx="1886">
                  <c:v>-2.8448110000000004</c:v>
                </c:pt>
                <c:pt idx="1887">
                  <c:v>-2.8383230000000004</c:v>
                </c:pt>
                <c:pt idx="1888">
                  <c:v>-2.8283600000000004</c:v>
                </c:pt>
                <c:pt idx="1889">
                  <c:v>-2.8451420000000001</c:v>
                </c:pt>
                <c:pt idx="1890">
                  <c:v>-2.8533900000000001</c:v>
                </c:pt>
                <c:pt idx="1891">
                  <c:v>-2.8597710000000003</c:v>
                </c:pt>
                <c:pt idx="1892">
                  <c:v>-2.8578539999999997</c:v>
                </c:pt>
                <c:pt idx="1893">
                  <c:v>-2.8531329999999997</c:v>
                </c:pt>
                <c:pt idx="1894">
                  <c:v>-2.8670430000000002</c:v>
                </c:pt>
                <c:pt idx="1895">
                  <c:v>-2.8628430000000002</c:v>
                </c:pt>
                <c:pt idx="1896">
                  <c:v>-2.86164</c:v>
                </c:pt>
                <c:pt idx="1897">
                  <c:v>-2.8552650000000002</c:v>
                </c:pt>
                <c:pt idx="1898">
                  <c:v>-2.8646440000000002</c:v>
                </c:pt>
                <c:pt idx="1899">
                  <c:v>-2.8702019999999999</c:v>
                </c:pt>
                <c:pt idx="1900">
                  <c:v>-2.8746409999999996</c:v>
                </c:pt>
                <c:pt idx="1901">
                  <c:v>-2.8605199999999997</c:v>
                </c:pt>
                <c:pt idx="1902">
                  <c:v>-2.8676269999999997</c:v>
                </c:pt>
                <c:pt idx="1903">
                  <c:v>-2.8686580000000004</c:v>
                </c:pt>
                <c:pt idx="1904">
                  <c:v>-2.8683529999999999</c:v>
                </c:pt>
                <c:pt idx="1905">
                  <c:v>-2.8534069999999998</c:v>
                </c:pt>
                <c:pt idx="1906">
                  <c:v>-2.8641679999999998</c:v>
                </c:pt>
                <c:pt idx="1907">
                  <c:v>-2.8615579999999996</c:v>
                </c:pt>
                <c:pt idx="1908">
                  <c:v>-2.8739370000000002</c:v>
                </c:pt>
                <c:pt idx="1909">
                  <c:v>-2.8446890000000002</c:v>
                </c:pt>
                <c:pt idx="1910">
                  <c:v>-2.8899949999999994</c:v>
                </c:pt>
                <c:pt idx="1911">
                  <c:v>-2.8613439999999999</c:v>
                </c:pt>
                <c:pt idx="1912">
                  <c:v>-2.8659980000000003</c:v>
                </c:pt>
                <c:pt idx="1913">
                  <c:v>-2.8836310000000003</c:v>
                </c:pt>
                <c:pt idx="1914">
                  <c:v>-2.87825</c:v>
                </c:pt>
                <c:pt idx="1915">
                  <c:v>-2.8699040000000005</c:v>
                </c:pt>
                <c:pt idx="1916">
                  <c:v>-2.8858809999999999</c:v>
                </c:pt>
                <c:pt idx="1917">
                  <c:v>-2.8812239999999996</c:v>
                </c:pt>
                <c:pt idx="1918">
                  <c:v>-2.9049809999999998</c:v>
                </c:pt>
                <c:pt idx="1919">
                  <c:v>-2.9162449999999995</c:v>
                </c:pt>
                <c:pt idx="1920">
                  <c:v>-2.9005269999999999</c:v>
                </c:pt>
                <c:pt idx="1921">
                  <c:v>-2.8926410000000002</c:v>
                </c:pt>
                <c:pt idx="1922">
                  <c:v>-2.9045320000000001</c:v>
                </c:pt>
                <c:pt idx="1923">
                  <c:v>-2.9135209999999998</c:v>
                </c:pt>
                <c:pt idx="1924">
                  <c:v>-2.9099219999999999</c:v>
                </c:pt>
                <c:pt idx="1925">
                  <c:v>-2.8756489999999997</c:v>
                </c:pt>
                <c:pt idx="1926">
                  <c:v>-2.8761109999999999</c:v>
                </c:pt>
                <c:pt idx="1927">
                  <c:v>-2.9138409999999997</c:v>
                </c:pt>
                <c:pt idx="1928">
                  <c:v>-2.9046219999999998</c:v>
                </c:pt>
                <c:pt idx="1929">
                  <c:v>-2.8807879999999999</c:v>
                </c:pt>
                <c:pt idx="1930">
                  <c:v>-2.9050880000000001</c:v>
                </c:pt>
                <c:pt idx="1931">
                  <c:v>-2.8840470000000002</c:v>
                </c:pt>
                <c:pt idx="1932">
                  <c:v>-2.9128259999999999</c:v>
                </c:pt>
                <c:pt idx="1933">
                  <c:v>-2.9039029999999997</c:v>
                </c:pt>
                <c:pt idx="1934">
                  <c:v>-2.9154250000000004</c:v>
                </c:pt>
                <c:pt idx="1935">
                  <c:v>-2.9228800000000001</c:v>
                </c:pt>
                <c:pt idx="1936">
                  <c:v>-2.9124720000000002</c:v>
                </c:pt>
                <c:pt idx="1937">
                  <c:v>-2.9027869999999996</c:v>
                </c:pt>
                <c:pt idx="1938">
                  <c:v>-2.9172070000000003</c:v>
                </c:pt>
                <c:pt idx="1939">
                  <c:v>-2.9367649999999998</c:v>
                </c:pt>
                <c:pt idx="1940">
                  <c:v>-2.9027670000000003</c:v>
                </c:pt>
                <c:pt idx="1941">
                  <c:v>-2.9153690000000001</c:v>
                </c:pt>
                <c:pt idx="1942">
                  <c:v>-2.9215040000000001</c:v>
                </c:pt>
                <c:pt idx="1943">
                  <c:v>-2.9355720000000001</c:v>
                </c:pt>
                <c:pt idx="1944">
                  <c:v>-2.9437270000000004</c:v>
                </c:pt>
                <c:pt idx="1945">
                  <c:v>-2.9205769999999998</c:v>
                </c:pt>
                <c:pt idx="1946">
                  <c:v>-2.9215900000000001</c:v>
                </c:pt>
                <c:pt idx="1947">
                  <c:v>-2.9244030000000003</c:v>
                </c:pt>
                <c:pt idx="1948">
                  <c:v>-2.9392230000000001</c:v>
                </c:pt>
                <c:pt idx="1949">
                  <c:v>-2.899724</c:v>
                </c:pt>
                <c:pt idx="1950">
                  <c:v>-2.9099919999999999</c:v>
                </c:pt>
                <c:pt idx="1951">
                  <c:v>-2.9441990000000002</c:v>
                </c:pt>
                <c:pt idx="1952">
                  <c:v>-2.9472589999999999</c:v>
                </c:pt>
                <c:pt idx="1953">
                  <c:v>-2.9576470000000001</c:v>
                </c:pt>
                <c:pt idx="1954">
                  <c:v>-2.9545729999999999</c:v>
                </c:pt>
                <c:pt idx="1955">
                  <c:v>-2.9093249999999995</c:v>
                </c:pt>
                <c:pt idx="1956">
                  <c:v>-2.9569669999999997</c:v>
                </c:pt>
                <c:pt idx="1957">
                  <c:v>-2.9165720000000004</c:v>
                </c:pt>
                <c:pt idx="1958">
                  <c:v>-2.9421350000000004</c:v>
                </c:pt>
                <c:pt idx="1959">
                  <c:v>-2.9289899999999998</c:v>
                </c:pt>
                <c:pt idx="1960">
                  <c:v>-2.9451120000000004</c:v>
                </c:pt>
                <c:pt idx="1961">
                  <c:v>-2.961767</c:v>
                </c:pt>
                <c:pt idx="1962">
                  <c:v>-2.9563790000000001</c:v>
                </c:pt>
                <c:pt idx="1963">
                  <c:v>-2.9476880000000003</c:v>
                </c:pt>
                <c:pt idx="1964">
                  <c:v>-2.9502039999999998</c:v>
                </c:pt>
                <c:pt idx="1965">
                  <c:v>-2.9569489999999998</c:v>
                </c:pt>
                <c:pt idx="1966">
                  <c:v>-2.9454790000000002</c:v>
                </c:pt>
                <c:pt idx="1967">
                  <c:v>-2.9738799999999999</c:v>
                </c:pt>
                <c:pt idx="1968">
                  <c:v>-2.9713000000000003</c:v>
                </c:pt>
                <c:pt idx="1969">
                  <c:v>-2.9570860000000003</c:v>
                </c:pt>
                <c:pt idx="1970">
                  <c:v>-2.9692440000000002</c:v>
                </c:pt>
                <c:pt idx="1971">
                  <c:v>-2.941236</c:v>
                </c:pt>
                <c:pt idx="1972">
                  <c:v>-2.9832529999999999</c:v>
                </c:pt>
                <c:pt idx="1973">
                  <c:v>-2.9731390000000002</c:v>
                </c:pt>
                <c:pt idx="1974">
                  <c:v>-2.9766189999999999</c:v>
                </c:pt>
                <c:pt idx="1975">
                  <c:v>-2.9679400000000005</c:v>
                </c:pt>
                <c:pt idx="1976">
                  <c:v>-2.9964020000000002</c:v>
                </c:pt>
                <c:pt idx="1977">
                  <c:v>-2.9790100000000002</c:v>
                </c:pt>
                <c:pt idx="1978">
                  <c:v>-2.985398</c:v>
                </c:pt>
                <c:pt idx="1979">
                  <c:v>-2.9942850000000005</c:v>
                </c:pt>
                <c:pt idx="1980">
                  <c:v>-2.9833249999999998</c:v>
                </c:pt>
                <c:pt idx="1981">
                  <c:v>-2.9743869999999997</c:v>
                </c:pt>
                <c:pt idx="1982">
                  <c:v>-2.9649670000000001</c:v>
                </c:pt>
                <c:pt idx="1983">
                  <c:v>-2.9928379999999999</c:v>
                </c:pt>
                <c:pt idx="1984">
                  <c:v>-2.9673039999999999</c:v>
                </c:pt>
                <c:pt idx="1985">
                  <c:v>-2.9890209999999997</c:v>
                </c:pt>
                <c:pt idx="1986">
                  <c:v>-2.9978180000000001</c:v>
                </c:pt>
                <c:pt idx="1987">
                  <c:v>-2.9909620000000006</c:v>
                </c:pt>
                <c:pt idx="1988">
                  <c:v>-2.9944110000000004</c:v>
                </c:pt>
                <c:pt idx="1989">
                  <c:v>-3.0001979999999997</c:v>
                </c:pt>
                <c:pt idx="1990">
                  <c:v>-3.0082680000000002</c:v>
                </c:pt>
                <c:pt idx="1991">
                  <c:v>-3.0065839999999997</c:v>
                </c:pt>
                <c:pt idx="1992">
                  <c:v>-3.0093720000000004</c:v>
                </c:pt>
                <c:pt idx="1993">
                  <c:v>-3.0080299999999998</c:v>
                </c:pt>
                <c:pt idx="1994">
                  <c:v>-3.0053700000000001</c:v>
                </c:pt>
                <c:pt idx="1995">
                  <c:v>-3.0058229999999995</c:v>
                </c:pt>
                <c:pt idx="1996">
                  <c:v>-2.9885060000000006</c:v>
                </c:pt>
                <c:pt idx="1997">
                  <c:v>-3.0129620000000004</c:v>
                </c:pt>
                <c:pt idx="1998">
                  <c:v>-3.0065890000000004</c:v>
                </c:pt>
                <c:pt idx="1999">
                  <c:v>-2.9962749999999998</c:v>
                </c:pt>
                <c:pt idx="2000">
                  <c:v>-3.0173779999999994</c:v>
                </c:pt>
                <c:pt idx="2001">
                  <c:v>-3.0238689999999999</c:v>
                </c:pt>
                <c:pt idx="2002">
                  <c:v>-3.023682</c:v>
                </c:pt>
                <c:pt idx="2003">
                  <c:v>-3.0072299999999998</c:v>
                </c:pt>
                <c:pt idx="2004">
                  <c:v>-3.0182990000000003</c:v>
                </c:pt>
                <c:pt idx="2005">
                  <c:v>-2.9944840000000004</c:v>
                </c:pt>
                <c:pt idx="2006">
                  <c:v>-3.0436369999999999</c:v>
                </c:pt>
                <c:pt idx="2007">
                  <c:v>-3.0214040000000004</c:v>
                </c:pt>
                <c:pt idx="2008">
                  <c:v>-3.001077</c:v>
                </c:pt>
                <c:pt idx="2009">
                  <c:v>-3.0391279999999994</c:v>
                </c:pt>
                <c:pt idx="2010">
                  <c:v>-3.0437809999999996</c:v>
                </c:pt>
                <c:pt idx="2011">
                  <c:v>-3.0481130000000003</c:v>
                </c:pt>
                <c:pt idx="2012">
                  <c:v>-3.0203660000000006</c:v>
                </c:pt>
                <c:pt idx="2013">
                  <c:v>-3.0313599999999998</c:v>
                </c:pt>
                <c:pt idx="2014">
                  <c:v>-3.0354709999999998</c:v>
                </c:pt>
                <c:pt idx="2015">
                  <c:v>-3.0476400000000003</c:v>
                </c:pt>
                <c:pt idx="2016">
                  <c:v>-3.0331130000000002</c:v>
                </c:pt>
                <c:pt idx="2017">
                  <c:v>-3.0593189999999999</c:v>
                </c:pt>
                <c:pt idx="2018">
                  <c:v>-3.0659180000000004</c:v>
                </c:pt>
                <c:pt idx="2019">
                  <c:v>-3.0353219999999999</c:v>
                </c:pt>
                <c:pt idx="2020">
                  <c:v>-3.0503169999999997</c:v>
                </c:pt>
                <c:pt idx="2021">
                  <c:v>-3.0624370000000001</c:v>
                </c:pt>
                <c:pt idx="2022">
                  <c:v>-3.0740949999999998</c:v>
                </c:pt>
                <c:pt idx="2023">
                  <c:v>-3.0454250000000003</c:v>
                </c:pt>
                <c:pt idx="2024">
                  <c:v>-3.0639129999999994</c:v>
                </c:pt>
                <c:pt idx="2025">
                  <c:v>-3.0347429999999997</c:v>
                </c:pt>
                <c:pt idx="2026">
                  <c:v>-3.0803220000000002</c:v>
                </c:pt>
                <c:pt idx="2027">
                  <c:v>-3.0797509999999999</c:v>
                </c:pt>
                <c:pt idx="2028">
                  <c:v>-3.0725580000000003</c:v>
                </c:pt>
                <c:pt idx="2029">
                  <c:v>-3.0463390000000001</c:v>
                </c:pt>
                <c:pt idx="2030">
                  <c:v>-3.0804200000000002</c:v>
                </c:pt>
                <c:pt idx="2031">
                  <c:v>-3.080355</c:v>
                </c:pt>
                <c:pt idx="2032">
                  <c:v>-3.0717030000000003</c:v>
                </c:pt>
                <c:pt idx="2033">
                  <c:v>-3.0633320000000004</c:v>
                </c:pt>
                <c:pt idx="2034">
                  <c:v>-3.0862500000000006</c:v>
                </c:pt>
                <c:pt idx="2035">
                  <c:v>-3.0896389999999996</c:v>
                </c:pt>
                <c:pt idx="2036">
                  <c:v>-3.052244</c:v>
                </c:pt>
                <c:pt idx="2037">
                  <c:v>-3.0639549999999995</c:v>
                </c:pt>
                <c:pt idx="2038">
                  <c:v>-3.0924260000000001</c:v>
                </c:pt>
                <c:pt idx="2039">
                  <c:v>-3.0641530000000006</c:v>
                </c:pt>
                <c:pt idx="2040">
                  <c:v>-3.0995000000000004</c:v>
                </c:pt>
                <c:pt idx="2041">
                  <c:v>-3.0544819999999997</c:v>
                </c:pt>
                <c:pt idx="2042">
                  <c:v>-3.0632670000000002</c:v>
                </c:pt>
                <c:pt idx="2043">
                  <c:v>-3.0763259999999999</c:v>
                </c:pt>
                <c:pt idx="2044">
                  <c:v>-3.0584869999999995</c:v>
                </c:pt>
                <c:pt idx="2045">
                  <c:v>-3.0965310000000001</c:v>
                </c:pt>
                <c:pt idx="2046">
                  <c:v>-3.0878050000000004</c:v>
                </c:pt>
                <c:pt idx="2047">
                  <c:v>-3.0976820000000003</c:v>
                </c:pt>
                <c:pt idx="2048">
                  <c:v>-3.1034049999999995</c:v>
                </c:pt>
                <c:pt idx="2049">
                  <c:v>-3.1013489999999999</c:v>
                </c:pt>
                <c:pt idx="2050">
                  <c:v>-3.1175650000000004</c:v>
                </c:pt>
                <c:pt idx="2051">
                  <c:v>-3.1099919999999996</c:v>
                </c:pt>
                <c:pt idx="2052">
                  <c:v>-3.11951</c:v>
                </c:pt>
                <c:pt idx="2053">
                  <c:v>-3.0808049999999998</c:v>
                </c:pt>
                <c:pt idx="2054">
                  <c:v>-3.0907610000000001</c:v>
                </c:pt>
                <c:pt idx="2055">
                  <c:v>-3.104403</c:v>
                </c:pt>
                <c:pt idx="2056">
                  <c:v>-3.0965860000000003</c:v>
                </c:pt>
                <c:pt idx="2057">
                  <c:v>-3.1001210000000001</c:v>
                </c:pt>
                <c:pt idx="2058">
                  <c:v>-3.1215959999999998</c:v>
                </c:pt>
                <c:pt idx="2059">
                  <c:v>-3.092479</c:v>
                </c:pt>
                <c:pt idx="2060">
                  <c:v>-3.1058910000000006</c:v>
                </c:pt>
                <c:pt idx="2061">
                  <c:v>-3.1206370000000003</c:v>
                </c:pt>
                <c:pt idx="2062">
                  <c:v>-3.125874</c:v>
                </c:pt>
                <c:pt idx="2063">
                  <c:v>-3.1184849999999997</c:v>
                </c:pt>
                <c:pt idx="2064">
                  <c:v>-3.1251529999999996</c:v>
                </c:pt>
                <c:pt idx="2065">
                  <c:v>-3.1320939999999999</c:v>
                </c:pt>
                <c:pt idx="2066">
                  <c:v>-3.1254010000000001</c:v>
                </c:pt>
                <c:pt idx="2067">
                  <c:v>-3.125661</c:v>
                </c:pt>
                <c:pt idx="2068">
                  <c:v>-3.1336279999999999</c:v>
                </c:pt>
                <c:pt idx="2069">
                  <c:v>-3.1387190000000005</c:v>
                </c:pt>
                <c:pt idx="2070">
                  <c:v>-3.1225569999999996</c:v>
                </c:pt>
                <c:pt idx="2071">
                  <c:v>-3.1172409999999999</c:v>
                </c:pt>
                <c:pt idx="2072">
                  <c:v>-3.1258520000000001</c:v>
                </c:pt>
                <c:pt idx="2073">
                  <c:v>-3.1244360000000002</c:v>
                </c:pt>
                <c:pt idx="2074">
                  <c:v>-3.1379599999999996</c:v>
                </c:pt>
                <c:pt idx="2075">
                  <c:v>-3.131224</c:v>
                </c:pt>
                <c:pt idx="2076">
                  <c:v>-3.1241529999999997</c:v>
                </c:pt>
                <c:pt idx="2077">
                  <c:v>-3.1415259999999994</c:v>
                </c:pt>
                <c:pt idx="2078">
                  <c:v>-3.1464089999999998</c:v>
                </c:pt>
                <c:pt idx="2079">
                  <c:v>-3.1446550000000002</c:v>
                </c:pt>
                <c:pt idx="2080">
                  <c:v>-3.1251290000000003</c:v>
                </c:pt>
                <c:pt idx="2081">
                  <c:v>-3.1296069999999996</c:v>
                </c:pt>
                <c:pt idx="2082">
                  <c:v>-3.1491750000000001</c:v>
                </c:pt>
                <c:pt idx="2083">
                  <c:v>-3.1499250000000001</c:v>
                </c:pt>
                <c:pt idx="2084">
                  <c:v>-3.1542019999999997</c:v>
                </c:pt>
                <c:pt idx="2085">
                  <c:v>-3.1461329999999998</c:v>
                </c:pt>
                <c:pt idx="2086">
                  <c:v>-3.1306099999999999</c:v>
                </c:pt>
                <c:pt idx="2087">
                  <c:v>-3.1521089999999998</c:v>
                </c:pt>
                <c:pt idx="2088">
                  <c:v>-3.1251199999999999</c:v>
                </c:pt>
                <c:pt idx="2089">
                  <c:v>-3.1235560000000002</c:v>
                </c:pt>
                <c:pt idx="2090">
                  <c:v>-3.1411989999999999</c:v>
                </c:pt>
                <c:pt idx="2091">
                  <c:v>-3.1469419999999997</c:v>
                </c:pt>
                <c:pt idx="2092">
                  <c:v>-3.1559660000000003</c:v>
                </c:pt>
                <c:pt idx="2093">
                  <c:v>-3.1555699999999995</c:v>
                </c:pt>
                <c:pt idx="2094">
                  <c:v>-3.1649959999999995</c:v>
                </c:pt>
                <c:pt idx="2095">
                  <c:v>-3.1256399999999998</c:v>
                </c:pt>
                <c:pt idx="2096">
                  <c:v>-3.1551580000000001</c:v>
                </c:pt>
                <c:pt idx="2097">
                  <c:v>-3.1583440000000005</c:v>
                </c:pt>
                <c:pt idx="2098">
                  <c:v>-3.1715330000000002</c:v>
                </c:pt>
                <c:pt idx="2099">
                  <c:v>-3.1720829999999998</c:v>
                </c:pt>
                <c:pt idx="2100">
                  <c:v>-3.1765610000000004</c:v>
                </c:pt>
                <c:pt idx="2101">
                  <c:v>-3.1862759999999999</c:v>
                </c:pt>
                <c:pt idx="2102">
                  <c:v>-3.1721839999999997</c:v>
                </c:pt>
                <c:pt idx="2103">
                  <c:v>-3.1618409999999999</c:v>
                </c:pt>
                <c:pt idx="2104">
                  <c:v>-3.1829090000000004</c:v>
                </c:pt>
                <c:pt idx="2105">
                  <c:v>-3.1981829999999998</c:v>
                </c:pt>
                <c:pt idx="2106">
                  <c:v>-3.1775130000000003</c:v>
                </c:pt>
                <c:pt idx="2107">
                  <c:v>-3.1648290000000001</c:v>
                </c:pt>
                <c:pt idx="2108">
                  <c:v>-3.1739489999999999</c:v>
                </c:pt>
                <c:pt idx="2109">
                  <c:v>-3.163103</c:v>
                </c:pt>
                <c:pt idx="2110">
                  <c:v>-3.1897399999999996</c:v>
                </c:pt>
                <c:pt idx="2111">
                  <c:v>-3.187516</c:v>
                </c:pt>
                <c:pt idx="2112">
                  <c:v>-3.1950590000000001</c:v>
                </c:pt>
                <c:pt idx="2113">
                  <c:v>-3.1951459999999998</c:v>
                </c:pt>
                <c:pt idx="2114">
                  <c:v>-3.1749390000000002</c:v>
                </c:pt>
                <c:pt idx="2115">
                  <c:v>-3.1895060000000002</c:v>
                </c:pt>
                <c:pt idx="2116">
                  <c:v>-3.1983880000000005</c:v>
                </c:pt>
                <c:pt idx="2117">
                  <c:v>-3.2199620000000002</c:v>
                </c:pt>
                <c:pt idx="2118">
                  <c:v>-3.191589</c:v>
                </c:pt>
                <c:pt idx="2119">
                  <c:v>-3.184126</c:v>
                </c:pt>
                <c:pt idx="2120">
                  <c:v>-3.2069450000000002</c:v>
                </c:pt>
                <c:pt idx="2121">
                  <c:v>-3.1913239999999998</c:v>
                </c:pt>
                <c:pt idx="2122">
                  <c:v>-3.1792830000000003</c:v>
                </c:pt>
                <c:pt idx="2123">
                  <c:v>-3.2138849999999999</c:v>
                </c:pt>
                <c:pt idx="2124">
                  <c:v>-3.1867019999999999</c:v>
                </c:pt>
                <c:pt idx="2125">
                  <c:v>-3.218458</c:v>
                </c:pt>
                <c:pt idx="2126">
                  <c:v>-3.220018</c:v>
                </c:pt>
                <c:pt idx="2127">
                  <c:v>-3.204771</c:v>
                </c:pt>
                <c:pt idx="2128">
                  <c:v>-3.2187819999999996</c:v>
                </c:pt>
                <c:pt idx="2129">
                  <c:v>-3.1942159999999995</c:v>
                </c:pt>
                <c:pt idx="2130">
                  <c:v>-3.2216019999999999</c:v>
                </c:pt>
                <c:pt idx="2131">
                  <c:v>-3.2383509999999998</c:v>
                </c:pt>
                <c:pt idx="2132">
                  <c:v>-3.2258469999999999</c:v>
                </c:pt>
                <c:pt idx="2133">
                  <c:v>-3.2292990000000001</c:v>
                </c:pt>
                <c:pt idx="2134">
                  <c:v>-3.2321590000000002</c:v>
                </c:pt>
                <c:pt idx="2135">
                  <c:v>-3.2492250000000005</c:v>
                </c:pt>
                <c:pt idx="2136">
                  <c:v>-3.2335319999999999</c:v>
                </c:pt>
                <c:pt idx="2137">
                  <c:v>-3.2292750000000003</c:v>
                </c:pt>
                <c:pt idx="2138">
                  <c:v>-3.2266970000000001</c:v>
                </c:pt>
                <c:pt idx="2139">
                  <c:v>-3.2393000000000005</c:v>
                </c:pt>
                <c:pt idx="2140">
                  <c:v>-3.2522560000000005</c:v>
                </c:pt>
                <c:pt idx="2141">
                  <c:v>-3.2487370000000002</c:v>
                </c:pt>
                <c:pt idx="2142">
                  <c:v>-3.2631540000000006</c:v>
                </c:pt>
                <c:pt idx="2143">
                  <c:v>-3.2546490000000001</c:v>
                </c:pt>
                <c:pt idx="2144">
                  <c:v>-3.2687969999999997</c:v>
                </c:pt>
                <c:pt idx="2145">
                  <c:v>-3.2777380000000003</c:v>
                </c:pt>
                <c:pt idx="2146">
                  <c:v>-3.2800210000000001</c:v>
                </c:pt>
                <c:pt idx="2147">
                  <c:v>-3.2767409999999999</c:v>
                </c:pt>
                <c:pt idx="2148">
                  <c:v>-3.2813600000000003</c:v>
                </c:pt>
                <c:pt idx="2149">
                  <c:v>-3.2829169999999999</c:v>
                </c:pt>
                <c:pt idx="2150">
                  <c:v>-3.2773029999999999</c:v>
                </c:pt>
                <c:pt idx="2151">
                  <c:v>-3.2585159999999997</c:v>
                </c:pt>
                <c:pt idx="2152">
                  <c:v>-3.2742739999999997</c:v>
                </c:pt>
                <c:pt idx="2153">
                  <c:v>-3.2928280000000001</c:v>
                </c:pt>
                <c:pt idx="2154">
                  <c:v>-3.2800749999999996</c:v>
                </c:pt>
                <c:pt idx="2155">
                  <c:v>-3.2631700000000001</c:v>
                </c:pt>
                <c:pt idx="2156">
                  <c:v>-3.2719940000000003</c:v>
                </c:pt>
                <c:pt idx="2157">
                  <c:v>-3.2908719999999998</c:v>
                </c:pt>
                <c:pt idx="2158">
                  <c:v>-3.2947339999999996</c:v>
                </c:pt>
                <c:pt idx="2159">
                  <c:v>-3.2907549999999994</c:v>
                </c:pt>
                <c:pt idx="2160">
                  <c:v>-3.2998789999999998</c:v>
                </c:pt>
                <c:pt idx="2161">
                  <c:v>-3.2970030000000001</c:v>
                </c:pt>
                <c:pt idx="2162">
                  <c:v>-3.2846230000000003</c:v>
                </c:pt>
                <c:pt idx="2163">
                  <c:v>-3.2770269999999999</c:v>
                </c:pt>
                <c:pt idx="2164">
                  <c:v>-3.2728070000000002</c:v>
                </c:pt>
                <c:pt idx="2165">
                  <c:v>-3.3018190000000005</c:v>
                </c:pt>
                <c:pt idx="2166">
                  <c:v>-3.3110079999999997</c:v>
                </c:pt>
                <c:pt idx="2167">
                  <c:v>-3.3025590000000005</c:v>
                </c:pt>
                <c:pt idx="2168">
                  <c:v>-3.29847</c:v>
                </c:pt>
                <c:pt idx="2169">
                  <c:v>-3.3172139999999994</c:v>
                </c:pt>
                <c:pt idx="2170">
                  <c:v>-3.3128200000000003</c:v>
                </c:pt>
                <c:pt idx="2171">
                  <c:v>-3.2823949999999997</c:v>
                </c:pt>
                <c:pt idx="2172">
                  <c:v>-3.2943320000000003</c:v>
                </c:pt>
                <c:pt idx="2173">
                  <c:v>-3.3121940000000003</c:v>
                </c:pt>
                <c:pt idx="2174">
                  <c:v>-3.3196289999999995</c:v>
                </c:pt>
                <c:pt idx="2175">
                  <c:v>-3.3241409999999996</c:v>
                </c:pt>
                <c:pt idx="2176">
                  <c:v>-3.2956930000000004</c:v>
                </c:pt>
                <c:pt idx="2177">
                  <c:v>-3.3351269999999995</c:v>
                </c:pt>
                <c:pt idx="2178">
                  <c:v>-3.3296930000000002</c:v>
                </c:pt>
                <c:pt idx="2179">
                  <c:v>-3.3161200000000002</c:v>
                </c:pt>
                <c:pt idx="2180">
                  <c:v>-3.3193559999999995</c:v>
                </c:pt>
                <c:pt idx="2181">
                  <c:v>-3.336999</c:v>
                </c:pt>
                <c:pt idx="2182">
                  <c:v>-3.3340770000000002</c:v>
                </c:pt>
                <c:pt idx="2183">
                  <c:v>-3.3298459999999999</c:v>
                </c:pt>
                <c:pt idx="2184">
                  <c:v>-3.3127079999999998</c:v>
                </c:pt>
                <c:pt idx="2185">
                  <c:v>-3.2843630000000004</c:v>
                </c:pt>
                <c:pt idx="2186">
                  <c:v>-3.3532719999999996</c:v>
                </c:pt>
                <c:pt idx="2187">
                  <c:v>-3.3359369999999999</c:v>
                </c:pt>
                <c:pt idx="2188">
                  <c:v>-3.3291620000000002</c:v>
                </c:pt>
                <c:pt idx="2189">
                  <c:v>-3.3357460000000003</c:v>
                </c:pt>
                <c:pt idx="2190">
                  <c:v>-3.3198000000000003</c:v>
                </c:pt>
                <c:pt idx="2191">
                  <c:v>-3.3477580000000002</c:v>
                </c:pt>
                <c:pt idx="2192">
                  <c:v>-3.3213760000000003</c:v>
                </c:pt>
                <c:pt idx="2193">
                  <c:v>-3.3020209999999994</c:v>
                </c:pt>
                <c:pt idx="2194">
                  <c:v>-3.3467869999999995</c:v>
                </c:pt>
                <c:pt idx="2195">
                  <c:v>-3.3565550000000002</c:v>
                </c:pt>
                <c:pt idx="2196">
                  <c:v>-3.3495749999999997</c:v>
                </c:pt>
                <c:pt idx="2197">
                  <c:v>-3.3521579999999997</c:v>
                </c:pt>
                <c:pt idx="2198">
                  <c:v>-3.3774990000000003</c:v>
                </c:pt>
                <c:pt idx="2199">
                  <c:v>-3.3728160000000003</c:v>
                </c:pt>
                <c:pt idx="2200">
                  <c:v>-3.346473</c:v>
                </c:pt>
                <c:pt idx="2201">
                  <c:v>-3.3353650000000004</c:v>
                </c:pt>
                <c:pt idx="2202">
                  <c:v>-3.3703959999999995</c:v>
                </c:pt>
                <c:pt idx="2203">
                  <c:v>-3.3755200000000003</c:v>
                </c:pt>
                <c:pt idx="2204">
                  <c:v>-3.3688450000000003</c:v>
                </c:pt>
                <c:pt idx="2205">
                  <c:v>-3.3769000000000005</c:v>
                </c:pt>
                <c:pt idx="2206">
                  <c:v>-3.3865770000000004</c:v>
                </c:pt>
                <c:pt idx="2207">
                  <c:v>-3.386171</c:v>
                </c:pt>
                <c:pt idx="2208">
                  <c:v>-3.3724449999999999</c:v>
                </c:pt>
                <c:pt idx="2209">
                  <c:v>-3.386504</c:v>
                </c:pt>
                <c:pt idx="2210">
                  <c:v>-3.373529</c:v>
                </c:pt>
                <c:pt idx="2211">
                  <c:v>-3.3949619999999996</c:v>
                </c:pt>
                <c:pt idx="2212">
                  <c:v>-3.3875610000000003</c:v>
                </c:pt>
                <c:pt idx="2213">
                  <c:v>-3.3869339999999997</c:v>
                </c:pt>
                <c:pt idx="2214">
                  <c:v>-3.3940510000000002</c:v>
                </c:pt>
                <c:pt idx="2215">
                  <c:v>-3.3834409999999999</c:v>
                </c:pt>
                <c:pt idx="2216">
                  <c:v>-3.409456</c:v>
                </c:pt>
                <c:pt idx="2217">
                  <c:v>-3.4054729999999998</c:v>
                </c:pt>
                <c:pt idx="2218">
                  <c:v>-3.4312349999999996</c:v>
                </c:pt>
                <c:pt idx="2219">
                  <c:v>-3.4218240000000004</c:v>
                </c:pt>
                <c:pt idx="2220">
                  <c:v>-3.4151120000000006</c:v>
                </c:pt>
                <c:pt idx="2221">
                  <c:v>-3.4118509999999995</c:v>
                </c:pt>
                <c:pt idx="2222">
                  <c:v>-3.4169010000000002</c:v>
                </c:pt>
                <c:pt idx="2223">
                  <c:v>-3.4319830000000002</c:v>
                </c:pt>
                <c:pt idx="2224">
                  <c:v>-3.4325209999999995</c:v>
                </c:pt>
                <c:pt idx="2225">
                  <c:v>-3.4340459999999995</c:v>
                </c:pt>
                <c:pt idx="2226">
                  <c:v>-3.4360769999999996</c:v>
                </c:pt>
                <c:pt idx="2227">
                  <c:v>-3.432207</c:v>
                </c:pt>
                <c:pt idx="2228">
                  <c:v>-3.4228040000000002</c:v>
                </c:pt>
                <c:pt idx="2229">
                  <c:v>-3.4104540000000001</c:v>
                </c:pt>
                <c:pt idx="2230">
                  <c:v>-3.4290880000000001</c:v>
                </c:pt>
                <c:pt idx="2231">
                  <c:v>-3.4578199999999999</c:v>
                </c:pt>
                <c:pt idx="2232">
                  <c:v>-3.4307690000000006</c:v>
                </c:pt>
                <c:pt idx="2233">
                  <c:v>-3.4539739999999997</c:v>
                </c:pt>
                <c:pt idx="2234">
                  <c:v>-3.4575500000000003</c:v>
                </c:pt>
                <c:pt idx="2235">
                  <c:v>-3.4860669999999998</c:v>
                </c:pt>
                <c:pt idx="2236">
                  <c:v>-3.4646910000000002</c:v>
                </c:pt>
                <c:pt idx="2237">
                  <c:v>-3.442469</c:v>
                </c:pt>
                <c:pt idx="2238">
                  <c:v>-3.4596950000000004</c:v>
                </c:pt>
                <c:pt idx="2239">
                  <c:v>-3.4795579999999995</c:v>
                </c:pt>
                <c:pt idx="2240">
                  <c:v>-3.4819309999999999</c:v>
                </c:pt>
                <c:pt idx="2241">
                  <c:v>-3.4713049999999996</c:v>
                </c:pt>
                <c:pt idx="2242">
                  <c:v>-3.4749129999999999</c:v>
                </c:pt>
                <c:pt idx="2243">
                  <c:v>-3.4561790000000001</c:v>
                </c:pt>
                <c:pt idx="2244">
                  <c:v>-3.4926920000000004</c:v>
                </c:pt>
                <c:pt idx="2245">
                  <c:v>-3.4797230000000003</c:v>
                </c:pt>
                <c:pt idx="2246">
                  <c:v>-3.4709180000000002</c:v>
                </c:pt>
                <c:pt idx="2247">
                  <c:v>-3.5133559999999995</c:v>
                </c:pt>
                <c:pt idx="2248">
                  <c:v>-3.5220050000000001</c:v>
                </c:pt>
                <c:pt idx="2249">
                  <c:v>-3.5066009999999999</c:v>
                </c:pt>
                <c:pt idx="2250">
                  <c:v>-3.5076259999999997</c:v>
                </c:pt>
                <c:pt idx="2251">
                  <c:v>-3.5253949999999996</c:v>
                </c:pt>
                <c:pt idx="2252">
                  <c:v>-3.5222630000000001</c:v>
                </c:pt>
                <c:pt idx="2253">
                  <c:v>-3.4949810000000006</c:v>
                </c:pt>
                <c:pt idx="2254">
                  <c:v>-3.5182579999999999</c:v>
                </c:pt>
                <c:pt idx="2255">
                  <c:v>-3.5485779999999996</c:v>
                </c:pt>
                <c:pt idx="2256">
                  <c:v>-3.5016440000000002</c:v>
                </c:pt>
                <c:pt idx="2257">
                  <c:v>-3.5408709999999997</c:v>
                </c:pt>
                <c:pt idx="2258">
                  <c:v>-3.5376899999999996</c:v>
                </c:pt>
                <c:pt idx="2259">
                  <c:v>-3.5539339999999995</c:v>
                </c:pt>
                <c:pt idx="2260">
                  <c:v>-3.5153059999999998</c:v>
                </c:pt>
                <c:pt idx="2261">
                  <c:v>-3.52325</c:v>
                </c:pt>
                <c:pt idx="2262">
                  <c:v>-3.5281790000000006</c:v>
                </c:pt>
                <c:pt idx="2263">
                  <c:v>-3.5423279999999999</c:v>
                </c:pt>
                <c:pt idx="2264">
                  <c:v>-3.534446</c:v>
                </c:pt>
                <c:pt idx="2265">
                  <c:v>-3.5687900000000004</c:v>
                </c:pt>
                <c:pt idx="2266">
                  <c:v>-3.5645779999999996</c:v>
                </c:pt>
                <c:pt idx="2267">
                  <c:v>-3.5738190000000003</c:v>
                </c:pt>
                <c:pt idx="2268">
                  <c:v>-3.5851379999999997</c:v>
                </c:pt>
                <c:pt idx="2269">
                  <c:v>-3.5752969999999999</c:v>
                </c:pt>
                <c:pt idx="2270">
                  <c:v>-3.5754549999999994</c:v>
                </c:pt>
                <c:pt idx="2271">
                  <c:v>-3.5749860000000004</c:v>
                </c:pt>
                <c:pt idx="2272">
                  <c:v>-3.5795170000000005</c:v>
                </c:pt>
                <c:pt idx="2273">
                  <c:v>-3.6017679999999999</c:v>
                </c:pt>
                <c:pt idx="2274">
                  <c:v>-3.5933469999999996</c:v>
                </c:pt>
                <c:pt idx="2275">
                  <c:v>-3.6061089999999996</c:v>
                </c:pt>
                <c:pt idx="2276">
                  <c:v>-3.6043939999999997</c:v>
                </c:pt>
                <c:pt idx="2277">
                  <c:v>-3.6013650000000004</c:v>
                </c:pt>
                <c:pt idx="2278">
                  <c:v>-3.5832630000000005</c:v>
                </c:pt>
                <c:pt idx="2279">
                  <c:v>-3.6196090000000005</c:v>
                </c:pt>
                <c:pt idx="2280">
                  <c:v>-3.6421939999999995</c:v>
                </c:pt>
                <c:pt idx="2281">
                  <c:v>-3.6306409999999998</c:v>
                </c:pt>
                <c:pt idx="2282">
                  <c:v>-3.6251940000000005</c:v>
                </c:pt>
                <c:pt idx="2283">
                  <c:v>-3.615599</c:v>
                </c:pt>
                <c:pt idx="2284">
                  <c:v>-3.6501289999999997</c:v>
                </c:pt>
                <c:pt idx="2285">
                  <c:v>-3.6199499999999998</c:v>
                </c:pt>
                <c:pt idx="2286">
                  <c:v>-3.6186720000000001</c:v>
                </c:pt>
                <c:pt idx="2287">
                  <c:v>-3.6330399999999994</c:v>
                </c:pt>
                <c:pt idx="2288">
                  <c:v>-3.6513140000000002</c:v>
                </c:pt>
                <c:pt idx="2289">
                  <c:v>-3.6586449999999995</c:v>
                </c:pt>
                <c:pt idx="2290">
                  <c:v>-3.658207</c:v>
                </c:pt>
                <c:pt idx="2291">
                  <c:v>-3.6573690000000001</c:v>
                </c:pt>
                <c:pt idx="2292">
                  <c:v>-3.6693639999999998</c:v>
                </c:pt>
                <c:pt idx="2293">
                  <c:v>-3.6650010000000002</c:v>
                </c:pt>
                <c:pt idx="2294">
                  <c:v>-3.6829210000000003</c:v>
                </c:pt>
                <c:pt idx="2295">
                  <c:v>-3.6489220000000002</c:v>
                </c:pt>
                <c:pt idx="2296">
                  <c:v>-3.67882</c:v>
                </c:pt>
                <c:pt idx="2297">
                  <c:v>-3.6860400000000002</c:v>
                </c:pt>
                <c:pt idx="2298">
                  <c:v>-3.682204</c:v>
                </c:pt>
                <c:pt idx="2299">
                  <c:v>-3.7007670000000004</c:v>
                </c:pt>
                <c:pt idx="2300">
                  <c:v>-3.6977970000000004</c:v>
                </c:pt>
                <c:pt idx="2301">
                  <c:v>-3.6984460000000001</c:v>
                </c:pt>
                <c:pt idx="2302">
                  <c:v>-3.7105219999999997</c:v>
                </c:pt>
                <c:pt idx="2303">
                  <c:v>-3.6707000000000001</c:v>
                </c:pt>
                <c:pt idx="2304">
                  <c:v>-3.6977800000000003</c:v>
                </c:pt>
                <c:pt idx="2305">
                  <c:v>-3.7174209999999999</c:v>
                </c:pt>
                <c:pt idx="2306">
                  <c:v>-3.7242820000000005</c:v>
                </c:pt>
                <c:pt idx="2307">
                  <c:v>-3.7222429999999997</c:v>
                </c:pt>
                <c:pt idx="2308">
                  <c:v>-3.7174459999999998</c:v>
                </c:pt>
                <c:pt idx="2309">
                  <c:v>-3.7023300000000003</c:v>
                </c:pt>
                <c:pt idx="2310">
                  <c:v>-3.7239969999999998</c:v>
                </c:pt>
                <c:pt idx="2311">
                  <c:v>-3.7604609999999994</c:v>
                </c:pt>
                <c:pt idx="2312">
                  <c:v>-3.7584320000000004</c:v>
                </c:pt>
                <c:pt idx="2313">
                  <c:v>-3.7517420000000001</c:v>
                </c:pt>
                <c:pt idx="2314">
                  <c:v>-3.7500749999999998</c:v>
                </c:pt>
                <c:pt idx="2315">
                  <c:v>-3.7587729999999997</c:v>
                </c:pt>
                <c:pt idx="2316">
                  <c:v>-3.7382219999999999</c:v>
                </c:pt>
                <c:pt idx="2317">
                  <c:v>-3.7361280000000003</c:v>
                </c:pt>
                <c:pt idx="2318">
                  <c:v>-3.7614980000000005</c:v>
                </c:pt>
                <c:pt idx="2319">
                  <c:v>-3.7874129999999999</c:v>
                </c:pt>
                <c:pt idx="2320">
                  <c:v>-3.7811989999999995</c:v>
                </c:pt>
                <c:pt idx="2321">
                  <c:v>-3.7639630000000004</c:v>
                </c:pt>
                <c:pt idx="2322">
                  <c:v>-3.7589239999999999</c:v>
                </c:pt>
                <c:pt idx="2323">
                  <c:v>-3.7456849999999999</c:v>
                </c:pt>
                <c:pt idx="2324">
                  <c:v>-3.7745220000000002</c:v>
                </c:pt>
                <c:pt idx="2325">
                  <c:v>-3.7775980000000002</c:v>
                </c:pt>
                <c:pt idx="2326">
                  <c:v>-3.7917940000000003</c:v>
                </c:pt>
                <c:pt idx="2327">
                  <c:v>-3.7948590000000006</c:v>
                </c:pt>
                <c:pt idx="2328">
                  <c:v>-3.8092139999999999</c:v>
                </c:pt>
                <c:pt idx="2329">
                  <c:v>-3.8189500000000001</c:v>
                </c:pt>
                <c:pt idx="2330">
                  <c:v>-3.815372</c:v>
                </c:pt>
                <c:pt idx="2331">
                  <c:v>-3.8184320000000005</c:v>
                </c:pt>
                <c:pt idx="2332">
                  <c:v>-3.8022009999999997</c:v>
                </c:pt>
                <c:pt idx="2333">
                  <c:v>-3.8280630000000002</c:v>
                </c:pt>
                <c:pt idx="2334">
                  <c:v>-3.8095789999999998</c:v>
                </c:pt>
                <c:pt idx="2335">
                  <c:v>-3.8358909999999997</c:v>
                </c:pt>
                <c:pt idx="2336">
                  <c:v>-3.8520539999999999</c:v>
                </c:pt>
                <c:pt idx="2337">
                  <c:v>-3.8439020000000004</c:v>
                </c:pt>
                <c:pt idx="2338">
                  <c:v>-3.8486740000000004</c:v>
                </c:pt>
                <c:pt idx="2339">
                  <c:v>-3.867175</c:v>
                </c:pt>
                <c:pt idx="2340">
                  <c:v>-3.8698049999999995</c:v>
                </c:pt>
                <c:pt idx="2341">
                  <c:v>-3.8583370000000006</c:v>
                </c:pt>
                <c:pt idx="2342">
                  <c:v>-3.8493050000000002</c:v>
                </c:pt>
                <c:pt idx="2343">
                  <c:v>-3.8616280000000005</c:v>
                </c:pt>
                <c:pt idx="2344">
                  <c:v>-3.8228560000000003</c:v>
                </c:pt>
                <c:pt idx="2345">
                  <c:v>-3.8771440000000004</c:v>
                </c:pt>
                <c:pt idx="2346">
                  <c:v>-3.885977</c:v>
                </c:pt>
                <c:pt idx="2347">
                  <c:v>-3.8894359999999999</c:v>
                </c:pt>
                <c:pt idx="2348">
                  <c:v>-3.8660369999999995</c:v>
                </c:pt>
                <c:pt idx="2349">
                  <c:v>-3.8900580000000002</c:v>
                </c:pt>
                <c:pt idx="2350">
                  <c:v>-3.8681470000000004</c:v>
                </c:pt>
                <c:pt idx="2351">
                  <c:v>-3.8838059999999999</c:v>
                </c:pt>
                <c:pt idx="2352">
                  <c:v>-3.8787350000000003</c:v>
                </c:pt>
                <c:pt idx="2353">
                  <c:v>-3.8869009999999999</c:v>
                </c:pt>
                <c:pt idx="2354">
                  <c:v>-3.9043809999999999</c:v>
                </c:pt>
                <c:pt idx="2355">
                  <c:v>-3.9238389999999996</c:v>
                </c:pt>
                <c:pt idx="2356">
                  <c:v>-3.8547259999999999</c:v>
                </c:pt>
                <c:pt idx="2357">
                  <c:v>-3.8805270000000003</c:v>
                </c:pt>
                <c:pt idx="2358">
                  <c:v>-3.9226669999999997</c:v>
                </c:pt>
                <c:pt idx="2359">
                  <c:v>-3.9266370000000004</c:v>
                </c:pt>
                <c:pt idx="2360">
                  <c:v>-3.9410869999999996</c:v>
                </c:pt>
                <c:pt idx="2361">
                  <c:v>-3.9304869999999998</c:v>
                </c:pt>
                <c:pt idx="2362">
                  <c:v>-3.9089889999999996</c:v>
                </c:pt>
                <c:pt idx="2363">
                  <c:v>-3.9378900000000003</c:v>
                </c:pt>
                <c:pt idx="2364">
                  <c:v>-3.9506159999999997</c:v>
                </c:pt>
                <c:pt idx="2365">
                  <c:v>-3.9603830000000002</c:v>
                </c:pt>
                <c:pt idx="2366">
                  <c:v>-3.9470580000000002</c:v>
                </c:pt>
                <c:pt idx="2367">
                  <c:v>-3.9376150000000001</c:v>
                </c:pt>
                <c:pt idx="2368">
                  <c:v>-3.9695939999999998</c:v>
                </c:pt>
                <c:pt idx="2369">
                  <c:v>-3.9782409999999997</c:v>
                </c:pt>
                <c:pt idx="2370">
                  <c:v>-3.9558599999999995</c:v>
                </c:pt>
                <c:pt idx="2371">
                  <c:v>-3.9600759999999999</c:v>
                </c:pt>
                <c:pt idx="2372">
                  <c:v>-3.966818</c:v>
                </c:pt>
                <c:pt idx="2373">
                  <c:v>-3.9672199999999997</c:v>
                </c:pt>
                <c:pt idx="2374">
                  <c:v>-3.9726449999999995</c:v>
                </c:pt>
                <c:pt idx="2375">
                  <c:v>-3.9539249999999999</c:v>
                </c:pt>
                <c:pt idx="2376">
                  <c:v>-3.9660600000000001</c:v>
                </c:pt>
                <c:pt idx="2377">
                  <c:v>-3.9874619999999998</c:v>
                </c:pt>
                <c:pt idx="2378">
                  <c:v>-3.9961630000000001</c:v>
                </c:pt>
                <c:pt idx="2379">
                  <c:v>-3.9868030000000005</c:v>
                </c:pt>
                <c:pt idx="2380">
                  <c:v>-3.9685180000000004</c:v>
                </c:pt>
                <c:pt idx="2381">
                  <c:v>-3.9827599999999999</c:v>
                </c:pt>
                <c:pt idx="2382">
                  <c:v>-3.9733839999999994</c:v>
                </c:pt>
                <c:pt idx="2383">
                  <c:v>-3.9937690000000003</c:v>
                </c:pt>
                <c:pt idx="2384">
                  <c:v>-3.9839859999999998</c:v>
                </c:pt>
                <c:pt idx="2385">
                  <c:v>-3.9959629999999997</c:v>
                </c:pt>
                <c:pt idx="2386">
                  <c:v>-4.0070039999999993</c:v>
                </c:pt>
                <c:pt idx="2387">
                  <c:v>-3.974952</c:v>
                </c:pt>
                <c:pt idx="2388">
                  <c:v>-3.9969070000000002</c:v>
                </c:pt>
                <c:pt idx="2389">
                  <c:v>-3.9993209999999997</c:v>
                </c:pt>
                <c:pt idx="2390">
                  <c:v>-4.0243079999999996</c:v>
                </c:pt>
                <c:pt idx="2391">
                  <c:v>-4.0141529999999994</c:v>
                </c:pt>
                <c:pt idx="2392">
                  <c:v>-4.0236030000000005</c:v>
                </c:pt>
                <c:pt idx="2393">
                  <c:v>-4.0230610000000002</c:v>
                </c:pt>
                <c:pt idx="2394">
                  <c:v>-4.0060090000000006</c:v>
                </c:pt>
                <c:pt idx="2395">
                  <c:v>-4.0094120000000002</c:v>
                </c:pt>
                <c:pt idx="2396">
                  <c:v>-4.0306769999999998</c:v>
                </c:pt>
                <c:pt idx="2397">
                  <c:v>-4.0008949999999999</c:v>
                </c:pt>
                <c:pt idx="2398">
                  <c:v>-4.0173139999999998</c:v>
                </c:pt>
                <c:pt idx="2399">
                  <c:v>-4.0017060000000004</c:v>
                </c:pt>
                <c:pt idx="2400">
                  <c:v>-3.9971369999999995</c:v>
                </c:pt>
                <c:pt idx="2401">
                  <c:v>-4.0419799999999997</c:v>
                </c:pt>
                <c:pt idx="2402">
                  <c:v>-4.0190090000000005</c:v>
                </c:pt>
                <c:pt idx="2403">
                  <c:v>-4.0320320000000001</c:v>
                </c:pt>
                <c:pt idx="2404">
                  <c:v>-4.0452599999999999</c:v>
                </c:pt>
                <c:pt idx="2405">
                  <c:v>-4.0449760000000001</c:v>
                </c:pt>
                <c:pt idx="2406">
                  <c:v>-4.0408650000000002</c:v>
                </c:pt>
                <c:pt idx="2407">
                  <c:v>-4.0258250000000002</c:v>
                </c:pt>
                <c:pt idx="2408">
                  <c:v>-4.0442369999999999</c:v>
                </c:pt>
                <c:pt idx="2409">
                  <c:v>-4.047885</c:v>
                </c:pt>
                <c:pt idx="2410">
                  <c:v>-4.0491129999999993</c:v>
                </c:pt>
                <c:pt idx="2411">
                  <c:v>-4.0510630000000001</c:v>
                </c:pt>
                <c:pt idx="2412">
                  <c:v>-4.0455569999999996</c:v>
                </c:pt>
                <c:pt idx="2413">
                  <c:v>-4.0525120000000001</c:v>
                </c:pt>
                <c:pt idx="2414">
                  <c:v>-4.0491399999999995</c:v>
                </c:pt>
                <c:pt idx="2415">
                  <c:v>-4.0455749999999995</c:v>
                </c:pt>
                <c:pt idx="2416">
                  <c:v>-4.0335429999999999</c:v>
                </c:pt>
                <c:pt idx="2417">
                  <c:v>-4.0455129999999997</c:v>
                </c:pt>
                <c:pt idx="2418">
                  <c:v>-4.0677479999999999</c:v>
                </c:pt>
                <c:pt idx="2419">
                  <c:v>-4.0328580000000001</c:v>
                </c:pt>
                <c:pt idx="2420">
                  <c:v>-4.0256129999999999</c:v>
                </c:pt>
                <c:pt idx="2421">
                  <c:v>-4.0685339999999997</c:v>
                </c:pt>
                <c:pt idx="2422">
                  <c:v>-4.0834410000000005</c:v>
                </c:pt>
                <c:pt idx="2423">
                  <c:v>-4.0351920000000003</c:v>
                </c:pt>
                <c:pt idx="2424">
                  <c:v>-4.0347170000000006</c:v>
                </c:pt>
                <c:pt idx="2425">
                  <c:v>-4.0143500000000003</c:v>
                </c:pt>
                <c:pt idx="2426">
                  <c:v>-4.0655789999999996</c:v>
                </c:pt>
                <c:pt idx="2427">
                  <c:v>-4.0675319999999999</c:v>
                </c:pt>
                <c:pt idx="2428">
                  <c:v>-4.0648040000000005</c:v>
                </c:pt>
                <c:pt idx="2429">
                  <c:v>-4.0823650000000002</c:v>
                </c:pt>
                <c:pt idx="2430">
                  <c:v>-4.1007920000000002</c:v>
                </c:pt>
                <c:pt idx="2431">
                  <c:v>-4.0947820000000004</c:v>
                </c:pt>
                <c:pt idx="2432">
                  <c:v>-4.0833080000000006</c:v>
                </c:pt>
                <c:pt idx="2433">
                  <c:v>-4.0707149999999999</c:v>
                </c:pt>
                <c:pt idx="2434">
                  <c:v>-4.0977800000000002</c:v>
                </c:pt>
                <c:pt idx="2435">
                  <c:v>-4.0898390000000004</c:v>
                </c:pt>
                <c:pt idx="2436">
                  <c:v>-4.0695399999999999</c:v>
                </c:pt>
                <c:pt idx="2437">
                  <c:v>-4.0684040000000001</c:v>
                </c:pt>
                <c:pt idx="2438">
                  <c:v>-4.0787370000000003</c:v>
                </c:pt>
                <c:pt idx="2439">
                  <c:v>-4.0686309999999999</c:v>
                </c:pt>
                <c:pt idx="2440">
                  <c:v>-4.0878300000000003</c:v>
                </c:pt>
                <c:pt idx="2441">
                  <c:v>-4.0868439999999993</c:v>
                </c:pt>
              </c:numCache>
            </c:numRef>
          </c:yVal>
        </c:ser>
        <c:ser>
          <c:idx val="3"/>
          <c:order val="3"/>
          <c:tx>
            <c:v>ref. - Z(1163)</c:v>
          </c:tx>
          <c:spPr>
            <a:ln w="28575">
              <a:noFill/>
            </a:ln>
          </c:spPr>
          <c:xVal>
            <c:numRef>
              <c:f>'LHC side1AB'!$AB$24:$AB$2461</c:f>
              <c:numCache>
                <c:formatCode>General</c:formatCode>
                <c:ptCount val="2438"/>
                <c:pt idx="0">
                  <c:v>26.908000000000001</c:v>
                </c:pt>
                <c:pt idx="1">
                  <c:v>27.719000000000001</c:v>
                </c:pt>
                <c:pt idx="2">
                  <c:v>28.521999999999998</c:v>
                </c:pt>
                <c:pt idx="3">
                  <c:v>29.314</c:v>
                </c:pt>
                <c:pt idx="4">
                  <c:v>30.103999999999999</c:v>
                </c:pt>
                <c:pt idx="5">
                  <c:v>30.884</c:v>
                </c:pt>
                <c:pt idx="6">
                  <c:v>31.704999999999998</c:v>
                </c:pt>
                <c:pt idx="7">
                  <c:v>32.481000000000002</c:v>
                </c:pt>
                <c:pt idx="8">
                  <c:v>33.279000000000003</c:v>
                </c:pt>
                <c:pt idx="9">
                  <c:v>34.075000000000003</c:v>
                </c:pt>
                <c:pt idx="10">
                  <c:v>34.863</c:v>
                </c:pt>
                <c:pt idx="11">
                  <c:v>35.655999999999999</c:v>
                </c:pt>
                <c:pt idx="12">
                  <c:v>36.454999999999998</c:v>
                </c:pt>
                <c:pt idx="13">
                  <c:v>37.234000000000002</c:v>
                </c:pt>
                <c:pt idx="14">
                  <c:v>38.042999999999999</c:v>
                </c:pt>
                <c:pt idx="15">
                  <c:v>38.832999999999998</c:v>
                </c:pt>
                <c:pt idx="16">
                  <c:v>39.625999999999998</c:v>
                </c:pt>
                <c:pt idx="17">
                  <c:v>40.454000000000001</c:v>
                </c:pt>
                <c:pt idx="18">
                  <c:v>41.241999999999997</c:v>
                </c:pt>
                <c:pt idx="19">
                  <c:v>42.034999999999997</c:v>
                </c:pt>
                <c:pt idx="20">
                  <c:v>42.823</c:v>
                </c:pt>
                <c:pt idx="21">
                  <c:v>43.603999999999999</c:v>
                </c:pt>
                <c:pt idx="22">
                  <c:v>44.423999999999999</c:v>
                </c:pt>
                <c:pt idx="23">
                  <c:v>45.215000000000003</c:v>
                </c:pt>
                <c:pt idx="24">
                  <c:v>46.002000000000002</c:v>
                </c:pt>
                <c:pt idx="25">
                  <c:v>46.802999999999997</c:v>
                </c:pt>
                <c:pt idx="26">
                  <c:v>47.591999999999999</c:v>
                </c:pt>
                <c:pt idx="27">
                  <c:v>48.393999999999998</c:v>
                </c:pt>
                <c:pt idx="28">
                  <c:v>49.19</c:v>
                </c:pt>
                <c:pt idx="29">
                  <c:v>49.978000000000002</c:v>
                </c:pt>
                <c:pt idx="30">
                  <c:v>50.779000000000003</c:v>
                </c:pt>
                <c:pt idx="31">
                  <c:v>51.555</c:v>
                </c:pt>
                <c:pt idx="32">
                  <c:v>52.345999999999997</c:v>
                </c:pt>
                <c:pt idx="33">
                  <c:v>53.146999999999998</c:v>
                </c:pt>
                <c:pt idx="34">
                  <c:v>53.920999999999999</c:v>
                </c:pt>
                <c:pt idx="35">
                  <c:v>54.728999999999999</c:v>
                </c:pt>
                <c:pt idx="36">
                  <c:v>55.506999999999998</c:v>
                </c:pt>
                <c:pt idx="37">
                  <c:v>56.305</c:v>
                </c:pt>
                <c:pt idx="38">
                  <c:v>57.109000000000002</c:v>
                </c:pt>
                <c:pt idx="39">
                  <c:v>57.896999999999998</c:v>
                </c:pt>
                <c:pt idx="40">
                  <c:v>58.692999999999998</c:v>
                </c:pt>
                <c:pt idx="41">
                  <c:v>59.484999999999999</c:v>
                </c:pt>
                <c:pt idx="42">
                  <c:v>60.268999999999998</c:v>
                </c:pt>
                <c:pt idx="43">
                  <c:v>61.061999999999998</c:v>
                </c:pt>
                <c:pt idx="44">
                  <c:v>61.869</c:v>
                </c:pt>
                <c:pt idx="45">
                  <c:v>62.64</c:v>
                </c:pt>
                <c:pt idx="46">
                  <c:v>63.451000000000001</c:v>
                </c:pt>
                <c:pt idx="47">
                  <c:v>64.248000000000005</c:v>
                </c:pt>
                <c:pt idx="48">
                  <c:v>65.027000000000001</c:v>
                </c:pt>
                <c:pt idx="49">
                  <c:v>65.846000000000004</c:v>
                </c:pt>
                <c:pt idx="50">
                  <c:v>66.620999999999995</c:v>
                </c:pt>
                <c:pt idx="51">
                  <c:v>67.426000000000002</c:v>
                </c:pt>
                <c:pt idx="52">
                  <c:v>68.204999999999998</c:v>
                </c:pt>
                <c:pt idx="53">
                  <c:v>68.992000000000004</c:v>
                </c:pt>
                <c:pt idx="54">
                  <c:v>69.798000000000002</c:v>
                </c:pt>
                <c:pt idx="55">
                  <c:v>70.578999999999994</c:v>
                </c:pt>
                <c:pt idx="56">
                  <c:v>71.373999999999995</c:v>
                </c:pt>
                <c:pt idx="57">
                  <c:v>72.165999999999997</c:v>
                </c:pt>
                <c:pt idx="58">
                  <c:v>72.957999999999998</c:v>
                </c:pt>
                <c:pt idx="59">
                  <c:v>73.766999999999996</c:v>
                </c:pt>
                <c:pt idx="60">
                  <c:v>74.569000000000003</c:v>
                </c:pt>
                <c:pt idx="61">
                  <c:v>75.341999999999999</c:v>
                </c:pt>
                <c:pt idx="62">
                  <c:v>76.150999999999996</c:v>
                </c:pt>
                <c:pt idx="63">
                  <c:v>76.947000000000003</c:v>
                </c:pt>
                <c:pt idx="64">
                  <c:v>77.72</c:v>
                </c:pt>
                <c:pt idx="65">
                  <c:v>78.539000000000001</c:v>
                </c:pt>
                <c:pt idx="66">
                  <c:v>79.341999999999999</c:v>
                </c:pt>
                <c:pt idx="67">
                  <c:v>80.123000000000005</c:v>
                </c:pt>
                <c:pt idx="68">
                  <c:v>80.921000000000006</c:v>
                </c:pt>
                <c:pt idx="69">
                  <c:v>81.712000000000003</c:v>
                </c:pt>
                <c:pt idx="70">
                  <c:v>82.501000000000005</c:v>
                </c:pt>
                <c:pt idx="71">
                  <c:v>83.305000000000007</c:v>
                </c:pt>
                <c:pt idx="72">
                  <c:v>84.093999999999994</c:v>
                </c:pt>
                <c:pt idx="73">
                  <c:v>84.88</c:v>
                </c:pt>
                <c:pt idx="74">
                  <c:v>85.67</c:v>
                </c:pt>
                <c:pt idx="75">
                  <c:v>86.445999999999998</c:v>
                </c:pt>
                <c:pt idx="76">
                  <c:v>87.263000000000005</c:v>
                </c:pt>
                <c:pt idx="77">
                  <c:v>88.036000000000001</c:v>
                </c:pt>
                <c:pt idx="78">
                  <c:v>88.834000000000003</c:v>
                </c:pt>
                <c:pt idx="79">
                  <c:v>89.619</c:v>
                </c:pt>
                <c:pt idx="80">
                  <c:v>90.405000000000001</c:v>
                </c:pt>
                <c:pt idx="81">
                  <c:v>91.212999999999994</c:v>
                </c:pt>
                <c:pt idx="82">
                  <c:v>91.995000000000005</c:v>
                </c:pt>
                <c:pt idx="83">
                  <c:v>92.783000000000001</c:v>
                </c:pt>
                <c:pt idx="84">
                  <c:v>93.58</c:v>
                </c:pt>
                <c:pt idx="85">
                  <c:v>94.355000000000004</c:v>
                </c:pt>
                <c:pt idx="86">
                  <c:v>95.159000000000006</c:v>
                </c:pt>
                <c:pt idx="87">
                  <c:v>95.96</c:v>
                </c:pt>
                <c:pt idx="88">
                  <c:v>96.74</c:v>
                </c:pt>
                <c:pt idx="89">
                  <c:v>97.522000000000006</c:v>
                </c:pt>
                <c:pt idx="90">
                  <c:v>98.325000000000003</c:v>
                </c:pt>
                <c:pt idx="91">
                  <c:v>99.108999999999995</c:v>
                </c:pt>
                <c:pt idx="92">
                  <c:v>99.933000000000007</c:v>
                </c:pt>
                <c:pt idx="93">
                  <c:v>100.718</c:v>
                </c:pt>
                <c:pt idx="94">
                  <c:v>101.502</c:v>
                </c:pt>
                <c:pt idx="95">
                  <c:v>102.286</c:v>
                </c:pt>
                <c:pt idx="96">
                  <c:v>103.08</c:v>
                </c:pt>
                <c:pt idx="97">
                  <c:v>103.887</c:v>
                </c:pt>
                <c:pt idx="98">
                  <c:v>104.67400000000001</c:v>
                </c:pt>
                <c:pt idx="99">
                  <c:v>105.46299999999999</c:v>
                </c:pt>
                <c:pt idx="100">
                  <c:v>106.271</c:v>
                </c:pt>
                <c:pt idx="101">
                  <c:v>107.059</c:v>
                </c:pt>
                <c:pt idx="102">
                  <c:v>107.849</c:v>
                </c:pt>
                <c:pt idx="103">
                  <c:v>108.661</c:v>
                </c:pt>
                <c:pt idx="104">
                  <c:v>109.44199999999999</c:v>
                </c:pt>
                <c:pt idx="105">
                  <c:v>110.235</c:v>
                </c:pt>
                <c:pt idx="106">
                  <c:v>111.032</c:v>
                </c:pt>
                <c:pt idx="107">
                  <c:v>111.807</c:v>
                </c:pt>
                <c:pt idx="108">
                  <c:v>112.624</c:v>
                </c:pt>
                <c:pt idx="109">
                  <c:v>113.41500000000001</c:v>
                </c:pt>
                <c:pt idx="110">
                  <c:v>114.211</c:v>
                </c:pt>
                <c:pt idx="111">
                  <c:v>115.009</c:v>
                </c:pt>
                <c:pt idx="112">
                  <c:v>115.78400000000001</c:v>
                </c:pt>
                <c:pt idx="113">
                  <c:v>116.60899999999999</c:v>
                </c:pt>
                <c:pt idx="114">
                  <c:v>117.401</c:v>
                </c:pt>
                <c:pt idx="115">
                  <c:v>118.19799999999999</c:v>
                </c:pt>
                <c:pt idx="116">
                  <c:v>118.982</c:v>
                </c:pt>
                <c:pt idx="117">
                  <c:v>119.768</c:v>
                </c:pt>
                <c:pt idx="118">
                  <c:v>120.55800000000001</c:v>
                </c:pt>
                <c:pt idx="119">
                  <c:v>121.375</c:v>
                </c:pt>
                <c:pt idx="120">
                  <c:v>122.157</c:v>
                </c:pt>
                <c:pt idx="121">
                  <c:v>122.946</c:v>
                </c:pt>
                <c:pt idx="122">
                  <c:v>123.744</c:v>
                </c:pt>
                <c:pt idx="123">
                  <c:v>124.52500000000001</c:v>
                </c:pt>
                <c:pt idx="124">
                  <c:v>125.33799999999999</c:v>
                </c:pt>
                <c:pt idx="125">
                  <c:v>126.12</c:v>
                </c:pt>
                <c:pt idx="126">
                  <c:v>126.913</c:v>
                </c:pt>
                <c:pt idx="127">
                  <c:v>127.70399999999999</c:v>
                </c:pt>
                <c:pt idx="128">
                  <c:v>128.48699999999999</c:v>
                </c:pt>
                <c:pt idx="129">
                  <c:v>129.274</c:v>
                </c:pt>
                <c:pt idx="130">
                  <c:v>130.06899999999999</c:v>
                </c:pt>
                <c:pt idx="131">
                  <c:v>130.86500000000001</c:v>
                </c:pt>
                <c:pt idx="132">
                  <c:v>131.66399999999999</c:v>
                </c:pt>
                <c:pt idx="133">
                  <c:v>132.44999999999999</c:v>
                </c:pt>
                <c:pt idx="134">
                  <c:v>133.244</c:v>
                </c:pt>
                <c:pt idx="135">
                  <c:v>134.05500000000001</c:v>
                </c:pt>
                <c:pt idx="136">
                  <c:v>134.83099999999999</c:v>
                </c:pt>
                <c:pt idx="137">
                  <c:v>135.62200000000001</c:v>
                </c:pt>
                <c:pt idx="138">
                  <c:v>136.41800000000001</c:v>
                </c:pt>
                <c:pt idx="139">
                  <c:v>137.19499999999999</c:v>
                </c:pt>
                <c:pt idx="140">
                  <c:v>138.012</c:v>
                </c:pt>
                <c:pt idx="141">
                  <c:v>138.786</c:v>
                </c:pt>
                <c:pt idx="142">
                  <c:v>139.577</c:v>
                </c:pt>
                <c:pt idx="143">
                  <c:v>140.37700000000001</c:v>
                </c:pt>
                <c:pt idx="144">
                  <c:v>141.16300000000001</c:v>
                </c:pt>
                <c:pt idx="145">
                  <c:v>141.971</c:v>
                </c:pt>
                <c:pt idx="146">
                  <c:v>142.76499999999999</c:v>
                </c:pt>
                <c:pt idx="147">
                  <c:v>143.55699999999999</c:v>
                </c:pt>
                <c:pt idx="148">
                  <c:v>144.346</c:v>
                </c:pt>
                <c:pt idx="149">
                  <c:v>145.14699999999999</c:v>
                </c:pt>
                <c:pt idx="150">
                  <c:v>145.93100000000001</c:v>
                </c:pt>
                <c:pt idx="151">
                  <c:v>146.739</c:v>
                </c:pt>
                <c:pt idx="152">
                  <c:v>147.523</c:v>
                </c:pt>
                <c:pt idx="153">
                  <c:v>148.32599999999999</c:v>
                </c:pt>
                <c:pt idx="154">
                  <c:v>149.124</c:v>
                </c:pt>
                <c:pt idx="155">
                  <c:v>149.91</c:v>
                </c:pt>
                <c:pt idx="156">
                  <c:v>150.70599999999999</c:v>
                </c:pt>
                <c:pt idx="157">
                  <c:v>151.524</c:v>
                </c:pt>
                <c:pt idx="158">
                  <c:v>152.31</c:v>
                </c:pt>
                <c:pt idx="159">
                  <c:v>153.107</c:v>
                </c:pt>
                <c:pt idx="160">
                  <c:v>153.876</c:v>
                </c:pt>
                <c:pt idx="161">
                  <c:v>154.68899999999999</c:v>
                </c:pt>
                <c:pt idx="162">
                  <c:v>155.47800000000001</c:v>
                </c:pt>
                <c:pt idx="163">
                  <c:v>156.261</c:v>
                </c:pt>
                <c:pt idx="164">
                  <c:v>157.06200000000001</c:v>
                </c:pt>
                <c:pt idx="165">
                  <c:v>157.857</c:v>
                </c:pt>
                <c:pt idx="166">
                  <c:v>158.648</c:v>
                </c:pt>
                <c:pt idx="167">
                  <c:v>159.46199999999999</c:v>
                </c:pt>
                <c:pt idx="168">
                  <c:v>160.24</c:v>
                </c:pt>
                <c:pt idx="169">
                  <c:v>161.04400000000001</c:v>
                </c:pt>
                <c:pt idx="170">
                  <c:v>161.82900000000001</c:v>
                </c:pt>
                <c:pt idx="171">
                  <c:v>162.60400000000001</c:v>
                </c:pt>
                <c:pt idx="172">
                  <c:v>163.393</c:v>
                </c:pt>
                <c:pt idx="173">
                  <c:v>164.20400000000001</c:v>
                </c:pt>
                <c:pt idx="174">
                  <c:v>164.98</c:v>
                </c:pt>
                <c:pt idx="175">
                  <c:v>165.77</c:v>
                </c:pt>
                <c:pt idx="176">
                  <c:v>166.56399999999999</c:v>
                </c:pt>
                <c:pt idx="177">
                  <c:v>167.364</c:v>
                </c:pt>
                <c:pt idx="178">
                  <c:v>168.16800000000001</c:v>
                </c:pt>
                <c:pt idx="179">
                  <c:v>168.952</c:v>
                </c:pt>
                <c:pt idx="180">
                  <c:v>169.72300000000001</c:v>
                </c:pt>
                <c:pt idx="181">
                  <c:v>170.53399999999999</c:v>
                </c:pt>
                <c:pt idx="182">
                  <c:v>171.321</c:v>
                </c:pt>
                <c:pt idx="183">
                  <c:v>172.119</c:v>
                </c:pt>
                <c:pt idx="184">
                  <c:v>172.905</c:v>
                </c:pt>
                <c:pt idx="185">
                  <c:v>173.702</c:v>
                </c:pt>
                <c:pt idx="186">
                  <c:v>174.48</c:v>
                </c:pt>
                <c:pt idx="187">
                  <c:v>175.27199999999999</c:v>
                </c:pt>
                <c:pt idx="188">
                  <c:v>176.08699999999999</c:v>
                </c:pt>
                <c:pt idx="189">
                  <c:v>176.88499999999999</c:v>
                </c:pt>
                <c:pt idx="190">
                  <c:v>177.66200000000001</c:v>
                </c:pt>
                <c:pt idx="191">
                  <c:v>178.476</c:v>
                </c:pt>
                <c:pt idx="192">
                  <c:v>179.249</c:v>
                </c:pt>
                <c:pt idx="193">
                  <c:v>180.042</c:v>
                </c:pt>
                <c:pt idx="194">
                  <c:v>180.84899999999999</c:v>
                </c:pt>
                <c:pt idx="195">
                  <c:v>181.64699999999999</c:v>
                </c:pt>
                <c:pt idx="196">
                  <c:v>182.423</c:v>
                </c:pt>
                <c:pt idx="197">
                  <c:v>183.22399999999999</c:v>
                </c:pt>
                <c:pt idx="198">
                  <c:v>184.00899999999999</c:v>
                </c:pt>
                <c:pt idx="199">
                  <c:v>184.822</c:v>
                </c:pt>
                <c:pt idx="200">
                  <c:v>185.61199999999999</c:v>
                </c:pt>
                <c:pt idx="201">
                  <c:v>186.41200000000001</c:v>
                </c:pt>
                <c:pt idx="202">
                  <c:v>187.202</c:v>
                </c:pt>
                <c:pt idx="203">
                  <c:v>187.999</c:v>
                </c:pt>
                <c:pt idx="204">
                  <c:v>188.77799999999999</c:v>
                </c:pt>
                <c:pt idx="205">
                  <c:v>189.58699999999999</c:v>
                </c:pt>
                <c:pt idx="206">
                  <c:v>190.36500000000001</c:v>
                </c:pt>
                <c:pt idx="207">
                  <c:v>191.17400000000001</c:v>
                </c:pt>
                <c:pt idx="208">
                  <c:v>191.95500000000001</c:v>
                </c:pt>
                <c:pt idx="209">
                  <c:v>192.749</c:v>
                </c:pt>
                <c:pt idx="210">
                  <c:v>193.55500000000001</c:v>
                </c:pt>
                <c:pt idx="211">
                  <c:v>194.35499999999999</c:v>
                </c:pt>
                <c:pt idx="212">
                  <c:v>195.13300000000001</c:v>
                </c:pt>
                <c:pt idx="213">
                  <c:v>195.92500000000001</c:v>
                </c:pt>
                <c:pt idx="214">
                  <c:v>196.697</c:v>
                </c:pt>
                <c:pt idx="215">
                  <c:v>197.517</c:v>
                </c:pt>
                <c:pt idx="216">
                  <c:v>198.29400000000001</c:v>
                </c:pt>
                <c:pt idx="217">
                  <c:v>199.071</c:v>
                </c:pt>
                <c:pt idx="218">
                  <c:v>199.87</c:v>
                </c:pt>
                <c:pt idx="219">
                  <c:v>200.66499999999999</c:v>
                </c:pt>
                <c:pt idx="220">
                  <c:v>201.441</c:v>
                </c:pt>
                <c:pt idx="221">
                  <c:v>202.25299999999999</c:v>
                </c:pt>
                <c:pt idx="222">
                  <c:v>203.035</c:v>
                </c:pt>
                <c:pt idx="223">
                  <c:v>203.83099999999999</c:v>
                </c:pt>
                <c:pt idx="224">
                  <c:v>204.619</c:v>
                </c:pt>
                <c:pt idx="225">
                  <c:v>205.398</c:v>
                </c:pt>
                <c:pt idx="226">
                  <c:v>206.19900000000001</c:v>
                </c:pt>
                <c:pt idx="227">
                  <c:v>206.99299999999999</c:v>
                </c:pt>
                <c:pt idx="228">
                  <c:v>207.78</c:v>
                </c:pt>
                <c:pt idx="229">
                  <c:v>208.56399999999999</c:v>
                </c:pt>
                <c:pt idx="230">
                  <c:v>209.35</c:v>
                </c:pt>
                <c:pt idx="231">
                  <c:v>210.14400000000001</c:v>
                </c:pt>
                <c:pt idx="232">
                  <c:v>210.941</c:v>
                </c:pt>
                <c:pt idx="233">
                  <c:v>211.73</c:v>
                </c:pt>
                <c:pt idx="234">
                  <c:v>212.524</c:v>
                </c:pt>
                <c:pt idx="235">
                  <c:v>213.316</c:v>
                </c:pt>
                <c:pt idx="236">
                  <c:v>214.113</c:v>
                </c:pt>
                <c:pt idx="237">
                  <c:v>214.90799999999999</c:v>
                </c:pt>
                <c:pt idx="238">
                  <c:v>215.68600000000001</c:v>
                </c:pt>
                <c:pt idx="239">
                  <c:v>216.49600000000001</c:v>
                </c:pt>
                <c:pt idx="240">
                  <c:v>217.28</c:v>
                </c:pt>
                <c:pt idx="241">
                  <c:v>218.06299999999999</c:v>
                </c:pt>
                <c:pt idx="242">
                  <c:v>218.881</c:v>
                </c:pt>
                <c:pt idx="243">
                  <c:v>219.67599999999999</c:v>
                </c:pt>
                <c:pt idx="244">
                  <c:v>220.46899999999999</c:v>
                </c:pt>
                <c:pt idx="245">
                  <c:v>221.27199999999999</c:v>
                </c:pt>
                <c:pt idx="246">
                  <c:v>222.05099999999999</c:v>
                </c:pt>
                <c:pt idx="247">
                  <c:v>222.839</c:v>
                </c:pt>
                <c:pt idx="248">
                  <c:v>223.643</c:v>
                </c:pt>
                <c:pt idx="249">
                  <c:v>224.44</c:v>
                </c:pt>
                <c:pt idx="250">
                  <c:v>225.227</c:v>
                </c:pt>
                <c:pt idx="251">
                  <c:v>226.03100000000001</c:v>
                </c:pt>
                <c:pt idx="252">
                  <c:v>226.83699999999999</c:v>
                </c:pt>
                <c:pt idx="253">
                  <c:v>227.63399999999999</c:v>
                </c:pt>
                <c:pt idx="254">
                  <c:v>228.404</c:v>
                </c:pt>
                <c:pt idx="255">
                  <c:v>229.21600000000001</c:v>
                </c:pt>
                <c:pt idx="256">
                  <c:v>230.00299999999999</c:v>
                </c:pt>
                <c:pt idx="257">
                  <c:v>230.785</c:v>
                </c:pt>
                <c:pt idx="258">
                  <c:v>231.59299999999999</c:v>
                </c:pt>
                <c:pt idx="259">
                  <c:v>232.37299999999999</c:v>
                </c:pt>
                <c:pt idx="260">
                  <c:v>233.172</c:v>
                </c:pt>
                <c:pt idx="261">
                  <c:v>233.96199999999999</c:v>
                </c:pt>
                <c:pt idx="262">
                  <c:v>234.749</c:v>
                </c:pt>
                <c:pt idx="263">
                  <c:v>235.54400000000001</c:v>
                </c:pt>
                <c:pt idx="264">
                  <c:v>236.35</c:v>
                </c:pt>
                <c:pt idx="265">
                  <c:v>237.13</c:v>
                </c:pt>
                <c:pt idx="266">
                  <c:v>237.91800000000001</c:v>
                </c:pt>
                <c:pt idx="267">
                  <c:v>238.708</c:v>
                </c:pt>
                <c:pt idx="268">
                  <c:v>239.505</c:v>
                </c:pt>
                <c:pt idx="269">
                  <c:v>240.30600000000001</c:v>
                </c:pt>
                <c:pt idx="270">
                  <c:v>241.1</c:v>
                </c:pt>
                <c:pt idx="271">
                  <c:v>241.87200000000001</c:v>
                </c:pt>
                <c:pt idx="272">
                  <c:v>242.673</c:v>
                </c:pt>
                <c:pt idx="273">
                  <c:v>243.46100000000001</c:v>
                </c:pt>
                <c:pt idx="274">
                  <c:v>244.27</c:v>
                </c:pt>
                <c:pt idx="275">
                  <c:v>245.05</c:v>
                </c:pt>
                <c:pt idx="276">
                  <c:v>245.839</c:v>
                </c:pt>
                <c:pt idx="277">
                  <c:v>246.642</c:v>
                </c:pt>
                <c:pt idx="278">
                  <c:v>247.41800000000001</c:v>
                </c:pt>
                <c:pt idx="279">
                  <c:v>248.21799999999999</c:v>
                </c:pt>
                <c:pt idx="280">
                  <c:v>249.01300000000001</c:v>
                </c:pt>
                <c:pt idx="281">
                  <c:v>249.78899999999999</c:v>
                </c:pt>
                <c:pt idx="282">
                  <c:v>250.59200000000001</c:v>
                </c:pt>
                <c:pt idx="283">
                  <c:v>251.38399999999999</c:v>
                </c:pt>
                <c:pt idx="284">
                  <c:v>252.16900000000001</c:v>
                </c:pt>
                <c:pt idx="285">
                  <c:v>252.977</c:v>
                </c:pt>
                <c:pt idx="286">
                  <c:v>253.791</c:v>
                </c:pt>
                <c:pt idx="287">
                  <c:v>254.571</c:v>
                </c:pt>
                <c:pt idx="288">
                  <c:v>255.33600000000001</c:v>
                </c:pt>
                <c:pt idx="289">
                  <c:v>256.15300000000002</c:v>
                </c:pt>
                <c:pt idx="290">
                  <c:v>256.935</c:v>
                </c:pt>
                <c:pt idx="291">
                  <c:v>257.73700000000002</c:v>
                </c:pt>
                <c:pt idx="292">
                  <c:v>258.51400000000001</c:v>
                </c:pt>
                <c:pt idx="293">
                  <c:v>259.31900000000002</c:v>
                </c:pt>
                <c:pt idx="294">
                  <c:v>260.11599999999999</c:v>
                </c:pt>
                <c:pt idx="295">
                  <c:v>260.89699999999999</c:v>
                </c:pt>
                <c:pt idx="296">
                  <c:v>261.70999999999998</c:v>
                </c:pt>
                <c:pt idx="297">
                  <c:v>262.48700000000002</c:v>
                </c:pt>
                <c:pt idx="298">
                  <c:v>263.28899999999999</c:v>
                </c:pt>
                <c:pt idx="299">
                  <c:v>264.089</c:v>
                </c:pt>
                <c:pt idx="300">
                  <c:v>264.85000000000002</c:v>
                </c:pt>
                <c:pt idx="301">
                  <c:v>265.65199999999999</c:v>
                </c:pt>
                <c:pt idx="302">
                  <c:v>266.44400000000002</c:v>
                </c:pt>
                <c:pt idx="303">
                  <c:v>267.23200000000003</c:v>
                </c:pt>
                <c:pt idx="304">
                  <c:v>268.02699999999999</c:v>
                </c:pt>
                <c:pt idx="305">
                  <c:v>268.79700000000003</c:v>
                </c:pt>
                <c:pt idx="306">
                  <c:v>269.60599999999999</c:v>
                </c:pt>
                <c:pt idx="307">
                  <c:v>270.41199999999998</c:v>
                </c:pt>
                <c:pt idx="308">
                  <c:v>271.197</c:v>
                </c:pt>
                <c:pt idx="309">
                  <c:v>271.97699999999998</c:v>
                </c:pt>
                <c:pt idx="310">
                  <c:v>272.77600000000001</c:v>
                </c:pt>
                <c:pt idx="311">
                  <c:v>273.54399999999998</c:v>
                </c:pt>
                <c:pt idx="312">
                  <c:v>274.358</c:v>
                </c:pt>
                <c:pt idx="313">
                  <c:v>275.13299999999998</c:v>
                </c:pt>
                <c:pt idx="314">
                  <c:v>275.91500000000002</c:v>
                </c:pt>
                <c:pt idx="315">
                  <c:v>276.71499999999997</c:v>
                </c:pt>
                <c:pt idx="316">
                  <c:v>277.51299999999998</c:v>
                </c:pt>
                <c:pt idx="317">
                  <c:v>278.29899999999998</c:v>
                </c:pt>
                <c:pt idx="318">
                  <c:v>279.10000000000002</c:v>
                </c:pt>
                <c:pt idx="319">
                  <c:v>279.88200000000001</c:v>
                </c:pt>
                <c:pt idx="320">
                  <c:v>280.68900000000002</c:v>
                </c:pt>
                <c:pt idx="321">
                  <c:v>281.46199999999999</c:v>
                </c:pt>
                <c:pt idx="322">
                  <c:v>282.24599999999998</c:v>
                </c:pt>
                <c:pt idx="323">
                  <c:v>283.05</c:v>
                </c:pt>
                <c:pt idx="324">
                  <c:v>283.83499999999998</c:v>
                </c:pt>
                <c:pt idx="325">
                  <c:v>284.62799999999999</c:v>
                </c:pt>
                <c:pt idx="326">
                  <c:v>285.42599999999999</c:v>
                </c:pt>
                <c:pt idx="327">
                  <c:v>286.20699999999999</c:v>
                </c:pt>
                <c:pt idx="328">
                  <c:v>287.02600000000001</c:v>
                </c:pt>
                <c:pt idx="329">
                  <c:v>287.79700000000003</c:v>
                </c:pt>
                <c:pt idx="330">
                  <c:v>288.60700000000003</c:v>
                </c:pt>
                <c:pt idx="331">
                  <c:v>289.38299999999998</c:v>
                </c:pt>
                <c:pt idx="332">
                  <c:v>290.17</c:v>
                </c:pt>
                <c:pt idx="333">
                  <c:v>290.96699999999998</c:v>
                </c:pt>
                <c:pt idx="334">
                  <c:v>291.76100000000002</c:v>
                </c:pt>
                <c:pt idx="335">
                  <c:v>292.55099999999999</c:v>
                </c:pt>
                <c:pt idx="336">
                  <c:v>293.35399999999998</c:v>
                </c:pt>
                <c:pt idx="337">
                  <c:v>294.14699999999999</c:v>
                </c:pt>
                <c:pt idx="338">
                  <c:v>294.92200000000003</c:v>
                </c:pt>
                <c:pt idx="339">
                  <c:v>295.733</c:v>
                </c:pt>
                <c:pt idx="340">
                  <c:v>296.53899999999999</c:v>
                </c:pt>
                <c:pt idx="341">
                  <c:v>297.31200000000001</c:v>
                </c:pt>
                <c:pt idx="342">
                  <c:v>298.10899999999998</c:v>
                </c:pt>
                <c:pt idx="343">
                  <c:v>298.89400000000001</c:v>
                </c:pt>
                <c:pt idx="344">
                  <c:v>299.70499999999998</c:v>
                </c:pt>
                <c:pt idx="345">
                  <c:v>300.45800000000003</c:v>
                </c:pt>
                <c:pt idx="346">
                  <c:v>301.279</c:v>
                </c:pt>
                <c:pt idx="347">
                  <c:v>302.06900000000002</c:v>
                </c:pt>
                <c:pt idx="348">
                  <c:v>302.85399999999998</c:v>
                </c:pt>
                <c:pt idx="349">
                  <c:v>303.64999999999998</c:v>
                </c:pt>
                <c:pt idx="350">
                  <c:v>304.46100000000001</c:v>
                </c:pt>
                <c:pt idx="351">
                  <c:v>305.23599999999999</c:v>
                </c:pt>
                <c:pt idx="352">
                  <c:v>306.04199999999997</c:v>
                </c:pt>
                <c:pt idx="353">
                  <c:v>306.81900000000002</c:v>
                </c:pt>
                <c:pt idx="354">
                  <c:v>307.60000000000002</c:v>
                </c:pt>
                <c:pt idx="355">
                  <c:v>308.399</c:v>
                </c:pt>
                <c:pt idx="356">
                  <c:v>309.20100000000002</c:v>
                </c:pt>
                <c:pt idx="357">
                  <c:v>309.96600000000001</c:v>
                </c:pt>
                <c:pt idx="358">
                  <c:v>310.774</c:v>
                </c:pt>
                <c:pt idx="359">
                  <c:v>311.54700000000003</c:v>
                </c:pt>
                <c:pt idx="360">
                  <c:v>312.36200000000002</c:v>
                </c:pt>
                <c:pt idx="361">
                  <c:v>313.15499999999997</c:v>
                </c:pt>
                <c:pt idx="362">
                  <c:v>313.94</c:v>
                </c:pt>
                <c:pt idx="363">
                  <c:v>314.71600000000001</c:v>
                </c:pt>
                <c:pt idx="364">
                  <c:v>315.51499999999999</c:v>
                </c:pt>
                <c:pt idx="365">
                  <c:v>316.29700000000003</c:v>
                </c:pt>
                <c:pt idx="366">
                  <c:v>317.08300000000003</c:v>
                </c:pt>
                <c:pt idx="367">
                  <c:v>317.887</c:v>
                </c:pt>
                <c:pt idx="368">
                  <c:v>318.66199999999998</c:v>
                </c:pt>
                <c:pt idx="369">
                  <c:v>319.46600000000001</c:v>
                </c:pt>
                <c:pt idx="370">
                  <c:v>320.26</c:v>
                </c:pt>
                <c:pt idx="371">
                  <c:v>321.06099999999998</c:v>
                </c:pt>
                <c:pt idx="372">
                  <c:v>321.846</c:v>
                </c:pt>
                <c:pt idx="373">
                  <c:v>322.64499999999998</c:v>
                </c:pt>
                <c:pt idx="374">
                  <c:v>323.44099999999997</c:v>
                </c:pt>
                <c:pt idx="375">
                  <c:v>324.21899999999999</c:v>
                </c:pt>
                <c:pt idx="376">
                  <c:v>325.02100000000002</c:v>
                </c:pt>
                <c:pt idx="377">
                  <c:v>325.82299999999998</c:v>
                </c:pt>
                <c:pt idx="378">
                  <c:v>326.59899999999999</c:v>
                </c:pt>
                <c:pt idx="379">
                  <c:v>327.39800000000002</c:v>
                </c:pt>
                <c:pt idx="380">
                  <c:v>328.19600000000003</c:v>
                </c:pt>
                <c:pt idx="381">
                  <c:v>328.99099999999999</c:v>
                </c:pt>
                <c:pt idx="382">
                  <c:v>329.79300000000001</c:v>
                </c:pt>
                <c:pt idx="383">
                  <c:v>330.58800000000002</c:v>
                </c:pt>
                <c:pt idx="384">
                  <c:v>331.37200000000001</c:v>
                </c:pt>
                <c:pt idx="385">
                  <c:v>332.178</c:v>
                </c:pt>
                <c:pt idx="386">
                  <c:v>332.94</c:v>
                </c:pt>
                <c:pt idx="387">
                  <c:v>333.76499999999999</c:v>
                </c:pt>
                <c:pt idx="388">
                  <c:v>334.54300000000001</c:v>
                </c:pt>
                <c:pt idx="389">
                  <c:v>335.33100000000002</c:v>
                </c:pt>
                <c:pt idx="390">
                  <c:v>336.13499999999999</c:v>
                </c:pt>
                <c:pt idx="391">
                  <c:v>336.90600000000001</c:v>
                </c:pt>
                <c:pt idx="392">
                  <c:v>337.72699999999998</c:v>
                </c:pt>
                <c:pt idx="393">
                  <c:v>338.51100000000002</c:v>
                </c:pt>
                <c:pt idx="394">
                  <c:v>339.31</c:v>
                </c:pt>
                <c:pt idx="395">
                  <c:v>340.10399999999998</c:v>
                </c:pt>
                <c:pt idx="396">
                  <c:v>340.87200000000001</c:v>
                </c:pt>
                <c:pt idx="397">
                  <c:v>341.666</c:v>
                </c:pt>
                <c:pt idx="398">
                  <c:v>342.47</c:v>
                </c:pt>
                <c:pt idx="399">
                  <c:v>343.25299999999999</c:v>
                </c:pt>
                <c:pt idx="400">
                  <c:v>344.03300000000002</c:v>
                </c:pt>
                <c:pt idx="401">
                  <c:v>344.83499999999998</c:v>
                </c:pt>
                <c:pt idx="402">
                  <c:v>345.60700000000003</c:v>
                </c:pt>
                <c:pt idx="403">
                  <c:v>346.41899999999998</c:v>
                </c:pt>
                <c:pt idx="404">
                  <c:v>347.22699999999998</c:v>
                </c:pt>
                <c:pt idx="405">
                  <c:v>347.99400000000003</c:v>
                </c:pt>
                <c:pt idx="406">
                  <c:v>348.79300000000001</c:v>
                </c:pt>
                <c:pt idx="407">
                  <c:v>349.58600000000001</c:v>
                </c:pt>
                <c:pt idx="408">
                  <c:v>350.36399999999998</c:v>
                </c:pt>
                <c:pt idx="409">
                  <c:v>351.17099999999999</c:v>
                </c:pt>
                <c:pt idx="410">
                  <c:v>351.94200000000001</c:v>
                </c:pt>
                <c:pt idx="411">
                  <c:v>352.75299999999999</c:v>
                </c:pt>
                <c:pt idx="412">
                  <c:v>353.52800000000002</c:v>
                </c:pt>
                <c:pt idx="413">
                  <c:v>354.32499999999999</c:v>
                </c:pt>
                <c:pt idx="414">
                  <c:v>355.137</c:v>
                </c:pt>
                <c:pt idx="415">
                  <c:v>355.92200000000003</c:v>
                </c:pt>
                <c:pt idx="416">
                  <c:v>356.71100000000001</c:v>
                </c:pt>
                <c:pt idx="417">
                  <c:v>357.51</c:v>
                </c:pt>
                <c:pt idx="418">
                  <c:v>358.29199999999997</c:v>
                </c:pt>
                <c:pt idx="419">
                  <c:v>359.10500000000002</c:v>
                </c:pt>
                <c:pt idx="420">
                  <c:v>359.875</c:v>
                </c:pt>
                <c:pt idx="421">
                  <c:v>360.68200000000002</c:v>
                </c:pt>
                <c:pt idx="422">
                  <c:v>361.46100000000001</c:v>
                </c:pt>
                <c:pt idx="423">
                  <c:v>362.26</c:v>
                </c:pt>
                <c:pt idx="424">
                  <c:v>363.05200000000002</c:v>
                </c:pt>
                <c:pt idx="425">
                  <c:v>363.85300000000001</c:v>
                </c:pt>
                <c:pt idx="426">
                  <c:v>364.64600000000002</c:v>
                </c:pt>
                <c:pt idx="427">
                  <c:v>365.435</c:v>
                </c:pt>
                <c:pt idx="428">
                  <c:v>366.23200000000003</c:v>
                </c:pt>
                <c:pt idx="429">
                  <c:v>367.02199999999999</c:v>
                </c:pt>
                <c:pt idx="430">
                  <c:v>367.798</c:v>
                </c:pt>
                <c:pt idx="431">
                  <c:v>368.61599999999999</c:v>
                </c:pt>
                <c:pt idx="432">
                  <c:v>369.392</c:v>
                </c:pt>
                <c:pt idx="433">
                  <c:v>370.20800000000003</c:v>
                </c:pt>
                <c:pt idx="434">
                  <c:v>370.97399999999999</c:v>
                </c:pt>
                <c:pt idx="435">
                  <c:v>371.79</c:v>
                </c:pt>
                <c:pt idx="436">
                  <c:v>372.57499999999999</c:v>
                </c:pt>
                <c:pt idx="437">
                  <c:v>373.375</c:v>
                </c:pt>
                <c:pt idx="438">
                  <c:v>374.18299999999999</c:v>
                </c:pt>
                <c:pt idx="439">
                  <c:v>374.95400000000001</c:v>
                </c:pt>
                <c:pt idx="440">
                  <c:v>375.74700000000001</c:v>
                </c:pt>
                <c:pt idx="441">
                  <c:v>376.55500000000001</c:v>
                </c:pt>
                <c:pt idx="442">
                  <c:v>377.33199999999999</c:v>
                </c:pt>
                <c:pt idx="443">
                  <c:v>378.12</c:v>
                </c:pt>
                <c:pt idx="444">
                  <c:v>378.916</c:v>
                </c:pt>
                <c:pt idx="445">
                  <c:v>379.71600000000001</c:v>
                </c:pt>
                <c:pt idx="446">
                  <c:v>380.50299999999999</c:v>
                </c:pt>
                <c:pt idx="447">
                  <c:v>381.29700000000003</c:v>
                </c:pt>
                <c:pt idx="448">
                  <c:v>382.096</c:v>
                </c:pt>
                <c:pt idx="449">
                  <c:v>382.875</c:v>
                </c:pt>
                <c:pt idx="450">
                  <c:v>383.65899999999999</c:v>
                </c:pt>
                <c:pt idx="451">
                  <c:v>384.46199999999999</c:v>
                </c:pt>
                <c:pt idx="452">
                  <c:v>385.26600000000002</c:v>
                </c:pt>
                <c:pt idx="453">
                  <c:v>386.048</c:v>
                </c:pt>
                <c:pt idx="454">
                  <c:v>386.83600000000001</c:v>
                </c:pt>
                <c:pt idx="455">
                  <c:v>387.62799999999999</c:v>
                </c:pt>
                <c:pt idx="456">
                  <c:v>388.40600000000001</c:v>
                </c:pt>
                <c:pt idx="457">
                  <c:v>389.21699999999998</c:v>
                </c:pt>
                <c:pt idx="458">
                  <c:v>390.01100000000002</c:v>
                </c:pt>
                <c:pt idx="459">
                  <c:v>390.78699999999998</c:v>
                </c:pt>
                <c:pt idx="460">
                  <c:v>391.584</c:v>
                </c:pt>
                <c:pt idx="461">
                  <c:v>392.38499999999999</c:v>
                </c:pt>
                <c:pt idx="462">
                  <c:v>393.17700000000002</c:v>
                </c:pt>
                <c:pt idx="463">
                  <c:v>393.959</c:v>
                </c:pt>
                <c:pt idx="464">
                  <c:v>394.75400000000002</c:v>
                </c:pt>
                <c:pt idx="465">
                  <c:v>395.55900000000003</c:v>
                </c:pt>
                <c:pt idx="466">
                  <c:v>396.34199999999998</c:v>
                </c:pt>
                <c:pt idx="467">
                  <c:v>397.154</c:v>
                </c:pt>
                <c:pt idx="468">
                  <c:v>397.94799999999998</c:v>
                </c:pt>
                <c:pt idx="469">
                  <c:v>398.74200000000002</c:v>
                </c:pt>
                <c:pt idx="470">
                  <c:v>399.51900000000001</c:v>
                </c:pt>
                <c:pt idx="471">
                  <c:v>400.322</c:v>
                </c:pt>
                <c:pt idx="472">
                  <c:v>401.11399999999998</c:v>
                </c:pt>
                <c:pt idx="473">
                  <c:v>401.90499999999997</c:v>
                </c:pt>
                <c:pt idx="474">
                  <c:v>402.69900000000001</c:v>
                </c:pt>
                <c:pt idx="475">
                  <c:v>403.48599999999999</c:v>
                </c:pt>
                <c:pt idx="476">
                  <c:v>404.3</c:v>
                </c:pt>
                <c:pt idx="477">
                  <c:v>405.08199999999999</c:v>
                </c:pt>
                <c:pt idx="478">
                  <c:v>405.87900000000002</c:v>
                </c:pt>
                <c:pt idx="479">
                  <c:v>406.685</c:v>
                </c:pt>
                <c:pt idx="480">
                  <c:v>407.46899999999999</c:v>
                </c:pt>
                <c:pt idx="481">
                  <c:v>408.26299999999998</c:v>
                </c:pt>
                <c:pt idx="482">
                  <c:v>409.05200000000002</c:v>
                </c:pt>
                <c:pt idx="483">
                  <c:v>409.846</c:v>
                </c:pt>
                <c:pt idx="484">
                  <c:v>410.63499999999999</c:v>
                </c:pt>
                <c:pt idx="485">
                  <c:v>411.43900000000002</c:v>
                </c:pt>
                <c:pt idx="486">
                  <c:v>412.23599999999999</c:v>
                </c:pt>
                <c:pt idx="487">
                  <c:v>413.02</c:v>
                </c:pt>
                <c:pt idx="488">
                  <c:v>413.81299999999999</c:v>
                </c:pt>
                <c:pt idx="489">
                  <c:v>414.61200000000002</c:v>
                </c:pt>
                <c:pt idx="490">
                  <c:v>415.41199999999998</c:v>
                </c:pt>
                <c:pt idx="491">
                  <c:v>416.18099999999998</c:v>
                </c:pt>
                <c:pt idx="492">
                  <c:v>416.995</c:v>
                </c:pt>
                <c:pt idx="493">
                  <c:v>417.75799999999998</c:v>
                </c:pt>
                <c:pt idx="494">
                  <c:v>418.56299999999999</c:v>
                </c:pt>
                <c:pt idx="495">
                  <c:v>419.36700000000002</c:v>
                </c:pt>
                <c:pt idx="496">
                  <c:v>420.14299999999997</c:v>
                </c:pt>
                <c:pt idx="497">
                  <c:v>420.923</c:v>
                </c:pt>
                <c:pt idx="498">
                  <c:v>421.726</c:v>
                </c:pt>
                <c:pt idx="499">
                  <c:v>422.51600000000002</c:v>
                </c:pt>
                <c:pt idx="500">
                  <c:v>423.31400000000002</c:v>
                </c:pt>
                <c:pt idx="501">
                  <c:v>424.10500000000002</c:v>
                </c:pt>
                <c:pt idx="502">
                  <c:v>424.92</c:v>
                </c:pt>
                <c:pt idx="503">
                  <c:v>425.68799999999999</c:v>
                </c:pt>
                <c:pt idx="504">
                  <c:v>426.46300000000002</c:v>
                </c:pt>
                <c:pt idx="505">
                  <c:v>427.286</c:v>
                </c:pt>
                <c:pt idx="506">
                  <c:v>428.06299999999999</c:v>
                </c:pt>
                <c:pt idx="507">
                  <c:v>428.85599999999999</c:v>
                </c:pt>
                <c:pt idx="508">
                  <c:v>429.66199999999998</c:v>
                </c:pt>
                <c:pt idx="509">
                  <c:v>430.44799999999998</c:v>
                </c:pt>
                <c:pt idx="510">
                  <c:v>431.25400000000002</c:v>
                </c:pt>
                <c:pt idx="511">
                  <c:v>432.05099999999999</c:v>
                </c:pt>
                <c:pt idx="512">
                  <c:v>432.83800000000002</c:v>
                </c:pt>
                <c:pt idx="513">
                  <c:v>433.62299999999999</c:v>
                </c:pt>
                <c:pt idx="514">
                  <c:v>434.42399999999998</c:v>
                </c:pt>
                <c:pt idx="515">
                  <c:v>435.20800000000003</c:v>
                </c:pt>
                <c:pt idx="516">
                  <c:v>436.00200000000001</c:v>
                </c:pt>
                <c:pt idx="517">
                  <c:v>436.803</c:v>
                </c:pt>
                <c:pt idx="518">
                  <c:v>437.59199999999998</c:v>
                </c:pt>
                <c:pt idx="519">
                  <c:v>438.39800000000002</c:v>
                </c:pt>
                <c:pt idx="520">
                  <c:v>439.20400000000001</c:v>
                </c:pt>
                <c:pt idx="521">
                  <c:v>439.98399999999998</c:v>
                </c:pt>
                <c:pt idx="522">
                  <c:v>440.798</c:v>
                </c:pt>
                <c:pt idx="523">
                  <c:v>441.58100000000002</c:v>
                </c:pt>
                <c:pt idx="524">
                  <c:v>442.387</c:v>
                </c:pt>
                <c:pt idx="525">
                  <c:v>443.14499999999998</c:v>
                </c:pt>
                <c:pt idx="526">
                  <c:v>443.96600000000001</c:v>
                </c:pt>
                <c:pt idx="527">
                  <c:v>444.75900000000001</c:v>
                </c:pt>
                <c:pt idx="528">
                  <c:v>445.53899999999999</c:v>
                </c:pt>
                <c:pt idx="529">
                  <c:v>446.34800000000001</c:v>
                </c:pt>
                <c:pt idx="530">
                  <c:v>447.137</c:v>
                </c:pt>
                <c:pt idx="531">
                  <c:v>447.91399999999999</c:v>
                </c:pt>
                <c:pt idx="532">
                  <c:v>448.72699999999998</c:v>
                </c:pt>
                <c:pt idx="533">
                  <c:v>449.51499999999999</c:v>
                </c:pt>
                <c:pt idx="534">
                  <c:v>450.30900000000003</c:v>
                </c:pt>
                <c:pt idx="535">
                  <c:v>451.089</c:v>
                </c:pt>
                <c:pt idx="536">
                  <c:v>451.90300000000002</c:v>
                </c:pt>
                <c:pt idx="537">
                  <c:v>452.685</c:v>
                </c:pt>
                <c:pt idx="538">
                  <c:v>453.45800000000003</c:v>
                </c:pt>
                <c:pt idx="539">
                  <c:v>454.26600000000002</c:v>
                </c:pt>
                <c:pt idx="540">
                  <c:v>455.06200000000001</c:v>
                </c:pt>
                <c:pt idx="541">
                  <c:v>455.84399999999999</c:v>
                </c:pt>
                <c:pt idx="542">
                  <c:v>456.63900000000001</c:v>
                </c:pt>
                <c:pt idx="543">
                  <c:v>457.44099999999997</c:v>
                </c:pt>
                <c:pt idx="544">
                  <c:v>458.23</c:v>
                </c:pt>
                <c:pt idx="545">
                  <c:v>459.01900000000001</c:v>
                </c:pt>
                <c:pt idx="546">
                  <c:v>459.80900000000003</c:v>
                </c:pt>
                <c:pt idx="547">
                  <c:v>460.58699999999999</c:v>
                </c:pt>
                <c:pt idx="548">
                  <c:v>461.38200000000001</c:v>
                </c:pt>
                <c:pt idx="549">
                  <c:v>462.173</c:v>
                </c:pt>
                <c:pt idx="550">
                  <c:v>462.952</c:v>
                </c:pt>
                <c:pt idx="551">
                  <c:v>463.74599999999998</c:v>
                </c:pt>
                <c:pt idx="552">
                  <c:v>464.52199999999999</c:v>
                </c:pt>
                <c:pt idx="553">
                  <c:v>465.32900000000001</c:v>
                </c:pt>
                <c:pt idx="554">
                  <c:v>466.14</c:v>
                </c:pt>
                <c:pt idx="555">
                  <c:v>466.90199999999999</c:v>
                </c:pt>
                <c:pt idx="556">
                  <c:v>467.70499999999998</c:v>
                </c:pt>
                <c:pt idx="557">
                  <c:v>468.49</c:v>
                </c:pt>
                <c:pt idx="558">
                  <c:v>469.29199999999997</c:v>
                </c:pt>
                <c:pt idx="559">
                  <c:v>470.08499999999998</c:v>
                </c:pt>
                <c:pt idx="560">
                  <c:v>470.87299999999999</c:v>
                </c:pt>
                <c:pt idx="561">
                  <c:v>471.65499999999997</c:v>
                </c:pt>
                <c:pt idx="562">
                  <c:v>472.46600000000001</c:v>
                </c:pt>
                <c:pt idx="563">
                  <c:v>473.25599999999997</c:v>
                </c:pt>
                <c:pt idx="564">
                  <c:v>474.05599999999998</c:v>
                </c:pt>
                <c:pt idx="565">
                  <c:v>474.851</c:v>
                </c:pt>
                <c:pt idx="566">
                  <c:v>475.64699999999999</c:v>
                </c:pt>
                <c:pt idx="567">
                  <c:v>476.43</c:v>
                </c:pt>
                <c:pt idx="568">
                  <c:v>477.226</c:v>
                </c:pt>
                <c:pt idx="569">
                  <c:v>478.00900000000001</c:v>
                </c:pt>
                <c:pt idx="570">
                  <c:v>478.82499999999999</c:v>
                </c:pt>
                <c:pt idx="571">
                  <c:v>479.61399999999998</c:v>
                </c:pt>
                <c:pt idx="572">
                  <c:v>480.39499999999998</c:v>
                </c:pt>
                <c:pt idx="573">
                  <c:v>481.19600000000003</c:v>
                </c:pt>
                <c:pt idx="574">
                  <c:v>481.99</c:v>
                </c:pt>
                <c:pt idx="575">
                  <c:v>482.78399999999999</c:v>
                </c:pt>
                <c:pt idx="576">
                  <c:v>483.57900000000001</c:v>
                </c:pt>
                <c:pt idx="577">
                  <c:v>484.37099999999998</c:v>
                </c:pt>
                <c:pt idx="578">
                  <c:v>485.178</c:v>
                </c:pt>
                <c:pt idx="579">
                  <c:v>485.935</c:v>
                </c:pt>
                <c:pt idx="580">
                  <c:v>486.74700000000001</c:v>
                </c:pt>
                <c:pt idx="581">
                  <c:v>487.524</c:v>
                </c:pt>
                <c:pt idx="582">
                  <c:v>488.31799999999998</c:v>
                </c:pt>
                <c:pt idx="583">
                  <c:v>489.11</c:v>
                </c:pt>
                <c:pt idx="584">
                  <c:v>489.88900000000001</c:v>
                </c:pt>
                <c:pt idx="585">
                  <c:v>490.68599999999998</c:v>
                </c:pt>
                <c:pt idx="586">
                  <c:v>491.49400000000003</c:v>
                </c:pt>
                <c:pt idx="587">
                  <c:v>492.28399999999999</c:v>
                </c:pt>
                <c:pt idx="588">
                  <c:v>493.077</c:v>
                </c:pt>
                <c:pt idx="589">
                  <c:v>493.84500000000003</c:v>
                </c:pt>
                <c:pt idx="590">
                  <c:v>494.64499999999998</c:v>
                </c:pt>
                <c:pt idx="591">
                  <c:v>495.43200000000002</c:v>
                </c:pt>
                <c:pt idx="592">
                  <c:v>496.23099999999999</c:v>
                </c:pt>
                <c:pt idx="593">
                  <c:v>497.00599999999997</c:v>
                </c:pt>
                <c:pt idx="594">
                  <c:v>497.81400000000002</c:v>
                </c:pt>
                <c:pt idx="595">
                  <c:v>498.58</c:v>
                </c:pt>
                <c:pt idx="596">
                  <c:v>499.399</c:v>
                </c:pt>
                <c:pt idx="597">
                  <c:v>500.19499999999999</c:v>
                </c:pt>
                <c:pt idx="598">
                  <c:v>500.97199999999998</c:v>
                </c:pt>
                <c:pt idx="599">
                  <c:v>501.76400000000001</c:v>
                </c:pt>
                <c:pt idx="600">
                  <c:v>502.55599999999998</c:v>
                </c:pt>
                <c:pt idx="601">
                  <c:v>503.33800000000002</c:v>
                </c:pt>
                <c:pt idx="602">
                  <c:v>504.14299999999997</c:v>
                </c:pt>
                <c:pt idx="603">
                  <c:v>504.92200000000003</c:v>
                </c:pt>
                <c:pt idx="604">
                  <c:v>505.72800000000001</c:v>
                </c:pt>
                <c:pt idx="605">
                  <c:v>506.51299999999998</c:v>
                </c:pt>
                <c:pt idx="606">
                  <c:v>507.3</c:v>
                </c:pt>
                <c:pt idx="607">
                  <c:v>508.10399999999998</c:v>
                </c:pt>
                <c:pt idx="608">
                  <c:v>508.90300000000002</c:v>
                </c:pt>
                <c:pt idx="609">
                  <c:v>509.69</c:v>
                </c:pt>
                <c:pt idx="610">
                  <c:v>510.49700000000001</c:v>
                </c:pt>
                <c:pt idx="611">
                  <c:v>511.28199999999998</c:v>
                </c:pt>
                <c:pt idx="612">
                  <c:v>512.08699999999999</c:v>
                </c:pt>
                <c:pt idx="613">
                  <c:v>512.86500000000001</c:v>
                </c:pt>
                <c:pt idx="614">
                  <c:v>513.65899999999999</c:v>
                </c:pt>
                <c:pt idx="615">
                  <c:v>514.452</c:v>
                </c:pt>
                <c:pt idx="616">
                  <c:v>515.25</c:v>
                </c:pt>
                <c:pt idx="617">
                  <c:v>516.02800000000002</c:v>
                </c:pt>
                <c:pt idx="618">
                  <c:v>516.84100000000001</c:v>
                </c:pt>
                <c:pt idx="619">
                  <c:v>517.63099999999997</c:v>
                </c:pt>
                <c:pt idx="620">
                  <c:v>518.43299999999999</c:v>
                </c:pt>
                <c:pt idx="621">
                  <c:v>519.21299999999997</c:v>
                </c:pt>
                <c:pt idx="622">
                  <c:v>520.00099999999998</c:v>
                </c:pt>
                <c:pt idx="623">
                  <c:v>520.78599999999994</c:v>
                </c:pt>
                <c:pt idx="624">
                  <c:v>521.58699999999999</c:v>
                </c:pt>
                <c:pt idx="625">
                  <c:v>522.36099999999999</c:v>
                </c:pt>
                <c:pt idx="626">
                  <c:v>523.16300000000001</c:v>
                </c:pt>
                <c:pt idx="627">
                  <c:v>523.95299999999997</c:v>
                </c:pt>
                <c:pt idx="628">
                  <c:v>524.75400000000002</c:v>
                </c:pt>
                <c:pt idx="629">
                  <c:v>525.52499999999998</c:v>
                </c:pt>
                <c:pt idx="630">
                  <c:v>526.34</c:v>
                </c:pt>
                <c:pt idx="631">
                  <c:v>527.13</c:v>
                </c:pt>
                <c:pt idx="632">
                  <c:v>527.91300000000001</c:v>
                </c:pt>
                <c:pt idx="633">
                  <c:v>528.68899999999996</c:v>
                </c:pt>
                <c:pt idx="634">
                  <c:v>529.48099999999999</c:v>
                </c:pt>
                <c:pt idx="635">
                  <c:v>530.28099999999995</c:v>
                </c:pt>
                <c:pt idx="636">
                  <c:v>531.06299999999999</c:v>
                </c:pt>
                <c:pt idx="637">
                  <c:v>531.86699999999996</c:v>
                </c:pt>
                <c:pt idx="638">
                  <c:v>532.63400000000001</c:v>
                </c:pt>
                <c:pt idx="639">
                  <c:v>533.44600000000003</c:v>
                </c:pt>
                <c:pt idx="640">
                  <c:v>534.23599999999999</c:v>
                </c:pt>
                <c:pt idx="641">
                  <c:v>535.02300000000002</c:v>
                </c:pt>
                <c:pt idx="642">
                  <c:v>535.82100000000003</c:v>
                </c:pt>
                <c:pt idx="643">
                  <c:v>536.60299999999995</c:v>
                </c:pt>
                <c:pt idx="644">
                  <c:v>537.40599999999995</c:v>
                </c:pt>
                <c:pt idx="645">
                  <c:v>538.21699999999998</c:v>
                </c:pt>
                <c:pt idx="646">
                  <c:v>538.97799999999995</c:v>
                </c:pt>
                <c:pt idx="647">
                  <c:v>539.78</c:v>
                </c:pt>
                <c:pt idx="648">
                  <c:v>540.577</c:v>
                </c:pt>
                <c:pt idx="649">
                  <c:v>541.37300000000005</c:v>
                </c:pt>
                <c:pt idx="650">
                  <c:v>542.16099999999994</c:v>
                </c:pt>
                <c:pt idx="651">
                  <c:v>542.97500000000002</c:v>
                </c:pt>
                <c:pt idx="652">
                  <c:v>543.73800000000006</c:v>
                </c:pt>
                <c:pt idx="653">
                  <c:v>544.548</c:v>
                </c:pt>
                <c:pt idx="654">
                  <c:v>545.34100000000001</c:v>
                </c:pt>
                <c:pt idx="655">
                  <c:v>546.13</c:v>
                </c:pt>
                <c:pt idx="656">
                  <c:v>546.90800000000002</c:v>
                </c:pt>
                <c:pt idx="657">
                  <c:v>547.71199999999999</c:v>
                </c:pt>
                <c:pt idx="658">
                  <c:v>548.49800000000005</c:v>
                </c:pt>
                <c:pt idx="659">
                  <c:v>549.298</c:v>
                </c:pt>
                <c:pt idx="660">
                  <c:v>550.08900000000006</c:v>
                </c:pt>
                <c:pt idx="661">
                  <c:v>550.91700000000003</c:v>
                </c:pt>
                <c:pt idx="662">
                  <c:v>551.69399999999996</c:v>
                </c:pt>
                <c:pt idx="663">
                  <c:v>552.476</c:v>
                </c:pt>
                <c:pt idx="664">
                  <c:v>553.29</c:v>
                </c:pt>
                <c:pt idx="665">
                  <c:v>554.06700000000001</c:v>
                </c:pt>
                <c:pt idx="666">
                  <c:v>554.86500000000001</c:v>
                </c:pt>
                <c:pt idx="667">
                  <c:v>555.66600000000005</c:v>
                </c:pt>
                <c:pt idx="668">
                  <c:v>556.43799999999999</c:v>
                </c:pt>
                <c:pt idx="669">
                  <c:v>557.26199999999994</c:v>
                </c:pt>
                <c:pt idx="670">
                  <c:v>558.02700000000004</c:v>
                </c:pt>
                <c:pt idx="671">
                  <c:v>558.82500000000005</c:v>
                </c:pt>
                <c:pt idx="672">
                  <c:v>559.61599999999999</c:v>
                </c:pt>
                <c:pt idx="673">
                  <c:v>560.41800000000001</c:v>
                </c:pt>
                <c:pt idx="674">
                  <c:v>561.20500000000004</c:v>
                </c:pt>
                <c:pt idx="675">
                  <c:v>561.98299999999995</c:v>
                </c:pt>
                <c:pt idx="676">
                  <c:v>562.76900000000001</c:v>
                </c:pt>
                <c:pt idx="677">
                  <c:v>563.56799999999998</c:v>
                </c:pt>
                <c:pt idx="678">
                  <c:v>564.37</c:v>
                </c:pt>
                <c:pt idx="679">
                  <c:v>565.16800000000001</c:v>
                </c:pt>
                <c:pt idx="680">
                  <c:v>565.93299999999999</c:v>
                </c:pt>
                <c:pt idx="681">
                  <c:v>566.74599999999998</c:v>
                </c:pt>
                <c:pt idx="682">
                  <c:v>567.53300000000002</c:v>
                </c:pt>
                <c:pt idx="683">
                  <c:v>568.327</c:v>
                </c:pt>
                <c:pt idx="684">
                  <c:v>569.09699999999998</c:v>
                </c:pt>
                <c:pt idx="685">
                  <c:v>569.92399999999998</c:v>
                </c:pt>
                <c:pt idx="686">
                  <c:v>570.67899999999997</c:v>
                </c:pt>
                <c:pt idx="687">
                  <c:v>571.50300000000004</c:v>
                </c:pt>
                <c:pt idx="688">
                  <c:v>572.29300000000001</c:v>
                </c:pt>
                <c:pt idx="689">
                  <c:v>573.07799999999997</c:v>
                </c:pt>
                <c:pt idx="690">
                  <c:v>573.85599999999999</c:v>
                </c:pt>
                <c:pt idx="691">
                  <c:v>574.67100000000005</c:v>
                </c:pt>
                <c:pt idx="692">
                  <c:v>575.43899999999996</c:v>
                </c:pt>
                <c:pt idx="693">
                  <c:v>576.255</c:v>
                </c:pt>
                <c:pt idx="694">
                  <c:v>577.05600000000004</c:v>
                </c:pt>
                <c:pt idx="695">
                  <c:v>577.84100000000001</c:v>
                </c:pt>
                <c:pt idx="696">
                  <c:v>578.63300000000004</c:v>
                </c:pt>
                <c:pt idx="697">
                  <c:v>579.40800000000002</c:v>
                </c:pt>
                <c:pt idx="698">
                  <c:v>580.21600000000001</c:v>
                </c:pt>
                <c:pt idx="699">
                  <c:v>581.00699999999995</c:v>
                </c:pt>
                <c:pt idx="700">
                  <c:v>581.80999999999995</c:v>
                </c:pt>
                <c:pt idx="701">
                  <c:v>582.61800000000005</c:v>
                </c:pt>
                <c:pt idx="702">
                  <c:v>583.40099999999995</c:v>
                </c:pt>
                <c:pt idx="703">
                  <c:v>584.21500000000003</c:v>
                </c:pt>
                <c:pt idx="704">
                  <c:v>584.99699999999996</c:v>
                </c:pt>
                <c:pt idx="705">
                  <c:v>585.79899999999998</c:v>
                </c:pt>
                <c:pt idx="706">
                  <c:v>586.58100000000002</c:v>
                </c:pt>
                <c:pt idx="707">
                  <c:v>587.38800000000003</c:v>
                </c:pt>
                <c:pt idx="708">
                  <c:v>588.17499999999995</c:v>
                </c:pt>
                <c:pt idx="709">
                  <c:v>588.96299999999997</c:v>
                </c:pt>
                <c:pt idx="710">
                  <c:v>589.77200000000005</c:v>
                </c:pt>
                <c:pt idx="711">
                  <c:v>590.54700000000003</c:v>
                </c:pt>
                <c:pt idx="712">
                  <c:v>591.35599999999999</c:v>
                </c:pt>
                <c:pt idx="713">
                  <c:v>592.154</c:v>
                </c:pt>
                <c:pt idx="714">
                  <c:v>592.91899999999998</c:v>
                </c:pt>
                <c:pt idx="715">
                  <c:v>593.73</c:v>
                </c:pt>
                <c:pt idx="716">
                  <c:v>594.52300000000002</c:v>
                </c:pt>
                <c:pt idx="717">
                  <c:v>595.33000000000004</c:v>
                </c:pt>
                <c:pt idx="718">
                  <c:v>596.08799999999997</c:v>
                </c:pt>
                <c:pt idx="719">
                  <c:v>596.90599999999995</c:v>
                </c:pt>
                <c:pt idx="720">
                  <c:v>597.67600000000004</c:v>
                </c:pt>
                <c:pt idx="721">
                  <c:v>598.47900000000004</c:v>
                </c:pt>
                <c:pt idx="722">
                  <c:v>599.27700000000004</c:v>
                </c:pt>
                <c:pt idx="723">
                  <c:v>600.07100000000003</c:v>
                </c:pt>
                <c:pt idx="724">
                  <c:v>600.84799999999996</c:v>
                </c:pt>
                <c:pt idx="725">
                  <c:v>601.65899999999999</c:v>
                </c:pt>
                <c:pt idx="726">
                  <c:v>602.45100000000002</c:v>
                </c:pt>
                <c:pt idx="727">
                  <c:v>603.23900000000003</c:v>
                </c:pt>
                <c:pt idx="728">
                  <c:v>604.02599999999995</c:v>
                </c:pt>
                <c:pt idx="729">
                  <c:v>604.83100000000002</c:v>
                </c:pt>
                <c:pt idx="730">
                  <c:v>605.61099999999999</c:v>
                </c:pt>
                <c:pt idx="731">
                  <c:v>606.399</c:v>
                </c:pt>
                <c:pt idx="732">
                  <c:v>607.18700000000001</c:v>
                </c:pt>
                <c:pt idx="733">
                  <c:v>607.98500000000001</c:v>
                </c:pt>
                <c:pt idx="734">
                  <c:v>608.77300000000002</c:v>
                </c:pt>
                <c:pt idx="735">
                  <c:v>609.58100000000002</c:v>
                </c:pt>
                <c:pt idx="736">
                  <c:v>610.37</c:v>
                </c:pt>
                <c:pt idx="737">
                  <c:v>611.17399999999998</c:v>
                </c:pt>
                <c:pt idx="738">
                  <c:v>611.95100000000002</c:v>
                </c:pt>
                <c:pt idx="739">
                  <c:v>612.75800000000004</c:v>
                </c:pt>
                <c:pt idx="740">
                  <c:v>613.52700000000004</c:v>
                </c:pt>
                <c:pt idx="741">
                  <c:v>614.33199999999999</c:v>
                </c:pt>
                <c:pt idx="742">
                  <c:v>615.14300000000003</c:v>
                </c:pt>
                <c:pt idx="743">
                  <c:v>615.91</c:v>
                </c:pt>
                <c:pt idx="744">
                  <c:v>616.72199999999998</c:v>
                </c:pt>
                <c:pt idx="745">
                  <c:v>617.51499999999999</c:v>
                </c:pt>
                <c:pt idx="746">
                  <c:v>618.31299999999999</c:v>
                </c:pt>
                <c:pt idx="747">
                  <c:v>619.11500000000001</c:v>
                </c:pt>
                <c:pt idx="748">
                  <c:v>619.89599999999996</c:v>
                </c:pt>
                <c:pt idx="749">
                  <c:v>620.697</c:v>
                </c:pt>
                <c:pt idx="750">
                  <c:v>621.48</c:v>
                </c:pt>
                <c:pt idx="751">
                  <c:v>622.28899999999999</c:v>
                </c:pt>
                <c:pt idx="752">
                  <c:v>623.06700000000001</c:v>
                </c:pt>
                <c:pt idx="753">
                  <c:v>623.86699999999996</c:v>
                </c:pt>
                <c:pt idx="754">
                  <c:v>624.65</c:v>
                </c:pt>
                <c:pt idx="755">
                  <c:v>625.45899999999995</c:v>
                </c:pt>
                <c:pt idx="756">
                  <c:v>626.24699999999996</c:v>
                </c:pt>
                <c:pt idx="757">
                  <c:v>627.05100000000004</c:v>
                </c:pt>
                <c:pt idx="758">
                  <c:v>627.85</c:v>
                </c:pt>
                <c:pt idx="759">
                  <c:v>628.625</c:v>
                </c:pt>
                <c:pt idx="760">
                  <c:v>629.43700000000001</c:v>
                </c:pt>
                <c:pt idx="761">
                  <c:v>630.21500000000003</c:v>
                </c:pt>
                <c:pt idx="762">
                  <c:v>631.00300000000004</c:v>
                </c:pt>
                <c:pt idx="763">
                  <c:v>631.80799999999999</c:v>
                </c:pt>
                <c:pt idx="764">
                  <c:v>632.59400000000005</c:v>
                </c:pt>
                <c:pt idx="765">
                  <c:v>633.38099999999997</c:v>
                </c:pt>
                <c:pt idx="766">
                  <c:v>634.16600000000005</c:v>
                </c:pt>
                <c:pt idx="767">
                  <c:v>634.97</c:v>
                </c:pt>
                <c:pt idx="768">
                  <c:v>635.76599999999996</c:v>
                </c:pt>
                <c:pt idx="769">
                  <c:v>636.57600000000002</c:v>
                </c:pt>
                <c:pt idx="770">
                  <c:v>637.36699999999996</c:v>
                </c:pt>
                <c:pt idx="771">
                  <c:v>638.16899999999998</c:v>
                </c:pt>
                <c:pt idx="772">
                  <c:v>638.92700000000002</c:v>
                </c:pt>
                <c:pt idx="773">
                  <c:v>639.74300000000005</c:v>
                </c:pt>
                <c:pt idx="774">
                  <c:v>640.51800000000003</c:v>
                </c:pt>
                <c:pt idx="775">
                  <c:v>641.29999999999995</c:v>
                </c:pt>
                <c:pt idx="776">
                  <c:v>642.096</c:v>
                </c:pt>
                <c:pt idx="777">
                  <c:v>642.89</c:v>
                </c:pt>
                <c:pt idx="778">
                  <c:v>643.68499999999995</c:v>
                </c:pt>
                <c:pt idx="779">
                  <c:v>644.50099999999998</c:v>
                </c:pt>
                <c:pt idx="780">
                  <c:v>645.28700000000003</c:v>
                </c:pt>
                <c:pt idx="781">
                  <c:v>646.06600000000003</c:v>
                </c:pt>
                <c:pt idx="782">
                  <c:v>646.84400000000005</c:v>
                </c:pt>
                <c:pt idx="783">
                  <c:v>647.654</c:v>
                </c:pt>
                <c:pt idx="784">
                  <c:v>648.42499999999995</c:v>
                </c:pt>
                <c:pt idx="785">
                  <c:v>649.23800000000006</c:v>
                </c:pt>
                <c:pt idx="786">
                  <c:v>650.03599999999994</c:v>
                </c:pt>
                <c:pt idx="787">
                  <c:v>650.822</c:v>
                </c:pt>
                <c:pt idx="788">
                  <c:v>651.58100000000002</c:v>
                </c:pt>
                <c:pt idx="789">
                  <c:v>652.40899999999999</c:v>
                </c:pt>
                <c:pt idx="790">
                  <c:v>653.21</c:v>
                </c:pt>
                <c:pt idx="791">
                  <c:v>653.995</c:v>
                </c:pt>
                <c:pt idx="792">
                  <c:v>654.79899999999998</c:v>
                </c:pt>
                <c:pt idx="793">
                  <c:v>655.58399999999995</c:v>
                </c:pt>
                <c:pt idx="794">
                  <c:v>656.37900000000002</c:v>
                </c:pt>
                <c:pt idx="795">
                  <c:v>657.17499999999995</c:v>
                </c:pt>
                <c:pt idx="796">
                  <c:v>657.95699999999999</c:v>
                </c:pt>
                <c:pt idx="797">
                  <c:v>658.755</c:v>
                </c:pt>
                <c:pt idx="798">
                  <c:v>659.56799999999998</c:v>
                </c:pt>
                <c:pt idx="799">
                  <c:v>660.35699999999997</c:v>
                </c:pt>
                <c:pt idx="800">
                  <c:v>661.15200000000004</c:v>
                </c:pt>
                <c:pt idx="801">
                  <c:v>661.94600000000003</c:v>
                </c:pt>
                <c:pt idx="802">
                  <c:v>662.73</c:v>
                </c:pt>
                <c:pt idx="803">
                  <c:v>663.53200000000004</c:v>
                </c:pt>
                <c:pt idx="804">
                  <c:v>664.32299999999998</c:v>
                </c:pt>
                <c:pt idx="805">
                  <c:v>665.10900000000004</c:v>
                </c:pt>
                <c:pt idx="806">
                  <c:v>665.89499999999998</c:v>
                </c:pt>
                <c:pt idx="807">
                  <c:v>666.69200000000001</c:v>
                </c:pt>
                <c:pt idx="808">
                  <c:v>667.48199999999997</c:v>
                </c:pt>
                <c:pt idx="809">
                  <c:v>668.24800000000005</c:v>
                </c:pt>
                <c:pt idx="810">
                  <c:v>669.05899999999997</c:v>
                </c:pt>
                <c:pt idx="811">
                  <c:v>669.85199999999998</c:v>
                </c:pt>
                <c:pt idx="812">
                  <c:v>670.65099999999995</c:v>
                </c:pt>
                <c:pt idx="813">
                  <c:v>671.45399999999995</c:v>
                </c:pt>
                <c:pt idx="814">
                  <c:v>672.24400000000003</c:v>
                </c:pt>
                <c:pt idx="815">
                  <c:v>673.01499999999999</c:v>
                </c:pt>
                <c:pt idx="816">
                  <c:v>673.80600000000004</c:v>
                </c:pt>
                <c:pt idx="817">
                  <c:v>674.61599999999999</c:v>
                </c:pt>
                <c:pt idx="818">
                  <c:v>675.38599999999997</c:v>
                </c:pt>
                <c:pt idx="819">
                  <c:v>676.17899999999997</c:v>
                </c:pt>
                <c:pt idx="820">
                  <c:v>677.005</c:v>
                </c:pt>
                <c:pt idx="821">
                  <c:v>677.77700000000004</c:v>
                </c:pt>
                <c:pt idx="822">
                  <c:v>678.54499999999996</c:v>
                </c:pt>
                <c:pt idx="823">
                  <c:v>679.36099999999999</c:v>
                </c:pt>
                <c:pt idx="824">
                  <c:v>680.15700000000004</c:v>
                </c:pt>
                <c:pt idx="825">
                  <c:v>680.94</c:v>
                </c:pt>
                <c:pt idx="826">
                  <c:v>681.73900000000003</c:v>
                </c:pt>
                <c:pt idx="827">
                  <c:v>682.52700000000004</c:v>
                </c:pt>
                <c:pt idx="828">
                  <c:v>683.32299999999998</c:v>
                </c:pt>
                <c:pt idx="829">
                  <c:v>684.09</c:v>
                </c:pt>
                <c:pt idx="830">
                  <c:v>684.89800000000002</c:v>
                </c:pt>
                <c:pt idx="831">
                  <c:v>685.67</c:v>
                </c:pt>
                <c:pt idx="832">
                  <c:v>686.47199999999998</c:v>
                </c:pt>
                <c:pt idx="833">
                  <c:v>687.28099999999995</c:v>
                </c:pt>
                <c:pt idx="834">
                  <c:v>688.06600000000003</c:v>
                </c:pt>
                <c:pt idx="835">
                  <c:v>688.86</c:v>
                </c:pt>
                <c:pt idx="836">
                  <c:v>689.64599999999996</c:v>
                </c:pt>
                <c:pt idx="837">
                  <c:v>690.44500000000005</c:v>
                </c:pt>
                <c:pt idx="838">
                  <c:v>691.25099999999998</c:v>
                </c:pt>
                <c:pt idx="839">
                  <c:v>692.02599999999995</c:v>
                </c:pt>
                <c:pt idx="840">
                  <c:v>692.82600000000002</c:v>
                </c:pt>
                <c:pt idx="841">
                  <c:v>693.61599999999999</c:v>
                </c:pt>
                <c:pt idx="842">
                  <c:v>694.41899999999998</c:v>
                </c:pt>
                <c:pt idx="843">
                  <c:v>695.20899999999995</c:v>
                </c:pt>
                <c:pt idx="844">
                  <c:v>696.01700000000005</c:v>
                </c:pt>
                <c:pt idx="845">
                  <c:v>696.78700000000003</c:v>
                </c:pt>
                <c:pt idx="846">
                  <c:v>697.59799999999996</c:v>
                </c:pt>
                <c:pt idx="847">
                  <c:v>698.40099999999995</c:v>
                </c:pt>
                <c:pt idx="848">
                  <c:v>699.18700000000001</c:v>
                </c:pt>
                <c:pt idx="849">
                  <c:v>699.96600000000001</c:v>
                </c:pt>
                <c:pt idx="850">
                  <c:v>700.75599999999997</c:v>
                </c:pt>
                <c:pt idx="851">
                  <c:v>701.54399999999998</c:v>
                </c:pt>
                <c:pt idx="852">
                  <c:v>702.34400000000005</c:v>
                </c:pt>
                <c:pt idx="853">
                  <c:v>703.11599999999999</c:v>
                </c:pt>
                <c:pt idx="854">
                  <c:v>703.93600000000004</c:v>
                </c:pt>
                <c:pt idx="855">
                  <c:v>704.72199999999998</c:v>
                </c:pt>
                <c:pt idx="856">
                  <c:v>705.49800000000005</c:v>
                </c:pt>
                <c:pt idx="857">
                  <c:v>706.29600000000005</c:v>
                </c:pt>
                <c:pt idx="858">
                  <c:v>707.06799999999998</c:v>
                </c:pt>
                <c:pt idx="859">
                  <c:v>707.86199999999997</c:v>
                </c:pt>
                <c:pt idx="860">
                  <c:v>708.65099999999995</c:v>
                </c:pt>
                <c:pt idx="861">
                  <c:v>709.44899999999996</c:v>
                </c:pt>
                <c:pt idx="862">
                  <c:v>710.26</c:v>
                </c:pt>
                <c:pt idx="863">
                  <c:v>711.02200000000005</c:v>
                </c:pt>
                <c:pt idx="864">
                  <c:v>711.83</c:v>
                </c:pt>
                <c:pt idx="865">
                  <c:v>712.63099999999997</c:v>
                </c:pt>
                <c:pt idx="866">
                  <c:v>713.42</c:v>
                </c:pt>
                <c:pt idx="867">
                  <c:v>714.20299999999997</c:v>
                </c:pt>
                <c:pt idx="868">
                  <c:v>714.99</c:v>
                </c:pt>
                <c:pt idx="869">
                  <c:v>715.78800000000001</c:v>
                </c:pt>
                <c:pt idx="870">
                  <c:v>716.58299999999997</c:v>
                </c:pt>
                <c:pt idx="871">
                  <c:v>717.37699999999995</c:v>
                </c:pt>
                <c:pt idx="872">
                  <c:v>718.16300000000001</c:v>
                </c:pt>
                <c:pt idx="873">
                  <c:v>718.94</c:v>
                </c:pt>
                <c:pt idx="874">
                  <c:v>719.745</c:v>
                </c:pt>
                <c:pt idx="875">
                  <c:v>720.53300000000002</c:v>
                </c:pt>
                <c:pt idx="876">
                  <c:v>721.33299999999997</c:v>
                </c:pt>
                <c:pt idx="877">
                  <c:v>722.12099999999998</c:v>
                </c:pt>
                <c:pt idx="878">
                  <c:v>722.92700000000002</c:v>
                </c:pt>
                <c:pt idx="879">
                  <c:v>723.69</c:v>
                </c:pt>
                <c:pt idx="880">
                  <c:v>724.495</c:v>
                </c:pt>
                <c:pt idx="881">
                  <c:v>725.29600000000005</c:v>
                </c:pt>
                <c:pt idx="882">
                  <c:v>726.08199999999999</c:v>
                </c:pt>
                <c:pt idx="883">
                  <c:v>726.86</c:v>
                </c:pt>
                <c:pt idx="884">
                  <c:v>727.67899999999997</c:v>
                </c:pt>
                <c:pt idx="885">
                  <c:v>728.44899999999996</c:v>
                </c:pt>
                <c:pt idx="886">
                  <c:v>729.25599999999997</c:v>
                </c:pt>
                <c:pt idx="887">
                  <c:v>730.04899999999998</c:v>
                </c:pt>
                <c:pt idx="888">
                  <c:v>730.84900000000005</c:v>
                </c:pt>
                <c:pt idx="889">
                  <c:v>731.625</c:v>
                </c:pt>
                <c:pt idx="890">
                  <c:v>732.41200000000003</c:v>
                </c:pt>
                <c:pt idx="891">
                  <c:v>733.21799999999996</c:v>
                </c:pt>
                <c:pt idx="892">
                  <c:v>734.00800000000004</c:v>
                </c:pt>
                <c:pt idx="893">
                  <c:v>734.78200000000004</c:v>
                </c:pt>
                <c:pt idx="894">
                  <c:v>735.601</c:v>
                </c:pt>
                <c:pt idx="895">
                  <c:v>736.38900000000001</c:v>
                </c:pt>
                <c:pt idx="896">
                  <c:v>737.18</c:v>
                </c:pt>
                <c:pt idx="897">
                  <c:v>737.97</c:v>
                </c:pt>
                <c:pt idx="898">
                  <c:v>738.77700000000004</c:v>
                </c:pt>
                <c:pt idx="899">
                  <c:v>739.56100000000004</c:v>
                </c:pt>
                <c:pt idx="900">
                  <c:v>740.35699999999997</c:v>
                </c:pt>
                <c:pt idx="901">
                  <c:v>741.15200000000004</c:v>
                </c:pt>
                <c:pt idx="902">
                  <c:v>741.923</c:v>
                </c:pt>
                <c:pt idx="903">
                  <c:v>742.72</c:v>
                </c:pt>
                <c:pt idx="904">
                  <c:v>743.524</c:v>
                </c:pt>
                <c:pt idx="905">
                  <c:v>744.30499999999995</c:v>
                </c:pt>
                <c:pt idx="906">
                  <c:v>745.09799999999996</c:v>
                </c:pt>
                <c:pt idx="907">
                  <c:v>745.88699999999994</c:v>
                </c:pt>
                <c:pt idx="908">
                  <c:v>746.68899999999996</c:v>
                </c:pt>
                <c:pt idx="909">
                  <c:v>747.476</c:v>
                </c:pt>
                <c:pt idx="910">
                  <c:v>748.27</c:v>
                </c:pt>
                <c:pt idx="911">
                  <c:v>749.06399999999996</c:v>
                </c:pt>
                <c:pt idx="912">
                  <c:v>749.83199999999999</c:v>
                </c:pt>
                <c:pt idx="913">
                  <c:v>750.62</c:v>
                </c:pt>
                <c:pt idx="914">
                  <c:v>751.43299999999999</c:v>
                </c:pt>
                <c:pt idx="915">
                  <c:v>752.202</c:v>
                </c:pt>
                <c:pt idx="916">
                  <c:v>753.01</c:v>
                </c:pt>
                <c:pt idx="917">
                  <c:v>753.78599999999994</c:v>
                </c:pt>
                <c:pt idx="918">
                  <c:v>754.59100000000001</c:v>
                </c:pt>
                <c:pt idx="919">
                  <c:v>755.38900000000001</c:v>
                </c:pt>
                <c:pt idx="920">
                  <c:v>756.16200000000003</c:v>
                </c:pt>
                <c:pt idx="921">
                  <c:v>756.96400000000006</c:v>
                </c:pt>
                <c:pt idx="922">
                  <c:v>757.745</c:v>
                </c:pt>
                <c:pt idx="923">
                  <c:v>758.54200000000003</c:v>
                </c:pt>
                <c:pt idx="924">
                  <c:v>759.33100000000002</c:v>
                </c:pt>
                <c:pt idx="925">
                  <c:v>760.11900000000003</c:v>
                </c:pt>
                <c:pt idx="926">
                  <c:v>760.91800000000001</c:v>
                </c:pt>
                <c:pt idx="927">
                  <c:v>761.70399999999995</c:v>
                </c:pt>
                <c:pt idx="928">
                  <c:v>762.52200000000005</c:v>
                </c:pt>
                <c:pt idx="929">
                  <c:v>763.32100000000003</c:v>
                </c:pt>
                <c:pt idx="930">
                  <c:v>764.10599999999999</c:v>
                </c:pt>
                <c:pt idx="931">
                  <c:v>764.89599999999996</c:v>
                </c:pt>
                <c:pt idx="932">
                  <c:v>765.69500000000005</c:v>
                </c:pt>
                <c:pt idx="933">
                  <c:v>766.48800000000006</c:v>
                </c:pt>
                <c:pt idx="934">
                  <c:v>767.26900000000001</c:v>
                </c:pt>
                <c:pt idx="935">
                  <c:v>768.08799999999997</c:v>
                </c:pt>
                <c:pt idx="936">
                  <c:v>768.85599999999999</c:v>
                </c:pt>
                <c:pt idx="937">
                  <c:v>769.65700000000004</c:v>
                </c:pt>
                <c:pt idx="938">
                  <c:v>770.47799999999995</c:v>
                </c:pt>
                <c:pt idx="939">
                  <c:v>771.24599999999998</c:v>
                </c:pt>
                <c:pt idx="940">
                  <c:v>772.04899999999998</c:v>
                </c:pt>
                <c:pt idx="941">
                  <c:v>772.85299999999995</c:v>
                </c:pt>
                <c:pt idx="942">
                  <c:v>773.62599999999998</c:v>
                </c:pt>
                <c:pt idx="943">
                  <c:v>774.42600000000004</c:v>
                </c:pt>
                <c:pt idx="944">
                  <c:v>775.20899999999995</c:v>
                </c:pt>
                <c:pt idx="945">
                  <c:v>776.02800000000002</c:v>
                </c:pt>
                <c:pt idx="946">
                  <c:v>776.79499999999996</c:v>
                </c:pt>
                <c:pt idx="947">
                  <c:v>777.56299999999999</c:v>
                </c:pt>
                <c:pt idx="948">
                  <c:v>778.39200000000005</c:v>
                </c:pt>
                <c:pt idx="949">
                  <c:v>779.16300000000001</c:v>
                </c:pt>
                <c:pt idx="950">
                  <c:v>779.95500000000004</c:v>
                </c:pt>
                <c:pt idx="951">
                  <c:v>780.75699999999995</c:v>
                </c:pt>
                <c:pt idx="952">
                  <c:v>781.54100000000005</c:v>
                </c:pt>
                <c:pt idx="953">
                  <c:v>782.34699999999998</c:v>
                </c:pt>
                <c:pt idx="954">
                  <c:v>783.11699999999996</c:v>
                </c:pt>
                <c:pt idx="955">
                  <c:v>783.91499999999996</c:v>
                </c:pt>
                <c:pt idx="956">
                  <c:v>784.697</c:v>
                </c:pt>
                <c:pt idx="957">
                  <c:v>785.50300000000004</c:v>
                </c:pt>
                <c:pt idx="958">
                  <c:v>786.28399999999999</c:v>
                </c:pt>
                <c:pt idx="959">
                  <c:v>787.07899999999995</c:v>
                </c:pt>
                <c:pt idx="960">
                  <c:v>787.87900000000002</c:v>
                </c:pt>
                <c:pt idx="961">
                  <c:v>788.65899999999999</c:v>
                </c:pt>
                <c:pt idx="962">
                  <c:v>789.48</c:v>
                </c:pt>
                <c:pt idx="963">
                  <c:v>790.28200000000004</c:v>
                </c:pt>
                <c:pt idx="964">
                  <c:v>791.06299999999999</c:v>
                </c:pt>
                <c:pt idx="965">
                  <c:v>791.84</c:v>
                </c:pt>
                <c:pt idx="966">
                  <c:v>792.64800000000002</c:v>
                </c:pt>
                <c:pt idx="967">
                  <c:v>793.43399999999997</c:v>
                </c:pt>
                <c:pt idx="968">
                  <c:v>794.21199999999999</c:v>
                </c:pt>
                <c:pt idx="969">
                  <c:v>795.02300000000002</c:v>
                </c:pt>
                <c:pt idx="970">
                  <c:v>795.79899999999998</c:v>
                </c:pt>
                <c:pt idx="971">
                  <c:v>796.59699999999998</c:v>
                </c:pt>
                <c:pt idx="972">
                  <c:v>797.42499999999995</c:v>
                </c:pt>
                <c:pt idx="973">
                  <c:v>798.20699999999999</c:v>
                </c:pt>
                <c:pt idx="974">
                  <c:v>798.98</c:v>
                </c:pt>
                <c:pt idx="975">
                  <c:v>799.79499999999996</c:v>
                </c:pt>
                <c:pt idx="976">
                  <c:v>800.58600000000001</c:v>
                </c:pt>
                <c:pt idx="977">
                  <c:v>801.37599999999998</c:v>
                </c:pt>
                <c:pt idx="978">
                  <c:v>802.173</c:v>
                </c:pt>
                <c:pt idx="979">
                  <c:v>802.97</c:v>
                </c:pt>
                <c:pt idx="980">
                  <c:v>803.77300000000002</c:v>
                </c:pt>
                <c:pt idx="981">
                  <c:v>804.53899999999999</c:v>
                </c:pt>
                <c:pt idx="982">
                  <c:v>805.35599999999999</c:v>
                </c:pt>
                <c:pt idx="983">
                  <c:v>806.14499999999998</c:v>
                </c:pt>
                <c:pt idx="984">
                  <c:v>806.95399999999995</c:v>
                </c:pt>
                <c:pt idx="985">
                  <c:v>807.745</c:v>
                </c:pt>
                <c:pt idx="986">
                  <c:v>808.51900000000001</c:v>
                </c:pt>
                <c:pt idx="987">
                  <c:v>809.33100000000002</c:v>
                </c:pt>
                <c:pt idx="988">
                  <c:v>810.11699999999996</c:v>
                </c:pt>
                <c:pt idx="989">
                  <c:v>810.90599999999995</c:v>
                </c:pt>
                <c:pt idx="990">
                  <c:v>811.68299999999999</c:v>
                </c:pt>
                <c:pt idx="991">
                  <c:v>812.49099999999999</c:v>
                </c:pt>
                <c:pt idx="992">
                  <c:v>813.28800000000001</c:v>
                </c:pt>
                <c:pt idx="993">
                  <c:v>814.06100000000004</c:v>
                </c:pt>
                <c:pt idx="994">
                  <c:v>814.88</c:v>
                </c:pt>
                <c:pt idx="995">
                  <c:v>815.65599999999995</c:v>
                </c:pt>
                <c:pt idx="996">
                  <c:v>816.46600000000001</c:v>
                </c:pt>
                <c:pt idx="997">
                  <c:v>817.28099999999995</c:v>
                </c:pt>
                <c:pt idx="998">
                  <c:v>818.03200000000004</c:v>
                </c:pt>
                <c:pt idx="999">
                  <c:v>818.83100000000002</c:v>
                </c:pt>
                <c:pt idx="1000">
                  <c:v>819.62599999999998</c:v>
                </c:pt>
                <c:pt idx="1001">
                  <c:v>820.42899999999997</c:v>
                </c:pt>
                <c:pt idx="1002">
                  <c:v>821.21299999999997</c:v>
                </c:pt>
                <c:pt idx="1003">
                  <c:v>822.00800000000004</c:v>
                </c:pt>
                <c:pt idx="1004">
                  <c:v>822.78599999999994</c:v>
                </c:pt>
                <c:pt idx="1005">
                  <c:v>823.601</c:v>
                </c:pt>
                <c:pt idx="1006">
                  <c:v>824.39700000000005</c:v>
                </c:pt>
                <c:pt idx="1007">
                  <c:v>825.18</c:v>
                </c:pt>
                <c:pt idx="1008">
                  <c:v>825.93899999999996</c:v>
                </c:pt>
                <c:pt idx="1009">
                  <c:v>826.75300000000004</c:v>
                </c:pt>
                <c:pt idx="1010">
                  <c:v>827.56100000000004</c:v>
                </c:pt>
                <c:pt idx="1011">
                  <c:v>828.32399999999996</c:v>
                </c:pt>
                <c:pt idx="1012">
                  <c:v>829.12099999999998</c:v>
                </c:pt>
                <c:pt idx="1013">
                  <c:v>829.92200000000003</c:v>
                </c:pt>
                <c:pt idx="1014">
                  <c:v>830.72299999999996</c:v>
                </c:pt>
                <c:pt idx="1015">
                  <c:v>831.50199999999995</c:v>
                </c:pt>
                <c:pt idx="1016">
                  <c:v>832.31500000000005</c:v>
                </c:pt>
                <c:pt idx="1017">
                  <c:v>833.09400000000005</c:v>
                </c:pt>
                <c:pt idx="1018">
                  <c:v>833.90499999999997</c:v>
                </c:pt>
                <c:pt idx="1019">
                  <c:v>834.697</c:v>
                </c:pt>
                <c:pt idx="1020">
                  <c:v>835.48699999999997</c:v>
                </c:pt>
                <c:pt idx="1021">
                  <c:v>836.28899999999999</c:v>
                </c:pt>
                <c:pt idx="1022">
                  <c:v>837.06799999999998</c:v>
                </c:pt>
                <c:pt idx="1023">
                  <c:v>837.88</c:v>
                </c:pt>
                <c:pt idx="1024">
                  <c:v>838.65800000000002</c:v>
                </c:pt>
                <c:pt idx="1025">
                  <c:v>839.447</c:v>
                </c:pt>
                <c:pt idx="1026">
                  <c:v>840.28399999999999</c:v>
                </c:pt>
                <c:pt idx="1027">
                  <c:v>841.05200000000002</c:v>
                </c:pt>
                <c:pt idx="1028">
                  <c:v>841.86</c:v>
                </c:pt>
                <c:pt idx="1029">
                  <c:v>842.64800000000002</c:v>
                </c:pt>
                <c:pt idx="1030">
                  <c:v>843.44799999999998</c:v>
                </c:pt>
                <c:pt idx="1031">
                  <c:v>844.25</c:v>
                </c:pt>
                <c:pt idx="1032">
                  <c:v>845.01900000000001</c:v>
                </c:pt>
                <c:pt idx="1033">
                  <c:v>845.82600000000002</c:v>
                </c:pt>
                <c:pt idx="1034">
                  <c:v>846.61400000000003</c:v>
                </c:pt>
                <c:pt idx="1035">
                  <c:v>847.41600000000005</c:v>
                </c:pt>
                <c:pt idx="1036">
                  <c:v>848.20399999999995</c:v>
                </c:pt>
                <c:pt idx="1037">
                  <c:v>849.00199999999995</c:v>
                </c:pt>
                <c:pt idx="1038">
                  <c:v>849.77300000000002</c:v>
                </c:pt>
                <c:pt idx="1039">
                  <c:v>850.59400000000005</c:v>
                </c:pt>
                <c:pt idx="1040">
                  <c:v>851.38400000000001</c:v>
                </c:pt>
                <c:pt idx="1041">
                  <c:v>852.17</c:v>
                </c:pt>
                <c:pt idx="1042">
                  <c:v>852.952</c:v>
                </c:pt>
                <c:pt idx="1043">
                  <c:v>853.75300000000004</c:v>
                </c:pt>
                <c:pt idx="1044">
                  <c:v>854.53800000000001</c:v>
                </c:pt>
                <c:pt idx="1045">
                  <c:v>855.33</c:v>
                </c:pt>
                <c:pt idx="1046">
                  <c:v>856.11300000000006</c:v>
                </c:pt>
                <c:pt idx="1047">
                  <c:v>856.93299999999999</c:v>
                </c:pt>
                <c:pt idx="1048">
                  <c:v>857.70699999999999</c:v>
                </c:pt>
                <c:pt idx="1049">
                  <c:v>858.48900000000003</c:v>
                </c:pt>
                <c:pt idx="1050">
                  <c:v>859.29100000000005</c:v>
                </c:pt>
                <c:pt idx="1051">
                  <c:v>860.06399999999996</c:v>
                </c:pt>
                <c:pt idx="1052">
                  <c:v>860.84900000000005</c:v>
                </c:pt>
                <c:pt idx="1053">
                  <c:v>861.66499999999996</c:v>
                </c:pt>
                <c:pt idx="1054">
                  <c:v>862.447</c:v>
                </c:pt>
                <c:pt idx="1055">
                  <c:v>863.24400000000003</c:v>
                </c:pt>
                <c:pt idx="1056">
                  <c:v>864.01099999999997</c:v>
                </c:pt>
                <c:pt idx="1057">
                  <c:v>864.81299999999999</c:v>
                </c:pt>
                <c:pt idx="1058">
                  <c:v>865.61</c:v>
                </c:pt>
                <c:pt idx="1059">
                  <c:v>866.39800000000002</c:v>
                </c:pt>
                <c:pt idx="1060">
                  <c:v>867.197</c:v>
                </c:pt>
                <c:pt idx="1061">
                  <c:v>867.97799999999995</c:v>
                </c:pt>
                <c:pt idx="1062">
                  <c:v>868.76800000000003</c:v>
                </c:pt>
                <c:pt idx="1063">
                  <c:v>869.56799999999998</c:v>
                </c:pt>
                <c:pt idx="1064">
                  <c:v>870.35199999999998</c:v>
                </c:pt>
                <c:pt idx="1065">
                  <c:v>871.12699999999995</c:v>
                </c:pt>
                <c:pt idx="1066">
                  <c:v>871.93</c:v>
                </c:pt>
                <c:pt idx="1067">
                  <c:v>872.74300000000005</c:v>
                </c:pt>
                <c:pt idx="1068">
                  <c:v>873.51300000000003</c:v>
                </c:pt>
                <c:pt idx="1069">
                  <c:v>874.32299999999998</c:v>
                </c:pt>
                <c:pt idx="1070">
                  <c:v>875.125</c:v>
                </c:pt>
                <c:pt idx="1071">
                  <c:v>875.91399999999999</c:v>
                </c:pt>
                <c:pt idx="1072">
                  <c:v>876.67700000000002</c:v>
                </c:pt>
                <c:pt idx="1073">
                  <c:v>877.51499999999999</c:v>
                </c:pt>
                <c:pt idx="1074">
                  <c:v>878.28700000000003</c:v>
                </c:pt>
                <c:pt idx="1075">
                  <c:v>879.08100000000002</c:v>
                </c:pt>
                <c:pt idx="1076">
                  <c:v>879.87099999999998</c:v>
                </c:pt>
                <c:pt idx="1077">
                  <c:v>880.66899999999998</c:v>
                </c:pt>
                <c:pt idx="1078">
                  <c:v>881.46199999999999</c:v>
                </c:pt>
                <c:pt idx="1079">
                  <c:v>882.25699999999995</c:v>
                </c:pt>
                <c:pt idx="1080">
                  <c:v>883.06</c:v>
                </c:pt>
                <c:pt idx="1081">
                  <c:v>883.84199999999998</c:v>
                </c:pt>
                <c:pt idx="1082">
                  <c:v>884.63300000000004</c:v>
                </c:pt>
                <c:pt idx="1083">
                  <c:v>885.41600000000005</c:v>
                </c:pt>
                <c:pt idx="1084">
                  <c:v>886.20100000000002</c:v>
                </c:pt>
                <c:pt idx="1085">
                  <c:v>887.00599999999997</c:v>
                </c:pt>
                <c:pt idx="1086">
                  <c:v>887.77800000000002</c:v>
                </c:pt>
                <c:pt idx="1087">
                  <c:v>888.58900000000006</c:v>
                </c:pt>
                <c:pt idx="1088">
                  <c:v>889.38099999999997</c:v>
                </c:pt>
                <c:pt idx="1089">
                  <c:v>890.16499999999996</c:v>
                </c:pt>
                <c:pt idx="1090">
                  <c:v>890.95799999999997</c:v>
                </c:pt>
                <c:pt idx="1091">
                  <c:v>891.755</c:v>
                </c:pt>
                <c:pt idx="1092">
                  <c:v>892.55100000000004</c:v>
                </c:pt>
                <c:pt idx="1093">
                  <c:v>893.32600000000002</c:v>
                </c:pt>
                <c:pt idx="1094">
                  <c:v>894.12199999999996</c:v>
                </c:pt>
                <c:pt idx="1095">
                  <c:v>894.90499999999997</c:v>
                </c:pt>
                <c:pt idx="1096">
                  <c:v>895.70799999999997</c:v>
                </c:pt>
                <c:pt idx="1097">
                  <c:v>896.49900000000002</c:v>
                </c:pt>
                <c:pt idx="1098">
                  <c:v>897.28499999999997</c:v>
                </c:pt>
                <c:pt idx="1099">
                  <c:v>898.06600000000003</c:v>
                </c:pt>
                <c:pt idx="1100">
                  <c:v>898.87199999999996</c:v>
                </c:pt>
                <c:pt idx="1101">
                  <c:v>899.67399999999998</c:v>
                </c:pt>
                <c:pt idx="1102">
                  <c:v>900.45299999999997</c:v>
                </c:pt>
                <c:pt idx="1103">
                  <c:v>901.24300000000005</c:v>
                </c:pt>
                <c:pt idx="1104">
                  <c:v>902.06200000000001</c:v>
                </c:pt>
                <c:pt idx="1105">
                  <c:v>902.82899999999995</c:v>
                </c:pt>
                <c:pt idx="1106">
                  <c:v>903.61800000000005</c:v>
                </c:pt>
                <c:pt idx="1107">
                  <c:v>904.42899999999997</c:v>
                </c:pt>
                <c:pt idx="1108">
                  <c:v>905.22500000000002</c:v>
                </c:pt>
                <c:pt idx="1109">
                  <c:v>905.99699999999996</c:v>
                </c:pt>
                <c:pt idx="1110">
                  <c:v>906.79600000000005</c:v>
                </c:pt>
                <c:pt idx="1111">
                  <c:v>907.57899999999995</c:v>
                </c:pt>
                <c:pt idx="1112">
                  <c:v>908.42</c:v>
                </c:pt>
                <c:pt idx="1113">
                  <c:v>909.178</c:v>
                </c:pt>
                <c:pt idx="1114">
                  <c:v>909.98699999999997</c:v>
                </c:pt>
                <c:pt idx="1115">
                  <c:v>910.77300000000002</c:v>
                </c:pt>
                <c:pt idx="1116">
                  <c:v>911.57</c:v>
                </c:pt>
                <c:pt idx="1117">
                  <c:v>912.37199999999996</c:v>
                </c:pt>
                <c:pt idx="1118">
                  <c:v>913.14800000000002</c:v>
                </c:pt>
                <c:pt idx="1119">
                  <c:v>913.94100000000003</c:v>
                </c:pt>
                <c:pt idx="1120">
                  <c:v>914.73900000000003</c:v>
                </c:pt>
                <c:pt idx="1121">
                  <c:v>915.53899999999999</c:v>
                </c:pt>
                <c:pt idx="1122">
                  <c:v>916.33299999999997</c:v>
                </c:pt>
                <c:pt idx="1123">
                  <c:v>917.10500000000002</c:v>
                </c:pt>
                <c:pt idx="1124">
                  <c:v>917.928</c:v>
                </c:pt>
                <c:pt idx="1125">
                  <c:v>918.70100000000002</c:v>
                </c:pt>
                <c:pt idx="1126">
                  <c:v>919.48500000000001</c:v>
                </c:pt>
                <c:pt idx="1127">
                  <c:v>920.255</c:v>
                </c:pt>
                <c:pt idx="1128">
                  <c:v>921.05600000000004</c:v>
                </c:pt>
                <c:pt idx="1129">
                  <c:v>921.83</c:v>
                </c:pt>
                <c:pt idx="1130">
                  <c:v>922.64499999999998</c:v>
                </c:pt>
                <c:pt idx="1131">
                  <c:v>923.43600000000004</c:v>
                </c:pt>
                <c:pt idx="1132">
                  <c:v>924.21</c:v>
                </c:pt>
                <c:pt idx="1133">
                  <c:v>925.01400000000001</c:v>
                </c:pt>
                <c:pt idx="1134">
                  <c:v>925.80700000000002</c:v>
                </c:pt>
                <c:pt idx="1135">
                  <c:v>926.57899999999995</c:v>
                </c:pt>
                <c:pt idx="1136">
                  <c:v>927.38099999999997</c:v>
                </c:pt>
                <c:pt idx="1137">
                  <c:v>928.15300000000002</c:v>
                </c:pt>
                <c:pt idx="1138">
                  <c:v>928.95600000000002</c:v>
                </c:pt>
                <c:pt idx="1139">
                  <c:v>929.74400000000003</c:v>
                </c:pt>
                <c:pt idx="1140">
                  <c:v>930.50599999999997</c:v>
                </c:pt>
                <c:pt idx="1141">
                  <c:v>931.31200000000001</c:v>
                </c:pt>
                <c:pt idx="1142">
                  <c:v>932.101</c:v>
                </c:pt>
                <c:pt idx="1143">
                  <c:v>932.88099999999997</c:v>
                </c:pt>
                <c:pt idx="1144">
                  <c:v>933.69799999999998</c:v>
                </c:pt>
                <c:pt idx="1145">
                  <c:v>934.47699999999998</c:v>
                </c:pt>
                <c:pt idx="1146">
                  <c:v>935.27200000000005</c:v>
                </c:pt>
                <c:pt idx="1147">
                  <c:v>936.05399999999997</c:v>
                </c:pt>
                <c:pt idx="1148">
                  <c:v>936.846</c:v>
                </c:pt>
                <c:pt idx="1149">
                  <c:v>937.64</c:v>
                </c:pt>
                <c:pt idx="1150">
                  <c:v>938.41600000000005</c:v>
                </c:pt>
                <c:pt idx="1151">
                  <c:v>939.21799999999996</c:v>
                </c:pt>
                <c:pt idx="1152">
                  <c:v>940.00599999999997</c:v>
                </c:pt>
                <c:pt idx="1153">
                  <c:v>940.80700000000002</c:v>
                </c:pt>
                <c:pt idx="1154">
                  <c:v>941.61300000000006</c:v>
                </c:pt>
                <c:pt idx="1155">
                  <c:v>942.40700000000004</c:v>
                </c:pt>
                <c:pt idx="1156">
                  <c:v>943.20399999999995</c:v>
                </c:pt>
                <c:pt idx="1157">
                  <c:v>943.97900000000004</c:v>
                </c:pt>
                <c:pt idx="1158">
                  <c:v>944.78399999999999</c:v>
                </c:pt>
                <c:pt idx="1159">
                  <c:v>945.56700000000001</c:v>
                </c:pt>
                <c:pt idx="1160">
                  <c:v>946.37</c:v>
                </c:pt>
                <c:pt idx="1161">
                  <c:v>947.16300000000001</c:v>
                </c:pt>
                <c:pt idx="1162">
                  <c:v>947.95399999999995</c:v>
                </c:pt>
                <c:pt idx="1163">
                  <c:v>948.73699999999997</c:v>
                </c:pt>
                <c:pt idx="1164">
                  <c:v>949.54499999999996</c:v>
                </c:pt>
                <c:pt idx="1165">
                  <c:v>950.35</c:v>
                </c:pt>
                <c:pt idx="1166">
                  <c:v>951.14200000000005</c:v>
                </c:pt>
                <c:pt idx="1167">
                  <c:v>951.92700000000002</c:v>
                </c:pt>
                <c:pt idx="1168">
                  <c:v>952.72500000000002</c:v>
                </c:pt>
                <c:pt idx="1169">
                  <c:v>953.51400000000001</c:v>
                </c:pt>
                <c:pt idx="1170">
                  <c:v>954.29300000000001</c:v>
                </c:pt>
                <c:pt idx="1171">
                  <c:v>955.09299999999996</c:v>
                </c:pt>
                <c:pt idx="1172">
                  <c:v>955.88300000000004</c:v>
                </c:pt>
                <c:pt idx="1173">
                  <c:v>956.67899999999997</c:v>
                </c:pt>
                <c:pt idx="1174">
                  <c:v>957.46299999999997</c:v>
                </c:pt>
                <c:pt idx="1175">
                  <c:v>958.255</c:v>
                </c:pt>
                <c:pt idx="1176">
                  <c:v>959.04499999999996</c:v>
                </c:pt>
                <c:pt idx="1177">
                  <c:v>959.83699999999999</c:v>
                </c:pt>
                <c:pt idx="1178">
                  <c:v>960.64099999999996</c:v>
                </c:pt>
                <c:pt idx="1179">
                  <c:v>961.44399999999996</c:v>
                </c:pt>
                <c:pt idx="1180">
                  <c:v>962.21600000000001</c:v>
                </c:pt>
                <c:pt idx="1181">
                  <c:v>963.02599999999995</c:v>
                </c:pt>
                <c:pt idx="1182">
                  <c:v>963.81100000000004</c:v>
                </c:pt>
                <c:pt idx="1183">
                  <c:v>964.59</c:v>
                </c:pt>
                <c:pt idx="1184">
                  <c:v>965.37</c:v>
                </c:pt>
                <c:pt idx="1185">
                  <c:v>966.17600000000004</c:v>
                </c:pt>
                <c:pt idx="1186">
                  <c:v>966.95399999999995</c:v>
                </c:pt>
                <c:pt idx="1187">
                  <c:v>967.77099999999996</c:v>
                </c:pt>
                <c:pt idx="1188">
                  <c:v>968.56500000000005</c:v>
                </c:pt>
                <c:pt idx="1189">
                  <c:v>969.346</c:v>
                </c:pt>
                <c:pt idx="1190">
                  <c:v>970.13099999999997</c:v>
                </c:pt>
                <c:pt idx="1191">
                  <c:v>970.92399999999998</c:v>
                </c:pt>
                <c:pt idx="1192">
                  <c:v>971.72400000000005</c:v>
                </c:pt>
                <c:pt idx="1193">
                  <c:v>972.505</c:v>
                </c:pt>
                <c:pt idx="1194">
                  <c:v>973.29600000000005</c:v>
                </c:pt>
                <c:pt idx="1195">
                  <c:v>974.10500000000002</c:v>
                </c:pt>
                <c:pt idx="1196">
                  <c:v>974.899</c:v>
                </c:pt>
                <c:pt idx="1197">
                  <c:v>975.66499999999996</c:v>
                </c:pt>
                <c:pt idx="1198">
                  <c:v>976.49</c:v>
                </c:pt>
                <c:pt idx="1199">
                  <c:v>977.26900000000001</c:v>
                </c:pt>
                <c:pt idx="1200">
                  <c:v>978.072</c:v>
                </c:pt>
                <c:pt idx="1201">
                  <c:v>978.87199999999996</c:v>
                </c:pt>
                <c:pt idx="1202">
                  <c:v>979.66099999999994</c:v>
                </c:pt>
                <c:pt idx="1203">
                  <c:v>980.46</c:v>
                </c:pt>
                <c:pt idx="1204">
                  <c:v>981.25</c:v>
                </c:pt>
                <c:pt idx="1205">
                  <c:v>982.04700000000003</c:v>
                </c:pt>
                <c:pt idx="1206">
                  <c:v>982.83299999999997</c:v>
                </c:pt>
                <c:pt idx="1207">
                  <c:v>983.63199999999995</c:v>
                </c:pt>
                <c:pt idx="1208">
                  <c:v>984.42700000000002</c:v>
                </c:pt>
                <c:pt idx="1209">
                  <c:v>985.23500000000001</c:v>
                </c:pt>
                <c:pt idx="1210">
                  <c:v>986.03099999999995</c:v>
                </c:pt>
                <c:pt idx="1211">
                  <c:v>986.81399999999996</c:v>
                </c:pt>
                <c:pt idx="1212">
                  <c:v>987.61199999999997</c:v>
                </c:pt>
                <c:pt idx="1213">
                  <c:v>988.42899999999997</c:v>
                </c:pt>
                <c:pt idx="1214">
                  <c:v>989.197</c:v>
                </c:pt>
                <c:pt idx="1215">
                  <c:v>989.99300000000005</c:v>
                </c:pt>
                <c:pt idx="1216">
                  <c:v>990.79200000000003</c:v>
                </c:pt>
                <c:pt idx="1217">
                  <c:v>991.58299999999997</c:v>
                </c:pt>
                <c:pt idx="1218">
                  <c:v>992.35299999999995</c:v>
                </c:pt>
                <c:pt idx="1219">
                  <c:v>993.18200000000002</c:v>
                </c:pt>
                <c:pt idx="1220">
                  <c:v>993.95500000000004</c:v>
                </c:pt>
                <c:pt idx="1221">
                  <c:v>994.74699999999996</c:v>
                </c:pt>
                <c:pt idx="1222">
                  <c:v>995.56100000000004</c:v>
                </c:pt>
                <c:pt idx="1223">
                  <c:v>996.33500000000004</c:v>
                </c:pt>
                <c:pt idx="1224">
                  <c:v>997.11</c:v>
                </c:pt>
                <c:pt idx="1225">
                  <c:v>997.91899999999998</c:v>
                </c:pt>
                <c:pt idx="1226">
                  <c:v>998.702</c:v>
                </c:pt>
                <c:pt idx="1227">
                  <c:v>999.49900000000002</c:v>
                </c:pt>
                <c:pt idx="1228">
                  <c:v>1000.278</c:v>
                </c:pt>
                <c:pt idx="1229">
                  <c:v>1001.0890000000001</c:v>
                </c:pt>
                <c:pt idx="1230">
                  <c:v>1001.881</c:v>
                </c:pt>
                <c:pt idx="1231">
                  <c:v>1002.643</c:v>
                </c:pt>
                <c:pt idx="1232">
                  <c:v>1003.473</c:v>
                </c:pt>
                <c:pt idx="1233">
                  <c:v>1004.239</c:v>
                </c:pt>
                <c:pt idx="1234">
                  <c:v>1005.03</c:v>
                </c:pt>
                <c:pt idx="1235">
                  <c:v>1005.838</c:v>
                </c:pt>
                <c:pt idx="1236">
                  <c:v>1006.62</c:v>
                </c:pt>
                <c:pt idx="1237">
                  <c:v>1007.401</c:v>
                </c:pt>
                <c:pt idx="1238">
                  <c:v>1008.205</c:v>
                </c:pt>
                <c:pt idx="1239">
                  <c:v>1008.997</c:v>
                </c:pt>
                <c:pt idx="1240">
                  <c:v>1009.776</c:v>
                </c:pt>
                <c:pt idx="1241">
                  <c:v>1010.575</c:v>
                </c:pt>
                <c:pt idx="1242">
                  <c:v>1011.377</c:v>
                </c:pt>
                <c:pt idx="1243">
                  <c:v>1012.146</c:v>
                </c:pt>
                <c:pt idx="1244">
                  <c:v>1012.957</c:v>
                </c:pt>
                <c:pt idx="1245">
                  <c:v>1013.739</c:v>
                </c:pt>
                <c:pt idx="1246">
                  <c:v>1014.553</c:v>
                </c:pt>
                <c:pt idx="1247">
                  <c:v>1015.343</c:v>
                </c:pt>
                <c:pt idx="1248">
                  <c:v>1016.138</c:v>
                </c:pt>
                <c:pt idx="1249">
                  <c:v>1016.929</c:v>
                </c:pt>
                <c:pt idx="1250">
                  <c:v>1017.716</c:v>
                </c:pt>
                <c:pt idx="1251">
                  <c:v>1018.521</c:v>
                </c:pt>
                <c:pt idx="1252">
                  <c:v>1019.323</c:v>
                </c:pt>
                <c:pt idx="1253">
                  <c:v>1020.122</c:v>
                </c:pt>
                <c:pt idx="1254">
                  <c:v>1020.899</c:v>
                </c:pt>
                <c:pt idx="1255">
                  <c:v>1021.6950000000001</c:v>
                </c:pt>
                <c:pt idx="1256">
                  <c:v>1022.513</c:v>
                </c:pt>
                <c:pt idx="1257">
                  <c:v>1023.3</c:v>
                </c:pt>
                <c:pt idx="1258">
                  <c:v>1024.0719999999999</c:v>
                </c:pt>
                <c:pt idx="1259">
                  <c:v>1024.8789999999999</c:v>
                </c:pt>
                <c:pt idx="1260">
                  <c:v>1025.67</c:v>
                </c:pt>
                <c:pt idx="1261">
                  <c:v>1026.4659999999999</c:v>
                </c:pt>
                <c:pt idx="1262">
                  <c:v>1027.2449999999999</c:v>
                </c:pt>
                <c:pt idx="1263">
                  <c:v>1028.0540000000001</c:v>
                </c:pt>
                <c:pt idx="1264">
                  <c:v>1028.8320000000001</c:v>
                </c:pt>
                <c:pt idx="1265">
                  <c:v>1029.616</c:v>
                </c:pt>
                <c:pt idx="1266">
                  <c:v>1030.42</c:v>
                </c:pt>
                <c:pt idx="1267">
                  <c:v>1031.1949999999999</c:v>
                </c:pt>
                <c:pt idx="1268">
                  <c:v>1031.9849999999999</c:v>
                </c:pt>
                <c:pt idx="1269">
                  <c:v>1032.8009999999999</c:v>
                </c:pt>
                <c:pt idx="1270">
                  <c:v>1033.595</c:v>
                </c:pt>
                <c:pt idx="1271">
                  <c:v>1034.385</c:v>
                </c:pt>
                <c:pt idx="1272">
                  <c:v>1035.172</c:v>
                </c:pt>
                <c:pt idx="1273">
                  <c:v>1035.9960000000001</c:v>
                </c:pt>
                <c:pt idx="1274">
                  <c:v>1036.751</c:v>
                </c:pt>
                <c:pt idx="1275">
                  <c:v>1037.556</c:v>
                </c:pt>
                <c:pt idx="1276">
                  <c:v>1038.355</c:v>
                </c:pt>
                <c:pt idx="1277">
                  <c:v>1039.1130000000001</c:v>
                </c:pt>
                <c:pt idx="1278">
                  <c:v>1039.9380000000001</c:v>
                </c:pt>
                <c:pt idx="1279">
                  <c:v>1040.7159999999999</c:v>
                </c:pt>
                <c:pt idx="1280">
                  <c:v>1041.5139999999999</c:v>
                </c:pt>
                <c:pt idx="1281">
                  <c:v>1042.307</c:v>
                </c:pt>
                <c:pt idx="1282">
                  <c:v>1043.098</c:v>
                </c:pt>
                <c:pt idx="1283">
                  <c:v>1043.8920000000001</c:v>
                </c:pt>
                <c:pt idx="1284">
                  <c:v>1044.6890000000001</c:v>
                </c:pt>
                <c:pt idx="1285">
                  <c:v>1045.4829999999999</c:v>
                </c:pt>
                <c:pt idx="1286">
                  <c:v>1046.2750000000001</c:v>
                </c:pt>
                <c:pt idx="1287">
                  <c:v>1047.0619999999999</c:v>
                </c:pt>
                <c:pt idx="1288">
                  <c:v>1047.846</c:v>
                </c:pt>
                <c:pt idx="1289">
                  <c:v>1048.6569999999999</c:v>
                </c:pt>
                <c:pt idx="1290">
                  <c:v>1049.453</c:v>
                </c:pt>
                <c:pt idx="1291">
                  <c:v>1050.2560000000001</c:v>
                </c:pt>
                <c:pt idx="1292">
                  <c:v>1051.039</c:v>
                </c:pt>
                <c:pt idx="1293">
                  <c:v>1051.828</c:v>
                </c:pt>
                <c:pt idx="1294">
                  <c:v>1052.627</c:v>
                </c:pt>
                <c:pt idx="1295">
                  <c:v>1053.431</c:v>
                </c:pt>
                <c:pt idx="1296">
                  <c:v>1054.212</c:v>
                </c:pt>
                <c:pt idx="1297">
                  <c:v>1055.0229999999999</c:v>
                </c:pt>
                <c:pt idx="1298">
                  <c:v>1055.8109999999999</c:v>
                </c:pt>
                <c:pt idx="1299">
                  <c:v>1056.5830000000001</c:v>
                </c:pt>
                <c:pt idx="1300">
                  <c:v>1057.3910000000001</c:v>
                </c:pt>
                <c:pt idx="1301">
                  <c:v>1058.1659999999999</c:v>
                </c:pt>
                <c:pt idx="1302">
                  <c:v>1058.9559999999999</c:v>
                </c:pt>
                <c:pt idx="1303">
                  <c:v>1059.7719999999999</c:v>
                </c:pt>
                <c:pt idx="1304">
                  <c:v>1060.5550000000001</c:v>
                </c:pt>
                <c:pt idx="1305">
                  <c:v>1061.3689999999999</c:v>
                </c:pt>
                <c:pt idx="1306">
                  <c:v>1062.154</c:v>
                </c:pt>
                <c:pt idx="1307">
                  <c:v>1062.96</c:v>
                </c:pt>
                <c:pt idx="1308">
                  <c:v>1063.7239999999999</c:v>
                </c:pt>
                <c:pt idx="1309">
                  <c:v>1064.5170000000001</c:v>
                </c:pt>
                <c:pt idx="1310">
                  <c:v>1065.316</c:v>
                </c:pt>
                <c:pt idx="1311">
                  <c:v>1066.077</c:v>
                </c:pt>
                <c:pt idx="1312">
                  <c:v>1066.875</c:v>
                </c:pt>
                <c:pt idx="1313">
                  <c:v>1067.693</c:v>
                </c:pt>
                <c:pt idx="1314">
                  <c:v>1068.4739999999999</c:v>
                </c:pt>
                <c:pt idx="1315">
                  <c:v>1069.261</c:v>
                </c:pt>
                <c:pt idx="1316">
                  <c:v>1070.0550000000001</c:v>
                </c:pt>
                <c:pt idx="1317">
                  <c:v>1070.8440000000001</c:v>
                </c:pt>
                <c:pt idx="1318">
                  <c:v>1071.633</c:v>
                </c:pt>
                <c:pt idx="1319">
                  <c:v>1072.425</c:v>
                </c:pt>
                <c:pt idx="1320">
                  <c:v>1073.222</c:v>
                </c:pt>
                <c:pt idx="1321">
                  <c:v>1074.009</c:v>
                </c:pt>
                <c:pt idx="1322">
                  <c:v>1074.7739999999999</c:v>
                </c:pt>
                <c:pt idx="1323">
                  <c:v>1075.598</c:v>
                </c:pt>
                <c:pt idx="1324">
                  <c:v>1076.377</c:v>
                </c:pt>
                <c:pt idx="1325">
                  <c:v>1077.1590000000001</c:v>
                </c:pt>
                <c:pt idx="1326">
                  <c:v>1077.961</c:v>
                </c:pt>
                <c:pt idx="1327">
                  <c:v>1078.7629999999999</c:v>
                </c:pt>
                <c:pt idx="1328">
                  <c:v>1079.557</c:v>
                </c:pt>
                <c:pt idx="1329">
                  <c:v>1080.3430000000001</c:v>
                </c:pt>
                <c:pt idx="1330">
                  <c:v>1081.1389999999999</c:v>
                </c:pt>
                <c:pt idx="1331">
                  <c:v>1081.9179999999999</c:v>
                </c:pt>
                <c:pt idx="1332">
                  <c:v>1082.7080000000001</c:v>
                </c:pt>
                <c:pt idx="1333">
                  <c:v>1083.492</c:v>
                </c:pt>
                <c:pt idx="1334">
                  <c:v>1084.287</c:v>
                </c:pt>
                <c:pt idx="1335">
                  <c:v>1085.0840000000001</c:v>
                </c:pt>
                <c:pt idx="1336">
                  <c:v>1085.867</c:v>
                </c:pt>
                <c:pt idx="1337">
                  <c:v>1086.6759999999999</c:v>
                </c:pt>
                <c:pt idx="1338">
                  <c:v>1087.489</c:v>
                </c:pt>
                <c:pt idx="1339">
                  <c:v>1088.2729999999999</c:v>
                </c:pt>
                <c:pt idx="1340">
                  <c:v>1089.0640000000001</c:v>
                </c:pt>
                <c:pt idx="1341">
                  <c:v>1089.857</c:v>
                </c:pt>
                <c:pt idx="1342">
                  <c:v>1090.6420000000001</c:v>
                </c:pt>
                <c:pt idx="1343">
                  <c:v>1091.413</c:v>
                </c:pt>
                <c:pt idx="1344">
                  <c:v>1092.2070000000001</c:v>
                </c:pt>
                <c:pt idx="1345">
                  <c:v>1093.008</c:v>
                </c:pt>
                <c:pt idx="1346">
                  <c:v>1093.8050000000001</c:v>
                </c:pt>
                <c:pt idx="1347">
                  <c:v>1094.6130000000001</c:v>
                </c:pt>
                <c:pt idx="1348">
                  <c:v>1095.421</c:v>
                </c:pt>
                <c:pt idx="1349">
                  <c:v>1096.213</c:v>
                </c:pt>
                <c:pt idx="1350">
                  <c:v>1096.9870000000001</c:v>
                </c:pt>
                <c:pt idx="1351">
                  <c:v>1097.789</c:v>
                </c:pt>
                <c:pt idx="1352">
                  <c:v>1098.5550000000001</c:v>
                </c:pt>
                <c:pt idx="1353">
                  <c:v>1099.3520000000001</c:v>
                </c:pt>
                <c:pt idx="1354">
                  <c:v>1100.1590000000001</c:v>
                </c:pt>
                <c:pt idx="1355">
                  <c:v>1100.9639999999999</c:v>
                </c:pt>
                <c:pt idx="1356">
                  <c:v>1101.7159999999999</c:v>
                </c:pt>
                <c:pt idx="1357">
                  <c:v>1102.5530000000001</c:v>
                </c:pt>
                <c:pt idx="1358">
                  <c:v>1103.32</c:v>
                </c:pt>
                <c:pt idx="1359">
                  <c:v>1104.116</c:v>
                </c:pt>
                <c:pt idx="1360">
                  <c:v>1104.9069999999999</c:v>
                </c:pt>
                <c:pt idx="1361">
                  <c:v>1105.681</c:v>
                </c:pt>
                <c:pt idx="1362">
                  <c:v>1106.498</c:v>
                </c:pt>
                <c:pt idx="1363">
                  <c:v>1107.279</c:v>
                </c:pt>
                <c:pt idx="1364">
                  <c:v>1108.088</c:v>
                </c:pt>
                <c:pt idx="1365">
                  <c:v>1108.8420000000001</c:v>
                </c:pt>
                <c:pt idx="1366">
                  <c:v>1109.6420000000001</c:v>
                </c:pt>
                <c:pt idx="1367">
                  <c:v>1110.442</c:v>
                </c:pt>
                <c:pt idx="1368">
                  <c:v>1111.2059999999999</c:v>
                </c:pt>
                <c:pt idx="1369">
                  <c:v>1112.02</c:v>
                </c:pt>
                <c:pt idx="1370">
                  <c:v>1112.817</c:v>
                </c:pt>
                <c:pt idx="1371">
                  <c:v>1113.6089999999999</c:v>
                </c:pt>
                <c:pt idx="1372">
                  <c:v>1114.414</c:v>
                </c:pt>
                <c:pt idx="1373">
                  <c:v>1115.172</c:v>
                </c:pt>
                <c:pt idx="1374">
                  <c:v>1115.972</c:v>
                </c:pt>
                <c:pt idx="1375">
                  <c:v>1116.748</c:v>
                </c:pt>
                <c:pt idx="1376">
                  <c:v>1117.5450000000001</c:v>
                </c:pt>
                <c:pt idx="1377">
                  <c:v>1118.3119999999999</c:v>
                </c:pt>
                <c:pt idx="1378">
                  <c:v>1119.1279999999999</c:v>
                </c:pt>
                <c:pt idx="1379">
                  <c:v>1119.8910000000001</c:v>
                </c:pt>
                <c:pt idx="1380">
                  <c:v>1120.7329999999999</c:v>
                </c:pt>
                <c:pt idx="1381">
                  <c:v>1121.5229999999999</c:v>
                </c:pt>
                <c:pt idx="1382">
                  <c:v>1122.3150000000001</c:v>
                </c:pt>
                <c:pt idx="1383">
                  <c:v>1123.0840000000001</c:v>
                </c:pt>
                <c:pt idx="1384">
                  <c:v>1123.8820000000001</c:v>
                </c:pt>
                <c:pt idx="1385">
                  <c:v>1124.67</c:v>
                </c:pt>
                <c:pt idx="1386">
                  <c:v>1125.461</c:v>
                </c:pt>
                <c:pt idx="1387">
                  <c:v>1126.26</c:v>
                </c:pt>
                <c:pt idx="1388">
                  <c:v>1127.0650000000001</c:v>
                </c:pt>
                <c:pt idx="1389">
                  <c:v>1127.8499999999999</c:v>
                </c:pt>
                <c:pt idx="1390">
                  <c:v>1128.633</c:v>
                </c:pt>
                <c:pt idx="1391">
                  <c:v>1129.4570000000001</c:v>
                </c:pt>
                <c:pt idx="1392">
                  <c:v>1130.2449999999999</c:v>
                </c:pt>
                <c:pt idx="1393">
                  <c:v>1131.0170000000001</c:v>
                </c:pt>
                <c:pt idx="1394">
                  <c:v>1131.826</c:v>
                </c:pt>
                <c:pt idx="1395">
                  <c:v>1132.614</c:v>
                </c:pt>
                <c:pt idx="1396">
                  <c:v>1133.422</c:v>
                </c:pt>
                <c:pt idx="1397">
                  <c:v>1134.1890000000001</c:v>
                </c:pt>
                <c:pt idx="1398">
                  <c:v>1135.0119999999999</c:v>
                </c:pt>
                <c:pt idx="1399">
                  <c:v>1135.7809999999999</c:v>
                </c:pt>
                <c:pt idx="1400">
                  <c:v>1136.5719999999999</c:v>
                </c:pt>
                <c:pt idx="1401">
                  <c:v>1137.3720000000001</c:v>
                </c:pt>
                <c:pt idx="1402">
                  <c:v>1138.146</c:v>
                </c:pt>
                <c:pt idx="1403">
                  <c:v>1138.951</c:v>
                </c:pt>
                <c:pt idx="1404">
                  <c:v>1139.742</c:v>
                </c:pt>
                <c:pt idx="1405">
                  <c:v>1140.5329999999999</c:v>
                </c:pt>
                <c:pt idx="1406">
                  <c:v>1141.316</c:v>
                </c:pt>
                <c:pt idx="1407">
                  <c:v>1142.0930000000001</c:v>
                </c:pt>
                <c:pt idx="1408">
                  <c:v>1142.8889999999999</c:v>
                </c:pt>
                <c:pt idx="1409">
                  <c:v>1143.6590000000001</c:v>
                </c:pt>
                <c:pt idx="1410">
                  <c:v>1144.46</c:v>
                </c:pt>
                <c:pt idx="1411">
                  <c:v>1145.2539999999999</c:v>
                </c:pt>
                <c:pt idx="1412">
                  <c:v>1146.0550000000001</c:v>
                </c:pt>
                <c:pt idx="1413">
                  <c:v>1146.8340000000001</c:v>
                </c:pt>
                <c:pt idx="1414">
                  <c:v>1147.6610000000001</c:v>
                </c:pt>
                <c:pt idx="1415">
                  <c:v>1148.442</c:v>
                </c:pt>
                <c:pt idx="1416">
                  <c:v>1149.222</c:v>
                </c:pt>
                <c:pt idx="1417">
                  <c:v>1150.008</c:v>
                </c:pt>
                <c:pt idx="1418">
                  <c:v>1150.8050000000001</c:v>
                </c:pt>
                <c:pt idx="1419">
                  <c:v>1151.587</c:v>
                </c:pt>
                <c:pt idx="1420">
                  <c:v>1152.375</c:v>
                </c:pt>
                <c:pt idx="1421">
                  <c:v>1153.184</c:v>
                </c:pt>
                <c:pt idx="1422">
                  <c:v>1153.962</c:v>
                </c:pt>
                <c:pt idx="1423">
                  <c:v>1154.758</c:v>
                </c:pt>
                <c:pt idx="1424">
                  <c:v>1155.548</c:v>
                </c:pt>
                <c:pt idx="1425">
                  <c:v>1156.33</c:v>
                </c:pt>
                <c:pt idx="1426">
                  <c:v>1157.123</c:v>
                </c:pt>
                <c:pt idx="1427">
                  <c:v>1157.893</c:v>
                </c:pt>
                <c:pt idx="1428">
                  <c:v>1158.712</c:v>
                </c:pt>
                <c:pt idx="1429">
                  <c:v>1159.508</c:v>
                </c:pt>
                <c:pt idx="1430">
                  <c:v>1160.297</c:v>
                </c:pt>
                <c:pt idx="1431">
                  <c:v>1161.086</c:v>
                </c:pt>
                <c:pt idx="1432">
                  <c:v>1161.873</c:v>
                </c:pt>
                <c:pt idx="1433">
                  <c:v>1162.665</c:v>
                </c:pt>
                <c:pt idx="1434">
                  <c:v>1163.453</c:v>
                </c:pt>
                <c:pt idx="1435">
                  <c:v>1164.2619999999999</c:v>
                </c:pt>
                <c:pt idx="1436">
                  <c:v>1165.0239999999999</c:v>
                </c:pt>
                <c:pt idx="1437">
                  <c:v>1165.845</c:v>
                </c:pt>
                <c:pt idx="1438">
                  <c:v>1166.6510000000001</c:v>
                </c:pt>
                <c:pt idx="1439">
                  <c:v>1167.423</c:v>
                </c:pt>
                <c:pt idx="1440">
                  <c:v>1168.211</c:v>
                </c:pt>
                <c:pt idx="1441">
                  <c:v>1169.0039999999999</c:v>
                </c:pt>
                <c:pt idx="1442">
                  <c:v>1169.807</c:v>
                </c:pt>
                <c:pt idx="1443">
                  <c:v>1170.5989999999999</c:v>
                </c:pt>
                <c:pt idx="1444">
                  <c:v>1171.403</c:v>
                </c:pt>
                <c:pt idx="1445">
                  <c:v>1172.1969999999999</c:v>
                </c:pt>
                <c:pt idx="1446">
                  <c:v>1172.99</c:v>
                </c:pt>
                <c:pt idx="1447">
                  <c:v>1173.7750000000001</c:v>
                </c:pt>
                <c:pt idx="1448">
                  <c:v>1174.587</c:v>
                </c:pt>
                <c:pt idx="1449">
                  <c:v>1175.376</c:v>
                </c:pt>
                <c:pt idx="1450">
                  <c:v>1176.175</c:v>
                </c:pt>
                <c:pt idx="1451">
                  <c:v>1176.9490000000001</c:v>
                </c:pt>
                <c:pt idx="1452">
                  <c:v>1177.741</c:v>
                </c:pt>
                <c:pt idx="1453">
                  <c:v>1178.5450000000001</c:v>
                </c:pt>
                <c:pt idx="1454">
                  <c:v>1179.3230000000001</c:v>
                </c:pt>
                <c:pt idx="1455">
                  <c:v>1180.1179999999999</c:v>
                </c:pt>
                <c:pt idx="1456">
                  <c:v>1180.914</c:v>
                </c:pt>
                <c:pt idx="1457">
                  <c:v>1181.71</c:v>
                </c:pt>
                <c:pt idx="1458">
                  <c:v>1182.4939999999999</c:v>
                </c:pt>
                <c:pt idx="1459">
                  <c:v>1183.2660000000001</c:v>
                </c:pt>
                <c:pt idx="1460">
                  <c:v>1184.0719999999999</c:v>
                </c:pt>
                <c:pt idx="1461">
                  <c:v>1184.855</c:v>
                </c:pt>
                <c:pt idx="1462">
                  <c:v>1185.664</c:v>
                </c:pt>
                <c:pt idx="1463">
                  <c:v>1186.4639999999999</c:v>
                </c:pt>
                <c:pt idx="1464">
                  <c:v>1187.242</c:v>
                </c:pt>
                <c:pt idx="1465">
                  <c:v>1188.037</c:v>
                </c:pt>
                <c:pt idx="1466">
                  <c:v>1188.848</c:v>
                </c:pt>
                <c:pt idx="1467">
                  <c:v>1189.624</c:v>
                </c:pt>
                <c:pt idx="1468">
                  <c:v>1190.3989999999999</c:v>
                </c:pt>
                <c:pt idx="1469">
                  <c:v>1191.2170000000001</c:v>
                </c:pt>
                <c:pt idx="1470">
                  <c:v>1191.992</c:v>
                </c:pt>
                <c:pt idx="1471">
                  <c:v>1192.7919999999999</c:v>
                </c:pt>
                <c:pt idx="1472">
                  <c:v>1193.615</c:v>
                </c:pt>
                <c:pt idx="1473">
                  <c:v>1194.383</c:v>
                </c:pt>
                <c:pt idx="1474">
                  <c:v>1195.155</c:v>
                </c:pt>
                <c:pt idx="1475">
                  <c:v>1195.9639999999999</c:v>
                </c:pt>
                <c:pt idx="1476">
                  <c:v>1196.768</c:v>
                </c:pt>
                <c:pt idx="1477">
                  <c:v>1197.549</c:v>
                </c:pt>
                <c:pt idx="1478">
                  <c:v>1198.348</c:v>
                </c:pt>
                <c:pt idx="1479">
                  <c:v>1199.172</c:v>
                </c:pt>
                <c:pt idx="1480">
                  <c:v>1199.944</c:v>
                </c:pt>
                <c:pt idx="1481">
                  <c:v>1200.7249999999999</c:v>
                </c:pt>
                <c:pt idx="1482">
                  <c:v>1201.556</c:v>
                </c:pt>
                <c:pt idx="1483">
                  <c:v>1202.3219999999999</c:v>
                </c:pt>
                <c:pt idx="1484">
                  <c:v>1203.1210000000001</c:v>
                </c:pt>
                <c:pt idx="1485">
                  <c:v>1203.9359999999999</c:v>
                </c:pt>
                <c:pt idx="1486">
                  <c:v>1204.7090000000001</c:v>
                </c:pt>
                <c:pt idx="1487">
                  <c:v>1205.5170000000001</c:v>
                </c:pt>
                <c:pt idx="1488">
                  <c:v>1206.3150000000001</c:v>
                </c:pt>
                <c:pt idx="1489">
                  <c:v>1207.107</c:v>
                </c:pt>
                <c:pt idx="1490">
                  <c:v>1207.875</c:v>
                </c:pt>
                <c:pt idx="1491">
                  <c:v>1208.69</c:v>
                </c:pt>
                <c:pt idx="1492">
                  <c:v>1209.4690000000001</c:v>
                </c:pt>
                <c:pt idx="1493">
                  <c:v>1210.232</c:v>
                </c:pt>
                <c:pt idx="1494">
                  <c:v>1211.056</c:v>
                </c:pt>
                <c:pt idx="1495">
                  <c:v>1211.8320000000001</c:v>
                </c:pt>
                <c:pt idx="1496">
                  <c:v>1212.627</c:v>
                </c:pt>
                <c:pt idx="1497">
                  <c:v>1213.4369999999999</c:v>
                </c:pt>
                <c:pt idx="1498">
                  <c:v>1214.2370000000001</c:v>
                </c:pt>
                <c:pt idx="1499">
                  <c:v>1215.028</c:v>
                </c:pt>
                <c:pt idx="1500">
                  <c:v>1215.807</c:v>
                </c:pt>
                <c:pt idx="1501">
                  <c:v>1216.6089999999999</c:v>
                </c:pt>
                <c:pt idx="1502">
                  <c:v>1217.3579999999999</c:v>
                </c:pt>
                <c:pt idx="1503">
                  <c:v>1218.172</c:v>
                </c:pt>
                <c:pt idx="1504">
                  <c:v>1218.972</c:v>
                </c:pt>
                <c:pt idx="1505">
                  <c:v>1219.7529999999999</c:v>
                </c:pt>
                <c:pt idx="1506">
                  <c:v>1220.58</c:v>
                </c:pt>
                <c:pt idx="1507">
                  <c:v>1221.3489999999999</c:v>
                </c:pt>
                <c:pt idx="1508">
                  <c:v>1222.1279999999999</c:v>
                </c:pt>
                <c:pt idx="1509">
                  <c:v>1222.9290000000001</c:v>
                </c:pt>
                <c:pt idx="1510">
                  <c:v>1223.7159999999999</c:v>
                </c:pt>
                <c:pt idx="1511">
                  <c:v>1224.498</c:v>
                </c:pt>
                <c:pt idx="1512">
                  <c:v>1225.3119999999999</c:v>
                </c:pt>
                <c:pt idx="1513">
                  <c:v>1226.1020000000001</c:v>
                </c:pt>
                <c:pt idx="1514">
                  <c:v>1226.895</c:v>
                </c:pt>
                <c:pt idx="1515">
                  <c:v>1227.6690000000001</c:v>
                </c:pt>
                <c:pt idx="1516">
                  <c:v>1229.2639999999999</c:v>
                </c:pt>
                <c:pt idx="1517">
                  <c:v>1230.05</c:v>
                </c:pt>
                <c:pt idx="1518">
                  <c:v>1230.8779999999999</c:v>
                </c:pt>
                <c:pt idx="1519">
                  <c:v>1231.664</c:v>
                </c:pt>
                <c:pt idx="1520">
                  <c:v>1232.4659999999999</c:v>
                </c:pt>
                <c:pt idx="1521">
                  <c:v>1233.258</c:v>
                </c:pt>
                <c:pt idx="1522">
                  <c:v>1234.05</c:v>
                </c:pt>
                <c:pt idx="1523">
                  <c:v>1234.829</c:v>
                </c:pt>
                <c:pt idx="1524">
                  <c:v>1235.6389999999999</c:v>
                </c:pt>
                <c:pt idx="1525">
                  <c:v>1236.423</c:v>
                </c:pt>
                <c:pt idx="1526">
                  <c:v>1237.1969999999999</c:v>
                </c:pt>
                <c:pt idx="1527">
                  <c:v>1238.0139999999999</c:v>
                </c:pt>
                <c:pt idx="1528">
                  <c:v>1238.819</c:v>
                </c:pt>
                <c:pt idx="1529">
                  <c:v>1239.6079999999999</c:v>
                </c:pt>
                <c:pt idx="1530">
                  <c:v>1240.4280000000001</c:v>
                </c:pt>
                <c:pt idx="1531">
                  <c:v>1241.203</c:v>
                </c:pt>
                <c:pt idx="1532">
                  <c:v>1242.0039999999999</c:v>
                </c:pt>
                <c:pt idx="1533">
                  <c:v>1242.7819999999999</c:v>
                </c:pt>
                <c:pt idx="1534">
                  <c:v>1243.5889999999999</c:v>
                </c:pt>
                <c:pt idx="1535">
                  <c:v>1244.357</c:v>
                </c:pt>
                <c:pt idx="1536">
                  <c:v>1245.164</c:v>
                </c:pt>
                <c:pt idx="1537">
                  <c:v>1245.9559999999999</c:v>
                </c:pt>
                <c:pt idx="1538">
                  <c:v>1246.759</c:v>
                </c:pt>
                <c:pt idx="1539">
                  <c:v>1247.557</c:v>
                </c:pt>
                <c:pt idx="1540">
                  <c:v>1248.3579999999999</c:v>
                </c:pt>
                <c:pt idx="1541">
                  <c:v>1249.134</c:v>
                </c:pt>
                <c:pt idx="1542">
                  <c:v>1249.93</c:v>
                </c:pt>
                <c:pt idx="1543">
                  <c:v>1250.7139999999999</c:v>
                </c:pt>
                <c:pt idx="1544">
                  <c:v>1251.502</c:v>
                </c:pt>
                <c:pt idx="1545">
                  <c:v>1252.2909999999999</c:v>
                </c:pt>
                <c:pt idx="1546">
                  <c:v>1253.1099999999999</c:v>
                </c:pt>
                <c:pt idx="1547">
                  <c:v>1253.893</c:v>
                </c:pt>
                <c:pt idx="1548">
                  <c:v>1254.6600000000001</c:v>
                </c:pt>
                <c:pt idx="1549">
                  <c:v>1255.4590000000001</c:v>
                </c:pt>
                <c:pt idx="1550">
                  <c:v>1256.2550000000001</c:v>
                </c:pt>
                <c:pt idx="1551">
                  <c:v>1257.04</c:v>
                </c:pt>
                <c:pt idx="1552">
                  <c:v>1257.8579999999999</c:v>
                </c:pt>
                <c:pt idx="1553">
                  <c:v>1258.6559999999999</c:v>
                </c:pt>
                <c:pt idx="1554">
                  <c:v>1259.4570000000001</c:v>
                </c:pt>
                <c:pt idx="1555">
                  <c:v>1260.2159999999999</c:v>
                </c:pt>
                <c:pt idx="1556">
                  <c:v>1261.0239999999999</c:v>
                </c:pt>
                <c:pt idx="1557">
                  <c:v>1261.8030000000001</c:v>
                </c:pt>
                <c:pt idx="1558">
                  <c:v>1262.5889999999999</c:v>
                </c:pt>
                <c:pt idx="1559">
                  <c:v>1263.3869999999999</c:v>
                </c:pt>
                <c:pt idx="1560">
                  <c:v>1264.1579999999999</c:v>
                </c:pt>
                <c:pt idx="1561">
                  <c:v>1264.953</c:v>
                </c:pt>
                <c:pt idx="1562">
                  <c:v>1265.789</c:v>
                </c:pt>
                <c:pt idx="1563">
                  <c:v>1266.55</c:v>
                </c:pt>
                <c:pt idx="1564">
                  <c:v>1267.3530000000001</c:v>
                </c:pt>
                <c:pt idx="1565">
                  <c:v>1268.1289999999999</c:v>
                </c:pt>
                <c:pt idx="1566">
                  <c:v>1268.92</c:v>
                </c:pt>
                <c:pt idx="1567">
                  <c:v>1269.703</c:v>
                </c:pt>
                <c:pt idx="1568">
                  <c:v>1270.5070000000001</c:v>
                </c:pt>
                <c:pt idx="1569">
                  <c:v>1271.299</c:v>
                </c:pt>
                <c:pt idx="1570">
                  <c:v>1272.095</c:v>
                </c:pt>
                <c:pt idx="1571">
                  <c:v>1272.877</c:v>
                </c:pt>
                <c:pt idx="1572">
                  <c:v>1273.7049999999999</c:v>
                </c:pt>
                <c:pt idx="1573">
                  <c:v>1274.4970000000001</c:v>
                </c:pt>
                <c:pt idx="1574">
                  <c:v>1275.289</c:v>
                </c:pt>
                <c:pt idx="1575">
                  <c:v>1276.086</c:v>
                </c:pt>
                <c:pt idx="1576">
                  <c:v>1276.867</c:v>
                </c:pt>
                <c:pt idx="1577">
                  <c:v>1277.6569999999999</c:v>
                </c:pt>
                <c:pt idx="1578">
                  <c:v>1278.4649999999999</c:v>
                </c:pt>
                <c:pt idx="1579">
                  <c:v>1279.2550000000001</c:v>
                </c:pt>
                <c:pt idx="1580">
                  <c:v>1280.068</c:v>
                </c:pt>
                <c:pt idx="1581">
                  <c:v>1280.847</c:v>
                </c:pt>
                <c:pt idx="1582">
                  <c:v>1281.606</c:v>
                </c:pt>
                <c:pt idx="1583">
                  <c:v>1282.422</c:v>
                </c:pt>
                <c:pt idx="1584">
                  <c:v>1283.2070000000001</c:v>
                </c:pt>
                <c:pt idx="1585">
                  <c:v>1283.98</c:v>
                </c:pt>
                <c:pt idx="1586">
                  <c:v>1284.789</c:v>
                </c:pt>
                <c:pt idx="1587">
                  <c:v>1285.604</c:v>
                </c:pt>
                <c:pt idx="1588">
                  <c:v>1286.385</c:v>
                </c:pt>
                <c:pt idx="1589">
                  <c:v>1287.1610000000001</c:v>
                </c:pt>
                <c:pt idx="1590">
                  <c:v>1287.962</c:v>
                </c:pt>
                <c:pt idx="1591">
                  <c:v>1288.739</c:v>
                </c:pt>
                <c:pt idx="1592">
                  <c:v>1289.527</c:v>
                </c:pt>
                <c:pt idx="1593">
                  <c:v>1290.309</c:v>
                </c:pt>
                <c:pt idx="1594">
                  <c:v>1291.114</c:v>
                </c:pt>
                <c:pt idx="1595">
                  <c:v>1291.9110000000001</c:v>
                </c:pt>
                <c:pt idx="1596">
                  <c:v>1292.7270000000001</c:v>
                </c:pt>
                <c:pt idx="1597">
                  <c:v>1293.4960000000001</c:v>
                </c:pt>
                <c:pt idx="1598">
                  <c:v>1294.2660000000001</c:v>
                </c:pt>
                <c:pt idx="1599">
                  <c:v>1295.066</c:v>
                </c:pt>
                <c:pt idx="1600">
                  <c:v>1295.8499999999999</c:v>
                </c:pt>
                <c:pt idx="1601">
                  <c:v>1296.6410000000001</c:v>
                </c:pt>
                <c:pt idx="1602">
                  <c:v>1297.45</c:v>
                </c:pt>
                <c:pt idx="1603">
                  <c:v>1298.2570000000001</c:v>
                </c:pt>
                <c:pt idx="1604">
                  <c:v>1299.0530000000001</c:v>
                </c:pt>
                <c:pt idx="1605">
                  <c:v>1299.818</c:v>
                </c:pt>
                <c:pt idx="1606">
                  <c:v>1300.6289999999999</c:v>
                </c:pt>
                <c:pt idx="1607">
                  <c:v>1301.404</c:v>
                </c:pt>
                <c:pt idx="1608">
                  <c:v>1302.201</c:v>
                </c:pt>
                <c:pt idx="1609">
                  <c:v>1302.989</c:v>
                </c:pt>
                <c:pt idx="1610">
                  <c:v>1303.7760000000001</c:v>
                </c:pt>
                <c:pt idx="1611">
                  <c:v>1304.576</c:v>
                </c:pt>
                <c:pt idx="1612">
                  <c:v>1305.377</c:v>
                </c:pt>
                <c:pt idx="1613">
                  <c:v>1306.163</c:v>
                </c:pt>
                <c:pt idx="1614">
                  <c:v>1306.954</c:v>
                </c:pt>
                <c:pt idx="1615">
                  <c:v>1307.75</c:v>
                </c:pt>
                <c:pt idx="1616">
                  <c:v>1308.54</c:v>
                </c:pt>
                <c:pt idx="1617">
                  <c:v>1309.3219999999999</c:v>
                </c:pt>
                <c:pt idx="1618">
                  <c:v>1310.125</c:v>
                </c:pt>
                <c:pt idx="1619">
                  <c:v>1310.912</c:v>
                </c:pt>
                <c:pt idx="1620">
                  <c:v>1311.7239999999999</c:v>
                </c:pt>
                <c:pt idx="1621">
                  <c:v>1312.5260000000001</c:v>
                </c:pt>
                <c:pt idx="1622">
                  <c:v>1313.2860000000001</c:v>
                </c:pt>
                <c:pt idx="1623">
                  <c:v>1314.087</c:v>
                </c:pt>
                <c:pt idx="1624">
                  <c:v>1314.8789999999999</c:v>
                </c:pt>
                <c:pt idx="1625">
                  <c:v>1315.671</c:v>
                </c:pt>
                <c:pt idx="1626">
                  <c:v>1316.4459999999999</c:v>
                </c:pt>
                <c:pt idx="1627">
                  <c:v>1317.2550000000001</c:v>
                </c:pt>
                <c:pt idx="1628">
                  <c:v>1318.0350000000001</c:v>
                </c:pt>
                <c:pt idx="1629">
                  <c:v>1318.84</c:v>
                </c:pt>
                <c:pt idx="1630">
                  <c:v>1319.6389999999999</c:v>
                </c:pt>
                <c:pt idx="1631">
                  <c:v>1320.4190000000001</c:v>
                </c:pt>
                <c:pt idx="1632">
                  <c:v>1321.1859999999999</c:v>
                </c:pt>
                <c:pt idx="1633">
                  <c:v>1321.9960000000001</c:v>
                </c:pt>
                <c:pt idx="1634">
                  <c:v>1322.7719999999999</c:v>
                </c:pt>
                <c:pt idx="1635">
                  <c:v>1323.5709999999999</c:v>
                </c:pt>
                <c:pt idx="1636">
                  <c:v>1324.3620000000001</c:v>
                </c:pt>
                <c:pt idx="1637">
                  <c:v>1325.182</c:v>
                </c:pt>
                <c:pt idx="1638">
                  <c:v>1325.9590000000001</c:v>
                </c:pt>
                <c:pt idx="1639">
                  <c:v>1326.7249999999999</c:v>
                </c:pt>
                <c:pt idx="1640">
                  <c:v>1327.537</c:v>
                </c:pt>
                <c:pt idx="1641">
                  <c:v>1328.297</c:v>
                </c:pt>
                <c:pt idx="1642">
                  <c:v>1329.0809999999999</c:v>
                </c:pt>
                <c:pt idx="1643">
                  <c:v>1329.886</c:v>
                </c:pt>
                <c:pt idx="1644">
                  <c:v>1330.66</c:v>
                </c:pt>
                <c:pt idx="1645">
                  <c:v>1331.4649999999999</c:v>
                </c:pt>
                <c:pt idx="1646">
                  <c:v>1332.259</c:v>
                </c:pt>
                <c:pt idx="1647">
                  <c:v>1333.0550000000001</c:v>
                </c:pt>
                <c:pt idx="1648">
                  <c:v>1333.8330000000001</c:v>
                </c:pt>
                <c:pt idx="1649">
                  <c:v>1334.6179999999999</c:v>
                </c:pt>
                <c:pt idx="1650">
                  <c:v>1335.422</c:v>
                </c:pt>
                <c:pt idx="1651">
                  <c:v>1336.19</c:v>
                </c:pt>
                <c:pt idx="1652">
                  <c:v>1336.9870000000001</c:v>
                </c:pt>
                <c:pt idx="1653">
                  <c:v>1337.81</c:v>
                </c:pt>
                <c:pt idx="1654">
                  <c:v>1338.596</c:v>
                </c:pt>
                <c:pt idx="1655">
                  <c:v>1339.376</c:v>
                </c:pt>
                <c:pt idx="1656">
                  <c:v>1340.1769999999999</c:v>
                </c:pt>
                <c:pt idx="1657">
                  <c:v>1340.9639999999999</c:v>
                </c:pt>
                <c:pt idx="1658">
                  <c:v>1341.7650000000001</c:v>
                </c:pt>
                <c:pt idx="1659">
                  <c:v>1342.577</c:v>
                </c:pt>
                <c:pt idx="1660">
                  <c:v>1343.3720000000001</c:v>
                </c:pt>
                <c:pt idx="1661">
                  <c:v>1344.16</c:v>
                </c:pt>
                <c:pt idx="1662">
                  <c:v>1344.93</c:v>
                </c:pt>
                <c:pt idx="1663">
                  <c:v>1345.748</c:v>
                </c:pt>
                <c:pt idx="1664">
                  <c:v>1346.549</c:v>
                </c:pt>
                <c:pt idx="1665">
                  <c:v>1347.319</c:v>
                </c:pt>
                <c:pt idx="1666">
                  <c:v>1348.1079999999999</c:v>
                </c:pt>
                <c:pt idx="1667">
                  <c:v>1348.9110000000001</c:v>
                </c:pt>
                <c:pt idx="1668">
                  <c:v>1349.6980000000001</c:v>
                </c:pt>
                <c:pt idx="1669">
                  <c:v>1350.5129999999999</c:v>
                </c:pt>
                <c:pt idx="1670">
                  <c:v>1351.3050000000001</c:v>
                </c:pt>
                <c:pt idx="1671">
                  <c:v>1352.0940000000001</c:v>
                </c:pt>
                <c:pt idx="1672">
                  <c:v>1352.8869999999999</c:v>
                </c:pt>
                <c:pt idx="1673">
                  <c:v>1353.6569999999999</c:v>
                </c:pt>
                <c:pt idx="1674">
                  <c:v>1354.4590000000001</c:v>
                </c:pt>
                <c:pt idx="1675">
                  <c:v>1355.2429999999999</c:v>
                </c:pt>
                <c:pt idx="1676">
                  <c:v>1356.0360000000001</c:v>
                </c:pt>
                <c:pt idx="1677">
                  <c:v>1356.837</c:v>
                </c:pt>
                <c:pt idx="1678">
                  <c:v>1357.625</c:v>
                </c:pt>
                <c:pt idx="1679">
                  <c:v>1358.4280000000001</c:v>
                </c:pt>
                <c:pt idx="1680">
                  <c:v>1359.2139999999999</c:v>
                </c:pt>
                <c:pt idx="1681">
                  <c:v>1360.008</c:v>
                </c:pt>
                <c:pt idx="1682">
                  <c:v>1360.796</c:v>
                </c:pt>
                <c:pt idx="1683">
                  <c:v>1361.578</c:v>
                </c:pt>
                <c:pt idx="1684">
                  <c:v>1362.36</c:v>
                </c:pt>
                <c:pt idx="1685">
                  <c:v>1363.1369999999999</c:v>
                </c:pt>
                <c:pt idx="1686">
                  <c:v>1363.9449999999999</c:v>
                </c:pt>
                <c:pt idx="1687">
                  <c:v>1364.752</c:v>
                </c:pt>
                <c:pt idx="1688">
                  <c:v>1365.5340000000001</c:v>
                </c:pt>
                <c:pt idx="1689">
                  <c:v>1366.3040000000001</c:v>
                </c:pt>
                <c:pt idx="1690">
                  <c:v>1367.106</c:v>
                </c:pt>
                <c:pt idx="1691">
                  <c:v>1367.8989999999999</c:v>
                </c:pt>
                <c:pt idx="1692">
                  <c:v>1368.6849999999999</c:v>
                </c:pt>
                <c:pt idx="1693">
                  <c:v>1369.491</c:v>
                </c:pt>
                <c:pt idx="1694">
                  <c:v>1370.2819999999999</c:v>
                </c:pt>
                <c:pt idx="1695">
                  <c:v>1371.066</c:v>
                </c:pt>
                <c:pt idx="1696">
                  <c:v>1371.8409999999999</c:v>
                </c:pt>
                <c:pt idx="1697">
                  <c:v>1372.6469999999999</c:v>
                </c:pt>
                <c:pt idx="1698">
                  <c:v>1373.432</c:v>
                </c:pt>
                <c:pt idx="1699">
                  <c:v>1374.2270000000001</c:v>
                </c:pt>
                <c:pt idx="1700">
                  <c:v>1375.0239999999999</c:v>
                </c:pt>
                <c:pt idx="1701">
                  <c:v>1375.8140000000001</c:v>
                </c:pt>
                <c:pt idx="1702">
                  <c:v>1376.614</c:v>
                </c:pt>
                <c:pt idx="1703">
                  <c:v>1377.4</c:v>
                </c:pt>
                <c:pt idx="1704">
                  <c:v>1378.213</c:v>
                </c:pt>
                <c:pt idx="1705">
                  <c:v>1378.989</c:v>
                </c:pt>
                <c:pt idx="1706">
                  <c:v>1379.78</c:v>
                </c:pt>
                <c:pt idx="1707">
                  <c:v>1380.5650000000001</c:v>
                </c:pt>
                <c:pt idx="1708">
                  <c:v>1381.355</c:v>
                </c:pt>
                <c:pt idx="1709">
                  <c:v>1382.1669999999999</c:v>
                </c:pt>
                <c:pt idx="1710">
                  <c:v>1382.9580000000001</c:v>
                </c:pt>
                <c:pt idx="1711">
                  <c:v>1383.768</c:v>
                </c:pt>
                <c:pt idx="1712">
                  <c:v>1384.586</c:v>
                </c:pt>
                <c:pt idx="1713">
                  <c:v>1385.356</c:v>
                </c:pt>
                <c:pt idx="1714">
                  <c:v>1386.145</c:v>
                </c:pt>
                <c:pt idx="1715">
                  <c:v>1386.9359999999999</c:v>
                </c:pt>
                <c:pt idx="1716">
                  <c:v>1387.722</c:v>
                </c:pt>
                <c:pt idx="1717">
                  <c:v>1388.5129999999999</c:v>
                </c:pt>
                <c:pt idx="1718">
                  <c:v>1389.308</c:v>
                </c:pt>
                <c:pt idx="1719">
                  <c:v>1390.0719999999999</c:v>
                </c:pt>
                <c:pt idx="1720">
                  <c:v>1390.886</c:v>
                </c:pt>
                <c:pt idx="1721">
                  <c:v>1391.7</c:v>
                </c:pt>
                <c:pt idx="1722">
                  <c:v>1392.4780000000001</c:v>
                </c:pt>
                <c:pt idx="1723">
                  <c:v>1393.2560000000001</c:v>
                </c:pt>
                <c:pt idx="1724">
                  <c:v>1394.049</c:v>
                </c:pt>
                <c:pt idx="1725">
                  <c:v>1394.848</c:v>
                </c:pt>
                <c:pt idx="1726">
                  <c:v>1395.646</c:v>
                </c:pt>
                <c:pt idx="1727">
                  <c:v>1396.444</c:v>
                </c:pt>
                <c:pt idx="1728">
                  <c:v>1397.239</c:v>
                </c:pt>
                <c:pt idx="1729">
                  <c:v>1398.0250000000001</c:v>
                </c:pt>
                <c:pt idx="1730">
                  <c:v>1398.8019999999999</c:v>
                </c:pt>
                <c:pt idx="1731">
                  <c:v>1399.635</c:v>
                </c:pt>
                <c:pt idx="1732">
                  <c:v>1400.3910000000001</c:v>
                </c:pt>
                <c:pt idx="1733">
                  <c:v>1401.193</c:v>
                </c:pt>
                <c:pt idx="1734">
                  <c:v>1402</c:v>
                </c:pt>
                <c:pt idx="1735">
                  <c:v>1402.797</c:v>
                </c:pt>
                <c:pt idx="1736">
                  <c:v>1403.5909999999999</c:v>
                </c:pt>
                <c:pt idx="1737">
                  <c:v>1404.365</c:v>
                </c:pt>
                <c:pt idx="1738">
                  <c:v>1405.172</c:v>
                </c:pt>
                <c:pt idx="1739">
                  <c:v>1405.9559999999999</c:v>
                </c:pt>
                <c:pt idx="1740">
                  <c:v>1406.742</c:v>
                </c:pt>
                <c:pt idx="1741">
                  <c:v>1407.5229999999999</c:v>
                </c:pt>
                <c:pt idx="1742">
                  <c:v>1408.2940000000001</c:v>
                </c:pt>
                <c:pt idx="1743">
                  <c:v>1409.1110000000001</c:v>
                </c:pt>
                <c:pt idx="1744">
                  <c:v>1409.9110000000001</c:v>
                </c:pt>
                <c:pt idx="1745">
                  <c:v>1410.7149999999999</c:v>
                </c:pt>
                <c:pt idx="1746">
                  <c:v>1411.51</c:v>
                </c:pt>
                <c:pt idx="1747">
                  <c:v>1412.2950000000001</c:v>
                </c:pt>
                <c:pt idx="1748">
                  <c:v>1413.078</c:v>
                </c:pt>
                <c:pt idx="1749">
                  <c:v>1413.867</c:v>
                </c:pt>
                <c:pt idx="1750">
                  <c:v>1414.68</c:v>
                </c:pt>
                <c:pt idx="1751">
                  <c:v>1415.4590000000001</c:v>
                </c:pt>
                <c:pt idx="1752">
                  <c:v>1416.2570000000001</c:v>
                </c:pt>
                <c:pt idx="1753">
                  <c:v>1417.0409999999999</c:v>
                </c:pt>
                <c:pt idx="1754">
                  <c:v>1417.864</c:v>
                </c:pt>
                <c:pt idx="1755">
                  <c:v>1418.671</c:v>
                </c:pt>
                <c:pt idx="1756">
                  <c:v>1419.4580000000001</c:v>
                </c:pt>
                <c:pt idx="1757">
                  <c:v>1420.2339999999999</c:v>
                </c:pt>
                <c:pt idx="1758">
                  <c:v>1421.0260000000001</c:v>
                </c:pt>
                <c:pt idx="1759">
                  <c:v>1421.81</c:v>
                </c:pt>
                <c:pt idx="1760">
                  <c:v>1422.607</c:v>
                </c:pt>
                <c:pt idx="1761">
                  <c:v>1423.402</c:v>
                </c:pt>
                <c:pt idx="1762">
                  <c:v>1424.2049999999999</c:v>
                </c:pt>
                <c:pt idx="1763">
                  <c:v>1424.9949999999999</c:v>
                </c:pt>
                <c:pt idx="1764">
                  <c:v>1425.7650000000001</c:v>
                </c:pt>
                <c:pt idx="1765">
                  <c:v>1426.5840000000001</c:v>
                </c:pt>
                <c:pt idx="1766">
                  <c:v>1427.374</c:v>
                </c:pt>
                <c:pt idx="1767">
                  <c:v>1428.152</c:v>
                </c:pt>
                <c:pt idx="1768">
                  <c:v>1428.9590000000001</c:v>
                </c:pt>
                <c:pt idx="1769">
                  <c:v>1429.7470000000001</c:v>
                </c:pt>
                <c:pt idx="1770">
                  <c:v>1430.5429999999999</c:v>
                </c:pt>
                <c:pt idx="1771">
                  <c:v>1431.327</c:v>
                </c:pt>
                <c:pt idx="1772">
                  <c:v>1432.12</c:v>
                </c:pt>
                <c:pt idx="1773">
                  <c:v>1432.8920000000001</c:v>
                </c:pt>
                <c:pt idx="1774">
                  <c:v>1433.7</c:v>
                </c:pt>
                <c:pt idx="1775">
                  <c:v>1434.4970000000001</c:v>
                </c:pt>
                <c:pt idx="1776">
                  <c:v>1435.2719999999999</c:v>
                </c:pt>
                <c:pt idx="1777">
                  <c:v>1436.085</c:v>
                </c:pt>
                <c:pt idx="1778">
                  <c:v>1436.875</c:v>
                </c:pt>
                <c:pt idx="1779">
                  <c:v>1437.675</c:v>
                </c:pt>
                <c:pt idx="1780">
                  <c:v>1438.462</c:v>
                </c:pt>
                <c:pt idx="1781">
                  <c:v>1439.2249999999999</c:v>
                </c:pt>
                <c:pt idx="1782">
                  <c:v>1440.02</c:v>
                </c:pt>
                <c:pt idx="1783">
                  <c:v>1440.8050000000001</c:v>
                </c:pt>
                <c:pt idx="1784">
                  <c:v>1441.6289999999999</c:v>
                </c:pt>
                <c:pt idx="1785">
                  <c:v>1442.405</c:v>
                </c:pt>
                <c:pt idx="1786">
                  <c:v>1443.2070000000001</c:v>
                </c:pt>
                <c:pt idx="1787">
                  <c:v>1443.998</c:v>
                </c:pt>
                <c:pt idx="1788">
                  <c:v>1444.8050000000001</c:v>
                </c:pt>
                <c:pt idx="1789">
                  <c:v>1445.6</c:v>
                </c:pt>
                <c:pt idx="1790">
                  <c:v>1446.4010000000001</c:v>
                </c:pt>
                <c:pt idx="1791">
                  <c:v>1447.155</c:v>
                </c:pt>
                <c:pt idx="1792">
                  <c:v>1447.9590000000001</c:v>
                </c:pt>
                <c:pt idx="1793">
                  <c:v>1448.758</c:v>
                </c:pt>
                <c:pt idx="1794">
                  <c:v>1449.5419999999999</c:v>
                </c:pt>
                <c:pt idx="1795">
                  <c:v>1450.338</c:v>
                </c:pt>
                <c:pt idx="1796">
                  <c:v>1451.145</c:v>
                </c:pt>
                <c:pt idx="1797">
                  <c:v>1451.942</c:v>
                </c:pt>
                <c:pt idx="1798">
                  <c:v>1452.712</c:v>
                </c:pt>
                <c:pt idx="1799">
                  <c:v>1453.5050000000001</c:v>
                </c:pt>
                <c:pt idx="1800">
                  <c:v>1454.31</c:v>
                </c:pt>
                <c:pt idx="1801">
                  <c:v>1455.097</c:v>
                </c:pt>
                <c:pt idx="1802">
                  <c:v>1455.8989999999999</c:v>
                </c:pt>
                <c:pt idx="1803">
                  <c:v>1456.7049999999999</c:v>
                </c:pt>
                <c:pt idx="1804">
                  <c:v>1457.501</c:v>
                </c:pt>
                <c:pt idx="1805">
                  <c:v>1458.28</c:v>
                </c:pt>
                <c:pt idx="1806">
                  <c:v>1459.0840000000001</c:v>
                </c:pt>
                <c:pt idx="1807">
                  <c:v>1459.8579999999999</c:v>
                </c:pt>
                <c:pt idx="1808">
                  <c:v>1460.6659999999999</c:v>
                </c:pt>
                <c:pt idx="1809">
                  <c:v>1461.4770000000001</c:v>
                </c:pt>
                <c:pt idx="1810">
                  <c:v>1462.239</c:v>
                </c:pt>
                <c:pt idx="1811">
                  <c:v>1463.0550000000001</c:v>
                </c:pt>
                <c:pt idx="1812">
                  <c:v>1463.857</c:v>
                </c:pt>
                <c:pt idx="1813">
                  <c:v>1464.655</c:v>
                </c:pt>
                <c:pt idx="1814">
                  <c:v>1465.4380000000001</c:v>
                </c:pt>
                <c:pt idx="1815">
                  <c:v>1466.2149999999999</c:v>
                </c:pt>
                <c:pt idx="1816">
                  <c:v>1467.0139999999999</c:v>
                </c:pt>
                <c:pt idx="1817">
                  <c:v>1467.8009999999999</c:v>
                </c:pt>
                <c:pt idx="1818">
                  <c:v>1468.6189999999999</c:v>
                </c:pt>
                <c:pt idx="1819">
                  <c:v>1469.3989999999999</c:v>
                </c:pt>
                <c:pt idx="1820">
                  <c:v>1470.2059999999999</c:v>
                </c:pt>
                <c:pt idx="1821">
                  <c:v>1470.971</c:v>
                </c:pt>
                <c:pt idx="1822">
                  <c:v>1471.798</c:v>
                </c:pt>
                <c:pt idx="1823">
                  <c:v>1472.58</c:v>
                </c:pt>
                <c:pt idx="1824">
                  <c:v>1473.3679999999999</c:v>
                </c:pt>
                <c:pt idx="1825">
                  <c:v>1474.14</c:v>
                </c:pt>
                <c:pt idx="1826">
                  <c:v>1474.923</c:v>
                </c:pt>
                <c:pt idx="1827">
                  <c:v>1475.7270000000001</c:v>
                </c:pt>
                <c:pt idx="1828">
                  <c:v>1476.5219999999999</c:v>
                </c:pt>
                <c:pt idx="1829">
                  <c:v>1477.3009999999999</c:v>
                </c:pt>
                <c:pt idx="1830">
                  <c:v>1478.116</c:v>
                </c:pt>
                <c:pt idx="1831">
                  <c:v>1478.9059999999999</c:v>
                </c:pt>
                <c:pt idx="1832">
                  <c:v>1479.681</c:v>
                </c:pt>
                <c:pt idx="1833">
                  <c:v>1480.47</c:v>
                </c:pt>
                <c:pt idx="1834">
                  <c:v>1481.2639999999999</c:v>
                </c:pt>
                <c:pt idx="1835">
                  <c:v>1482.05</c:v>
                </c:pt>
                <c:pt idx="1836">
                  <c:v>1482.8710000000001</c:v>
                </c:pt>
                <c:pt idx="1837">
                  <c:v>1483.6610000000001</c:v>
                </c:pt>
                <c:pt idx="1838">
                  <c:v>1484.4639999999999</c:v>
                </c:pt>
                <c:pt idx="1839">
                  <c:v>1485.229</c:v>
                </c:pt>
                <c:pt idx="1840">
                  <c:v>1486.0429999999999</c:v>
                </c:pt>
                <c:pt idx="1841">
                  <c:v>1486.8409999999999</c:v>
                </c:pt>
                <c:pt idx="1842">
                  <c:v>1487.6210000000001</c:v>
                </c:pt>
                <c:pt idx="1843">
                  <c:v>1488.4390000000001</c:v>
                </c:pt>
                <c:pt idx="1844">
                  <c:v>1489.222</c:v>
                </c:pt>
                <c:pt idx="1845">
                  <c:v>1490.0160000000001</c:v>
                </c:pt>
                <c:pt idx="1846">
                  <c:v>1490.827</c:v>
                </c:pt>
                <c:pt idx="1847">
                  <c:v>1491.6079999999999</c:v>
                </c:pt>
                <c:pt idx="1848">
                  <c:v>1492.395</c:v>
                </c:pt>
                <c:pt idx="1849">
                  <c:v>1493.1659999999999</c:v>
                </c:pt>
                <c:pt idx="1850">
                  <c:v>1493.972</c:v>
                </c:pt>
                <c:pt idx="1851">
                  <c:v>1494.7550000000001</c:v>
                </c:pt>
                <c:pt idx="1852">
                  <c:v>1495.585</c:v>
                </c:pt>
                <c:pt idx="1853">
                  <c:v>1496.3810000000001</c:v>
                </c:pt>
                <c:pt idx="1854">
                  <c:v>1497.1679999999999</c:v>
                </c:pt>
                <c:pt idx="1855">
                  <c:v>1497.9269999999999</c:v>
                </c:pt>
                <c:pt idx="1856">
                  <c:v>1498.748</c:v>
                </c:pt>
                <c:pt idx="1857">
                  <c:v>1499.5429999999999</c:v>
                </c:pt>
                <c:pt idx="1858">
                  <c:v>1500.319</c:v>
                </c:pt>
                <c:pt idx="1859">
                  <c:v>1501.107</c:v>
                </c:pt>
                <c:pt idx="1860">
                  <c:v>1501.9</c:v>
                </c:pt>
                <c:pt idx="1861">
                  <c:v>1502.6980000000001</c:v>
                </c:pt>
                <c:pt idx="1862">
                  <c:v>1503.491</c:v>
                </c:pt>
                <c:pt idx="1863">
                  <c:v>1504.29</c:v>
                </c:pt>
                <c:pt idx="1864">
                  <c:v>1505.0650000000001</c:v>
                </c:pt>
                <c:pt idx="1865">
                  <c:v>1505.8620000000001</c:v>
                </c:pt>
                <c:pt idx="1866">
                  <c:v>1506.644</c:v>
                </c:pt>
                <c:pt idx="1867">
                  <c:v>1507.441</c:v>
                </c:pt>
                <c:pt idx="1868">
                  <c:v>1508.222</c:v>
                </c:pt>
                <c:pt idx="1869">
                  <c:v>1508.992</c:v>
                </c:pt>
                <c:pt idx="1870">
                  <c:v>1509.8019999999999</c:v>
                </c:pt>
                <c:pt idx="1871">
                  <c:v>1510.6110000000001</c:v>
                </c:pt>
                <c:pt idx="1872">
                  <c:v>1511.395</c:v>
                </c:pt>
                <c:pt idx="1873">
                  <c:v>1512.1890000000001</c:v>
                </c:pt>
                <c:pt idx="1874">
                  <c:v>1512.982</c:v>
                </c:pt>
                <c:pt idx="1875">
                  <c:v>1513.779</c:v>
                </c:pt>
                <c:pt idx="1876">
                  <c:v>1514.5609999999999</c:v>
                </c:pt>
                <c:pt idx="1877">
                  <c:v>1515.345</c:v>
                </c:pt>
                <c:pt idx="1878">
                  <c:v>1516.1210000000001</c:v>
                </c:pt>
                <c:pt idx="1879">
                  <c:v>1516.9380000000001</c:v>
                </c:pt>
                <c:pt idx="1880">
                  <c:v>1517.74</c:v>
                </c:pt>
                <c:pt idx="1881">
                  <c:v>1518.5139999999999</c:v>
                </c:pt>
                <c:pt idx="1882">
                  <c:v>1520.087</c:v>
                </c:pt>
                <c:pt idx="1883">
                  <c:v>1520.8969999999999</c:v>
                </c:pt>
                <c:pt idx="1884">
                  <c:v>1521.674</c:v>
                </c:pt>
                <c:pt idx="1885">
                  <c:v>1522.473</c:v>
                </c:pt>
                <c:pt idx="1886">
                  <c:v>1523.279</c:v>
                </c:pt>
                <c:pt idx="1887">
                  <c:v>1524.0630000000001</c:v>
                </c:pt>
                <c:pt idx="1888">
                  <c:v>1524.838</c:v>
                </c:pt>
                <c:pt idx="1889">
                  <c:v>1525.6379999999999</c:v>
                </c:pt>
                <c:pt idx="1890">
                  <c:v>1526.423</c:v>
                </c:pt>
                <c:pt idx="1891">
                  <c:v>1527.221</c:v>
                </c:pt>
                <c:pt idx="1892">
                  <c:v>1528.01</c:v>
                </c:pt>
                <c:pt idx="1893">
                  <c:v>1528.809</c:v>
                </c:pt>
                <c:pt idx="1894">
                  <c:v>1529.6189999999999</c:v>
                </c:pt>
                <c:pt idx="1895">
                  <c:v>1530.396</c:v>
                </c:pt>
                <c:pt idx="1896">
                  <c:v>1531.1869999999999</c:v>
                </c:pt>
                <c:pt idx="1897">
                  <c:v>1531.9659999999999</c:v>
                </c:pt>
                <c:pt idx="1898">
                  <c:v>1532.7550000000001</c:v>
                </c:pt>
                <c:pt idx="1899">
                  <c:v>1533.55</c:v>
                </c:pt>
                <c:pt idx="1900">
                  <c:v>1534.3219999999999</c:v>
                </c:pt>
                <c:pt idx="1901">
                  <c:v>1535.133</c:v>
                </c:pt>
                <c:pt idx="1902">
                  <c:v>1535.921</c:v>
                </c:pt>
                <c:pt idx="1903">
                  <c:v>1536.7190000000001</c:v>
                </c:pt>
                <c:pt idx="1904">
                  <c:v>1537.53</c:v>
                </c:pt>
                <c:pt idx="1905">
                  <c:v>1538.3030000000001</c:v>
                </c:pt>
                <c:pt idx="1906">
                  <c:v>1539.11</c:v>
                </c:pt>
                <c:pt idx="1907">
                  <c:v>1539.8979999999999</c:v>
                </c:pt>
                <c:pt idx="1908">
                  <c:v>1540.6790000000001</c:v>
                </c:pt>
                <c:pt idx="1909">
                  <c:v>1541.463</c:v>
                </c:pt>
                <c:pt idx="1910">
                  <c:v>1542.261</c:v>
                </c:pt>
                <c:pt idx="1911">
                  <c:v>1543.0360000000001</c:v>
                </c:pt>
                <c:pt idx="1912">
                  <c:v>1543.8489999999999</c:v>
                </c:pt>
                <c:pt idx="1913">
                  <c:v>1544.6489999999999</c:v>
                </c:pt>
                <c:pt idx="1914">
                  <c:v>1545.4469999999999</c:v>
                </c:pt>
                <c:pt idx="1915">
                  <c:v>1546.2190000000001</c:v>
                </c:pt>
                <c:pt idx="1916">
                  <c:v>1547.0070000000001</c:v>
                </c:pt>
                <c:pt idx="1917">
                  <c:v>1547.798</c:v>
                </c:pt>
                <c:pt idx="1918">
                  <c:v>1548.575</c:v>
                </c:pt>
                <c:pt idx="1919">
                  <c:v>1549.3530000000001</c:v>
                </c:pt>
                <c:pt idx="1920">
                  <c:v>1550.175</c:v>
                </c:pt>
                <c:pt idx="1921">
                  <c:v>1550.953</c:v>
                </c:pt>
                <c:pt idx="1922">
                  <c:v>1551.7159999999999</c:v>
                </c:pt>
                <c:pt idx="1923">
                  <c:v>1552.521</c:v>
                </c:pt>
                <c:pt idx="1924">
                  <c:v>1553.306</c:v>
                </c:pt>
                <c:pt idx="1925">
                  <c:v>1554.0930000000001</c:v>
                </c:pt>
                <c:pt idx="1926">
                  <c:v>1554.91</c:v>
                </c:pt>
                <c:pt idx="1927">
                  <c:v>1555.7070000000001</c:v>
                </c:pt>
                <c:pt idx="1928">
                  <c:v>1556.5060000000001</c:v>
                </c:pt>
                <c:pt idx="1929">
                  <c:v>1557.3</c:v>
                </c:pt>
                <c:pt idx="1930">
                  <c:v>1558.0830000000001</c:v>
                </c:pt>
                <c:pt idx="1931">
                  <c:v>1558.8710000000001</c:v>
                </c:pt>
                <c:pt idx="1932">
                  <c:v>1559.6569999999999</c:v>
                </c:pt>
                <c:pt idx="1933">
                  <c:v>1560.47</c:v>
                </c:pt>
                <c:pt idx="1934">
                  <c:v>1561.241</c:v>
                </c:pt>
                <c:pt idx="1935">
                  <c:v>1562.048</c:v>
                </c:pt>
                <c:pt idx="1936">
                  <c:v>1562.86</c:v>
                </c:pt>
                <c:pt idx="1937">
                  <c:v>1563.6469999999999</c:v>
                </c:pt>
                <c:pt idx="1938">
                  <c:v>1564.44</c:v>
                </c:pt>
                <c:pt idx="1939">
                  <c:v>1565.2180000000001</c:v>
                </c:pt>
                <c:pt idx="1940">
                  <c:v>1566.01</c:v>
                </c:pt>
                <c:pt idx="1941">
                  <c:v>1566.7919999999999</c:v>
                </c:pt>
                <c:pt idx="1942">
                  <c:v>1567.5909999999999</c:v>
                </c:pt>
                <c:pt idx="1943">
                  <c:v>1568.39</c:v>
                </c:pt>
                <c:pt idx="1944">
                  <c:v>1569.1890000000001</c:v>
                </c:pt>
                <c:pt idx="1945">
                  <c:v>1569.963</c:v>
                </c:pt>
                <c:pt idx="1946">
                  <c:v>1570.779</c:v>
                </c:pt>
                <c:pt idx="1947">
                  <c:v>1571.5709999999999</c:v>
                </c:pt>
                <c:pt idx="1948">
                  <c:v>1572.3510000000001</c:v>
                </c:pt>
                <c:pt idx="1949">
                  <c:v>1573.1369999999999</c:v>
                </c:pt>
                <c:pt idx="1950">
                  <c:v>1573.94</c:v>
                </c:pt>
                <c:pt idx="1951">
                  <c:v>1574.7249999999999</c:v>
                </c:pt>
                <c:pt idx="1952">
                  <c:v>1575.5039999999999</c:v>
                </c:pt>
                <c:pt idx="1953">
                  <c:v>1576.2860000000001</c:v>
                </c:pt>
                <c:pt idx="1954">
                  <c:v>1577.0809999999999</c:v>
                </c:pt>
                <c:pt idx="1955">
                  <c:v>1577.8679999999999</c:v>
                </c:pt>
                <c:pt idx="1956">
                  <c:v>1578.645</c:v>
                </c:pt>
                <c:pt idx="1957">
                  <c:v>1579.4449999999999</c:v>
                </c:pt>
                <c:pt idx="1958">
                  <c:v>1580.2629999999999</c:v>
                </c:pt>
                <c:pt idx="1959">
                  <c:v>1581.0409999999999</c:v>
                </c:pt>
                <c:pt idx="1960">
                  <c:v>1581.848</c:v>
                </c:pt>
                <c:pt idx="1961">
                  <c:v>1582.6389999999999</c:v>
                </c:pt>
                <c:pt idx="1962">
                  <c:v>1583.4269999999999</c:v>
                </c:pt>
                <c:pt idx="1963">
                  <c:v>1584.2239999999999</c:v>
                </c:pt>
                <c:pt idx="1964">
                  <c:v>1585.0050000000001</c:v>
                </c:pt>
                <c:pt idx="1965">
                  <c:v>1585.8009999999999</c:v>
                </c:pt>
                <c:pt idx="1966">
                  <c:v>1586.5630000000001</c:v>
                </c:pt>
                <c:pt idx="1967">
                  <c:v>1587.375</c:v>
                </c:pt>
                <c:pt idx="1968">
                  <c:v>1588.1790000000001</c:v>
                </c:pt>
                <c:pt idx="1969">
                  <c:v>1588.9490000000001</c:v>
                </c:pt>
                <c:pt idx="1970">
                  <c:v>1589.7719999999999</c:v>
                </c:pt>
                <c:pt idx="1971">
                  <c:v>1590.557</c:v>
                </c:pt>
                <c:pt idx="1972">
                  <c:v>1591.3489999999999</c:v>
                </c:pt>
                <c:pt idx="1973">
                  <c:v>1592.1320000000001</c:v>
                </c:pt>
                <c:pt idx="1974">
                  <c:v>1592.9079999999999</c:v>
                </c:pt>
                <c:pt idx="1975">
                  <c:v>1593.691</c:v>
                </c:pt>
                <c:pt idx="1976">
                  <c:v>1594.4870000000001</c:v>
                </c:pt>
                <c:pt idx="1977">
                  <c:v>1595.319</c:v>
                </c:pt>
                <c:pt idx="1978">
                  <c:v>1596.095</c:v>
                </c:pt>
                <c:pt idx="1979">
                  <c:v>1596.8689999999999</c:v>
                </c:pt>
                <c:pt idx="1980">
                  <c:v>1597.7070000000001</c:v>
                </c:pt>
                <c:pt idx="1981">
                  <c:v>1598.499</c:v>
                </c:pt>
                <c:pt idx="1982">
                  <c:v>1599.278</c:v>
                </c:pt>
                <c:pt idx="1983">
                  <c:v>1600.07</c:v>
                </c:pt>
                <c:pt idx="1984">
                  <c:v>1600.864</c:v>
                </c:pt>
                <c:pt idx="1985">
                  <c:v>1601.684</c:v>
                </c:pt>
                <c:pt idx="1986">
                  <c:v>1602.4570000000001</c:v>
                </c:pt>
                <c:pt idx="1987">
                  <c:v>1603.259</c:v>
                </c:pt>
                <c:pt idx="1988">
                  <c:v>1604.0309999999999</c:v>
                </c:pt>
                <c:pt idx="1989">
                  <c:v>1604.8389999999999</c:v>
                </c:pt>
                <c:pt idx="1990">
                  <c:v>1605.645</c:v>
                </c:pt>
                <c:pt idx="1991">
                  <c:v>1606.413</c:v>
                </c:pt>
                <c:pt idx="1992">
                  <c:v>1607.221</c:v>
                </c:pt>
                <c:pt idx="1993">
                  <c:v>1608.019</c:v>
                </c:pt>
                <c:pt idx="1994">
                  <c:v>1608.8140000000001</c:v>
                </c:pt>
                <c:pt idx="1995">
                  <c:v>1609.615</c:v>
                </c:pt>
                <c:pt idx="1996">
                  <c:v>1610.39</c:v>
                </c:pt>
                <c:pt idx="1997">
                  <c:v>1611.18</c:v>
                </c:pt>
                <c:pt idx="1998">
                  <c:v>1611.973</c:v>
                </c:pt>
                <c:pt idx="1999">
                  <c:v>1612.751</c:v>
                </c:pt>
                <c:pt idx="2000">
                  <c:v>1613.5450000000001</c:v>
                </c:pt>
                <c:pt idx="2001">
                  <c:v>1614.346</c:v>
                </c:pt>
                <c:pt idx="2002">
                  <c:v>1615.1420000000001</c:v>
                </c:pt>
                <c:pt idx="2003">
                  <c:v>1615.944</c:v>
                </c:pt>
                <c:pt idx="2004">
                  <c:v>1616.752</c:v>
                </c:pt>
                <c:pt idx="2005">
                  <c:v>1617.529</c:v>
                </c:pt>
                <c:pt idx="2006">
                  <c:v>1618.3119999999999</c:v>
                </c:pt>
                <c:pt idx="2007">
                  <c:v>1619.1</c:v>
                </c:pt>
                <c:pt idx="2008">
                  <c:v>1619.88</c:v>
                </c:pt>
                <c:pt idx="2009">
                  <c:v>1620.6780000000001</c:v>
                </c:pt>
                <c:pt idx="2010">
                  <c:v>1621.4659999999999</c:v>
                </c:pt>
                <c:pt idx="2011">
                  <c:v>1622.2950000000001</c:v>
                </c:pt>
                <c:pt idx="2012">
                  <c:v>1623.08</c:v>
                </c:pt>
                <c:pt idx="2013">
                  <c:v>1623.845</c:v>
                </c:pt>
                <c:pt idx="2014">
                  <c:v>1624.67</c:v>
                </c:pt>
                <c:pt idx="2015">
                  <c:v>1625.4449999999999</c:v>
                </c:pt>
                <c:pt idx="2016">
                  <c:v>1626.222</c:v>
                </c:pt>
                <c:pt idx="2017">
                  <c:v>1627.0350000000001</c:v>
                </c:pt>
                <c:pt idx="2018">
                  <c:v>1627.8230000000001</c:v>
                </c:pt>
                <c:pt idx="2019">
                  <c:v>1628.634</c:v>
                </c:pt>
                <c:pt idx="2020">
                  <c:v>1629.404</c:v>
                </c:pt>
                <c:pt idx="2021">
                  <c:v>1630.22</c:v>
                </c:pt>
                <c:pt idx="2022">
                  <c:v>1630.9960000000001</c:v>
                </c:pt>
                <c:pt idx="2023">
                  <c:v>1631.7940000000001</c:v>
                </c:pt>
                <c:pt idx="2024">
                  <c:v>1632.586</c:v>
                </c:pt>
                <c:pt idx="2025">
                  <c:v>1633.38</c:v>
                </c:pt>
                <c:pt idx="2026">
                  <c:v>1634.172</c:v>
                </c:pt>
                <c:pt idx="2027">
                  <c:v>1634.9780000000001</c:v>
                </c:pt>
                <c:pt idx="2028">
                  <c:v>1635.7650000000001</c:v>
                </c:pt>
                <c:pt idx="2029">
                  <c:v>1636.5719999999999</c:v>
                </c:pt>
                <c:pt idx="2030">
                  <c:v>1638.145</c:v>
                </c:pt>
                <c:pt idx="2031">
                  <c:v>1638.9380000000001</c:v>
                </c:pt>
                <c:pt idx="2032">
                  <c:v>1639.742</c:v>
                </c:pt>
                <c:pt idx="2033">
                  <c:v>1640.529</c:v>
                </c:pt>
                <c:pt idx="2034">
                  <c:v>1641.3219999999999</c:v>
                </c:pt>
                <c:pt idx="2035">
                  <c:v>1642.1130000000001</c:v>
                </c:pt>
                <c:pt idx="2036">
                  <c:v>1642.9090000000001</c:v>
                </c:pt>
                <c:pt idx="2037">
                  <c:v>1643.723</c:v>
                </c:pt>
                <c:pt idx="2038">
                  <c:v>1644.5039999999999</c:v>
                </c:pt>
                <c:pt idx="2039">
                  <c:v>1645.279</c:v>
                </c:pt>
                <c:pt idx="2040">
                  <c:v>1646.0709999999999</c:v>
                </c:pt>
                <c:pt idx="2041">
                  <c:v>1646.8679999999999</c:v>
                </c:pt>
                <c:pt idx="2042">
                  <c:v>1647.6780000000001</c:v>
                </c:pt>
                <c:pt idx="2043">
                  <c:v>1648.4680000000001</c:v>
                </c:pt>
                <c:pt idx="2044">
                  <c:v>1649.2660000000001</c:v>
                </c:pt>
                <c:pt idx="2045">
                  <c:v>1650.058</c:v>
                </c:pt>
                <c:pt idx="2046">
                  <c:v>1650.826</c:v>
                </c:pt>
                <c:pt idx="2047">
                  <c:v>1651.6189999999999</c:v>
                </c:pt>
                <c:pt idx="2048">
                  <c:v>1652.404</c:v>
                </c:pt>
                <c:pt idx="2049">
                  <c:v>1653.172</c:v>
                </c:pt>
                <c:pt idx="2050">
                  <c:v>1653.979</c:v>
                </c:pt>
                <c:pt idx="2051">
                  <c:v>1654.7809999999999</c:v>
                </c:pt>
                <c:pt idx="2052">
                  <c:v>1655.596</c:v>
                </c:pt>
                <c:pt idx="2053">
                  <c:v>1656.36</c:v>
                </c:pt>
                <c:pt idx="2054">
                  <c:v>1657.184</c:v>
                </c:pt>
                <c:pt idx="2055">
                  <c:v>1657.944</c:v>
                </c:pt>
                <c:pt idx="2056">
                  <c:v>1658.7429999999999</c:v>
                </c:pt>
                <c:pt idx="2057">
                  <c:v>1659.54</c:v>
                </c:pt>
                <c:pt idx="2058">
                  <c:v>1660.33</c:v>
                </c:pt>
                <c:pt idx="2059">
                  <c:v>1661.133</c:v>
                </c:pt>
                <c:pt idx="2060">
                  <c:v>1661.93</c:v>
                </c:pt>
                <c:pt idx="2061">
                  <c:v>1662.71</c:v>
                </c:pt>
                <c:pt idx="2062">
                  <c:v>1663.509</c:v>
                </c:pt>
                <c:pt idx="2063">
                  <c:v>1664.28</c:v>
                </c:pt>
                <c:pt idx="2064">
                  <c:v>1665.1130000000001</c:v>
                </c:pt>
                <c:pt idx="2065">
                  <c:v>1665.8910000000001</c:v>
                </c:pt>
                <c:pt idx="2066">
                  <c:v>1666.681</c:v>
                </c:pt>
                <c:pt idx="2067">
                  <c:v>1667.4659999999999</c:v>
                </c:pt>
                <c:pt idx="2068">
                  <c:v>1668.2660000000001</c:v>
                </c:pt>
                <c:pt idx="2069">
                  <c:v>1669.0260000000001</c:v>
                </c:pt>
                <c:pt idx="2070">
                  <c:v>1669.8679999999999</c:v>
                </c:pt>
                <c:pt idx="2071">
                  <c:v>1670.6379999999999</c:v>
                </c:pt>
                <c:pt idx="2072">
                  <c:v>1671.4390000000001</c:v>
                </c:pt>
                <c:pt idx="2073">
                  <c:v>1672.2260000000001</c:v>
                </c:pt>
                <c:pt idx="2074">
                  <c:v>1673.021</c:v>
                </c:pt>
                <c:pt idx="2075">
                  <c:v>1673.8130000000001</c:v>
                </c:pt>
                <c:pt idx="2076">
                  <c:v>1674.6189999999999</c:v>
                </c:pt>
                <c:pt idx="2077">
                  <c:v>1675.412</c:v>
                </c:pt>
                <c:pt idx="2078">
                  <c:v>1676.2149999999999</c:v>
                </c:pt>
                <c:pt idx="2079">
                  <c:v>1677.001</c:v>
                </c:pt>
                <c:pt idx="2080">
                  <c:v>1677.7719999999999</c:v>
                </c:pt>
                <c:pt idx="2081">
                  <c:v>1678.585</c:v>
                </c:pt>
                <c:pt idx="2082">
                  <c:v>1679.3610000000001</c:v>
                </c:pt>
                <c:pt idx="2083">
                  <c:v>1680.153</c:v>
                </c:pt>
                <c:pt idx="2084">
                  <c:v>1680.962</c:v>
                </c:pt>
                <c:pt idx="2085">
                  <c:v>1681.769</c:v>
                </c:pt>
                <c:pt idx="2086">
                  <c:v>1682.5709999999999</c:v>
                </c:pt>
                <c:pt idx="2087">
                  <c:v>1683.347</c:v>
                </c:pt>
                <c:pt idx="2088">
                  <c:v>1684.153</c:v>
                </c:pt>
                <c:pt idx="2089">
                  <c:v>1684.914</c:v>
                </c:pt>
                <c:pt idx="2090">
                  <c:v>1685.7059999999999</c:v>
                </c:pt>
                <c:pt idx="2091">
                  <c:v>1686.5119999999999</c:v>
                </c:pt>
                <c:pt idx="2092">
                  <c:v>1687.3040000000001</c:v>
                </c:pt>
                <c:pt idx="2093">
                  <c:v>1688.097</c:v>
                </c:pt>
                <c:pt idx="2094">
                  <c:v>1688.913</c:v>
                </c:pt>
                <c:pt idx="2095">
                  <c:v>1689.68</c:v>
                </c:pt>
                <c:pt idx="2096">
                  <c:v>1690.473</c:v>
                </c:pt>
                <c:pt idx="2097">
                  <c:v>1691.269</c:v>
                </c:pt>
                <c:pt idx="2098">
                  <c:v>1692.07</c:v>
                </c:pt>
                <c:pt idx="2099">
                  <c:v>1692.8530000000001</c:v>
                </c:pt>
                <c:pt idx="2100">
                  <c:v>1693.6389999999999</c:v>
                </c:pt>
                <c:pt idx="2101">
                  <c:v>1694.4380000000001</c:v>
                </c:pt>
                <c:pt idx="2102">
                  <c:v>1695.2260000000001</c:v>
                </c:pt>
                <c:pt idx="2103">
                  <c:v>1695.981</c:v>
                </c:pt>
                <c:pt idx="2104">
                  <c:v>1696.8050000000001</c:v>
                </c:pt>
                <c:pt idx="2105">
                  <c:v>1697.5820000000001</c:v>
                </c:pt>
                <c:pt idx="2106">
                  <c:v>1698.385</c:v>
                </c:pt>
                <c:pt idx="2107">
                  <c:v>1699.181</c:v>
                </c:pt>
                <c:pt idx="2108">
                  <c:v>1699.9839999999999</c:v>
                </c:pt>
                <c:pt idx="2109">
                  <c:v>1700.7739999999999</c:v>
                </c:pt>
                <c:pt idx="2110">
                  <c:v>1701.5830000000001</c:v>
                </c:pt>
                <c:pt idx="2111">
                  <c:v>1702.3689999999999</c:v>
                </c:pt>
                <c:pt idx="2112">
                  <c:v>1703.1659999999999</c:v>
                </c:pt>
                <c:pt idx="2113">
                  <c:v>1703.954</c:v>
                </c:pt>
                <c:pt idx="2114">
                  <c:v>1704.73</c:v>
                </c:pt>
                <c:pt idx="2115">
                  <c:v>1705.529</c:v>
                </c:pt>
                <c:pt idx="2116">
                  <c:v>1706.3340000000001</c:v>
                </c:pt>
                <c:pt idx="2117">
                  <c:v>1707.1179999999999</c:v>
                </c:pt>
                <c:pt idx="2118">
                  <c:v>1707.934</c:v>
                </c:pt>
                <c:pt idx="2119">
                  <c:v>1708.7439999999999</c:v>
                </c:pt>
                <c:pt idx="2120">
                  <c:v>1709.5519999999999</c:v>
                </c:pt>
                <c:pt idx="2121">
                  <c:v>1710.3209999999999</c:v>
                </c:pt>
                <c:pt idx="2122">
                  <c:v>1711.115</c:v>
                </c:pt>
                <c:pt idx="2123">
                  <c:v>1711.91</c:v>
                </c:pt>
                <c:pt idx="2124">
                  <c:v>1712.681</c:v>
                </c:pt>
                <c:pt idx="2125">
                  <c:v>1713.4829999999999</c:v>
                </c:pt>
                <c:pt idx="2126">
                  <c:v>1714.277</c:v>
                </c:pt>
                <c:pt idx="2127">
                  <c:v>1715.0889999999999</c:v>
                </c:pt>
                <c:pt idx="2128">
                  <c:v>1715.885</c:v>
                </c:pt>
                <c:pt idx="2129">
                  <c:v>1716.6880000000001</c:v>
                </c:pt>
                <c:pt idx="2130">
                  <c:v>1717.4649999999999</c:v>
                </c:pt>
                <c:pt idx="2131">
                  <c:v>1718.248</c:v>
                </c:pt>
                <c:pt idx="2132">
                  <c:v>1719.037</c:v>
                </c:pt>
                <c:pt idx="2133">
                  <c:v>1719.828</c:v>
                </c:pt>
                <c:pt idx="2134">
                  <c:v>1720.615</c:v>
                </c:pt>
                <c:pt idx="2135">
                  <c:v>1721.3969999999999</c:v>
                </c:pt>
                <c:pt idx="2136">
                  <c:v>1722.192</c:v>
                </c:pt>
                <c:pt idx="2137">
                  <c:v>1722.9380000000001</c:v>
                </c:pt>
                <c:pt idx="2138">
                  <c:v>1723.7650000000001</c:v>
                </c:pt>
                <c:pt idx="2139">
                  <c:v>1724.566</c:v>
                </c:pt>
                <c:pt idx="2140">
                  <c:v>1725.364</c:v>
                </c:pt>
                <c:pt idx="2141">
                  <c:v>1726.14</c:v>
                </c:pt>
                <c:pt idx="2142">
                  <c:v>1726.9280000000001</c:v>
                </c:pt>
                <c:pt idx="2143">
                  <c:v>1727.73</c:v>
                </c:pt>
                <c:pt idx="2144">
                  <c:v>1728.5029999999999</c:v>
                </c:pt>
                <c:pt idx="2145">
                  <c:v>1729.3030000000001</c:v>
                </c:pt>
                <c:pt idx="2146">
                  <c:v>1730.0909999999999</c:v>
                </c:pt>
                <c:pt idx="2147">
                  <c:v>1730.8520000000001</c:v>
                </c:pt>
                <c:pt idx="2148">
                  <c:v>1731.6610000000001</c:v>
                </c:pt>
                <c:pt idx="2149">
                  <c:v>1732.45</c:v>
                </c:pt>
                <c:pt idx="2150">
                  <c:v>1733.252</c:v>
                </c:pt>
                <c:pt idx="2151">
                  <c:v>1734.0119999999999</c:v>
                </c:pt>
                <c:pt idx="2152">
                  <c:v>1734.8440000000001</c:v>
                </c:pt>
                <c:pt idx="2153">
                  <c:v>1735.643</c:v>
                </c:pt>
                <c:pt idx="2154">
                  <c:v>1736.404</c:v>
                </c:pt>
                <c:pt idx="2155">
                  <c:v>1737.202</c:v>
                </c:pt>
                <c:pt idx="2156">
                  <c:v>1737.998</c:v>
                </c:pt>
                <c:pt idx="2157">
                  <c:v>1738.7670000000001</c:v>
                </c:pt>
                <c:pt idx="2158">
                  <c:v>1739.5419999999999</c:v>
                </c:pt>
                <c:pt idx="2159">
                  <c:v>1740.3520000000001</c:v>
                </c:pt>
                <c:pt idx="2160">
                  <c:v>1741.1610000000001</c:v>
                </c:pt>
                <c:pt idx="2161">
                  <c:v>1741.972</c:v>
                </c:pt>
                <c:pt idx="2162">
                  <c:v>1742.8</c:v>
                </c:pt>
                <c:pt idx="2163">
                  <c:v>1743.5719999999999</c:v>
                </c:pt>
                <c:pt idx="2164">
                  <c:v>1744.347</c:v>
                </c:pt>
                <c:pt idx="2165">
                  <c:v>1745.146</c:v>
                </c:pt>
                <c:pt idx="2166">
                  <c:v>1745.9369999999999</c:v>
                </c:pt>
                <c:pt idx="2167">
                  <c:v>1746.72</c:v>
                </c:pt>
                <c:pt idx="2168">
                  <c:v>1747.5260000000001</c:v>
                </c:pt>
                <c:pt idx="2169">
                  <c:v>1748.3389999999999</c:v>
                </c:pt>
                <c:pt idx="2170">
                  <c:v>1749.116</c:v>
                </c:pt>
                <c:pt idx="2171">
                  <c:v>1749.8889999999999</c:v>
                </c:pt>
                <c:pt idx="2172">
                  <c:v>1750.72</c:v>
                </c:pt>
                <c:pt idx="2173">
                  <c:v>1751.4860000000001</c:v>
                </c:pt>
                <c:pt idx="2174">
                  <c:v>1752.2819999999999</c:v>
                </c:pt>
                <c:pt idx="2175">
                  <c:v>1753.0840000000001</c:v>
                </c:pt>
                <c:pt idx="2176">
                  <c:v>1753.855</c:v>
                </c:pt>
                <c:pt idx="2177">
                  <c:v>1754.66</c:v>
                </c:pt>
                <c:pt idx="2178">
                  <c:v>1755.441</c:v>
                </c:pt>
                <c:pt idx="2179">
                  <c:v>1756.232</c:v>
                </c:pt>
                <c:pt idx="2180">
                  <c:v>1757.0170000000001</c:v>
                </c:pt>
                <c:pt idx="2181">
                  <c:v>1757.8019999999999</c:v>
                </c:pt>
                <c:pt idx="2182">
                  <c:v>1758.6130000000001</c:v>
                </c:pt>
                <c:pt idx="2183">
                  <c:v>1759.396</c:v>
                </c:pt>
                <c:pt idx="2184">
                  <c:v>1760.204</c:v>
                </c:pt>
                <c:pt idx="2185">
                  <c:v>1760.992</c:v>
                </c:pt>
                <c:pt idx="2186">
                  <c:v>1761.778</c:v>
                </c:pt>
                <c:pt idx="2187">
                  <c:v>1762.578</c:v>
                </c:pt>
                <c:pt idx="2188">
                  <c:v>1763.3520000000001</c:v>
                </c:pt>
                <c:pt idx="2189">
                  <c:v>1764.135</c:v>
                </c:pt>
                <c:pt idx="2190">
                  <c:v>1764.9290000000001</c:v>
                </c:pt>
                <c:pt idx="2191">
                  <c:v>1765.7370000000001</c:v>
                </c:pt>
                <c:pt idx="2192">
                  <c:v>1766.5070000000001</c:v>
                </c:pt>
                <c:pt idx="2193">
                  <c:v>1767.31</c:v>
                </c:pt>
                <c:pt idx="2194">
                  <c:v>1768.0930000000001</c:v>
                </c:pt>
                <c:pt idx="2195">
                  <c:v>1768.9159999999999</c:v>
                </c:pt>
                <c:pt idx="2196">
                  <c:v>1769.71</c:v>
                </c:pt>
                <c:pt idx="2197">
                  <c:v>1770.4829999999999</c:v>
                </c:pt>
                <c:pt idx="2198">
                  <c:v>1771.252</c:v>
                </c:pt>
                <c:pt idx="2199">
                  <c:v>1772.039</c:v>
                </c:pt>
                <c:pt idx="2200">
                  <c:v>1772.854</c:v>
                </c:pt>
                <c:pt idx="2201">
                  <c:v>1773.636</c:v>
                </c:pt>
                <c:pt idx="2202">
                  <c:v>1774.423</c:v>
                </c:pt>
                <c:pt idx="2203">
                  <c:v>1775.2449999999999</c:v>
                </c:pt>
                <c:pt idx="2204">
                  <c:v>1776.027</c:v>
                </c:pt>
                <c:pt idx="2205">
                  <c:v>1776.8</c:v>
                </c:pt>
                <c:pt idx="2206">
                  <c:v>1777.6110000000001</c:v>
                </c:pt>
                <c:pt idx="2207">
                  <c:v>1778.3979999999999</c:v>
                </c:pt>
                <c:pt idx="2208">
                  <c:v>1779.171</c:v>
                </c:pt>
                <c:pt idx="2209">
                  <c:v>1780.0070000000001</c:v>
                </c:pt>
                <c:pt idx="2210">
                  <c:v>1780.7929999999999</c:v>
                </c:pt>
                <c:pt idx="2211">
                  <c:v>1781.5930000000001</c:v>
                </c:pt>
                <c:pt idx="2212">
                  <c:v>1782.3779999999999</c:v>
                </c:pt>
                <c:pt idx="2213">
                  <c:v>1783.173</c:v>
                </c:pt>
                <c:pt idx="2214">
                  <c:v>1783.961</c:v>
                </c:pt>
                <c:pt idx="2215">
                  <c:v>1784.7560000000001</c:v>
                </c:pt>
                <c:pt idx="2216">
                  <c:v>1785.5730000000001</c:v>
                </c:pt>
                <c:pt idx="2217">
                  <c:v>1786.357</c:v>
                </c:pt>
                <c:pt idx="2218">
                  <c:v>1787.146</c:v>
                </c:pt>
                <c:pt idx="2219">
                  <c:v>1787.9590000000001</c:v>
                </c:pt>
                <c:pt idx="2220">
                  <c:v>1788.7339999999999</c:v>
                </c:pt>
                <c:pt idx="2221">
                  <c:v>1789.519</c:v>
                </c:pt>
                <c:pt idx="2222">
                  <c:v>1790.3130000000001</c:v>
                </c:pt>
                <c:pt idx="2223">
                  <c:v>1791.097</c:v>
                </c:pt>
                <c:pt idx="2224">
                  <c:v>1791.865</c:v>
                </c:pt>
                <c:pt idx="2225">
                  <c:v>1792.6780000000001</c:v>
                </c:pt>
                <c:pt idx="2226">
                  <c:v>1793.4739999999999</c:v>
                </c:pt>
                <c:pt idx="2227">
                  <c:v>1794.2560000000001</c:v>
                </c:pt>
                <c:pt idx="2228">
                  <c:v>1795.0309999999999</c:v>
                </c:pt>
                <c:pt idx="2229">
                  <c:v>1795.85</c:v>
                </c:pt>
                <c:pt idx="2230">
                  <c:v>1796.6489999999999</c:v>
                </c:pt>
                <c:pt idx="2231">
                  <c:v>1797.4290000000001</c:v>
                </c:pt>
                <c:pt idx="2232">
                  <c:v>1798.211</c:v>
                </c:pt>
                <c:pt idx="2233">
                  <c:v>1798.9970000000001</c:v>
                </c:pt>
                <c:pt idx="2234">
                  <c:v>1799.816</c:v>
                </c:pt>
                <c:pt idx="2235">
                  <c:v>1800.5989999999999</c:v>
                </c:pt>
                <c:pt idx="2236">
                  <c:v>1801.393</c:v>
                </c:pt>
                <c:pt idx="2237">
                  <c:v>1802.201</c:v>
                </c:pt>
                <c:pt idx="2238">
                  <c:v>1802.989</c:v>
                </c:pt>
                <c:pt idx="2239">
                  <c:v>1803.7629999999999</c:v>
                </c:pt>
                <c:pt idx="2240">
                  <c:v>1804.556</c:v>
                </c:pt>
                <c:pt idx="2241">
                  <c:v>1805.3420000000001</c:v>
                </c:pt>
                <c:pt idx="2242">
                  <c:v>1806.1079999999999</c:v>
                </c:pt>
                <c:pt idx="2243">
                  <c:v>1806.9259999999999</c:v>
                </c:pt>
                <c:pt idx="2244">
                  <c:v>1807.7470000000001</c:v>
                </c:pt>
                <c:pt idx="2245">
                  <c:v>1808.5239999999999</c:v>
                </c:pt>
                <c:pt idx="2246">
                  <c:v>1809.307</c:v>
                </c:pt>
                <c:pt idx="2247">
                  <c:v>1810.125</c:v>
                </c:pt>
                <c:pt idx="2248">
                  <c:v>1810.8969999999999</c:v>
                </c:pt>
                <c:pt idx="2249">
                  <c:v>1811.672</c:v>
                </c:pt>
                <c:pt idx="2250">
                  <c:v>1812.4929999999999</c:v>
                </c:pt>
                <c:pt idx="2251">
                  <c:v>1813.2829999999999</c:v>
                </c:pt>
                <c:pt idx="2252">
                  <c:v>1814.095</c:v>
                </c:pt>
                <c:pt idx="2253">
                  <c:v>1814.905</c:v>
                </c:pt>
                <c:pt idx="2254">
                  <c:v>1815.674</c:v>
                </c:pt>
                <c:pt idx="2255">
                  <c:v>1816.4590000000001</c:v>
                </c:pt>
                <c:pt idx="2256">
                  <c:v>1817.252</c:v>
                </c:pt>
                <c:pt idx="2257">
                  <c:v>1818.067</c:v>
                </c:pt>
                <c:pt idx="2258">
                  <c:v>1818.846</c:v>
                </c:pt>
                <c:pt idx="2259">
                  <c:v>1819.662</c:v>
                </c:pt>
                <c:pt idx="2260">
                  <c:v>1820.4549999999999</c:v>
                </c:pt>
                <c:pt idx="2261">
                  <c:v>1821.2360000000001</c:v>
                </c:pt>
                <c:pt idx="2262">
                  <c:v>1822.0029999999999</c:v>
                </c:pt>
                <c:pt idx="2263">
                  <c:v>1822.837</c:v>
                </c:pt>
                <c:pt idx="2264">
                  <c:v>1823.6020000000001</c:v>
                </c:pt>
                <c:pt idx="2265">
                  <c:v>1824.414</c:v>
                </c:pt>
                <c:pt idx="2266">
                  <c:v>1825.1980000000001</c:v>
                </c:pt>
                <c:pt idx="2267">
                  <c:v>1825.98</c:v>
                </c:pt>
                <c:pt idx="2268">
                  <c:v>1826.797</c:v>
                </c:pt>
                <c:pt idx="2269">
                  <c:v>1827.5909999999999</c:v>
                </c:pt>
                <c:pt idx="2270">
                  <c:v>1828.364</c:v>
                </c:pt>
                <c:pt idx="2271">
                  <c:v>1829.1510000000001</c:v>
                </c:pt>
                <c:pt idx="2272">
                  <c:v>1829.954</c:v>
                </c:pt>
                <c:pt idx="2273">
                  <c:v>1830.7380000000001</c:v>
                </c:pt>
                <c:pt idx="2274">
                  <c:v>1831.5219999999999</c:v>
                </c:pt>
                <c:pt idx="2275">
                  <c:v>1832.3150000000001</c:v>
                </c:pt>
                <c:pt idx="2276">
                  <c:v>1833.107</c:v>
                </c:pt>
                <c:pt idx="2277">
                  <c:v>1833.9090000000001</c:v>
                </c:pt>
                <c:pt idx="2278">
                  <c:v>1834.712</c:v>
                </c:pt>
                <c:pt idx="2279">
                  <c:v>1835.521</c:v>
                </c:pt>
                <c:pt idx="2280">
                  <c:v>1836.2919999999999</c:v>
                </c:pt>
                <c:pt idx="2281">
                  <c:v>1837.085</c:v>
                </c:pt>
                <c:pt idx="2282">
                  <c:v>1837.857</c:v>
                </c:pt>
                <c:pt idx="2283">
                  <c:v>1838.6110000000001</c:v>
                </c:pt>
                <c:pt idx="2284">
                  <c:v>1839.44</c:v>
                </c:pt>
                <c:pt idx="2285">
                  <c:v>1840.231</c:v>
                </c:pt>
                <c:pt idx="2286">
                  <c:v>1841.0419999999999</c:v>
                </c:pt>
                <c:pt idx="2287">
                  <c:v>1841.847</c:v>
                </c:pt>
                <c:pt idx="2288">
                  <c:v>1842.62</c:v>
                </c:pt>
                <c:pt idx="2289">
                  <c:v>1843.384</c:v>
                </c:pt>
                <c:pt idx="2290">
                  <c:v>1844.191</c:v>
                </c:pt>
                <c:pt idx="2291">
                  <c:v>1845.0060000000001</c:v>
                </c:pt>
                <c:pt idx="2292">
                  <c:v>1845.8050000000001</c:v>
                </c:pt>
                <c:pt idx="2293">
                  <c:v>1846.587</c:v>
                </c:pt>
                <c:pt idx="2294">
                  <c:v>1847.4069999999999</c:v>
                </c:pt>
                <c:pt idx="2295">
                  <c:v>1848.1780000000001</c:v>
                </c:pt>
                <c:pt idx="2296">
                  <c:v>1849.7539999999999</c:v>
                </c:pt>
                <c:pt idx="2297">
                  <c:v>1850.5419999999999</c:v>
                </c:pt>
                <c:pt idx="2298">
                  <c:v>1851.3340000000001</c:v>
                </c:pt>
                <c:pt idx="2299">
                  <c:v>1852.1559999999999</c:v>
                </c:pt>
                <c:pt idx="2300">
                  <c:v>1852.962</c:v>
                </c:pt>
                <c:pt idx="2301">
                  <c:v>1853.768</c:v>
                </c:pt>
                <c:pt idx="2302">
                  <c:v>1854.55</c:v>
                </c:pt>
                <c:pt idx="2303">
                  <c:v>1855.348</c:v>
                </c:pt>
                <c:pt idx="2304">
                  <c:v>1856.1289999999999</c:v>
                </c:pt>
                <c:pt idx="2305">
                  <c:v>1856.9369999999999</c:v>
                </c:pt>
                <c:pt idx="2306">
                  <c:v>1857.7249999999999</c:v>
                </c:pt>
                <c:pt idx="2307">
                  <c:v>1858.5150000000001</c:v>
                </c:pt>
                <c:pt idx="2308">
                  <c:v>1859.316</c:v>
                </c:pt>
                <c:pt idx="2309">
                  <c:v>1860.1020000000001</c:v>
                </c:pt>
                <c:pt idx="2310">
                  <c:v>1860.923</c:v>
                </c:pt>
                <c:pt idx="2311">
                  <c:v>1861.7159999999999</c:v>
                </c:pt>
                <c:pt idx="2312">
                  <c:v>1862.502</c:v>
                </c:pt>
                <c:pt idx="2313">
                  <c:v>1863.2909999999999</c:v>
                </c:pt>
                <c:pt idx="2314">
                  <c:v>1864.067</c:v>
                </c:pt>
                <c:pt idx="2315">
                  <c:v>1864.8630000000001</c:v>
                </c:pt>
                <c:pt idx="2316">
                  <c:v>1865.623</c:v>
                </c:pt>
                <c:pt idx="2317">
                  <c:v>1866.4380000000001</c:v>
                </c:pt>
                <c:pt idx="2318">
                  <c:v>1867.24</c:v>
                </c:pt>
                <c:pt idx="2319">
                  <c:v>1868.047</c:v>
                </c:pt>
                <c:pt idx="2320">
                  <c:v>1868.846</c:v>
                </c:pt>
                <c:pt idx="2321">
                  <c:v>1869.627</c:v>
                </c:pt>
                <c:pt idx="2322">
                  <c:v>1870.4079999999999</c:v>
                </c:pt>
                <c:pt idx="2323">
                  <c:v>1871.2090000000001</c:v>
                </c:pt>
                <c:pt idx="2324">
                  <c:v>1872.011</c:v>
                </c:pt>
                <c:pt idx="2325">
                  <c:v>1872.7929999999999</c:v>
                </c:pt>
                <c:pt idx="2326">
                  <c:v>1873.588</c:v>
                </c:pt>
                <c:pt idx="2327">
                  <c:v>1874.39</c:v>
                </c:pt>
                <c:pt idx="2328">
                  <c:v>1875.16</c:v>
                </c:pt>
                <c:pt idx="2329">
                  <c:v>1875.944</c:v>
                </c:pt>
                <c:pt idx="2330">
                  <c:v>1876.7539999999999</c:v>
                </c:pt>
                <c:pt idx="2331">
                  <c:v>1877.539</c:v>
                </c:pt>
                <c:pt idx="2332">
                  <c:v>1878.34</c:v>
                </c:pt>
                <c:pt idx="2333">
                  <c:v>1879.1420000000001</c:v>
                </c:pt>
                <c:pt idx="2334">
                  <c:v>1879.9369999999999</c:v>
                </c:pt>
                <c:pt idx="2335">
                  <c:v>1880.752</c:v>
                </c:pt>
                <c:pt idx="2336">
                  <c:v>1881.511</c:v>
                </c:pt>
                <c:pt idx="2337">
                  <c:v>1882.3040000000001</c:v>
                </c:pt>
                <c:pt idx="2338">
                  <c:v>1883.09</c:v>
                </c:pt>
                <c:pt idx="2339">
                  <c:v>1883.8879999999999</c:v>
                </c:pt>
                <c:pt idx="2340">
                  <c:v>1884.681</c:v>
                </c:pt>
                <c:pt idx="2341">
                  <c:v>1885.4649999999999</c:v>
                </c:pt>
                <c:pt idx="2342">
                  <c:v>1886.288</c:v>
                </c:pt>
                <c:pt idx="2343">
                  <c:v>1887.085</c:v>
                </c:pt>
                <c:pt idx="2344">
                  <c:v>1887.8869999999999</c:v>
                </c:pt>
                <c:pt idx="2345">
                  <c:v>1888.6869999999999</c:v>
                </c:pt>
                <c:pt idx="2346">
                  <c:v>1889.4570000000001</c:v>
                </c:pt>
                <c:pt idx="2347">
                  <c:v>1890.241</c:v>
                </c:pt>
                <c:pt idx="2348">
                  <c:v>1891.0409999999999</c:v>
                </c:pt>
                <c:pt idx="2349">
                  <c:v>1891.819</c:v>
                </c:pt>
                <c:pt idx="2350">
                  <c:v>1892.6010000000001</c:v>
                </c:pt>
                <c:pt idx="2351">
                  <c:v>1893.423</c:v>
                </c:pt>
                <c:pt idx="2352">
                  <c:v>1894.2149999999999</c:v>
                </c:pt>
                <c:pt idx="2353">
                  <c:v>1895.03</c:v>
                </c:pt>
                <c:pt idx="2354">
                  <c:v>1895.8489999999999</c:v>
                </c:pt>
                <c:pt idx="2355">
                  <c:v>1896.625</c:v>
                </c:pt>
                <c:pt idx="2356">
                  <c:v>1897.3920000000001</c:v>
                </c:pt>
                <c:pt idx="2357">
                  <c:v>1898.1759999999999</c:v>
                </c:pt>
                <c:pt idx="2358">
                  <c:v>1898.9929999999999</c:v>
                </c:pt>
                <c:pt idx="2359">
                  <c:v>1899.7739999999999</c:v>
                </c:pt>
                <c:pt idx="2360">
                  <c:v>1900.5540000000001</c:v>
                </c:pt>
                <c:pt idx="2361">
                  <c:v>1901.3720000000001</c:v>
                </c:pt>
                <c:pt idx="2362">
                  <c:v>1902.162</c:v>
                </c:pt>
                <c:pt idx="2363">
                  <c:v>1902.9190000000001</c:v>
                </c:pt>
                <c:pt idx="2364">
                  <c:v>1903.75</c:v>
                </c:pt>
                <c:pt idx="2365">
                  <c:v>1904.538</c:v>
                </c:pt>
                <c:pt idx="2366">
                  <c:v>1905.3240000000001</c:v>
                </c:pt>
                <c:pt idx="2367">
                  <c:v>1906.1289999999999</c:v>
                </c:pt>
                <c:pt idx="2368">
                  <c:v>1906.912</c:v>
                </c:pt>
                <c:pt idx="2369">
                  <c:v>1907.722</c:v>
                </c:pt>
                <c:pt idx="2370">
                  <c:v>1909.2819999999999</c:v>
                </c:pt>
                <c:pt idx="2371">
                  <c:v>1910.046</c:v>
                </c:pt>
                <c:pt idx="2372">
                  <c:v>1910.8440000000001</c:v>
                </c:pt>
                <c:pt idx="2373">
                  <c:v>1911.6489999999999</c:v>
                </c:pt>
                <c:pt idx="2374">
                  <c:v>1912.4369999999999</c:v>
                </c:pt>
                <c:pt idx="2375">
                  <c:v>1913.242</c:v>
                </c:pt>
                <c:pt idx="2376">
                  <c:v>1914.047</c:v>
                </c:pt>
                <c:pt idx="2377">
                  <c:v>1914.83</c:v>
                </c:pt>
                <c:pt idx="2378">
                  <c:v>1915.6179999999999</c:v>
                </c:pt>
                <c:pt idx="2379">
                  <c:v>1916.3879999999999</c:v>
                </c:pt>
                <c:pt idx="2380">
                  <c:v>1917.19</c:v>
                </c:pt>
                <c:pt idx="2381">
                  <c:v>1917.9760000000001</c:v>
                </c:pt>
                <c:pt idx="2382">
                  <c:v>1918.7639999999999</c:v>
                </c:pt>
                <c:pt idx="2383">
                  <c:v>1919.566</c:v>
                </c:pt>
                <c:pt idx="2384">
                  <c:v>1920.3810000000001</c:v>
                </c:pt>
                <c:pt idx="2385">
                  <c:v>1921.1559999999999</c:v>
                </c:pt>
                <c:pt idx="2386">
                  <c:v>1921.96</c:v>
                </c:pt>
                <c:pt idx="2387">
                  <c:v>1922.7550000000001</c:v>
                </c:pt>
                <c:pt idx="2388">
                  <c:v>1923.537</c:v>
                </c:pt>
                <c:pt idx="2389">
                  <c:v>1924.3109999999999</c:v>
                </c:pt>
                <c:pt idx="2390">
                  <c:v>1925.107</c:v>
                </c:pt>
                <c:pt idx="2391">
                  <c:v>1925.91</c:v>
                </c:pt>
                <c:pt idx="2392">
                  <c:v>1926.7059999999999</c:v>
                </c:pt>
                <c:pt idx="2393">
                  <c:v>1927.5029999999999</c:v>
                </c:pt>
                <c:pt idx="2394">
                  <c:v>1928.308</c:v>
                </c:pt>
                <c:pt idx="2395">
                  <c:v>1929.1020000000001</c:v>
                </c:pt>
                <c:pt idx="2396">
                  <c:v>1929.8679999999999</c:v>
                </c:pt>
                <c:pt idx="2397">
                  <c:v>1930.67</c:v>
                </c:pt>
                <c:pt idx="2398">
                  <c:v>1931.4680000000001</c:v>
                </c:pt>
                <c:pt idx="2399">
                  <c:v>1932.2429999999999</c:v>
                </c:pt>
                <c:pt idx="2400">
                  <c:v>1933.0619999999999</c:v>
                </c:pt>
                <c:pt idx="2401">
                  <c:v>1933.848</c:v>
                </c:pt>
                <c:pt idx="2402">
                  <c:v>1934.633</c:v>
                </c:pt>
                <c:pt idx="2403">
                  <c:v>1935.393</c:v>
                </c:pt>
                <c:pt idx="2404">
                  <c:v>1936.1990000000001</c:v>
                </c:pt>
                <c:pt idx="2405">
                  <c:v>1936.981</c:v>
                </c:pt>
                <c:pt idx="2406">
                  <c:v>1937.7750000000001</c:v>
                </c:pt>
                <c:pt idx="2407">
                  <c:v>1938.5640000000001</c:v>
                </c:pt>
                <c:pt idx="2408">
                  <c:v>1939.3420000000001</c:v>
                </c:pt>
                <c:pt idx="2409">
                  <c:v>1940.152</c:v>
                </c:pt>
                <c:pt idx="2410">
                  <c:v>1940.953</c:v>
                </c:pt>
                <c:pt idx="2411">
                  <c:v>1941.7339999999999</c:v>
                </c:pt>
                <c:pt idx="2412">
                  <c:v>1942.5139999999999</c:v>
                </c:pt>
                <c:pt idx="2413">
                  <c:v>1943.299</c:v>
                </c:pt>
                <c:pt idx="2414">
                  <c:v>1944.1030000000001</c:v>
                </c:pt>
                <c:pt idx="2415">
                  <c:v>1944.89</c:v>
                </c:pt>
                <c:pt idx="2416">
                  <c:v>1945.6959999999999</c:v>
                </c:pt>
                <c:pt idx="2417">
                  <c:v>1946.5029999999999</c:v>
                </c:pt>
                <c:pt idx="2418">
                  <c:v>1947.299</c:v>
                </c:pt>
                <c:pt idx="2419">
                  <c:v>1948.058</c:v>
                </c:pt>
                <c:pt idx="2420">
                  <c:v>1948.864</c:v>
                </c:pt>
                <c:pt idx="2421">
                  <c:v>1949.634</c:v>
                </c:pt>
                <c:pt idx="2422">
                  <c:v>1950.4380000000001</c:v>
                </c:pt>
                <c:pt idx="2423">
                  <c:v>1951.22</c:v>
                </c:pt>
                <c:pt idx="2424">
                  <c:v>1951.9970000000001</c:v>
                </c:pt>
                <c:pt idx="2425">
                  <c:v>1952.8030000000001</c:v>
                </c:pt>
                <c:pt idx="2426">
                  <c:v>1953.5940000000001</c:v>
                </c:pt>
                <c:pt idx="2427">
                  <c:v>1954.3979999999999</c:v>
                </c:pt>
                <c:pt idx="2428">
                  <c:v>1955.1849999999999</c:v>
                </c:pt>
                <c:pt idx="2429">
                  <c:v>1955.944</c:v>
                </c:pt>
                <c:pt idx="2430">
                  <c:v>1956.729</c:v>
                </c:pt>
                <c:pt idx="2431">
                  <c:v>1957.5160000000001</c:v>
                </c:pt>
                <c:pt idx="2432">
                  <c:v>1958.328</c:v>
                </c:pt>
                <c:pt idx="2433">
                  <c:v>1959.104</c:v>
                </c:pt>
                <c:pt idx="2434">
                  <c:v>1959.912</c:v>
                </c:pt>
                <c:pt idx="2435">
                  <c:v>1960.691</c:v>
                </c:pt>
                <c:pt idx="2436">
                  <c:v>1961.23</c:v>
                </c:pt>
                <c:pt idx="2437">
                  <c:v>1961.231</c:v>
                </c:pt>
              </c:numCache>
            </c:numRef>
          </c:xVal>
          <c:yVal>
            <c:numRef>
              <c:f>'LHC side1AB'!$AD$24:$AD$2461</c:f>
              <c:numCache>
                <c:formatCode>General</c:formatCode>
                <c:ptCount val="2438"/>
                <c:pt idx="0">
                  <c:v>-1.7973659999999985</c:v>
                </c:pt>
                <c:pt idx="1">
                  <c:v>-1.8165800000000001</c:v>
                </c:pt>
                <c:pt idx="2">
                  <c:v>-1.8130690000000005</c:v>
                </c:pt>
                <c:pt idx="3">
                  <c:v>-1.8174899999999994</c:v>
                </c:pt>
                <c:pt idx="4">
                  <c:v>-1.7909640000000007</c:v>
                </c:pt>
                <c:pt idx="5">
                  <c:v>-1.8036450000000013</c:v>
                </c:pt>
                <c:pt idx="6">
                  <c:v>-1.799256999999999</c:v>
                </c:pt>
                <c:pt idx="7">
                  <c:v>-1.8192179999999993</c:v>
                </c:pt>
                <c:pt idx="8">
                  <c:v>-1.8468350000000004</c:v>
                </c:pt>
                <c:pt idx="9">
                  <c:v>-1.7957370000000008</c:v>
                </c:pt>
                <c:pt idx="10">
                  <c:v>-1.8149630000000005</c:v>
                </c:pt>
                <c:pt idx="11">
                  <c:v>-1.8237670000000001</c:v>
                </c:pt>
                <c:pt idx="12">
                  <c:v>-1.8175449999999991</c:v>
                </c:pt>
                <c:pt idx="13">
                  <c:v>-1.8397630000000014</c:v>
                </c:pt>
                <c:pt idx="14">
                  <c:v>-1.8269129999999993</c:v>
                </c:pt>
                <c:pt idx="15">
                  <c:v>-1.8103369999999988</c:v>
                </c:pt>
                <c:pt idx="16">
                  <c:v>-1.832281</c:v>
                </c:pt>
                <c:pt idx="17">
                  <c:v>-1.844042</c:v>
                </c:pt>
                <c:pt idx="18">
                  <c:v>-1.8369289999999996</c:v>
                </c:pt>
                <c:pt idx="19">
                  <c:v>-1.8373950000000008</c:v>
                </c:pt>
                <c:pt idx="20">
                  <c:v>-1.8424189999999996</c:v>
                </c:pt>
                <c:pt idx="21">
                  <c:v>-1.8260299999999994</c:v>
                </c:pt>
                <c:pt idx="22">
                  <c:v>-1.8537580000000009</c:v>
                </c:pt>
                <c:pt idx="23">
                  <c:v>-1.8625369999999997</c:v>
                </c:pt>
                <c:pt idx="24">
                  <c:v>-1.8680719999999997</c:v>
                </c:pt>
                <c:pt idx="25">
                  <c:v>-1.8328490000000013</c:v>
                </c:pt>
                <c:pt idx="26">
                  <c:v>-1.8612599999999997</c:v>
                </c:pt>
                <c:pt idx="27">
                  <c:v>-1.8789920000000002</c:v>
                </c:pt>
                <c:pt idx="28">
                  <c:v>-1.863131000000001</c:v>
                </c:pt>
                <c:pt idx="29">
                  <c:v>-1.8641889999999997</c:v>
                </c:pt>
                <c:pt idx="30">
                  <c:v>-1.8257650000000005</c:v>
                </c:pt>
                <c:pt idx="31">
                  <c:v>-1.8327200000000001</c:v>
                </c:pt>
                <c:pt idx="32">
                  <c:v>-1.8727920000000005</c:v>
                </c:pt>
                <c:pt idx="33">
                  <c:v>-1.8558070000000004</c:v>
                </c:pt>
                <c:pt idx="34">
                  <c:v>-1.8712140000000002</c:v>
                </c:pt>
                <c:pt idx="35">
                  <c:v>-1.863137</c:v>
                </c:pt>
                <c:pt idx="36">
                  <c:v>-1.9006860000000003</c:v>
                </c:pt>
                <c:pt idx="37">
                  <c:v>-1.8744930000000011</c:v>
                </c:pt>
                <c:pt idx="38">
                  <c:v>-1.8844110000000001</c:v>
                </c:pt>
                <c:pt idx="39">
                  <c:v>-1.8882729999999999</c:v>
                </c:pt>
                <c:pt idx="40">
                  <c:v>-1.879154999999999</c:v>
                </c:pt>
                <c:pt idx="41">
                  <c:v>-1.9078730000000004</c:v>
                </c:pt>
                <c:pt idx="42">
                  <c:v>-1.8805239999999994</c:v>
                </c:pt>
                <c:pt idx="43">
                  <c:v>-1.874924</c:v>
                </c:pt>
                <c:pt idx="44">
                  <c:v>-1.8880619999999997</c:v>
                </c:pt>
                <c:pt idx="45">
                  <c:v>-1.9114810000000002</c:v>
                </c:pt>
                <c:pt idx="46">
                  <c:v>-1.9186890000000005</c:v>
                </c:pt>
                <c:pt idx="47">
                  <c:v>-1.8782439999999987</c:v>
                </c:pt>
                <c:pt idx="48">
                  <c:v>-1.916326999999999</c:v>
                </c:pt>
                <c:pt idx="49">
                  <c:v>-1.923057</c:v>
                </c:pt>
                <c:pt idx="50">
                  <c:v>-1.9241799999999998</c:v>
                </c:pt>
                <c:pt idx="51">
                  <c:v>-1.9053259999999987</c:v>
                </c:pt>
                <c:pt idx="52">
                  <c:v>-1.919258000000001</c:v>
                </c:pt>
                <c:pt idx="53">
                  <c:v>-1.9232390000000006</c:v>
                </c:pt>
                <c:pt idx="54">
                  <c:v>-1.9284249999999989</c:v>
                </c:pt>
                <c:pt idx="55">
                  <c:v>-1.916106000000001</c:v>
                </c:pt>
                <c:pt idx="56">
                  <c:v>-1.9335979999999999</c:v>
                </c:pt>
                <c:pt idx="57">
                  <c:v>-1.9496099999999998</c:v>
                </c:pt>
                <c:pt idx="58">
                  <c:v>-1.9236490000000011</c:v>
                </c:pt>
                <c:pt idx="59">
                  <c:v>-1.9116280000000003</c:v>
                </c:pt>
                <c:pt idx="60">
                  <c:v>-1.9460820000000005</c:v>
                </c:pt>
                <c:pt idx="61">
                  <c:v>-1.9489669999999997</c:v>
                </c:pt>
                <c:pt idx="62">
                  <c:v>-1.9501559999999998</c:v>
                </c:pt>
                <c:pt idx="63">
                  <c:v>-1.9103840000000005</c:v>
                </c:pt>
                <c:pt idx="64">
                  <c:v>-1.9386099999999988</c:v>
                </c:pt>
                <c:pt idx="65">
                  <c:v>-1.9446440000000003</c:v>
                </c:pt>
                <c:pt idx="66">
                  <c:v>-1.9650179999999988</c:v>
                </c:pt>
                <c:pt idx="67">
                  <c:v>-1.9255639999999996</c:v>
                </c:pt>
                <c:pt idx="68">
                  <c:v>-1.9445730000000001</c:v>
                </c:pt>
                <c:pt idx="69">
                  <c:v>-1.9514199999999997</c:v>
                </c:pt>
                <c:pt idx="70">
                  <c:v>-1.9421200000000001</c:v>
                </c:pt>
                <c:pt idx="71">
                  <c:v>-1.940703000000001</c:v>
                </c:pt>
                <c:pt idx="72">
                  <c:v>-1.9400050000000002</c:v>
                </c:pt>
                <c:pt idx="73">
                  <c:v>-1.9583789999999999</c:v>
                </c:pt>
                <c:pt idx="74">
                  <c:v>-1.9243539999999992</c:v>
                </c:pt>
                <c:pt idx="75">
                  <c:v>-1.9372340000000001</c:v>
                </c:pt>
                <c:pt idx="76">
                  <c:v>-1.961741</c:v>
                </c:pt>
                <c:pt idx="77">
                  <c:v>-1.9555220000000002</c:v>
                </c:pt>
                <c:pt idx="78">
                  <c:v>-1.9713009999999995</c:v>
                </c:pt>
                <c:pt idx="79">
                  <c:v>-1.950863</c:v>
                </c:pt>
                <c:pt idx="80">
                  <c:v>-1.9806310000000007</c:v>
                </c:pt>
                <c:pt idx="81">
                  <c:v>-1.9768309999999998</c:v>
                </c:pt>
                <c:pt idx="82">
                  <c:v>-1.9605300000000003</c:v>
                </c:pt>
                <c:pt idx="83">
                  <c:v>-1.9691419999999997</c:v>
                </c:pt>
                <c:pt idx="84">
                  <c:v>-1.9792449999999997</c:v>
                </c:pt>
                <c:pt idx="85">
                  <c:v>-1.9658760000000006</c:v>
                </c:pt>
                <c:pt idx="86">
                  <c:v>-1.9800739999999992</c:v>
                </c:pt>
                <c:pt idx="87">
                  <c:v>-1.969157</c:v>
                </c:pt>
                <c:pt idx="88">
                  <c:v>-1.960141000000001</c:v>
                </c:pt>
                <c:pt idx="89">
                  <c:v>-1.981069999999999</c:v>
                </c:pt>
                <c:pt idx="90">
                  <c:v>-1.9727560000000004</c:v>
                </c:pt>
                <c:pt idx="91">
                  <c:v>-1.9657029999999995</c:v>
                </c:pt>
                <c:pt idx="92">
                  <c:v>-1.9850199999999996</c:v>
                </c:pt>
                <c:pt idx="93">
                  <c:v>-1.9905610000000005</c:v>
                </c:pt>
                <c:pt idx="94">
                  <c:v>-1.9935930000000006</c:v>
                </c:pt>
                <c:pt idx="95">
                  <c:v>-2.0148289999999998</c:v>
                </c:pt>
                <c:pt idx="96">
                  <c:v>-1.9962229999999996</c:v>
                </c:pt>
                <c:pt idx="97">
                  <c:v>-2.0125869999999999</c:v>
                </c:pt>
                <c:pt idx="98">
                  <c:v>-1.9961429999999991</c:v>
                </c:pt>
                <c:pt idx="99">
                  <c:v>-1.9562929999999996</c:v>
                </c:pt>
                <c:pt idx="100">
                  <c:v>-2.0191100000000004</c:v>
                </c:pt>
                <c:pt idx="101">
                  <c:v>-2.0190350000000006</c:v>
                </c:pt>
                <c:pt idx="102">
                  <c:v>-1.9958520000000011</c:v>
                </c:pt>
                <c:pt idx="103">
                  <c:v>-2.0065369999999998</c:v>
                </c:pt>
                <c:pt idx="104">
                  <c:v>-2.0144089999999997</c:v>
                </c:pt>
                <c:pt idx="105">
                  <c:v>-1.9711920000000003</c:v>
                </c:pt>
                <c:pt idx="106">
                  <c:v>-1.9547609999999995</c:v>
                </c:pt>
                <c:pt idx="107">
                  <c:v>-2.0117119999999993</c:v>
                </c:pt>
                <c:pt idx="108">
                  <c:v>-2.0042889999999991</c:v>
                </c:pt>
                <c:pt idx="109">
                  <c:v>-1.9742410000000001</c:v>
                </c:pt>
                <c:pt idx="110">
                  <c:v>-1.9886370000000007</c:v>
                </c:pt>
                <c:pt idx="111">
                  <c:v>-2.0060640000000012</c:v>
                </c:pt>
                <c:pt idx="112">
                  <c:v>-2.0080979999999995</c:v>
                </c:pt>
                <c:pt idx="113">
                  <c:v>-1.9775030000000005</c:v>
                </c:pt>
                <c:pt idx="114">
                  <c:v>-2.0068840000000003</c:v>
                </c:pt>
                <c:pt idx="115">
                  <c:v>-1.9960250000000013</c:v>
                </c:pt>
                <c:pt idx="116">
                  <c:v>-2.0122770000000001</c:v>
                </c:pt>
                <c:pt idx="117">
                  <c:v>-1.9970689999999998</c:v>
                </c:pt>
                <c:pt idx="118">
                  <c:v>-2.0033300000000009</c:v>
                </c:pt>
                <c:pt idx="119">
                  <c:v>-2.0205869999999999</c:v>
                </c:pt>
                <c:pt idx="120">
                  <c:v>-2.0064639999999994</c:v>
                </c:pt>
                <c:pt idx="121">
                  <c:v>-1.9965169999999999</c:v>
                </c:pt>
                <c:pt idx="122">
                  <c:v>-2.0053960000000002</c:v>
                </c:pt>
                <c:pt idx="123">
                  <c:v>-2.0231240000000001</c:v>
                </c:pt>
                <c:pt idx="124">
                  <c:v>-1.999644</c:v>
                </c:pt>
                <c:pt idx="125">
                  <c:v>-2.0206119999999999</c:v>
                </c:pt>
                <c:pt idx="126">
                  <c:v>-2.0084870000000006</c:v>
                </c:pt>
                <c:pt idx="127">
                  <c:v>-2.0443120000000006</c:v>
                </c:pt>
                <c:pt idx="128">
                  <c:v>-2.0294609999999995</c:v>
                </c:pt>
                <c:pt idx="129">
                  <c:v>-2.0415139999999994</c:v>
                </c:pt>
                <c:pt idx="130">
                  <c:v>-2.0345480000000009</c:v>
                </c:pt>
                <c:pt idx="131">
                  <c:v>-2.0181659999999999</c:v>
                </c:pt>
                <c:pt idx="132">
                  <c:v>-2.0039920000000002</c:v>
                </c:pt>
                <c:pt idx="133">
                  <c:v>-2.0411220000000005</c:v>
                </c:pt>
                <c:pt idx="134">
                  <c:v>-2.0399430000000009</c:v>
                </c:pt>
                <c:pt idx="135">
                  <c:v>-2.0307000000000013</c:v>
                </c:pt>
                <c:pt idx="136">
                  <c:v>-2.043969999999999</c:v>
                </c:pt>
                <c:pt idx="137">
                  <c:v>-2.0453080000000003</c:v>
                </c:pt>
                <c:pt idx="138">
                  <c:v>-2.0215539999999992</c:v>
                </c:pt>
                <c:pt idx="139">
                  <c:v>-2.0263190000000009</c:v>
                </c:pt>
                <c:pt idx="140">
                  <c:v>-2.0379750000000003</c:v>
                </c:pt>
                <c:pt idx="141">
                  <c:v>-2.0493620000000004</c:v>
                </c:pt>
                <c:pt idx="142">
                  <c:v>-2.0458469999999993</c:v>
                </c:pt>
                <c:pt idx="143">
                  <c:v>-2.016311</c:v>
                </c:pt>
                <c:pt idx="144">
                  <c:v>-2.0540060000000002</c:v>
                </c:pt>
                <c:pt idx="145">
                  <c:v>-2.0782029999999994</c:v>
                </c:pt>
                <c:pt idx="146">
                  <c:v>-2.0529879999999991</c:v>
                </c:pt>
                <c:pt idx="147">
                  <c:v>-2.0375639999999997</c:v>
                </c:pt>
                <c:pt idx="148">
                  <c:v>-2.0787269999999998</c:v>
                </c:pt>
                <c:pt idx="149">
                  <c:v>-2.0608200000000005</c:v>
                </c:pt>
                <c:pt idx="150">
                  <c:v>-2.0670580000000003</c:v>
                </c:pt>
                <c:pt idx="151">
                  <c:v>-2.0321449999999999</c:v>
                </c:pt>
                <c:pt idx="152">
                  <c:v>-2.05579</c:v>
                </c:pt>
                <c:pt idx="153">
                  <c:v>-2.0804660000000004</c:v>
                </c:pt>
                <c:pt idx="154">
                  <c:v>-2.0813560000000004</c:v>
                </c:pt>
                <c:pt idx="155">
                  <c:v>-2.0579219999999996</c:v>
                </c:pt>
                <c:pt idx="156">
                  <c:v>-2.0565009999999999</c:v>
                </c:pt>
                <c:pt idx="157">
                  <c:v>-2.0648590000000011</c:v>
                </c:pt>
                <c:pt idx="158">
                  <c:v>-2.0547669999999991</c:v>
                </c:pt>
                <c:pt idx="159">
                  <c:v>-2.0479780000000005</c:v>
                </c:pt>
                <c:pt idx="160">
                  <c:v>-2.0630979999999992</c:v>
                </c:pt>
                <c:pt idx="161">
                  <c:v>-2.073213</c:v>
                </c:pt>
                <c:pt idx="162">
                  <c:v>-2.0637410000000003</c:v>
                </c:pt>
                <c:pt idx="163">
                  <c:v>-2.0624460000000004</c:v>
                </c:pt>
                <c:pt idx="164">
                  <c:v>-2.0675850000000002</c:v>
                </c:pt>
                <c:pt idx="165">
                  <c:v>-2.0654620000000001</c:v>
                </c:pt>
                <c:pt idx="166">
                  <c:v>-2.0481400000000001</c:v>
                </c:pt>
                <c:pt idx="167">
                  <c:v>-2.0703570000000004</c:v>
                </c:pt>
                <c:pt idx="168">
                  <c:v>-2.0649219999999993</c:v>
                </c:pt>
                <c:pt idx="169">
                  <c:v>-2.0534230000000004</c:v>
                </c:pt>
                <c:pt idx="170">
                  <c:v>-2.0531609999999993</c:v>
                </c:pt>
                <c:pt idx="171">
                  <c:v>-2.0610550000000005</c:v>
                </c:pt>
                <c:pt idx="172">
                  <c:v>-2.0881359999999995</c:v>
                </c:pt>
                <c:pt idx="173">
                  <c:v>-2.0675960000000009</c:v>
                </c:pt>
                <c:pt idx="174">
                  <c:v>-2.077941</c:v>
                </c:pt>
                <c:pt idx="175">
                  <c:v>-2.0754280000000005</c:v>
                </c:pt>
                <c:pt idx="176">
                  <c:v>-2.0594180000000009</c:v>
                </c:pt>
                <c:pt idx="177">
                  <c:v>-2.0544949999999993</c:v>
                </c:pt>
                <c:pt idx="178">
                  <c:v>-2.0790309999999996</c:v>
                </c:pt>
                <c:pt idx="179">
                  <c:v>-2.082084</c:v>
                </c:pt>
                <c:pt idx="180">
                  <c:v>-2.0975570000000001</c:v>
                </c:pt>
                <c:pt idx="181">
                  <c:v>-2.0688050000000002</c:v>
                </c:pt>
                <c:pt idx="182">
                  <c:v>-2.0874389999999998</c:v>
                </c:pt>
                <c:pt idx="183">
                  <c:v>-2.0991760000000008</c:v>
                </c:pt>
                <c:pt idx="184">
                  <c:v>-2.0978379999999994</c:v>
                </c:pt>
                <c:pt idx="185">
                  <c:v>-2.1003699999999998</c:v>
                </c:pt>
                <c:pt idx="186">
                  <c:v>-2.0982239999999992</c:v>
                </c:pt>
                <c:pt idx="187">
                  <c:v>-2.1294199999999996</c:v>
                </c:pt>
                <c:pt idx="188">
                  <c:v>-2.1271199999999997</c:v>
                </c:pt>
                <c:pt idx="189">
                  <c:v>-2.1299310000000009</c:v>
                </c:pt>
                <c:pt idx="190">
                  <c:v>-2.1168389999999997</c:v>
                </c:pt>
                <c:pt idx="191">
                  <c:v>-2.136984</c:v>
                </c:pt>
                <c:pt idx="192">
                  <c:v>-2.1411310000000006</c:v>
                </c:pt>
                <c:pt idx="193">
                  <c:v>-2.1520380000000001</c:v>
                </c:pt>
                <c:pt idx="194">
                  <c:v>-2.1475909999999994</c:v>
                </c:pt>
                <c:pt idx="195">
                  <c:v>-2.1405189999999994</c:v>
                </c:pt>
                <c:pt idx="196">
                  <c:v>-2.1364679999999998</c:v>
                </c:pt>
                <c:pt idx="197">
                  <c:v>-2.150849</c:v>
                </c:pt>
                <c:pt idx="198">
                  <c:v>-2.1770009999999989</c:v>
                </c:pt>
                <c:pt idx="199">
                  <c:v>-2.1695269999999995</c:v>
                </c:pt>
                <c:pt idx="200">
                  <c:v>-2.1467760000000009</c:v>
                </c:pt>
                <c:pt idx="201">
                  <c:v>-2.1290849999999999</c:v>
                </c:pt>
                <c:pt idx="202">
                  <c:v>-2.1427900000000006</c:v>
                </c:pt>
                <c:pt idx="203">
                  <c:v>-2.1548600000000011</c:v>
                </c:pt>
                <c:pt idx="204">
                  <c:v>-2.1386499999999993</c:v>
                </c:pt>
                <c:pt idx="205">
                  <c:v>-2.1501280000000005</c:v>
                </c:pt>
                <c:pt idx="206">
                  <c:v>-2.1596639999999994</c:v>
                </c:pt>
                <c:pt idx="207">
                  <c:v>-2.142207</c:v>
                </c:pt>
                <c:pt idx="208">
                  <c:v>-2.1515209999999998</c:v>
                </c:pt>
                <c:pt idx="209">
                  <c:v>-2.1638280000000005</c:v>
                </c:pt>
                <c:pt idx="210">
                  <c:v>-2.1857000000000006</c:v>
                </c:pt>
                <c:pt idx="211">
                  <c:v>-2.1747169999999993</c:v>
                </c:pt>
                <c:pt idx="212">
                  <c:v>-2.1460340000000011</c:v>
                </c:pt>
                <c:pt idx="213">
                  <c:v>-2.1513499999999999</c:v>
                </c:pt>
                <c:pt idx="214">
                  <c:v>-2.1549779999999989</c:v>
                </c:pt>
                <c:pt idx="215">
                  <c:v>-2.147028999999999</c:v>
                </c:pt>
                <c:pt idx="216">
                  <c:v>-2.1548280000000002</c:v>
                </c:pt>
                <c:pt idx="217">
                  <c:v>-2.1712100000000003</c:v>
                </c:pt>
                <c:pt idx="218">
                  <c:v>-2.1743900000000007</c:v>
                </c:pt>
                <c:pt idx="219">
                  <c:v>-2.1566660000000004</c:v>
                </c:pt>
                <c:pt idx="220">
                  <c:v>-2.1673399999999994</c:v>
                </c:pt>
                <c:pt idx="221">
                  <c:v>-2.1635309999999999</c:v>
                </c:pt>
                <c:pt idx="222">
                  <c:v>-2.1817910000000005</c:v>
                </c:pt>
                <c:pt idx="223">
                  <c:v>-2.1948569999999998</c:v>
                </c:pt>
                <c:pt idx="224">
                  <c:v>-2.1809759999999994</c:v>
                </c:pt>
                <c:pt idx="225">
                  <c:v>-2.1695149999999996</c:v>
                </c:pt>
                <c:pt idx="226">
                  <c:v>-2.1734120000000008</c:v>
                </c:pt>
                <c:pt idx="227">
                  <c:v>-2.2155659999999999</c:v>
                </c:pt>
                <c:pt idx="228">
                  <c:v>-2.2049530000000006</c:v>
                </c:pt>
                <c:pt idx="229">
                  <c:v>-2.1986370000000006</c:v>
                </c:pt>
                <c:pt idx="230">
                  <c:v>-2.1978559999999998</c:v>
                </c:pt>
                <c:pt idx="231">
                  <c:v>-2.1999820000000003</c:v>
                </c:pt>
                <c:pt idx="232">
                  <c:v>-2.163905999999999</c:v>
                </c:pt>
                <c:pt idx="233">
                  <c:v>-2.1607920000000007</c:v>
                </c:pt>
                <c:pt idx="234">
                  <c:v>-2.182957</c:v>
                </c:pt>
                <c:pt idx="235">
                  <c:v>-2.1968919999999992</c:v>
                </c:pt>
                <c:pt idx="236">
                  <c:v>-2.1888209999999999</c:v>
                </c:pt>
                <c:pt idx="237">
                  <c:v>-2.1901539999999988</c:v>
                </c:pt>
                <c:pt idx="238">
                  <c:v>-2.1768189999999992</c:v>
                </c:pt>
                <c:pt idx="239">
                  <c:v>-2.1814830000000001</c:v>
                </c:pt>
                <c:pt idx="240">
                  <c:v>-2.2060510000000004</c:v>
                </c:pt>
                <c:pt idx="241">
                  <c:v>-2.1822189999999999</c:v>
                </c:pt>
                <c:pt idx="242">
                  <c:v>-2.1816590000000007</c:v>
                </c:pt>
                <c:pt idx="243">
                  <c:v>-2.198093000000001</c:v>
                </c:pt>
                <c:pt idx="244">
                  <c:v>-2.2001570000000008</c:v>
                </c:pt>
                <c:pt idx="245">
                  <c:v>-2.2199229999999996</c:v>
                </c:pt>
                <c:pt idx="246">
                  <c:v>-2.1923870000000001</c:v>
                </c:pt>
                <c:pt idx="247">
                  <c:v>-2.1943859999999997</c:v>
                </c:pt>
                <c:pt idx="248">
                  <c:v>-2.2166360000000012</c:v>
                </c:pt>
                <c:pt idx="249">
                  <c:v>-2.2048990000000011</c:v>
                </c:pt>
                <c:pt idx="250">
                  <c:v>-2.2128180000000004</c:v>
                </c:pt>
                <c:pt idx="251">
                  <c:v>-2.222786000000001</c:v>
                </c:pt>
                <c:pt idx="252">
                  <c:v>-2.1983609999999993</c:v>
                </c:pt>
                <c:pt idx="253">
                  <c:v>-2.1980250000000003</c:v>
                </c:pt>
                <c:pt idx="254">
                  <c:v>-2.2236950000000002</c:v>
                </c:pt>
                <c:pt idx="255">
                  <c:v>-2.2348990000000004</c:v>
                </c:pt>
                <c:pt idx="256">
                  <c:v>-2.2230180000000006</c:v>
                </c:pt>
                <c:pt idx="257">
                  <c:v>-2.2099229999999999</c:v>
                </c:pt>
                <c:pt idx="258">
                  <c:v>-2.2491479999999999</c:v>
                </c:pt>
                <c:pt idx="259">
                  <c:v>-2.2370219999999996</c:v>
                </c:pt>
                <c:pt idx="260">
                  <c:v>-2.2320530000000005</c:v>
                </c:pt>
                <c:pt idx="261">
                  <c:v>-2.2236339999999997</c:v>
                </c:pt>
                <c:pt idx="262">
                  <c:v>-2.2119659999999994</c:v>
                </c:pt>
                <c:pt idx="263">
                  <c:v>-2.2302620000000006</c:v>
                </c:pt>
                <c:pt idx="264">
                  <c:v>-2.2287340000000002</c:v>
                </c:pt>
                <c:pt idx="265">
                  <c:v>-2.2081300000000006</c:v>
                </c:pt>
                <c:pt idx="266">
                  <c:v>-2.2192920000000003</c:v>
                </c:pt>
                <c:pt idx="267">
                  <c:v>-2.244527999999999</c:v>
                </c:pt>
                <c:pt idx="268">
                  <c:v>-2.2286500000000009</c:v>
                </c:pt>
                <c:pt idx="269">
                  <c:v>-2.2269490000000003</c:v>
                </c:pt>
                <c:pt idx="270">
                  <c:v>-2.2421739999999994</c:v>
                </c:pt>
                <c:pt idx="271">
                  <c:v>-2.2644179999999992</c:v>
                </c:pt>
                <c:pt idx="272">
                  <c:v>-2.2714109999999996</c:v>
                </c:pt>
                <c:pt idx="273">
                  <c:v>-2.2611569999999999</c:v>
                </c:pt>
                <c:pt idx="274">
                  <c:v>-2.271586000000001</c:v>
                </c:pt>
                <c:pt idx="275">
                  <c:v>-2.2824350000000004</c:v>
                </c:pt>
                <c:pt idx="276">
                  <c:v>-2.2629080000000004</c:v>
                </c:pt>
                <c:pt idx="277">
                  <c:v>-2.2670020000000006</c:v>
                </c:pt>
                <c:pt idx="278">
                  <c:v>-2.2673339999999991</c:v>
                </c:pt>
                <c:pt idx="279">
                  <c:v>-2.2620870000000002</c:v>
                </c:pt>
                <c:pt idx="280">
                  <c:v>-2.2653200000000009</c:v>
                </c:pt>
                <c:pt idx="281">
                  <c:v>-2.2744049999999998</c:v>
                </c:pt>
                <c:pt idx="282">
                  <c:v>-2.262556</c:v>
                </c:pt>
                <c:pt idx="283">
                  <c:v>-2.2792870000000001</c:v>
                </c:pt>
                <c:pt idx="284">
                  <c:v>-2.2776760000000005</c:v>
                </c:pt>
                <c:pt idx="285">
                  <c:v>-2.2688220000000001</c:v>
                </c:pt>
                <c:pt idx="286">
                  <c:v>-2.2799330000000007</c:v>
                </c:pt>
                <c:pt idx="287">
                  <c:v>-2.2911180000000009</c:v>
                </c:pt>
                <c:pt idx="288">
                  <c:v>-2.2872209999999997</c:v>
                </c:pt>
                <c:pt idx="289">
                  <c:v>-2.2755510000000001</c:v>
                </c:pt>
                <c:pt idx="290">
                  <c:v>-2.2716570000000011</c:v>
                </c:pt>
                <c:pt idx="291">
                  <c:v>-2.2769009999999996</c:v>
                </c:pt>
                <c:pt idx="292">
                  <c:v>-2.2814699999999997</c:v>
                </c:pt>
                <c:pt idx="293">
                  <c:v>-2.2826689999999994</c:v>
                </c:pt>
                <c:pt idx="294">
                  <c:v>-2.288594999999999</c:v>
                </c:pt>
                <c:pt idx="295">
                  <c:v>-2.3070089999999999</c:v>
                </c:pt>
                <c:pt idx="296">
                  <c:v>-2.2937560000000001</c:v>
                </c:pt>
                <c:pt idx="297">
                  <c:v>-2.2810850000000009</c:v>
                </c:pt>
                <c:pt idx="298">
                  <c:v>-2.3047800000000009</c:v>
                </c:pt>
                <c:pt idx="299">
                  <c:v>-2.2840470000000002</c:v>
                </c:pt>
                <c:pt idx="300">
                  <c:v>-2.3024999999999993</c:v>
                </c:pt>
                <c:pt idx="301">
                  <c:v>-2.313871999999999</c:v>
                </c:pt>
                <c:pt idx="302">
                  <c:v>-2.2845969999999998</c:v>
                </c:pt>
                <c:pt idx="303">
                  <c:v>-2.2832980000000012</c:v>
                </c:pt>
                <c:pt idx="304">
                  <c:v>-2.285133000000001</c:v>
                </c:pt>
                <c:pt idx="305">
                  <c:v>-2.3080280000000002</c:v>
                </c:pt>
                <c:pt idx="306">
                  <c:v>-2.3109159999999997</c:v>
                </c:pt>
                <c:pt idx="307">
                  <c:v>-2.3155979999999996</c:v>
                </c:pt>
                <c:pt idx="308">
                  <c:v>-2.3205180000000007</c:v>
                </c:pt>
                <c:pt idx="309">
                  <c:v>-2.3211050000000002</c:v>
                </c:pt>
                <c:pt idx="310">
                  <c:v>-2.3182849999999995</c:v>
                </c:pt>
                <c:pt idx="311">
                  <c:v>-2.3223029999999998</c:v>
                </c:pt>
                <c:pt idx="312">
                  <c:v>-2.330406</c:v>
                </c:pt>
                <c:pt idx="313">
                  <c:v>-2.3218369999999995</c:v>
                </c:pt>
                <c:pt idx="314">
                  <c:v>-2.3178430000000008</c:v>
                </c:pt>
                <c:pt idx="315">
                  <c:v>-2.3185890000000011</c:v>
                </c:pt>
                <c:pt idx="316">
                  <c:v>-2.300014</c:v>
                </c:pt>
                <c:pt idx="317">
                  <c:v>-2.2892340000000004</c:v>
                </c:pt>
                <c:pt idx="318">
                  <c:v>-2.3076140000000009</c:v>
                </c:pt>
                <c:pt idx="319">
                  <c:v>-2.2931970000000002</c:v>
                </c:pt>
                <c:pt idx="320">
                  <c:v>-2.3121219999999996</c:v>
                </c:pt>
                <c:pt idx="321">
                  <c:v>-2.3314180000000011</c:v>
                </c:pt>
                <c:pt idx="322">
                  <c:v>-2.3002090000000006</c:v>
                </c:pt>
                <c:pt idx="323">
                  <c:v>-2.3210070000000007</c:v>
                </c:pt>
                <c:pt idx="324">
                  <c:v>-2.3017409999999998</c:v>
                </c:pt>
                <c:pt idx="325">
                  <c:v>-2.3190960000000009</c:v>
                </c:pt>
                <c:pt idx="326">
                  <c:v>-2.306019</c:v>
                </c:pt>
                <c:pt idx="327">
                  <c:v>-2.3254230000000007</c:v>
                </c:pt>
                <c:pt idx="328">
                  <c:v>-2.2834159999999999</c:v>
                </c:pt>
                <c:pt idx="329">
                  <c:v>-2.3086610000000007</c:v>
                </c:pt>
                <c:pt idx="330">
                  <c:v>-2.3192700000000004</c:v>
                </c:pt>
                <c:pt idx="331">
                  <c:v>-2.3083970000000003</c:v>
                </c:pt>
                <c:pt idx="332">
                  <c:v>-2.3142439999999995</c:v>
                </c:pt>
                <c:pt idx="333">
                  <c:v>-2.2903470000000006</c:v>
                </c:pt>
                <c:pt idx="334">
                  <c:v>-2.3194549999999996</c:v>
                </c:pt>
                <c:pt idx="335">
                  <c:v>-2.338654</c:v>
                </c:pt>
                <c:pt idx="336">
                  <c:v>-2.3365709999999993</c:v>
                </c:pt>
                <c:pt idx="337">
                  <c:v>-2.3384889999999992</c:v>
                </c:pt>
                <c:pt idx="338">
                  <c:v>-2.3367129999999996</c:v>
                </c:pt>
                <c:pt idx="339">
                  <c:v>-2.3454080000000008</c:v>
                </c:pt>
                <c:pt idx="340">
                  <c:v>-2.3585729999999998</c:v>
                </c:pt>
                <c:pt idx="341">
                  <c:v>-2.3472939999999998</c:v>
                </c:pt>
                <c:pt idx="342">
                  <c:v>-2.3378909999999991</c:v>
                </c:pt>
                <c:pt idx="343">
                  <c:v>-2.3502439999999991</c:v>
                </c:pt>
                <c:pt idx="344">
                  <c:v>-2.3527799999999992</c:v>
                </c:pt>
                <c:pt idx="345">
                  <c:v>-2.3261559999999992</c:v>
                </c:pt>
                <c:pt idx="346">
                  <c:v>-2.3383860000000007</c:v>
                </c:pt>
                <c:pt idx="347">
                  <c:v>-2.3505250000000002</c:v>
                </c:pt>
                <c:pt idx="348">
                  <c:v>-2.3423359999999995</c:v>
                </c:pt>
                <c:pt idx="349">
                  <c:v>-2.329947999999999</c:v>
                </c:pt>
                <c:pt idx="350">
                  <c:v>-2.324891</c:v>
                </c:pt>
                <c:pt idx="351">
                  <c:v>-2.3589190000000002</c:v>
                </c:pt>
                <c:pt idx="352">
                  <c:v>-2.3433809999999999</c:v>
                </c:pt>
                <c:pt idx="353">
                  <c:v>-2.3709510000000007</c:v>
                </c:pt>
                <c:pt idx="354">
                  <c:v>-2.3682909999999993</c:v>
                </c:pt>
                <c:pt idx="355">
                  <c:v>-2.3337269999999997</c:v>
                </c:pt>
                <c:pt idx="356">
                  <c:v>-2.380923000000001</c:v>
                </c:pt>
                <c:pt idx="357">
                  <c:v>-2.3781629999999998</c:v>
                </c:pt>
                <c:pt idx="358">
                  <c:v>-2.3665140000000005</c:v>
                </c:pt>
                <c:pt idx="359">
                  <c:v>-2.3721789999999991</c:v>
                </c:pt>
                <c:pt idx="360">
                  <c:v>-2.3587219999999993</c:v>
                </c:pt>
                <c:pt idx="361">
                  <c:v>-2.3419540000000003</c:v>
                </c:pt>
                <c:pt idx="362">
                  <c:v>-2.3591879999999996</c:v>
                </c:pt>
                <c:pt idx="363">
                  <c:v>-2.3618039999999993</c:v>
                </c:pt>
                <c:pt idx="364">
                  <c:v>-2.3489110000000002</c:v>
                </c:pt>
                <c:pt idx="365">
                  <c:v>-2.3590819999999999</c:v>
                </c:pt>
                <c:pt idx="366">
                  <c:v>-2.3679579999999998</c:v>
                </c:pt>
                <c:pt idx="367">
                  <c:v>-2.3736329999999999</c:v>
                </c:pt>
                <c:pt idx="368">
                  <c:v>-2.3578660000000005</c:v>
                </c:pt>
                <c:pt idx="369">
                  <c:v>-2.3657090000000007</c:v>
                </c:pt>
                <c:pt idx="370">
                  <c:v>-2.3936290000000007</c:v>
                </c:pt>
                <c:pt idx="371">
                  <c:v>-2.3912970000000007</c:v>
                </c:pt>
                <c:pt idx="372">
                  <c:v>-2.3831879999999996</c:v>
                </c:pt>
                <c:pt idx="373">
                  <c:v>-2.3477679999999994</c:v>
                </c:pt>
                <c:pt idx="374">
                  <c:v>-2.3818210000000004</c:v>
                </c:pt>
                <c:pt idx="375">
                  <c:v>-2.359907999999999</c:v>
                </c:pt>
                <c:pt idx="376">
                  <c:v>-2.3719409999999996</c:v>
                </c:pt>
                <c:pt idx="377">
                  <c:v>-2.3624030000000005</c:v>
                </c:pt>
                <c:pt idx="378">
                  <c:v>-2.3731620000000007</c:v>
                </c:pt>
                <c:pt idx="379">
                  <c:v>-2.3754280000000003</c:v>
                </c:pt>
                <c:pt idx="380">
                  <c:v>-2.3638139999999996</c:v>
                </c:pt>
                <c:pt idx="381">
                  <c:v>-2.3878049999999993</c:v>
                </c:pt>
                <c:pt idx="382">
                  <c:v>-2.3945490000000005</c:v>
                </c:pt>
                <c:pt idx="383">
                  <c:v>-2.377008</c:v>
                </c:pt>
                <c:pt idx="384">
                  <c:v>-2.392055</c:v>
                </c:pt>
                <c:pt idx="385">
                  <c:v>-2.3797549999999994</c:v>
                </c:pt>
                <c:pt idx="386">
                  <c:v>-2.3861300000000005</c:v>
                </c:pt>
                <c:pt idx="387">
                  <c:v>-2.3893110000000011</c:v>
                </c:pt>
                <c:pt idx="388">
                  <c:v>-2.3994970000000002</c:v>
                </c:pt>
                <c:pt idx="389">
                  <c:v>-2.4062039999999989</c:v>
                </c:pt>
                <c:pt idx="390">
                  <c:v>-2.4027000000000003</c:v>
                </c:pt>
                <c:pt idx="391">
                  <c:v>-2.394108000000001</c:v>
                </c:pt>
                <c:pt idx="392">
                  <c:v>-2.4173839999999993</c:v>
                </c:pt>
                <c:pt idx="393">
                  <c:v>-2.4001790000000005</c:v>
                </c:pt>
                <c:pt idx="394">
                  <c:v>-2.3761370000000008</c:v>
                </c:pt>
                <c:pt idx="395">
                  <c:v>-2.4084960000000004</c:v>
                </c:pt>
                <c:pt idx="396">
                  <c:v>-2.4052609999999994</c:v>
                </c:pt>
                <c:pt idx="397">
                  <c:v>-2.414472</c:v>
                </c:pt>
                <c:pt idx="398">
                  <c:v>-2.4012879999999992</c:v>
                </c:pt>
                <c:pt idx="399">
                  <c:v>-2.4184790000000005</c:v>
                </c:pt>
                <c:pt idx="400">
                  <c:v>-2.3927149999999999</c:v>
                </c:pt>
                <c:pt idx="401">
                  <c:v>-2.4257679999999988</c:v>
                </c:pt>
                <c:pt idx="402">
                  <c:v>-2.4236440000000004</c:v>
                </c:pt>
                <c:pt idx="403">
                  <c:v>-2.4102479999999993</c:v>
                </c:pt>
                <c:pt idx="404">
                  <c:v>-2.4140810000000004</c:v>
                </c:pt>
                <c:pt idx="405">
                  <c:v>-2.4127590000000012</c:v>
                </c:pt>
                <c:pt idx="406">
                  <c:v>-2.4320909999999998</c:v>
                </c:pt>
                <c:pt idx="407">
                  <c:v>-2.4004370000000002</c:v>
                </c:pt>
                <c:pt idx="408">
                  <c:v>-2.4178620000000004</c:v>
                </c:pt>
                <c:pt idx="409">
                  <c:v>-2.4359739999999999</c:v>
                </c:pt>
                <c:pt idx="410">
                  <c:v>-2.4146639999999993</c:v>
                </c:pt>
                <c:pt idx="411">
                  <c:v>-2.3965049999999994</c:v>
                </c:pt>
                <c:pt idx="412">
                  <c:v>-2.41127</c:v>
                </c:pt>
                <c:pt idx="413">
                  <c:v>-2.4470200000000002</c:v>
                </c:pt>
                <c:pt idx="414">
                  <c:v>-2.4422629999999987</c:v>
                </c:pt>
                <c:pt idx="415">
                  <c:v>-2.4426420000000002</c:v>
                </c:pt>
                <c:pt idx="416">
                  <c:v>-2.4225259999999995</c:v>
                </c:pt>
                <c:pt idx="417">
                  <c:v>-2.4232440000000004</c:v>
                </c:pt>
                <c:pt idx="418">
                  <c:v>-2.4217200000000005</c:v>
                </c:pt>
                <c:pt idx="419">
                  <c:v>-2.4151249999999997</c:v>
                </c:pt>
                <c:pt idx="420">
                  <c:v>-2.3934030000000002</c:v>
                </c:pt>
                <c:pt idx="421">
                  <c:v>-2.4384319999999997</c:v>
                </c:pt>
                <c:pt idx="422">
                  <c:v>-2.4430930000000002</c:v>
                </c:pt>
                <c:pt idx="423">
                  <c:v>-2.433192</c:v>
                </c:pt>
                <c:pt idx="424">
                  <c:v>-2.3991559999999996</c:v>
                </c:pt>
                <c:pt idx="425">
                  <c:v>-2.4329150000000004</c:v>
                </c:pt>
                <c:pt idx="426">
                  <c:v>-2.450285</c:v>
                </c:pt>
                <c:pt idx="427">
                  <c:v>-2.4285160000000001</c:v>
                </c:pt>
                <c:pt idx="428">
                  <c:v>-2.4332919999999998</c:v>
                </c:pt>
                <c:pt idx="429">
                  <c:v>-2.4368989999999995</c:v>
                </c:pt>
                <c:pt idx="430">
                  <c:v>-2.4621019999999998</c:v>
                </c:pt>
                <c:pt idx="431">
                  <c:v>-2.4149029999999989</c:v>
                </c:pt>
                <c:pt idx="432">
                  <c:v>-2.4530530000000006</c:v>
                </c:pt>
                <c:pt idx="433">
                  <c:v>-2.4640710000000006</c:v>
                </c:pt>
                <c:pt idx="434">
                  <c:v>-2.4553440000000002</c:v>
                </c:pt>
                <c:pt idx="435">
                  <c:v>-2.4311600000000011</c:v>
                </c:pt>
                <c:pt idx="436">
                  <c:v>-2.4436780000000002</c:v>
                </c:pt>
                <c:pt idx="437">
                  <c:v>-2.4533200000000006</c:v>
                </c:pt>
                <c:pt idx="438">
                  <c:v>-2.4620660000000001</c:v>
                </c:pt>
                <c:pt idx="439">
                  <c:v>-2.4534230000000008</c:v>
                </c:pt>
                <c:pt idx="440">
                  <c:v>-2.4440740000000005</c:v>
                </c:pt>
                <c:pt idx="441">
                  <c:v>-2.4647810000000003</c:v>
                </c:pt>
                <c:pt idx="442">
                  <c:v>-2.4662739999999994</c:v>
                </c:pt>
                <c:pt idx="443">
                  <c:v>-2.4747619999999992</c:v>
                </c:pt>
                <c:pt idx="444">
                  <c:v>-2.4383309999999998</c:v>
                </c:pt>
                <c:pt idx="445">
                  <c:v>-2.4424800000000007</c:v>
                </c:pt>
                <c:pt idx="446">
                  <c:v>-2.4570229999999995</c:v>
                </c:pt>
                <c:pt idx="447">
                  <c:v>-2.4600450000000009</c:v>
                </c:pt>
                <c:pt idx="448">
                  <c:v>-2.467579999999999</c:v>
                </c:pt>
                <c:pt idx="449">
                  <c:v>-2.4888879999999993</c:v>
                </c:pt>
                <c:pt idx="450">
                  <c:v>-2.4829379999999999</c:v>
                </c:pt>
                <c:pt idx="451">
                  <c:v>-2.453017</c:v>
                </c:pt>
                <c:pt idx="452">
                  <c:v>-2.4454009999999995</c:v>
                </c:pt>
                <c:pt idx="453">
                  <c:v>-2.4541770000000005</c:v>
                </c:pt>
                <c:pt idx="454">
                  <c:v>-2.4626649999999994</c:v>
                </c:pt>
                <c:pt idx="455">
                  <c:v>-2.475562</c:v>
                </c:pt>
                <c:pt idx="456">
                  <c:v>-2.4723439999999997</c:v>
                </c:pt>
                <c:pt idx="457">
                  <c:v>-2.4850320000000004</c:v>
                </c:pt>
                <c:pt idx="458">
                  <c:v>-2.4734249999999998</c:v>
                </c:pt>
                <c:pt idx="459">
                  <c:v>-2.4832759999999992</c:v>
                </c:pt>
                <c:pt idx="460">
                  <c:v>-2.471951999999999</c:v>
                </c:pt>
                <c:pt idx="461">
                  <c:v>-2.4797950000000002</c:v>
                </c:pt>
                <c:pt idx="462">
                  <c:v>-2.4728810000000001</c:v>
                </c:pt>
                <c:pt idx="463">
                  <c:v>-2.4802380000000008</c:v>
                </c:pt>
                <c:pt idx="464">
                  <c:v>-2.4558970000000002</c:v>
                </c:pt>
                <c:pt idx="465">
                  <c:v>-2.4922190000000004</c:v>
                </c:pt>
                <c:pt idx="466">
                  <c:v>-2.4886049999999997</c:v>
                </c:pt>
                <c:pt idx="467">
                  <c:v>-2.4982379999999997</c:v>
                </c:pt>
                <c:pt idx="468">
                  <c:v>-2.4980510000000002</c:v>
                </c:pt>
                <c:pt idx="469">
                  <c:v>-2.4969449999999993</c:v>
                </c:pt>
                <c:pt idx="470">
                  <c:v>-2.4897339999999994</c:v>
                </c:pt>
                <c:pt idx="471">
                  <c:v>-2.4899870000000002</c:v>
                </c:pt>
                <c:pt idx="472">
                  <c:v>-2.5135209999999999</c:v>
                </c:pt>
                <c:pt idx="473">
                  <c:v>-2.5029280000000007</c:v>
                </c:pt>
                <c:pt idx="474">
                  <c:v>-2.5147709999999996</c:v>
                </c:pt>
                <c:pt idx="475">
                  <c:v>-2.5012499999999998</c:v>
                </c:pt>
                <c:pt idx="476">
                  <c:v>-2.5054279999999993</c:v>
                </c:pt>
                <c:pt idx="477">
                  <c:v>-2.4945580000000005</c:v>
                </c:pt>
                <c:pt idx="478">
                  <c:v>-2.4817689999999999</c:v>
                </c:pt>
                <c:pt idx="479">
                  <c:v>-2.5207980000000001</c:v>
                </c:pt>
                <c:pt idx="480">
                  <c:v>-2.4897229999999997</c:v>
                </c:pt>
                <c:pt idx="481">
                  <c:v>-2.4984669999999998</c:v>
                </c:pt>
                <c:pt idx="482">
                  <c:v>-2.5139670000000001</c:v>
                </c:pt>
                <c:pt idx="483">
                  <c:v>-2.496772</c:v>
                </c:pt>
                <c:pt idx="484">
                  <c:v>-2.4871260000000008</c:v>
                </c:pt>
                <c:pt idx="485">
                  <c:v>-2.495412</c:v>
                </c:pt>
                <c:pt idx="486">
                  <c:v>-2.5161829999999998</c:v>
                </c:pt>
                <c:pt idx="487">
                  <c:v>-2.5168679999999997</c:v>
                </c:pt>
                <c:pt idx="488">
                  <c:v>-2.5115349999999994</c:v>
                </c:pt>
                <c:pt idx="489">
                  <c:v>-2.5154199999999989</c:v>
                </c:pt>
                <c:pt idx="490">
                  <c:v>-2.5359619999999996</c:v>
                </c:pt>
                <c:pt idx="491">
                  <c:v>-2.5447200000000008</c:v>
                </c:pt>
                <c:pt idx="492">
                  <c:v>-2.5258629999999993</c:v>
                </c:pt>
                <c:pt idx="493">
                  <c:v>-2.5002459999999997</c:v>
                </c:pt>
                <c:pt idx="494">
                  <c:v>-2.5130879999999989</c:v>
                </c:pt>
                <c:pt idx="495">
                  <c:v>-2.5133219999999996</c:v>
                </c:pt>
                <c:pt idx="496">
                  <c:v>-2.5103369999999998</c:v>
                </c:pt>
                <c:pt idx="497">
                  <c:v>-2.5209039999999998</c:v>
                </c:pt>
                <c:pt idx="498">
                  <c:v>-2.5526509999999991</c:v>
                </c:pt>
                <c:pt idx="499">
                  <c:v>-2.5411229999999998</c:v>
                </c:pt>
                <c:pt idx="500">
                  <c:v>-2.5387529999999998</c:v>
                </c:pt>
                <c:pt idx="501">
                  <c:v>-2.5458040000000004</c:v>
                </c:pt>
                <c:pt idx="502">
                  <c:v>-2.5591940000000006</c:v>
                </c:pt>
                <c:pt idx="503">
                  <c:v>-2.5440870000000011</c:v>
                </c:pt>
                <c:pt idx="504">
                  <c:v>-2.5483000000000002</c:v>
                </c:pt>
                <c:pt idx="505">
                  <c:v>-2.5680490000000002</c:v>
                </c:pt>
                <c:pt idx="506">
                  <c:v>-2.558541</c:v>
                </c:pt>
                <c:pt idx="507">
                  <c:v>-2.5241449999999999</c:v>
                </c:pt>
                <c:pt idx="508">
                  <c:v>-2.5214930000000004</c:v>
                </c:pt>
                <c:pt idx="509">
                  <c:v>-2.5650369999999993</c:v>
                </c:pt>
                <c:pt idx="510">
                  <c:v>-2.573091999999999</c:v>
                </c:pt>
                <c:pt idx="511">
                  <c:v>-2.5527069999999998</c:v>
                </c:pt>
                <c:pt idx="512">
                  <c:v>-2.5472159999999997</c:v>
                </c:pt>
                <c:pt idx="513">
                  <c:v>-2.5671950000000008</c:v>
                </c:pt>
                <c:pt idx="514">
                  <c:v>-2.5705599999999995</c:v>
                </c:pt>
                <c:pt idx="515">
                  <c:v>-2.5605099999999998</c:v>
                </c:pt>
                <c:pt idx="516">
                  <c:v>-2.5461739999999997</c:v>
                </c:pt>
                <c:pt idx="517">
                  <c:v>-2.5586249999999993</c:v>
                </c:pt>
                <c:pt idx="518">
                  <c:v>-2.5821549999999993</c:v>
                </c:pt>
                <c:pt idx="519">
                  <c:v>-2.5845980000000006</c:v>
                </c:pt>
                <c:pt idx="520">
                  <c:v>-2.5507029999999995</c:v>
                </c:pt>
                <c:pt idx="521">
                  <c:v>-2.5729250000000006</c:v>
                </c:pt>
                <c:pt idx="522">
                  <c:v>-2.565785</c:v>
                </c:pt>
                <c:pt idx="523">
                  <c:v>-2.5537649999999994</c:v>
                </c:pt>
                <c:pt idx="524">
                  <c:v>-2.5429629999999994</c:v>
                </c:pt>
                <c:pt idx="525">
                  <c:v>-2.5470859999999993</c:v>
                </c:pt>
                <c:pt idx="526">
                  <c:v>-2.5933400000000004</c:v>
                </c:pt>
                <c:pt idx="527">
                  <c:v>-2.5610109999999997</c:v>
                </c:pt>
                <c:pt idx="528">
                  <c:v>-2.5439829999999999</c:v>
                </c:pt>
                <c:pt idx="529">
                  <c:v>-2.5548770000000003</c:v>
                </c:pt>
                <c:pt idx="530">
                  <c:v>-2.5610689999999998</c:v>
                </c:pt>
                <c:pt idx="531">
                  <c:v>-2.5984700000000007</c:v>
                </c:pt>
                <c:pt idx="532">
                  <c:v>-2.5806480000000009</c:v>
                </c:pt>
                <c:pt idx="533">
                  <c:v>-2.5613249999999992</c:v>
                </c:pt>
                <c:pt idx="534">
                  <c:v>-2.5743670000000005</c:v>
                </c:pt>
                <c:pt idx="535">
                  <c:v>-2.6055320000000002</c:v>
                </c:pt>
                <c:pt idx="536">
                  <c:v>-2.6001599999999989</c:v>
                </c:pt>
                <c:pt idx="537">
                  <c:v>-2.5796080000000003</c:v>
                </c:pt>
                <c:pt idx="538">
                  <c:v>-2.5624780000000005</c:v>
                </c:pt>
                <c:pt idx="539">
                  <c:v>-2.5800980000000004</c:v>
                </c:pt>
                <c:pt idx="540">
                  <c:v>-2.5842999999999989</c:v>
                </c:pt>
                <c:pt idx="541">
                  <c:v>-2.5639560000000001</c:v>
                </c:pt>
                <c:pt idx="542">
                  <c:v>-2.5823439999999991</c:v>
                </c:pt>
                <c:pt idx="543">
                  <c:v>-2.6119539999999999</c:v>
                </c:pt>
                <c:pt idx="544">
                  <c:v>-2.5886659999999999</c:v>
                </c:pt>
                <c:pt idx="545">
                  <c:v>-2.584994</c:v>
                </c:pt>
                <c:pt idx="546">
                  <c:v>-2.5950049999999996</c:v>
                </c:pt>
                <c:pt idx="547">
                  <c:v>-2.5962179999999995</c:v>
                </c:pt>
                <c:pt idx="548">
                  <c:v>-2.6046360000000002</c:v>
                </c:pt>
                <c:pt idx="549">
                  <c:v>-2.5808039999999997</c:v>
                </c:pt>
                <c:pt idx="550">
                  <c:v>-2.5999819999999998</c:v>
                </c:pt>
                <c:pt idx="551">
                  <c:v>-2.5931689999999996</c:v>
                </c:pt>
                <c:pt idx="552">
                  <c:v>-2.601401000000001</c:v>
                </c:pt>
                <c:pt idx="553">
                  <c:v>-2.582668</c:v>
                </c:pt>
                <c:pt idx="554">
                  <c:v>-2.5702450000000008</c:v>
                </c:pt>
                <c:pt idx="555">
                  <c:v>-2.5875039999999991</c:v>
                </c:pt>
                <c:pt idx="556">
                  <c:v>-2.6000919999999992</c:v>
                </c:pt>
                <c:pt idx="557">
                  <c:v>-2.6033499999999998</c:v>
                </c:pt>
                <c:pt idx="558">
                  <c:v>-2.6170139999999993</c:v>
                </c:pt>
                <c:pt idx="559">
                  <c:v>-2.6189739999999997</c:v>
                </c:pt>
                <c:pt idx="560">
                  <c:v>-2.6123969999999996</c:v>
                </c:pt>
                <c:pt idx="561">
                  <c:v>-2.5996009999999989</c:v>
                </c:pt>
                <c:pt idx="562">
                  <c:v>-2.6069680000000002</c:v>
                </c:pt>
                <c:pt idx="563">
                  <c:v>-2.6105839999999993</c:v>
                </c:pt>
                <c:pt idx="564">
                  <c:v>-2.6138630000000012</c:v>
                </c:pt>
                <c:pt idx="565">
                  <c:v>-2.5963510000000003</c:v>
                </c:pt>
                <c:pt idx="566">
                  <c:v>-2.6145379999999996</c:v>
                </c:pt>
                <c:pt idx="567">
                  <c:v>-2.591221</c:v>
                </c:pt>
                <c:pt idx="568">
                  <c:v>-2.6284049999999999</c:v>
                </c:pt>
                <c:pt idx="569">
                  <c:v>-2.6154140000000003</c:v>
                </c:pt>
                <c:pt idx="570">
                  <c:v>-2.6291359999999999</c:v>
                </c:pt>
                <c:pt idx="571">
                  <c:v>-2.6318419999999998</c:v>
                </c:pt>
                <c:pt idx="572">
                  <c:v>-2.6426260000000008</c:v>
                </c:pt>
                <c:pt idx="573">
                  <c:v>-2.615889000000001</c:v>
                </c:pt>
                <c:pt idx="574">
                  <c:v>-2.6381360000000003</c:v>
                </c:pt>
                <c:pt idx="575">
                  <c:v>-2.6488620000000003</c:v>
                </c:pt>
                <c:pt idx="576">
                  <c:v>-2.6403720000000011</c:v>
                </c:pt>
                <c:pt idx="577">
                  <c:v>-2.6453820000000006</c:v>
                </c:pt>
                <c:pt idx="578">
                  <c:v>-2.6323310000000006</c:v>
                </c:pt>
                <c:pt idx="579">
                  <c:v>-2.6432720000000005</c:v>
                </c:pt>
                <c:pt idx="580">
                  <c:v>-2.6274459999999991</c:v>
                </c:pt>
                <c:pt idx="581">
                  <c:v>-2.6414349999999995</c:v>
                </c:pt>
                <c:pt idx="582">
                  <c:v>-2.6023129999999997</c:v>
                </c:pt>
                <c:pt idx="583">
                  <c:v>-2.6315600000000003</c:v>
                </c:pt>
                <c:pt idx="584">
                  <c:v>-2.6192800000000007</c:v>
                </c:pt>
                <c:pt idx="585">
                  <c:v>-2.6382690000000002</c:v>
                </c:pt>
                <c:pt idx="586">
                  <c:v>-2.6085369999999992</c:v>
                </c:pt>
                <c:pt idx="587">
                  <c:v>-2.6225740000000002</c:v>
                </c:pt>
                <c:pt idx="588">
                  <c:v>-2.6001829999999995</c:v>
                </c:pt>
                <c:pt idx="589">
                  <c:v>-2.6487499999999997</c:v>
                </c:pt>
                <c:pt idx="590">
                  <c:v>-2.6374140000000006</c:v>
                </c:pt>
                <c:pt idx="591">
                  <c:v>-2.6198019999999991</c:v>
                </c:pt>
                <c:pt idx="592">
                  <c:v>-2.6585230000000006</c:v>
                </c:pt>
                <c:pt idx="593">
                  <c:v>-2.6475929999999996</c:v>
                </c:pt>
                <c:pt idx="594">
                  <c:v>-2.6061609999999993</c:v>
                </c:pt>
                <c:pt idx="595">
                  <c:v>-2.6513999999999998</c:v>
                </c:pt>
                <c:pt idx="596">
                  <c:v>-2.6469990000000001</c:v>
                </c:pt>
                <c:pt idx="597">
                  <c:v>-2.6689300000000005</c:v>
                </c:pt>
                <c:pt idx="598">
                  <c:v>-2.6584379999999994</c:v>
                </c:pt>
                <c:pt idx="599">
                  <c:v>-2.6519849999999989</c:v>
                </c:pt>
                <c:pt idx="600">
                  <c:v>-2.6752059999999993</c:v>
                </c:pt>
                <c:pt idx="601">
                  <c:v>-2.6456910000000002</c:v>
                </c:pt>
                <c:pt idx="602">
                  <c:v>-2.659031999999999</c:v>
                </c:pt>
                <c:pt idx="603">
                  <c:v>-2.6551010000000002</c:v>
                </c:pt>
                <c:pt idx="604">
                  <c:v>-2.6777819999999997</c:v>
                </c:pt>
                <c:pt idx="605">
                  <c:v>-2.6558439999999992</c:v>
                </c:pt>
                <c:pt idx="606">
                  <c:v>-2.6526009999999989</c:v>
                </c:pt>
                <c:pt idx="607">
                  <c:v>-2.6659849999999992</c:v>
                </c:pt>
                <c:pt idx="608">
                  <c:v>-2.6789320000000005</c:v>
                </c:pt>
                <c:pt idx="609">
                  <c:v>-2.6794180000000001</c:v>
                </c:pt>
                <c:pt idx="610">
                  <c:v>-2.6656550000000001</c:v>
                </c:pt>
                <c:pt idx="611">
                  <c:v>-2.6822039999999996</c:v>
                </c:pt>
                <c:pt idx="612">
                  <c:v>-2.6657380000000002</c:v>
                </c:pt>
                <c:pt idx="613">
                  <c:v>-2.6867959999999993</c:v>
                </c:pt>
                <c:pt idx="614">
                  <c:v>-2.6588970000000005</c:v>
                </c:pt>
                <c:pt idx="615">
                  <c:v>-2.6606189999999996</c:v>
                </c:pt>
                <c:pt idx="616">
                  <c:v>-2.6867790000000005</c:v>
                </c:pt>
                <c:pt idx="617">
                  <c:v>-2.6797779999999998</c:v>
                </c:pt>
                <c:pt idx="618">
                  <c:v>-2.6464150000000002</c:v>
                </c:pt>
                <c:pt idx="619">
                  <c:v>-2.6875170000000006</c:v>
                </c:pt>
                <c:pt idx="620">
                  <c:v>-2.6655470000000001</c:v>
                </c:pt>
                <c:pt idx="621">
                  <c:v>-2.6798390000000003</c:v>
                </c:pt>
                <c:pt idx="622">
                  <c:v>-2.6573080000000004</c:v>
                </c:pt>
                <c:pt idx="623">
                  <c:v>-2.680841</c:v>
                </c:pt>
                <c:pt idx="624">
                  <c:v>-2.6630729999999998</c:v>
                </c:pt>
                <c:pt idx="625">
                  <c:v>-2.6792559999999996</c:v>
                </c:pt>
                <c:pt idx="626">
                  <c:v>-2.6494369999999998</c:v>
                </c:pt>
                <c:pt idx="627">
                  <c:v>-2.6628639999999999</c:v>
                </c:pt>
                <c:pt idx="628">
                  <c:v>-2.6579649999999999</c:v>
                </c:pt>
                <c:pt idx="629">
                  <c:v>-2.6789829999999997</c:v>
                </c:pt>
                <c:pt idx="630">
                  <c:v>-2.7026910000000006</c:v>
                </c:pt>
                <c:pt idx="631">
                  <c:v>-2.6704540000000003</c:v>
                </c:pt>
                <c:pt idx="632">
                  <c:v>-2.6696919999999995</c:v>
                </c:pt>
                <c:pt idx="633">
                  <c:v>-2.6696480000000005</c:v>
                </c:pt>
                <c:pt idx="634">
                  <c:v>-2.6747319999999988</c:v>
                </c:pt>
                <c:pt idx="635">
                  <c:v>-2.6322469999999996</c:v>
                </c:pt>
                <c:pt idx="636">
                  <c:v>-2.6401470000000007</c:v>
                </c:pt>
                <c:pt idx="637">
                  <c:v>-2.6766569999999996</c:v>
                </c:pt>
                <c:pt idx="638">
                  <c:v>-2.6794470000000006</c:v>
                </c:pt>
                <c:pt idx="639">
                  <c:v>-2.6973050000000001</c:v>
                </c:pt>
                <c:pt idx="640">
                  <c:v>-2.6828219999999998</c:v>
                </c:pt>
                <c:pt idx="641">
                  <c:v>-2.670058</c:v>
                </c:pt>
                <c:pt idx="642">
                  <c:v>-2.6774490000000002</c:v>
                </c:pt>
                <c:pt idx="643">
                  <c:v>-2.6821210000000004</c:v>
                </c:pt>
                <c:pt idx="644">
                  <c:v>-2.6336799999999991</c:v>
                </c:pt>
                <c:pt idx="645">
                  <c:v>-2.6699539999999997</c:v>
                </c:pt>
                <c:pt idx="646">
                  <c:v>-2.7010739999999993</c:v>
                </c:pt>
                <c:pt idx="647">
                  <c:v>-2.6959440000000008</c:v>
                </c:pt>
                <c:pt idx="648">
                  <c:v>-2.6641470000000007</c:v>
                </c:pt>
                <c:pt idx="649">
                  <c:v>-2.6555449999999992</c:v>
                </c:pt>
                <c:pt idx="650">
                  <c:v>-2.6888579999999997</c:v>
                </c:pt>
                <c:pt idx="651">
                  <c:v>-2.6585790000000005</c:v>
                </c:pt>
                <c:pt idx="652">
                  <c:v>-2.6766829999999997</c:v>
                </c:pt>
                <c:pt idx="653">
                  <c:v>-2.6861949999999997</c:v>
                </c:pt>
                <c:pt idx="654">
                  <c:v>-2.7044039999999994</c:v>
                </c:pt>
                <c:pt idx="655">
                  <c:v>-2.7055280000000002</c:v>
                </c:pt>
                <c:pt idx="656">
                  <c:v>-2.7022239999999993</c:v>
                </c:pt>
                <c:pt idx="657">
                  <c:v>-2.7149380000000001</c:v>
                </c:pt>
                <c:pt idx="658">
                  <c:v>-2.7241850000000003</c:v>
                </c:pt>
                <c:pt idx="659">
                  <c:v>-2.7252179999999999</c:v>
                </c:pt>
                <c:pt idx="660">
                  <c:v>-2.7125979999999998</c:v>
                </c:pt>
                <c:pt idx="661">
                  <c:v>-2.7283429999999997</c:v>
                </c:pt>
                <c:pt idx="662">
                  <c:v>-2.7180409999999995</c:v>
                </c:pt>
                <c:pt idx="663">
                  <c:v>-2.7184699999999991</c:v>
                </c:pt>
                <c:pt idx="664">
                  <c:v>-2.7220849999999999</c:v>
                </c:pt>
                <c:pt idx="665">
                  <c:v>-2.7263440000000001</c:v>
                </c:pt>
                <c:pt idx="666">
                  <c:v>-2.7353879999999995</c:v>
                </c:pt>
                <c:pt idx="667">
                  <c:v>-2.7321680000000006</c:v>
                </c:pt>
                <c:pt idx="668">
                  <c:v>-2.7314499999999997</c:v>
                </c:pt>
                <c:pt idx="669">
                  <c:v>-2.7163719999999998</c:v>
                </c:pt>
                <c:pt idx="670">
                  <c:v>-2.7250440000000005</c:v>
                </c:pt>
                <c:pt idx="671">
                  <c:v>-2.7387679999999994</c:v>
                </c:pt>
                <c:pt idx="672">
                  <c:v>-2.6880869999999994</c:v>
                </c:pt>
                <c:pt idx="673">
                  <c:v>-2.7260150000000003</c:v>
                </c:pt>
                <c:pt idx="674">
                  <c:v>-2.7213209999999997</c:v>
                </c:pt>
                <c:pt idx="675">
                  <c:v>-2.7332360000000007</c:v>
                </c:pt>
                <c:pt idx="676">
                  <c:v>-2.733420999999999</c:v>
                </c:pt>
                <c:pt idx="677">
                  <c:v>-2.6890660000000013</c:v>
                </c:pt>
                <c:pt idx="678">
                  <c:v>-2.7093020000000001</c:v>
                </c:pt>
                <c:pt idx="679">
                  <c:v>-2.7151329999999998</c:v>
                </c:pt>
                <c:pt idx="680">
                  <c:v>-2.7193779999999999</c:v>
                </c:pt>
                <c:pt idx="681">
                  <c:v>-2.7431939999999999</c:v>
                </c:pt>
                <c:pt idx="682">
                  <c:v>-2.7403960000000005</c:v>
                </c:pt>
                <c:pt idx="683">
                  <c:v>-2.7542699999999991</c:v>
                </c:pt>
                <c:pt idx="684">
                  <c:v>-2.7337660000000001</c:v>
                </c:pt>
                <c:pt idx="685">
                  <c:v>-2.7155010000000006</c:v>
                </c:pt>
                <c:pt idx="686">
                  <c:v>-2.747941</c:v>
                </c:pt>
                <c:pt idx="687">
                  <c:v>-2.7417089999999993</c:v>
                </c:pt>
                <c:pt idx="688">
                  <c:v>-2.7517839999999998</c:v>
                </c:pt>
                <c:pt idx="689">
                  <c:v>-2.7429740000000011</c:v>
                </c:pt>
                <c:pt idx="690">
                  <c:v>-2.7516619999999996</c:v>
                </c:pt>
                <c:pt idx="691">
                  <c:v>-2.7399430000000002</c:v>
                </c:pt>
                <c:pt idx="692">
                  <c:v>-2.7560080000000005</c:v>
                </c:pt>
                <c:pt idx="693">
                  <c:v>-2.7492819999999991</c:v>
                </c:pt>
                <c:pt idx="694">
                  <c:v>-2.7475620000000003</c:v>
                </c:pt>
                <c:pt idx="695">
                  <c:v>-2.7622499999999999</c:v>
                </c:pt>
                <c:pt idx="696">
                  <c:v>-2.766508</c:v>
                </c:pt>
                <c:pt idx="697">
                  <c:v>-2.7431109999999999</c:v>
                </c:pt>
                <c:pt idx="698">
                  <c:v>-2.7684119999999997</c:v>
                </c:pt>
                <c:pt idx="699">
                  <c:v>-2.7774979999999996</c:v>
                </c:pt>
                <c:pt idx="700">
                  <c:v>-2.7653439999999998</c:v>
                </c:pt>
                <c:pt idx="701">
                  <c:v>-2.7634530000000002</c:v>
                </c:pt>
                <c:pt idx="702">
                  <c:v>-2.7850910000000004</c:v>
                </c:pt>
                <c:pt idx="703">
                  <c:v>-2.7630989999999995</c:v>
                </c:pt>
                <c:pt idx="704">
                  <c:v>-2.7632059999999994</c:v>
                </c:pt>
                <c:pt idx="705">
                  <c:v>-2.7693380000000012</c:v>
                </c:pt>
                <c:pt idx="706">
                  <c:v>-2.7743590000000005</c:v>
                </c:pt>
                <c:pt idx="707">
                  <c:v>-2.767252</c:v>
                </c:pt>
                <c:pt idx="708">
                  <c:v>-2.7800279999999988</c:v>
                </c:pt>
                <c:pt idx="709">
                  <c:v>-2.7576150000000004</c:v>
                </c:pt>
                <c:pt idx="710">
                  <c:v>-2.772322</c:v>
                </c:pt>
                <c:pt idx="711">
                  <c:v>-2.770433999999999</c:v>
                </c:pt>
                <c:pt idx="712">
                  <c:v>-2.7919599999999996</c:v>
                </c:pt>
                <c:pt idx="713">
                  <c:v>-2.8002530000000005</c:v>
                </c:pt>
                <c:pt idx="714">
                  <c:v>-2.7751640000000002</c:v>
                </c:pt>
                <c:pt idx="715">
                  <c:v>-2.7737749999999988</c:v>
                </c:pt>
                <c:pt idx="716">
                  <c:v>-2.7847800000000005</c:v>
                </c:pt>
                <c:pt idx="717">
                  <c:v>-2.7866049999999989</c:v>
                </c:pt>
                <c:pt idx="718">
                  <c:v>-2.8022009999999993</c:v>
                </c:pt>
                <c:pt idx="719">
                  <c:v>-2.7851749999999997</c:v>
                </c:pt>
                <c:pt idx="720">
                  <c:v>-2.787884</c:v>
                </c:pt>
                <c:pt idx="721">
                  <c:v>-2.7653950000000007</c:v>
                </c:pt>
                <c:pt idx="722">
                  <c:v>-2.7803389999999997</c:v>
                </c:pt>
                <c:pt idx="723">
                  <c:v>-2.7907010000000003</c:v>
                </c:pt>
                <c:pt idx="724">
                  <c:v>-2.7795630000000005</c:v>
                </c:pt>
                <c:pt idx="725">
                  <c:v>-2.7916230000000004</c:v>
                </c:pt>
                <c:pt idx="726">
                  <c:v>-2.7956309999999993</c:v>
                </c:pt>
                <c:pt idx="727">
                  <c:v>-2.7969730000000004</c:v>
                </c:pt>
                <c:pt idx="728">
                  <c:v>-2.8126040000000003</c:v>
                </c:pt>
                <c:pt idx="729">
                  <c:v>-2.8192369999999993</c:v>
                </c:pt>
                <c:pt idx="730">
                  <c:v>-2.8146260000000005</c:v>
                </c:pt>
                <c:pt idx="731">
                  <c:v>-2.8035950000000005</c:v>
                </c:pt>
                <c:pt idx="732">
                  <c:v>-2.8106929999999997</c:v>
                </c:pt>
                <c:pt idx="733">
                  <c:v>-2.8092999999999995</c:v>
                </c:pt>
                <c:pt idx="734">
                  <c:v>-2.8040739999999991</c:v>
                </c:pt>
                <c:pt idx="735">
                  <c:v>-2.8038280000000002</c:v>
                </c:pt>
                <c:pt idx="736">
                  <c:v>-2.8211340000000007</c:v>
                </c:pt>
                <c:pt idx="737">
                  <c:v>-2.811674</c:v>
                </c:pt>
                <c:pt idx="738">
                  <c:v>-2.803744</c:v>
                </c:pt>
                <c:pt idx="739">
                  <c:v>-2.8035460000000008</c:v>
                </c:pt>
                <c:pt idx="740">
                  <c:v>-2.7972550000000007</c:v>
                </c:pt>
                <c:pt idx="741">
                  <c:v>-2.8151330000000003</c:v>
                </c:pt>
                <c:pt idx="742">
                  <c:v>-2.8290649999999999</c:v>
                </c:pt>
                <c:pt idx="743">
                  <c:v>-2.8016349999999992</c:v>
                </c:pt>
                <c:pt idx="744">
                  <c:v>-2.8421559999999992</c:v>
                </c:pt>
                <c:pt idx="745">
                  <c:v>-2.8597500000000009</c:v>
                </c:pt>
                <c:pt idx="746">
                  <c:v>-2.8404739999999995</c:v>
                </c:pt>
                <c:pt idx="747">
                  <c:v>-2.8324440000000006</c:v>
                </c:pt>
                <c:pt idx="748">
                  <c:v>-2.8486399999999996</c:v>
                </c:pt>
                <c:pt idx="749">
                  <c:v>-2.862121000000001</c:v>
                </c:pt>
                <c:pt idx="750">
                  <c:v>-2.8515959999999998</c:v>
                </c:pt>
                <c:pt idx="751">
                  <c:v>-2.8476569999999999</c:v>
                </c:pt>
                <c:pt idx="752">
                  <c:v>-2.8433859999999997</c:v>
                </c:pt>
                <c:pt idx="753">
                  <c:v>-2.8574059999999992</c:v>
                </c:pt>
                <c:pt idx="754">
                  <c:v>-2.8605029999999996</c:v>
                </c:pt>
                <c:pt idx="755">
                  <c:v>-2.8610180000000005</c:v>
                </c:pt>
                <c:pt idx="756">
                  <c:v>-2.8524249999999993</c:v>
                </c:pt>
                <c:pt idx="757">
                  <c:v>-2.8547720000000005</c:v>
                </c:pt>
                <c:pt idx="758">
                  <c:v>-2.8406590000000005</c:v>
                </c:pt>
                <c:pt idx="759">
                  <c:v>-2.8464970000000003</c:v>
                </c:pt>
                <c:pt idx="760">
                  <c:v>-2.8555169999999999</c:v>
                </c:pt>
                <c:pt idx="761">
                  <c:v>-2.8395070000000002</c:v>
                </c:pt>
                <c:pt idx="762">
                  <c:v>-2.8736509999999997</c:v>
                </c:pt>
                <c:pt idx="763">
                  <c:v>-2.878139</c:v>
                </c:pt>
                <c:pt idx="764">
                  <c:v>-2.866263</c:v>
                </c:pt>
                <c:pt idx="765">
                  <c:v>-2.8657630000000003</c:v>
                </c:pt>
                <c:pt idx="766">
                  <c:v>-2.8586559999999999</c:v>
                </c:pt>
                <c:pt idx="767">
                  <c:v>-2.883273</c:v>
                </c:pt>
                <c:pt idx="768">
                  <c:v>-2.8776649999999995</c:v>
                </c:pt>
                <c:pt idx="769">
                  <c:v>-2.856101999999999</c:v>
                </c:pt>
                <c:pt idx="770">
                  <c:v>-2.8870830000000005</c:v>
                </c:pt>
                <c:pt idx="771">
                  <c:v>-2.8962520000000005</c:v>
                </c:pt>
                <c:pt idx="772">
                  <c:v>-2.8841220000000005</c:v>
                </c:pt>
                <c:pt idx="773">
                  <c:v>-2.863302</c:v>
                </c:pt>
                <c:pt idx="774">
                  <c:v>-2.8970080000000005</c:v>
                </c:pt>
                <c:pt idx="775">
                  <c:v>-2.8993329999999995</c:v>
                </c:pt>
                <c:pt idx="776">
                  <c:v>-2.902266</c:v>
                </c:pt>
                <c:pt idx="777">
                  <c:v>-2.8989289999999999</c:v>
                </c:pt>
                <c:pt idx="778">
                  <c:v>-2.9132959999999999</c:v>
                </c:pt>
                <c:pt idx="779">
                  <c:v>-2.8916530000000007</c:v>
                </c:pt>
                <c:pt idx="780">
                  <c:v>-2.8946969999999999</c:v>
                </c:pt>
                <c:pt idx="781">
                  <c:v>-2.8964649999999992</c:v>
                </c:pt>
                <c:pt idx="782">
                  <c:v>-2.8893509999999996</c:v>
                </c:pt>
                <c:pt idx="783">
                  <c:v>-2.8822619999999999</c:v>
                </c:pt>
                <c:pt idx="784">
                  <c:v>-2.8706510000000005</c:v>
                </c:pt>
                <c:pt idx="785">
                  <c:v>-2.8833909999999996</c:v>
                </c:pt>
                <c:pt idx="786">
                  <c:v>-2.8941699999999999</c:v>
                </c:pt>
                <c:pt idx="787">
                  <c:v>-2.8789709999999991</c:v>
                </c:pt>
                <c:pt idx="788">
                  <c:v>-2.9112649999999993</c:v>
                </c:pt>
                <c:pt idx="789">
                  <c:v>-2.9027790000000007</c:v>
                </c:pt>
                <c:pt idx="790">
                  <c:v>-2.8743619999999996</c:v>
                </c:pt>
                <c:pt idx="791">
                  <c:v>-2.9027820000000002</c:v>
                </c:pt>
                <c:pt idx="792">
                  <c:v>-2.901648999999999</c:v>
                </c:pt>
                <c:pt idx="793">
                  <c:v>-2.8877530000000009</c:v>
                </c:pt>
                <c:pt idx="794">
                  <c:v>-2.8946930000000002</c:v>
                </c:pt>
                <c:pt idx="795">
                  <c:v>-2.9029530000000001</c:v>
                </c:pt>
                <c:pt idx="796">
                  <c:v>-2.892536999999999</c:v>
                </c:pt>
                <c:pt idx="797">
                  <c:v>-2.9148640000000006</c:v>
                </c:pt>
                <c:pt idx="798">
                  <c:v>-2.9206880000000011</c:v>
                </c:pt>
                <c:pt idx="799">
                  <c:v>-2.9169150000000004</c:v>
                </c:pt>
                <c:pt idx="800">
                  <c:v>-2.902444</c:v>
                </c:pt>
                <c:pt idx="801">
                  <c:v>-2.903309000000001</c:v>
                </c:pt>
                <c:pt idx="802">
                  <c:v>-2.9167189999999996</c:v>
                </c:pt>
                <c:pt idx="803">
                  <c:v>-2.9048750000000005</c:v>
                </c:pt>
                <c:pt idx="804">
                  <c:v>-2.9153039999999999</c:v>
                </c:pt>
                <c:pt idx="805">
                  <c:v>-2.9352030000000005</c:v>
                </c:pt>
                <c:pt idx="806">
                  <c:v>-2.9382909999999995</c:v>
                </c:pt>
                <c:pt idx="807">
                  <c:v>-2.9256990000000007</c:v>
                </c:pt>
                <c:pt idx="808">
                  <c:v>-2.9265840000000001</c:v>
                </c:pt>
                <c:pt idx="809">
                  <c:v>-2.9266519999999989</c:v>
                </c:pt>
                <c:pt idx="810">
                  <c:v>-2.9369479999999992</c:v>
                </c:pt>
                <c:pt idx="811">
                  <c:v>-2.9370929999999991</c:v>
                </c:pt>
                <c:pt idx="812">
                  <c:v>-2.9335519999999988</c:v>
                </c:pt>
                <c:pt idx="813">
                  <c:v>-2.9380819999999996</c:v>
                </c:pt>
                <c:pt idx="814">
                  <c:v>-2.9464929999999994</c:v>
                </c:pt>
                <c:pt idx="815">
                  <c:v>-2.9442670000000009</c:v>
                </c:pt>
                <c:pt idx="816">
                  <c:v>-2.9431149999999997</c:v>
                </c:pt>
                <c:pt idx="817">
                  <c:v>-2.9520080000000002</c:v>
                </c:pt>
                <c:pt idx="818">
                  <c:v>-2.9332210000000005</c:v>
                </c:pt>
                <c:pt idx="819">
                  <c:v>-2.9321379999999992</c:v>
                </c:pt>
                <c:pt idx="820">
                  <c:v>-2.9114779999999998</c:v>
                </c:pt>
                <c:pt idx="821">
                  <c:v>-2.9428840000000003</c:v>
                </c:pt>
                <c:pt idx="822">
                  <c:v>-2.9444549999999996</c:v>
                </c:pt>
                <c:pt idx="823">
                  <c:v>-2.9335699999999996</c:v>
                </c:pt>
                <c:pt idx="824">
                  <c:v>-2.9319860000000002</c:v>
                </c:pt>
                <c:pt idx="825">
                  <c:v>-2.9417860000000005</c:v>
                </c:pt>
                <c:pt idx="826">
                  <c:v>-2.9197410000000001</c:v>
                </c:pt>
                <c:pt idx="827">
                  <c:v>-2.9356559999999998</c:v>
                </c:pt>
                <c:pt idx="828">
                  <c:v>-2.9438550000000001</c:v>
                </c:pt>
                <c:pt idx="829">
                  <c:v>-2.9700379999999997</c:v>
                </c:pt>
                <c:pt idx="830">
                  <c:v>-2.9489020000000004</c:v>
                </c:pt>
                <c:pt idx="831">
                  <c:v>-2.9564730000000008</c:v>
                </c:pt>
                <c:pt idx="832">
                  <c:v>-2.9399299999999995</c:v>
                </c:pt>
                <c:pt idx="833">
                  <c:v>-2.9850060000000003</c:v>
                </c:pt>
                <c:pt idx="834">
                  <c:v>-2.9579199999999997</c:v>
                </c:pt>
                <c:pt idx="835">
                  <c:v>-2.9707220000000003</c:v>
                </c:pt>
                <c:pt idx="836">
                  <c:v>-2.9483769999999989</c:v>
                </c:pt>
                <c:pt idx="837">
                  <c:v>-2.9350750000000003</c:v>
                </c:pt>
                <c:pt idx="838">
                  <c:v>-2.950348</c:v>
                </c:pt>
                <c:pt idx="839">
                  <c:v>-2.9773590000000008</c:v>
                </c:pt>
                <c:pt idx="840">
                  <c:v>-2.9724959999999996</c:v>
                </c:pt>
                <c:pt idx="841">
                  <c:v>-2.9674680000000011</c:v>
                </c:pt>
                <c:pt idx="842">
                  <c:v>-2.9495569999999995</c:v>
                </c:pt>
                <c:pt idx="843">
                  <c:v>-2.9830140000000007</c:v>
                </c:pt>
                <c:pt idx="844">
                  <c:v>-2.9481119999999992</c:v>
                </c:pt>
                <c:pt idx="845">
                  <c:v>-2.949567</c:v>
                </c:pt>
                <c:pt idx="846">
                  <c:v>-2.9567550000000002</c:v>
                </c:pt>
                <c:pt idx="847">
                  <c:v>-2.949624</c:v>
                </c:pt>
                <c:pt idx="848">
                  <c:v>-2.9792880000000004</c:v>
                </c:pt>
                <c:pt idx="849">
                  <c:v>-2.9777429999999994</c:v>
                </c:pt>
                <c:pt idx="850">
                  <c:v>-2.9648259999999995</c:v>
                </c:pt>
                <c:pt idx="851">
                  <c:v>-2.9816849999999997</c:v>
                </c:pt>
                <c:pt idx="852">
                  <c:v>-2.9826579999999998</c:v>
                </c:pt>
                <c:pt idx="853">
                  <c:v>-2.9849340000000009</c:v>
                </c:pt>
                <c:pt idx="854">
                  <c:v>-2.9900339999999996</c:v>
                </c:pt>
                <c:pt idx="855">
                  <c:v>-3.0014089999999998</c:v>
                </c:pt>
                <c:pt idx="856">
                  <c:v>-2.9906359999999994</c:v>
                </c:pt>
                <c:pt idx="857">
                  <c:v>-2.9939149999999994</c:v>
                </c:pt>
                <c:pt idx="858">
                  <c:v>-2.9997509999999998</c:v>
                </c:pt>
                <c:pt idx="859">
                  <c:v>-2.9869080000000006</c:v>
                </c:pt>
                <c:pt idx="860">
                  <c:v>-2.9811039999999993</c:v>
                </c:pt>
                <c:pt idx="861">
                  <c:v>-2.9940259999999999</c:v>
                </c:pt>
                <c:pt idx="862">
                  <c:v>-2.9944919999999993</c:v>
                </c:pt>
                <c:pt idx="863">
                  <c:v>-3.003622</c:v>
                </c:pt>
                <c:pt idx="864">
                  <c:v>-2.9717950000000002</c:v>
                </c:pt>
                <c:pt idx="865">
                  <c:v>-2.9969749999999999</c:v>
                </c:pt>
                <c:pt idx="866">
                  <c:v>-2.9963109999999995</c:v>
                </c:pt>
                <c:pt idx="867">
                  <c:v>-3.0065800000000005</c:v>
                </c:pt>
                <c:pt idx="868">
                  <c:v>-3.0006449999999996</c:v>
                </c:pt>
                <c:pt idx="869">
                  <c:v>-3.010103</c:v>
                </c:pt>
                <c:pt idx="870">
                  <c:v>-2.9704729999999993</c:v>
                </c:pt>
                <c:pt idx="871">
                  <c:v>-2.9959160000000002</c:v>
                </c:pt>
                <c:pt idx="872">
                  <c:v>-2.9817549999999997</c:v>
                </c:pt>
                <c:pt idx="873">
                  <c:v>-3.0188479999999993</c:v>
                </c:pt>
                <c:pt idx="874">
                  <c:v>-2.9994859999999992</c:v>
                </c:pt>
                <c:pt idx="875">
                  <c:v>-2.9879330000000008</c:v>
                </c:pt>
                <c:pt idx="876">
                  <c:v>-3.0072450000000002</c:v>
                </c:pt>
                <c:pt idx="877">
                  <c:v>-2.9910519999999998</c:v>
                </c:pt>
                <c:pt idx="878">
                  <c:v>-2.9906110000000012</c:v>
                </c:pt>
                <c:pt idx="879">
                  <c:v>-3.0035689999999997</c:v>
                </c:pt>
                <c:pt idx="880">
                  <c:v>-3.028029000000001</c:v>
                </c:pt>
                <c:pt idx="881">
                  <c:v>-3.0007139999999994</c:v>
                </c:pt>
                <c:pt idx="882">
                  <c:v>-2.9693899999999998</c:v>
                </c:pt>
                <c:pt idx="883">
                  <c:v>-2.9862480000000007</c:v>
                </c:pt>
                <c:pt idx="884">
                  <c:v>-3.0183369999999998</c:v>
                </c:pt>
                <c:pt idx="885">
                  <c:v>-3.0184140000000008</c:v>
                </c:pt>
                <c:pt idx="886">
                  <c:v>-3.0167460000000004</c:v>
                </c:pt>
                <c:pt idx="887">
                  <c:v>-3.0017160000000009</c:v>
                </c:pt>
                <c:pt idx="888">
                  <c:v>-3.0169740000000012</c:v>
                </c:pt>
                <c:pt idx="889">
                  <c:v>-3.0091459999999994</c:v>
                </c:pt>
                <c:pt idx="890">
                  <c:v>-3.0170109999999992</c:v>
                </c:pt>
                <c:pt idx="891">
                  <c:v>-3.0279579999999999</c:v>
                </c:pt>
                <c:pt idx="892">
                  <c:v>-3.0184530000000001</c:v>
                </c:pt>
                <c:pt idx="893">
                  <c:v>-3.0191090000000003</c:v>
                </c:pt>
                <c:pt idx="894">
                  <c:v>-3.0101550000000001</c:v>
                </c:pt>
                <c:pt idx="895">
                  <c:v>-3.0064480000000007</c:v>
                </c:pt>
                <c:pt idx="896">
                  <c:v>-3.0292030000000008</c:v>
                </c:pt>
                <c:pt idx="897">
                  <c:v>-3.0102609999999999</c:v>
                </c:pt>
                <c:pt idx="898">
                  <c:v>-3.0274090000000005</c:v>
                </c:pt>
                <c:pt idx="899">
                  <c:v>-3.0475869999999992</c:v>
                </c:pt>
                <c:pt idx="900">
                  <c:v>-3.0258399999999988</c:v>
                </c:pt>
                <c:pt idx="901">
                  <c:v>-3.0358460000000003</c:v>
                </c:pt>
                <c:pt idx="902">
                  <c:v>-3.0307880000000003</c:v>
                </c:pt>
                <c:pt idx="903">
                  <c:v>-3.0420970000000001</c:v>
                </c:pt>
                <c:pt idx="904">
                  <c:v>-2.9963650000000008</c:v>
                </c:pt>
                <c:pt idx="905">
                  <c:v>-3.0144330000000004</c:v>
                </c:pt>
                <c:pt idx="906">
                  <c:v>-3.0214249999999989</c:v>
                </c:pt>
                <c:pt idx="907">
                  <c:v>-3.0403390000000003</c:v>
                </c:pt>
                <c:pt idx="908">
                  <c:v>-3.0339599999999995</c:v>
                </c:pt>
                <c:pt idx="909">
                  <c:v>-3.0231489999999992</c:v>
                </c:pt>
                <c:pt idx="910">
                  <c:v>-3.0382439999999997</c:v>
                </c:pt>
                <c:pt idx="911">
                  <c:v>-3.0377470000000004</c:v>
                </c:pt>
                <c:pt idx="912">
                  <c:v>-3.0327350000000006</c:v>
                </c:pt>
                <c:pt idx="913">
                  <c:v>-3.0465169999999997</c:v>
                </c:pt>
                <c:pt idx="914">
                  <c:v>-3.0398880000000004</c:v>
                </c:pt>
                <c:pt idx="915">
                  <c:v>-3.0471880000000002</c:v>
                </c:pt>
                <c:pt idx="916">
                  <c:v>-3.0369690000000009</c:v>
                </c:pt>
                <c:pt idx="917">
                  <c:v>-3.0458490000000005</c:v>
                </c:pt>
                <c:pt idx="918">
                  <c:v>-3.056819</c:v>
                </c:pt>
                <c:pt idx="919">
                  <c:v>-3.0518970000000003</c:v>
                </c:pt>
                <c:pt idx="920">
                  <c:v>-3.0458020000000001</c:v>
                </c:pt>
                <c:pt idx="921">
                  <c:v>-3.0597450000000004</c:v>
                </c:pt>
                <c:pt idx="922">
                  <c:v>-3.0590310000000001</c:v>
                </c:pt>
                <c:pt idx="923">
                  <c:v>-3.0640160000000005</c:v>
                </c:pt>
                <c:pt idx="924">
                  <c:v>-3.0316610000000006</c:v>
                </c:pt>
                <c:pt idx="925">
                  <c:v>-3.0614300000000005</c:v>
                </c:pt>
                <c:pt idx="926">
                  <c:v>-3.0726779999999998</c:v>
                </c:pt>
                <c:pt idx="927">
                  <c:v>-3.0428949999999997</c:v>
                </c:pt>
                <c:pt idx="928">
                  <c:v>-3.0516710000000007</c:v>
                </c:pt>
                <c:pt idx="929">
                  <c:v>-3.0416720000000002</c:v>
                </c:pt>
                <c:pt idx="930">
                  <c:v>-3.0527530000000009</c:v>
                </c:pt>
                <c:pt idx="931">
                  <c:v>-3.0615660000000009</c:v>
                </c:pt>
                <c:pt idx="932">
                  <c:v>-3.0659070000000002</c:v>
                </c:pt>
                <c:pt idx="933">
                  <c:v>-3.0756060000000005</c:v>
                </c:pt>
                <c:pt idx="934">
                  <c:v>-3.0477439999999998</c:v>
                </c:pt>
                <c:pt idx="935">
                  <c:v>-3.0694009999999992</c:v>
                </c:pt>
                <c:pt idx="936">
                  <c:v>-3.0441129999999994</c:v>
                </c:pt>
                <c:pt idx="937">
                  <c:v>-3.0714920000000001</c:v>
                </c:pt>
                <c:pt idx="938">
                  <c:v>-3.0892879999999998</c:v>
                </c:pt>
                <c:pt idx="939">
                  <c:v>-3.1035549999999992</c:v>
                </c:pt>
                <c:pt idx="940">
                  <c:v>-3.0817310000000004</c:v>
                </c:pt>
                <c:pt idx="941">
                  <c:v>-3.0824549999999995</c:v>
                </c:pt>
                <c:pt idx="942">
                  <c:v>-3.0919309999999989</c:v>
                </c:pt>
                <c:pt idx="943">
                  <c:v>-3.1089000000000002</c:v>
                </c:pt>
                <c:pt idx="944">
                  <c:v>-3.1026269999999991</c:v>
                </c:pt>
                <c:pt idx="945">
                  <c:v>-3.0858530000000002</c:v>
                </c:pt>
                <c:pt idx="946">
                  <c:v>-3.1011120000000005</c:v>
                </c:pt>
                <c:pt idx="947">
                  <c:v>-3.10412</c:v>
                </c:pt>
                <c:pt idx="948">
                  <c:v>-3.0991619999999998</c:v>
                </c:pt>
                <c:pt idx="949">
                  <c:v>-3.0829599999999999</c:v>
                </c:pt>
                <c:pt idx="950">
                  <c:v>-3.1060329999999992</c:v>
                </c:pt>
                <c:pt idx="951">
                  <c:v>-3.0745030000000009</c:v>
                </c:pt>
                <c:pt idx="952">
                  <c:v>-3.103797000000001</c:v>
                </c:pt>
                <c:pt idx="953">
                  <c:v>-3.1153320000000004</c:v>
                </c:pt>
                <c:pt idx="954">
                  <c:v>-3.1244139999999998</c:v>
                </c:pt>
                <c:pt idx="955">
                  <c:v>-3.1143329999999994</c:v>
                </c:pt>
                <c:pt idx="956">
                  <c:v>-3.1169159999999998</c:v>
                </c:pt>
                <c:pt idx="957">
                  <c:v>-3.0975709999999994</c:v>
                </c:pt>
                <c:pt idx="958">
                  <c:v>-3.092931000000001</c:v>
                </c:pt>
                <c:pt idx="959">
                  <c:v>-3.1216489999999997</c:v>
                </c:pt>
                <c:pt idx="960">
                  <c:v>-3.1222129999999995</c:v>
                </c:pt>
                <c:pt idx="961">
                  <c:v>-3.1108890000000002</c:v>
                </c:pt>
                <c:pt idx="962">
                  <c:v>-3.1268310000000001</c:v>
                </c:pt>
                <c:pt idx="963">
                  <c:v>-3.1354069999999989</c:v>
                </c:pt>
                <c:pt idx="964">
                  <c:v>-3.123621</c:v>
                </c:pt>
                <c:pt idx="965">
                  <c:v>-3.1210079999999989</c:v>
                </c:pt>
                <c:pt idx="966">
                  <c:v>-3.1184250000000002</c:v>
                </c:pt>
                <c:pt idx="967">
                  <c:v>-3.1237919999999999</c:v>
                </c:pt>
                <c:pt idx="968">
                  <c:v>-3.116105000000001</c:v>
                </c:pt>
                <c:pt idx="969">
                  <c:v>-3.1331000000000007</c:v>
                </c:pt>
                <c:pt idx="970">
                  <c:v>-3.1322099999999997</c:v>
                </c:pt>
                <c:pt idx="971">
                  <c:v>-3.1400850000000009</c:v>
                </c:pt>
                <c:pt idx="972">
                  <c:v>-3.0913219999999999</c:v>
                </c:pt>
                <c:pt idx="973">
                  <c:v>-3.1272030000000006</c:v>
                </c:pt>
                <c:pt idx="974">
                  <c:v>-3.1397440000000003</c:v>
                </c:pt>
                <c:pt idx="975">
                  <c:v>-3.130776</c:v>
                </c:pt>
                <c:pt idx="976">
                  <c:v>-3.1358959999999998</c:v>
                </c:pt>
                <c:pt idx="977">
                  <c:v>-3.1450469999999999</c:v>
                </c:pt>
                <c:pt idx="978">
                  <c:v>-3.1582689999999998</c:v>
                </c:pt>
                <c:pt idx="979">
                  <c:v>-3.1512150000000005</c:v>
                </c:pt>
                <c:pt idx="980">
                  <c:v>-3.1435419999999992</c:v>
                </c:pt>
                <c:pt idx="981">
                  <c:v>-3.1577219999999997</c:v>
                </c:pt>
                <c:pt idx="982">
                  <c:v>-3.1578889999999999</c:v>
                </c:pt>
                <c:pt idx="983">
                  <c:v>-3.1594620000000004</c:v>
                </c:pt>
                <c:pt idx="984">
                  <c:v>-3.1642330000000012</c:v>
                </c:pt>
                <c:pt idx="985">
                  <c:v>-3.1464289999999995</c:v>
                </c:pt>
                <c:pt idx="986">
                  <c:v>-3.1540460000000001</c:v>
                </c:pt>
                <c:pt idx="987">
                  <c:v>-3.1729859999999999</c:v>
                </c:pt>
                <c:pt idx="988">
                  <c:v>-3.1663779999999999</c:v>
                </c:pt>
                <c:pt idx="989">
                  <c:v>-3.1591699999999996</c:v>
                </c:pt>
                <c:pt idx="990">
                  <c:v>-3.1672830000000003</c:v>
                </c:pt>
                <c:pt idx="991">
                  <c:v>-3.1802349999999997</c:v>
                </c:pt>
                <c:pt idx="992">
                  <c:v>-3.1690829999999997</c:v>
                </c:pt>
                <c:pt idx="993">
                  <c:v>-3.1721589999999997</c:v>
                </c:pt>
                <c:pt idx="994">
                  <c:v>-3.1320050000000004</c:v>
                </c:pt>
                <c:pt idx="995">
                  <c:v>-3.1525500000000006</c:v>
                </c:pt>
                <c:pt idx="996">
                  <c:v>-3.169300999999999</c:v>
                </c:pt>
                <c:pt idx="997">
                  <c:v>-3.1636880000000005</c:v>
                </c:pt>
                <c:pt idx="998">
                  <c:v>-3.1518070000000007</c:v>
                </c:pt>
                <c:pt idx="999">
                  <c:v>-3.1537509999999997</c:v>
                </c:pt>
                <c:pt idx="1000">
                  <c:v>-3.1715450000000001</c:v>
                </c:pt>
                <c:pt idx="1001">
                  <c:v>-3.1698059999999995</c:v>
                </c:pt>
                <c:pt idx="1002">
                  <c:v>-3.138522</c:v>
                </c:pt>
                <c:pt idx="1003">
                  <c:v>-3.1539839999999995</c:v>
                </c:pt>
                <c:pt idx="1004">
                  <c:v>-3.1806099999999997</c:v>
                </c:pt>
                <c:pt idx="1005">
                  <c:v>-3.145975</c:v>
                </c:pt>
                <c:pt idx="1006">
                  <c:v>-3.1653259999999994</c:v>
                </c:pt>
                <c:pt idx="1007">
                  <c:v>-3.1639000000000008</c:v>
                </c:pt>
                <c:pt idx="1008">
                  <c:v>-3.1754370000000005</c:v>
                </c:pt>
                <c:pt idx="1009">
                  <c:v>-3.1897799999999998</c:v>
                </c:pt>
                <c:pt idx="1010">
                  <c:v>-3.1890120000000008</c:v>
                </c:pt>
                <c:pt idx="1011">
                  <c:v>-3.1763919999999999</c:v>
                </c:pt>
                <c:pt idx="1012">
                  <c:v>-3.1632910000000001</c:v>
                </c:pt>
                <c:pt idx="1013">
                  <c:v>-3.1444170000000007</c:v>
                </c:pt>
                <c:pt idx="1014">
                  <c:v>-3.1701299999999994</c:v>
                </c:pt>
                <c:pt idx="1015">
                  <c:v>-3.1575110000000004</c:v>
                </c:pt>
                <c:pt idx="1016">
                  <c:v>-3.1602490000000003</c:v>
                </c:pt>
                <c:pt idx="1017">
                  <c:v>-3.1638070000000003</c:v>
                </c:pt>
                <c:pt idx="1018">
                  <c:v>-3.1918590000000009</c:v>
                </c:pt>
                <c:pt idx="1019">
                  <c:v>-3.1382899999999996</c:v>
                </c:pt>
                <c:pt idx="1020">
                  <c:v>-3.1416389999999996</c:v>
                </c:pt>
                <c:pt idx="1021">
                  <c:v>-3.1614140000000006</c:v>
                </c:pt>
                <c:pt idx="1022">
                  <c:v>-3.1968900000000007</c:v>
                </c:pt>
                <c:pt idx="1023">
                  <c:v>-3.211723000000001</c:v>
                </c:pt>
                <c:pt idx="1024">
                  <c:v>-3.1847880000000002</c:v>
                </c:pt>
                <c:pt idx="1025">
                  <c:v>-3.2012489999999989</c:v>
                </c:pt>
                <c:pt idx="1026">
                  <c:v>-3.2116689999999997</c:v>
                </c:pt>
                <c:pt idx="1027">
                  <c:v>-3.2114910000000005</c:v>
                </c:pt>
                <c:pt idx="1028">
                  <c:v>-3.1991760000000005</c:v>
                </c:pt>
                <c:pt idx="1029">
                  <c:v>-3.1997860000000005</c:v>
                </c:pt>
                <c:pt idx="1030">
                  <c:v>-3.2073799999999997</c:v>
                </c:pt>
                <c:pt idx="1031">
                  <c:v>-3.2025650000000008</c:v>
                </c:pt>
                <c:pt idx="1032">
                  <c:v>-3.2108050000000006</c:v>
                </c:pt>
                <c:pt idx="1033">
                  <c:v>-3.1871080000000003</c:v>
                </c:pt>
                <c:pt idx="1034">
                  <c:v>-3.1950780000000005</c:v>
                </c:pt>
                <c:pt idx="1035">
                  <c:v>-3.2211019999999992</c:v>
                </c:pt>
                <c:pt idx="1036">
                  <c:v>-3.2130239999999999</c:v>
                </c:pt>
                <c:pt idx="1037">
                  <c:v>-3.1600770000000002</c:v>
                </c:pt>
                <c:pt idx="1038">
                  <c:v>-3.2244009999999994</c:v>
                </c:pt>
                <c:pt idx="1039">
                  <c:v>-3.2122489999999999</c:v>
                </c:pt>
                <c:pt idx="1040">
                  <c:v>-3.2088610000000006</c:v>
                </c:pt>
                <c:pt idx="1041">
                  <c:v>-3.2037110000000002</c:v>
                </c:pt>
                <c:pt idx="1042">
                  <c:v>-3.2082629999999996</c:v>
                </c:pt>
                <c:pt idx="1043">
                  <c:v>-3.225098</c:v>
                </c:pt>
                <c:pt idx="1044">
                  <c:v>-3.1832709999999995</c:v>
                </c:pt>
                <c:pt idx="1045">
                  <c:v>-3.2157599999999995</c:v>
                </c:pt>
                <c:pt idx="1046">
                  <c:v>-3.2097810000000004</c:v>
                </c:pt>
                <c:pt idx="1047">
                  <c:v>-3.2218819999999999</c:v>
                </c:pt>
                <c:pt idx="1048">
                  <c:v>-3.2266129999999995</c:v>
                </c:pt>
                <c:pt idx="1049">
                  <c:v>-3.2124989999999993</c:v>
                </c:pt>
                <c:pt idx="1050">
                  <c:v>-3.2292399999999999</c:v>
                </c:pt>
                <c:pt idx="1051">
                  <c:v>-3.251866999999999</c:v>
                </c:pt>
                <c:pt idx="1052">
                  <c:v>-3.2461590000000005</c:v>
                </c:pt>
                <c:pt idx="1053">
                  <c:v>-3.2372280000000009</c:v>
                </c:pt>
                <c:pt idx="1054">
                  <c:v>-3.2396590000000005</c:v>
                </c:pt>
                <c:pt idx="1055">
                  <c:v>-3.2216540000000009</c:v>
                </c:pt>
                <c:pt idx="1056">
                  <c:v>-3.2269719999999991</c:v>
                </c:pt>
                <c:pt idx="1057">
                  <c:v>-3.2291009999999991</c:v>
                </c:pt>
                <c:pt idx="1058">
                  <c:v>-3.2294779999999994</c:v>
                </c:pt>
                <c:pt idx="1059">
                  <c:v>-3.2361180000000012</c:v>
                </c:pt>
                <c:pt idx="1060">
                  <c:v>-3.2317129999999992</c:v>
                </c:pt>
                <c:pt idx="1061">
                  <c:v>-3.2292190000000005</c:v>
                </c:pt>
                <c:pt idx="1062">
                  <c:v>-3.2585029999999993</c:v>
                </c:pt>
                <c:pt idx="1063">
                  <c:v>-3.2445699999999995</c:v>
                </c:pt>
                <c:pt idx="1064">
                  <c:v>-3.243995</c:v>
                </c:pt>
                <c:pt idx="1065">
                  <c:v>-3.2242890000000006</c:v>
                </c:pt>
                <c:pt idx="1066">
                  <c:v>-3.2648850000000005</c:v>
                </c:pt>
                <c:pt idx="1067">
                  <c:v>-3.2622469999999995</c:v>
                </c:pt>
                <c:pt idx="1068">
                  <c:v>-3.2678520000000004</c:v>
                </c:pt>
                <c:pt idx="1069">
                  <c:v>-3.2596369999999997</c:v>
                </c:pt>
                <c:pt idx="1070">
                  <c:v>-3.2572200000000002</c:v>
                </c:pt>
                <c:pt idx="1071">
                  <c:v>-3.2505810000000004</c:v>
                </c:pt>
                <c:pt idx="1072">
                  <c:v>-3.2553780000000003</c:v>
                </c:pt>
                <c:pt idx="1073">
                  <c:v>-3.2605999999999993</c:v>
                </c:pt>
                <c:pt idx="1074">
                  <c:v>-3.2688000000000006</c:v>
                </c:pt>
                <c:pt idx="1075">
                  <c:v>-3.2677019999999999</c:v>
                </c:pt>
                <c:pt idx="1076">
                  <c:v>-3.2633999999999999</c:v>
                </c:pt>
                <c:pt idx="1077">
                  <c:v>-3.2411610000000008</c:v>
                </c:pt>
                <c:pt idx="1078">
                  <c:v>-3.2238850000000001</c:v>
                </c:pt>
                <c:pt idx="1079">
                  <c:v>-3.2385689999999991</c:v>
                </c:pt>
                <c:pt idx="1080">
                  <c:v>-3.243272000000001</c:v>
                </c:pt>
                <c:pt idx="1081">
                  <c:v>-3.2444480000000002</c:v>
                </c:pt>
                <c:pt idx="1082">
                  <c:v>-3.2917270000000007</c:v>
                </c:pt>
                <c:pt idx="1083">
                  <c:v>-3.2538249999999991</c:v>
                </c:pt>
                <c:pt idx="1084">
                  <c:v>-3.3056859999999997</c:v>
                </c:pt>
                <c:pt idx="1085">
                  <c:v>-3.2955660000000009</c:v>
                </c:pt>
                <c:pt idx="1086">
                  <c:v>-3.2931349999999995</c:v>
                </c:pt>
                <c:pt idx="1087">
                  <c:v>-3.2712349999999999</c:v>
                </c:pt>
                <c:pt idx="1088">
                  <c:v>-3.2682520000000004</c:v>
                </c:pt>
                <c:pt idx="1089">
                  <c:v>-3.2804080000000004</c:v>
                </c:pt>
                <c:pt idx="1090">
                  <c:v>-3.2732600000000005</c:v>
                </c:pt>
                <c:pt idx="1091">
                  <c:v>-3.2615809999999996</c:v>
                </c:pt>
                <c:pt idx="1092">
                  <c:v>-3.2783649999999991</c:v>
                </c:pt>
                <c:pt idx="1093">
                  <c:v>-3.2969849999999994</c:v>
                </c:pt>
                <c:pt idx="1094">
                  <c:v>-3.3068049999999989</c:v>
                </c:pt>
                <c:pt idx="1095">
                  <c:v>-3.3045619999999998</c:v>
                </c:pt>
                <c:pt idx="1096">
                  <c:v>-3.2959730000000009</c:v>
                </c:pt>
                <c:pt idx="1097">
                  <c:v>-3.2768399999999991</c:v>
                </c:pt>
                <c:pt idx="1098">
                  <c:v>-3.3006090000000006</c:v>
                </c:pt>
                <c:pt idx="1099">
                  <c:v>-3.2872279999999998</c:v>
                </c:pt>
                <c:pt idx="1100">
                  <c:v>-3.2884969999999996</c:v>
                </c:pt>
                <c:pt idx="1101">
                  <c:v>-3.295558999999999</c:v>
                </c:pt>
                <c:pt idx="1102">
                  <c:v>-3.3111999999999995</c:v>
                </c:pt>
                <c:pt idx="1103">
                  <c:v>-3.3125920000000004</c:v>
                </c:pt>
                <c:pt idx="1104">
                  <c:v>-3.2902150000000008</c:v>
                </c:pt>
                <c:pt idx="1105">
                  <c:v>-3.2921910000000008</c:v>
                </c:pt>
                <c:pt idx="1106">
                  <c:v>-3.3085839999999997</c:v>
                </c:pt>
                <c:pt idx="1107">
                  <c:v>-3.2911470000000005</c:v>
                </c:pt>
                <c:pt idx="1108">
                  <c:v>-3.3141020000000001</c:v>
                </c:pt>
                <c:pt idx="1109">
                  <c:v>-3.3202249999999998</c:v>
                </c:pt>
                <c:pt idx="1110">
                  <c:v>-3.3170480000000007</c:v>
                </c:pt>
                <c:pt idx="1111">
                  <c:v>-3.2971219999999999</c:v>
                </c:pt>
                <c:pt idx="1112">
                  <c:v>-3.3247690000000008</c:v>
                </c:pt>
                <c:pt idx="1113">
                  <c:v>-3.3281660000000004</c:v>
                </c:pt>
                <c:pt idx="1114">
                  <c:v>-3.3337319999999995</c:v>
                </c:pt>
                <c:pt idx="1115">
                  <c:v>-3.315798</c:v>
                </c:pt>
                <c:pt idx="1116">
                  <c:v>-3.3055979999999998</c:v>
                </c:pt>
                <c:pt idx="1117">
                  <c:v>-3.3229970000000009</c:v>
                </c:pt>
                <c:pt idx="1118">
                  <c:v>-3.3326849999999997</c:v>
                </c:pt>
                <c:pt idx="1119">
                  <c:v>-3.3359610000000002</c:v>
                </c:pt>
                <c:pt idx="1120">
                  <c:v>-3.3260089999999991</c:v>
                </c:pt>
                <c:pt idx="1121">
                  <c:v>-3.3157629999999996</c:v>
                </c:pt>
                <c:pt idx="1122">
                  <c:v>-3.3521339999999995</c:v>
                </c:pt>
                <c:pt idx="1123">
                  <c:v>-3.3408629999999997</c:v>
                </c:pt>
                <c:pt idx="1124">
                  <c:v>-3.3484879999999997</c:v>
                </c:pt>
                <c:pt idx="1125">
                  <c:v>-3.3633299999999995</c:v>
                </c:pt>
                <c:pt idx="1126">
                  <c:v>-3.3314519999999996</c:v>
                </c:pt>
                <c:pt idx="1127">
                  <c:v>-3.3553540000000002</c:v>
                </c:pt>
                <c:pt idx="1128">
                  <c:v>-3.3604410000000007</c:v>
                </c:pt>
                <c:pt idx="1129">
                  <c:v>-3.3764719999999997</c:v>
                </c:pt>
                <c:pt idx="1130">
                  <c:v>-3.3788440000000008</c:v>
                </c:pt>
                <c:pt idx="1131">
                  <c:v>-3.3703630000000002</c:v>
                </c:pt>
                <c:pt idx="1132">
                  <c:v>-3.3527959999999997</c:v>
                </c:pt>
                <c:pt idx="1133">
                  <c:v>-3.3729719999999999</c:v>
                </c:pt>
                <c:pt idx="1134">
                  <c:v>-3.3801320000000006</c:v>
                </c:pt>
                <c:pt idx="1135">
                  <c:v>-3.3693920000000004</c:v>
                </c:pt>
                <c:pt idx="1136">
                  <c:v>-3.3602030000000003</c:v>
                </c:pt>
                <c:pt idx="1137">
                  <c:v>-3.3758730000000003</c:v>
                </c:pt>
                <c:pt idx="1138">
                  <c:v>-3.3636499999999998</c:v>
                </c:pt>
                <c:pt idx="1139">
                  <c:v>-3.3815919999999995</c:v>
                </c:pt>
                <c:pt idx="1140">
                  <c:v>-3.3782439999999996</c:v>
                </c:pt>
                <c:pt idx="1141">
                  <c:v>-3.3828589999999998</c:v>
                </c:pt>
                <c:pt idx="1142">
                  <c:v>-3.3876739999999996</c:v>
                </c:pt>
                <c:pt idx="1143">
                  <c:v>-3.3705250000000007</c:v>
                </c:pt>
                <c:pt idx="1144">
                  <c:v>-3.3742719999999995</c:v>
                </c:pt>
                <c:pt idx="1145">
                  <c:v>-3.3949599999999993</c:v>
                </c:pt>
                <c:pt idx="1146">
                  <c:v>-3.4016899999999994</c:v>
                </c:pt>
                <c:pt idx="1147">
                  <c:v>-3.3772140000000004</c:v>
                </c:pt>
                <c:pt idx="1148">
                  <c:v>-3.3898199999999994</c:v>
                </c:pt>
                <c:pt idx="1149">
                  <c:v>-3.3801830000000006</c:v>
                </c:pt>
                <c:pt idx="1150">
                  <c:v>-3.3797980000000001</c:v>
                </c:pt>
                <c:pt idx="1151">
                  <c:v>-3.3909779999999996</c:v>
                </c:pt>
                <c:pt idx="1152">
                  <c:v>-3.3788109999999989</c:v>
                </c:pt>
                <c:pt idx="1153">
                  <c:v>-3.4083099999999993</c:v>
                </c:pt>
                <c:pt idx="1154">
                  <c:v>-3.4169170000000006</c:v>
                </c:pt>
                <c:pt idx="1155">
                  <c:v>-3.4038950000000003</c:v>
                </c:pt>
                <c:pt idx="1156">
                  <c:v>-3.3904620000000003</c:v>
                </c:pt>
                <c:pt idx="1157">
                  <c:v>-3.4361100000000011</c:v>
                </c:pt>
                <c:pt idx="1158">
                  <c:v>-3.4333330000000002</c:v>
                </c:pt>
                <c:pt idx="1159">
                  <c:v>-3.4130650000000005</c:v>
                </c:pt>
                <c:pt idx="1160">
                  <c:v>-3.4176989999999989</c:v>
                </c:pt>
                <c:pt idx="1161">
                  <c:v>-3.4232809999999994</c:v>
                </c:pt>
                <c:pt idx="1162">
                  <c:v>-3.4150029999999996</c:v>
                </c:pt>
                <c:pt idx="1163">
                  <c:v>-3.3881169999999994</c:v>
                </c:pt>
                <c:pt idx="1164">
                  <c:v>-3.4308459999999998</c:v>
                </c:pt>
                <c:pt idx="1165">
                  <c:v>-3.4303049999999997</c:v>
                </c:pt>
                <c:pt idx="1166">
                  <c:v>-3.4230150000000004</c:v>
                </c:pt>
                <c:pt idx="1167">
                  <c:v>-3.4101430000000006</c:v>
                </c:pt>
                <c:pt idx="1168">
                  <c:v>-3.4380500000000005</c:v>
                </c:pt>
                <c:pt idx="1169">
                  <c:v>-3.4093119999999999</c:v>
                </c:pt>
                <c:pt idx="1170">
                  <c:v>-3.4387340000000011</c:v>
                </c:pt>
                <c:pt idx="1171">
                  <c:v>-3.4547349999999994</c:v>
                </c:pt>
                <c:pt idx="1172">
                  <c:v>-3.4318730000000004</c:v>
                </c:pt>
                <c:pt idx="1173">
                  <c:v>-3.4396880000000003</c:v>
                </c:pt>
                <c:pt idx="1174">
                  <c:v>-3.4397199999999994</c:v>
                </c:pt>
                <c:pt idx="1175">
                  <c:v>-3.456237999999999</c:v>
                </c:pt>
                <c:pt idx="1176">
                  <c:v>-3.4371520000000002</c:v>
                </c:pt>
                <c:pt idx="1177">
                  <c:v>-3.4515750000000009</c:v>
                </c:pt>
                <c:pt idx="1178">
                  <c:v>-3.451550000000001</c:v>
                </c:pt>
                <c:pt idx="1179">
                  <c:v>-3.4459779999999993</c:v>
                </c:pt>
                <c:pt idx="1180">
                  <c:v>-3.4549569999999994</c:v>
                </c:pt>
                <c:pt idx="1181">
                  <c:v>-3.4573589999999994</c:v>
                </c:pt>
                <c:pt idx="1182">
                  <c:v>-3.4474980000000004</c:v>
                </c:pt>
                <c:pt idx="1183">
                  <c:v>-3.4569540000000005</c:v>
                </c:pt>
                <c:pt idx="1184">
                  <c:v>-3.4694660000000006</c:v>
                </c:pt>
                <c:pt idx="1185">
                  <c:v>-3.4426040000000011</c:v>
                </c:pt>
                <c:pt idx="1186">
                  <c:v>-3.4516410000000004</c:v>
                </c:pt>
                <c:pt idx="1187">
                  <c:v>-3.4674500000000004</c:v>
                </c:pt>
                <c:pt idx="1188">
                  <c:v>-3.4786429999999999</c:v>
                </c:pt>
                <c:pt idx="1189">
                  <c:v>-3.4574560000000005</c:v>
                </c:pt>
                <c:pt idx="1190">
                  <c:v>-3.4712689999999995</c:v>
                </c:pt>
                <c:pt idx="1191">
                  <c:v>-3.4856679999999995</c:v>
                </c:pt>
                <c:pt idx="1192">
                  <c:v>-3.4813530000000004</c:v>
                </c:pt>
                <c:pt idx="1193">
                  <c:v>-3.4904350000000006</c:v>
                </c:pt>
                <c:pt idx="1194">
                  <c:v>-3.4762740000000001</c:v>
                </c:pt>
                <c:pt idx="1195">
                  <c:v>-3.4817220000000004</c:v>
                </c:pt>
                <c:pt idx="1196">
                  <c:v>-3.4843379999999993</c:v>
                </c:pt>
                <c:pt idx="1197">
                  <c:v>-3.4716010000000006</c:v>
                </c:pt>
                <c:pt idx="1198">
                  <c:v>-3.475263</c:v>
                </c:pt>
                <c:pt idx="1199">
                  <c:v>-3.4722559999999998</c:v>
                </c:pt>
                <c:pt idx="1200">
                  <c:v>-3.4694829999999994</c:v>
                </c:pt>
                <c:pt idx="1201">
                  <c:v>-3.4952879999999995</c:v>
                </c:pt>
                <c:pt idx="1202">
                  <c:v>-3.4837279999999993</c:v>
                </c:pt>
                <c:pt idx="1203">
                  <c:v>-3.4764670000000004</c:v>
                </c:pt>
                <c:pt idx="1204">
                  <c:v>-3.4817100000000005</c:v>
                </c:pt>
                <c:pt idx="1205">
                  <c:v>-3.5046379999999999</c:v>
                </c:pt>
                <c:pt idx="1206">
                  <c:v>-3.4955319999999999</c:v>
                </c:pt>
                <c:pt idx="1207">
                  <c:v>-3.4981</c:v>
                </c:pt>
                <c:pt idx="1208">
                  <c:v>-3.504620000000001</c:v>
                </c:pt>
                <c:pt idx="1209">
                  <c:v>-3.5252209999999993</c:v>
                </c:pt>
                <c:pt idx="1210">
                  <c:v>-3.5213409999999996</c:v>
                </c:pt>
                <c:pt idx="1211">
                  <c:v>-3.5087029999999997</c:v>
                </c:pt>
                <c:pt idx="1212">
                  <c:v>-3.5193789999999989</c:v>
                </c:pt>
                <c:pt idx="1213">
                  <c:v>-3.5375719999999999</c:v>
                </c:pt>
                <c:pt idx="1214">
                  <c:v>-3.5334559999999993</c:v>
                </c:pt>
                <c:pt idx="1215">
                  <c:v>-3.5259600000000004</c:v>
                </c:pt>
                <c:pt idx="1216">
                  <c:v>-3.5193440000000002</c:v>
                </c:pt>
                <c:pt idx="1217">
                  <c:v>-3.5226450000000007</c:v>
                </c:pt>
                <c:pt idx="1218">
                  <c:v>-3.5248910000000002</c:v>
                </c:pt>
                <c:pt idx="1219">
                  <c:v>-3.5213979999999996</c:v>
                </c:pt>
                <c:pt idx="1220">
                  <c:v>-3.5154749999999995</c:v>
                </c:pt>
                <c:pt idx="1221">
                  <c:v>-3.5422579999999995</c:v>
                </c:pt>
                <c:pt idx="1222">
                  <c:v>-3.5476400000000003</c:v>
                </c:pt>
                <c:pt idx="1223">
                  <c:v>-3.5339189999999991</c:v>
                </c:pt>
                <c:pt idx="1224">
                  <c:v>-3.5247079999999995</c:v>
                </c:pt>
                <c:pt idx="1225">
                  <c:v>-3.5279160000000003</c:v>
                </c:pt>
                <c:pt idx="1226">
                  <c:v>-3.5368300000000001</c:v>
                </c:pt>
                <c:pt idx="1227">
                  <c:v>-3.5378630000000006</c:v>
                </c:pt>
                <c:pt idx="1228">
                  <c:v>-3.516534</c:v>
                </c:pt>
                <c:pt idx="1229">
                  <c:v>-3.5278720000000003</c:v>
                </c:pt>
                <c:pt idx="1230">
                  <c:v>-3.5458299999999996</c:v>
                </c:pt>
                <c:pt idx="1231">
                  <c:v>-3.5562010000000006</c:v>
                </c:pt>
                <c:pt idx="1232">
                  <c:v>-3.5334439999999994</c:v>
                </c:pt>
                <c:pt idx="1233">
                  <c:v>-3.5471820000000012</c:v>
                </c:pt>
                <c:pt idx="1234">
                  <c:v>-3.5525309999999992</c:v>
                </c:pt>
                <c:pt idx="1235">
                  <c:v>-3.5498189999999994</c:v>
                </c:pt>
                <c:pt idx="1236">
                  <c:v>-3.5501379999999996</c:v>
                </c:pt>
                <c:pt idx="1237">
                  <c:v>-3.5606059999999999</c:v>
                </c:pt>
                <c:pt idx="1238">
                  <c:v>-3.5754930000000007</c:v>
                </c:pt>
                <c:pt idx="1239">
                  <c:v>-3.5590990000000007</c:v>
                </c:pt>
                <c:pt idx="1240">
                  <c:v>-3.5560860000000005</c:v>
                </c:pt>
                <c:pt idx="1241">
                  <c:v>-3.553014000000001</c:v>
                </c:pt>
                <c:pt idx="1242">
                  <c:v>-3.5620130000000012</c:v>
                </c:pt>
                <c:pt idx="1243">
                  <c:v>-3.5526460000000011</c:v>
                </c:pt>
                <c:pt idx="1244">
                  <c:v>-3.563378000000001</c:v>
                </c:pt>
                <c:pt idx="1245">
                  <c:v>-3.5041450000000003</c:v>
                </c:pt>
                <c:pt idx="1246">
                  <c:v>-3.5772989999999991</c:v>
                </c:pt>
                <c:pt idx="1247">
                  <c:v>-3.5801210000000001</c:v>
                </c:pt>
                <c:pt idx="1248">
                  <c:v>-3.5708130000000002</c:v>
                </c:pt>
                <c:pt idx="1249">
                  <c:v>-3.5748940000000005</c:v>
                </c:pt>
                <c:pt idx="1250">
                  <c:v>-3.5662359999999991</c:v>
                </c:pt>
                <c:pt idx="1251">
                  <c:v>-3.5425110000000011</c:v>
                </c:pt>
                <c:pt idx="1252">
                  <c:v>-3.5626099999999994</c:v>
                </c:pt>
                <c:pt idx="1253">
                  <c:v>-3.5921950000000002</c:v>
                </c:pt>
                <c:pt idx="1254">
                  <c:v>-3.584136</c:v>
                </c:pt>
                <c:pt idx="1255">
                  <c:v>-3.5810439999999994</c:v>
                </c:pt>
                <c:pt idx="1256">
                  <c:v>-3.5818300000000001</c:v>
                </c:pt>
                <c:pt idx="1257">
                  <c:v>-3.58019</c:v>
                </c:pt>
                <c:pt idx="1258">
                  <c:v>-3.597347000000001</c:v>
                </c:pt>
                <c:pt idx="1259">
                  <c:v>-3.5915250000000007</c:v>
                </c:pt>
                <c:pt idx="1260">
                  <c:v>-3.595961</c:v>
                </c:pt>
                <c:pt idx="1261">
                  <c:v>-3.5775559999999995</c:v>
                </c:pt>
                <c:pt idx="1262">
                  <c:v>-3.6137040000000002</c:v>
                </c:pt>
                <c:pt idx="1263">
                  <c:v>-3.6110679999999995</c:v>
                </c:pt>
                <c:pt idx="1264">
                  <c:v>-3.5801670000000003</c:v>
                </c:pt>
                <c:pt idx="1265">
                  <c:v>-3.6002990000000006</c:v>
                </c:pt>
                <c:pt idx="1266">
                  <c:v>-3.6317680000000001</c:v>
                </c:pt>
                <c:pt idx="1267">
                  <c:v>-3.6138070000000004</c:v>
                </c:pt>
                <c:pt idx="1268">
                  <c:v>-3.5982779999999988</c:v>
                </c:pt>
                <c:pt idx="1269">
                  <c:v>-3.5788759999999993</c:v>
                </c:pt>
                <c:pt idx="1270">
                  <c:v>-3.6053580000000007</c:v>
                </c:pt>
                <c:pt idx="1271">
                  <c:v>-3.6070890000000002</c:v>
                </c:pt>
                <c:pt idx="1272">
                  <c:v>-3.610727999999999</c:v>
                </c:pt>
                <c:pt idx="1273">
                  <c:v>-3.615308999999999</c:v>
                </c:pt>
                <c:pt idx="1274">
                  <c:v>-3.6166679999999998</c:v>
                </c:pt>
                <c:pt idx="1275">
                  <c:v>-3.6250549999999997</c:v>
                </c:pt>
                <c:pt idx="1276">
                  <c:v>-3.6070400000000005</c:v>
                </c:pt>
                <c:pt idx="1277">
                  <c:v>-3.6155470000000003</c:v>
                </c:pt>
                <c:pt idx="1278">
                  <c:v>-3.6200860000000006</c:v>
                </c:pt>
                <c:pt idx="1279">
                  <c:v>-3.6132970000000011</c:v>
                </c:pt>
                <c:pt idx="1280">
                  <c:v>-3.6159879999999998</c:v>
                </c:pt>
                <c:pt idx="1281">
                  <c:v>-3.5900969999999992</c:v>
                </c:pt>
                <c:pt idx="1282">
                  <c:v>-3.5962339999999999</c:v>
                </c:pt>
                <c:pt idx="1283">
                  <c:v>-3.5968790000000004</c:v>
                </c:pt>
                <c:pt idx="1284">
                  <c:v>-3.6163860000000003</c:v>
                </c:pt>
                <c:pt idx="1285">
                  <c:v>-3.6405970000000005</c:v>
                </c:pt>
                <c:pt idx="1286">
                  <c:v>-3.6321849999999998</c:v>
                </c:pt>
                <c:pt idx="1287">
                  <c:v>-3.6349360000000006</c:v>
                </c:pt>
                <c:pt idx="1288">
                  <c:v>-3.6053740000000012</c:v>
                </c:pt>
                <c:pt idx="1289">
                  <c:v>-3.6236679999999994</c:v>
                </c:pt>
                <c:pt idx="1290">
                  <c:v>-3.6120390000000002</c:v>
                </c:pt>
                <c:pt idx="1291">
                  <c:v>-3.6268640000000003</c:v>
                </c:pt>
                <c:pt idx="1292">
                  <c:v>-3.6408569999999996</c:v>
                </c:pt>
                <c:pt idx="1293">
                  <c:v>-3.6351030000000009</c:v>
                </c:pt>
                <c:pt idx="1294">
                  <c:v>-3.6449610000000003</c:v>
                </c:pt>
                <c:pt idx="1295">
                  <c:v>-3.6393440000000004</c:v>
                </c:pt>
                <c:pt idx="1296">
                  <c:v>-3.6362829999999997</c:v>
                </c:pt>
                <c:pt idx="1297">
                  <c:v>-3.6471589999999994</c:v>
                </c:pt>
                <c:pt idx="1298">
                  <c:v>-3.6351349999999991</c:v>
                </c:pt>
                <c:pt idx="1299">
                  <c:v>-3.6632879999999997</c:v>
                </c:pt>
                <c:pt idx="1300">
                  <c:v>-3.6451280000000006</c:v>
                </c:pt>
                <c:pt idx="1301">
                  <c:v>-3.6623049999999999</c:v>
                </c:pt>
                <c:pt idx="1302">
                  <c:v>-3.65245</c:v>
                </c:pt>
                <c:pt idx="1303">
                  <c:v>-3.6622809999999992</c:v>
                </c:pt>
                <c:pt idx="1304">
                  <c:v>-3.6570130000000001</c:v>
                </c:pt>
                <c:pt idx="1305">
                  <c:v>-3.6305999999999994</c:v>
                </c:pt>
                <c:pt idx="1306">
                  <c:v>-3.6464550000000004</c:v>
                </c:pt>
                <c:pt idx="1307">
                  <c:v>-3.6465300000000003</c:v>
                </c:pt>
                <c:pt idx="1308">
                  <c:v>-3.6607709999999996</c:v>
                </c:pt>
                <c:pt idx="1309">
                  <c:v>-3.6532620000000007</c:v>
                </c:pt>
                <c:pt idx="1310">
                  <c:v>-3.632968</c:v>
                </c:pt>
                <c:pt idx="1311">
                  <c:v>-3.6703919999999997</c:v>
                </c:pt>
                <c:pt idx="1312">
                  <c:v>-3.6643150000000002</c:v>
                </c:pt>
                <c:pt idx="1313">
                  <c:v>-3.6392239999999996</c:v>
                </c:pt>
                <c:pt idx="1314">
                  <c:v>-3.652641</c:v>
                </c:pt>
                <c:pt idx="1315">
                  <c:v>-3.6342949999999998</c:v>
                </c:pt>
                <c:pt idx="1316">
                  <c:v>-3.6633819999999995</c:v>
                </c:pt>
                <c:pt idx="1317">
                  <c:v>-3.6777069999999998</c:v>
                </c:pt>
                <c:pt idx="1318">
                  <c:v>-3.6825600000000005</c:v>
                </c:pt>
                <c:pt idx="1319">
                  <c:v>-3.666828999999999</c:v>
                </c:pt>
                <c:pt idx="1320">
                  <c:v>-3.6917330000000002</c:v>
                </c:pt>
                <c:pt idx="1321">
                  <c:v>-3.6729090000000006</c:v>
                </c:pt>
                <c:pt idx="1322">
                  <c:v>-3.6843739999999991</c:v>
                </c:pt>
                <c:pt idx="1323">
                  <c:v>-3.6825010000000002</c:v>
                </c:pt>
                <c:pt idx="1324">
                  <c:v>-3.6736880000000012</c:v>
                </c:pt>
                <c:pt idx="1325">
                  <c:v>-3.7021419999999994</c:v>
                </c:pt>
                <c:pt idx="1326">
                  <c:v>-3.7038269999999995</c:v>
                </c:pt>
                <c:pt idx="1327">
                  <c:v>-3.6560389999999998</c:v>
                </c:pt>
                <c:pt idx="1328">
                  <c:v>-3.675484</c:v>
                </c:pt>
                <c:pt idx="1329">
                  <c:v>-3.6929590000000001</c:v>
                </c:pt>
                <c:pt idx="1330">
                  <c:v>-3.7068780000000006</c:v>
                </c:pt>
                <c:pt idx="1331">
                  <c:v>-3.7197540000000009</c:v>
                </c:pt>
                <c:pt idx="1332">
                  <c:v>-3.7162520000000008</c:v>
                </c:pt>
                <c:pt idx="1333">
                  <c:v>-3.6948489999999996</c:v>
                </c:pt>
                <c:pt idx="1334">
                  <c:v>-3.7022469999999998</c:v>
                </c:pt>
                <c:pt idx="1335">
                  <c:v>-3.7171720000000006</c:v>
                </c:pt>
                <c:pt idx="1336">
                  <c:v>-3.7050189999999992</c:v>
                </c:pt>
                <c:pt idx="1337">
                  <c:v>-3.7040489999999995</c:v>
                </c:pt>
                <c:pt idx="1338">
                  <c:v>-3.7192790000000002</c:v>
                </c:pt>
                <c:pt idx="1339">
                  <c:v>-3.7183249999999992</c:v>
                </c:pt>
                <c:pt idx="1340">
                  <c:v>-3.7134170000000006</c:v>
                </c:pt>
                <c:pt idx="1341">
                  <c:v>-3.7027469999999996</c:v>
                </c:pt>
                <c:pt idx="1342">
                  <c:v>-3.6955740000000006</c:v>
                </c:pt>
                <c:pt idx="1343">
                  <c:v>-3.7163060000000003</c:v>
                </c:pt>
                <c:pt idx="1344">
                  <c:v>-3.722078999999999</c:v>
                </c:pt>
                <c:pt idx="1345">
                  <c:v>-3.7181439999999988</c:v>
                </c:pt>
                <c:pt idx="1346">
                  <c:v>-3.6929500000000006</c:v>
                </c:pt>
                <c:pt idx="1347">
                  <c:v>-3.7145079999999995</c:v>
                </c:pt>
                <c:pt idx="1348">
                  <c:v>-3.7159620000000002</c:v>
                </c:pt>
                <c:pt idx="1349">
                  <c:v>-3.7332140000000003</c:v>
                </c:pt>
                <c:pt idx="1350">
                  <c:v>-3.733344999999999</c:v>
                </c:pt>
                <c:pt idx="1351">
                  <c:v>-3.7063209999999991</c:v>
                </c:pt>
                <c:pt idx="1352">
                  <c:v>-3.729095</c:v>
                </c:pt>
                <c:pt idx="1353">
                  <c:v>-3.7183249999999992</c:v>
                </c:pt>
                <c:pt idx="1354">
                  <c:v>-3.7314629999999998</c:v>
                </c:pt>
                <c:pt idx="1355">
                  <c:v>-3.7348210000000011</c:v>
                </c:pt>
                <c:pt idx="1356">
                  <c:v>-3.7358169999999999</c:v>
                </c:pt>
                <c:pt idx="1357">
                  <c:v>-3.7433989999999993</c:v>
                </c:pt>
                <c:pt idx="1358">
                  <c:v>-3.7490739999999994</c:v>
                </c:pt>
                <c:pt idx="1359">
                  <c:v>-3.7566959999999989</c:v>
                </c:pt>
                <c:pt idx="1360">
                  <c:v>-3.7572650000000003</c:v>
                </c:pt>
                <c:pt idx="1361">
                  <c:v>-3.7326990000000002</c:v>
                </c:pt>
                <c:pt idx="1362">
                  <c:v>-3.7416160000000005</c:v>
                </c:pt>
                <c:pt idx="1363">
                  <c:v>-3.7441370000000003</c:v>
                </c:pt>
                <c:pt idx="1364">
                  <c:v>-3.7351260000000002</c:v>
                </c:pt>
                <c:pt idx="1365">
                  <c:v>-3.7220800000000001</c:v>
                </c:pt>
                <c:pt idx="1366">
                  <c:v>-3.7386350000000004</c:v>
                </c:pt>
                <c:pt idx="1367">
                  <c:v>-3.7471710000000007</c:v>
                </c:pt>
                <c:pt idx="1368">
                  <c:v>-3.7368790000000001</c:v>
                </c:pt>
                <c:pt idx="1369">
                  <c:v>-3.7360569999999997</c:v>
                </c:pt>
                <c:pt idx="1370">
                  <c:v>-3.717588000000001</c:v>
                </c:pt>
                <c:pt idx="1371">
                  <c:v>-3.7348420000000004</c:v>
                </c:pt>
                <c:pt idx="1372">
                  <c:v>-3.7533049999999992</c:v>
                </c:pt>
                <c:pt idx="1373">
                  <c:v>-3.7701509999999994</c:v>
                </c:pt>
                <c:pt idx="1374">
                  <c:v>-3.7797889999999992</c:v>
                </c:pt>
                <c:pt idx="1375">
                  <c:v>-3.7799959999999997</c:v>
                </c:pt>
                <c:pt idx="1376">
                  <c:v>-3.7623889999999998</c:v>
                </c:pt>
                <c:pt idx="1377">
                  <c:v>-3.7837390000000006</c:v>
                </c:pt>
                <c:pt idx="1378">
                  <c:v>-3.7664609999999996</c:v>
                </c:pt>
                <c:pt idx="1379">
                  <c:v>-3.7801929999999997</c:v>
                </c:pt>
                <c:pt idx="1380">
                  <c:v>-3.7485349999999995</c:v>
                </c:pt>
                <c:pt idx="1381">
                  <c:v>-3.7253810000000005</c:v>
                </c:pt>
                <c:pt idx="1382">
                  <c:v>-3.7572030000000005</c:v>
                </c:pt>
                <c:pt idx="1383">
                  <c:v>-3.743773</c:v>
                </c:pt>
                <c:pt idx="1384">
                  <c:v>-3.7685079999999997</c:v>
                </c:pt>
                <c:pt idx="1385">
                  <c:v>-3.7266539999999999</c:v>
                </c:pt>
                <c:pt idx="1386">
                  <c:v>-3.7580260000000001</c:v>
                </c:pt>
                <c:pt idx="1387">
                  <c:v>-3.7836759999999998</c:v>
                </c:pt>
                <c:pt idx="1388">
                  <c:v>-3.7877569999999992</c:v>
                </c:pt>
                <c:pt idx="1389">
                  <c:v>-3.7773800000000008</c:v>
                </c:pt>
                <c:pt idx="1390">
                  <c:v>-3.7881750000000007</c:v>
                </c:pt>
                <c:pt idx="1391">
                  <c:v>-3.8004050000000005</c:v>
                </c:pt>
                <c:pt idx="1392">
                  <c:v>-3.7635900000000007</c:v>
                </c:pt>
                <c:pt idx="1393">
                  <c:v>-3.7903929999999999</c:v>
                </c:pt>
                <c:pt idx="1394">
                  <c:v>-3.7763879999999999</c:v>
                </c:pt>
                <c:pt idx="1395">
                  <c:v>-3.7621019999999996</c:v>
                </c:pt>
                <c:pt idx="1396">
                  <c:v>-3.7863620000000004</c:v>
                </c:pt>
                <c:pt idx="1397">
                  <c:v>-3.7771059999999999</c:v>
                </c:pt>
                <c:pt idx="1398">
                  <c:v>-3.8032390000000005</c:v>
                </c:pt>
                <c:pt idx="1399">
                  <c:v>-3.7742060000000004</c:v>
                </c:pt>
                <c:pt idx="1400">
                  <c:v>-3.7788519999999997</c:v>
                </c:pt>
                <c:pt idx="1401">
                  <c:v>-3.7942829999999992</c:v>
                </c:pt>
                <c:pt idx="1402">
                  <c:v>-3.6926910000000008</c:v>
                </c:pt>
                <c:pt idx="1403">
                  <c:v>-3.8061410000000002</c:v>
                </c:pt>
                <c:pt idx="1404">
                  <c:v>-3.7993490000000003</c:v>
                </c:pt>
                <c:pt idx="1405">
                  <c:v>-3.7918120000000002</c:v>
                </c:pt>
                <c:pt idx="1406">
                  <c:v>-3.8020879999999995</c:v>
                </c:pt>
                <c:pt idx="1407">
                  <c:v>-3.8113319999999993</c:v>
                </c:pt>
                <c:pt idx="1408">
                  <c:v>-3.7998390000000004</c:v>
                </c:pt>
                <c:pt idx="1409">
                  <c:v>-3.8093029999999999</c:v>
                </c:pt>
                <c:pt idx="1410">
                  <c:v>-3.8193020000000004</c:v>
                </c:pt>
                <c:pt idx="1411">
                  <c:v>-3.7940909999999999</c:v>
                </c:pt>
                <c:pt idx="1412">
                  <c:v>-3.8109719999999996</c:v>
                </c:pt>
                <c:pt idx="1413">
                  <c:v>-3.8088130000000007</c:v>
                </c:pt>
                <c:pt idx="1414">
                  <c:v>-3.809569999999999</c:v>
                </c:pt>
                <c:pt idx="1415">
                  <c:v>-3.8361530000000004</c:v>
                </c:pt>
                <c:pt idx="1416">
                  <c:v>-3.8399270000000003</c:v>
                </c:pt>
                <c:pt idx="1417">
                  <c:v>-3.8258960000000011</c:v>
                </c:pt>
                <c:pt idx="1418">
                  <c:v>-3.8274000000000008</c:v>
                </c:pt>
                <c:pt idx="1419">
                  <c:v>-3.8288390000000003</c:v>
                </c:pt>
                <c:pt idx="1420">
                  <c:v>-3.8445850000000004</c:v>
                </c:pt>
                <c:pt idx="1421">
                  <c:v>-3.8159990000000006</c:v>
                </c:pt>
                <c:pt idx="1422">
                  <c:v>-3.8190649999999993</c:v>
                </c:pt>
                <c:pt idx="1423">
                  <c:v>-3.8447620000000002</c:v>
                </c:pt>
                <c:pt idx="1424">
                  <c:v>-3.8348149999999999</c:v>
                </c:pt>
                <c:pt idx="1425">
                  <c:v>-3.8449990000000005</c:v>
                </c:pt>
                <c:pt idx="1426">
                  <c:v>-3.8366099999999994</c:v>
                </c:pt>
                <c:pt idx="1427">
                  <c:v>-3.8233899999999998</c:v>
                </c:pt>
                <c:pt idx="1428">
                  <c:v>-3.854209</c:v>
                </c:pt>
                <c:pt idx="1429">
                  <c:v>-3.8547709999999995</c:v>
                </c:pt>
                <c:pt idx="1430">
                  <c:v>-3.8628339999999994</c:v>
                </c:pt>
                <c:pt idx="1431">
                  <c:v>-3.839893</c:v>
                </c:pt>
                <c:pt idx="1432">
                  <c:v>-3.8530620000000004</c:v>
                </c:pt>
                <c:pt idx="1433">
                  <c:v>-3.8438559999999997</c:v>
                </c:pt>
                <c:pt idx="1434">
                  <c:v>-3.8692010000000003</c:v>
                </c:pt>
                <c:pt idx="1435">
                  <c:v>-3.856592</c:v>
                </c:pt>
                <c:pt idx="1436">
                  <c:v>-3.8448179999999992</c:v>
                </c:pt>
                <c:pt idx="1437">
                  <c:v>-3.8616570000000001</c:v>
                </c:pt>
                <c:pt idx="1438">
                  <c:v>-3.88096</c:v>
                </c:pt>
                <c:pt idx="1439">
                  <c:v>-3.888757</c:v>
                </c:pt>
                <c:pt idx="1440">
                  <c:v>-3.882537000000001</c:v>
                </c:pt>
                <c:pt idx="1441">
                  <c:v>-3.8593019999999996</c:v>
                </c:pt>
                <c:pt idx="1442">
                  <c:v>-3.8313570000000006</c:v>
                </c:pt>
                <c:pt idx="1443">
                  <c:v>-3.892837000000001</c:v>
                </c:pt>
                <c:pt idx="1444">
                  <c:v>-3.8872669999999996</c:v>
                </c:pt>
                <c:pt idx="1445">
                  <c:v>-3.8863910000000006</c:v>
                </c:pt>
                <c:pt idx="1446">
                  <c:v>-3.8596050000000002</c:v>
                </c:pt>
                <c:pt idx="1447">
                  <c:v>-3.8911430000000005</c:v>
                </c:pt>
                <c:pt idx="1448">
                  <c:v>-3.9026180000000004</c:v>
                </c:pt>
                <c:pt idx="1449">
                  <c:v>-3.8787699999999994</c:v>
                </c:pt>
                <c:pt idx="1450">
                  <c:v>-3.8924519999999996</c:v>
                </c:pt>
                <c:pt idx="1451">
                  <c:v>-3.8955369999999991</c:v>
                </c:pt>
                <c:pt idx="1452">
                  <c:v>-3.877400999999999</c:v>
                </c:pt>
                <c:pt idx="1453">
                  <c:v>-3.8607559999999994</c:v>
                </c:pt>
                <c:pt idx="1454">
                  <c:v>-3.8972029999999993</c:v>
                </c:pt>
                <c:pt idx="1455">
                  <c:v>-3.8942709999999998</c:v>
                </c:pt>
                <c:pt idx="1456">
                  <c:v>-3.9013020000000003</c:v>
                </c:pt>
                <c:pt idx="1457">
                  <c:v>-3.8984810000000012</c:v>
                </c:pt>
                <c:pt idx="1458">
                  <c:v>-3.8953300000000004</c:v>
                </c:pt>
                <c:pt idx="1459">
                  <c:v>-3.9260739999999998</c:v>
                </c:pt>
                <c:pt idx="1460">
                  <c:v>-3.9206080000000005</c:v>
                </c:pt>
                <c:pt idx="1461">
                  <c:v>-3.9091969999999998</c:v>
                </c:pt>
                <c:pt idx="1462">
                  <c:v>-3.9117090000000001</c:v>
                </c:pt>
                <c:pt idx="1463">
                  <c:v>-3.9300350000000011</c:v>
                </c:pt>
                <c:pt idx="1464">
                  <c:v>-3.9245169999999998</c:v>
                </c:pt>
                <c:pt idx="1465">
                  <c:v>-3.934304</c:v>
                </c:pt>
                <c:pt idx="1466">
                  <c:v>-3.9275269999999995</c:v>
                </c:pt>
                <c:pt idx="1467">
                  <c:v>-3.9200869999999997</c:v>
                </c:pt>
                <c:pt idx="1468">
                  <c:v>-3.8993280000000006</c:v>
                </c:pt>
                <c:pt idx="1469">
                  <c:v>-3.9274190000000004</c:v>
                </c:pt>
                <c:pt idx="1470">
                  <c:v>-3.9411699999999996</c:v>
                </c:pt>
                <c:pt idx="1471">
                  <c:v>-3.9199860000000006</c:v>
                </c:pt>
                <c:pt idx="1472">
                  <c:v>-3.9313660000000006</c:v>
                </c:pt>
                <c:pt idx="1473">
                  <c:v>-3.9339620000000011</c:v>
                </c:pt>
                <c:pt idx="1474">
                  <c:v>-3.9386340000000004</c:v>
                </c:pt>
                <c:pt idx="1475">
                  <c:v>-3.9600619999999997</c:v>
                </c:pt>
                <c:pt idx="1476">
                  <c:v>-3.930885</c:v>
                </c:pt>
                <c:pt idx="1477">
                  <c:v>-3.936115</c:v>
                </c:pt>
                <c:pt idx="1478">
                  <c:v>-3.9517889999999998</c:v>
                </c:pt>
                <c:pt idx="1479">
                  <c:v>-3.946165999999999</c:v>
                </c:pt>
                <c:pt idx="1480">
                  <c:v>-3.9224390000000007</c:v>
                </c:pt>
                <c:pt idx="1481">
                  <c:v>-3.9383950000000008</c:v>
                </c:pt>
                <c:pt idx="1482">
                  <c:v>-3.9447019999999995</c:v>
                </c:pt>
                <c:pt idx="1483">
                  <c:v>-3.9470589999999994</c:v>
                </c:pt>
                <c:pt idx="1484">
                  <c:v>-3.9327790000000009</c:v>
                </c:pt>
                <c:pt idx="1485">
                  <c:v>-3.948595000000001</c:v>
                </c:pt>
                <c:pt idx="1486">
                  <c:v>-3.9633049999999992</c:v>
                </c:pt>
                <c:pt idx="1487">
                  <c:v>-3.9681999999999995</c:v>
                </c:pt>
                <c:pt idx="1488">
                  <c:v>-3.9630910000000004</c:v>
                </c:pt>
                <c:pt idx="1489">
                  <c:v>-3.954972999999999</c:v>
                </c:pt>
                <c:pt idx="1490">
                  <c:v>-3.9718850000000003</c:v>
                </c:pt>
                <c:pt idx="1491">
                  <c:v>-3.9714479999999996</c:v>
                </c:pt>
                <c:pt idx="1492">
                  <c:v>-3.9600429999999998</c:v>
                </c:pt>
                <c:pt idx="1493">
                  <c:v>-3.9434490000000002</c:v>
                </c:pt>
                <c:pt idx="1494">
                  <c:v>-3.9440099999999996</c:v>
                </c:pt>
                <c:pt idx="1495">
                  <c:v>-3.9525980000000001</c:v>
                </c:pt>
                <c:pt idx="1496">
                  <c:v>-3.9327050000000012</c:v>
                </c:pt>
                <c:pt idx="1497">
                  <c:v>-3.9548880000000004</c:v>
                </c:pt>
                <c:pt idx="1498">
                  <c:v>-3.9327990000000002</c:v>
                </c:pt>
                <c:pt idx="1499">
                  <c:v>-3.9574490000000004</c:v>
                </c:pt>
                <c:pt idx="1500">
                  <c:v>-3.9572099999999999</c:v>
                </c:pt>
                <c:pt idx="1501">
                  <c:v>-3.9589350000000003</c:v>
                </c:pt>
                <c:pt idx="1502">
                  <c:v>-3.9447450000000002</c:v>
                </c:pt>
                <c:pt idx="1503">
                  <c:v>-3.9648120000000011</c:v>
                </c:pt>
                <c:pt idx="1504">
                  <c:v>-3.9732340000000006</c:v>
                </c:pt>
                <c:pt idx="1505">
                  <c:v>-3.9604610000000005</c:v>
                </c:pt>
                <c:pt idx="1506">
                  <c:v>-3.9670389999999998</c:v>
                </c:pt>
                <c:pt idx="1507">
                  <c:v>-3.9552039999999993</c:v>
                </c:pt>
                <c:pt idx="1508">
                  <c:v>-3.9749759999999998</c:v>
                </c:pt>
                <c:pt idx="1509">
                  <c:v>-3.9654640000000008</c:v>
                </c:pt>
                <c:pt idx="1510">
                  <c:v>-3.9687860000000006</c:v>
                </c:pt>
                <c:pt idx="1511">
                  <c:v>-3.9776210000000001</c:v>
                </c:pt>
                <c:pt idx="1512">
                  <c:v>-3.9956610000000001</c:v>
                </c:pt>
                <c:pt idx="1513">
                  <c:v>-3.9903500000000012</c:v>
                </c:pt>
                <c:pt idx="1514">
                  <c:v>-3.9992990000000006</c:v>
                </c:pt>
                <c:pt idx="1515">
                  <c:v>-3.9927260000000011</c:v>
                </c:pt>
                <c:pt idx="1516">
                  <c:v>-3.9835070000000004</c:v>
                </c:pt>
                <c:pt idx="1517">
                  <c:v>-3.9855089999999995</c:v>
                </c:pt>
                <c:pt idx="1518">
                  <c:v>-3.9885550000000007</c:v>
                </c:pt>
                <c:pt idx="1519">
                  <c:v>-3.9931859999999997</c:v>
                </c:pt>
                <c:pt idx="1520">
                  <c:v>-4.0014729999999998</c:v>
                </c:pt>
                <c:pt idx="1521">
                  <c:v>-3.9814980000000002</c:v>
                </c:pt>
                <c:pt idx="1522">
                  <c:v>-4.0120250000000004</c:v>
                </c:pt>
                <c:pt idx="1523">
                  <c:v>-4.0075409999999998</c:v>
                </c:pt>
                <c:pt idx="1524">
                  <c:v>-4.0163350000000007</c:v>
                </c:pt>
                <c:pt idx="1525">
                  <c:v>-3.9946010000000003</c:v>
                </c:pt>
                <c:pt idx="1526">
                  <c:v>-4.0172940000000006</c:v>
                </c:pt>
                <c:pt idx="1527">
                  <c:v>-4.0134499999999997</c:v>
                </c:pt>
                <c:pt idx="1528">
                  <c:v>-3.9910350000000001</c:v>
                </c:pt>
                <c:pt idx="1529">
                  <c:v>-4.0309759999999999</c:v>
                </c:pt>
                <c:pt idx="1530">
                  <c:v>-4.0211690000000004</c:v>
                </c:pt>
                <c:pt idx="1531">
                  <c:v>-4.0464349999999998</c:v>
                </c:pt>
                <c:pt idx="1532">
                  <c:v>-4.0338809999999992</c:v>
                </c:pt>
                <c:pt idx="1533">
                  <c:v>-4.0425519999999997</c:v>
                </c:pt>
                <c:pt idx="1534">
                  <c:v>-4.0329079999999999</c:v>
                </c:pt>
                <c:pt idx="1535">
                  <c:v>-4.0467349999999991</c:v>
                </c:pt>
                <c:pt idx="1536">
                  <c:v>-4.0402590000000007</c:v>
                </c:pt>
                <c:pt idx="1537">
                  <c:v>-4.019042999999999</c:v>
                </c:pt>
                <c:pt idx="1538">
                  <c:v>-4.0236159999999996</c:v>
                </c:pt>
                <c:pt idx="1539">
                  <c:v>-4.0409089999999992</c:v>
                </c:pt>
                <c:pt idx="1540">
                  <c:v>-4.0442639999999992</c:v>
                </c:pt>
                <c:pt idx="1541">
                  <c:v>-4.0457239999999999</c:v>
                </c:pt>
                <c:pt idx="1542">
                  <c:v>-4.0325360000000003</c:v>
                </c:pt>
                <c:pt idx="1543">
                  <c:v>-4.0369619999999999</c:v>
                </c:pt>
                <c:pt idx="1544">
                  <c:v>-4.0398269999999998</c:v>
                </c:pt>
                <c:pt idx="1545">
                  <c:v>-4.0612709999999996</c:v>
                </c:pt>
                <c:pt idx="1546">
                  <c:v>-4.0609169999999999</c:v>
                </c:pt>
                <c:pt idx="1547">
                  <c:v>-4.0388710000000003</c:v>
                </c:pt>
                <c:pt idx="1548">
                  <c:v>-4.0543049999999994</c:v>
                </c:pt>
                <c:pt idx="1549">
                  <c:v>-4.0314769999999998</c:v>
                </c:pt>
                <c:pt idx="1550">
                  <c:v>-4.0647880000000001</c:v>
                </c:pt>
                <c:pt idx="1551">
                  <c:v>-4.0499649999999994</c:v>
                </c:pt>
                <c:pt idx="1552">
                  <c:v>-4.0659420000000006</c:v>
                </c:pt>
                <c:pt idx="1553">
                  <c:v>-4.0595940000000006</c:v>
                </c:pt>
                <c:pt idx="1554">
                  <c:v>-4.0451459999999999</c:v>
                </c:pt>
                <c:pt idx="1555">
                  <c:v>-4.0596820000000005</c:v>
                </c:pt>
                <c:pt idx="1556">
                  <c:v>-4.06968</c:v>
                </c:pt>
                <c:pt idx="1557">
                  <c:v>-4.0816180000000006</c:v>
                </c:pt>
                <c:pt idx="1558">
                  <c:v>-4.0718160000000001</c:v>
                </c:pt>
                <c:pt idx="1559">
                  <c:v>-4.0633549999999996</c:v>
                </c:pt>
                <c:pt idx="1560">
                  <c:v>-4.0700820000000002</c:v>
                </c:pt>
                <c:pt idx="1561">
                  <c:v>-4.0744629999999997</c:v>
                </c:pt>
                <c:pt idx="1562">
                  <c:v>-4.0662660000000006</c:v>
                </c:pt>
                <c:pt idx="1563">
                  <c:v>-4.0391969999999997</c:v>
                </c:pt>
                <c:pt idx="1564">
                  <c:v>-4.0577830000000006</c:v>
                </c:pt>
                <c:pt idx="1565">
                  <c:v>-4.0752789999999992</c:v>
                </c:pt>
                <c:pt idx="1566">
                  <c:v>-4.0717840000000001</c:v>
                </c:pt>
                <c:pt idx="1567">
                  <c:v>-4.0606170000000006</c:v>
                </c:pt>
                <c:pt idx="1568">
                  <c:v>-4.0809259999999998</c:v>
                </c:pt>
                <c:pt idx="1569">
                  <c:v>-4.0330319999999995</c:v>
                </c:pt>
                <c:pt idx="1570">
                  <c:v>-4.0648270000000011</c:v>
                </c:pt>
                <c:pt idx="1571">
                  <c:v>-4.0670679999999999</c:v>
                </c:pt>
                <c:pt idx="1572">
                  <c:v>-4.0835600000000003</c:v>
                </c:pt>
                <c:pt idx="1573">
                  <c:v>-4.0980610000000004</c:v>
                </c:pt>
                <c:pt idx="1574">
                  <c:v>-4.0525069999999994</c:v>
                </c:pt>
                <c:pt idx="1575">
                  <c:v>-4.0778780000000001</c:v>
                </c:pt>
                <c:pt idx="1576">
                  <c:v>-4.0743039999999997</c:v>
                </c:pt>
                <c:pt idx="1577">
                  <c:v>-4.0858470000000002</c:v>
                </c:pt>
                <c:pt idx="1578">
                  <c:v>-4.0819729999999996</c:v>
                </c:pt>
                <c:pt idx="1579">
                  <c:v>-4.1015399999999991</c:v>
                </c:pt>
                <c:pt idx="1580">
                  <c:v>-4.0757699999999994</c:v>
                </c:pt>
                <c:pt idx="1581">
                  <c:v>-4.0989419999999992</c:v>
                </c:pt>
                <c:pt idx="1582">
                  <c:v>-4.0879049999999992</c:v>
                </c:pt>
                <c:pt idx="1583">
                  <c:v>-4.0863110000000002</c:v>
                </c:pt>
                <c:pt idx="1584">
                  <c:v>-4.1001579999999995</c:v>
                </c:pt>
                <c:pt idx="1585">
                  <c:v>-4.1014390000000001</c:v>
                </c:pt>
                <c:pt idx="1586">
                  <c:v>-4.0952599999999997</c:v>
                </c:pt>
                <c:pt idx="1587">
                  <c:v>-4.1056049999999997</c:v>
                </c:pt>
                <c:pt idx="1588">
                  <c:v>-4.1174100000000005</c:v>
                </c:pt>
                <c:pt idx="1589">
                  <c:v>-4.0955820000000003</c:v>
                </c:pt>
                <c:pt idx="1590">
                  <c:v>-4.1110819999999988</c:v>
                </c:pt>
                <c:pt idx="1591">
                  <c:v>-4.0812780000000002</c:v>
                </c:pt>
                <c:pt idx="1592">
                  <c:v>-4.1171769999999999</c:v>
                </c:pt>
                <c:pt idx="1593">
                  <c:v>-4.108695</c:v>
                </c:pt>
                <c:pt idx="1594">
                  <c:v>-4.1161500000000002</c:v>
                </c:pt>
                <c:pt idx="1595">
                  <c:v>-4.118081000000001</c:v>
                </c:pt>
                <c:pt idx="1596">
                  <c:v>-4.1255800000000002</c:v>
                </c:pt>
                <c:pt idx="1597">
                  <c:v>-4.1259929999999994</c:v>
                </c:pt>
                <c:pt idx="1598">
                  <c:v>-4.1060809999999996</c:v>
                </c:pt>
                <c:pt idx="1599">
                  <c:v>-4.126453999999999</c:v>
                </c:pt>
                <c:pt idx="1600">
                  <c:v>-4.1385659999999991</c:v>
                </c:pt>
                <c:pt idx="1601">
                  <c:v>-4.1175799999999994</c:v>
                </c:pt>
                <c:pt idx="1602">
                  <c:v>-4.1444299999999998</c:v>
                </c:pt>
                <c:pt idx="1603">
                  <c:v>-4.1261919999999996</c:v>
                </c:pt>
                <c:pt idx="1604">
                  <c:v>-4.1130990000000001</c:v>
                </c:pt>
                <c:pt idx="1605">
                  <c:v>-4.1314839999999995</c:v>
                </c:pt>
                <c:pt idx="1606">
                  <c:v>-4.1292580000000001</c:v>
                </c:pt>
                <c:pt idx="1607">
                  <c:v>-4.1375779999999995</c:v>
                </c:pt>
                <c:pt idx="1608">
                  <c:v>-4.1394269999999995</c:v>
                </c:pt>
                <c:pt idx="1609">
                  <c:v>-4.0904470000000002</c:v>
                </c:pt>
                <c:pt idx="1610">
                  <c:v>-4.1625820000000004</c:v>
                </c:pt>
                <c:pt idx="1611">
                  <c:v>-4.1543910000000004</c:v>
                </c:pt>
                <c:pt idx="1612">
                  <c:v>-4.1561510000000013</c:v>
                </c:pt>
                <c:pt idx="1613">
                  <c:v>-4.135148</c:v>
                </c:pt>
                <c:pt idx="1614">
                  <c:v>-4.1501380000000001</c:v>
                </c:pt>
                <c:pt idx="1615">
                  <c:v>-4.1689439999999998</c:v>
                </c:pt>
                <c:pt idx="1616">
                  <c:v>-4.147259</c:v>
                </c:pt>
                <c:pt idx="1617">
                  <c:v>-4.1580440000000003</c:v>
                </c:pt>
                <c:pt idx="1618">
                  <c:v>-4.1636290000000002</c:v>
                </c:pt>
                <c:pt idx="1619">
                  <c:v>-4.1722329999999994</c:v>
                </c:pt>
                <c:pt idx="1620">
                  <c:v>-4.1684869999999998</c:v>
                </c:pt>
                <c:pt idx="1621">
                  <c:v>-4.1696249999999999</c:v>
                </c:pt>
                <c:pt idx="1622">
                  <c:v>-4.1583410000000001</c:v>
                </c:pt>
                <c:pt idx="1623">
                  <c:v>-4.1635519999999993</c:v>
                </c:pt>
                <c:pt idx="1624">
                  <c:v>-4.1806289999999997</c:v>
                </c:pt>
                <c:pt idx="1625">
                  <c:v>-4.1805529999999997</c:v>
                </c:pt>
                <c:pt idx="1626">
                  <c:v>-4.1690230000000001</c:v>
                </c:pt>
                <c:pt idx="1627">
                  <c:v>-4.1840839999999995</c:v>
                </c:pt>
                <c:pt idx="1628">
                  <c:v>-4.1865290000000002</c:v>
                </c:pt>
                <c:pt idx="1629">
                  <c:v>-4.1882389999999994</c:v>
                </c:pt>
                <c:pt idx="1630">
                  <c:v>-4.1482510000000001</c:v>
                </c:pt>
                <c:pt idx="1631">
                  <c:v>-4.1884610000000002</c:v>
                </c:pt>
                <c:pt idx="1632">
                  <c:v>-4.2057169999999999</c:v>
                </c:pt>
                <c:pt idx="1633">
                  <c:v>-4.197851</c:v>
                </c:pt>
                <c:pt idx="1634">
                  <c:v>-4.1267839999999998</c:v>
                </c:pt>
                <c:pt idx="1635">
                  <c:v>-4.1630879999999992</c:v>
                </c:pt>
                <c:pt idx="1636">
                  <c:v>-4.1677029999999995</c:v>
                </c:pt>
                <c:pt idx="1637">
                  <c:v>-4.191472000000001</c:v>
                </c:pt>
                <c:pt idx="1638">
                  <c:v>-4.1720470000000009</c:v>
                </c:pt>
                <c:pt idx="1639">
                  <c:v>-4.1511370000000003</c:v>
                </c:pt>
                <c:pt idx="1640">
                  <c:v>-4.2108089999999994</c:v>
                </c:pt>
                <c:pt idx="1641">
                  <c:v>-4.2083270000000006</c:v>
                </c:pt>
                <c:pt idx="1642">
                  <c:v>-4.1825589999999995</c:v>
                </c:pt>
                <c:pt idx="1643">
                  <c:v>-4.1841480000000004</c:v>
                </c:pt>
                <c:pt idx="1644">
                  <c:v>-4.1984459999999997</c:v>
                </c:pt>
                <c:pt idx="1645">
                  <c:v>-4.216329</c:v>
                </c:pt>
                <c:pt idx="1646">
                  <c:v>-4.2014710000000006</c:v>
                </c:pt>
                <c:pt idx="1647">
                  <c:v>-4.1911659999999991</c:v>
                </c:pt>
                <c:pt idx="1648">
                  <c:v>-4.2165989999999987</c:v>
                </c:pt>
                <c:pt idx="1649">
                  <c:v>-4.2395959999999988</c:v>
                </c:pt>
                <c:pt idx="1650">
                  <c:v>-4.2117000000000004</c:v>
                </c:pt>
                <c:pt idx="1651">
                  <c:v>-4.2079120000000003</c:v>
                </c:pt>
                <c:pt idx="1652">
                  <c:v>-4.2159000000000013</c:v>
                </c:pt>
                <c:pt idx="1653">
                  <c:v>-4.2409149999999993</c:v>
                </c:pt>
                <c:pt idx="1654">
                  <c:v>-4.2125089999999989</c:v>
                </c:pt>
                <c:pt idx="1655">
                  <c:v>-4.190944</c:v>
                </c:pt>
                <c:pt idx="1656">
                  <c:v>-4.2078720000000009</c:v>
                </c:pt>
                <c:pt idx="1657">
                  <c:v>-4.2227239999999995</c:v>
                </c:pt>
                <c:pt idx="1658">
                  <c:v>-4.230124</c:v>
                </c:pt>
                <c:pt idx="1659">
                  <c:v>-4.2154109999999996</c:v>
                </c:pt>
                <c:pt idx="1660">
                  <c:v>-4.2087399999999997</c:v>
                </c:pt>
                <c:pt idx="1661">
                  <c:v>-4.20587</c:v>
                </c:pt>
                <c:pt idx="1662">
                  <c:v>-4.205941000000001</c:v>
                </c:pt>
                <c:pt idx="1663">
                  <c:v>-4.2061899999999994</c:v>
                </c:pt>
                <c:pt idx="1664">
                  <c:v>-4.1937540000000002</c:v>
                </c:pt>
                <c:pt idx="1665">
                  <c:v>-4.2150909999999993</c:v>
                </c:pt>
                <c:pt idx="1666">
                  <c:v>-4.225041</c:v>
                </c:pt>
                <c:pt idx="1667">
                  <c:v>-4.2066730000000003</c:v>
                </c:pt>
                <c:pt idx="1668">
                  <c:v>-4.1986660000000002</c:v>
                </c:pt>
                <c:pt idx="1669">
                  <c:v>-4.2218800000000005</c:v>
                </c:pt>
                <c:pt idx="1670">
                  <c:v>-4.2430880000000011</c:v>
                </c:pt>
                <c:pt idx="1671">
                  <c:v>-4.2212899999999998</c:v>
                </c:pt>
                <c:pt idx="1672">
                  <c:v>-4.2124319999999997</c:v>
                </c:pt>
                <c:pt idx="1673">
                  <c:v>-4.217371</c:v>
                </c:pt>
                <c:pt idx="1674">
                  <c:v>-4.2254000000000005</c:v>
                </c:pt>
                <c:pt idx="1675">
                  <c:v>-4.2069790000000005</c:v>
                </c:pt>
                <c:pt idx="1676">
                  <c:v>-4.1916339999999987</c:v>
                </c:pt>
                <c:pt idx="1677">
                  <c:v>-4.2145609999999998</c:v>
                </c:pt>
                <c:pt idx="1678">
                  <c:v>-4.2206899999999994</c:v>
                </c:pt>
                <c:pt idx="1679">
                  <c:v>-4.216685</c:v>
                </c:pt>
                <c:pt idx="1680">
                  <c:v>-4.2287359999999996</c:v>
                </c:pt>
                <c:pt idx="1681">
                  <c:v>-4.2378260000000001</c:v>
                </c:pt>
                <c:pt idx="1682">
                  <c:v>-4.2373359999999991</c:v>
                </c:pt>
                <c:pt idx="1683">
                  <c:v>-4.239865</c:v>
                </c:pt>
                <c:pt idx="1684">
                  <c:v>-4.2429809999999994</c:v>
                </c:pt>
                <c:pt idx="1685">
                  <c:v>-4.2425739999999994</c:v>
                </c:pt>
                <c:pt idx="1686">
                  <c:v>-4.2525040000000001</c:v>
                </c:pt>
                <c:pt idx="1687">
                  <c:v>-4.2384769999999996</c:v>
                </c:pt>
                <c:pt idx="1688">
                  <c:v>-4.2437100000000001</c:v>
                </c:pt>
                <c:pt idx="1689">
                  <c:v>-4.2504989999999996</c:v>
                </c:pt>
                <c:pt idx="1690">
                  <c:v>-4.2501820000000006</c:v>
                </c:pt>
                <c:pt idx="1691">
                  <c:v>-4.2543950000000006</c:v>
                </c:pt>
                <c:pt idx="1692">
                  <c:v>-4.2598299999999991</c:v>
                </c:pt>
                <c:pt idx="1693">
                  <c:v>-4.2530420000000007</c:v>
                </c:pt>
                <c:pt idx="1694">
                  <c:v>-4.2731830000000013</c:v>
                </c:pt>
                <c:pt idx="1695">
                  <c:v>-4.2595999999999989</c:v>
                </c:pt>
                <c:pt idx="1696">
                  <c:v>-4.2724049999999991</c:v>
                </c:pt>
                <c:pt idx="1697">
                  <c:v>-4.2738080000000007</c:v>
                </c:pt>
                <c:pt idx="1698">
                  <c:v>-4.2779949999999998</c:v>
                </c:pt>
                <c:pt idx="1699">
                  <c:v>-4.2851130000000008</c:v>
                </c:pt>
                <c:pt idx="1700">
                  <c:v>-4.2767499999999998</c:v>
                </c:pt>
                <c:pt idx="1701">
                  <c:v>-4.2729789999999994</c:v>
                </c:pt>
                <c:pt idx="1702">
                  <c:v>-4.2555050000000003</c:v>
                </c:pt>
                <c:pt idx="1703">
                  <c:v>-4.2876700000000003</c:v>
                </c:pt>
                <c:pt idx="1704">
                  <c:v>-4.257003000000001</c:v>
                </c:pt>
                <c:pt idx="1705">
                  <c:v>-4.2562920000000002</c:v>
                </c:pt>
                <c:pt idx="1706">
                  <c:v>-4.2722649999999991</c:v>
                </c:pt>
                <c:pt idx="1707">
                  <c:v>-4.2811349999999999</c:v>
                </c:pt>
                <c:pt idx="1708">
                  <c:v>-4.2628769999999996</c:v>
                </c:pt>
                <c:pt idx="1709">
                  <c:v>-4.2575460000000005</c:v>
                </c:pt>
                <c:pt idx="1710">
                  <c:v>-4.2923200000000001</c:v>
                </c:pt>
                <c:pt idx="1711">
                  <c:v>-4.3047039999999992</c:v>
                </c:pt>
                <c:pt idx="1712">
                  <c:v>-4.295933999999999</c:v>
                </c:pt>
                <c:pt idx="1713">
                  <c:v>-4.2924550000000004</c:v>
                </c:pt>
                <c:pt idx="1714">
                  <c:v>-4.2998989999999999</c:v>
                </c:pt>
                <c:pt idx="1715">
                  <c:v>-4.3072449999999991</c:v>
                </c:pt>
                <c:pt idx="1716">
                  <c:v>-4.3079269999999994</c:v>
                </c:pt>
                <c:pt idx="1717">
                  <c:v>-4.3003519999999993</c:v>
                </c:pt>
                <c:pt idx="1718">
                  <c:v>-4.2843799999999987</c:v>
                </c:pt>
                <c:pt idx="1719">
                  <c:v>-4.2852629999999996</c:v>
                </c:pt>
                <c:pt idx="1720">
                  <c:v>-4.3277659999999996</c:v>
                </c:pt>
                <c:pt idx="1721">
                  <c:v>-4.3196099999999991</c:v>
                </c:pt>
                <c:pt idx="1722">
                  <c:v>-4.3022020000000003</c:v>
                </c:pt>
                <c:pt idx="1723">
                  <c:v>-4.3125610000000005</c:v>
                </c:pt>
                <c:pt idx="1724">
                  <c:v>-4.3395889999999993</c:v>
                </c:pt>
                <c:pt idx="1725">
                  <c:v>-4.3385800000000003</c:v>
                </c:pt>
                <c:pt idx="1726">
                  <c:v>-4.3202460000000009</c:v>
                </c:pt>
                <c:pt idx="1727">
                  <c:v>-4.3142109999999994</c:v>
                </c:pt>
                <c:pt idx="1728">
                  <c:v>-4.338477000000001</c:v>
                </c:pt>
                <c:pt idx="1729">
                  <c:v>-4.3472669999999995</c:v>
                </c:pt>
                <c:pt idx="1730">
                  <c:v>-4.3272900000000014</c:v>
                </c:pt>
                <c:pt idx="1731">
                  <c:v>-4.3270850000000003</c:v>
                </c:pt>
                <c:pt idx="1732">
                  <c:v>-4.3281749999999999</c:v>
                </c:pt>
                <c:pt idx="1733">
                  <c:v>-4.3057770000000009</c:v>
                </c:pt>
                <c:pt idx="1734">
                  <c:v>-4.310963000000001</c:v>
                </c:pt>
                <c:pt idx="1735">
                  <c:v>-4.3222970000000007</c:v>
                </c:pt>
                <c:pt idx="1736">
                  <c:v>-4.3371740000000001</c:v>
                </c:pt>
                <c:pt idx="1737">
                  <c:v>-4.3390000000000004</c:v>
                </c:pt>
                <c:pt idx="1738">
                  <c:v>-4.3382280000000009</c:v>
                </c:pt>
                <c:pt idx="1739">
                  <c:v>-4.338908</c:v>
                </c:pt>
                <c:pt idx="1740">
                  <c:v>-4.3238139999999996</c:v>
                </c:pt>
                <c:pt idx="1741">
                  <c:v>-4.3491090000000003</c:v>
                </c:pt>
                <c:pt idx="1742">
                  <c:v>-4.336263999999999</c:v>
                </c:pt>
                <c:pt idx="1743">
                  <c:v>-4.3340980000000009</c:v>
                </c:pt>
                <c:pt idx="1744">
                  <c:v>-4.3512979999999999</c:v>
                </c:pt>
                <c:pt idx="1745">
                  <c:v>-4.3628499999999999</c:v>
                </c:pt>
                <c:pt idx="1746">
                  <c:v>-4.3319780000000003</c:v>
                </c:pt>
                <c:pt idx="1747">
                  <c:v>-4.3504849999999999</c:v>
                </c:pt>
                <c:pt idx="1748">
                  <c:v>-4.3379500000000011</c:v>
                </c:pt>
                <c:pt idx="1749">
                  <c:v>-4.3572699999999998</c:v>
                </c:pt>
                <c:pt idx="1750">
                  <c:v>-4.3558960000000013</c:v>
                </c:pt>
                <c:pt idx="1751">
                  <c:v>-4.3390789999999999</c:v>
                </c:pt>
                <c:pt idx="1752">
                  <c:v>-4.3405759999999995</c:v>
                </c:pt>
                <c:pt idx="1753">
                  <c:v>-4.2889739999999996</c:v>
                </c:pt>
                <c:pt idx="1754">
                  <c:v>-4.3174929999999998</c:v>
                </c:pt>
                <c:pt idx="1755">
                  <c:v>-4.3336980000000001</c:v>
                </c:pt>
                <c:pt idx="1756">
                  <c:v>-4.3450469999999992</c:v>
                </c:pt>
                <c:pt idx="1757">
                  <c:v>-4.3584510000000005</c:v>
                </c:pt>
                <c:pt idx="1758">
                  <c:v>-4.3521649999999994</c:v>
                </c:pt>
                <c:pt idx="1759">
                  <c:v>-4.3640270000000001</c:v>
                </c:pt>
                <c:pt idx="1760">
                  <c:v>-4.3635319999999993</c:v>
                </c:pt>
                <c:pt idx="1761">
                  <c:v>-4.357545</c:v>
                </c:pt>
                <c:pt idx="1762">
                  <c:v>-4.3635560000000009</c:v>
                </c:pt>
                <c:pt idx="1763">
                  <c:v>-4.3642570000000003</c:v>
                </c:pt>
                <c:pt idx="1764">
                  <c:v>-4.359966</c:v>
                </c:pt>
                <c:pt idx="1765">
                  <c:v>-4.3511349999999993</c:v>
                </c:pt>
                <c:pt idx="1766">
                  <c:v>-4.3549670000000003</c:v>
                </c:pt>
                <c:pt idx="1767">
                  <c:v>-4.3488660000000001</c:v>
                </c:pt>
                <c:pt idx="1768">
                  <c:v>-4.3603079999999999</c:v>
                </c:pt>
                <c:pt idx="1769">
                  <c:v>-4.3830860000000005</c:v>
                </c:pt>
                <c:pt idx="1770">
                  <c:v>-4.359947</c:v>
                </c:pt>
                <c:pt idx="1771">
                  <c:v>-4.3765400000000003</c:v>
                </c:pt>
                <c:pt idx="1772">
                  <c:v>-4.3855140000000006</c:v>
                </c:pt>
                <c:pt idx="1773">
                  <c:v>-4.3749330000000004</c:v>
                </c:pt>
                <c:pt idx="1774">
                  <c:v>-4.3871900000000004</c:v>
                </c:pt>
                <c:pt idx="1775">
                  <c:v>-4.3910269999999993</c:v>
                </c:pt>
                <c:pt idx="1776">
                  <c:v>-4.4003540000000001</c:v>
                </c:pt>
                <c:pt idx="1777">
                  <c:v>-4.3870989999999992</c:v>
                </c:pt>
                <c:pt idx="1778">
                  <c:v>-4.3841529999999995</c:v>
                </c:pt>
                <c:pt idx="1779">
                  <c:v>-4.401529</c:v>
                </c:pt>
                <c:pt idx="1780">
                  <c:v>-4.4009789999999995</c:v>
                </c:pt>
                <c:pt idx="1781">
                  <c:v>-4.3803290000000006</c:v>
                </c:pt>
                <c:pt idx="1782">
                  <c:v>-4.3876559999999998</c:v>
                </c:pt>
                <c:pt idx="1783">
                  <c:v>-4.3995770000000007</c:v>
                </c:pt>
                <c:pt idx="1784">
                  <c:v>-4.3904270000000007</c:v>
                </c:pt>
                <c:pt idx="1785">
                  <c:v>-4.3918970000000002</c:v>
                </c:pt>
                <c:pt idx="1786">
                  <c:v>-4.3762680000000005</c:v>
                </c:pt>
                <c:pt idx="1787">
                  <c:v>-4.3961609999999993</c:v>
                </c:pt>
                <c:pt idx="1788">
                  <c:v>-4.3938930000000003</c:v>
                </c:pt>
                <c:pt idx="1789">
                  <c:v>-4.4095839999999997</c:v>
                </c:pt>
                <c:pt idx="1790">
                  <c:v>-4.4022889999999997</c:v>
                </c:pt>
                <c:pt idx="1791">
                  <c:v>-4.4122859999999999</c:v>
                </c:pt>
                <c:pt idx="1792">
                  <c:v>-4.4227290000000004</c:v>
                </c:pt>
                <c:pt idx="1793">
                  <c:v>-4.4016640000000002</c:v>
                </c:pt>
                <c:pt idx="1794">
                  <c:v>-4.4032419999999997</c:v>
                </c:pt>
                <c:pt idx="1795">
                  <c:v>-4.3638500000000002</c:v>
                </c:pt>
                <c:pt idx="1796">
                  <c:v>-4.4075410000000002</c:v>
                </c:pt>
                <c:pt idx="1797">
                  <c:v>-4.3876720000000002</c:v>
                </c:pt>
                <c:pt idx="1798">
                  <c:v>-4.404763</c:v>
                </c:pt>
                <c:pt idx="1799">
                  <c:v>-4.4091620000000002</c:v>
                </c:pt>
                <c:pt idx="1800">
                  <c:v>-4.3863050000000001</c:v>
                </c:pt>
                <c:pt idx="1801">
                  <c:v>-4.3844539999999999</c:v>
                </c:pt>
                <c:pt idx="1802">
                  <c:v>-4.4269959999999999</c:v>
                </c:pt>
                <c:pt idx="1803">
                  <c:v>-4.4110360000000002</c:v>
                </c:pt>
                <c:pt idx="1804">
                  <c:v>-4.3965789999999991</c:v>
                </c:pt>
                <c:pt idx="1805">
                  <c:v>-4.3858350000000002</c:v>
                </c:pt>
                <c:pt idx="1806">
                  <c:v>-4.4227220000000003</c:v>
                </c:pt>
                <c:pt idx="1807">
                  <c:v>-4.4348030000000005</c:v>
                </c:pt>
                <c:pt idx="1808">
                  <c:v>-4.4163819999999996</c:v>
                </c:pt>
                <c:pt idx="1809">
                  <c:v>-4.3978510000000002</c:v>
                </c:pt>
                <c:pt idx="1810">
                  <c:v>-4.4213959999999997</c:v>
                </c:pt>
                <c:pt idx="1811">
                  <c:v>-4.4366149999999998</c:v>
                </c:pt>
                <c:pt idx="1812">
                  <c:v>-4.4304709999999989</c:v>
                </c:pt>
                <c:pt idx="1813">
                  <c:v>-4.438384000000001</c:v>
                </c:pt>
                <c:pt idx="1814">
                  <c:v>-4.4624049999999995</c:v>
                </c:pt>
                <c:pt idx="1815">
                  <c:v>-4.4633019999999997</c:v>
                </c:pt>
                <c:pt idx="1816">
                  <c:v>-4.454699999999999</c:v>
                </c:pt>
                <c:pt idx="1817">
                  <c:v>-4.4444490000000005</c:v>
                </c:pt>
                <c:pt idx="1818">
                  <c:v>-4.4590200000000006</c:v>
                </c:pt>
                <c:pt idx="1819">
                  <c:v>-4.4730889999999999</c:v>
                </c:pt>
                <c:pt idx="1820">
                  <c:v>-4.4391530000000001</c:v>
                </c:pt>
                <c:pt idx="1821">
                  <c:v>-4.4414189999999998</c:v>
                </c:pt>
                <c:pt idx="1822">
                  <c:v>-4.4383509999999999</c:v>
                </c:pt>
                <c:pt idx="1823">
                  <c:v>-4.4131179999999999</c:v>
                </c:pt>
                <c:pt idx="1824">
                  <c:v>-4.412191</c:v>
                </c:pt>
                <c:pt idx="1825">
                  <c:v>-4.4170920000000002</c:v>
                </c:pt>
                <c:pt idx="1826">
                  <c:v>-4.471463</c:v>
                </c:pt>
                <c:pt idx="1827">
                  <c:v>-4.4626770000000002</c:v>
                </c:pt>
                <c:pt idx="1828">
                  <c:v>-4.455559</c:v>
                </c:pt>
                <c:pt idx="1829">
                  <c:v>-4.4591799999999999</c:v>
                </c:pt>
                <c:pt idx="1830">
                  <c:v>-4.4506889999999997</c:v>
                </c:pt>
                <c:pt idx="1831">
                  <c:v>-4.4390309999999999</c:v>
                </c:pt>
                <c:pt idx="1832">
                  <c:v>-4.4394530000000003</c:v>
                </c:pt>
                <c:pt idx="1833">
                  <c:v>-4.4617599999999999</c:v>
                </c:pt>
                <c:pt idx="1834">
                  <c:v>-4.4323750000000004</c:v>
                </c:pt>
                <c:pt idx="1835">
                  <c:v>-4.4311100000000003</c:v>
                </c:pt>
                <c:pt idx="1836">
                  <c:v>-4.4255800000000001</c:v>
                </c:pt>
                <c:pt idx="1837">
                  <c:v>-4.4547030000000003</c:v>
                </c:pt>
                <c:pt idx="1838">
                  <c:v>-4.4709420000000009</c:v>
                </c:pt>
                <c:pt idx="1839">
                  <c:v>-4.4611499999999999</c:v>
                </c:pt>
                <c:pt idx="1840">
                  <c:v>-4.4493929999999997</c:v>
                </c:pt>
                <c:pt idx="1841">
                  <c:v>-4.4580029999999997</c:v>
                </c:pt>
                <c:pt idx="1842">
                  <c:v>-4.4696949999999998</c:v>
                </c:pt>
                <c:pt idx="1843">
                  <c:v>-4.4644539999999999</c:v>
                </c:pt>
                <c:pt idx="1844">
                  <c:v>-4.4595099999999999</c:v>
                </c:pt>
                <c:pt idx="1845">
                  <c:v>-4.461195</c:v>
                </c:pt>
                <c:pt idx="1846">
                  <c:v>-4.4477469999999997</c:v>
                </c:pt>
                <c:pt idx="1847">
                  <c:v>-4.4632250000000004</c:v>
                </c:pt>
                <c:pt idx="1848">
                  <c:v>-4.4218290000000007</c:v>
                </c:pt>
                <c:pt idx="1849">
                  <c:v>-4.4517209999999992</c:v>
                </c:pt>
                <c:pt idx="1850">
                  <c:v>-4.4719639999999998</c:v>
                </c:pt>
                <c:pt idx="1851">
                  <c:v>-4.4739380000000004</c:v>
                </c:pt>
                <c:pt idx="1852">
                  <c:v>-4.4817859999999996</c:v>
                </c:pt>
                <c:pt idx="1853">
                  <c:v>-4.4825079999999993</c:v>
                </c:pt>
                <c:pt idx="1854">
                  <c:v>-4.4806189999999999</c:v>
                </c:pt>
                <c:pt idx="1855">
                  <c:v>-4.4798919999999995</c:v>
                </c:pt>
                <c:pt idx="1856">
                  <c:v>-4.4828919999999997</c:v>
                </c:pt>
                <c:pt idx="1857">
                  <c:v>-4.4908539999999997</c:v>
                </c:pt>
                <c:pt idx="1858">
                  <c:v>-4.4979079999999998</c:v>
                </c:pt>
                <c:pt idx="1859">
                  <c:v>-4.4692769999999999</c:v>
                </c:pt>
                <c:pt idx="1860">
                  <c:v>-4.4744679999999999</c:v>
                </c:pt>
                <c:pt idx="1861">
                  <c:v>-4.4951229999999995</c:v>
                </c:pt>
                <c:pt idx="1862">
                  <c:v>-4.5050239999999997</c:v>
                </c:pt>
                <c:pt idx="1863">
                  <c:v>-4.4801130000000002</c:v>
                </c:pt>
                <c:pt idx="1864">
                  <c:v>-4.4773230000000002</c:v>
                </c:pt>
                <c:pt idx="1865">
                  <c:v>-4.4915989999999999</c:v>
                </c:pt>
                <c:pt idx="1866">
                  <c:v>-4.4970079999999992</c:v>
                </c:pt>
                <c:pt idx="1867">
                  <c:v>-4.5155189999999994</c:v>
                </c:pt>
                <c:pt idx="1868">
                  <c:v>-4.4961110000000009</c:v>
                </c:pt>
                <c:pt idx="1869">
                  <c:v>-4.4980279999999997</c:v>
                </c:pt>
                <c:pt idx="1870">
                  <c:v>-4.5048700000000004</c:v>
                </c:pt>
                <c:pt idx="1871">
                  <c:v>-4.5139890000000005</c:v>
                </c:pt>
                <c:pt idx="1872">
                  <c:v>-4.5149000000000008</c:v>
                </c:pt>
                <c:pt idx="1873">
                  <c:v>-4.5016590000000001</c:v>
                </c:pt>
                <c:pt idx="1874">
                  <c:v>-4.5064329999999995</c:v>
                </c:pt>
                <c:pt idx="1875">
                  <c:v>-4.5110039999999998</c:v>
                </c:pt>
                <c:pt idx="1876">
                  <c:v>-4.5045340000000005</c:v>
                </c:pt>
                <c:pt idx="1877">
                  <c:v>-4.5334149999999998</c:v>
                </c:pt>
                <c:pt idx="1878">
                  <c:v>-4.4969809999999999</c:v>
                </c:pt>
                <c:pt idx="1879">
                  <c:v>-4.5395529999999997</c:v>
                </c:pt>
                <c:pt idx="1880">
                  <c:v>-4.5235540000000007</c:v>
                </c:pt>
                <c:pt idx="1881">
                  <c:v>-4.5480239999999998</c:v>
                </c:pt>
                <c:pt idx="1882">
                  <c:v>-4.5449630000000001</c:v>
                </c:pt>
                <c:pt idx="1883">
                  <c:v>-4.5590770000000003</c:v>
                </c:pt>
                <c:pt idx="1884">
                  <c:v>-4.5569610000000003</c:v>
                </c:pt>
                <c:pt idx="1885">
                  <c:v>-4.544830000000001</c:v>
                </c:pt>
                <c:pt idx="1886">
                  <c:v>-4.5356509999999997</c:v>
                </c:pt>
                <c:pt idx="1887">
                  <c:v>-4.5364160000000009</c:v>
                </c:pt>
                <c:pt idx="1888">
                  <c:v>-4.5196640000000006</c:v>
                </c:pt>
                <c:pt idx="1889">
                  <c:v>-4.5390230000000003</c:v>
                </c:pt>
                <c:pt idx="1890">
                  <c:v>-4.5454679999999996</c:v>
                </c:pt>
                <c:pt idx="1891">
                  <c:v>-4.5547209999999998</c:v>
                </c:pt>
                <c:pt idx="1892">
                  <c:v>-4.5545390000000001</c:v>
                </c:pt>
                <c:pt idx="1893">
                  <c:v>-4.5630850000000001</c:v>
                </c:pt>
                <c:pt idx="1894">
                  <c:v>-4.5520999999999994</c:v>
                </c:pt>
                <c:pt idx="1895">
                  <c:v>-4.5471540000000008</c:v>
                </c:pt>
                <c:pt idx="1896">
                  <c:v>-4.5532799999999991</c:v>
                </c:pt>
                <c:pt idx="1897">
                  <c:v>-4.5715849999999998</c:v>
                </c:pt>
                <c:pt idx="1898">
                  <c:v>-4.542465</c:v>
                </c:pt>
                <c:pt idx="1899">
                  <c:v>-4.5351729999999995</c:v>
                </c:pt>
                <c:pt idx="1900">
                  <c:v>-4.5615040000000002</c:v>
                </c:pt>
                <c:pt idx="1901">
                  <c:v>-4.5583829999999992</c:v>
                </c:pt>
                <c:pt idx="1902">
                  <c:v>-4.5342719999999996</c:v>
                </c:pt>
                <c:pt idx="1903">
                  <c:v>-4.5197629999999993</c:v>
                </c:pt>
                <c:pt idx="1904">
                  <c:v>-4.5587679999999997</c:v>
                </c:pt>
                <c:pt idx="1905">
                  <c:v>-4.5468859999999998</c:v>
                </c:pt>
                <c:pt idx="1906">
                  <c:v>-4.5497259999999997</c:v>
                </c:pt>
                <c:pt idx="1907">
                  <c:v>-4.5256179999999997</c:v>
                </c:pt>
                <c:pt idx="1908">
                  <c:v>-4.5594330000000003</c:v>
                </c:pt>
                <c:pt idx="1909">
                  <c:v>-4.5449579999999994</c:v>
                </c:pt>
                <c:pt idx="1910">
                  <c:v>-4.5790179999999996</c:v>
                </c:pt>
                <c:pt idx="1911">
                  <c:v>-4.52989</c:v>
                </c:pt>
                <c:pt idx="1912">
                  <c:v>-4.5446770000000001</c:v>
                </c:pt>
                <c:pt idx="1913">
                  <c:v>-4.5789629999999999</c:v>
                </c:pt>
                <c:pt idx="1914">
                  <c:v>-4.5402979999999999</c:v>
                </c:pt>
                <c:pt idx="1915">
                  <c:v>-4.5246770000000005</c:v>
                </c:pt>
                <c:pt idx="1916">
                  <c:v>-4.574567</c:v>
                </c:pt>
                <c:pt idx="1917">
                  <c:v>-4.6028089999999997</c:v>
                </c:pt>
                <c:pt idx="1918">
                  <c:v>-4.5899719999999995</c:v>
                </c:pt>
                <c:pt idx="1919">
                  <c:v>-4.5849670000000007</c:v>
                </c:pt>
                <c:pt idx="1920">
                  <c:v>-4.5697919999999996</c:v>
                </c:pt>
                <c:pt idx="1921">
                  <c:v>-4.6052080000000002</c:v>
                </c:pt>
                <c:pt idx="1922">
                  <c:v>-4.600090999999999</c:v>
                </c:pt>
                <c:pt idx="1923">
                  <c:v>-4.5871279999999999</c:v>
                </c:pt>
                <c:pt idx="1924">
                  <c:v>-4.5802680000000002</c:v>
                </c:pt>
                <c:pt idx="1925">
                  <c:v>-4.5656079999999992</c:v>
                </c:pt>
                <c:pt idx="1926">
                  <c:v>-4.554144</c:v>
                </c:pt>
                <c:pt idx="1927">
                  <c:v>-4.5561400000000001</c:v>
                </c:pt>
                <c:pt idx="1928">
                  <c:v>-4.5727219999999997</c:v>
                </c:pt>
                <c:pt idx="1929">
                  <c:v>-4.5821750000000003</c:v>
                </c:pt>
                <c:pt idx="1930">
                  <c:v>-4.6014980000000003</c:v>
                </c:pt>
                <c:pt idx="1931">
                  <c:v>-4.5647439999999992</c:v>
                </c:pt>
                <c:pt idx="1932">
                  <c:v>-4.5950800000000003</c:v>
                </c:pt>
                <c:pt idx="1933">
                  <c:v>-4.6062849999999997</c:v>
                </c:pt>
                <c:pt idx="1934">
                  <c:v>-4.6025010000000002</c:v>
                </c:pt>
                <c:pt idx="1935">
                  <c:v>-4.6092899999999997</c:v>
                </c:pt>
                <c:pt idx="1936">
                  <c:v>-4.5822950000000002</c:v>
                </c:pt>
                <c:pt idx="1937">
                  <c:v>-4.5860710000000005</c:v>
                </c:pt>
                <c:pt idx="1938">
                  <c:v>-4.5985469999999999</c:v>
                </c:pt>
                <c:pt idx="1939">
                  <c:v>-4.6225799999999992</c:v>
                </c:pt>
                <c:pt idx="1940">
                  <c:v>-4.5896000000000008</c:v>
                </c:pt>
                <c:pt idx="1941">
                  <c:v>-4.6094150000000003</c:v>
                </c:pt>
                <c:pt idx="1942">
                  <c:v>-4.6117050000000006</c:v>
                </c:pt>
                <c:pt idx="1943">
                  <c:v>-4.6285450000000008</c:v>
                </c:pt>
                <c:pt idx="1944">
                  <c:v>-4.6202260000000006</c:v>
                </c:pt>
                <c:pt idx="1945">
                  <c:v>-4.5961569999999998</c:v>
                </c:pt>
                <c:pt idx="1946">
                  <c:v>-4.6244370000000004</c:v>
                </c:pt>
                <c:pt idx="1947">
                  <c:v>-4.6211990000000007</c:v>
                </c:pt>
                <c:pt idx="1948">
                  <c:v>-4.6296599999999994</c:v>
                </c:pt>
                <c:pt idx="1949">
                  <c:v>-4.5460479999999999</c:v>
                </c:pt>
                <c:pt idx="1950">
                  <c:v>-4.5723229999999999</c:v>
                </c:pt>
                <c:pt idx="1951">
                  <c:v>-4.6332379999999995</c:v>
                </c:pt>
                <c:pt idx="1952">
                  <c:v>-4.6599360000000001</c:v>
                </c:pt>
                <c:pt idx="1953">
                  <c:v>-4.634093</c:v>
                </c:pt>
                <c:pt idx="1954">
                  <c:v>-4.6274119999999996</c:v>
                </c:pt>
                <c:pt idx="1955">
                  <c:v>-4.6091429999999995</c:v>
                </c:pt>
                <c:pt idx="1956">
                  <c:v>-4.6496199999999996</c:v>
                </c:pt>
                <c:pt idx="1957">
                  <c:v>-4.5994029999999997</c:v>
                </c:pt>
                <c:pt idx="1958">
                  <c:v>-4.6025359999999997</c:v>
                </c:pt>
                <c:pt idx="1959">
                  <c:v>-4.6266400000000001</c:v>
                </c:pt>
                <c:pt idx="1960">
                  <c:v>-4.6193030000000004</c:v>
                </c:pt>
                <c:pt idx="1961">
                  <c:v>-4.6509429999999998</c:v>
                </c:pt>
                <c:pt idx="1962">
                  <c:v>-4.6277350000000004</c:v>
                </c:pt>
                <c:pt idx="1963">
                  <c:v>-4.6499249999999996</c:v>
                </c:pt>
                <c:pt idx="1964">
                  <c:v>-4.6373259999999998</c:v>
                </c:pt>
                <c:pt idx="1965">
                  <c:v>-4.659389</c:v>
                </c:pt>
                <c:pt idx="1966">
                  <c:v>-4.6486649999999994</c:v>
                </c:pt>
                <c:pt idx="1967">
                  <c:v>-4.6514760000000006</c:v>
                </c:pt>
                <c:pt idx="1968">
                  <c:v>-4.6501679999999999</c:v>
                </c:pt>
                <c:pt idx="1969">
                  <c:v>-4.6471780000000003</c:v>
                </c:pt>
                <c:pt idx="1970">
                  <c:v>-4.6685420000000004</c:v>
                </c:pt>
                <c:pt idx="1971">
                  <c:v>-4.6082830000000001</c:v>
                </c:pt>
                <c:pt idx="1972">
                  <c:v>-4.6325310000000002</c:v>
                </c:pt>
                <c:pt idx="1973">
                  <c:v>-4.6760710000000003</c:v>
                </c:pt>
                <c:pt idx="1974">
                  <c:v>-4.6872489999999996</c:v>
                </c:pt>
                <c:pt idx="1975">
                  <c:v>-4.6410420000000006</c:v>
                </c:pt>
                <c:pt idx="1976">
                  <c:v>-4.6515339999999998</c:v>
                </c:pt>
                <c:pt idx="1977">
                  <c:v>-4.6722739999999998</c:v>
                </c:pt>
                <c:pt idx="1978">
                  <c:v>-4.6781730000000001</c:v>
                </c:pt>
                <c:pt idx="1979">
                  <c:v>-4.6476470000000001</c:v>
                </c:pt>
                <c:pt idx="1980">
                  <c:v>-4.6536049999999998</c:v>
                </c:pt>
                <c:pt idx="1981">
                  <c:v>-4.6855049999999991</c:v>
                </c:pt>
                <c:pt idx="1982">
                  <c:v>-4.6429220000000004</c:v>
                </c:pt>
                <c:pt idx="1983">
                  <c:v>-4.6554120000000001</c:v>
                </c:pt>
                <c:pt idx="1984">
                  <c:v>-4.6589919999999996</c:v>
                </c:pt>
                <c:pt idx="1985">
                  <c:v>-4.695549999999999</c:v>
                </c:pt>
                <c:pt idx="1986">
                  <c:v>-4.6740969999999997</c:v>
                </c:pt>
                <c:pt idx="1987">
                  <c:v>-4.6666870000000005</c:v>
                </c:pt>
                <c:pt idx="1988">
                  <c:v>-4.682493</c:v>
                </c:pt>
                <c:pt idx="1989">
                  <c:v>-4.6889869999999991</c:v>
                </c:pt>
                <c:pt idx="1990">
                  <c:v>-4.6752050000000001</c:v>
                </c:pt>
                <c:pt idx="1991">
                  <c:v>-4.6851540000000007</c:v>
                </c:pt>
                <c:pt idx="1992">
                  <c:v>-4.691478</c:v>
                </c:pt>
                <c:pt idx="1993">
                  <c:v>-4.6821149999999996</c:v>
                </c:pt>
                <c:pt idx="1994">
                  <c:v>-4.6635239999999998</c:v>
                </c:pt>
                <c:pt idx="1995">
                  <c:v>-4.6877149999999999</c:v>
                </c:pt>
                <c:pt idx="1996">
                  <c:v>-4.6758400000000009</c:v>
                </c:pt>
                <c:pt idx="1997">
                  <c:v>-4.6853850000000001</c:v>
                </c:pt>
                <c:pt idx="1998">
                  <c:v>-4.6653160000000007</c:v>
                </c:pt>
                <c:pt idx="1999">
                  <c:v>-4.6789500000000004</c:v>
                </c:pt>
                <c:pt idx="2000">
                  <c:v>-4.696453</c:v>
                </c:pt>
                <c:pt idx="2001">
                  <c:v>-4.6635200000000001</c:v>
                </c:pt>
                <c:pt idx="2002">
                  <c:v>-4.6678119999999996</c:v>
                </c:pt>
                <c:pt idx="2003">
                  <c:v>-4.657775</c:v>
                </c:pt>
                <c:pt idx="2004">
                  <c:v>-4.670399999999999</c:v>
                </c:pt>
                <c:pt idx="2005">
                  <c:v>-4.6390170000000008</c:v>
                </c:pt>
                <c:pt idx="2006">
                  <c:v>-4.6822250000000007</c:v>
                </c:pt>
                <c:pt idx="2007">
                  <c:v>-4.6950810000000001</c:v>
                </c:pt>
                <c:pt idx="2008">
                  <c:v>-4.6487700000000007</c:v>
                </c:pt>
                <c:pt idx="2009">
                  <c:v>-4.6883309999999998</c:v>
                </c:pt>
                <c:pt idx="2010">
                  <c:v>-4.6772829999999992</c:v>
                </c:pt>
                <c:pt idx="2011">
                  <c:v>-4.7064690000000002</c:v>
                </c:pt>
                <c:pt idx="2012">
                  <c:v>-4.6902260000000009</c:v>
                </c:pt>
                <c:pt idx="2013">
                  <c:v>-4.6962309999999992</c:v>
                </c:pt>
                <c:pt idx="2014">
                  <c:v>-4.7040860000000002</c:v>
                </c:pt>
                <c:pt idx="2015">
                  <c:v>-4.7255019999999996</c:v>
                </c:pt>
                <c:pt idx="2016">
                  <c:v>-4.7158429999999996</c:v>
                </c:pt>
                <c:pt idx="2017">
                  <c:v>-4.7055819999999997</c:v>
                </c:pt>
                <c:pt idx="2018">
                  <c:v>-4.7150669999999995</c:v>
                </c:pt>
                <c:pt idx="2019">
                  <c:v>-4.7019919999999997</c:v>
                </c:pt>
                <c:pt idx="2020">
                  <c:v>-4.7388329999999996</c:v>
                </c:pt>
                <c:pt idx="2021">
                  <c:v>-4.7336179999999999</c:v>
                </c:pt>
                <c:pt idx="2022">
                  <c:v>-4.7225609999999998</c:v>
                </c:pt>
                <c:pt idx="2023">
                  <c:v>-4.703303</c:v>
                </c:pt>
                <c:pt idx="2024">
                  <c:v>-4.7544919999999999</c:v>
                </c:pt>
                <c:pt idx="2025">
                  <c:v>-4.7315440000000004</c:v>
                </c:pt>
                <c:pt idx="2026">
                  <c:v>-4.7327100000000009</c:v>
                </c:pt>
                <c:pt idx="2027">
                  <c:v>-4.7252610000000006</c:v>
                </c:pt>
                <c:pt idx="2028">
                  <c:v>-4.7574009999999998</c:v>
                </c:pt>
                <c:pt idx="2029">
                  <c:v>-4.7278769999999994</c:v>
                </c:pt>
                <c:pt idx="2030">
                  <c:v>-4.705819</c:v>
                </c:pt>
                <c:pt idx="2031">
                  <c:v>-4.7588810000000006</c:v>
                </c:pt>
                <c:pt idx="2032">
                  <c:v>-4.7502000000000004</c:v>
                </c:pt>
                <c:pt idx="2033">
                  <c:v>-4.7155810000000002</c:v>
                </c:pt>
                <c:pt idx="2034">
                  <c:v>-4.7489759999999999</c:v>
                </c:pt>
                <c:pt idx="2035">
                  <c:v>-4.7481100000000005</c:v>
                </c:pt>
                <c:pt idx="2036">
                  <c:v>-4.7326269999999999</c:v>
                </c:pt>
                <c:pt idx="2037">
                  <c:v>-4.7144580000000005</c:v>
                </c:pt>
                <c:pt idx="2038">
                  <c:v>-4.7484350000000006</c:v>
                </c:pt>
                <c:pt idx="2039">
                  <c:v>-4.7304870000000001</c:v>
                </c:pt>
                <c:pt idx="2040">
                  <c:v>-4.7639680000000002</c:v>
                </c:pt>
                <c:pt idx="2041">
                  <c:v>-4.7245849999999994</c:v>
                </c:pt>
                <c:pt idx="2042">
                  <c:v>-4.6974590000000003</c:v>
                </c:pt>
                <c:pt idx="2043">
                  <c:v>-4.7252369999999999</c:v>
                </c:pt>
                <c:pt idx="2044">
                  <c:v>-4.7159230000000001</c:v>
                </c:pt>
                <c:pt idx="2045">
                  <c:v>-4.7554069999999999</c:v>
                </c:pt>
                <c:pt idx="2046">
                  <c:v>-4.729495</c:v>
                </c:pt>
                <c:pt idx="2047">
                  <c:v>-4.7444819999999996</c:v>
                </c:pt>
                <c:pt idx="2048">
                  <c:v>-4.7541039999999999</c:v>
                </c:pt>
                <c:pt idx="2049">
                  <c:v>-4.7576070000000001</c:v>
                </c:pt>
                <c:pt idx="2050">
                  <c:v>-4.7865180000000009</c:v>
                </c:pt>
                <c:pt idx="2051">
                  <c:v>-4.768540999999999</c:v>
                </c:pt>
                <c:pt idx="2052">
                  <c:v>-4.7733790000000003</c:v>
                </c:pt>
                <c:pt idx="2053">
                  <c:v>-4.7417980000000002</c:v>
                </c:pt>
                <c:pt idx="2054">
                  <c:v>-4.752146999999999</c:v>
                </c:pt>
                <c:pt idx="2055">
                  <c:v>-4.7631130000000006</c:v>
                </c:pt>
                <c:pt idx="2056">
                  <c:v>-4.7586840000000006</c:v>
                </c:pt>
                <c:pt idx="2057">
                  <c:v>-4.7539829999999998</c:v>
                </c:pt>
                <c:pt idx="2058">
                  <c:v>-4.7787900000000008</c:v>
                </c:pt>
                <c:pt idx="2059">
                  <c:v>-4.7437040000000001</c:v>
                </c:pt>
                <c:pt idx="2060">
                  <c:v>-4.762213</c:v>
                </c:pt>
                <c:pt idx="2061">
                  <c:v>-4.7683879999999998</c:v>
                </c:pt>
                <c:pt idx="2062">
                  <c:v>-4.7812359999999998</c:v>
                </c:pt>
                <c:pt idx="2063">
                  <c:v>-4.774826</c:v>
                </c:pt>
                <c:pt idx="2064">
                  <c:v>-4.7954489999999996</c:v>
                </c:pt>
                <c:pt idx="2065">
                  <c:v>-4.7917279999999991</c:v>
                </c:pt>
                <c:pt idx="2066">
                  <c:v>-4.7948620000000002</c:v>
                </c:pt>
                <c:pt idx="2067">
                  <c:v>-4.7958169999999996</c:v>
                </c:pt>
                <c:pt idx="2068">
                  <c:v>-4.8020380000000005</c:v>
                </c:pt>
                <c:pt idx="2069">
                  <c:v>-4.8155970000000003</c:v>
                </c:pt>
                <c:pt idx="2070">
                  <c:v>-4.7739209999999996</c:v>
                </c:pt>
                <c:pt idx="2071">
                  <c:v>-4.7786679999999997</c:v>
                </c:pt>
                <c:pt idx="2072">
                  <c:v>-4.8027379999999997</c:v>
                </c:pt>
                <c:pt idx="2073">
                  <c:v>-4.8215059999999994</c:v>
                </c:pt>
                <c:pt idx="2074">
                  <c:v>-4.8037130000000001</c:v>
                </c:pt>
                <c:pt idx="2075">
                  <c:v>-4.7949490000000008</c:v>
                </c:pt>
                <c:pt idx="2076">
                  <c:v>-4.8111639999999998</c:v>
                </c:pt>
                <c:pt idx="2077">
                  <c:v>-4.8408709999999999</c:v>
                </c:pt>
                <c:pt idx="2078">
                  <c:v>-4.7960639999999994</c:v>
                </c:pt>
                <c:pt idx="2079">
                  <c:v>-4.8077170000000002</c:v>
                </c:pt>
                <c:pt idx="2080">
                  <c:v>-4.8115189999999997</c:v>
                </c:pt>
                <c:pt idx="2081">
                  <c:v>-4.8340569999999996</c:v>
                </c:pt>
                <c:pt idx="2082">
                  <c:v>-4.8304670000000005</c:v>
                </c:pt>
                <c:pt idx="2083">
                  <c:v>-4.788494</c:v>
                </c:pt>
                <c:pt idx="2084">
                  <c:v>-4.8237249999999996</c:v>
                </c:pt>
                <c:pt idx="2085">
                  <c:v>-4.8375729999999999</c:v>
                </c:pt>
                <c:pt idx="2086">
                  <c:v>-4.7997920000000001</c:v>
                </c:pt>
                <c:pt idx="2087">
                  <c:v>-4.8082589999999996</c:v>
                </c:pt>
                <c:pt idx="2088">
                  <c:v>-4.7983259999999994</c:v>
                </c:pt>
                <c:pt idx="2089">
                  <c:v>-4.8254070000000002</c:v>
                </c:pt>
                <c:pt idx="2090">
                  <c:v>-4.8186750000000007</c:v>
                </c:pt>
                <c:pt idx="2091">
                  <c:v>-4.8000729999999994</c:v>
                </c:pt>
                <c:pt idx="2092">
                  <c:v>-4.8340130000000006</c:v>
                </c:pt>
                <c:pt idx="2093">
                  <c:v>-4.855300999999999</c:v>
                </c:pt>
                <c:pt idx="2094">
                  <c:v>-4.8467320000000003</c:v>
                </c:pt>
                <c:pt idx="2095">
                  <c:v>-4.7821189999999998</c:v>
                </c:pt>
                <c:pt idx="2096">
                  <c:v>-4.8157689999999995</c:v>
                </c:pt>
                <c:pt idx="2097">
                  <c:v>-4.8491660000000003</c:v>
                </c:pt>
                <c:pt idx="2098">
                  <c:v>-4.8582330000000002</c:v>
                </c:pt>
                <c:pt idx="2099">
                  <c:v>-4.8394979999999999</c:v>
                </c:pt>
                <c:pt idx="2100">
                  <c:v>-4.8374440000000005</c:v>
                </c:pt>
                <c:pt idx="2101">
                  <c:v>-4.8544289999999997</c:v>
                </c:pt>
                <c:pt idx="2102">
                  <c:v>-4.8625189999999998</c:v>
                </c:pt>
                <c:pt idx="2103">
                  <c:v>-4.8277850000000004</c:v>
                </c:pt>
                <c:pt idx="2104">
                  <c:v>-4.8347889999999998</c:v>
                </c:pt>
                <c:pt idx="2105">
                  <c:v>-4.8655679999999997</c:v>
                </c:pt>
                <c:pt idx="2106">
                  <c:v>-4.859515</c:v>
                </c:pt>
                <c:pt idx="2107">
                  <c:v>-4.8357900000000003</c:v>
                </c:pt>
                <c:pt idx="2108">
                  <c:v>-4.825272</c:v>
                </c:pt>
                <c:pt idx="2109">
                  <c:v>-4.8258159999999997</c:v>
                </c:pt>
                <c:pt idx="2110">
                  <c:v>-4.8869559999999996</c:v>
                </c:pt>
                <c:pt idx="2111">
                  <c:v>-4.8771489999999993</c:v>
                </c:pt>
                <c:pt idx="2112">
                  <c:v>-4.8600409999999989</c:v>
                </c:pt>
                <c:pt idx="2113">
                  <c:v>-4.8474620000000002</c:v>
                </c:pt>
                <c:pt idx="2114">
                  <c:v>-4.8567499999999999</c:v>
                </c:pt>
                <c:pt idx="2115">
                  <c:v>-4.8641489999999994</c:v>
                </c:pt>
                <c:pt idx="2116">
                  <c:v>-4.8612520000000004</c:v>
                </c:pt>
                <c:pt idx="2117">
                  <c:v>-4.8791410000000006</c:v>
                </c:pt>
                <c:pt idx="2118">
                  <c:v>-4.8673280000000005</c:v>
                </c:pt>
                <c:pt idx="2119">
                  <c:v>-4.8646270000000005</c:v>
                </c:pt>
                <c:pt idx="2120">
                  <c:v>-4.8781020000000002</c:v>
                </c:pt>
                <c:pt idx="2121">
                  <c:v>-4.865386</c:v>
                </c:pt>
                <c:pt idx="2122">
                  <c:v>-4.8590130000000009</c:v>
                </c:pt>
                <c:pt idx="2123">
                  <c:v>-4.8979739999999996</c:v>
                </c:pt>
                <c:pt idx="2124">
                  <c:v>-4.8609620000000007</c:v>
                </c:pt>
                <c:pt idx="2125">
                  <c:v>-4.8719719999999995</c:v>
                </c:pt>
                <c:pt idx="2126">
                  <c:v>-4.8860130000000002</c:v>
                </c:pt>
                <c:pt idx="2127">
                  <c:v>-4.8777619999999997</c:v>
                </c:pt>
                <c:pt idx="2128">
                  <c:v>-4.9075530000000001</c:v>
                </c:pt>
                <c:pt idx="2129">
                  <c:v>-4.8757629999999992</c:v>
                </c:pt>
                <c:pt idx="2130">
                  <c:v>-4.901999</c:v>
                </c:pt>
                <c:pt idx="2131">
                  <c:v>-4.9121879999999996</c:v>
                </c:pt>
                <c:pt idx="2132">
                  <c:v>-4.9151309999999997</c:v>
                </c:pt>
                <c:pt idx="2133">
                  <c:v>-4.9189670000000003</c:v>
                </c:pt>
                <c:pt idx="2134">
                  <c:v>-4.9028280000000004</c:v>
                </c:pt>
                <c:pt idx="2135">
                  <c:v>-4.9053760000000004</c:v>
                </c:pt>
                <c:pt idx="2136">
                  <c:v>-4.9173539999999996</c:v>
                </c:pt>
                <c:pt idx="2137">
                  <c:v>-4.9076449999999996</c:v>
                </c:pt>
                <c:pt idx="2138">
                  <c:v>-4.8992729999999991</c:v>
                </c:pt>
                <c:pt idx="2139">
                  <c:v>-4.8981530000000006</c:v>
                </c:pt>
                <c:pt idx="2140">
                  <c:v>-4.9090229999999995</c:v>
                </c:pt>
                <c:pt idx="2141">
                  <c:v>-4.9105650000000001</c:v>
                </c:pt>
                <c:pt idx="2142">
                  <c:v>-4.9253599999999995</c:v>
                </c:pt>
                <c:pt idx="2143">
                  <c:v>-4.9135010000000001</c:v>
                </c:pt>
                <c:pt idx="2144">
                  <c:v>-4.9343450000000004</c:v>
                </c:pt>
                <c:pt idx="2145">
                  <c:v>-4.9461719999999998</c:v>
                </c:pt>
                <c:pt idx="2146">
                  <c:v>-4.9386960000000002</c:v>
                </c:pt>
                <c:pt idx="2147">
                  <c:v>-4.9358880000000003</c:v>
                </c:pt>
                <c:pt idx="2148">
                  <c:v>-4.94815</c:v>
                </c:pt>
                <c:pt idx="2149">
                  <c:v>-4.9451330000000002</c:v>
                </c:pt>
                <c:pt idx="2150">
                  <c:v>-4.941154</c:v>
                </c:pt>
                <c:pt idx="2151">
                  <c:v>-4.9395059999999997</c:v>
                </c:pt>
                <c:pt idx="2152">
                  <c:v>-4.9386679999999998</c:v>
                </c:pt>
                <c:pt idx="2153">
                  <c:v>-4.951346</c:v>
                </c:pt>
                <c:pt idx="2154">
                  <c:v>-4.9552490000000002</c:v>
                </c:pt>
                <c:pt idx="2155">
                  <c:v>-4.9357530000000001</c:v>
                </c:pt>
                <c:pt idx="2156">
                  <c:v>-4.9540630000000005</c:v>
                </c:pt>
                <c:pt idx="2157">
                  <c:v>-4.9490130000000008</c:v>
                </c:pt>
                <c:pt idx="2158">
                  <c:v>-4.9673269999999992</c:v>
                </c:pt>
                <c:pt idx="2159">
                  <c:v>-4.9454609999999999</c:v>
                </c:pt>
                <c:pt idx="2160">
                  <c:v>-4.9659930000000001</c:v>
                </c:pt>
                <c:pt idx="2161">
                  <c:v>-4.9554179999999999</c:v>
                </c:pt>
                <c:pt idx="2162">
                  <c:v>-4.9572509999999994</c:v>
                </c:pt>
                <c:pt idx="2163">
                  <c:v>-4.9384429999999995</c:v>
                </c:pt>
                <c:pt idx="2164">
                  <c:v>-4.9422300000000003</c:v>
                </c:pt>
                <c:pt idx="2165">
                  <c:v>-4.9557149999999996</c:v>
                </c:pt>
                <c:pt idx="2166">
                  <c:v>-4.9838360000000002</c:v>
                </c:pt>
                <c:pt idx="2167">
                  <c:v>-4.9598769999999996</c:v>
                </c:pt>
                <c:pt idx="2168">
                  <c:v>-4.9649010000000002</c:v>
                </c:pt>
                <c:pt idx="2169">
                  <c:v>-4.9628329999999998</c:v>
                </c:pt>
                <c:pt idx="2170">
                  <c:v>-4.9733830000000001</c:v>
                </c:pt>
                <c:pt idx="2171">
                  <c:v>-4.9510729999999992</c:v>
                </c:pt>
                <c:pt idx="2172">
                  <c:v>-4.9415359999999993</c:v>
                </c:pt>
                <c:pt idx="2173">
                  <c:v>-4.9492879999999992</c:v>
                </c:pt>
                <c:pt idx="2174">
                  <c:v>-4.9704160000000002</c:v>
                </c:pt>
                <c:pt idx="2175">
                  <c:v>-4.9917800000000003</c:v>
                </c:pt>
                <c:pt idx="2176">
                  <c:v>-4.9352339999999995</c:v>
                </c:pt>
                <c:pt idx="2177">
                  <c:v>-4.966505999999999</c:v>
                </c:pt>
                <c:pt idx="2178">
                  <c:v>-4.9780739999999994</c:v>
                </c:pt>
                <c:pt idx="2179">
                  <c:v>-4.992132999999999</c:v>
                </c:pt>
                <c:pt idx="2180">
                  <c:v>-4.9751390000000004</c:v>
                </c:pt>
                <c:pt idx="2181">
                  <c:v>-4.988702</c:v>
                </c:pt>
                <c:pt idx="2182">
                  <c:v>-4.984452000000001</c:v>
                </c:pt>
                <c:pt idx="2183">
                  <c:v>-4.9894239999999996</c:v>
                </c:pt>
                <c:pt idx="2184">
                  <c:v>-4.9549440000000002</c:v>
                </c:pt>
                <c:pt idx="2185">
                  <c:v>-4.9257530000000003</c:v>
                </c:pt>
                <c:pt idx="2186">
                  <c:v>-4.9767939999999999</c:v>
                </c:pt>
                <c:pt idx="2187">
                  <c:v>-4.9840769999999992</c:v>
                </c:pt>
                <c:pt idx="2188">
                  <c:v>-4.9845709999999999</c:v>
                </c:pt>
                <c:pt idx="2189">
                  <c:v>-4.9899380000000004</c:v>
                </c:pt>
                <c:pt idx="2190">
                  <c:v>-4.9764900000000001</c:v>
                </c:pt>
                <c:pt idx="2191">
                  <c:v>-4.9923690000000001</c:v>
                </c:pt>
                <c:pt idx="2192">
                  <c:v>-4.9894189999999998</c:v>
                </c:pt>
                <c:pt idx="2193">
                  <c:v>-4.9611099999999997</c:v>
                </c:pt>
                <c:pt idx="2194">
                  <c:v>-4.9916260000000001</c:v>
                </c:pt>
                <c:pt idx="2195">
                  <c:v>-5.0156670000000005</c:v>
                </c:pt>
                <c:pt idx="2196">
                  <c:v>-5.013541</c:v>
                </c:pt>
                <c:pt idx="2197">
                  <c:v>-5.0213289999999997</c:v>
                </c:pt>
                <c:pt idx="2198">
                  <c:v>-5.0241189999999998</c:v>
                </c:pt>
                <c:pt idx="2199">
                  <c:v>-5.0300750000000001</c:v>
                </c:pt>
                <c:pt idx="2200">
                  <c:v>-5.0043319999999998</c:v>
                </c:pt>
                <c:pt idx="2201">
                  <c:v>-4.9915080000000005</c:v>
                </c:pt>
                <c:pt idx="2202">
                  <c:v>-5.0174709999999996</c:v>
                </c:pt>
                <c:pt idx="2203">
                  <c:v>-5.0274769999999993</c:v>
                </c:pt>
                <c:pt idx="2204">
                  <c:v>-5.0340059999999998</c:v>
                </c:pt>
                <c:pt idx="2205">
                  <c:v>-5.0337220000000009</c:v>
                </c:pt>
                <c:pt idx="2206">
                  <c:v>-5.0446170000000006</c:v>
                </c:pt>
                <c:pt idx="2207">
                  <c:v>-5.0434929999999998</c:v>
                </c:pt>
                <c:pt idx="2208">
                  <c:v>-5.0371740000000003</c:v>
                </c:pt>
                <c:pt idx="2209">
                  <c:v>-5.0577830000000006</c:v>
                </c:pt>
                <c:pt idx="2210">
                  <c:v>-5.0357479999999999</c:v>
                </c:pt>
                <c:pt idx="2211">
                  <c:v>-5.0467820000000003</c:v>
                </c:pt>
                <c:pt idx="2212">
                  <c:v>-5.0540280000000006</c:v>
                </c:pt>
                <c:pt idx="2213">
                  <c:v>-5.0495260000000002</c:v>
                </c:pt>
                <c:pt idx="2214">
                  <c:v>-5.0523009999999999</c:v>
                </c:pt>
                <c:pt idx="2215">
                  <c:v>-5.0380230000000008</c:v>
                </c:pt>
                <c:pt idx="2216">
                  <c:v>-5.0773539999999997</c:v>
                </c:pt>
                <c:pt idx="2217">
                  <c:v>-5.074122</c:v>
                </c:pt>
                <c:pt idx="2218">
                  <c:v>-5.0941369999999999</c:v>
                </c:pt>
                <c:pt idx="2219">
                  <c:v>-5.0898450000000004</c:v>
                </c:pt>
                <c:pt idx="2220">
                  <c:v>-5.0897560000000004</c:v>
                </c:pt>
                <c:pt idx="2221">
                  <c:v>-5.0969930000000003</c:v>
                </c:pt>
                <c:pt idx="2222">
                  <c:v>-5.0943300000000002</c:v>
                </c:pt>
                <c:pt idx="2223">
                  <c:v>-5.0917589999999997</c:v>
                </c:pt>
                <c:pt idx="2224">
                  <c:v>-5.1028529999999996</c:v>
                </c:pt>
                <c:pt idx="2225">
                  <c:v>-5.122293</c:v>
                </c:pt>
                <c:pt idx="2226">
                  <c:v>-5.1073730000000008</c:v>
                </c:pt>
                <c:pt idx="2227">
                  <c:v>-5.1021109999999998</c:v>
                </c:pt>
                <c:pt idx="2228">
                  <c:v>-5.1112349999999998</c:v>
                </c:pt>
                <c:pt idx="2229">
                  <c:v>-5.1026530000000001</c:v>
                </c:pt>
                <c:pt idx="2230">
                  <c:v>-5.0810089999999999</c:v>
                </c:pt>
                <c:pt idx="2231">
                  <c:v>-5.1147739999999997</c:v>
                </c:pt>
                <c:pt idx="2232">
                  <c:v>-5.1177630000000001</c:v>
                </c:pt>
                <c:pt idx="2233">
                  <c:v>-5.1569830000000003</c:v>
                </c:pt>
                <c:pt idx="2234">
                  <c:v>-5.1399699999999999</c:v>
                </c:pt>
                <c:pt idx="2235">
                  <c:v>-5.1349280000000004</c:v>
                </c:pt>
                <c:pt idx="2236">
                  <c:v>-5.1378890000000004</c:v>
                </c:pt>
                <c:pt idx="2237">
                  <c:v>-5.1276250000000001</c:v>
                </c:pt>
                <c:pt idx="2238">
                  <c:v>-5.145194</c:v>
                </c:pt>
                <c:pt idx="2239">
                  <c:v>-5.1428429999999992</c:v>
                </c:pt>
                <c:pt idx="2240">
                  <c:v>-5.1480700000000006</c:v>
                </c:pt>
                <c:pt idx="2241">
                  <c:v>-5.1460100000000004</c:v>
                </c:pt>
                <c:pt idx="2242">
                  <c:v>-5.145295</c:v>
                </c:pt>
                <c:pt idx="2243">
                  <c:v>-5.1174949999999999</c:v>
                </c:pt>
                <c:pt idx="2244">
                  <c:v>-5.1392150000000001</c:v>
                </c:pt>
                <c:pt idx="2245">
                  <c:v>-5.1703830000000011</c:v>
                </c:pt>
                <c:pt idx="2246">
                  <c:v>-5.1523690000000002</c:v>
                </c:pt>
                <c:pt idx="2247">
                  <c:v>-5.1865819999999996</c:v>
                </c:pt>
                <c:pt idx="2248">
                  <c:v>-5.1785579999999998</c:v>
                </c:pt>
                <c:pt idx="2249">
                  <c:v>-5.1934069999999997</c:v>
                </c:pt>
                <c:pt idx="2250">
                  <c:v>-5.1963969999999993</c:v>
                </c:pt>
                <c:pt idx="2251">
                  <c:v>-5.1976629999999995</c:v>
                </c:pt>
                <c:pt idx="2252">
                  <c:v>-5.1882389999999994</c:v>
                </c:pt>
                <c:pt idx="2253">
                  <c:v>-5.1730300000000007</c:v>
                </c:pt>
                <c:pt idx="2254">
                  <c:v>-5.2166169999999994</c:v>
                </c:pt>
                <c:pt idx="2255">
                  <c:v>-5.2130790000000005</c:v>
                </c:pt>
                <c:pt idx="2256">
                  <c:v>-5.1708230000000004</c:v>
                </c:pt>
                <c:pt idx="2257">
                  <c:v>-5.2185439999999996</c:v>
                </c:pt>
                <c:pt idx="2258">
                  <c:v>-5.2318899999999999</c:v>
                </c:pt>
                <c:pt idx="2259">
                  <c:v>-5.2252569999999992</c:v>
                </c:pt>
                <c:pt idx="2260">
                  <c:v>-5.1851519999999995</c:v>
                </c:pt>
                <c:pt idx="2261">
                  <c:v>-5.2175050000000001</c:v>
                </c:pt>
                <c:pt idx="2262">
                  <c:v>-5.2249270000000001</c:v>
                </c:pt>
                <c:pt idx="2263">
                  <c:v>-5.24132</c:v>
                </c:pt>
                <c:pt idx="2264">
                  <c:v>-5.2096749999999998</c:v>
                </c:pt>
                <c:pt idx="2265">
                  <c:v>-5.2323850000000007</c:v>
                </c:pt>
                <c:pt idx="2266">
                  <c:v>-5.2672100000000004</c:v>
                </c:pt>
                <c:pt idx="2267">
                  <c:v>-5.2749829999999998</c:v>
                </c:pt>
                <c:pt idx="2268">
                  <c:v>-5.2576079999999994</c:v>
                </c:pt>
                <c:pt idx="2269">
                  <c:v>-5.261469</c:v>
                </c:pt>
                <c:pt idx="2270">
                  <c:v>-5.2609390000000005</c:v>
                </c:pt>
                <c:pt idx="2271">
                  <c:v>-5.2688550000000003</c:v>
                </c:pt>
                <c:pt idx="2272">
                  <c:v>-5.2256359999999997</c:v>
                </c:pt>
                <c:pt idx="2273">
                  <c:v>-5.2289059999999994</c:v>
                </c:pt>
                <c:pt idx="2274">
                  <c:v>-5.2676999999999996</c:v>
                </c:pt>
                <c:pt idx="2275">
                  <c:v>-5.2856860000000001</c:v>
                </c:pt>
                <c:pt idx="2276">
                  <c:v>-5.2807530000000007</c:v>
                </c:pt>
                <c:pt idx="2277">
                  <c:v>-5.2570030000000001</c:v>
                </c:pt>
                <c:pt idx="2278">
                  <c:v>-5.2690000000000001</c:v>
                </c:pt>
                <c:pt idx="2279">
                  <c:v>-5.3204340000000006</c:v>
                </c:pt>
                <c:pt idx="2280">
                  <c:v>-5.3156719999999993</c:v>
                </c:pt>
                <c:pt idx="2281">
                  <c:v>-5.293317</c:v>
                </c:pt>
                <c:pt idx="2282">
                  <c:v>-5.3027870000000004</c:v>
                </c:pt>
                <c:pt idx="2283">
                  <c:v>-5.2969460000000002</c:v>
                </c:pt>
                <c:pt idx="2284">
                  <c:v>-5.3329550000000001</c:v>
                </c:pt>
                <c:pt idx="2285">
                  <c:v>-5.282432</c:v>
                </c:pt>
                <c:pt idx="2286">
                  <c:v>-5.3332820000000005</c:v>
                </c:pt>
                <c:pt idx="2287">
                  <c:v>-5.313955</c:v>
                </c:pt>
                <c:pt idx="2288">
                  <c:v>-5.3333490000000001</c:v>
                </c:pt>
                <c:pt idx="2289">
                  <c:v>-5.3156649999999992</c:v>
                </c:pt>
                <c:pt idx="2290">
                  <c:v>-5.3360349999999999</c:v>
                </c:pt>
                <c:pt idx="2291">
                  <c:v>-5.331086</c:v>
                </c:pt>
                <c:pt idx="2292">
                  <c:v>-5.3391710000000003</c:v>
                </c:pt>
                <c:pt idx="2293">
                  <c:v>-5.3394940000000002</c:v>
                </c:pt>
                <c:pt idx="2294">
                  <c:v>-5.340986</c:v>
                </c:pt>
                <c:pt idx="2295">
                  <c:v>-5.3188019999999998</c:v>
                </c:pt>
                <c:pt idx="2296">
                  <c:v>-5.3362980000000002</c:v>
                </c:pt>
                <c:pt idx="2297">
                  <c:v>-5.3614180000000005</c:v>
                </c:pt>
                <c:pt idx="2298">
                  <c:v>-5.3632740000000005</c:v>
                </c:pt>
                <c:pt idx="2299">
                  <c:v>-5.382066</c:v>
                </c:pt>
                <c:pt idx="2300">
                  <c:v>-5.3809900000000006</c:v>
                </c:pt>
                <c:pt idx="2301">
                  <c:v>-5.3658219999999996</c:v>
                </c:pt>
                <c:pt idx="2302">
                  <c:v>-5.4043650000000003</c:v>
                </c:pt>
                <c:pt idx="2303">
                  <c:v>-5.3494989999999998</c:v>
                </c:pt>
                <c:pt idx="2304">
                  <c:v>-5.3832880000000003</c:v>
                </c:pt>
                <c:pt idx="2305">
                  <c:v>-5.4006850000000002</c:v>
                </c:pt>
                <c:pt idx="2306">
                  <c:v>-5.4005190000000001</c:v>
                </c:pt>
                <c:pt idx="2307">
                  <c:v>-5.4167239999999994</c:v>
                </c:pt>
                <c:pt idx="2308">
                  <c:v>-5.4151910000000001</c:v>
                </c:pt>
                <c:pt idx="2309">
                  <c:v>-5.4004750000000001</c:v>
                </c:pt>
                <c:pt idx="2310">
                  <c:v>-5.4079189999999997</c:v>
                </c:pt>
                <c:pt idx="2311">
                  <c:v>-5.4354949999999995</c:v>
                </c:pt>
                <c:pt idx="2312">
                  <c:v>-5.4354650000000007</c:v>
                </c:pt>
                <c:pt idx="2313">
                  <c:v>-5.4323619999999995</c:v>
                </c:pt>
                <c:pt idx="2314">
                  <c:v>-5.4205300000000003</c:v>
                </c:pt>
                <c:pt idx="2315">
                  <c:v>-5.4374919999999998</c:v>
                </c:pt>
                <c:pt idx="2316">
                  <c:v>-5.3964979999999994</c:v>
                </c:pt>
                <c:pt idx="2317">
                  <c:v>-5.4004630000000002</c:v>
                </c:pt>
                <c:pt idx="2318">
                  <c:v>-5.4660460000000004</c:v>
                </c:pt>
                <c:pt idx="2319">
                  <c:v>-5.4880040000000001</c:v>
                </c:pt>
                <c:pt idx="2320">
                  <c:v>-5.4546480000000006</c:v>
                </c:pt>
                <c:pt idx="2321">
                  <c:v>-5.441198</c:v>
                </c:pt>
                <c:pt idx="2322">
                  <c:v>-5.4187539999999998</c:v>
                </c:pt>
                <c:pt idx="2323">
                  <c:v>-5.4372699999999998</c:v>
                </c:pt>
                <c:pt idx="2324">
                  <c:v>-5.4439650000000004</c:v>
                </c:pt>
                <c:pt idx="2325">
                  <c:v>-5.4413200000000002</c:v>
                </c:pt>
                <c:pt idx="2326">
                  <c:v>-5.4639709999999999</c:v>
                </c:pt>
                <c:pt idx="2327">
                  <c:v>-5.4782840000000004</c:v>
                </c:pt>
                <c:pt idx="2328">
                  <c:v>-5.4941190000000004</c:v>
                </c:pt>
                <c:pt idx="2329">
                  <c:v>-5.4889139999999994</c:v>
                </c:pt>
                <c:pt idx="2330">
                  <c:v>-5.4732859999999999</c:v>
                </c:pt>
                <c:pt idx="2331">
                  <c:v>-5.4884709999999997</c:v>
                </c:pt>
                <c:pt idx="2332">
                  <c:v>-5.4837769999999999</c:v>
                </c:pt>
                <c:pt idx="2333">
                  <c:v>-5.5078449999999997</c:v>
                </c:pt>
                <c:pt idx="2334">
                  <c:v>-5.4977959999999992</c:v>
                </c:pt>
                <c:pt idx="2335">
                  <c:v>-5.4849169999999994</c:v>
                </c:pt>
                <c:pt idx="2336">
                  <c:v>-5.5198850000000004</c:v>
                </c:pt>
                <c:pt idx="2337">
                  <c:v>-5.5113050000000001</c:v>
                </c:pt>
                <c:pt idx="2338">
                  <c:v>-5.5136749999999992</c:v>
                </c:pt>
                <c:pt idx="2339">
                  <c:v>-5.5182559999999992</c:v>
                </c:pt>
                <c:pt idx="2340">
                  <c:v>-5.5509129999999995</c:v>
                </c:pt>
                <c:pt idx="2341">
                  <c:v>-5.5201560000000001</c:v>
                </c:pt>
                <c:pt idx="2342">
                  <c:v>-5.5230740000000003</c:v>
                </c:pt>
                <c:pt idx="2343">
                  <c:v>-5.5354010000000002</c:v>
                </c:pt>
                <c:pt idx="2344">
                  <c:v>-5.5030610000000006</c:v>
                </c:pt>
                <c:pt idx="2345">
                  <c:v>-5.5410719999999998</c:v>
                </c:pt>
                <c:pt idx="2346">
                  <c:v>-5.5465060000000008</c:v>
                </c:pt>
                <c:pt idx="2347">
                  <c:v>-5.5557799999999995</c:v>
                </c:pt>
                <c:pt idx="2348">
                  <c:v>-5.5466150000000001</c:v>
                </c:pt>
                <c:pt idx="2349">
                  <c:v>-5.5616640000000004</c:v>
                </c:pt>
                <c:pt idx="2350">
                  <c:v>-5.541614</c:v>
                </c:pt>
                <c:pt idx="2351">
                  <c:v>-5.5508290000000002</c:v>
                </c:pt>
                <c:pt idx="2352">
                  <c:v>-5.5648990000000005</c:v>
                </c:pt>
                <c:pt idx="2353">
                  <c:v>-5.5533220000000005</c:v>
                </c:pt>
                <c:pt idx="2354">
                  <c:v>-5.5682299999999998</c:v>
                </c:pt>
                <c:pt idx="2355">
                  <c:v>-5.5896709999999992</c:v>
                </c:pt>
                <c:pt idx="2356">
                  <c:v>-5.5053400000000003</c:v>
                </c:pt>
                <c:pt idx="2357">
                  <c:v>-5.5578680000000009</c:v>
                </c:pt>
                <c:pt idx="2358">
                  <c:v>-5.6052859999999995</c:v>
                </c:pt>
                <c:pt idx="2359">
                  <c:v>-5.6009209999999996</c:v>
                </c:pt>
                <c:pt idx="2360">
                  <c:v>-5.5980999999999996</c:v>
                </c:pt>
                <c:pt idx="2361">
                  <c:v>-5.6022920000000003</c:v>
                </c:pt>
                <c:pt idx="2362">
                  <c:v>-5.6142950000000003</c:v>
                </c:pt>
                <c:pt idx="2363">
                  <c:v>-5.5981269999999999</c:v>
                </c:pt>
                <c:pt idx="2364">
                  <c:v>-5.6133100000000002</c:v>
                </c:pt>
                <c:pt idx="2365">
                  <c:v>-5.6231270000000002</c:v>
                </c:pt>
                <c:pt idx="2366">
                  <c:v>-5.6374079999999998</c:v>
                </c:pt>
                <c:pt idx="2367">
                  <c:v>-5.6020669999999999</c:v>
                </c:pt>
                <c:pt idx="2368">
                  <c:v>-5.6235489999999997</c:v>
                </c:pt>
                <c:pt idx="2369">
                  <c:v>-5.6460609999999996</c:v>
                </c:pt>
                <c:pt idx="2370">
                  <c:v>-5.6494099999999996</c:v>
                </c:pt>
                <c:pt idx="2371">
                  <c:v>-5.6162020000000004</c:v>
                </c:pt>
                <c:pt idx="2372">
                  <c:v>-5.615335</c:v>
                </c:pt>
                <c:pt idx="2373">
                  <c:v>-5.6274979999999992</c:v>
                </c:pt>
                <c:pt idx="2374">
                  <c:v>-5.6424620000000001</c:v>
                </c:pt>
                <c:pt idx="2375">
                  <c:v>-5.6240240000000004</c:v>
                </c:pt>
                <c:pt idx="2376">
                  <c:v>-5.6026939999999996</c:v>
                </c:pt>
                <c:pt idx="2377">
                  <c:v>-5.6460910000000002</c:v>
                </c:pt>
                <c:pt idx="2378">
                  <c:v>-5.6586379999999998</c:v>
                </c:pt>
                <c:pt idx="2379">
                  <c:v>-5.6763010000000005</c:v>
                </c:pt>
                <c:pt idx="2380">
                  <c:v>-5.6365949999999998</c:v>
                </c:pt>
                <c:pt idx="2381">
                  <c:v>-5.6685030000000003</c:v>
                </c:pt>
                <c:pt idx="2382">
                  <c:v>-5.6564309999999995</c:v>
                </c:pt>
                <c:pt idx="2383">
                  <c:v>-5.6605850000000002</c:v>
                </c:pt>
                <c:pt idx="2384">
                  <c:v>-5.6554579999999994</c:v>
                </c:pt>
                <c:pt idx="2385">
                  <c:v>-5.6737460000000004</c:v>
                </c:pt>
                <c:pt idx="2386">
                  <c:v>-5.6836630000000001</c:v>
                </c:pt>
                <c:pt idx="2387">
                  <c:v>-5.6633679999999993</c:v>
                </c:pt>
                <c:pt idx="2388">
                  <c:v>-5.6758680000000004</c:v>
                </c:pt>
                <c:pt idx="2389">
                  <c:v>-5.6986779999999992</c:v>
                </c:pt>
                <c:pt idx="2390">
                  <c:v>-5.6993779999999994</c:v>
                </c:pt>
                <c:pt idx="2391">
                  <c:v>-5.6797659999999999</c:v>
                </c:pt>
                <c:pt idx="2392">
                  <c:v>-5.6991719999999999</c:v>
                </c:pt>
                <c:pt idx="2393">
                  <c:v>-5.7056300000000002</c:v>
                </c:pt>
                <c:pt idx="2394">
                  <c:v>-5.7071850000000008</c:v>
                </c:pt>
                <c:pt idx="2395">
                  <c:v>-5.6878149999999996</c:v>
                </c:pt>
                <c:pt idx="2396">
                  <c:v>-5.7074749999999996</c:v>
                </c:pt>
                <c:pt idx="2397">
                  <c:v>-5.6927370000000002</c:v>
                </c:pt>
                <c:pt idx="2398">
                  <c:v>-5.6974549999999997</c:v>
                </c:pt>
                <c:pt idx="2399">
                  <c:v>-5.6819860000000002</c:v>
                </c:pt>
                <c:pt idx="2400">
                  <c:v>-5.6832929999999999</c:v>
                </c:pt>
                <c:pt idx="2401">
                  <c:v>-5.7236459999999996</c:v>
                </c:pt>
                <c:pt idx="2402">
                  <c:v>-5.697254</c:v>
                </c:pt>
                <c:pt idx="2403">
                  <c:v>-5.7261550000000003</c:v>
                </c:pt>
                <c:pt idx="2404">
                  <c:v>-5.7500489999999997</c:v>
                </c:pt>
                <c:pt idx="2405">
                  <c:v>-5.7223750000000004</c:v>
                </c:pt>
                <c:pt idx="2406">
                  <c:v>-5.7278120000000001</c:v>
                </c:pt>
                <c:pt idx="2407">
                  <c:v>-5.7153</c:v>
                </c:pt>
                <c:pt idx="2408">
                  <c:v>-5.7524360000000003</c:v>
                </c:pt>
                <c:pt idx="2409">
                  <c:v>-5.7305900000000003</c:v>
                </c:pt>
                <c:pt idx="2410">
                  <c:v>-5.7399329999999997</c:v>
                </c:pt>
                <c:pt idx="2411">
                  <c:v>-5.7487820000000003</c:v>
                </c:pt>
                <c:pt idx="2412">
                  <c:v>-5.7534079999999994</c:v>
                </c:pt>
                <c:pt idx="2413">
                  <c:v>-5.7481689999999999</c:v>
                </c:pt>
                <c:pt idx="2414">
                  <c:v>-5.7401309999999999</c:v>
                </c:pt>
                <c:pt idx="2415">
                  <c:v>-5.758991</c:v>
                </c:pt>
                <c:pt idx="2416">
                  <c:v>-5.7301990000000007</c:v>
                </c:pt>
                <c:pt idx="2417">
                  <c:v>-5.7571979999999998</c:v>
                </c:pt>
                <c:pt idx="2418">
                  <c:v>-5.7789280000000005</c:v>
                </c:pt>
                <c:pt idx="2419">
                  <c:v>-5.751093</c:v>
                </c:pt>
                <c:pt idx="2420">
                  <c:v>-5.7455290000000003</c:v>
                </c:pt>
                <c:pt idx="2421">
                  <c:v>-5.7840729999999994</c:v>
                </c:pt>
                <c:pt idx="2422">
                  <c:v>-5.7857120000000002</c:v>
                </c:pt>
                <c:pt idx="2423">
                  <c:v>-5.7364259999999998</c:v>
                </c:pt>
                <c:pt idx="2424">
                  <c:v>-5.7489550000000005</c:v>
                </c:pt>
                <c:pt idx="2425">
                  <c:v>-5.7231310000000004</c:v>
                </c:pt>
                <c:pt idx="2426">
                  <c:v>-5.745018</c:v>
                </c:pt>
                <c:pt idx="2427">
                  <c:v>-5.7665030000000002</c:v>
                </c:pt>
                <c:pt idx="2428">
                  <c:v>-5.7937320000000003</c:v>
                </c:pt>
                <c:pt idx="2429">
                  <c:v>-5.8386259999999996</c:v>
                </c:pt>
                <c:pt idx="2430">
                  <c:v>-5.8080990000000003</c:v>
                </c:pt>
                <c:pt idx="2431">
                  <c:v>-5.812405</c:v>
                </c:pt>
                <c:pt idx="2432">
                  <c:v>-5.8067510000000002</c:v>
                </c:pt>
                <c:pt idx="2433">
                  <c:v>-5.8080189999999998</c:v>
                </c:pt>
                <c:pt idx="2434">
                  <c:v>-5.7954680000000005</c:v>
                </c:pt>
                <c:pt idx="2435">
                  <c:v>-5.7690859999999997</c:v>
                </c:pt>
                <c:pt idx="2436">
                  <c:v>-5.7819510000000003</c:v>
                </c:pt>
                <c:pt idx="2437">
                  <c:v>-5.7971449999999995</c:v>
                </c:pt>
              </c:numCache>
            </c:numRef>
          </c:yVal>
        </c:ser>
        <c:axId val="45823104"/>
        <c:axId val="45824640"/>
      </c:scatterChart>
      <c:valAx>
        <c:axId val="45823104"/>
        <c:scaling>
          <c:orientation val="minMax"/>
          <c:max val="2000"/>
        </c:scaling>
        <c:axPos val="b"/>
        <c:numFmt formatCode="General" sourceLinked="1"/>
        <c:tickLblPos val="nextTo"/>
        <c:crossAx val="45824640"/>
        <c:crosses val="autoZero"/>
        <c:crossBetween val="midCat"/>
      </c:valAx>
      <c:valAx>
        <c:axId val="45824640"/>
        <c:scaling>
          <c:orientation val="minMax"/>
        </c:scaling>
        <c:axPos val="l"/>
        <c:majorGridlines/>
        <c:numFmt formatCode="General" sourceLinked="1"/>
        <c:tickLblPos val="nextTo"/>
        <c:crossAx val="458231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0099754765232722"/>
          <c:y val="0.37645242824509428"/>
          <c:w val="0.19340135608048994"/>
          <c:h val="0.26207120849024307"/>
        </c:manualLayout>
      </c:layout>
    </c:legend>
    <c:plotVisOnly val="1"/>
  </c:chart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6.8694904516245867E-2"/>
          <c:y val="0.11402469577666438"/>
          <c:w val="0.63142863607566335"/>
          <c:h val="0.84392030541636842"/>
        </c:manualLayout>
      </c:layout>
      <c:scatterChart>
        <c:scatterStyle val="lineMarker"/>
        <c:ser>
          <c:idx val="0"/>
          <c:order val="0"/>
          <c:tx>
            <c:v>ref. - Z(52.64)</c:v>
          </c:tx>
          <c:spPr>
            <a:ln w="28575">
              <a:noFill/>
            </a:ln>
          </c:spPr>
          <c:xVal>
            <c:numRef>
              <c:f>'laser moved LHC side2AB'!$G$30:$G$2471</c:f>
              <c:numCache>
                <c:formatCode>General</c:formatCode>
                <c:ptCount val="2442"/>
                <c:pt idx="0">
                  <c:v>26.178000000000001</c:v>
                </c:pt>
                <c:pt idx="1">
                  <c:v>26.971</c:v>
                </c:pt>
                <c:pt idx="2">
                  <c:v>27.76</c:v>
                </c:pt>
                <c:pt idx="3">
                  <c:v>28.582000000000001</c:v>
                </c:pt>
                <c:pt idx="4">
                  <c:v>29.369</c:v>
                </c:pt>
                <c:pt idx="5">
                  <c:v>30.157</c:v>
                </c:pt>
                <c:pt idx="6">
                  <c:v>30.956</c:v>
                </c:pt>
                <c:pt idx="7">
                  <c:v>31.738</c:v>
                </c:pt>
                <c:pt idx="8">
                  <c:v>32.545999999999999</c:v>
                </c:pt>
                <c:pt idx="9">
                  <c:v>33.35</c:v>
                </c:pt>
                <c:pt idx="10">
                  <c:v>34.128999999999998</c:v>
                </c:pt>
                <c:pt idx="11">
                  <c:v>34.936999999999998</c:v>
                </c:pt>
                <c:pt idx="12">
                  <c:v>35.722999999999999</c:v>
                </c:pt>
                <c:pt idx="13">
                  <c:v>36.518999999999998</c:v>
                </c:pt>
                <c:pt idx="14">
                  <c:v>37.33</c:v>
                </c:pt>
                <c:pt idx="15">
                  <c:v>38.106999999999999</c:v>
                </c:pt>
                <c:pt idx="16">
                  <c:v>38.906999999999996</c:v>
                </c:pt>
                <c:pt idx="17">
                  <c:v>39.697000000000003</c:v>
                </c:pt>
                <c:pt idx="18">
                  <c:v>40.491999999999997</c:v>
                </c:pt>
                <c:pt idx="19">
                  <c:v>41.302</c:v>
                </c:pt>
                <c:pt idx="20">
                  <c:v>42.097999999999999</c:v>
                </c:pt>
                <c:pt idx="21">
                  <c:v>42.892000000000003</c:v>
                </c:pt>
                <c:pt idx="22">
                  <c:v>43.683</c:v>
                </c:pt>
                <c:pt idx="23">
                  <c:v>44.473999999999997</c:v>
                </c:pt>
                <c:pt idx="24">
                  <c:v>45.265000000000001</c:v>
                </c:pt>
                <c:pt idx="25">
                  <c:v>46.091000000000001</c:v>
                </c:pt>
                <c:pt idx="26">
                  <c:v>46.856000000000002</c:v>
                </c:pt>
                <c:pt idx="27">
                  <c:v>47.664999999999999</c:v>
                </c:pt>
                <c:pt idx="28">
                  <c:v>48.445999999999998</c:v>
                </c:pt>
                <c:pt idx="29">
                  <c:v>49.238999999999997</c:v>
                </c:pt>
                <c:pt idx="30">
                  <c:v>50.05</c:v>
                </c:pt>
                <c:pt idx="31">
                  <c:v>50.826000000000001</c:v>
                </c:pt>
                <c:pt idx="32">
                  <c:v>51.618000000000002</c:v>
                </c:pt>
                <c:pt idx="33">
                  <c:v>52.423999999999999</c:v>
                </c:pt>
                <c:pt idx="34">
                  <c:v>53.201000000000001</c:v>
                </c:pt>
                <c:pt idx="35">
                  <c:v>54.005000000000003</c:v>
                </c:pt>
                <c:pt idx="36">
                  <c:v>54.796999999999997</c:v>
                </c:pt>
                <c:pt idx="37">
                  <c:v>55.594000000000001</c:v>
                </c:pt>
                <c:pt idx="38">
                  <c:v>56.387</c:v>
                </c:pt>
                <c:pt idx="39">
                  <c:v>57.173000000000002</c:v>
                </c:pt>
                <c:pt idx="40">
                  <c:v>57.957000000000001</c:v>
                </c:pt>
                <c:pt idx="41">
                  <c:v>58.767000000000003</c:v>
                </c:pt>
                <c:pt idx="42">
                  <c:v>59.548999999999999</c:v>
                </c:pt>
                <c:pt idx="43">
                  <c:v>60.332000000000001</c:v>
                </c:pt>
                <c:pt idx="44">
                  <c:v>61.136000000000003</c:v>
                </c:pt>
                <c:pt idx="45">
                  <c:v>61.920999999999999</c:v>
                </c:pt>
                <c:pt idx="46">
                  <c:v>62.728999999999999</c:v>
                </c:pt>
                <c:pt idx="47">
                  <c:v>63.518999999999998</c:v>
                </c:pt>
                <c:pt idx="48">
                  <c:v>64.296999999999997</c:v>
                </c:pt>
                <c:pt idx="49">
                  <c:v>65.099999999999994</c:v>
                </c:pt>
                <c:pt idx="50">
                  <c:v>65.876000000000005</c:v>
                </c:pt>
                <c:pt idx="51">
                  <c:v>66.671000000000006</c:v>
                </c:pt>
                <c:pt idx="52">
                  <c:v>67.481999999999999</c:v>
                </c:pt>
                <c:pt idx="53">
                  <c:v>68.259</c:v>
                </c:pt>
                <c:pt idx="54">
                  <c:v>69.066000000000003</c:v>
                </c:pt>
                <c:pt idx="55">
                  <c:v>69.858999999999995</c:v>
                </c:pt>
                <c:pt idx="56">
                  <c:v>70.641000000000005</c:v>
                </c:pt>
                <c:pt idx="57">
                  <c:v>71.460999999999999</c:v>
                </c:pt>
                <c:pt idx="58">
                  <c:v>72.244</c:v>
                </c:pt>
                <c:pt idx="59">
                  <c:v>73.03</c:v>
                </c:pt>
                <c:pt idx="60">
                  <c:v>73.820999999999998</c:v>
                </c:pt>
                <c:pt idx="61">
                  <c:v>74.608000000000004</c:v>
                </c:pt>
                <c:pt idx="62">
                  <c:v>75.403999999999996</c:v>
                </c:pt>
                <c:pt idx="63">
                  <c:v>76.2</c:v>
                </c:pt>
                <c:pt idx="64">
                  <c:v>76.989999999999995</c:v>
                </c:pt>
                <c:pt idx="65">
                  <c:v>77.787999999999997</c:v>
                </c:pt>
                <c:pt idx="66">
                  <c:v>78.581999999999994</c:v>
                </c:pt>
                <c:pt idx="67">
                  <c:v>79.385999999999996</c:v>
                </c:pt>
                <c:pt idx="68">
                  <c:v>80.186999999999998</c:v>
                </c:pt>
                <c:pt idx="69">
                  <c:v>80.97</c:v>
                </c:pt>
                <c:pt idx="70">
                  <c:v>81.766000000000005</c:v>
                </c:pt>
                <c:pt idx="71">
                  <c:v>82.566999999999993</c:v>
                </c:pt>
                <c:pt idx="72">
                  <c:v>83.344999999999999</c:v>
                </c:pt>
                <c:pt idx="73">
                  <c:v>84.164000000000001</c:v>
                </c:pt>
                <c:pt idx="74">
                  <c:v>84.938999999999993</c:v>
                </c:pt>
                <c:pt idx="75">
                  <c:v>85.727999999999994</c:v>
                </c:pt>
                <c:pt idx="76">
                  <c:v>86.53</c:v>
                </c:pt>
                <c:pt idx="77">
                  <c:v>87.307000000000002</c:v>
                </c:pt>
                <c:pt idx="78">
                  <c:v>88.119</c:v>
                </c:pt>
                <c:pt idx="79">
                  <c:v>88.923000000000002</c:v>
                </c:pt>
                <c:pt idx="80">
                  <c:v>89.691999999999993</c:v>
                </c:pt>
                <c:pt idx="81">
                  <c:v>90.488</c:v>
                </c:pt>
                <c:pt idx="82">
                  <c:v>91.268000000000001</c:v>
                </c:pt>
                <c:pt idx="83">
                  <c:v>92.072999999999993</c:v>
                </c:pt>
                <c:pt idx="84">
                  <c:v>92.866</c:v>
                </c:pt>
                <c:pt idx="85">
                  <c:v>93.649000000000001</c:v>
                </c:pt>
                <c:pt idx="86">
                  <c:v>94.453999999999994</c:v>
                </c:pt>
                <c:pt idx="87">
                  <c:v>95.25</c:v>
                </c:pt>
                <c:pt idx="88">
                  <c:v>96.040999999999997</c:v>
                </c:pt>
                <c:pt idx="89">
                  <c:v>96.841999999999999</c:v>
                </c:pt>
                <c:pt idx="90">
                  <c:v>97.63</c:v>
                </c:pt>
                <c:pt idx="91">
                  <c:v>98.421000000000006</c:v>
                </c:pt>
                <c:pt idx="92">
                  <c:v>99.224999999999994</c:v>
                </c:pt>
                <c:pt idx="93">
                  <c:v>100</c:v>
                </c:pt>
                <c:pt idx="94">
                  <c:v>100.79900000000001</c:v>
                </c:pt>
                <c:pt idx="95">
                  <c:v>101.601</c:v>
                </c:pt>
                <c:pt idx="96">
                  <c:v>102.373</c:v>
                </c:pt>
                <c:pt idx="97">
                  <c:v>103.181</c:v>
                </c:pt>
                <c:pt idx="98">
                  <c:v>103.976</c:v>
                </c:pt>
                <c:pt idx="99">
                  <c:v>104.77200000000001</c:v>
                </c:pt>
                <c:pt idx="100">
                  <c:v>105.58499999999999</c:v>
                </c:pt>
                <c:pt idx="101">
                  <c:v>106.37</c:v>
                </c:pt>
                <c:pt idx="102">
                  <c:v>107.158</c:v>
                </c:pt>
                <c:pt idx="103">
                  <c:v>107.94799999999999</c:v>
                </c:pt>
                <c:pt idx="104">
                  <c:v>108.736</c:v>
                </c:pt>
                <c:pt idx="105">
                  <c:v>109.548</c:v>
                </c:pt>
                <c:pt idx="106">
                  <c:v>110.342</c:v>
                </c:pt>
                <c:pt idx="107">
                  <c:v>111.125</c:v>
                </c:pt>
                <c:pt idx="108">
                  <c:v>111.926</c:v>
                </c:pt>
                <c:pt idx="109">
                  <c:v>112.709</c:v>
                </c:pt>
                <c:pt idx="110">
                  <c:v>113.514</c:v>
                </c:pt>
                <c:pt idx="111">
                  <c:v>114.318</c:v>
                </c:pt>
                <c:pt idx="112">
                  <c:v>115.105</c:v>
                </c:pt>
                <c:pt idx="113">
                  <c:v>115.91200000000001</c:v>
                </c:pt>
                <c:pt idx="114">
                  <c:v>116.693</c:v>
                </c:pt>
                <c:pt idx="115">
                  <c:v>117.48099999999999</c:v>
                </c:pt>
                <c:pt idx="116">
                  <c:v>118.28400000000001</c:v>
                </c:pt>
                <c:pt idx="117">
                  <c:v>119.07599999999999</c:v>
                </c:pt>
                <c:pt idx="118">
                  <c:v>119.86</c:v>
                </c:pt>
                <c:pt idx="119">
                  <c:v>120.663</c:v>
                </c:pt>
                <c:pt idx="120">
                  <c:v>121.456</c:v>
                </c:pt>
                <c:pt idx="121">
                  <c:v>122.26300000000001</c:v>
                </c:pt>
                <c:pt idx="122">
                  <c:v>123.05500000000001</c:v>
                </c:pt>
                <c:pt idx="123">
                  <c:v>123.837</c:v>
                </c:pt>
                <c:pt idx="124">
                  <c:v>124.623</c:v>
                </c:pt>
                <c:pt idx="125">
                  <c:v>125.416</c:v>
                </c:pt>
                <c:pt idx="126">
                  <c:v>126.214</c:v>
                </c:pt>
                <c:pt idx="127">
                  <c:v>127.01</c:v>
                </c:pt>
                <c:pt idx="128">
                  <c:v>127.786</c:v>
                </c:pt>
                <c:pt idx="129">
                  <c:v>128.59299999999999</c:v>
                </c:pt>
                <c:pt idx="130">
                  <c:v>129.37</c:v>
                </c:pt>
                <c:pt idx="131">
                  <c:v>130.166</c:v>
                </c:pt>
                <c:pt idx="132">
                  <c:v>130.97800000000001</c:v>
                </c:pt>
                <c:pt idx="133">
                  <c:v>131.767</c:v>
                </c:pt>
                <c:pt idx="134">
                  <c:v>132.56</c:v>
                </c:pt>
                <c:pt idx="135">
                  <c:v>133.34200000000001</c:v>
                </c:pt>
                <c:pt idx="136">
                  <c:v>134.125</c:v>
                </c:pt>
                <c:pt idx="137">
                  <c:v>134.91900000000001</c:v>
                </c:pt>
                <c:pt idx="138">
                  <c:v>135.72800000000001</c:v>
                </c:pt>
                <c:pt idx="139">
                  <c:v>136.50200000000001</c:v>
                </c:pt>
                <c:pt idx="140">
                  <c:v>137.304</c:v>
                </c:pt>
                <c:pt idx="141">
                  <c:v>138.09299999999999</c:v>
                </c:pt>
                <c:pt idx="142">
                  <c:v>138.88800000000001</c:v>
                </c:pt>
                <c:pt idx="143">
                  <c:v>139.68100000000001</c:v>
                </c:pt>
                <c:pt idx="144">
                  <c:v>140.47</c:v>
                </c:pt>
                <c:pt idx="145">
                  <c:v>141.261</c:v>
                </c:pt>
                <c:pt idx="146">
                  <c:v>142.06200000000001</c:v>
                </c:pt>
                <c:pt idx="147">
                  <c:v>142.85</c:v>
                </c:pt>
                <c:pt idx="148">
                  <c:v>143.65700000000001</c:v>
                </c:pt>
                <c:pt idx="149">
                  <c:v>144.43899999999999</c:v>
                </c:pt>
                <c:pt idx="150">
                  <c:v>145.22999999999999</c:v>
                </c:pt>
                <c:pt idx="151">
                  <c:v>146.029</c:v>
                </c:pt>
                <c:pt idx="152">
                  <c:v>146.82300000000001</c:v>
                </c:pt>
                <c:pt idx="153">
                  <c:v>147.62100000000001</c:v>
                </c:pt>
                <c:pt idx="154">
                  <c:v>148.43299999999999</c:v>
                </c:pt>
                <c:pt idx="155">
                  <c:v>149.21700000000001</c:v>
                </c:pt>
                <c:pt idx="156">
                  <c:v>150.023</c:v>
                </c:pt>
                <c:pt idx="157">
                  <c:v>150.79900000000001</c:v>
                </c:pt>
                <c:pt idx="158">
                  <c:v>151.58699999999999</c:v>
                </c:pt>
                <c:pt idx="159">
                  <c:v>152.404</c:v>
                </c:pt>
                <c:pt idx="160">
                  <c:v>153.18899999999999</c:v>
                </c:pt>
                <c:pt idx="161">
                  <c:v>153.97900000000001</c:v>
                </c:pt>
                <c:pt idx="162">
                  <c:v>154.785</c:v>
                </c:pt>
                <c:pt idx="163">
                  <c:v>155.572</c:v>
                </c:pt>
                <c:pt idx="164">
                  <c:v>156.358</c:v>
                </c:pt>
                <c:pt idx="165">
                  <c:v>157.16999999999999</c:v>
                </c:pt>
                <c:pt idx="166">
                  <c:v>157.95500000000001</c:v>
                </c:pt>
                <c:pt idx="167">
                  <c:v>158.751</c:v>
                </c:pt>
                <c:pt idx="168">
                  <c:v>159.53700000000001</c:v>
                </c:pt>
                <c:pt idx="169">
                  <c:v>160.32900000000001</c:v>
                </c:pt>
                <c:pt idx="170">
                  <c:v>161.12700000000001</c:v>
                </c:pt>
                <c:pt idx="171">
                  <c:v>161.91</c:v>
                </c:pt>
                <c:pt idx="172">
                  <c:v>162.70400000000001</c:v>
                </c:pt>
                <c:pt idx="173">
                  <c:v>163.49</c:v>
                </c:pt>
                <c:pt idx="174">
                  <c:v>164.28100000000001</c:v>
                </c:pt>
                <c:pt idx="175">
                  <c:v>165.09399999999999</c:v>
                </c:pt>
                <c:pt idx="176">
                  <c:v>165.863</c:v>
                </c:pt>
                <c:pt idx="177">
                  <c:v>166.655</c:v>
                </c:pt>
                <c:pt idx="178">
                  <c:v>167.447</c:v>
                </c:pt>
                <c:pt idx="179">
                  <c:v>168.22800000000001</c:v>
                </c:pt>
                <c:pt idx="180">
                  <c:v>169.035</c:v>
                </c:pt>
                <c:pt idx="181">
                  <c:v>169.82499999999999</c:v>
                </c:pt>
                <c:pt idx="182">
                  <c:v>170.60400000000001</c:v>
                </c:pt>
                <c:pt idx="183">
                  <c:v>171.40899999999999</c:v>
                </c:pt>
                <c:pt idx="184">
                  <c:v>172.196</c:v>
                </c:pt>
                <c:pt idx="185">
                  <c:v>172.99100000000001</c:v>
                </c:pt>
                <c:pt idx="186">
                  <c:v>173.797</c:v>
                </c:pt>
                <c:pt idx="187">
                  <c:v>174.57300000000001</c:v>
                </c:pt>
                <c:pt idx="188">
                  <c:v>175.374</c:v>
                </c:pt>
                <c:pt idx="189">
                  <c:v>176.17</c:v>
                </c:pt>
                <c:pt idx="190">
                  <c:v>176.95500000000001</c:v>
                </c:pt>
                <c:pt idx="191">
                  <c:v>177.74</c:v>
                </c:pt>
                <c:pt idx="192">
                  <c:v>178.53899999999999</c:v>
                </c:pt>
                <c:pt idx="193">
                  <c:v>179.328</c:v>
                </c:pt>
                <c:pt idx="194">
                  <c:v>180.13</c:v>
                </c:pt>
                <c:pt idx="195">
                  <c:v>180.91200000000001</c:v>
                </c:pt>
                <c:pt idx="196">
                  <c:v>181.727</c:v>
                </c:pt>
                <c:pt idx="197">
                  <c:v>182.524</c:v>
                </c:pt>
                <c:pt idx="198">
                  <c:v>183.297</c:v>
                </c:pt>
                <c:pt idx="199">
                  <c:v>184.11500000000001</c:v>
                </c:pt>
                <c:pt idx="200">
                  <c:v>184.89099999999999</c:v>
                </c:pt>
                <c:pt idx="201">
                  <c:v>185.684</c:v>
                </c:pt>
                <c:pt idx="202">
                  <c:v>186.49700000000001</c:v>
                </c:pt>
                <c:pt idx="203">
                  <c:v>187.268</c:v>
                </c:pt>
                <c:pt idx="204">
                  <c:v>188.077</c:v>
                </c:pt>
                <c:pt idx="205">
                  <c:v>188.86</c:v>
                </c:pt>
                <c:pt idx="206">
                  <c:v>189.65100000000001</c:v>
                </c:pt>
                <c:pt idx="207">
                  <c:v>190.453</c:v>
                </c:pt>
                <c:pt idx="208">
                  <c:v>191.24700000000001</c:v>
                </c:pt>
                <c:pt idx="209">
                  <c:v>192.03700000000001</c:v>
                </c:pt>
                <c:pt idx="210">
                  <c:v>192.81800000000001</c:v>
                </c:pt>
                <c:pt idx="211">
                  <c:v>193.602</c:v>
                </c:pt>
                <c:pt idx="212">
                  <c:v>194.40199999999999</c:v>
                </c:pt>
                <c:pt idx="213">
                  <c:v>195.19800000000001</c:v>
                </c:pt>
                <c:pt idx="214">
                  <c:v>195.98699999999999</c:v>
                </c:pt>
                <c:pt idx="215">
                  <c:v>196.774</c:v>
                </c:pt>
                <c:pt idx="216">
                  <c:v>197.578</c:v>
                </c:pt>
                <c:pt idx="217">
                  <c:v>198.369</c:v>
                </c:pt>
                <c:pt idx="218">
                  <c:v>199.17699999999999</c:v>
                </c:pt>
                <c:pt idx="219">
                  <c:v>199.95699999999999</c:v>
                </c:pt>
                <c:pt idx="220">
                  <c:v>200.74299999999999</c:v>
                </c:pt>
                <c:pt idx="221">
                  <c:v>201.524</c:v>
                </c:pt>
                <c:pt idx="222">
                  <c:v>202.31899999999999</c:v>
                </c:pt>
                <c:pt idx="223">
                  <c:v>203.114</c:v>
                </c:pt>
                <c:pt idx="224">
                  <c:v>203.904</c:v>
                </c:pt>
                <c:pt idx="225">
                  <c:v>204.67400000000001</c:v>
                </c:pt>
                <c:pt idx="226">
                  <c:v>205.48699999999999</c:v>
                </c:pt>
                <c:pt idx="227">
                  <c:v>206.26</c:v>
                </c:pt>
                <c:pt idx="228">
                  <c:v>207.06399999999999</c:v>
                </c:pt>
                <c:pt idx="229">
                  <c:v>207.86199999999999</c:v>
                </c:pt>
                <c:pt idx="230">
                  <c:v>208.66</c:v>
                </c:pt>
                <c:pt idx="231">
                  <c:v>209.453</c:v>
                </c:pt>
                <c:pt idx="232">
                  <c:v>210.239</c:v>
                </c:pt>
                <c:pt idx="233">
                  <c:v>211.02099999999999</c:v>
                </c:pt>
                <c:pt idx="234">
                  <c:v>211.82300000000001</c:v>
                </c:pt>
                <c:pt idx="235">
                  <c:v>212.59800000000001</c:v>
                </c:pt>
                <c:pt idx="236">
                  <c:v>213.393</c:v>
                </c:pt>
                <c:pt idx="237">
                  <c:v>214.18</c:v>
                </c:pt>
                <c:pt idx="238">
                  <c:v>214.99</c:v>
                </c:pt>
                <c:pt idx="239">
                  <c:v>215.77500000000001</c:v>
                </c:pt>
                <c:pt idx="240">
                  <c:v>216.58</c:v>
                </c:pt>
                <c:pt idx="241">
                  <c:v>217.35400000000001</c:v>
                </c:pt>
                <c:pt idx="242">
                  <c:v>218.148</c:v>
                </c:pt>
                <c:pt idx="243">
                  <c:v>218.93299999999999</c:v>
                </c:pt>
                <c:pt idx="244">
                  <c:v>219.71600000000001</c:v>
                </c:pt>
                <c:pt idx="245">
                  <c:v>220.53200000000001</c:v>
                </c:pt>
                <c:pt idx="246">
                  <c:v>221.316</c:v>
                </c:pt>
                <c:pt idx="247">
                  <c:v>222.119</c:v>
                </c:pt>
                <c:pt idx="248">
                  <c:v>222.90899999999999</c:v>
                </c:pt>
                <c:pt idx="249">
                  <c:v>223.68600000000001</c:v>
                </c:pt>
                <c:pt idx="250">
                  <c:v>224.512</c:v>
                </c:pt>
                <c:pt idx="251">
                  <c:v>225.29499999999999</c:v>
                </c:pt>
                <c:pt idx="252">
                  <c:v>226.09100000000001</c:v>
                </c:pt>
                <c:pt idx="253">
                  <c:v>226.88300000000001</c:v>
                </c:pt>
                <c:pt idx="254">
                  <c:v>227.66900000000001</c:v>
                </c:pt>
                <c:pt idx="255">
                  <c:v>228.45599999999999</c:v>
                </c:pt>
                <c:pt idx="256">
                  <c:v>229.267</c:v>
                </c:pt>
                <c:pt idx="257">
                  <c:v>230.054</c:v>
                </c:pt>
                <c:pt idx="258">
                  <c:v>230.83699999999999</c:v>
                </c:pt>
                <c:pt idx="259">
                  <c:v>231.63399999999999</c:v>
                </c:pt>
                <c:pt idx="260">
                  <c:v>232.42400000000001</c:v>
                </c:pt>
                <c:pt idx="261">
                  <c:v>233.226</c:v>
                </c:pt>
                <c:pt idx="262">
                  <c:v>234.012</c:v>
                </c:pt>
                <c:pt idx="263">
                  <c:v>234.80500000000001</c:v>
                </c:pt>
                <c:pt idx="264">
                  <c:v>235.59399999999999</c:v>
                </c:pt>
                <c:pt idx="265">
                  <c:v>236.38399999999999</c:v>
                </c:pt>
                <c:pt idx="266">
                  <c:v>237.184</c:v>
                </c:pt>
                <c:pt idx="267">
                  <c:v>237.95599999999999</c:v>
                </c:pt>
                <c:pt idx="268">
                  <c:v>238.74600000000001</c:v>
                </c:pt>
                <c:pt idx="269">
                  <c:v>239.54400000000001</c:v>
                </c:pt>
                <c:pt idx="270">
                  <c:v>240.32400000000001</c:v>
                </c:pt>
                <c:pt idx="271">
                  <c:v>241.126</c:v>
                </c:pt>
                <c:pt idx="272">
                  <c:v>241.93299999999999</c:v>
                </c:pt>
                <c:pt idx="273">
                  <c:v>242.691</c:v>
                </c:pt>
                <c:pt idx="274">
                  <c:v>243.49199999999999</c:v>
                </c:pt>
                <c:pt idx="275">
                  <c:v>244.27699999999999</c:v>
                </c:pt>
                <c:pt idx="276">
                  <c:v>245.05600000000001</c:v>
                </c:pt>
                <c:pt idx="277">
                  <c:v>245.857</c:v>
                </c:pt>
                <c:pt idx="278">
                  <c:v>246.62899999999999</c:v>
                </c:pt>
                <c:pt idx="279">
                  <c:v>247.435</c:v>
                </c:pt>
                <c:pt idx="280">
                  <c:v>248.23099999999999</c:v>
                </c:pt>
                <c:pt idx="281">
                  <c:v>249.02099999999999</c:v>
                </c:pt>
                <c:pt idx="282">
                  <c:v>249.80600000000001</c:v>
                </c:pt>
                <c:pt idx="283">
                  <c:v>250.60599999999999</c:v>
                </c:pt>
                <c:pt idx="284">
                  <c:v>251.38900000000001</c:v>
                </c:pt>
                <c:pt idx="285">
                  <c:v>252.191</c:v>
                </c:pt>
                <c:pt idx="286">
                  <c:v>252.97800000000001</c:v>
                </c:pt>
                <c:pt idx="287">
                  <c:v>253.76900000000001</c:v>
                </c:pt>
                <c:pt idx="288">
                  <c:v>254.58099999999999</c:v>
                </c:pt>
                <c:pt idx="289">
                  <c:v>255.35599999999999</c:v>
                </c:pt>
                <c:pt idx="290">
                  <c:v>256.154</c:v>
                </c:pt>
                <c:pt idx="291">
                  <c:v>256.95800000000003</c:v>
                </c:pt>
                <c:pt idx="292">
                  <c:v>257.72899999999998</c:v>
                </c:pt>
                <c:pt idx="293">
                  <c:v>258.55500000000001</c:v>
                </c:pt>
                <c:pt idx="294">
                  <c:v>259.33699999999999</c:v>
                </c:pt>
                <c:pt idx="295">
                  <c:v>260.14299999999997</c:v>
                </c:pt>
                <c:pt idx="296">
                  <c:v>260.91899999999998</c:v>
                </c:pt>
                <c:pt idx="297">
                  <c:v>261.71600000000001</c:v>
                </c:pt>
                <c:pt idx="298">
                  <c:v>262.50299999999999</c:v>
                </c:pt>
                <c:pt idx="299">
                  <c:v>263.303</c:v>
                </c:pt>
                <c:pt idx="300">
                  <c:v>264.08699999999999</c:v>
                </c:pt>
                <c:pt idx="301">
                  <c:v>264.87299999999999</c:v>
                </c:pt>
                <c:pt idx="302">
                  <c:v>265.666</c:v>
                </c:pt>
                <c:pt idx="303">
                  <c:v>266.45800000000003</c:v>
                </c:pt>
                <c:pt idx="304">
                  <c:v>267.26299999999998</c:v>
                </c:pt>
                <c:pt idx="305">
                  <c:v>268.06099999999998</c:v>
                </c:pt>
                <c:pt idx="306">
                  <c:v>268.83300000000003</c:v>
                </c:pt>
                <c:pt idx="307">
                  <c:v>269.64299999999997</c:v>
                </c:pt>
                <c:pt idx="308">
                  <c:v>270.42099999999999</c:v>
                </c:pt>
                <c:pt idx="309">
                  <c:v>271.23</c:v>
                </c:pt>
                <c:pt idx="310">
                  <c:v>272.01299999999998</c:v>
                </c:pt>
                <c:pt idx="311">
                  <c:v>272.80200000000002</c:v>
                </c:pt>
                <c:pt idx="312">
                  <c:v>273.58999999999997</c:v>
                </c:pt>
                <c:pt idx="313">
                  <c:v>274.39299999999997</c:v>
                </c:pt>
                <c:pt idx="314">
                  <c:v>275.2</c:v>
                </c:pt>
                <c:pt idx="315">
                  <c:v>275.98700000000002</c:v>
                </c:pt>
                <c:pt idx="316">
                  <c:v>276.762</c:v>
                </c:pt>
                <c:pt idx="317">
                  <c:v>277.56099999999998</c:v>
                </c:pt>
                <c:pt idx="318">
                  <c:v>278.346</c:v>
                </c:pt>
                <c:pt idx="319">
                  <c:v>279.13600000000002</c:v>
                </c:pt>
                <c:pt idx="320">
                  <c:v>279.93299999999999</c:v>
                </c:pt>
                <c:pt idx="321">
                  <c:v>280.72399999999999</c:v>
                </c:pt>
                <c:pt idx="322">
                  <c:v>281.52100000000002</c:v>
                </c:pt>
                <c:pt idx="323">
                  <c:v>282.31299999999999</c:v>
                </c:pt>
                <c:pt idx="324">
                  <c:v>283.09199999999998</c:v>
                </c:pt>
                <c:pt idx="325">
                  <c:v>283.89600000000002</c:v>
                </c:pt>
                <c:pt idx="326">
                  <c:v>284.69600000000003</c:v>
                </c:pt>
                <c:pt idx="327">
                  <c:v>285.47899999999998</c:v>
                </c:pt>
                <c:pt idx="328">
                  <c:v>286.27499999999998</c:v>
                </c:pt>
                <c:pt idx="329">
                  <c:v>287.06900000000002</c:v>
                </c:pt>
                <c:pt idx="330">
                  <c:v>287.85899999999998</c:v>
                </c:pt>
                <c:pt idx="331">
                  <c:v>288.661</c:v>
                </c:pt>
                <c:pt idx="332">
                  <c:v>289.43</c:v>
                </c:pt>
                <c:pt idx="333">
                  <c:v>290.226</c:v>
                </c:pt>
                <c:pt idx="334">
                  <c:v>291.02600000000001</c:v>
                </c:pt>
                <c:pt idx="335">
                  <c:v>291.803</c:v>
                </c:pt>
                <c:pt idx="336">
                  <c:v>292.62700000000001</c:v>
                </c:pt>
                <c:pt idx="337">
                  <c:v>293.41199999999998</c:v>
                </c:pt>
                <c:pt idx="338">
                  <c:v>294.20600000000002</c:v>
                </c:pt>
                <c:pt idx="339">
                  <c:v>295.017</c:v>
                </c:pt>
                <c:pt idx="340">
                  <c:v>295.77800000000002</c:v>
                </c:pt>
                <c:pt idx="341">
                  <c:v>296.59399999999999</c:v>
                </c:pt>
                <c:pt idx="342">
                  <c:v>297.38799999999998</c:v>
                </c:pt>
                <c:pt idx="343">
                  <c:v>298.18400000000003</c:v>
                </c:pt>
                <c:pt idx="344">
                  <c:v>298.96899999999999</c:v>
                </c:pt>
                <c:pt idx="345">
                  <c:v>299.77100000000002</c:v>
                </c:pt>
                <c:pt idx="346">
                  <c:v>300.56099999999998</c:v>
                </c:pt>
                <c:pt idx="347">
                  <c:v>301.37299999999999</c:v>
                </c:pt>
                <c:pt idx="348">
                  <c:v>302.16399999999999</c:v>
                </c:pt>
                <c:pt idx="349">
                  <c:v>302.94</c:v>
                </c:pt>
                <c:pt idx="350">
                  <c:v>303.72699999999998</c:v>
                </c:pt>
                <c:pt idx="351">
                  <c:v>304.51799999999997</c:v>
                </c:pt>
                <c:pt idx="352">
                  <c:v>305.31099999999998</c:v>
                </c:pt>
                <c:pt idx="353">
                  <c:v>306.10700000000003</c:v>
                </c:pt>
                <c:pt idx="354">
                  <c:v>306.892</c:v>
                </c:pt>
                <c:pt idx="355">
                  <c:v>307.69799999999998</c:v>
                </c:pt>
                <c:pt idx="356">
                  <c:v>308.47899999999998</c:v>
                </c:pt>
                <c:pt idx="357">
                  <c:v>309.279</c:v>
                </c:pt>
                <c:pt idx="358">
                  <c:v>310.07600000000002</c:v>
                </c:pt>
                <c:pt idx="359">
                  <c:v>310.85300000000001</c:v>
                </c:pt>
                <c:pt idx="360">
                  <c:v>311.65699999999998</c:v>
                </c:pt>
                <c:pt idx="361">
                  <c:v>312.43799999999999</c:v>
                </c:pt>
                <c:pt idx="362">
                  <c:v>313.23599999999999</c:v>
                </c:pt>
                <c:pt idx="363">
                  <c:v>314.041</c:v>
                </c:pt>
                <c:pt idx="364">
                  <c:v>314.81700000000001</c:v>
                </c:pt>
                <c:pt idx="365">
                  <c:v>315.61399999999998</c:v>
                </c:pt>
                <c:pt idx="366">
                  <c:v>316.40100000000001</c:v>
                </c:pt>
                <c:pt idx="367">
                  <c:v>317.18700000000001</c:v>
                </c:pt>
                <c:pt idx="368">
                  <c:v>317.99400000000003</c:v>
                </c:pt>
                <c:pt idx="369">
                  <c:v>318.77600000000001</c:v>
                </c:pt>
                <c:pt idx="370">
                  <c:v>319.57799999999997</c:v>
                </c:pt>
                <c:pt idx="371">
                  <c:v>320.36900000000003</c:v>
                </c:pt>
                <c:pt idx="372">
                  <c:v>321.16199999999998</c:v>
                </c:pt>
                <c:pt idx="373">
                  <c:v>321.95100000000002</c:v>
                </c:pt>
                <c:pt idx="374">
                  <c:v>322.738</c:v>
                </c:pt>
                <c:pt idx="375">
                  <c:v>323.52800000000002</c:v>
                </c:pt>
                <c:pt idx="376">
                  <c:v>324.32299999999998</c:v>
                </c:pt>
                <c:pt idx="377">
                  <c:v>325.12900000000002</c:v>
                </c:pt>
                <c:pt idx="378">
                  <c:v>325.90699999999998</c:v>
                </c:pt>
                <c:pt idx="379">
                  <c:v>326.72300000000001</c:v>
                </c:pt>
                <c:pt idx="380">
                  <c:v>327.50400000000002</c:v>
                </c:pt>
                <c:pt idx="381">
                  <c:v>328.30399999999997</c:v>
                </c:pt>
                <c:pt idx="382">
                  <c:v>329.10399999999998</c:v>
                </c:pt>
                <c:pt idx="383">
                  <c:v>329.87099999999998</c:v>
                </c:pt>
                <c:pt idx="384">
                  <c:v>330.678</c:v>
                </c:pt>
                <c:pt idx="385">
                  <c:v>331.48099999999999</c:v>
                </c:pt>
                <c:pt idx="386">
                  <c:v>332.26100000000002</c:v>
                </c:pt>
                <c:pt idx="387">
                  <c:v>333.07</c:v>
                </c:pt>
                <c:pt idx="388">
                  <c:v>333.85199999999998</c:v>
                </c:pt>
                <c:pt idx="389">
                  <c:v>334.66399999999999</c:v>
                </c:pt>
                <c:pt idx="390">
                  <c:v>335.46300000000002</c:v>
                </c:pt>
                <c:pt idx="391">
                  <c:v>336.24400000000003</c:v>
                </c:pt>
                <c:pt idx="392">
                  <c:v>337.03</c:v>
                </c:pt>
                <c:pt idx="393">
                  <c:v>337.81900000000002</c:v>
                </c:pt>
                <c:pt idx="394">
                  <c:v>338.61</c:v>
                </c:pt>
                <c:pt idx="395">
                  <c:v>339.40699999999998</c:v>
                </c:pt>
                <c:pt idx="396">
                  <c:v>340.197</c:v>
                </c:pt>
                <c:pt idx="397">
                  <c:v>340.99200000000002</c:v>
                </c:pt>
                <c:pt idx="398">
                  <c:v>341.77699999999999</c:v>
                </c:pt>
                <c:pt idx="399">
                  <c:v>342.56799999999998</c:v>
                </c:pt>
                <c:pt idx="400">
                  <c:v>343.37</c:v>
                </c:pt>
                <c:pt idx="401">
                  <c:v>344.166</c:v>
                </c:pt>
                <c:pt idx="402">
                  <c:v>344.94799999999998</c:v>
                </c:pt>
                <c:pt idx="403">
                  <c:v>345.74400000000003</c:v>
                </c:pt>
                <c:pt idx="404">
                  <c:v>346.53800000000001</c:v>
                </c:pt>
                <c:pt idx="405">
                  <c:v>347.32400000000001</c:v>
                </c:pt>
                <c:pt idx="406">
                  <c:v>348.12400000000002</c:v>
                </c:pt>
                <c:pt idx="407">
                  <c:v>348.89400000000001</c:v>
                </c:pt>
                <c:pt idx="408">
                  <c:v>349.685</c:v>
                </c:pt>
                <c:pt idx="409">
                  <c:v>350.48099999999999</c:v>
                </c:pt>
                <c:pt idx="410">
                  <c:v>351.27199999999999</c:v>
                </c:pt>
                <c:pt idx="411">
                  <c:v>352.07799999999997</c:v>
                </c:pt>
                <c:pt idx="412">
                  <c:v>352.87099999999998</c:v>
                </c:pt>
                <c:pt idx="413">
                  <c:v>353.654</c:v>
                </c:pt>
                <c:pt idx="414">
                  <c:v>354.44400000000002</c:v>
                </c:pt>
                <c:pt idx="415">
                  <c:v>355.23399999999998</c:v>
                </c:pt>
                <c:pt idx="416">
                  <c:v>356.03500000000003</c:v>
                </c:pt>
                <c:pt idx="417">
                  <c:v>356.82299999999998</c:v>
                </c:pt>
                <c:pt idx="418">
                  <c:v>357.608</c:v>
                </c:pt>
                <c:pt idx="419">
                  <c:v>358.41399999999999</c:v>
                </c:pt>
                <c:pt idx="420">
                  <c:v>359.202</c:v>
                </c:pt>
                <c:pt idx="421">
                  <c:v>360</c:v>
                </c:pt>
                <c:pt idx="422">
                  <c:v>360.79899999999998</c:v>
                </c:pt>
                <c:pt idx="423">
                  <c:v>361.589</c:v>
                </c:pt>
                <c:pt idx="424">
                  <c:v>362.37400000000002</c:v>
                </c:pt>
                <c:pt idx="425">
                  <c:v>363.173</c:v>
                </c:pt>
                <c:pt idx="426">
                  <c:v>363.947</c:v>
                </c:pt>
                <c:pt idx="427">
                  <c:v>364.74799999999999</c:v>
                </c:pt>
                <c:pt idx="428">
                  <c:v>365.536</c:v>
                </c:pt>
                <c:pt idx="429">
                  <c:v>366.32499999999999</c:v>
                </c:pt>
                <c:pt idx="430">
                  <c:v>367.13499999999999</c:v>
                </c:pt>
                <c:pt idx="431">
                  <c:v>367.92099999999999</c:v>
                </c:pt>
                <c:pt idx="432">
                  <c:v>368.71699999999998</c:v>
                </c:pt>
                <c:pt idx="433">
                  <c:v>369.53399999999999</c:v>
                </c:pt>
                <c:pt idx="434">
                  <c:v>370.32</c:v>
                </c:pt>
                <c:pt idx="435">
                  <c:v>371.12099999999998</c:v>
                </c:pt>
                <c:pt idx="436">
                  <c:v>371.90300000000002</c:v>
                </c:pt>
                <c:pt idx="437">
                  <c:v>372.69200000000001</c:v>
                </c:pt>
                <c:pt idx="438">
                  <c:v>373.49900000000002</c:v>
                </c:pt>
                <c:pt idx="439">
                  <c:v>374.29</c:v>
                </c:pt>
                <c:pt idx="440">
                  <c:v>375.077</c:v>
                </c:pt>
                <c:pt idx="441">
                  <c:v>375.86900000000003</c:v>
                </c:pt>
                <c:pt idx="442">
                  <c:v>376.65300000000002</c:v>
                </c:pt>
                <c:pt idx="443">
                  <c:v>377.45699999999999</c:v>
                </c:pt>
                <c:pt idx="444">
                  <c:v>378.25700000000001</c:v>
                </c:pt>
                <c:pt idx="445">
                  <c:v>379.05500000000001</c:v>
                </c:pt>
                <c:pt idx="446">
                  <c:v>379.85300000000001</c:v>
                </c:pt>
                <c:pt idx="447">
                  <c:v>380.63</c:v>
                </c:pt>
                <c:pt idx="448">
                  <c:v>381.41199999999998</c:v>
                </c:pt>
                <c:pt idx="449">
                  <c:v>382.23</c:v>
                </c:pt>
                <c:pt idx="450">
                  <c:v>383.005</c:v>
                </c:pt>
                <c:pt idx="451">
                  <c:v>383.80200000000002</c:v>
                </c:pt>
                <c:pt idx="452">
                  <c:v>384.601</c:v>
                </c:pt>
                <c:pt idx="453">
                  <c:v>385.387</c:v>
                </c:pt>
                <c:pt idx="454">
                  <c:v>386.19900000000001</c:v>
                </c:pt>
                <c:pt idx="455">
                  <c:v>386.98899999999998</c:v>
                </c:pt>
                <c:pt idx="456">
                  <c:v>387.774</c:v>
                </c:pt>
                <c:pt idx="457">
                  <c:v>388.56400000000002</c:v>
                </c:pt>
                <c:pt idx="458">
                  <c:v>389.35199999999998</c:v>
                </c:pt>
                <c:pt idx="459">
                  <c:v>390.142</c:v>
                </c:pt>
                <c:pt idx="460">
                  <c:v>390.92700000000002</c:v>
                </c:pt>
                <c:pt idx="461">
                  <c:v>391.70699999999999</c:v>
                </c:pt>
                <c:pt idx="462">
                  <c:v>392.51</c:v>
                </c:pt>
                <c:pt idx="463">
                  <c:v>393.29300000000001</c:v>
                </c:pt>
                <c:pt idx="464">
                  <c:v>394.10599999999999</c:v>
                </c:pt>
                <c:pt idx="465">
                  <c:v>394.904</c:v>
                </c:pt>
                <c:pt idx="466">
                  <c:v>395.68200000000002</c:v>
                </c:pt>
                <c:pt idx="467">
                  <c:v>396.488</c:v>
                </c:pt>
                <c:pt idx="468">
                  <c:v>397.27699999999999</c:v>
                </c:pt>
                <c:pt idx="469">
                  <c:v>398.05900000000003</c:v>
                </c:pt>
                <c:pt idx="470">
                  <c:v>398.85199999999998</c:v>
                </c:pt>
                <c:pt idx="471">
                  <c:v>399.649</c:v>
                </c:pt>
                <c:pt idx="472">
                  <c:v>400.447</c:v>
                </c:pt>
                <c:pt idx="473">
                  <c:v>401.24599999999998</c:v>
                </c:pt>
                <c:pt idx="474">
                  <c:v>402.03899999999999</c:v>
                </c:pt>
                <c:pt idx="475">
                  <c:v>402.83</c:v>
                </c:pt>
                <c:pt idx="476">
                  <c:v>403.63299999999998</c:v>
                </c:pt>
                <c:pt idx="477">
                  <c:v>404.41800000000001</c:v>
                </c:pt>
                <c:pt idx="478">
                  <c:v>405.21800000000002</c:v>
                </c:pt>
                <c:pt idx="479">
                  <c:v>406.01499999999999</c:v>
                </c:pt>
                <c:pt idx="480">
                  <c:v>406.81</c:v>
                </c:pt>
                <c:pt idx="481">
                  <c:v>407.61500000000001</c:v>
                </c:pt>
                <c:pt idx="482">
                  <c:v>408.38099999999997</c:v>
                </c:pt>
                <c:pt idx="483">
                  <c:v>409.18799999999999</c:v>
                </c:pt>
                <c:pt idx="484">
                  <c:v>409.98099999999999</c:v>
                </c:pt>
                <c:pt idx="485">
                  <c:v>410.767</c:v>
                </c:pt>
                <c:pt idx="486">
                  <c:v>411.572</c:v>
                </c:pt>
                <c:pt idx="487">
                  <c:v>412.35899999999998</c:v>
                </c:pt>
                <c:pt idx="488">
                  <c:v>413.15800000000002</c:v>
                </c:pt>
                <c:pt idx="489">
                  <c:v>413.94600000000003</c:v>
                </c:pt>
                <c:pt idx="490">
                  <c:v>414.72899999999998</c:v>
                </c:pt>
                <c:pt idx="491">
                  <c:v>415.51600000000002</c:v>
                </c:pt>
                <c:pt idx="492">
                  <c:v>416.31</c:v>
                </c:pt>
                <c:pt idx="493">
                  <c:v>417.09</c:v>
                </c:pt>
                <c:pt idx="494">
                  <c:v>417.87700000000001</c:v>
                </c:pt>
                <c:pt idx="495">
                  <c:v>418.678</c:v>
                </c:pt>
                <c:pt idx="496">
                  <c:v>419.45699999999999</c:v>
                </c:pt>
                <c:pt idx="497">
                  <c:v>420.267</c:v>
                </c:pt>
                <c:pt idx="498">
                  <c:v>421.05799999999999</c:v>
                </c:pt>
                <c:pt idx="499">
                  <c:v>421.82900000000001</c:v>
                </c:pt>
                <c:pt idx="500">
                  <c:v>422.625</c:v>
                </c:pt>
                <c:pt idx="501">
                  <c:v>423.41399999999999</c:v>
                </c:pt>
                <c:pt idx="502">
                  <c:v>424.21800000000002</c:v>
                </c:pt>
                <c:pt idx="503">
                  <c:v>425.00200000000001</c:v>
                </c:pt>
                <c:pt idx="504">
                  <c:v>425.78899999999999</c:v>
                </c:pt>
                <c:pt idx="505">
                  <c:v>426.57100000000003</c:v>
                </c:pt>
                <c:pt idx="506">
                  <c:v>427.36900000000003</c:v>
                </c:pt>
                <c:pt idx="507">
                  <c:v>428.166</c:v>
                </c:pt>
                <c:pt idx="508">
                  <c:v>428.96699999999998</c:v>
                </c:pt>
                <c:pt idx="509">
                  <c:v>429.74099999999999</c:v>
                </c:pt>
                <c:pt idx="510">
                  <c:v>430.54500000000002</c:v>
                </c:pt>
                <c:pt idx="511">
                  <c:v>431.33699999999999</c:v>
                </c:pt>
                <c:pt idx="512">
                  <c:v>432.11900000000003</c:v>
                </c:pt>
                <c:pt idx="513">
                  <c:v>432.928</c:v>
                </c:pt>
                <c:pt idx="514">
                  <c:v>433.72500000000002</c:v>
                </c:pt>
                <c:pt idx="515">
                  <c:v>434.51100000000002</c:v>
                </c:pt>
                <c:pt idx="516">
                  <c:v>435.29399999999998</c:v>
                </c:pt>
                <c:pt idx="517">
                  <c:v>436.09399999999999</c:v>
                </c:pt>
                <c:pt idx="518">
                  <c:v>436.887</c:v>
                </c:pt>
                <c:pt idx="519">
                  <c:v>437.69200000000001</c:v>
                </c:pt>
                <c:pt idx="520">
                  <c:v>438.48200000000003</c:v>
                </c:pt>
                <c:pt idx="521">
                  <c:v>439.28500000000003</c:v>
                </c:pt>
                <c:pt idx="522">
                  <c:v>440.06900000000002</c:v>
                </c:pt>
                <c:pt idx="523">
                  <c:v>440.85</c:v>
                </c:pt>
                <c:pt idx="524">
                  <c:v>441.65499999999997</c:v>
                </c:pt>
                <c:pt idx="525">
                  <c:v>442.43</c:v>
                </c:pt>
                <c:pt idx="526">
                  <c:v>443.22699999999998</c:v>
                </c:pt>
                <c:pt idx="527">
                  <c:v>444.024</c:v>
                </c:pt>
                <c:pt idx="528">
                  <c:v>444.80599999999998</c:v>
                </c:pt>
                <c:pt idx="529">
                  <c:v>445.62099999999998</c:v>
                </c:pt>
                <c:pt idx="530">
                  <c:v>446.42</c:v>
                </c:pt>
                <c:pt idx="531">
                  <c:v>447.20100000000002</c:v>
                </c:pt>
                <c:pt idx="532">
                  <c:v>447.99299999999999</c:v>
                </c:pt>
                <c:pt idx="533">
                  <c:v>448.77</c:v>
                </c:pt>
                <c:pt idx="534">
                  <c:v>449.55500000000001</c:v>
                </c:pt>
                <c:pt idx="535">
                  <c:v>450.35599999999999</c:v>
                </c:pt>
                <c:pt idx="536">
                  <c:v>451.15199999999999</c:v>
                </c:pt>
                <c:pt idx="537">
                  <c:v>451.93700000000001</c:v>
                </c:pt>
                <c:pt idx="538">
                  <c:v>452.733</c:v>
                </c:pt>
                <c:pt idx="539">
                  <c:v>453.5</c:v>
                </c:pt>
                <c:pt idx="540">
                  <c:v>454.32400000000001</c:v>
                </c:pt>
                <c:pt idx="541">
                  <c:v>455.10700000000003</c:v>
                </c:pt>
                <c:pt idx="542">
                  <c:v>455.89400000000001</c:v>
                </c:pt>
                <c:pt idx="543">
                  <c:v>456.68700000000001</c:v>
                </c:pt>
                <c:pt idx="544">
                  <c:v>457.46800000000002</c:v>
                </c:pt>
                <c:pt idx="545">
                  <c:v>458.27199999999999</c:v>
                </c:pt>
                <c:pt idx="546">
                  <c:v>459.05799999999999</c:v>
                </c:pt>
                <c:pt idx="547">
                  <c:v>459.84300000000002</c:v>
                </c:pt>
                <c:pt idx="548">
                  <c:v>460.64100000000002</c:v>
                </c:pt>
                <c:pt idx="549">
                  <c:v>461.43099999999998</c:v>
                </c:pt>
                <c:pt idx="550">
                  <c:v>462.21499999999997</c:v>
                </c:pt>
                <c:pt idx="551">
                  <c:v>463.01799999999997</c:v>
                </c:pt>
                <c:pt idx="552">
                  <c:v>463.80599999999998</c:v>
                </c:pt>
                <c:pt idx="553">
                  <c:v>464.59399999999999</c:v>
                </c:pt>
                <c:pt idx="554">
                  <c:v>465.38099999999997</c:v>
                </c:pt>
                <c:pt idx="555">
                  <c:v>466.17899999999997</c:v>
                </c:pt>
                <c:pt idx="556">
                  <c:v>466.96699999999998</c:v>
                </c:pt>
                <c:pt idx="557">
                  <c:v>467.75400000000002</c:v>
                </c:pt>
                <c:pt idx="558">
                  <c:v>468.53899999999999</c:v>
                </c:pt>
                <c:pt idx="559">
                  <c:v>469.33699999999999</c:v>
                </c:pt>
                <c:pt idx="560">
                  <c:v>470.12099999999998</c:v>
                </c:pt>
                <c:pt idx="561">
                  <c:v>470.94099999999997</c:v>
                </c:pt>
                <c:pt idx="562">
                  <c:v>471.726</c:v>
                </c:pt>
                <c:pt idx="563">
                  <c:v>472.52100000000002</c:v>
                </c:pt>
                <c:pt idx="564">
                  <c:v>473.32100000000003</c:v>
                </c:pt>
                <c:pt idx="565">
                  <c:v>474.12099999999998</c:v>
                </c:pt>
                <c:pt idx="566">
                  <c:v>474.89100000000002</c:v>
                </c:pt>
                <c:pt idx="567">
                  <c:v>475.69299999999998</c:v>
                </c:pt>
                <c:pt idx="568">
                  <c:v>476.48099999999999</c:v>
                </c:pt>
                <c:pt idx="569">
                  <c:v>477.28699999999998</c:v>
                </c:pt>
                <c:pt idx="570">
                  <c:v>478.09199999999998</c:v>
                </c:pt>
                <c:pt idx="571">
                  <c:v>478.88799999999998</c:v>
                </c:pt>
                <c:pt idx="572">
                  <c:v>479.69099999999997</c:v>
                </c:pt>
                <c:pt idx="573">
                  <c:v>480.47</c:v>
                </c:pt>
                <c:pt idx="574">
                  <c:v>481.27800000000002</c:v>
                </c:pt>
                <c:pt idx="575">
                  <c:v>482.06700000000001</c:v>
                </c:pt>
                <c:pt idx="576">
                  <c:v>482.846</c:v>
                </c:pt>
                <c:pt idx="577">
                  <c:v>483.64600000000002</c:v>
                </c:pt>
                <c:pt idx="578">
                  <c:v>484.44299999999998</c:v>
                </c:pt>
                <c:pt idx="579">
                  <c:v>485.23599999999999</c:v>
                </c:pt>
                <c:pt idx="580">
                  <c:v>486.00299999999999</c:v>
                </c:pt>
                <c:pt idx="581">
                  <c:v>486.80700000000002</c:v>
                </c:pt>
                <c:pt idx="582">
                  <c:v>487.59199999999998</c:v>
                </c:pt>
                <c:pt idx="583">
                  <c:v>488.40199999999999</c:v>
                </c:pt>
                <c:pt idx="584">
                  <c:v>489.18299999999999</c:v>
                </c:pt>
                <c:pt idx="585">
                  <c:v>489.97300000000001</c:v>
                </c:pt>
                <c:pt idx="586">
                  <c:v>490.78</c:v>
                </c:pt>
                <c:pt idx="587">
                  <c:v>491.55099999999999</c:v>
                </c:pt>
                <c:pt idx="588">
                  <c:v>492.346</c:v>
                </c:pt>
                <c:pt idx="589">
                  <c:v>493.149</c:v>
                </c:pt>
                <c:pt idx="590">
                  <c:v>493.92200000000003</c:v>
                </c:pt>
                <c:pt idx="591">
                  <c:v>494.72699999999998</c:v>
                </c:pt>
                <c:pt idx="592">
                  <c:v>495.52100000000002</c:v>
                </c:pt>
                <c:pt idx="593">
                  <c:v>496.31799999999998</c:v>
                </c:pt>
                <c:pt idx="594">
                  <c:v>497.10899999999998</c:v>
                </c:pt>
                <c:pt idx="595">
                  <c:v>497.911</c:v>
                </c:pt>
                <c:pt idx="596">
                  <c:v>498.68799999999999</c:v>
                </c:pt>
                <c:pt idx="597">
                  <c:v>499.48899999999998</c:v>
                </c:pt>
                <c:pt idx="598">
                  <c:v>500.27199999999999</c:v>
                </c:pt>
                <c:pt idx="599">
                  <c:v>501.07400000000001</c:v>
                </c:pt>
                <c:pt idx="600">
                  <c:v>501.84800000000001</c:v>
                </c:pt>
                <c:pt idx="601">
                  <c:v>502.642</c:v>
                </c:pt>
                <c:pt idx="602">
                  <c:v>503.43</c:v>
                </c:pt>
                <c:pt idx="603">
                  <c:v>504.22500000000002</c:v>
                </c:pt>
                <c:pt idx="604">
                  <c:v>505.03399999999999</c:v>
                </c:pt>
                <c:pt idx="605">
                  <c:v>505.83699999999999</c:v>
                </c:pt>
                <c:pt idx="606">
                  <c:v>506.62599999999998</c:v>
                </c:pt>
                <c:pt idx="607">
                  <c:v>507.40499999999997</c:v>
                </c:pt>
                <c:pt idx="608">
                  <c:v>508.20299999999997</c:v>
                </c:pt>
                <c:pt idx="609">
                  <c:v>508.99900000000002</c:v>
                </c:pt>
                <c:pt idx="610">
                  <c:v>509.79500000000002</c:v>
                </c:pt>
                <c:pt idx="611">
                  <c:v>510.59399999999999</c:v>
                </c:pt>
                <c:pt idx="612">
                  <c:v>511.37700000000001</c:v>
                </c:pt>
                <c:pt idx="613">
                  <c:v>512.20600000000002</c:v>
                </c:pt>
                <c:pt idx="614">
                  <c:v>512.971</c:v>
                </c:pt>
                <c:pt idx="615">
                  <c:v>513.78</c:v>
                </c:pt>
                <c:pt idx="616">
                  <c:v>514.56500000000005</c:v>
                </c:pt>
                <c:pt idx="617">
                  <c:v>515.36</c:v>
                </c:pt>
                <c:pt idx="618">
                  <c:v>516.16</c:v>
                </c:pt>
                <c:pt idx="619">
                  <c:v>516.94600000000003</c:v>
                </c:pt>
                <c:pt idx="620">
                  <c:v>517.74699999999996</c:v>
                </c:pt>
                <c:pt idx="621">
                  <c:v>518.53899999999999</c:v>
                </c:pt>
                <c:pt idx="622">
                  <c:v>519.31399999999996</c:v>
                </c:pt>
                <c:pt idx="623">
                  <c:v>520.13</c:v>
                </c:pt>
                <c:pt idx="624">
                  <c:v>520.89599999999996</c:v>
                </c:pt>
                <c:pt idx="625">
                  <c:v>521.70399999999995</c:v>
                </c:pt>
                <c:pt idx="626">
                  <c:v>522.51700000000005</c:v>
                </c:pt>
                <c:pt idx="627">
                  <c:v>523.30600000000004</c:v>
                </c:pt>
                <c:pt idx="628">
                  <c:v>524.08500000000004</c:v>
                </c:pt>
                <c:pt idx="629">
                  <c:v>524.88099999999997</c:v>
                </c:pt>
                <c:pt idx="630">
                  <c:v>525.649</c:v>
                </c:pt>
                <c:pt idx="631">
                  <c:v>526.45899999999995</c:v>
                </c:pt>
                <c:pt idx="632">
                  <c:v>527.245</c:v>
                </c:pt>
                <c:pt idx="633">
                  <c:v>528.03</c:v>
                </c:pt>
                <c:pt idx="634">
                  <c:v>528.82100000000003</c:v>
                </c:pt>
                <c:pt idx="635">
                  <c:v>529.61300000000006</c:v>
                </c:pt>
                <c:pt idx="636">
                  <c:v>530.41300000000001</c:v>
                </c:pt>
                <c:pt idx="637">
                  <c:v>531.21400000000006</c:v>
                </c:pt>
                <c:pt idx="638">
                  <c:v>532.00400000000002</c:v>
                </c:pt>
                <c:pt idx="639">
                  <c:v>532.79999999999995</c:v>
                </c:pt>
                <c:pt idx="640">
                  <c:v>533.59299999999996</c:v>
                </c:pt>
                <c:pt idx="641">
                  <c:v>534.37199999999996</c:v>
                </c:pt>
                <c:pt idx="642">
                  <c:v>535.16899999999998</c:v>
                </c:pt>
                <c:pt idx="643">
                  <c:v>535.96500000000003</c:v>
                </c:pt>
                <c:pt idx="644">
                  <c:v>536.74199999999996</c:v>
                </c:pt>
                <c:pt idx="645">
                  <c:v>537.54200000000003</c:v>
                </c:pt>
                <c:pt idx="646">
                  <c:v>538.33900000000006</c:v>
                </c:pt>
                <c:pt idx="647">
                  <c:v>539.149</c:v>
                </c:pt>
                <c:pt idx="648">
                  <c:v>539.93200000000002</c:v>
                </c:pt>
                <c:pt idx="649">
                  <c:v>540.72199999999998</c:v>
                </c:pt>
                <c:pt idx="650">
                  <c:v>541.51599999999996</c:v>
                </c:pt>
                <c:pt idx="651">
                  <c:v>542.29899999999998</c:v>
                </c:pt>
                <c:pt idx="652">
                  <c:v>543.1</c:v>
                </c:pt>
                <c:pt idx="653">
                  <c:v>543.904</c:v>
                </c:pt>
                <c:pt idx="654">
                  <c:v>544.68299999999999</c:v>
                </c:pt>
                <c:pt idx="655">
                  <c:v>545.48299999999995</c:v>
                </c:pt>
                <c:pt idx="656">
                  <c:v>546.28099999999995</c:v>
                </c:pt>
                <c:pt idx="657">
                  <c:v>547.072</c:v>
                </c:pt>
                <c:pt idx="658">
                  <c:v>547.86300000000006</c:v>
                </c:pt>
                <c:pt idx="659">
                  <c:v>548.66899999999998</c:v>
                </c:pt>
                <c:pt idx="660">
                  <c:v>549.45799999999997</c:v>
                </c:pt>
                <c:pt idx="661">
                  <c:v>550.27099999999996</c:v>
                </c:pt>
                <c:pt idx="662">
                  <c:v>551.04899999999998</c:v>
                </c:pt>
                <c:pt idx="663">
                  <c:v>551.85</c:v>
                </c:pt>
                <c:pt idx="664">
                  <c:v>552.62800000000004</c:v>
                </c:pt>
                <c:pt idx="665">
                  <c:v>553.44100000000003</c:v>
                </c:pt>
                <c:pt idx="666">
                  <c:v>554.23500000000001</c:v>
                </c:pt>
                <c:pt idx="667">
                  <c:v>555.02</c:v>
                </c:pt>
                <c:pt idx="668">
                  <c:v>555.82799999999997</c:v>
                </c:pt>
                <c:pt idx="669">
                  <c:v>556.61800000000005</c:v>
                </c:pt>
                <c:pt idx="670">
                  <c:v>557.41600000000005</c:v>
                </c:pt>
                <c:pt idx="671">
                  <c:v>558.20899999999995</c:v>
                </c:pt>
                <c:pt idx="672">
                  <c:v>558.99900000000002</c:v>
                </c:pt>
                <c:pt idx="673">
                  <c:v>559.79399999999998</c:v>
                </c:pt>
                <c:pt idx="674">
                  <c:v>560.58799999999997</c:v>
                </c:pt>
                <c:pt idx="675">
                  <c:v>561.37300000000005</c:v>
                </c:pt>
                <c:pt idx="676">
                  <c:v>562.15499999999997</c:v>
                </c:pt>
                <c:pt idx="677">
                  <c:v>562.96100000000001</c:v>
                </c:pt>
                <c:pt idx="678">
                  <c:v>563.75</c:v>
                </c:pt>
                <c:pt idx="679">
                  <c:v>564.54200000000003</c:v>
                </c:pt>
                <c:pt idx="680">
                  <c:v>565.34799999999996</c:v>
                </c:pt>
                <c:pt idx="681">
                  <c:v>566.14099999999996</c:v>
                </c:pt>
                <c:pt idx="682">
                  <c:v>566.93200000000002</c:v>
                </c:pt>
                <c:pt idx="683">
                  <c:v>567.71199999999999</c:v>
                </c:pt>
                <c:pt idx="684">
                  <c:v>568.49699999999996</c:v>
                </c:pt>
                <c:pt idx="685">
                  <c:v>569.28899999999999</c:v>
                </c:pt>
                <c:pt idx="686">
                  <c:v>570.08299999999997</c:v>
                </c:pt>
                <c:pt idx="687">
                  <c:v>570.86800000000005</c:v>
                </c:pt>
                <c:pt idx="688">
                  <c:v>571.66700000000003</c:v>
                </c:pt>
                <c:pt idx="689">
                  <c:v>572.46100000000001</c:v>
                </c:pt>
                <c:pt idx="690">
                  <c:v>573.25800000000004</c:v>
                </c:pt>
                <c:pt idx="691">
                  <c:v>574.053</c:v>
                </c:pt>
                <c:pt idx="692">
                  <c:v>574.81799999999998</c:v>
                </c:pt>
                <c:pt idx="693">
                  <c:v>575.63</c:v>
                </c:pt>
                <c:pt idx="694">
                  <c:v>576.41600000000005</c:v>
                </c:pt>
                <c:pt idx="695">
                  <c:v>577.22699999999998</c:v>
                </c:pt>
                <c:pt idx="696">
                  <c:v>578.01599999999996</c:v>
                </c:pt>
                <c:pt idx="697">
                  <c:v>578.80399999999997</c:v>
                </c:pt>
                <c:pt idx="698">
                  <c:v>579.58900000000006</c:v>
                </c:pt>
                <c:pt idx="699">
                  <c:v>580.39300000000003</c:v>
                </c:pt>
                <c:pt idx="700">
                  <c:v>581.18899999999996</c:v>
                </c:pt>
                <c:pt idx="701">
                  <c:v>581.98599999999999</c:v>
                </c:pt>
                <c:pt idx="702">
                  <c:v>582.79100000000005</c:v>
                </c:pt>
                <c:pt idx="703">
                  <c:v>583.572</c:v>
                </c:pt>
                <c:pt idx="704">
                  <c:v>584.37900000000002</c:v>
                </c:pt>
                <c:pt idx="705">
                  <c:v>585.16399999999999</c:v>
                </c:pt>
                <c:pt idx="706">
                  <c:v>585.95299999999997</c:v>
                </c:pt>
                <c:pt idx="707">
                  <c:v>586.75900000000001</c:v>
                </c:pt>
                <c:pt idx="708">
                  <c:v>587.55200000000002</c:v>
                </c:pt>
                <c:pt idx="709">
                  <c:v>588.35900000000004</c:v>
                </c:pt>
                <c:pt idx="710">
                  <c:v>589.13800000000003</c:v>
                </c:pt>
                <c:pt idx="711">
                  <c:v>589.93700000000001</c:v>
                </c:pt>
                <c:pt idx="712">
                  <c:v>590.75900000000001</c:v>
                </c:pt>
                <c:pt idx="713">
                  <c:v>591.53200000000004</c:v>
                </c:pt>
                <c:pt idx="714">
                  <c:v>592.34199999999998</c:v>
                </c:pt>
                <c:pt idx="715">
                  <c:v>593.12900000000002</c:v>
                </c:pt>
                <c:pt idx="716">
                  <c:v>593.91200000000003</c:v>
                </c:pt>
                <c:pt idx="717">
                  <c:v>594.70399999999995</c:v>
                </c:pt>
                <c:pt idx="718">
                  <c:v>595.48900000000003</c:v>
                </c:pt>
                <c:pt idx="719">
                  <c:v>596.26700000000005</c:v>
                </c:pt>
                <c:pt idx="720">
                  <c:v>597.06799999999998</c:v>
                </c:pt>
                <c:pt idx="721">
                  <c:v>597.851</c:v>
                </c:pt>
                <c:pt idx="722">
                  <c:v>598.66200000000003</c:v>
                </c:pt>
                <c:pt idx="723">
                  <c:v>599.45100000000002</c:v>
                </c:pt>
                <c:pt idx="724">
                  <c:v>600.24400000000003</c:v>
                </c:pt>
                <c:pt idx="725">
                  <c:v>601.029</c:v>
                </c:pt>
                <c:pt idx="726">
                  <c:v>601.79999999999995</c:v>
                </c:pt>
                <c:pt idx="727">
                  <c:v>602.59500000000003</c:v>
                </c:pt>
                <c:pt idx="728">
                  <c:v>603.40300000000002</c:v>
                </c:pt>
                <c:pt idx="729">
                  <c:v>604.18499999999995</c:v>
                </c:pt>
                <c:pt idx="730">
                  <c:v>604.98199999999997</c:v>
                </c:pt>
                <c:pt idx="731">
                  <c:v>605.77300000000002</c:v>
                </c:pt>
                <c:pt idx="732">
                  <c:v>606.54399999999998</c:v>
                </c:pt>
                <c:pt idx="733">
                  <c:v>607.36300000000006</c:v>
                </c:pt>
                <c:pt idx="734">
                  <c:v>608.154</c:v>
                </c:pt>
                <c:pt idx="735">
                  <c:v>608.93899999999996</c:v>
                </c:pt>
                <c:pt idx="736">
                  <c:v>609.73400000000004</c:v>
                </c:pt>
                <c:pt idx="737">
                  <c:v>610.51800000000003</c:v>
                </c:pt>
                <c:pt idx="738">
                  <c:v>611.31600000000003</c:v>
                </c:pt>
                <c:pt idx="739">
                  <c:v>612.09299999999996</c:v>
                </c:pt>
                <c:pt idx="740">
                  <c:v>612.87800000000004</c:v>
                </c:pt>
                <c:pt idx="741">
                  <c:v>613.69000000000005</c:v>
                </c:pt>
                <c:pt idx="742">
                  <c:v>614.47199999999998</c:v>
                </c:pt>
                <c:pt idx="743">
                  <c:v>615.28099999999995</c:v>
                </c:pt>
                <c:pt idx="744">
                  <c:v>616.072</c:v>
                </c:pt>
                <c:pt idx="745">
                  <c:v>616.86300000000006</c:v>
                </c:pt>
                <c:pt idx="746">
                  <c:v>617.66200000000003</c:v>
                </c:pt>
                <c:pt idx="747">
                  <c:v>618.45799999999997</c:v>
                </c:pt>
                <c:pt idx="748">
                  <c:v>619.24300000000005</c:v>
                </c:pt>
                <c:pt idx="749">
                  <c:v>620.04200000000003</c:v>
                </c:pt>
                <c:pt idx="750">
                  <c:v>620.83900000000006</c:v>
                </c:pt>
                <c:pt idx="751">
                  <c:v>621.62</c:v>
                </c:pt>
                <c:pt idx="752">
                  <c:v>622.41899999999998</c:v>
                </c:pt>
                <c:pt idx="753">
                  <c:v>623.21799999999996</c:v>
                </c:pt>
                <c:pt idx="754">
                  <c:v>624.01300000000003</c:v>
                </c:pt>
                <c:pt idx="755">
                  <c:v>624.80999999999995</c:v>
                </c:pt>
                <c:pt idx="756">
                  <c:v>625.61599999999999</c:v>
                </c:pt>
                <c:pt idx="757">
                  <c:v>626.40800000000002</c:v>
                </c:pt>
                <c:pt idx="758">
                  <c:v>627.197</c:v>
                </c:pt>
                <c:pt idx="759">
                  <c:v>627.97400000000005</c:v>
                </c:pt>
                <c:pt idx="760">
                  <c:v>628.76400000000001</c:v>
                </c:pt>
                <c:pt idx="761">
                  <c:v>629.54999999999995</c:v>
                </c:pt>
                <c:pt idx="762">
                  <c:v>630.34900000000005</c:v>
                </c:pt>
                <c:pt idx="763">
                  <c:v>631.14200000000005</c:v>
                </c:pt>
                <c:pt idx="764">
                  <c:v>631.93700000000001</c:v>
                </c:pt>
                <c:pt idx="765">
                  <c:v>632.73699999999997</c:v>
                </c:pt>
                <c:pt idx="766">
                  <c:v>633.52599999999995</c:v>
                </c:pt>
                <c:pt idx="767">
                  <c:v>634.30999999999995</c:v>
                </c:pt>
                <c:pt idx="768">
                  <c:v>635.11</c:v>
                </c:pt>
                <c:pt idx="769">
                  <c:v>635.89599999999996</c:v>
                </c:pt>
                <c:pt idx="770">
                  <c:v>636.68499999999995</c:v>
                </c:pt>
                <c:pt idx="771">
                  <c:v>637.48</c:v>
                </c:pt>
                <c:pt idx="772">
                  <c:v>638.26800000000003</c:v>
                </c:pt>
                <c:pt idx="773">
                  <c:v>639.03700000000003</c:v>
                </c:pt>
                <c:pt idx="774">
                  <c:v>639.83500000000004</c:v>
                </c:pt>
                <c:pt idx="775">
                  <c:v>640.61900000000003</c:v>
                </c:pt>
                <c:pt idx="776">
                  <c:v>641.42700000000002</c:v>
                </c:pt>
                <c:pt idx="777">
                  <c:v>642.22900000000004</c:v>
                </c:pt>
                <c:pt idx="778">
                  <c:v>643.00599999999997</c:v>
                </c:pt>
                <c:pt idx="779">
                  <c:v>643.803</c:v>
                </c:pt>
                <c:pt idx="780">
                  <c:v>644.58399999999995</c:v>
                </c:pt>
                <c:pt idx="781">
                  <c:v>645.38099999999997</c:v>
                </c:pt>
                <c:pt idx="782">
                  <c:v>646.17399999999998</c:v>
                </c:pt>
                <c:pt idx="783">
                  <c:v>646.94200000000001</c:v>
                </c:pt>
                <c:pt idx="784">
                  <c:v>647.74099999999999</c:v>
                </c:pt>
                <c:pt idx="785">
                  <c:v>648.54999999999995</c:v>
                </c:pt>
                <c:pt idx="786">
                  <c:v>649.32899999999995</c:v>
                </c:pt>
                <c:pt idx="787">
                  <c:v>650.13499999999999</c:v>
                </c:pt>
                <c:pt idx="788">
                  <c:v>650.93600000000004</c:v>
                </c:pt>
                <c:pt idx="789">
                  <c:v>651.71699999999998</c:v>
                </c:pt>
                <c:pt idx="790">
                  <c:v>652.50699999999995</c:v>
                </c:pt>
                <c:pt idx="791">
                  <c:v>653.29999999999995</c:v>
                </c:pt>
                <c:pt idx="792">
                  <c:v>654.09100000000001</c:v>
                </c:pt>
                <c:pt idx="793">
                  <c:v>654.88</c:v>
                </c:pt>
                <c:pt idx="794">
                  <c:v>655.67100000000005</c:v>
                </c:pt>
                <c:pt idx="795">
                  <c:v>656.46799999999996</c:v>
                </c:pt>
                <c:pt idx="796">
                  <c:v>657.25599999999997</c:v>
                </c:pt>
                <c:pt idx="797">
                  <c:v>658.05100000000004</c:v>
                </c:pt>
                <c:pt idx="798">
                  <c:v>658.86900000000003</c:v>
                </c:pt>
                <c:pt idx="799">
                  <c:v>659.649</c:v>
                </c:pt>
                <c:pt idx="800">
                  <c:v>660.43899999999996</c:v>
                </c:pt>
                <c:pt idx="801">
                  <c:v>661.24599999999998</c:v>
                </c:pt>
                <c:pt idx="802">
                  <c:v>662.029</c:v>
                </c:pt>
                <c:pt idx="803">
                  <c:v>662.83500000000004</c:v>
                </c:pt>
                <c:pt idx="804">
                  <c:v>663.61199999999997</c:v>
                </c:pt>
                <c:pt idx="805">
                  <c:v>664.40200000000004</c:v>
                </c:pt>
                <c:pt idx="806">
                  <c:v>665.20899999999995</c:v>
                </c:pt>
                <c:pt idx="807">
                  <c:v>665.98800000000006</c:v>
                </c:pt>
                <c:pt idx="808">
                  <c:v>666.78399999999999</c:v>
                </c:pt>
                <c:pt idx="809">
                  <c:v>667.57299999999998</c:v>
                </c:pt>
                <c:pt idx="810">
                  <c:v>668.36599999999999</c:v>
                </c:pt>
                <c:pt idx="811">
                  <c:v>669.16300000000001</c:v>
                </c:pt>
                <c:pt idx="812">
                  <c:v>669.93499999999995</c:v>
                </c:pt>
                <c:pt idx="813">
                  <c:v>670.72799999999995</c:v>
                </c:pt>
                <c:pt idx="814">
                  <c:v>671.52300000000002</c:v>
                </c:pt>
                <c:pt idx="815">
                  <c:v>672.30200000000002</c:v>
                </c:pt>
                <c:pt idx="816">
                  <c:v>673.09500000000003</c:v>
                </c:pt>
                <c:pt idx="817">
                  <c:v>673.88</c:v>
                </c:pt>
                <c:pt idx="818">
                  <c:v>674.66700000000003</c:v>
                </c:pt>
                <c:pt idx="819">
                  <c:v>675.48699999999997</c:v>
                </c:pt>
                <c:pt idx="820">
                  <c:v>676.27300000000002</c:v>
                </c:pt>
                <c:pt idx="821">
                  <c:v>677.06299999999999</c:v>
                </c:pt>
                <c:pt idx="822">
                  <c:v>677.87</c:v>
                </c:pt>
                <c:pt idx="823">
                  <c:v>678.62400000000002</c:v>
                </c:pt>
                <c:pt idx="824">
                  <c:v>679.44600000000003</c:v>
                </c:pt>
                <c:pt idx="825">
                  <c:v>680.24</c:v>
                </c:pt>
                <c:pt idx="826">
                  <c:v>681.02800000000002</c:v>
                </c:pt>
                <c:pt idx="827">
                  <c:v>681.81399999999996</c:v>
                </c:pt>
                <c:pt idx="828">
                  <c:v>682.60400000000004</c:v>
                </c:pt>
                <c:pt idx="829">
                  <c:v>683.39599999999996</c:v>
                </c:pt>
                <c:pt idx="830">
                  <c:v>684.19399999999996</c:v>
                </c:pt>
                <c:pt idx="831">
                  <c:v>684.976</c:v>
                </c:pt>
                <c:pt idx="832">
                  <c:v>685.79</c:v>
                </c:pt>
                <c:pt idx="833">
                  <c:v>686.58500000000004</c:v>
                </c:pt>
                <c:pt idx="834">
                  <c:v>687.37</c:v>
                </c:pt>
                <c:pt idx="835">
                  <c:v>688.16399999999999</c:v>
                </c:pt>
                <c:pt idx="836">
                  <c:v>688.95299999999997</c:v>
                </c:pt>
                <c:pt idx="837">
                  <c:v>689.73299999999995</c:v>
                </c:pt>
                <c:pt idx="838">
                  <c:v>690.54399999999998</c:v>
                </c:pt>
                <c:pt idx="839">
                  <c:v>691.34100000000001</c:v>
                </c:pt>
                <c:pt idx="840">
                  <c:v>692.14200000000005</c:v>
                </c:pt>
                <c:pt idx="841">
                  <c:v>692.928</c:v>
                </c:pt>
                <c:pt idx="842">
                  <c:v>693.73800000000006</c:v>
                </c:pt>
                <c:pt idx="843">
                  <c:v>694.52099999999996</c:v>
                </c:pt>
                <c:pt idx="844">
                  <c:v>695.31899999999996</c:v>
                </c:pt>
                <c:pt idx="845">
                  <c:v>696.11500000000001</c:v>
                </c:pt>
                <c:pt idx="846">
                  <c:v>696.91700000000003</c:v>
                </c:pt>
                <c:pt idx="847">
                  <c:v>697.70799999999997</c:v>
                </c:pt>
                <c:pt idx="848">
                  <c:v>698.50199999999995</c:v>
                </c:pt>
                <c:pt idx="849">
                  <c:v>699.29100000000005</c:v>
                </c:pt>
                <c:pt idx="850">
                  <c:v>700.072</c:v>
                </c:pt>
                <c:pt idx="851">
                  <c:v>700.86900000000003</c:v>
                </c:pt>
                <c:pt idx="852">
                  <c:v>701.66899999999998</c:v>
                </c:pt>
                <c:pt idx="853">
                  <c:v>702.46</c:v>
                </c:pt>
                <c:pt idx="854">
                  <c:v>703.26099999999997</c:v>
                </c:pt>
                <c:pt idx="855">
                  <c:v>704.04100000000005</c:v>
                </c:pt>
                <c:pt idx="856">
                  <c:v>704.83399999999995</c:v>
                </c:pt>
                <c:pt idx="857">
                  <c:v>705.60699999999997</c:v>
                </c:pt>
                <c:pt idx="858">
                  <c:v>706.42</c:v>
                </c:pt>
                <c:pt idx="859">
                  <c:v>707.20100000000002</c:v>
                </c:pt>
                <c:pt idx="860">
                  <c:v>708.00699999999995</c:v>
                </c:pt>
                <c:pt idx="861">
                  <c:v>708.78700000000003</c:v>
                </c:pt>
                <c:pt idx="862">
                  <c:v>709.596</c:v>
                </c:pt>
                <c:pt idx="863">
                  <c:v>710.38699999999994</c:v>
                </c:pt>
                <c:pt idx="864">
                  <c:v>711.16800000000001</c:v>
                </c:pt>
                <c:pt idx="865">
                  <c:v>711.95299999999997</c:v>
                </c:pt>
                <c:pt idx="866">
                  <c:v>712.75300000000004</c:v>
                </c:pt>
                <c:pt idx="867">
                  <c:v>713.56100000000004</c:v>
                </c:pt>
                <c:pt idx="868">
                  <c:v>714.346</c:v>
                </c:pt>
                <c:pt idx="869">
                  <c:v>715.12099999999998</c:v>
                </c:pt>
                <c:pt idx="870">
                  <c:v>715.92399999999998</c:v>
                </c:pt>
                <c:pt idx="871">
                  <c:v>716.70699999999999</c:v>
                </c:pt>
                <c:pt idx="872">
                  <c:v>717.50599999999997</c:v>
                </c:pt>
                <c:pt idx="873">
                  <c:v>718.322</c:v>
                </c:pt>
                <c:pt idx="874">
                  <c:v>719.10299999999995</c:v>
                </c:pt>
                <c:pt idx="875">
                  <c:v>719.88300000000004</c:v>
                </c:pt>
                <c:pt idx="876">
                  <c:v>720.69899999999996</c:v>
                </c:pt>
                <c:pt idx="877">
                  <c:v>721.476</c:v>
                </c:pt>
                <c:pt idx="878">
                  <c:v>722.26099999999997</c:v>
                </c:pt>
                <c:pt idx="879">
                  <c:v>723.072</c:v>
                </c:pt>
                <c:pt idx="880">
                  <c:v>723.851</c:v>
                </c:pt>
                <c:pt idx="881">
                  <c:v>724.65700000000004</c:v>
                </c:pt>
                <c:pt idx="882">
                  <c:v>725.44799999999998</c:v>
                </c:pt>
                <c:pt idx="883">
                  <c:v>726.24800000000005</c:v>
                </c:pt>
                <c:pt idx="884">
                  <c:v>727.02800000000002</c:v>
                </c:pt>
                <c:pt idx="885">
                  <c:v>727.822</c:v>
                </c:pt>
                <c:pt idx="886">
                  <c:v>728.62400000000002</c:v>
                </c:pt>
                <c:pt idx="887">
                  <c:v>729.41399999999999</c:v>
                </c:pt>
                <c:pt idx="888">
                  <c:v>730.20500000000004</c:v>
                </c:pt>
                <c:pt idx="889">
                  <c:v>731.00900000000001</c:v>
                </c:pt>
                <c:pt idx="890">
                  <c:v>731.79600000000005</c:v>
                </c:pt>
                <c:pt idx="891">
                  <c:v>732.55700000000002</c:v>
                </c:pt>
                <c:pt idx="892">
                  <c:v>733.39200000000005</c:v>
                </c:pt>
                <c:pt idx="893">
                  <c:v>734.17499999999995</c:v>
                </c:pt>
                <c:pt idx="894">
                  <c:v>734.98500000000001</c:v>
                </c:pt>
                <c:pt idx="895">
                  <c:v>735.78099999999995</c:v>
                </c:pt>
                <c:pt idx="896">
                  <c:v>736.56200000000001</c:v>
                </c:pt>
                <c:pt idx="897">
                  <c:v>737.35900000000004</c:v>
                </c:pt>
                <c:pt idx="898">
                  <c:v>738.13699999999994</c:v>
                </c:pt>
                <c:pt idx="899">
                  <c:v>738.93</c:v>
                </c:pt>
                <c:pt idx="900">
                  <c:v>739.73</c:v>
                </c:pt>
                <c:pt idx="901">
                  <c:v>740.524</c:v>
                </c:pt>
                <c:pt idx="902">
                  <c:v>741.322</c:v>
                </c:pt>
                <c:pt idx="903">
                  <c:v>742.101</c:v>
                </c:pt>
                <c:pt idx="904">
                  <c:v>742.89099999999996</c:v>
                </c:pt>
                <c:pt idx="905">
                  <c:v>743.68299999999999</c:v>
                </c:pt>
                <c:pt idx="906">
                  <c:v>744.48</c:v>
                </c:pt>
                <c:pt idx="907">
                  <c:v>745.28</c:v>
                </c:pt>
                <c:pt idx="908">
                  <c:v>746.07</c:v>
                </c:pt>
                <c:pt idx="909">
                  <c:v>746.84</c:v>
                </c:pt>
                <c:pt idx="910">
                  <c:v>747.649</c:v>
                </c:pt>
                <c:pt idx="911">
                  <c:v>748.44399999999996</c:v>
                </c:pt>
                <c:pt idx="912">
                  <c:v>749.21299999999997</c:v>
                </c:pt>
                <c:pt idx="913">
                  <c:v>750.01900000000001</c:v>
                </c:pt>
                <c:pt idx="914">
                  <c:v>750.803</c:v>
                </c:pt>
                <c:pt idx="915">
                  <c:v>751.60599999999999</c:v>
                </c:pt>
                <c:pt idx="916">
                  <c:v>752.41399999999999</c:v>
                </c:pt>
                <c:pt idx="917">
                  <c:v>753.19799999999998</c:v>
                </c:pt>
                <c:pt idx="918">
                  <c:v>753.98099999999999</c:v>
                </c:pt>
                <c:pt idx="919">
                  <c:v>754.76800000000003</c:v>
                </c:pt>
                <c:pt idx="920">
                  <c:v>755.55600000000004</c:v>
                </c:pt>
                <c:pt idx="921">
                  <c:v>756.346</c:v>
                </c:pt>
                <c:pt idx="922">
                  <c:v>757.13699999999994</c:v>
                </c:pt>
                <c:pt idx="923">
                  <c:v>757.94299999999998</c:v>
                </c:pt>
                <c:pt idx="924">
                  <c:v>758.73699999999997</c:v>
                </c:pt>
                <c:pt idx="925">
                  <c:v>759.5</c:v>
                </c:pt>
                <c:pt idx="926">
                  <c:v>760.322</c:v>
                </c:pt>
                <c:pt idx="927">
                  <c:v>761.12</c:v>
                </c:pt>
                <c:pt idx="928">
                  <c:v>761.90300000000002</c:v>
                </c:pt>
                <c:pt idx="929">
                  <c:v>762.70899999999995</c:v>
                </c:pt>
                <c:pt idx="930">
                  <c:v>763.47900000000004</c:v>
                </c:pt>
                <c:pt idx="931">
                  <c:v>764.303</c:v>
                </c:pt>
                <c:pt idx="932">
                  <c:v>765.07899999999995</c:v>
                </c:pt>
                <c:pt idx="933">
                  <c:v>765.87800000000004</c:v>
                </c:pt>
                <c:pt idx="934">
                  <c:v>766.66200000000003</c:v>
                </c:pt>
                <c:pt idx="935">
                  <c:v>767.46699999999998</c:v>
                </c:pt>
                <c:pt idx="936">
                  <c:v>768.26300000000003</c:v>
                </c:pt>
                <c:pt idx="937">
                  <c:v>769.05399999999997</c:v>
                </c:pt>
                <c:pt idx="938">
                  <c:v>769.85699999999997</c:v>
                </c:pt>
                <c:pt idx="939">
                  <c:v>770.63699999999994</c:v>
                </c:pt>
                <c:pt idx="940">
                  <c:v>771.44600000000003</c:v>
                </c:pt>
                <c:pt idx="941">
                  <c:v>772.23699999999997</c:v>
                </c:pt>
                <c:pt idx="942">
                  <c:v>773.02</c:v>
                </c:pt>
                <c:pt idx="943">
                  <c:v>773.81700000000001</c:v>
                </c:pt>
                <c:pt idx="944">
                  <c:v>774.60799999999995</c:v>
                </c:pt>
                <c:pt idx="945">
                  <c:v>775.40700000000004</c:v>
                </c:pt>
                <c:pt idx="946">
                  <c:v>776.19200000000001</c:v>
                </c:pt>
                <c:pt idx="947">
                  <c:v>776.99099999999999</c:v>
                </c:pt>
                <c:pt idx="948">
                  <c:v>777.78700000000003</c:v>
                </c:pt>
                <c:pt idx="949">
                  <c:v>778.59500000000003</c:v>
                </c:pt>
                <c:pt idx="950">
                  <c:v>779.39200000000005</c:v>
                </c:pt>
                <c:pt idx="951">
                  <c:v>780.17</c:v>
                </c:pt>
                <c:pt idx="952">
                  <c:v>780.95799999999997</c:v>
                </c:pt>
                <c:pt idx="953">
                  <c:v>781.745</c:v>
                </c:pt>
                <c:pt idx="954">
                  <c:v>782.53099999999995</c:v>
                </c:pt>
                <c:pt idx="955">
                  <c:v>783.32</c:v>
                </c:pt>
                <c:pt idx="956">
                  <c:v>784.11800000000005</c:v>
                </c:pt>
                <c:pt idx="957">
                  <c:v>784.93100000000004</c:v>
                </c:pt>
                <c:pt idx="958">
                  <c:v>785.72400000000005</c:v>
                </c:pt>
                <c:pt idx="959">
                  <c:v>786.505</c:v>
                </c:pt>
                <c:pt idx="960">
                  <c:v>787.303</c:v>
                </c:pt>
                <c:pt idx="961">
                  <c:v>788.10799999999995</c:v>
                </c:pt>
                <c:pt idx="962">
                  <c:v>788.89499999999998</c:v>
                </c:pt>
                <c:pt idx="963">
                  <c:v>789.68700000000001</c:v>
                </c:pt>
                <c:pt idx="964">
                  <c:v>790.48800000000006</c:v>
                </c:pt>
                <c:pt idx="965">
                  <c:v>791.29499999999996</c:v>
                </c:pt>
                <c:pt idx="966">
                  <c:v>792.05799999999999</c:v>
                </c:pt>
                <c:pt idx="967">
                  <c:v>792.87199999999996</c:v>
                </c:pt>
                <c:pt idx="968">
                  <c:v>793.64700000000005</c:v>
                </c:pt>
                <c:pt idx="969">
                  <c:v>794.44899999999996</c:v>
                </c:pt>
                <c:pt idx="970">
                  <c:v>795.25900000000001</c:v>
                </c:pt>
                <c:pt idx="971">
                  <c:v>796.04399999999998</c:v>
                </c:pt>
                <c:pt idx="972">
                  <c:v>796.84100000000001</c:v>
                </c:pt>
                <c:pt idx="973">
                  <c:v>797.61300000000006</c:v>
                </c:pt>
                <c:pt idx="974">
                  <c:v>798.42600000000004</c:v>
                </c:pt>
                <c:pt idx="975">
                  <c:v>799.22400000000005</c:v>
                </c:pt>
                <c:pt idx="976">
                  <c:v>799.98699999999997</c:v>
                </c:pt>
                <c:pt idx="977">
                  <c:v>800.80399999999997</c:v>
                </c:pt>
                <c:pt idx="978">
                  <c:v>801.596</c:v>
                </c:pt>
                <c:pt idx="979">
                  <c:v>802.40200000000004</c:v>
                </c:pt>
                <c:pt idx="980">
                  <c:v>803.18700000000001</c:v>
                </c:pt>
                <c:pt idx="981">
                  <c:v>803.98699999999997</c:v>
                </c:pt>
                <c:pt idx="982">
                  <c:v>804.76400000000001</c:v>
                </c:pt>
                <c:pt idx="983">
                  <c:v>805.57899999999995</c:v>
                </c:pt>
                <c:pt idx="984">
                  <c:v>806.37300000000005</c:v>
                </c:pt>
                <c:pt idx="985">
                  <c:v>807.15800000000002</c:v>
                </c:pt>
                <c:pt idx="986">
                  <c:v>807.94600000000003</c:v>
                </c:pt>
                <c:pt idx="987">
                  <c:v>808.73</c:v>
                </c:pt>
                <c:pt idx="988">
                  <c:v>809.52599999999995</c:v>
                </c:pt>
                <c:pt idx="989">
                  <c:v>810.31200000000001</c:v>
                </c:pt>
                <c:pt idx="990">
                  <c:v>811.10599999999999</c:v>
                </c:pt>
                <c:pt idx="991">
                  <c:v>811.92100000000005</c:v>
                </c:pt>
                <c:pt idx="992">
                  <c:v>812.71</c:v>
                </c:pt>
                <c:pt idx="993">
                  <c:v>813.48099999999999</c:v>
                </c:pt>
                <c:pt idx="994">
                  <c:v>814.27700000000004</c:v>
                </c:pt>
                <c:pt idx="995">
                  <c:v>815.06</c:v>
                </c:pt>
                <c:pt idx="996">
                  <c:v>815.85900000000004</c:v>
                </c:pt>
                <c:pt idx="997">
                  <c:v>816.63599999999997</c:v>
                </c:pt>
                <c:pt idx="998">
                  <c:v>817.43399999999997</c:v>
                </c:pt>
                <c:pt idx="999">
                  <c:v>818.24099999999999</c:v>
                </c:pt>
                <c:pt idx="1000">
                  <c:v>819.02099999999996</c:v>
                </c:pt>
                <c:pt idx="1001">
                  <c:v>819.82</c:v>
                </c:pt>
                <c:pt idx="1002">
                  <c:v>820.60599999999999</c:v>
                </c:pt>
                <c:pt idx="1003">
                  <c:v>821.37900000000002</c:v>
                </c:pt>
                <c:pt idx="1004">
                  <c:v>822.19299999999998</c:v>
                </c:pt>
                <c:pt idx="1005">
                  <c:v>822.97</c:v>
                </c:pt>
                <c:pt idx="1006">
                  <c:v>823.76900000000001</c:v>
                </c:pt>
                <c:pt idx="1007">
                  <c:v>824.55499999999995</c:v>
                </c:pt>
                <c:pt idx="1008">
                  <c:v>825.346</c:v>
                </c:pt>
                <c:pt idx="1009">
                  <c:v>826.12900000000002</c:v>
                </c:pt>
                <c:pt idx="1010">
                  <c:v>826.90599999999995</c:v>
                </c:pt>
                <c:pt idx="1011">
                  <c:v>827.70100000000002</c:v>
                </c:pt>
                <c:pt idx="1012">
                  <c:v>828.50199999999995</c:v>
                </c:pt>
                <c:pt idx="1013">
                  <c:v>829.29899999999998</c:v>
                </c:pt>
                <c:pt idx="1014">
                  <c:v>830.09100000000001</c:v>
                </c:pt>
                <c:pt idx="1015">
                  <c:v>830.87900000000002</c:v>
                </c:pt>
                <c:pt idx="1016">
                  <c:v>831.63699999999994</c:v>
                </c:pt>
                <c:pt idx="1017">
                  <c:v>832.45299999999997</c:v>
                </c:pt>
                <c:pt idx="1018">
                  <c:v>833.25599999999997</c:v>
                </c:pt>
                <c:pt idx="1019">
                  <c:v>834.02800000000002</c:v>
                </c:pt>
                <c:pt idx="1020">
                  <c:v>834.82899999999995</c:v>
                </c:pt>
                <c:pt idx="1021">
                  <c:v>835.63</c:v>
                </c:pt>
                <c:pt idx="1022">
                  <c:v>836.42399999999998</c:v>
                </c:pt>
                <c:pt idx="1023">
                  <c:v>837.21199999999999</c:v>
                </c:pt>
                <c:pt idx="1024">
                  <c:v>838.01400000000001</c:v>
                </c:pt>
                <c:pt idx="1025">
                  <c:v>838.80600000000004</c:v>
                </c:pt>
                <c:pt idx="1026">
                  <c:v>839.60299999999995</c:v>
                </c:pt>
                <c:pt idx="1027">
                  <c:v>840.39700000000005</c:v>
                </c:pt>
                <c:pt idx="1028">
                  <c:v>841.18499999999995</c:v>
                </c:pt>
                <c:pt idx="1029">
                  <c:v>841.97699999999998</c:v>
                </c:pt>
                <c:pt idx="1030">
                  <c:v>842.76800000000003</c:v>
                </c:pt>
                <c:pt idx="1031">
                  <c:v>843.55399999999997</c:v>
                </c:pt>
                <c:pt idx="1032">
                  <c:v>844.35799999999995</c:v>
                </c:pt>
                <c:pt idx="1033">
                  <c:v>845.14800000000002</c:v>
                </c:pt>
                <c:pt idx="1034">
                  <c:v>845.95699999999999</c:v>
                </c:pt>
                <c:pt idx="1035">
                  <c:v>846.73699999999997</c:v>
                </c:pt>
                <c:pt idx="1036">
                  <c:v>847.53499999999997</c:v>
                </c:pt>
                <c:pt idx="1037">
                  <c:v>848.31500000000005</c:v>
                </c:pt>
                <c:pt idx="1038">
                  <c:v>849.10400000000004</c:v>
                </c:pt>
                <c:pt idx="1039">
                  <c:v>849.88900000000001</c:v>
                </c:pt>
                <c:pt idx="1040">
                  <c:v>850.69600000000003</c:v>
                </c:pt>
                <c:pt idx="1041">
                  <c:v>851.476</c:v>
                </c:pt>
                <c:pt idx="1042">
                  <c:v>852.26900000000001</c:v>
                </c:pt>
                <c:pt idx="1043">
                  <c:v>853.04600000000005</c:v>
                </c:pt>
                <c:pt idx="1044">
                  <c:v>853.84400000000005</c:v>
                </c:pt>
                <c:pt idx="1045">
                  <c:v>854.63199999999995</c:v>
                </c:pt>
                <c:pt idx="1046">
                  <c:v>855.42399999999998</c:v>
                </c:pt>
                <c:pt idx="1047">
                  <c:v>856.22699999999998</c:v>
                </c:pt>
                <c:pt idx="1048">
                  <c:v>857.01199999999994</c:v>
                </c:pt>
                <c:pt idx="1049">
                  <c:v>857.80600000000004</c:v>
                </c:pt>
                <c:pt idx="1050">
                  <c:v>858.57799999999997</c:v>
                </c:pt>
                <c:pt idx="1051">
                  <c:v>859.38099999999997</c:v>
                </c:pt>
                <c:pt idx="1052">
                  <c:v>860.16800000000001</c:v>
                </c:pt>
                <c:pt idx="1053">
                  <c:v>860.96400000000006</c:v>
                </c:pt>
                <c:pt idx="1054">
                  <c:v>861.74599999999998</c:v>
                </c:pt>
                <c:pt idx="1055">
                  <c:v>862.54100000000005</c:v>
                </c:pt>
                <c:pt idx="1056">
                  <c:v>863.37</c:v>
                </c:pt>
                <c:pt idx="1057">
                  <c:v>864.13599999999997</c:v>
                </c:pt>
                <c:pt idx="1058">
                  <c:v>864.92899999999997</c:v>
                </c:pt>
                <c:pt idx="1059">
                  <c:v>865.71900000000005</c:v>
                </c:pt>
                <c:pt idx="1060">
                  <c:v>866.50300000000004</c:v>
                </c:pt>
                <c:pt idx="1061">
                  <c:v>867.31100000000004</c:v>
                </c:pt>
                <c:pt idx="1062">
                  <c:v>868.08699999999999</c:v>
                </c:pt>
                <c:pt idx="1063">
                  <c:v>868.87400000000002</c:v>
                </c:pt>
                <c:pt idx="1064">
                  <c:v>869.66099999999994</c:v>
                </c:pt>
                <c:pt idx="1065">
                  <c:v>870.47</c:v>
                </c:pt>
                <c:pt idx="1066">
                  <c:v>871.274</c:v>
                </c:pt>
                <c:pt idx="1067">
                  <c:v>872.03800000000001</c:v>
                </c:pt>
                <c:pt idx="1068">
                  <c:v>872.84900000000005</c:v>
                </c:pt>
                <c:pt idx="1069">
                  <c:v>873.65099999999995</c:v>
                </c:pt>
                <c:pt idx="1070">
                  <c:v>874.44</c:v>
                </c:pt>
                <c:pt idx="1071">
                  <c:v>875.22500000000002</c:v>
                </c:pt>
                <c:pt idx="1072">
                  <c:v>876.03</c:v>
                </c:pt>
                <c:pt idx="1073">
                  <c:v>876.81100000000004</c:v>
                </c:pt>
                <c:pt idx="1074">
                  <c:v>877.62099999999998</c:v>
                </c:pt>
                <c:pt idx="1075">
                  <c:v>878.41399999999999</c:v>
                </c:pt>
                <c:pt idx="1076">
                  <c:v>879.202</c:v>
                </c:pt>
                <c:pt idx="1077">
                  <c:v>879.99400000000003</c:v>
                </c:pt>
                <c:pt idx="1078">
                  <c:v>880.80100000000004</c:v>
                </c:pt>
                <c:pt idx="1079">
                  <c:v>881.58699999999999</c:v>
                </c:pt>
                <c:pt idx="1080">
                  <c:v>882.37300000000005</c:v>
                </c:pt>
                <c:pt idx="1081">
                  <c:v>883.15800000000002</c:v>
                </c:pt>
                <c:pt idx="1082">
                  <c:v>883.97299999999996</c:v>
                </c:pt>
                <c:pt idx="1083">
                  <c:v>884.74699999999996</c:v>
                </c:pt>
                <c:pt idx="1084">
                  <c:v>885.51300000000003</c:v>
                </c:pt>
                <c:pt idx="1085">
                  <c:v>886.31799999999998</c:v>
                </c:pt>
                <c:pt idx="1086">
                  <c:v>887.10900000000004</c:v>
                </c:pt>
                <c:pt idx="1087">
                  <c:v>887.89599999999996</c:v>
                </c:pt>
                <c:pt idx="1088">
                  <c:v>888.69500000000005</c:v>
                </c:pt>
                <c:pt idx="1089">
                  <c:v>889.47400000000005</c:v>
                </c:pt>
                <c:pt idx="1090">
                  <c:v>890.28700000000003</c:v>
                </c:pt>
                <c:pt idx="1091">
                  <c:v>891.07299999999998</c:v>
                </c:pt>
                <c:pt idx="1092">
                  <c:v>891.85699999999997</c:v>
                </c:pt>
                <c:pt idx="1093">
                  <c:v>892.64599999999996</c:v>
                </c:pt>
                <c:pt idx="1094">
                  <c:v>893.43499999999995</c:v>
                </c:pt>
                <c:pt idx="1095">
                  <c:v>894.23400000000004</c:v>
                </c:pt>
                <c:pt idx="1096">
                  <c:v>895.029</c:v>
                </c:pt>
                <c:pt idx="1097">
                  <c:v>895.80799999999999</c:v>
                </c:pt>
                <c:pt idx="1098">
                  <c:v>896.61</c:v>
                </c:pt>
                <c:pt idx="1099">
                  <c:v>897.41600000000005</c:v>
                </c:pt>
                <c:pt idx="1100">
                  <c:v>898.19399999999996</c:v>
                </c:pt>
                <c:pt idx="1101">
                  <c:v>898.98500000000001</c:v>
                </c:pt>
                <c:pt idx="1102">
                  <c:v>899.76900000000001</c:v>
                </c:pt>
                <c:pt idx="1103">
                  <c:v>900.572</c:v>
                </c:pt>
                <c:pt idx="1104">
                  <c:v>901.36599999999999</c:v>
                </c:pt>
                <c:pt idx="1105">
                  <c:v>902.14800000000002</c:v>
                </c:pt>
                <c:pt idx="1106">
                  <c:v>902.94</c:v>
                </c:pt>
                <c:pt idx="1107">
                  <c:v>903.72400000000005</c:v>
                </c:pt>
                <c:pt idx="1108">
                  <c:v>904.53899999999999</c:v>
                </c:pt>
                <c:pt idx="1109">
                  <c:v>905.34400000000005</c:v>
                </c:pt>
                <c:pt idx="1110">
                  <c:v>906.11599999999999</c:v>
                </c:pt>
                <c:pt idx="1111">
                  <c:v>906.904</c:v>
                </c:pt>
                <c:pt idx="1112">
                  <c:v>907.70600000000002</c:v>
                </c:pt>
                <c:pt idx="1113">
                  <c:v>908.50599999999997</c:v>
                </c:pt>
                <c:pt idx="1114">
                  <c:v>909.29499999999996</c:v>
                </c:pt>
                <c:pt idx="1115">
                  <c:v>910.077</c:v>
                </c:pt>
                <c:pt idx="1116">
                  <c:v>910.90200000000004</c:v>
                </c:pt>
                <c:pt idx="1117">
                  <c:v>911.68499999999995</c:v>
                </c:pt>
                <c:pt idx="1118">
                  <c:v>912.471</c:v>
                </c:pt>
                <c:pt idx="1119">
                  <c:v>913.26199999999994</c:v>
                </c:pt>
                <c:pt idx="1120">
                  <c:v>914.06899999999996</c:v>
                </c:pt>
                <c:pt idx="1121">
                  <c:v>914.85</c:v>
                </c:pt>
                <c:pt idx="1122">
                  <c:v>915.654</c:v>
                </c:pt>
                <c:pt idx="1123">
                  <c:v>916.44500000000005</c:v>
                </c:pt>
                <c:pt idx="1124">
                  <c:v>917.24699999999996</c:v>
                </c:pt>
                <c:pt idx="1125">
                  <c:v>918.04</c:v>
                </c:pt>
                <c:pt idx="1126">
                  <c:v>918.83699999999999</c:v>
                </c:pt>
                <c:pt idx="1127">
                  <c:v>919.61699999999996</c:v>
                </c:pt>
                <c:pt idx="1128">
                  <c:v>920.41800000000001</c:v>
                </c:pt>
                <c:pt idx="1129">
                  <c:v>921.21299999999997</c:v>
                </c:pt>
                <c:pt idx="1130">
                  <c:v>922.01199999999994</c:v>
                </c:pt>
                <c:pt idx="1131">
                  <c:v>922.803</c:v>
                </c:pt>
                <c:pt idx="1132">
                  <c:v>923.596</c:v>
                </c:pt>
                <c:pt idx="1133">
                  <c:v>924.39099999999996</c:v>
                </c:pt>
                <c:pt idx="1134">
                  <c:v>925.173</c:v>
                </c:pt>
                <c:pt idx="1135">
                  <c:v>925.94799999999998</c:v>
                </c:pt>
                <c:pt idx="1136">
                  <c:v>926.75599999999997</c:v>
                </c:pt>
                <c:pt idx="1137">
                  <c:v>927.54200000000003</c:v>
                </c:pt>
                <c:pt idx="1138">
                  <c:v>928.33</c:v>
                </c:pt>
                <c:pt idx="1139">
                  <c:v>929.11900000000003</c:v>
                </c:pt>
                <c:pt idx="1140">
                  <c:v>929.91800000000001</c:v>
                </c:pt>
                <c:pt idx="1141">
                  <c:v>930.69600000000003</c:v>
                </c:pt>
                <c:pt idx="1142">
                  <c:v>931.51099999999997</c:v>
                </c:pt>
                <c:pt idx="1143">
                  <c:v>932.30399999999997</c:v>
                </c:pt>
                <c:pt idx="1144">
                  <c:v>933.08900000000006</c:v>
                </c:pt>
                <c:pt idx="1145">
                  <c:v>933.86699999999996</c:v>
                </c:pt>
                <c:pt idx="1146">
                  <c:v>934.66300000000001</c:v>
                </c:pt>
                <c:pt idx="1147">
                  <c:v>935.45899999999995</c:v>
                </c:pt>
                <c:pt idx="1148">
                  <c:v>936.24199999999996</c:v>
                </c:pt>
                <c:pt idx="1149">
                  <c:v>937.04100000000005</c:v>
                </c:pt>
                <c:pt idx="1150">
                  <c:v>937.84199999999998</c:v>
                </c:pt>
                <c:pt idx="1151">
                  <c:v>938.63900000000001</c:v>
                </c:pt>
                <c:pt idx="1152">
                  <c:v>939.43299999999999</c:v>
                </c:pt>
                <c:pt idx="1153">
                  <c:v>940.21600000000001</c:v>
                </c:pt>
                <c:pt idx="1154">
                  <c:v>941.01</c:v>
                </c:pt>
                <c:pt idx="1155">
                  <c:v>941.79399999999998</c:v>
                </c:pt>
                <c:pt idx="1156">
                  <c:v>942.59299999999996</c:v>
                </c:pt>
                <c:pt idx="1157">
                  <c:v>943.39499999999998</c:v>
                </c:pt>
                <c:pt idx="1158">
                  <c:v>944.18899999999996</c:v>
                </c:pt>
                <c:pt idx="1159">
                  <c:v>944.96500000000003</c:v>
                </c:pt>
                <c:pt idx="1160">
                  <c:v>945.774</c:v>
                </c:pt>
                <c:pt idx="1161">
                  <c:v>946.55899999999997</c:v>
                </c:pt>
                <c:pt idx="1162">
                  <c:v>947.35500000000002</c:v>
                </c:pt>
                <c:pt idx="1163">
                  <c:v>948.16399999999999</c:v>
                </c:pt>
                <c:pt idx="1164">
                  <c:v>948.95</c:v>
                </c:pt>
                <c:pt idx="1165">
                  <c:v>949.755</c:v>
                </c:pt>
                <c:pt idx="1166">
                  <c:v>950.54499999999996</c:v>
                </c:pt>
                <c:pt idx="1167">
                  <c:v>951.32899999999995</c:v>
                </c:pt>
                <c:pt idx="1168">
                  <c:v>952.11599999999999</c:v>
                </c:pt>
                <c:pt idx="1169">
                  <c:v>952.9</c:v>
                </c:pt>
                <c:pt idx="1170">
                  <c:v>953.70100000000002</c:v>
                </c:pt>
                <c:pt idx="1171">
                  <c:v>954.48900000000003</c:v>
                </c:pt>
                <c:pt idx="1172">
                  <c:v>955.279</c:v>
                </c:pt>
                <c:pt idx="1173">
                  <c:v>956.08600000000001</c:v>
                </c:pt>
                <c:pt idx="1174">
                  <c:v>956.88699999999994</c:v>
                </c:pt>
                <c:pt idx="1175">
                  <c:v>957.65200000000004</c:v>
                </c:pt>
                <c:pt idx="1176">
                  <c:v>958.47299999999996</c:v>
                </c:pt>
                <c:pt idx="1177">
                  <c:v>959.25099999999998</c:v>
                </c:pt>
                <c:pt idx="1178">
                  <c:v>960.04</c:v>
                </c:pt>
                <c:pt idx="1179">
                  <c:v>960.83500000000004</c:v>
                </c:pt>
                <c:pt idx="1180">
                  <c:v>961.61300000000006</c:v>
                </c:pt>
                <c:pt idx="1181">
                  <c:v>962.41700000000003</c:v>
                </c:pt>
                <c:pt idx="1182">
                  <c:v>963.2</c:v>
                </c:pt>
                <c:pt idx="1183">
                  <c:v>964.00099999999998</c:v>
                </c:pt>
                <c:pt idx="1184">
                  <c:v>964.79600000000005</c:v>
                </c:pt>
                <c:pt idx="1185">
                  <c:v>965.58399999999995</c:v>
                </c:pt>
                <c:pt idx="1186">
                  <c:v>966.37900000000002</c:v>
                </c:pt>
                <c:pt idx="1187">
                  <c:v>967.16200000000003</c:v>
                </c:pt>
                <c:pt idx="1188">
                  <c:v>967.94799999999998</c:v>
                </c:pt>
                <c:pt idx="1189">
                  <c:v>968.74099999999999</c:v>
                </c:pt>
                <c:pt idx="1190">
                  <c:v>969.54300000000001</c:v>
                </c:pt>
                <c:pt idx="1191">
                  <c:v>970.33</c:v>
                </c:pt>
                <c:pt idx="1192">
                  <c:v>971.11900000000003</c:v>
                </c:pt>
                <c:pt idx="1193">
                  <c:v>971.91099999999994</c:v>
                </c:pt>
                <c:pt idx="1194">
                  <c:v>972.70699999999999</c:v>
                </c:pt>
                <c:pt idx="1195">
                  <c:v>973.505</c:v>
                </c:pt>
                <c:pt idx="1196">
                  <c:v>974.28300000000002</c:v>
                </c:pt>
                <c:pt idx="1197">
                  <c:v>975.09900000000005</c:v>
                </c:pt>
                <c:pt idx="1198">
                  <c:v>975.87800000000004</c:v>
                </c:pt>
                <c:pt idx="1199">
                  <c:v>976.68200000000002</c:v>
                </c:pt>
                <c:pt idx="1200">
                  <c:v>977.48699999999997</c:v>
                </c:pt>
                <c:pt idx="1201">
                  <c:v>978.25199999999995</c:v>
                </c:pt>
                <c:pt idx="1202">
                  <c:v>979.04</c:v>
                </c:pt>
                <c:pt idx="1203">
                  <c:v>979.84</c:v>
                </c:pt>
                <c:pt idx="1204">
                  <c:v>980.63699999999994</c:v>
                </c:pt>
                <c:pt idx="1205">
                  <c:v>981.43499999999995</c:v>
                </c:pt>
                <c:pt idx="1206">
                  <c:v>982.24099999999999</c:v>
                </c:pt>
                <c:pt idx="1207">
                  <c:v>983.03899999999999</c:v>
                </c:pt>
                <c:pt idx="1208">
                  <c:v>983.84199999999998</c:v>
                </c:pt>
                <c:pt idx="1209">
                  <c:v>984.61400000000003</c:v>
                </c:pt>
                <c:pt idx="1210">
                  <c:v>985.423</c:v>
                </c:pt>
                <c:pt idx="1211">
                  <c:v>986.202</c:v>
                </c:pt>
                <c:pt idx="1212">
                  <c:v>987.01099999999997</c:v>
                </c:pt>
                <c:pt idx="1213">
                  <c:v>987.79600000000005</c:v>
                </c:pt>
                <c:pt idx="1214">
                  <c:v>988.59900000000005</c:v>
                </c:pt>
                <c:pt idx="1215">
                  <c:v>989.39300000000003</c:v>
                </c:pt>
                <c:pt idx="1216">
                  <c:v>990.18100000000004</c:v>
                </c:pt>
                <c:pt idx="1217">
                  <c:v>990.98400000000004</c:v>
                </c:pt>
                <c:pt idx="1218">
                  <c:v>991.76800000000003</c:v>
                </c:pt>
                <c:pt idx="1219">
                  <c:v>992.56500000000005</c:v>
                </c:pt>
                <c:pt idx="1220">
                  <c:v>993.35699999999997</c:v>
                </c:pt>
                <c:pt idx="1221">
                  <c:v>994.14499999999998</c:v>
                </c:pt>
                <c:pt idx="1222">
                  <c:v>994.94500000000005</c:v>
                </c:pt>
                <c:pt idx="1223">
                  <c:v>995.72699999999998</c:v>
                </c:pt>
                <c:pt idx="1224">
                  <c:v>996.53700000000003</c:v>
                </c:pt>
                <c:pt idx="1225">
                  <c:v>997.327</c:v>
                </c:pt>
                <c:pt idx="1226">
                  <c:v>998.10699999999997</c:v>
                </c:pt>
                <c:pt idx="1227">
                  <c:v>998.92</c:v>
                </c:pt>
                <c:pt idx="1228">
                  <c:v>999.71199999999999</c:v>
                </c:pt>
                <c:pt idx="1229">
                  <c:v>1000.497</c:v>
                </c:pt>
                <c:pt idx="1230">
                  <c:v>1001.273</c:v>
                </c:pt>
                <c:pt idx="1231">
                  <c:v>1002.086</c:v>
                </c:pt>
                <c:pt idx="1232">
                  <c:v>1002.853</c:v>
                </c:pt>
                <c:pt idx="1233">
                  <c:v>1003.658</c:v>
                </c:pt>
                <c:pt idx="1234">
                  <c:v>1004.447</c:v>
                </c:pt>
                <c:pt idx="1235">
                  <c:v>1005.242</c:v>
                </c:pt>
                <c:pt idx="1236">
                  <c:v>1006.014</c:v>
                </c:pt>
                <c:pt idx="1237">
                  <c:v>1006.8150000000001</c:v>
                </c:pt>
                <c:pt idx="1238">
                  <c:v>1007.61</c:v>
                </c:pt>
                <c:pt idx="1239">
                  <c:v>1008.395</c:v>
                </c:pt>
                <c:pt idx="1240">
                  <c:v>1009.192</c:v>
                </c:pt>
                <c:pt idx="1241">
                  <c:v>1010.006</c:v>
                </c:pt>
                <c:pt idx="1242">
                  <c:v>1010.779</c:v>
                </c:pt>
                <c:pt idx="1243">
                  <c:v>1011.571</c:v>
                </c:pt>
                <c:pt idx="1244">
                  <c:v>1012.3630000000001</c:v>
                </c:pt>
                <c:pt idx="1245">
                  <c:v>1013.14</c:v>
                </c:pt>
                <c:pt idx="1246">
                  <c:v>1013.946</c:v>
                </c:pt>
                <c:pt idx="1247">
                  <c:v>1014.755</c:v>
                </c:pt>
                <c:pt idx="1248">
                  <c:v>1015.54</c:v>
                </c:pt>
                <c:pt idx="1249">
                  <c:v>1016.34</c:v>
                </c:pt>
                <c:pt idx="1250">
                  <c:v>1017.122</c:v>
                </c:pt>
                <c:pt idx="1251">
                  <c:v>1017.921</c:v>
                </c:pt>
                <c:pt idx="1252">
                  <c:v>1018.696</c:v>
                </c:pt>
                <c:pt idx="1253">
                  <c:v>1019.495</c:v>
                </c:pt>
                <c:pt idx="1254">
                  <c:v>1020.304</c:v>
                </c:pt>
                <c:pt idx="1255">
                  <c:v>1021.074</c:v>
                </c:pt>
                <c:pt idx="1256">
                  <c:v>1021.89</c:v>
                </c:pt>
                <c:pt idx="1257">
                  <c:v>1022.674</c:v>
                </c:pt>
                <c:pt idx="1258">
                  <c:v>1023.4690000000001</c:v>
                </c:pt>
                <c:pt idx="1259">
                  <c:v>1024.2660000000001</c:v>
                </c:pt>
                <c:pt idx="1260">
                  <c:v>1025.0519999999999</c:v>
                </c:pt>
                <c:pt idx="1261">
                  <c:v>1025.845</c:v>
                </c:pt>
                <c:pt idx="1262">
                  <c:v>1026.6489999999999</c:v>
                </c:pt>
                <c:pt idx="1263">
                  <c:v>1027.4290000000001</c:v>
                </c:pt>
                <c:pt idx="1264">
                  <c:v>1028.2170000000001</c:v>
                </c:pt>
                <c:pt idx="1265">
                  <c:v>1029.0160000000001</c:v>
                </c:pt>
                <c:pt idx="1266">
                  <c:v>1029.7819999999999</c:v>
                </c:pt>
                <c:pt idx="1267">
                  <c:v>1030.5940000000001</c:v>
                </c:pt>
                <c:pt idx="1268">
                  <c:v>1031.3869999999999</c:v>
                </c:pt>
                <c:pt idx="1269">
                  <c:v>1032.174</c:v>
                </c:pt>
                <c:pt idx="1270">
                  <c:v>1032.972</c:v>
                </c:pt>
                <c:pt idx="1271">
                  <c:v>1033.7629999999999</c:v>
                </c:pt>
                <c:pt idx="1272">
                  <c:v>1034.539</c:v>
                </c:pt>
                <c:pt idx="1273">
                  <c:v>1035.3330000000001</c:v>
                </c:pt>
                <c:pt idx="1274">
                  <c:v>1036.115</c:v>
                </c:pt>
                <c:pt idx="1275">
                  <c:v>1036.915</c:v>
                </c:pt>
                <c:pt idx="1276">
                  <c:v>1037.711</c:v>
                </c:pt>
                <c:pt idx="1277">
                  <c:v>1038.49</c:v>
                </c:pt>
                <c:pt idx="1278">
                  <c:v>1039.2760000000001</c:v>
                </c:pt>
                <c:pt idx="1279">
                  <c:v>1040.0719999999999</c:v>
                </c:pt>
                <c:pt idx="1280">
                  <c:v>1040.8610000000001</c:v>
                </c:pt>
                <c:pt idx="1281">
                  <c:v>1041.6859999999999</c:v>
                </c:pt>
                <c:pt idx="1282">
                  <c:v>1042.46</c:v>
                </c:pt>
                <c:pt idx="1283">
                  <c:v>1043.251</c:v>
                </c:pt>
                <c:pt idx="1284">
                  <c:v>1044.0340000000001</c:v>
                </c:pt>
                <c:pt idx="1285">
                  <c:v>1044.8389999999999</c:v>
                </c:pt>
                <c:pt idx="1286">
                  <c:v>1045.617</c:v>
                </c:pt>
                <c:pt idx="1287">
                  <c:v>1046.4059999999999</c:v>
                </c:pt>
                <c:pt idx="1288">
                  <c:v>1047.2070000000001</c:v>
                </c:pt>
                <c:pt idx="1289">
                  <c:v>1047.9939999999999</c:v>
                </c:pt>
                <c:pt idx="1290">
                  <c:v>1048.799</c:v>
                </c:pt>
                <c:pt idx="1291">
                  <c:v>1049.5940000000001</c:v>
                </c:pt>
                <c:pt idx="1292">
                  <c:v>1050.3820000000001</c:v>
                </c:pt>
                <c:pt idx="1293">
                  <c:v>1051.17</c:v>
                </c:pt>
                <c:pt idx="1294">
                  <c:v>1051.96</c:v>
                </c:pt>
                <c:pt idx="1295">
                  <c:v>1052.7570000000001</c:v>
                </c:pt>
                <c:pt idx="1296">
                  <c:v>1053.54</c:v>
                </c:pt>
                <c:pt idx="1297">
                  <c:v>1054.3510000000001</c:v>
                </c:pt>
                <c:pt idx="1298">
                  <c:v>1055.143</c:v>
                </c:pt>
                <c:pt idx="1299">
                  <c:v>1055.9390000000001</c:v>
                </c:pt>
                <c:pt idx="1300">
                  <c:v>1056.711</c:v>
                </c:pt>
                <c:pt idx="1301">
                  <c:v>1057.518</c:v>
                </c:pt>
                <c:pt idx="1302">
                  <c:v>1058.336</c:v>
                </c:pt>
                <c:pt idx="1303">
                  <c:v>1059.1220000000001</c:v>
                </c:pt>
                <c:pt idx="1304">
                  <c:v>1059.9090000000001</c:v>
                </c:pt>
                <c:pt idx="1305">
                  <c:v>1060.7070000000001</c:v>
                </c:pt>
                <c:pt idx="1306">
                  <c:v>1061.498</c:v>
                </c:pt>
                <c:pt idx="1307">
                  <c:v>1062.2829999999999</c:v>
                </c:pt>
                <c:pt idx="1308">
                  <c:v>1063.075</c:v>
                </c:pt>
                <c:pt idx="1309">
                  <c:v>1063.8620000000001</c:v>
                </c:pt>
                <c:pt idx="1310">
                  <c:v>1064.662</c:v>
                </c:pt>
                <c:pt idx="1311">
                  <c:v>1065.4549999999999</c:v>
                </c:pt>
                <c:pt idx="1312">
                  <c:v>1066.2360000000001</c:v>
                </c:pt>
                <c:pt idx="1313">
                  <c:v>1067.03</c:v>
                </c:pt>
                <c:pt idx="1314">
                  <c:v>1067.8140000000001</c:v>
                </c:pt>
                <c:pt idx="1315">
                  <c:v>1068.6279999999999</c:v>
                </c:pt>
                <c:pt idx="1316">
                  <c:v>1069.4110000000001</c:v>
                </c:pt>
                <c:pt idx="1317">
                  <c:v>1070.18</c:v>
                </c:pt>
                <c:pt idx="1318">
                  <c:v>1070.98</c:v>
                </c:pt>
                <c:pt idx="1319">
                  <c:v>1071.7829999999999</c:v>
                </c:pt>
                <c:pt idx="1320">
                  <c:v>1072.567</c:v>
                </c:pt>
                <c:pt idx="1321">
                  <c:v>1073.347</c:v>
                </c:pt>
                <c:pt idx="1322">
                  <c:v>1074.1489999999999</c:v>
                </c:pt>
                <c:pt idx="1323">
                  <c:v>1074.924</c:v>
                </c:pt>
                <c:pt idx="1324">
                  <c:v>1075.749</c:v>
                </c:pt>
                <c:pt idx="1325">
                  <c:v>1076.539</c:v>
                </c:pt>
                <c:pt idx="1326">
                  <c:v>1077.3209999999999</c:v>
                </c:pt>
                <c:pt idx="1327">
                  <c:v>1078.1020000000001</c:v>
                </c:pt>
                <c:pt idx="1328">
                  <c:v>1078.894</c:v>
                </c:pt>
                <c:pt idx="1329">
                  <c:v>1079.6869999999999</c:v>
                </c:pt>
                <c:pt idx="1330">
                  <c:v>1080.4760000000001</c:v>
                </c:pt>
                <c:pt idx="1331">
                  <c:v>1081.268</c:v>
                </c:pt>
                <c:pt idx="1332">
                  <c:v>1082.077</c:v>
                </c:pt>
                <c:pt idx="1333">
                  <c:v>1082.8610000000001</c:v>
                </c:pt>
                <c:pt idx="1334">
                  <c:v>1083.643</c:v>
                </c:pt>
                <c:pt idx="1335">
                  <c:v>1084.4570000000001</c:v>
                </c:pt>
                <c:pt idx="1336">
                  <c:v>1085.2439999999999</c:v>
                </c:pt>
                <c:pt idx="1337">
                  <c:v>1086.04</c:v>
                </c:pt>
                <c:pt idx="1338">
                  <c:v>1086.837</c:v>
                </c:pt>
                <c:pt idx="1339">
                  <c:v>1087.6210000000001</c:v>
                </c:pt>
                <c:pt idx="1340">
                  <c:v>1088.4290000000001</c:v>
                </c:pt>
                <c:pt idx="1341">
                  <c:v>1089.1959999999999</c:v>
                </c:pt>
                <c:pt idx="1342">
                  <c:v>1090.0060000000001</c:v>
                </c:pt>
                <c:pt idx="1343">
                  <c:v>1090.7840000000001</c:v>
                </c:pt>
                <c:pt idx="1344">
                  <c:v>1091.575</c:v>
                </c:pt>
                <c:pt idx="1345">
                  <c:v>1092.393</c:v>
                </c:pt>
                <c:pt idx="1346">
                  <c:v>1093.1790000000001</c:v>
                </c:pt>
                <c:pt idx="1347">
                  <c:v>1093.9639999999999</c:v>
                </c:pt>
                <c:pt idx="1348">
                  <c:v>1094.7560000000001</c:v>
                </c:pt>
                <c:pt idx="1349">
                  <c:v>1095.5609999999999</c:v>
                </c:pt>
                <c:pt idx="1350">
                  <c:v>1096.3620000000001</c:v>
                </c:pt>
                <c:pt idx="1351">
                  <c:v>1097.1320000000001</c:v>
                </c:pt>
                <c:pt idx="1352">
                  <c:v>1097.933</c:v>
                </c:pt>
                <c:pt idx="1353">
                  <c:v>1098.7270000000001</c:v>
                </c:pt>
                <c:pt idx="1354">
                  <c:v>1099.5360000000001</c:v>
                </c:pt>
                <c:pt idx="1355">
                  <c:v>1100.309</c:v>
                </c:pt>
                <c:pt idx="1356">
                  <c:v>1101.114</c:v>
                </c:pt>
                <c:pt idx="1357">
                  <c:v>1101.8979999999999</c:v>
                </c:pt>
                <c:pt idx="1358">
                  <c:v>1102.701</c:v>
                </c:pt>
                <c:pt idx="1359">
                  <c:v>1103.5039999999999</c:v>
                </c:pt>
                <c:pt idx="1360">
                  <c:v>1104.2760000000001</c:v>
                </c:pt>
                <c:pt idx="1361">
                  <c:v>1105.0619999999999</c:v>
                </c:pt>
                <c:pt idx="1362">
                  <c:v>1105.8440000000001</c:v>
                </c:pt>
                <c:pt idx="1363">
                  <c:v>1106.633</c:v>
                </c:pt>
                <c:pt idx="1364">
                  <c:v>1107.432</c:v>
                </c:pt>
                <c:pt idx="1365">
                  <c:v>1108.2149999999999</c:v>
                </c:pt>
                <c:pt idx="1366">
                  <c:v>1109.0309999999999</c:v>
                </c:pt>
                <c:pt idx="1367">
                  <c:v>1109.825</c:v>
                </c:pt>
                <c:pt idx="1368">
                  <c:v>1110.595</c:v>
                </c:pt>
                <c:pt idx="1369">
                  <c:v>1111.4069999999999</c:v>
                </c:pt>
                <c:pt idx="1370">
                  <c:v>1112.1869999999999</c:v>
                </c:pt>
                <c:pt idx="1371">
                  <c:v>1112.9749999999999</c:v>
                </c:pt>
                <c:pt idx="1372">
                  <c:v>1113.769</c:v>
                </c:pt>
                <c:pt idx="1373">
                  <c:v>1114.5440000000001</c:v>
                </c:pt>
                <c:pt idx="1374">
                  <c:v>1115.3489999999999</c:v>
                </c:pt>
                <c:pt idx="1375">
                  <c:v>1116.127</c:v>
                </c:pt>
                <c:pt idx="1376">
                  <c:v>1116.924</c:v>
                </c:pt>
                <c:pt idx="1377">
                  <c:v>1117.7149999999999</c:v>
                </c:pt>
                <c:pt idx="1378">
                  <c:v>1118.5</c:v>
                </c:pt>
                <c:pt idx="1379">
                  <c:v>1119.298</c:v>
                </c:pt>
                <c:pt idx="1380">
                  <c:v>1120.0920000000001</c:v>
                </c:pt>
                <c:pt idx="1381">
                  <c:v>1120.8800000000001</c:v>
                </c:pt>
                <c:pt idx="1382">
                  <c:v>1121.6780000000001</c:v>
                </c:pt>
                <c:pt idx="1383">
                  <c:v>1122.4780000000001</c:v>
                </c:pt>
                <c:pt idx="1384">
                  <c:v>1123.2719999999999</c:v>
                </c:pt>
                <c:pt idx="1385">
                  <c:v>1124.0519999999999</c:v>
                </c:pt>
                <c:pt idx="1386">
                  <c:v>1124.8530000000001</c:v>
                </c:pt>
                <c:pt idx="1387">
                  <c:v>1125.6479999999999</c:v>
                </c:pt>
                <c:pt idx="1388">
                  <c:v>1126.463</c:v>
                </c:pt>
                <c:pt idx="1389">
                  <c:v>1127.2570000000001</c:v>
                </c:pt>
                <c:pt idx="1390">
                  <c:v>1128.05</c:v>
                </c:pt>
                <c:pt idx="1391">
                  <c:v>1128.8330000000001</c:v>
                </c:pt>
                <c:pt idx="1392">
                  <c:v>1129.644</c:v>
                </c:pt>
                <c:pt idx="1393">
                  <c:v>1130.4390000000001</c:v>
                </c:pt>
                <c:pt idx="1394">
                  <c:v>1131.2239999999999</c:v>
                </c:pt>
                <c:pt idx="1395">
                  <c:v>1132.008</c:v>
                </c:pt>
                <c:pt idx="1396">
                  <c:v>1132.806</c:v>
                </c:pt>
                <c:pt idx="1397">
                  <c:v>1133.597</c:v>
                </c:pt>
                <c:pt idx="1398">
                  <c:v>1134.396</c:v>
                </c:pt>
                <c:pt idx="1399">
                  <c:v>1135.1959999999999</c:v>
                </c:pt>
                <c:pt idx="1400">
                  <c:v>1135.9929999999999</c:v>
                </c:pt>
                <c:pt idx="1401">
                  <c:v>1136.788</c:v>
                </c:pt>
                <c:pt idx="1402">
                  <c:v>1137.5630000000001</c:v>
                </c:pt>
                <c:pt idx="1403">
                  <c:v>1138.355</c:v>
                </c:pt>
                <c:pt idx="1404">
                  <c:v>1139.1559999999999</c:v>
                </c:pt>
                <c:pt idx="1405">
                  <c:v>1139.941</c:v>
                </c:pt>
                <c:pt idx="1406">
                  <c:v>1140.7339999999999</c:v>
                </c:pt>
                <c:pt idx="1407">
                  <c:v>1141.527</c:v>
                </c:pt>
                <c:pt idx="1408">
                  <c:v>1142.3209999999999</c:v>
                </c:pt>
                <c:pt idx="1409">
                  <c:v>1143.1110000000001</c:v>
                </c:pt>
                <c:pt idx="1410">
                  <c:v>1143.914</c:v>
                </c:pt>
                <c:pt idx="1411">
                  <c:v>1144.7</c:v>
                </c:pt>
                <c:pt idx="1412">
                  <c:v>1145.4870000000001</c:v>
                </c:pt>
                <c:pt idx="1413">
                  <c:v>1146.2819999999999</c:v>
                </c:pt>
                <c:pt idx="1414">
                  <c:v>1147.075</c:v>
                </c:pt>
                <c:pt idx="1415">
                  <c:v>1147.8679999999999</c:v>
                </c:pt>
                <c:pt idx="1416">
                  <c:v>1148.653</c:v>
                </c:pt>
                <c:pt idx="1417">
                  <c:v>1149.4480000000001</c:v>
                </c:pt>
                <c:pt idx="1418">
                  <c:v>1150.2380000000001</c:v>
                </c:pt>
                <c:pt idx="1419">
                  <c:v>1151.0139999999999</c:v>
                </c:pt>
                <c:pt idx="1420">
                  <c:v>1151.817</c:v>
                </c:pt>
                <c:pt idx="1421">
                  <c:v>1152.624</c:v>
                </c:pt>
                <c:pt idx="1422">
                  <c:v>1153.4159999999999</c:v>
                </c:pt>
                <c:pt idx="1423">
                  <c:v>1154.2090000000001</c:v>
                </c:pt>
                <c:pt idx="1424">
                  <c:v>1154.999</c:v>
                </c:pt>
                <c:pt idx="1425">
                  <c:v>1155.761</c:v>
                </c:pt>
                <c:pt idx="1426">
                  <c:v>1156.5899999999999</c:v>
                </c:pt>
                <c:pt idx="1427">
                  <c:v>1157.367</c:v>
                </c:pt>
                <c:pt idx="1428">
                  <c:v>1158.1610000000001</c:v>
                </c:pt>
                <c:pt idx="1429">
                  <c:v>1158.953</c:v>
                </c:pt>
                <c:pt idx="1430">
                  <c:v>1159.7429999999999</c:v>
                </c:pt>
                <c:pt idx="1431">
                  <c:v>1160.546</c:v>
                </c:pt>
                <c:pt idx="1432">
                  <c:v>1161.325</c:v>
                </c:pt>
                <c:pt idx="1433">
                  <c:v>1162.1310000000001</c:v>
                </c:pt>
                <c:pt idx="1434">
                  <c:v>1162.921</c:v>
                </c:pt>
                <c:pt idx="1435">
                  <c:v>1163.7049999999999</c:v>
                </c:pt>
                <c:pt idx="1436">
                  <c:v>1164.5029999999999</c:v>
                </c:pt>
                <c:pt idx="1437">
                  <c:v>1165.2929999999999</c:v>
                </c:pt>
                <c:pt idx="1438">
                  <c:v>1166.086</c:v>
                </c:pt>
                <c:pt idx="1439">
                  <c:v>1166.8789999999999</c:v>
                </c:pt>
                <c:pt idx="1440">
                  <c:v>1167.682</c:v>
                </c:pt>
                <c:pt idx="1441">
                  <c:v>1168.4770000000001</c:v>
                </c:pt>
                <c:pt idx="1442">
                  <c:v>1169.2719999999999</c:v>
                </c:pt>
                <c:pt idx="1443">
                  <c:v>1170.069</c:v>
                </c:pt>
                <c:pt idx="1444">
                  <c:v>1170.8520000000001</c:v>
                </c:pt>
                <c:pt idx="1445">
                  <c:v>1171.6579999999999</c:v>
                </c:pt>
                <c:pt idx="1446">
                  <c:v>1172.44</c:v>
                </c:pt>
                <c:pt idx="1447">
                  <c:v>1173.2470000000001</c:v>
                </c:pt>
                <c:pt idx="1448">
                  <c:v>1174.0239999999999</c:v>
                </c:pt>
                <c:pt idx="1449">
                  <c:v>1174.8219999999999</c:v>
                </c:pt>
                <c:pt idx="1450">
                  <c:v>1175.616</c:v>
                </c:pt>
                <c:pt idx="1451">
                  <c:v>1176.413</c:v>
                </c:pt>
                <c:pt idx="1452">
                  <c:v>1177.1880000000001</c:v>
                </c:pt>
                <c:pt idx="1453">
                  <c:v>1177.982</c:v>
                </c:pt>
                <c:pt idx="1454">
                  <c:v>1178.7750000000001</c:v>
                </c:pt>
                <c:pt idx="1455">
                  <c:v>1179.5889999999999</c:v>
                </c:pt>
                <c:pt idx="1456">
                  <c:v>1180.367</c:v>
                </c:pt>
                <c:pt idx="1457">
                  <c:v>1181.1610000000001</c:v>
                </c:pt>
                <c:pt idx="1458">
                  <c:v>1181.9549999999999</c:v>
                </c:pt>
                <c:pt idx="1459">
                  <c:v>1182.712</c:v>
                </c:pt>
                <c:pt idx="1460">
                  <c:v>1183.5419999999999</c:v>
                </c:pt>
                <c:pt idx="1461">
                  <c:v>1184.3340000000001</c:v>
                </c:pt>
                <c:pt idx="1462">
                  <c:v>1185.126</c:v>
                </c:pt>
                <c:pt idx="1463">
                  <c:v>1185.93</c:v>
                </c:pt>
                <c:pt idx="1464">
                  <c:v>1186.71</c:v>
                </c:pt>
                <c:pt idx="1465">
                  <c:v>1187.5050000000001</c:v>
                </c:pt>
                <c:pt idx="1466">
                  <c:v>1188.2760000000001</c:v>
                </c:pt>
                <c:pt idx="1467">
                  <c:v>1189.0619999999999</c:v>
                </c:pt>
                <c:pt idx="1468">
                  <c:v>1189.8710000000001</c:v>
                </c:pt>
                <c:pt idx="1469">
                  <c:v>1190.6610000000001</c:v>
                </c:pt>
                <c:pt idx="1470">
                  <c:v>1191.46</c:v>
                </c:pt>
                <c:pt idx="1471">
                  <c:v>1192.2360000000001</c:v>
                </c:pt>
                <c:pt idx="1472">
                  <c:v>1193.0309999999999</c:v>
                </c:pt>
                <c:pt idx="1473">
                  <c:v>1193.819</c:v>
                </c:pt>
                <c:pt idx="1474">
                  <c:v>1194.643</c:v>
                </c:pt>
                <c:pt idx="1475">
                  <c:v>1195.44</c:v>
                </c:pt>
                <c:pt idx="1476">
                  <c:v>1196.2180000000001</c:v>
                </c:pt>
                <c:pt idx="1477">
                  <c:v>1197.02</c:v>
                </c:pt>
                <c:pt idx="1478">
                  <c:v>1197.829</c:v>
                </c:pt>
                <c:pt idx="1479">
                  <c:v>1198.616</c:v>
                </c:pt>
                <c:pt idx="1480">
                  <c:v>1199.4159999999999</c:v>
                </c:pt>
                <c:pt idx="1481">
                  <c:v>1200.191</c:v>
                </c:pt>
                <c:pt idx="1482">
                  <c:v>1200.9929999999999</c:v>
                </c:pt>
                <c:pt idx="1483">
                  <c:v>1201.7929999999999</c:v>
                </c:pt>
                <c:pt idx="1484">
                  <c:v>1202.606</c:v>
                </c:pt>
                <c:pt idx="1485">
                  <c:v>1203.3910000000001</c:v>
                </c:pt>
                <c:pt idx="1486">
                  <c:v>1204.1759999999999</c:v>
                </c:pt>
                <c:pt idx="1487">
                  <c:v>1204.971</c:v>
                </c:pt>
                <c:pt idx="1488">
                  <c:v>1205.77</c:v>
                </c:pt>
                <c:pt idx="1489">
                  <c:v>1206.5540000000001</c:v>
                </c:pt>
                <c:pt idx="1490">
                  <c:v>1207.354</c:v>
                </c:pt>
                <c:pt idx="1491">
                  <c:v>1208.143</c:v>
                </c:pt>
                <c:pt idx="1492">
                  <c:v>1208.9459999999999</c:v>
                </c:pt>
                <c:pt idx="1493">
                  <c:v>1209.7180000000001</c:v>
                </c:pt>
                <c:pt idx="1494">
                  <c:v>1210.538</c:v>
                </c:pt>
                <c:pt idx="1495">
                  <c:v>1211.325</c:v>
                </c:pt>
                <c:pt idx="1496">
                  <c:v>1212.1310000000001</c:v>
                </c:pt>
                <c:pt idx="1497">
                  <c:v>1212.914</c:v>
                </c:pt>
                <c:pt idx="1498">
                  <c:v>1213.6969999999999</c:v>
                </c:pt>
                <c:pt idx="1499">
                  <c:v>1214.4970000000001</c:v>
                </c:pt>
                <c:pt idx="1500">
                  <c:v>1215.2650000000001</c:v>
                </c:pt>
                <c:pt idx="1501">
                  <c:v>1216.058</c:v>
                </c:pt>
                <c:pt idx="1502">
                  <c:v>1216.8440000000001</c:v>
                </c:pt>
                <c:pt idx="1503">
                  <c:v>1217.6469999999999</c:v>
                </c:pt>
                <c:pt idx="1504">
                  <c:v>1218.4449999999999</c:v>
                </c:pt>
                <c:pt idx="1505">
                  <c:v>1219.2270000000001</c:v>
                </c:pt>
                <c:pt idx="1506">
                  <c:v>1220.0260000000001</c:v>
                </c:pt>
                <c:pt idx="1507">
                  <c:v>1220.8</c:v>
                </c:pt>
                <c:pt idx="1508">
                  <c:v>1221.6079999999999</c:v>
                </c:pt>
                <c:pt idx="1509">
                  <c:v>1222.412</c:v>
                </c:pt>
                <c:pt idx="1510">
                  <c:v>1223.172</c:v>
                </c:pt>
                <c:pt idx="1511">
                  <c:v>1223.979</c:v>
                </c:pt>
                <c:pt idx="1512">
                  <c:v>1224.7919999999999</c:v>
                </c:pt>
                <c:pt idx="1513">
                  <c:v>1225.575</c:v>
                </c:pt>
                <c:pt idx="1514">
                  <c:v>1226.3579999999999</c:v>
                </c:pt>
                <c:pt idx="1515">
                  <c:v>1227.155</c:v>
                </c:pt>
                <c:pt idx="1516">
                  <c:v>1227.921</c:v>
                </c:pt>
                <c:pt idx="1517">
                  <c:v>1228.7449999999999</c:v>
                </c:pt>
                <c:pt idx="1518">
                  <c:v>1229.5419999999999</c:v>
                </c:pt>
                <c:pt idx="1519">
                  <c:v>1230.3240000000001</c:v>
                </c:pt>
                <c:pt idx="1520">
                  <c:v>1231.0940000000001</c:v>
                </c:pt>
                <c:pt idx="1521">
                  <c:v>1231.8879999999999</c:v>
                </c:pt>
                <c:pt idx="1522">
                  <c:v>1232.6849999999999</c:v>
                </c:pt>
                <c:pt idx="1523">
                  <c:v>1233.454</c:v>
                </c:pt>
                <c:pt idx="1524">
                  <c:v>1234.24</c:v>
                </c:pt>
                <c:pt idx="1525">
                  <c:v>1235.0550000000001</c:v>
                </c:pt>
                <c:pt idx="1526">
                  <c:v>1235.8430000000001</c:v>
                </c:pt>
                <c:pt idx="1527">
                  <c:v>1236.6320000000001</c:v>
                </c:pt>
                <c:pt idx="1528">
                  <c:v>1237.45</c:v>
                </c:pt>
                <c:pt idx="1529">
                  <c:v>1238.2249999999999</c:v>
                </c:pt>
                <c:pt idx="1530">
                  <c:v>1239.0250000000001</c:v>
                </c:pt>
                <c:pt idx="1531">
                  <c:v>1239.82</c:v>
                </c:pt>
                <c:pt idx="1532">
                  <c:v>1240.6020000000001</c:v>
                </c:pt>
                <c:pt idx="1533">
                  <c:v>1241.4069999999999</c:v>
                </c:pt>
                <c:pt idx="1534">
                  <c:v>1242.18</c:v>
                </c:pt>
                <c:pt idx="1535">
                  <c:v>1242.9880000000001</c:v>
                </c:pt>
                <c:pt idx="1536">
                  <c:v>1243.771</c:v>
                </c:pt>
                <c:pt idx="1537">
                  <c:v>1244.5820000000001</c:v>
                </c:pt>
                <c:pt idx="1538">
                  <c:v>1245.3689999999999</c:v>
                </c:pt>
                <c:pt idx="1539">
                  <c:v>1246.1379999999999</c:v>
                </c:pt>
                <c:pt idx="1540">
                  <c:v>1246.952</c:v>
                </c:pt>
                <c:pt idx="1541">
                  <c:v>1247.7329999999999</c:v>
                </c:pt>
                <c:pt idx="1542">
                  <c:v>1248.521</c:v>
                </c:pt>
                <c:pt idx="1543">
                  <c:v>1249.325</c:v>
                </c:pt>
                <c:pt idx="1544">
                  <c:v>1250.1120000000001</c:v>
                </c:pt>
                <c:pt idx="1545">
                  <c:v>1250.8969999999999</c:v>
                </c:pt>
                <c:pt idx="1546">
                  <c:v>1251.684</c:v>
                </c:pt>
                <c:pt idx="1547">
                  <c:v>1252.4829999999999</c:v>
                </c:pt>
                <c:pt idx="1548">
                  <c:v>1253.258</c:v>
                </c:pt>
                <c:pt idx="1549">
                  <c:v>1254.077</c:v>
                </c:pt>
                <c:pt idx="1550">
                  <c:v>1254.836</c:v>
                </c:pt>
                <c:pt idx="1551">
                  <c:v>1255.655</c:v>
                </c:pt>
                <c:pt idx="1552">
                  <c:v>1256.4449999999999</c:v>
                </c:pt>
                <c:pt idx="1553">
                  <c:v>1257.2329999999999</c:v>
                </c:pt>
                <c:pt idx="1554">
                  <c:v>1258.011</c:v>
                </c:pt>
                <c:pt idx="1555">
                  <c:v>1258.798</c:v>
                </c:pt>
                <c:pt idx="1556">
                  <c:v>1259.587</c:v>
                </c:pt>
                <c:pt idx="1557">
                  <c:v>1260.373</c:v>
                </c:pt>
                <c:pt idx="1558">
                  <c:v>1261.1600000000001</c:v>
                </c:pt>
                <c:pt idx="1559">
                  <c:v>1261.9670000000001</c:v>
                </c:pt>
                <c:pt idx="1560">
                  <c:v>1262.77</c:v>
                </c:pt>
                <c:pt idx="1561">
                  <c:v>1263.559</c:v>
                </c:pt>
                <c:pt idx="1562">
                  <c:v>1264.346</c:v>
                </c:pt>
                <c:pt idx="1563">
                  <c:v>1265.134</c:v>
                </c:pt>
                <c:pt idx="1564">
                  <c:v>1265.8900000000001</c:v>
                </c:pt>
                <c:pt idx="1565">
                  <c:v>1266.7159999999999</c:v>
                </c:pt>
                <c:pt idx="1566">
                  <c:v>1267.5039999999999</c:v>
                </c:pt>
                <c:pt idx="1567">
                  <c:v>1268.2909999999999</c:v>
                </c:pt>
                <c:pt idx="1568">
                  <c:v>1269.0809999999999</c:v>
                </c:pt>
                <c:pt idx="1569">
                  <c:v>1269.894</c:v>
                </c:pt>
                <c:pt idx="1570">
                  <c:v>1270.6759999999999</c:v>
                </c:pt>
                <c:pt idx="1571">
                  <c:v>1271.473</c:v>
                </c:pt>
                <c:pt idx="1572">
                  <c:v>1272.277</c:v>
                </c:pt>
                <c:pt idx="1573">
                  <c:v>1273.0450000000001</c:v>
                </c:pt>
                <c:pt idx="1574">
                  <c:v>1273.8589999999999</c:v>
                </c:pt>
                <c:pt idx="1575">
                  <c:v>1274.6610000000001</c:v>
                </c:pt>
                <c:pt idx="1576">
                  <c:v>1275.4490000000001</c:v>
                </c:pt>
                <c:pt idx="1577">
                  <c:v>1276.222</c:v>
                </c:pt>
                <c:pt idx="1578">
                  <c:v>1277.0160000000001</c:v>
                </c:pt>
                <c:pt idx="1579">
                  <c:v>1277.8230000000001</c:v>
                </c:pt>
                <c:pt idx="1580">
                  <c:v>1278.596</c:v>
                </c:pt>
                <c:pt idx="1581">
                  <c:v>1279.4110000000001</c:v>
                </c:pt>
                <c:pt idx="1582">
                  <c:v>1280.21</c:v>
                </c:pt>
                <c:pt idx="1583">
                  <c:v>1280.991</c:v>
                </c:pt>
                <c:pt idx="1584">
                  <c:v>1281.7619999999999</c:v>
                </c:pt>
                <c:pt idx="1585">
                  <c:v>1282.5740000000001</c:v>
                </c:pt>
                <c:pt idx="1586">
                  <c:v>1283.355</c:v>
                </c:pt>
                <c:pt idx="1587">
                  <c:v>1284.1510000000001</c:v>
                </c:pt>
                <c:pt idx="1588">
                  <c:v>1284.942</c:v>
                </c:pt>
                <c:pt idx="1589">
                  <c:v>1285.723</c:v>
                </c:pt>
                <c:pt idx="1590">
                  <c:v>1286.5160000000001</c:v>
                </c:pt>
                <c:pt idx="1591">
                  <c:v>1287.317</c:v>
                </c:pt>
                <c:pt idx="1592">
                  <c:v>1288.1179999999999</c:v>
                </c:pt>
                <c:pt idx="1593">
                  <c:v>1288.9000000000001</c:v>
                </c:pt>
                <c:pt idx="1594">
                  <c:v>1289.711</c:v>
                </c:pt>
                <c:pt idx="1595">
                  <c:v>1290.51</c:v>
                </c:pt>
                <c:pt idx="1596">
                  <c:v>1291.268</c:v>
                </c:pt>
                <c:pt idx="1597">
                  <c:v>1292.066</c:v>
                </c:pt>
                <c:pt idx="1598">
                  <c:v>1292.838</c:v>
                </c:pt>
                <c:pt idx="1599">
                  <c:v>1293.653</c:v>
                </c:pt>
                <c:pt idx="1600">
                  <c:v>1294.4490000000001</c:v>
                </c:pt>
                <c:pt idx="1601">
                  <c:v>1295.2329999999999</c:v>
                </c:pt>
                <c:pt idx="1602">
                  <c:v>1296.028</c:v>
                </c:pt>
                <c:pt idx="1603">
                  <c:v>1296.838</c:v>
                </c:pt>
                <c:pt idx="1604">
                  <c:v>1297.633</c:v>
                </c:pt>
                <c:pt idx="1605">
                  <c:v>1298.4069999999999</c:v>
                </c:pt>
                <c:pt idx="1606">
                  <c:v>1299.2159999999999</c:v>
                </c:pt>
                <c:pt idx="1607">
                  <c:v>1299.979</c:v>
                </c:pt>
                <c:pt idx="1608">
                  <c:v>1300.8</c:v>
                </c:pt>
                <c:pt idx="1609">
                  <c:v>1301.604</c:v>
                </c:pt>
                <c:pt idx="1610">
                  <c:v>1302.3869999999999</c:v>
                </c:pt>
                <c:pt idx="1611">
                  <c:v>1303.1659999999999</c:v>
                </c:pt>
                <c:pt idx="1612">
                  <c:v>1303.9670000000001</c:v>
                </c:pt>
                <c:pt idx="1613">
                  <c:v>1304.771</c:v>
                </c:pt>
                <c:pt idx="1614">
                  <c:v>1305.556</c:v>
                </c:pt>
                <c:pt idx="1615">
                  <c:v>1306.345</c:v>
                </c:pt>
                <c:pt idx="1616">
                  <c:v>1307.162</c:v>
                </c:pt>
                <c:pt idx="1617">
                  <c:v>1307.9449999999999</c:v>
                </c:pt>
                <c:pt idx="1618">
                  <c:v>1308.721</c:v>
                </c:pt>
                <c:pt idx="1619">
                  <c:v>1309.529</c:v>
                </c:pt>
                <c:pt idx="1620">
                  <c:v>1310.3140000000001</c:v>
                </c:pt>
                <c:pt idx="1621">
                  <c:v>1311.107</c:v>
                </c:pt>
                <c:pt idx="1622">
                  <c:v>1311.9079999999999</c:v>
                </c:pt>
                <c:pt idx="1623">
                  <c:v>1312.68</c:v>
                </c:pt>
                <c:pt idx="1624">
                  <c:v>1313.499</c:v>
                </c:pt>
                <c:pt idx="1625">
                  <c:v>1314.2929999999999</c:v>
                </c:pt>
                <c:pt idx="1626">
                  <c:v>1315.095</c:v>
                </c:pt>
                <c:pt idx="1627">
                  <c:v>1315.8720000000001</c:v>
                </c:pt>
                <c:pt idx="1628">
                  <c:v>1316.68</c:v>
                </c:pt>
                <c:pt idx="1629">
                  <c:v>1317.472</c:v>
                </c:pt>
                <c:pt idx="1630">
                  <c:v>1318.242</c:v>
                </c:pt>
                <c:pt idx="1631">
                  <c:v>1319.0319999999999</c:v>
                </c:pt>
                <c:pt idx="1632">
                  <c:v>1319.828</c:v>
                </c:pt>
                <c:pt idx="1633">
                  <c:v>1320.6320000000001</c:v>
                </c:pt>
                <c:pt idx="1634">
                  <c:v>1321.4390000000001</c:v>
                </c:pt>
                <c:pt idx="1635">
                  <c:v>1322.2280000000001</c:v>
                </c:pt>
                <c:pt idx="1636">
                  <c:v>1323.0260000000001</c:v>
                </c:pt>
                <c:pt idx="1637">
                  <c:v>1323.819</c:v>
                </c:pt>
                <c:pt idx="1638">
                  <c:v>1324.615</c:v>
                </c:pt>
                <c:pt idx="1639">
                  <c:v>1325.3820000000001</c:v>
                </c:pt>
                <c:pt idx="1640">
                  <c:v>1326.1880000000001</c:v>
                </c:pt>
                <c:pt idx="1641">
                  <c:v>1326.9590000000001</c:v>
                </c:pt>
                <c:pt idx="1642">
                  <c:v>1327.7750000000001</c:v>
                </c:pt>
                <c:pt idx="1643">
                  <c:v>1328.577</c:v>
                </c:pt>
                <c:pt idx="1644">
                  <c:v>1329.36</c:v>
                </c:pt>
                <c:pt idx="1645">
                  <c:v>1330.1389999999999</c:v>
                </c:pt>
                <c:pt idx="1646">
                  <c:v>1330.94</c:v>
                </c:pt>
                <c:pt idx="1647">
                  <c:v>1331.7260000000001</c:v>
                </c:pt>
                <c:pt idx="1648">
                  <c:v>1332.5139999999999</c:v>
                </c:pt>
                <c:pt idx="1649">
                  <c:v>1333.3040000000001</c:v>
                </c:pt>
                <c:pt idx="1650">
                  <c:v>1334.1120000000001</c:v>
                </c:pt>
                <c:pt idx="1651">
                  <c:v>1334.9069999999999</c:v>
                </c:pt>
                <c:pt idx="1652">
                  <c:v>1335.674</c:v>
                </c:pt>
                <c:pt idx="1653">
                  <c:v>1336.463</c:v>
                </c:pt>
                <c:pt idx="1654">
                  <c:v>1337.252</c:v>
                </c:pt>
                <c:pt idx="1655">
                  <c:v>1338.0409999999999</c:v>
                </c:pt>
                <c:pt idx="1656">
                  <c:v>1338.84</c:v>
                </c:pt>
                <c:pt idx="1657">
                  <c:v>1339.6389999999999</c:v>
                </c:pt>
                <c:pt idx="1658">
                  <c:v>1340.44</c:v>
                </c:pt>
                <c:pt idx="1659">
                  <c:v>1341.213</c:v>
                </c:pt>
                <c:pt idx="1660">
                  <c:v>1342.029</c:v>
                </c:pt>
                <c:pt idx="1661">
                  <c:v>1342.819</c:v>
                </c:pt>
                <c:pt idx="1662">
                  <c:v>1343.61</c:v>
                </c:pt>
                <c:pt idx="1663">
                  <c:v>1344.404</c:v>
                </c:pt>
                <c:pt idx="1664">
                  <c:v>1345.184</c:v>
                </c:pt>
                <c:pt idx="1665">
                  <c:v>1345.9870000000001</c:v>
                </c:pt>
                <c:pt idx="1666">
                  <c:v>1346.7750000000001</c:v>
                </c:pt>
                <c:pt idx="1667">
                  <c:v>1347.587</c:v>
                </c:pt>
                <c:pt idx="1668">
                  <c:v>1348.3869999999999</c:v>
                </c:pt>
                <c:pt idx="1669">
                  <c:v>1349.162</c:v>
                </c:pt>
                <c:pt idx="1670">
                  <c:v>1349.9760000000001</c:v>
                </c:pt>
                <c:pt idx="1671">
                  <c:v>1350.759</c:v>
                </c:pt>
                <c:pt idx="1672">
                  <c:v>1351.5550000000001</c:v>
                </c:pt>
                <c:pt idx="1673">
                  <c:v>1352.34</c:v>
                </c:pt>
                <c:pt idx="1674">
                  <c:v>1353.124</c:v>
                </c:pt>
                <c:pt idx="1675">
                  <c:v>1353.8989999999999</c:v>
                </c:pt>
                <c:pt idx="1676">
                  <c:v>1354.722</c:v>
                </c:pt>
                <c:pt idx="1677">
                  <c:v>1355.5219999999999</c:v>
                </c:pt>
                <c:pt idx="1678">
                  <c:v>1356.3130000000001</c:v>
                </c:pt>
                <c:pt idx="1679">
                  <c:v>1357.0889999999999</c:v>
                </c:pt>
                <c:pt idx="1680">
                  <c:v>1357.8789999999999</c:v>
                </c:pt>
                <c:pt idx="1681">
                  <c:v>1358.673</c:v>
                </c:pt>
                <c:pt idx="1682">
                  <c:v>1359.441</c:v>
                </c:pt>
                <c:pt idx="1683">
                  <c:v>1360.251</c:v>
                </c:pt>
                <c:pt idx="1684">
                  <c:v>1361.056</c:v>
                </c:pt>
                <c:pt idx="1685">
                  <c:v>1361.8320000000001</c:v>
                </c:pt>
                <c:pt idx="1686">
                  <c:v>1362.615</c:v>
                </c:pt>
                <c:pt idx="1687">
                  <c:v>1363.4010000000001</c:v>
                </c:pt>
                <c:pt idx="1688">
                  <c:v>1364.183</c:v>
                </c:pt>
                <c:pt idx="1689">
                  <c:v>1364.9860000000001</c:v>
                </c:pt>
                <c:pt idx="1690">
                  <c:v>1365.779</c:v>
                </c:pt>
                <c:pt idx="1691">
                  <c:v>1366.567</c:v>
                </c:pt>
                <c:pt idx="1692">
                  <c:v>1367.36</c:v>
                </c:pt>
                <c:pt idx="1693">
                  <c:v>1368.153</c:v>
                </c:pt>
                <c:pt idx="1694">
                  <c:v>1368.95</c:v>
                </c:pt>
                <c:pt idx="1695">
                  <c:v>1369.7339999999999</c:v>
                </c:pt>
                <c:pt idx="1696">
                  <c:v>1370.519</c:v>
                </c:pt>
                <c:pt idx="1697">
                  <c:v>1371.326</c:v>
                </c:pt>
                <c:pt idx="1698">
                  <c:v>1372.0989999999999</c:v>
                </c:pt>
                <c:pt idx="1699">
                  <c:v>1372.9090000000001</c:v>
                </c:pt>
                <c:pt idx="1700">
                  <c:v>1373.7139999999999</c:v>
                </c:pt>
                <c:pt idx="1701">
                  <c:v>1374.509</c:v>
                </c:pt>
                <c:pt idx="1702">
                  <c:v>1375.3030000000001</c:v>
                </c:pt>
                <c:pt idx="1703">
                  <c:v>1376.0740000000001</c:v>
                </c:pt>
                <c:pt idx="1704">
                  <c:v>1376.8779999999999</c:v>
                </c:pt>
                <c:pt idx="1705">
                  <c:v>1377.675</c:v>
                </c:pt>
                <c:pt idx="1706">
                  <c:v>1378.4670000000001</c:v>
                </c:pt>
                <c:pt idx="1707">
                  <c:v>1379.2660000000001</c:v>
                </c:pt>
                <c:pt idx="1708">
                  <c:v>1380.0509999999999</c:v>
                </c:pt>
                <c:pt idx="1709">
                  <c:v>1380.8150000000001</c:v>
                </c:pt>
                <c:pt idx="1710">
                  <c:v>1381.6489999999999</c:v>
                </c:pt>
                <c:pt idx="1711">
                  <c:v>1382.451</c:v>
                </c:pt>
                <c:pt idx="1712">
                  <c:v>1383.222</c:v>
                </c:pt>
                <c:pt idx="1713">
                  <c:v>1384.0329999999999</c:v>
                </c:pt>
                <c:pt idx="1714">
                  <c:v>1384.817</c:v>
                </c:pt>
                <c:pt idx="1715">
                  <c:v>1385.62</c:v>
                </c:pt>
                <c:pt idx="1716">
                  <c:v>1386.404</c:v>
                </c:pt>
                <c:pt idx="1717">
                  <c:v>1387.203</c:v>
                </c:pt>
                <c:pt idx="1718">
                  <c:v>1388.0039999999999</c:v>
                </c:pt>
                <c:pt idx="1719">
                  <c:v>1388.8019999999999</c:v>
                </c:pt>
                <c:pt idx="1720">
                  <c:v>1389.5989999999999</c:v>
                </c:pt>
                <c:pt idx="1721">
                  <c:v>1390.3889999999999</c:v>
                </c:pt>
                <c:pt idx="1722">
                  <c:v>1391.1590000000001</c:v>
                </c:pt>
                <c:pt idx="1723">
                  <c:v>1391.9570000000001</c:v>
                </c:pt>
                <c:pt idx="1724">
                  <c:v>1392.7529999999999</c:v>
                </c:pt>
                <c:pt idx="1725">
                  <c:v>1393.5419999999999</c:v>
                </c:pt>
                <c:pt idx="1726">
                  <c:v>1394.337</c:v>
                </c:pt>
                <c:pt idx="1727">
                  <c:v>1395.13</c:v>
                </c:pt>
                <c:pt idx="1728">
                  <c:v>1395.922</c:v>
                </c:pt>
                <c:pt idx="1729">
                  <c:v>1396.7270000000001</c:v>
                </c:pt>
                <c:pt idx="1730">
                  <c:v>1397.4939999999999</c:v>
                </c:pt>
                <c:pt idx="1731">
                  <c:v>1398.3</c:v>
                </c:pt>
                <c:pt idx="1732">
                  <c:v>1399.086</c:v>
                </c:pt>
                <c:pt idx="1733">
                  <c:v>1399.895</c:v>
                </c:pt>
                <c:pt idx="1734">
                  <c:v>1400.702</c:v>
                </c:pt>
                <c:pt idx="1735">
                  <c:v>1401.492</c:v>
                </c:pt>
                <c:pt idx="1736">
                  <c:v>1402.2670000000001</c:v>
                </c:pt>
                <c:pt idx="1737">
                  <c:v>1403.046</c:v>
                </c:pt>
                <c:pt idx="1738">
                  <c:v>1403.845</c:v>
                </c:pt>
                <c:pt idx="1739">
                  <c:v>1404.6369999999999</c:v>
                </c:pt>
                <c:pt idx="1740">
                  <c:v>1405.4280000000001</c:v>
                </c:pt>
                <c:pt idx="1741">
                  <c:v>1406.23</c:v>
                </c:pt>
                <c:pt idx="1742">
                  <c:v>1407.0329999999999</c:v>
                </c:pt>
                <c:pt idx="1743">
                  <c:v>1407.7909999999999</c:v>
                </c:pt>
                <c:pt idx="1744">
                  <c:v>1408.6089999999999</c:v>
                </c:pt>
                <c:pt idx="1745">
                  <c:v>1409.3979999999999</c:v>
                </c:pt>
                <c:pt idx="1746">
                  <c:v>1410.171</c:v>
                </c:pt>
                <c:pt idx="1747">
                  <c:v>1410.9639999999999</c:v>
                </c:pt>
                <c:pt idx="1748">
                  <c:v>1411.76</c:v>
                </c:pt>
                <c:pt idx="1749">
                  <c:v>1412.548</c:v>
                </c:pt>
                <c:pt idx="1750">
                  <c:v>1413.3420000000001</c:v>
                </c:pt>
                <c:pt idx="1751">
                  <c:v>1414.1489999999999</c:v>
                </c:pt>
                <c:pt idx="1752">
                  <c:v>1414.941</c:v>
                </c:pt>
                <c:pt idx="1753">
                  <c:v>1415.7360000000001</c:v>
                </c:pt>
                <c:pt idx="1754">
                  <c:v>1416.5409999999999</c:v>
                </c:pt>
                <c:pt idx="1755">
                  <c:v>1417.3140000000001</c:v>
                </c:pt>
                <c:pt idx="1756">
                  <c:v>1418.1020000000001</c:v>
                </c:pt>
                <c:pt idx="1757">
                  <c:v>1418.883</c:v>
                </c:pt>
                <c:pt idx="1758">
                  <c:v>1419.6990000000001</c:v>
                </c:pt>
                <c:pt idx="1759">
                  <c:v>1420.499</c:v>
                </c:pt>
                <c:pt idx="1760">
                  <c:v>1421.271</c:v>
                </c:pt>
                <c:pt idx="1761">
                  <c:v>1422.079</c:v>
                </c:pt>
                <c:pt idx="1762">
                  <c:v>1422.874</c:v>
                </c:pt>
                <c:pt idx="1763">
                  <c:v>1423.6690000000001</c:v>
                </c:pt>
                <c:pt idx="1764">
                  <c:v>1424.462</c:v>
                </c:pt>
                <c:pt idx="1765">
                  <c:v>1425.2529999999999</c:v>
                </c:pt>
                <c:pt idx="1766">
                  <c:v>1426.037</c:v>
                </c:pt>
                <c:pt idx="1767">
                  <c:v>1426.85</c:v>
                </c:pt>
                <c:pt idx="1768">
                  <c:v>1427.654</c:v>
                </c:pt>
                <c:pt idx="1769">
                  <c:v>1428.4490000000001</c:v>
                </c:pt>
                <c:pt idx="1770">
                  <c:v>1429.201</c:v>
                </c:pt>
                <c:pt idx="1771">
                  <c:v>1429.991</c:v>
                </c:pt>
                <c:pt idx="1772">
                  <c:v>1430.771</c:v>
                </c:pt>
                <c:pt idx="1773">
                  <c:v>1431.5820000000001</c:v>
                </c:pt>
                <c:pt idx="1774">
                  <c:v>1432.3579999999999</c:v>
                </c:pt>
                <c:pt idx="1775">
                  <c:v>1433.1959999999999</c:v>
                </c:pt>
                <c:pt idx="1776">
                  <c:v>1433.98</c:v>
                </c:pt>
                <c:pt idx="1777">
                  <c:v>1434.7560000000001</c:v>
                </c:pt>
                <c:pt idx="1778">
                  <c:v>1435.5640000000001</c:v>
                </c:pt>
                <c:pt idx="1779">
                  <c:v>1436.3240000000001</c:v>
                </c:pt>
                <c:pt idx="1780">
                  <c:v>1437.1210000000001</c:v>
                </c:pt>
                <c:pt idx="1781">
                  <c:v>1437.902</c:v>
                </c:pt>
                <c:pt idx="1782">
                  <c:v>1438.691</c:v>
                </c:pt>
                <c:pt idx="1783">
                  <c:v>1439.5</c:v>
                </c:pt>
                <c:pt idx="1784">
                  <c:v>1440.2670000000001</c:v>
                </c:pt>
                <c:pt idx="1785">
                  <c:v>1441.086</c:v>
                </c:pt>
                <c:pt idx="1786">
                  <c:v>1441.8620000000001</c:v>
                </c:pt>
                <c:pt idx="1787">
                  <c:v>1442.653</c:v>
                </c:pt>
                <c:pt idx="1788">
                  <c:v>1443.4459999999999</c:v>
                </c:pt>
                <c:pt idx="1789">
                  <c:v>1444.2159999999999</c:v>
                </c:pt>
                <c:pt idx="1790">
                  <c:v>1445.02</c:v>
                </c:pt>
                <c:pt idx="1791">
                  <c:v>1445.8109999999999</c:v>
                </c:pt>
                <c:pt idx="1792">
                  <c:v>1446.6030000000001</c:v>
                </c:pt>
                <c:pt idx="1793">
                  <c:v>1447.4059999999999</c:v>
                </c:pt>
                <c:pt idx="1794">
                  <c:v>1448.175</c:v>
                </c:pt>
                <c:pt idx="1795">
                  <c:v>1448.9760000000001</c:v>
                </c:pt>
                <c:pt idx="1796">
                  <c:v>1449.7819999999999</c:v>
                </c:pt>
                <c:pt idx="1797">
                  <c:v>1450.5709999999999</c:v>
                </c:pt>
                <c:pt idx="1798">
                  <c:v>1451.365</c:v>
                </c:pt>
                <c:pt idx="1799">
                  <c:v>1452.16</c:v>
                </c:pt>
                <c:pt idx="1800">
                  <c:v>1452.92</c:v>
                </c:pt>
                <c:pt idx="1801">
                  <c:v>1453.7449999999999</c:v>
                </c:pt>
                <c:pt idx="1802">
                  <c:v>1454.5360000000001</c:v>
                </c:pt>
                <c:pt idx="1803">
                  <c:v>1455.326</c:v>
                </c:pt>
                <c:pt idx="1804">
                  <c:v>1456.1</c:v>
                </c:pt>
                <c:pt idx="1805">
                  <c:v>1456.9</c:v>
                </c:pt>
                <c:pt idx="1806">
                  <c:v>1457.69</c:v>
                </c:pt>
                <c:pt idx="1807">
                  <c:v>1458.4939999999999</c:v>
                </c:pt>
                <c:pt idx="1808">
                  <c:v>1459.2929999999999</c:v>
                </c:pt>
                <c:pt idx="1809">
                  <c:v>1460.115</c:v>
                </c:pt>
                <c:pt idx="1810">
                  <c:v>1460.905</c:v>
                </c:pt>
                <c:pt idx="1811">
                  <c:v>1461.681</c:v>
                </c:pt>
                <c:pt idx="1812">
                  <c:v>1462.4829999999999</c:v>
                </c:pt>
                <c:pt idx="1813">
                  <c:v>1463.252</c:v>
                </c:pt>
                <c:pt idx="1814">
                  <c:v>1464.028</c:v>
                </c:pt>
                <c:pt idx="1815">
                  <c:v>1464.8330000000001</c:v>
                </c:pt>
                <c:pt idx="1816">
                  <c:v>1465.6210000000001</c:v>
                </c:pt>
                <c:pt idx="1817">
                  <c:v>1466.4259999999999</c:v>
                </c:pt>
                <c:pt idx="1818">
                  <c:v>1467.2149999999999</c:v>
                </c:pt>
                <c:pt idx="1819">
                  <c:v>1468.0139999999999</c:v>
                </c:pt>
                <c:pt idx="1820">
                  <c:v>1468.7940000000001</c:v>
                </c:pt>
                <c:pt idx="1821">
                  <c:v>1469.58</c:v>
                </c:pt>
                <c:pt idx="1822">
                  <c:v>1470.367</c:v>
                </c:pt>
                <c:pt idx="1823">
                  <c:v>1471.145</c:v>
                </c:pt>
                <c:pt idx="1824">
                  <c:v>1471.9480000000001</c:v>
                </c:pt>
                <c:pt idx="1825">
                  <c:v>1472.7539999999999</c:v>
                </c:pt>
                <c:pt idx="1826">
                  <c:v>1473.5440000000001</c:v>
                </c:pt>
                <c:pt idx="1827">
                  <c:v>1474.326</c:v>
                </c:pt>
                <c:pt idx="1828">
                  <c:v>1475.114</c:v>
                </c:pt>
                <c:pt idx="1829">
                  <c:v>1475.914</c:v>
                </c:pt>
                <c:pt idx="1830">
                  <c:v>1476.703</c:v>
                </c:pt>
                <c:pt idx="1831">
                  <c:v>1477.491</c:v>
                </c:pt>
                <c:pt idx="1832">
                  <c:v>1478.3019999999999</c:v>
                </c:pt>
                <c:pt idx="1833">
                  <c:v>1479.087</c:v>
                </c:pt>
                <c:pt idx="1834">
                  <c:v>1479.855</c:v>
                </c:pt>
                <c:pt idx="1835">
                  <c:v>1480.6759999999999</c:v>
                </c:pt>
                <c:pt idx="1836">
                  <c:v>1481.452</c:v>
                </c:pt>
                <c:pt idx="1837">
                  <c:v>1482.2339999999999</c:v>
                </c:pt>
                <c:pt idx="1838">
                  <c:v>1483.0250000000001</c:v>
                </c:pt>
                <c:pt idx="1839">
                  <c:v>1483.827</c:v>
                </c:pt>
                <c:pt idx="1840">
                  <c:v>1484.6310000000001</c:v>
                </c:pt>
                <c:pt idx="1841">
                  <c:v>1485.402</c:v>
                </c:pt>
                <c:pt idx="1842">
                  <c:v>1486.2239999999999</c:v>
                </c:pt>
                <c:pt idx="1843">
                  <c:v>1487.0029999999999</c:v>
                </c:pt>
                <c:pt idx="1844">
                  <c:v>1487.8050000000001</c:v>
                </c:pt>
                <c:pt idx="1845">
                  <c:v>1488.604</c:v>
                </c:pt>
                <c:pt idx="1846">
                  <c:v>1489.38</c:v>
                </c:pt>
                <c:pt idx="1847">
                  <c:v>1490.1769999999999</c:v>
                </c:pt>
                <c:pt idx="1848">
                  <c:v>1490.9559999999999</c:v>
                </c:pt>
                <c:pt idx="1849">
                  <c:v>1491.7750000000001</c:v>
                </c:pt>
                <c:pt idx="1850">
                  <c:v>1492.5909999999999</c:v>
                </c:pt>
                <c:pt idx="1851">
                  <c:v>1493.38</c:v>
                </c:pt>
                <c:pt idx="1852">
                  <c:v>1494.1679999999999</c:v>
                </c:pt>
                <c:pt idx="1853">
                  <c:v>1494.9680000000001</c:v>
                </c:pt>
                <c:pt idx="1854">
                  <c:v>1495.7439999999999</c:v>
                </c:pt>
                <c:pt idx="1855">
                  <c:v>1496.5450000000001</c:v>
                </c:pt>
                <c:pt idx="1856">
                  <c:v>1497.3389999999999</c:v>
                </c:pt>
                <c:pt idx="1857">
                  <c:v>1498.116</c:v>
                </c:pt>
                <c:pt idx="1858">
                  <c:v>1498.93</c:v>
                </c:pt>
                <c:pt idx="1859">
                  <c:v>1499.731</c:v>
                </c:pt>
                <c:pt idx="1860">
                  <c:v>1500.529</c:v>
                </c:pt>
                <c:pt idx="1861">
                  <c:v>1501.3119999999999</c:v>
                </c:pt>
                <c:pt idx="1862">
                  <c:v>1502.0909999999999</c:v>
                </c:pt>
                <c:pt idx="1863">
                  <c:v>1502.89</c:v>
                </c:pt>
                <c:pt idx="1864">
                  <c:v>1503.6669999999999</c:v>
                </c:pt>
                <c:pt idx="1865">
                  <c:v>1504.462</c:v>
                </c:pt>
                <c:pt idx="1866">
                  <c:v>1505.2719999999999</c:v>
                </c:pt>
                <c:pt idx="1867">
                  <c:v>1506.0650000000001</c:v>
                </c:pt>
                <c:pt idx="1868">
                  <c:v>1506.8230000000001</c:v>
                </c:pt>
                <c:pt idx="1869">
                  <c:v>1507.6489999999999</c:v>
                </c:pt>
                <c:pt idx="1870">
                  <c:v>1508.4269999999999</c:v>
                </c:pt>
                <c:pt idx="1871">
                  <c:v>1509.211</c:v>
                </c:pt>
                <c:pt idx="1872">
                  <c:v>1510.0029999999999</c:v>
                </c:pt>
                <c:pt idx="1873">
                  <c:v>1510.7829999999999</c:v>
                </c:pt>
                <c:pt idx="1874">
                  <c:v>1511.5940000000001</c:v>
                </c:pt>
                <c:pt idx="1875">
                  <c:v>1512.3610000000001</c:v>
                </c:pt>
                <c:pt idx="1876">
                  <c:v>1513.173</c:v>
                </c:pt>
                <c:pt idx="1877">
                  <c:v>1513.9449999999999</c:v>
                </c:pt>
                <c:pt idx="1878">
                  <c:v>1514.748</c:v>
                </c:pt>
                <c:pt idx="1879">
                  <c:v>1515.538</c:v>
                </c:pt>
                <c:pt idx="1880">
                  <c:v>1516.3240000000001</c:v>
                </c:pt>
                <c:pt idx="1881">
                  <c:v>1517.097</c:v>
                </c:pt>
                <c:pt idx="1882">
                  <c:v>1517.915</c:v>
                </c:pt>
                <c:pt idx="1883">
                  <c:v>1518.7159999999999</c:v>
                </c:pt>
                <c:pt idx="1884">
                  <c:v>1519.529</c:v>
                </c:pt>
                <c:pt idx="1885">
                  <c:v>1520.2940000000001</c:v>
                </c:pt>
                <c:pt idx="1886">
                  <c:v>1521.0920000000001</c:v>
                </c:pt>
                <c:pt idx="1887">
                  <c:v>1521.8869999999999</c:v>
                </c:pt>
                <c:pt idx="1888">
                  <c:v>1522.671</c:v>
                </c:pt>
                <c:pt idx="1889">
                  <c:v>1523.4459999999999</c:v>
                </c:pt>
                <c:pt idx="1890">
                  <c:v>1524.27</c:v>
                </c:pt>
                <c:pt idx="1891">
                  <c:v>1525.039</c:v>
                </c:pt>
                <c:pt idx="1892">
                  <c:v>1525.8689999999999</c:v>
                </c:pt>
                <c:pt idx="1893">
                  <c:v>1526.6769999999999</c:v>
                </c:pt>
                <c:pt idx="1894">
                  <c:v>1527.4680000000001</c:v>
                </c:pt>
                <c:pt idx="1895">
                  <c:v>1528.2449999999999</c:v>
                </c:pt>
                <c:pt idx="1896">
                  <c:v>1529.038</c:v>
                </c:pt>
                <c:pt idx="1897">
                  <c:v>1529.8309999999999</c:v>
                </c:pt>
                <c:pt idx="1898">
                  <c:v>1530.623</c:v>
                </c:pt>
                <c:pt idx="1899">
                  <c:v>1531.414</c:v>
                </c:pt>
                <c:pt idx="1900">
                  <c:v>1532.2329999999999</c:v>
                </c:pt>
                <c:pt idx="1901">
                  <c:v>1533.0229999999999</c:v>
                </c:pt>
                <c:pt idx="1902">
                  <c:v>1533.7829999999999</c:v>
                </c:pt>
                <c:pt idx="1903">
                  <c:v>1534.6120000000001</c:v>
                </c:pt>
                <c:pt idx="1904">
                  <c:v>1535.404</c:v>
                </c:pt>
                <c:pt idx="1905">
                  <c:v>1536.1790000000001</c:v>
                </c:pt>
                <c:pt idx="1906">
                  <c:v>1536.9780000000001</c:v>
                </c:pt>
                <c:pt idx="1907">
                  <c:v>1537.758</c:v>
                </c:pt>
                <c:pt idx="1908">
                  <c:v>1538.56</c:v>
                </c:pt>
                <c:pt idx="1909">
                  <c:v>1539.3489999999999</c:v>
                </c:pt>
                <c:pt idx="1910">
                  <c:v>1540.136</c:v>
                </c:pt>
                <c:pt idx="1911">
                  <c:v>1540.913</c:v>
                </c:pt>
                <c:pt idx="1912">
                  <c:v>1541.7070000000001</c:v>
                </c:pt>
                <c:pt idx="1913">
                  <c:v>1542.5039999999999</c:v>
                </c:pt>
                <c:pt idx="1914">
                  <c:v>1543.287</c:v>
                </c:pt>
                <c:pt idx="1915">
                  <c:v>1544.069</c:v>
                </c:pt>
                <c:pt idx="1916">
                  <c:v>1544.86</c:v>
                </c:pt>
                <c:pt idx="1917">
                  <c:v>1545.6780000000001</c:v>
                </c:pt>
                <c:pt idx="1918">
                  <c:v>1546.4659999999999</c:v>
                </c:pt>
                <c:pt idx="1919">
                  <c:v>1547.2380000000001</c:v>
                </c:pt>
                <c:pt idx="1920">
                  <c:v>1548.047</c:v>
                </c:pt>
                <c:pt idx="1921">
                  <c:v>1548.826</c:v>
                </c:pt>
                <c:pt idx="1922">
                  <c:v>1549.635</c:v>
                </c:pt>
                <c:pt idx="1923">
                  <c:v>1550.412</c:v>
                </c:pt>
                <c:pt idx="1924">
                  <c:v>1551.2280000000001</c:v>
                </c:pt>
                <c:pt idx="1925">
                  <c:v>1551.99</c:v>
                </c:pt>
                <c:pt idx="1926">
                  <c:v>1552.8320000000001</c:v>
                </c:pt>
                <c:pt idx="1927">
                  <c:v>1553.616</c:v>
                </c:pt>
                <c:pt idx="1928">
                  <c:v>1554.39</c:v>
                </c:pt>
                <c:pt idx="1929">
                  <c:v>1555.1569999999999</c:v>
                </c:pt>
                <c:pt idx="1930">
                  <c:v>1555.9739999999999</c:v>
                </c:pt>
                <c:pt idx="1931">
                  <c:v>1556.7529999999999</c:v>
                </c:pt>
                <c:pt idx="1932">
                  <c:v>1557.548</c:v>
                </c:pt>
                <c:pt idx="1933">
                  <c:v>1558.3440000000001</c:v>
                </c:pt>
                <c:pt idx="1934">
                  <c:v>1559.155</c:v>
                </c:pt>
                <c:pt idx="1935">
                  <c:v>1559.951</c:v>
                </c:pt>
                <c:pt idx="1936">
                  <c:v>1560.7380000000001</c:v>
                </c:pt>
                <c:pt idx="1937">
                  <c:v>1561.5340000000001</c:v>
                </c:pt>
                <c:pt idx="1938">
                  <c:v>1562.3209999999999</c:v>
                </c:pt>
                <c:pt idx="1939">
                  <c:v>1563.11</c:v>
                </c:pt>
                <c:pt idx="1940">
                  <c:v>1563.9110000000001</c:v>
                </c:pt>
                <c:pt idx="1941">
                  <c:v>1564.712</c:v>
                </c:pt>
                <c:pt idx="1942">
                  <c:v>1565.51</c:v>
                </c:pt>
                <c:pt idx="1943">
                  <c:v>1566.2919999999999</c:v>
                </c:pt>
                <c:pt idx="1944">
                  <c:v>1567.0940000000001</c:v>
                </c:pt>
                <c:pt idx="1945">
                  <c:v>1567.8710000000001</c:v>
                </c:pt>
                <c:pt idx="1946">
                  <c:v>1568.671</c:v>
                </c:pt>
                <c:pt idx="1947">
                  <c:v>1569.48</c:v>
                </c:pt>
                <c:pt idx="1948">
                  <c:v>1570.259</c:v>
                </c:pt>
                <c:pt idx="1949">
                  <c:v>1571.05</c:v>
                </c:pt>
                <c:pt idx="1950">
                  <c:v>1571.8340000000001</c:v>
                </c:pt>
                <c:pt idx="1951">
                  <c:v>1572.644</c:v>
                </c:pt>
                <c:pt idx="1952">
                  <c:v>1573.43</c:v>
                </c:pt>
                <c:pt idx="1953">
                  <c:v>1574.2070000000001</c:v>
                </c:pt>
                <c:pt idx="1954">
                  <c:v>1575.0129999999999</c:v>
                </c:pt>
                <c:pt idx="1955">
                  <c:v>1575.796</c:v>
                </c:pt>
                <c:pt idx="1956">
                  <c:v>1576.604</c:v>
                </c:pt>
                <c:pt idx="1957">
                  <c:v>1577.41</c:v>
                </c:pt>
                <c:pt idx="1958">
                  <c:v>1578.2</c:v>
                </c:pt>
                <c:pt idx="1959">
                  <c:v>1578.97</c:v>
                </c:pt>
                <c:pt idx="1960">
                  <c:v>1579.809</c:v>
                </c:pt>
                <c:pt idx="1961">
                  <c:v>1580.5920000000001</c:v>
                </c:pt>
                <c:pt idx="1962">
                  <c:v>1581.365</c:v>
                </c:pt>
                <c:pt idx="1963">
                  <c:v>1582.152</c:v>
                </c:pt>
                <c:pt idx="1964">
                  <c:v>1582.942</c:v>
                </c:pt>
                <c:pt idx="1965">
                  <c:v>1583.739</c:v>
                </c:pt>
                <c:pt idx="1966">
                  <c:v>1584.529</c:v>
                </c:pt>
                <c:pt idx="1967">
                  <c:v>1585.3219999999999</c:v>
                </c:pt>
                <c:pt idx="1968">
                  <c:v>1586.1410000000001</c:v>
                </c:pt>
                <c:pt idx="1969">
                  <c:v>1586.93</c:v>
                </c:pt>
                <c:pt idx="1970">
                  <c:v>1587.703</c:v>
                </c:pt>
                <c:pt idx="1971">
                  <c:v>1588.492</c:v>
                </c:pt>
                <c:pt idx="1972">
                  <c:v>1589.2809999999999</c:v>
                </c:pt>
                <c:pt idx="1973">
                  <c:v>1590.068</c:v>
                </c:pt>
                <c:pt idx="1974">
                  <c:v>1590.864</c:v>
                </c:pt>
                <c:pt idx="1975">
                  <c:v>1591.6659999999999</c:v>
                </c:pt>
                <c:pt idx="1976">
                  <c:v>1592.4770000000001</c:v>
                </c:pt>
                <c:pt idx="1977">
                  <c:v>1593.26</c:v>
                </c:pt>
                <c:pt idx="1978">
                  <c:v>1594.0609999999999</c:v>
                </c:pt>
                <c:pt idx="1979">
                  <c:v>1594.848</c:v>
                </c:pt>
                <c:pt idx="1980">
                  <c:v>1595.6179999999999</c:v>
                </c:pt>
                <c:pt idx="1981">
                  <c:v>1596.4380000000001</c:v>
                </c:pt>
                <c:pt idx="1982">
                  <c:v>1597.2149999999999</c:v>
                </c:pt>
                <c:pt idx="1983">
                  <c:v>1598.021</c:v>
                </c:pt>
                <c:pt idx="1984">
                  <c:v>1598.8140000000001</c:v>
                </c:pt>
                <c:pt idx="1985">
                  <c:v>1599.614</c:v>
                </c:pt>
                <c:pt idx="1986">
                  <c:v>1600.3979999999999</c:v>
                </c:pt>
                <c:pt idx="1987">
                  <c:v>1601.181</c:v>
                </c:pt>
                <c:pt idx="1988">
                  <c:v>1601.9960000000001</c:v>
                </c:pt>
                <c:pt idx="1989">
                  <c:v>1602.8040000000001</c:v>
                </c:pt>
                <c:pt idx="1990">
                  <c:v>1603.605</c:v>
                </c:pt>
                <c:pt idx="1991">
                  <c:v>1604.3920000000001</c:v>
                </c:pt>
                <c:pt idx="1992">
                  <c:v>1605.202</c:v>
                </c:pt>
                <c:pt idx="1993">
                  <c:v>1605.9659999999999</c:v>
                </c:pt>
                <c:pt idx="1994">
                  <c:v>1606.8030000000001</c:v>
                </c:pt>
                <c:pt idx="1995">
                  <c:v>1607.579</c:v>
                </c:pt>
                <c:pt idx="1996">
                  <c:v>1608.346</c:v>
                </c:pt>
                <c:pt idx="1997">
                  <c:v>1609.143</c:v>
                </c:pt>
                <c:pt idx="1998">
                  <c:v>1609.934</c:v>
                </c:pt>
                <c:pt idx="1999">
                  <c:v>1610.723</c:v>
                </c:pt>
                <c:pt idx="2000">
                  <c:v>1611.5139999999999</c:v>
                </c:pt>
                <c:pt idx="2001">
                  <c:v>1612.3050000000001</c:v>
                </c:pt>
                <c:pt idx="2002">
                  <c:v>1613.11</c:v>
                </c:pt>
                <c:pt idx="2003">
                  <c:v>1613.8910000000001</c:v>
                </c:pt>
                <c:pt idx="2004">
                  <c:v>1614.674</c:v>
                </c:pt>
                <c:pt idx="2005">
                  <c:v>1615.45</c:v>
                </c:pt>
                <c:pt idx="2006">
                  <c:v>1616.2460000000001</c:v>
                </c:pt>
                <c:pt idx="2007">
                  <c:v>1617.018</c:v>
                </c:pt>
                <c:pt idx="2008">
                  <c:v>1617.8240000000001</c:v>
                </c:pt>
                <c:pt idx="2009">
                  <c:v>1618.624</c:v>
                </c:pt>
                <c:pt idx="2010">
                  <c:v>1619.4179999999999</c:v>
                </c:pt>
                <c:pt idx="2011">
                  <c:v>1620.2260000000001</c:v>
                </c:pt>
                <c:pt idx="2012">
                  <c:v>1620.998</c:v>
                </c:pt>
                <c:pt idx="2013">
                  <c:v>1621.7860000000001</c:v>
                </c:pt>
                <c:pt idx="2014">
                  <c:v>1622.5609999999999</c:v>
                </c:pt>
                <c:pt idx="2015">
                  <c:v>1623.3710000000001</c:v>
                </c:pt>
                <c:pt idx="2016">
                  <c:v>1624.154</c:v>
                </c:pt>
                <c:pt idx="2017">
                  <c:v>1624.9490000000001</c:v>
                </c:pt>
                <c:pt idx="2018">
                  <c:v>1625.7460000000001</c:v>
                </c:pt>
                <c:pt idx="2019">
                  <c:v>1626.5340000000001</c:v>
                </c:pt>
                <c:pt idx="2020">
                  <c:v>1627.3</c:v>
                </c:pt>
                <c:pt idx="2021">
                  <c:v>1628.085</c:v>
                </c:pt>
                <c:pt idx="2022">
                  <c:v>1628.886</c:v>
                </c:pt>
                <c:pt idx="2023">
                  <c:v>1629.681</c:v>
                </c:pt>
                <c:pt idx="2024">
                  <c:v>1630.4860000000001</c:v>
                </c:pt>
                <c:pt idx="2025">
                  <c:v>1631.2919999999999</c:v>
                </c:pt>
                <c:pt idx="2026">
                  <c:v>1632.0650000000001</c:v>
                </c:pt>
                <c:pt idx="2027">
                  <c:v>1632.8510000000001</c:v>
                </c:pt>
                <c:pt idx="2028">
                  <c:v>1633.6610000000001</c:v>
                </c:pt>
                <c:pt idx="2029">
                  <c:v>1634.454</c:v>
                </c:pt>
                <c:pt idx="2030">
                  <c:v>1635.229</c:v>
                </c:pt>
                <c:pt idx="2031">
                  <c:v>1636.04</c:v>
                </c:pt>
                <c:pt idx="2032">
                  <c:v>1636.837</c:v>
                </c:pt>
                <c:pt idx="2033">
                  <c:v>1637.643</c:v>
                </c:pt>
                <c:pt idx="2034">
                  <c:v>1638.422</c:v>
                </c:pt>
                <c:pt idx="2035">
                  <c:v>1639.22</c:v>
                </c:pt>
                <c:pt idx="2036">
                  <c:v>1639.999</c:v>
                </c:pt>
                <c:pt idx="2037">
                  <c:v>1640.8040000000001</c:v>
                </c:pt>
                <c:pt idx="2038">
                  <c:v>1641.6</c:v>
                </c:pt>
                <c:pt idx="2039">
                  <c:v>1642.377</c:v>
                </c:pt>
                <c:pt idx="2040">
                  <c:v>1643.1669999999999</c:v>
                </c:pt>
                <c:pt idx="2041">
                  <c:v>1643.963</c:v>
                </c:pt>
                <c:pt idx="2042">
                  <c:v>1644.7560000000001</c:v>
                </c:pt>
                <c:pt idx="2043">
                  <c:v>1645.568</c:v>
                </c:pt>
                <c:pt idx="2044">
                  <c:v>1646.348</c:v>
                </c:pt>
                <c:pt idx="2045">
                  <c:v>1647.144</c:v>
                </c:pt>
                <c:pt idx="2046">
                  <c:v>1647.931</c:v>
                </c:pt>
                <c:pt idx="2047">
                  <c:v>1648.722</c:v>
                </c:pt>
                <c:pt idx="2048">
                  <c:v>1649.4960000000001</c:v>
                </c:pt>
                <c:pt idx="2049">
                  <c:v>1650.299</c:v>
                </c:pt>
                <c:pt idx="2050">
                  <c:v>1651.0820000000001</c:v>
                </c:pt>
                <c:pt idx="2051">
                  <c:v>1651.896</c:v>
                </c:pt>
                <c:pt idx="2052">
                  <c:v>1652.6859999999999</c:v>
                </c:pt>
                <c:pt idx="2053">
                  <c:v>1653.4580000000001</c:v>
                </c:pt>
                <c:pt idx="2054">
                  <c:v>1654.269</c:v>
                </c:pt>
                <c:pt idx="2055">
                  <c:v>1655.05</c:v>
                </c:pt>
                <c:pt idx="2056">
                  <c:v>1655.845</c:v>
                </c:pt>
                <c:pt idx="2057">
                  <c:v>1656.6310000000001</c:v>
                </c:pt>
                <c:pt idx="2058">
                  <c:v>1657.415</c:v>
                </c:pt>
                <c:pt idx="2059">
                  <c:v>1658.2339999999999</c:v>
                </c:pt>
                <c:pt idx="2060">
                  <c:v>1659.0219999999999</c:v>
                </c:pt>
                <c:pt idx="2061">
                  <c:v>1659.798</c:v>
                </c:pt>
                <c:pt idx="2062">
                  <c:v>1660.61</c:v>
                </c:pt>
                <c:pt idx="2063">
                  <c:v>1661.386</c:v>
                </c:pt>
                <c:pt idx="2064">
                  <c:v>1662.18</c:v>
                </c:pt>
                <c:pt idx="2065">
                  <c:v>1662.9839999999999</c:v>
                </c:pt>
                <c:pt idx="2066">
                  <c:v>1663.7719999999999</c:v>
                </c:pt>
                <c:pt idx="2067">
                  <c:v>1664.586</c:v>
                </c:pt>
                <c:pt idx="2068">
                  <c:v>1665.367</c:v>
                </c:pt>
                <c:pt idx="2069">
                  <c:v>1666.153</c:v>
                </c:pt>
                <c:pt idx="2070">
                  <c:v>1666.932</c:v>
                </c:pt>
                <c:pt idx="2071">
                  <c:v>1667.7180000000001</c:v>
                </c:pt>
                <c:pt idx="2072">
                  <c:v>1668.518</c:v>
                </c:pt>
                <c:pt idx="2073">
                  <c:v>1669.3119999999999</c:v>
                </c:pt>
                <c:pt idx="2074">
                  <c:v>1670.0940000000001</c:v>
                </c:pt>
                <c:pt idx="2075">
                  <c:v>1670.9079999999999</c:v>
                </c:pt>
                <c:pt idx="2076">
                  <c:v>1671.7059999999999</c:v>
                </c:pt>
                <c:pt idx="2077">
                  <c:v>1672.4939999999999</c:v>
                </c:pt>
                <c:pt idx="2078">
                  <c:v>1673.269</c:v>
                </c:pt>
                <c:pt idx="2079">
                  <c:v>1674.079</c:v>
                </c:pt>
                <c:pt idx="2080">
                  <c:v>1674.8679999999999</c:v>
                </c:pt>
                <c:pt idx="2081">
                  <c:v>1675.6690000000001</c:v>
                </c:pt>
                <c:pt idx="2082">
                  <c:v>1676.441</c:v>
                </c:pt>
                <c:pt idx="2083">
                  <c:v>1677.2449999999999</c:v>
                </c:pt>
                <c:pt idx="2084">
                  <c:v>1678.0160000000001</c:v>
                </c:pt>
                <c:pt idx="2085">
                  <c:v>1678.8420000000001</c:v>
                </c:pt>
                <c:pt idx="2086">
                  <c:v>1679.633</c:v>
                </c:pt>
                <c:pt idx="2087">
                  <c:v>1680.412</c:v>
                </c:pt>
                <c:pt idx="2088">
                  <c:v>1681.213</c:v>
                </c:pt>
                <c:pt idx="2089">
                  <c:v>1682.0070000000001</c:v>
                </c:pt>
                <c:pt idx="2090">
                  <c:v>1682.7760000000001</c:v>
                </c:pt>
                <c:pt idx="2091">
                  <c:v>1683.577</c:v>
                </c:pt>
                <c:pt idx="2092">
                  <c:v>1684.3630000000001</c:v>
                </c:pt>
                <c:pt idx="2093">
                  <c:v>1685.173</c:v>
                </c:pt>
                <c:pt idx="2094">
                  <c:v>1685.951</c:v>
                </c:pt>
                <c:pt idx="2095">
                  <c:v>1686.74</c:v>
                </c:pt>
                <c:pt idx="2096">
                  <c:v>1687.5340000000001</c:v>
                </c:pt>
                <c:pt idx="2097">
                  <c:v>1688.3209999999999</c:v>
                </c:pt>
                <c:pt idx="2098">
                  <c:v>1689.1220000000001</c:v>
                </c:pt>
                <c:pt idx="2099">
                  <c:v>1689.912</c:v>
                </c:pt>
                <c:pt idx="2100">
                  <c:v>1690.703</c:v>
                </c:pt>
                <c:pt idx="2101">
                  <c:v>1691.498</c:v>
                </c:pt>
                <c:pt idx="2102">
                  <c:v>1692.2950000000001</c:v>
                </c:pt>
                <c:pt idx="2103">
                  <c:v>1693.067</c:v>
                </c:pt>
                <c:pt idx="2104">
                  <c:v>1693.85</c:v>
                </c:pt>
                <c:pt idx="2105">
                  <c:v>1694.6369999999999</c:v>
                </c:pt>
                <c:pt idx="2106">
                  <c:v>1695.4369999999999</c:v>
                </c:pt>
                <c:pt idx="2107">
                  <c:v>1696.242</c:v>
                </c:pt>
                <c:pt idx="2108">
                  <c:v>1697.039</c:v>
                </c:pt>
                <c:pt idx="2109">
                  <c:v>1697.84</c:v>
                </c:pt>
                <c:pt idx="2110">
                  <c:v>1698.633</c:v>
                </c:pt>
                <c:pt idx="2111">
                  <c:v>1699.4069999999999</c:v>
                </c:pt>
                <c:pt idx="2112">
                  <c:v>1700.1859999999999</c:v>
                </c:pt>
                <c:pt idx="2113">
                  <c:v>1700.9939999999999</c:v>
                </c:pt>
                <c:pt idx="2114">
                  <c:v>1701.788</c:v>
                </c:pt>
                <c:pt idx="2115">
                  <c:v>1702.5889999999999</c:v>
                </c:pt>
                <c:pt idx="2116">
                  <c:v>1703.384</c:v>
                </c:pt>
                <c:pt idx="2117">
                  <c:v>1704.1869999999999</c:v>
                </c:pt>
                <c:pt idx="2118">
                  <c:v>1704.96</c:v>
                </c:pt>
                <c:pt idx="2119">
                  <c:v>1705.7909999999999</c:v>
                </c:pt>
                <c:pt idx="2120">
                  <c:v>1706.596</c:v>
                </c:pt>
                <c:pt idx="2121">
                  <c:v>1707.3779999999999</c:v>
                </c:pt>
                <c:pt idx="2122">
                  <c:v>1708.1669999999999</c:v>
                </c:pt>
                <c:pt idx="2123">
                  <c:v>1708.981</c:v>
                </c:pt>
                <c:pt idx="2124">
                  <c:v>1709.7539999999999</c:v>
                </c:pt>
                <c:pt idx="2125">
                  <c:v>1710.537</c:v>
                </c:pt>
                <c:pt idx="2126">
                  <c:v>1711.3409999999999</c:v>
                </c:pt>
                <c:pt idx="2127">
                  <c:v>1712.14</c:v>
                </c:pt>
                <c:pt idx="2128">
                  <c:v>1712.9290000000001</c:v>
                </c:pt>
                <c:pt idx="2129">
                  <c:v>1713.7439999999999</c:v>
                </c:pt>
                <c:pt idx="2130">
                  <c:v>1714.5329999999999</c:v>
                </c:pt>
                <c:pt idx="2131">
                  <c:v>1715.3209999999999</c:v>
                </c:pt>
                <c:pt idx="2132">
                  <c:v>1716.114</c:v>
                </c:pt>
                <c:pt idx="2133">
                  <c:v>1716.9069999999999</c:v>
                </c:pt>
                <c:pt idx="2134">
                  <c:v>1717.6969999999999</c:v>
                </c:pt>
                <c:pt idx="2135">
                  <c:v>1718.49</c:v>
                </c:pt>
                <c:pt idx="2136">
                  <c:v>1719.279</c:v>
                </c:pt>
                <c:pt idx="2137">
                  <c:v>1720.069</c:v>
                </c:pt>
                <c:pt idx="2138">
                  <c:v>1720.854</c:v>
                </c:pt>
                <c:pt idx="2139">
                  <c:v>1721.644</c:v>
                </c:pt>
                <c:pt idx="2140">
                  <c:v>1722.4480000000001</c:v>
                </c:pt>
                <c:pt idx="2141">
                  <c:v>1723.2370000000001</c:v>
                </c:pt>
                <c:pt idx="2142">
                  <c:v>1724.0440000000001</c:v>
                </c:pt>
                <c:pt idx="2143">
                  <c:v>1724.836</c:v>
                </c:pt>
                <c:pt idx="2144">
                  <c:v>1725.623</c:v>
                </c:pt>
                <c:pt idx="2145">
                  <c:v>1726.4079999999999</c:v>
                </c:pt>
                <c:pt idx="2146">
                  <c:v>1727.184</c:v>
                </c:pt>
                <c:pt idx="2147">
                  <c:v>1727.973</c:v>
                </c:pt>
                <c:pt idx="2148">
                  <c:v>1728.7719999999999</c:v>
                </c:pt>
                <c:pt idx="2149">
                  <c:v>1729.5530000000001</c:v>
                </c:pt>
                <c:pt idx="2150">
                  <c:v>1730.3710000000001</c:v>
                </c:pt>
                <c:pt idx="2151">
                  <c:v>1731.1610000000001</c:v>
                </c:pt>
                <c:pt idx="2152">
                  <c:v>1731.9290000000001</c:v>
                </c:pt>
                <c:pt idx="2153">
                  <c:v>1732.761</c:v>
                </c:pt>
                <c:pt idx="2154">
                  <c:v>1733.5440000000001</c:v>
                </c:pt>
                <c:pt idx="2155">
                  <c:v>1734.3330000000001</c:v>
                </c:pt>
                <c:pt idx="2156">
                  <c:v>1735.1220000000001</c:v>
                </c:pt>
                <c:pt idx="2157">
                  <c:v>1735.903</c:v>
                </c:pt>
                <c:pt idx="2158">
                  <c:v>1736.704</c:v>
                </c:pt>
                <c:pt idx="2159">
                  <c:v>1737.491</c:v>
                </c:pt>
                <c:pt idx="2160">
                  <c:v>1738.299</c:v>
                </c:pt>
                <c:pt idx="2161">
                  <c:v>1739.098</c:v>
                </c:pt>
                <c:pt idx="2162">
                  <c:v>1739.8889999999999</c:v>
                </c:pt>
                <c:pt idx="2163">
                  <c:v>1740.6869999999999</c:v>
                </c:pt>
                <c:pt idx="2164">
                  <c:v>1741.4639999999999</c:v>
                </c:pt>
                <c:pt idx="2165">
                  <c:v>1742.2550000000001</c:v>
                </c:pt>
                <c:pt idx="2166">
                  <c:v>1743.038</c:v>
                </c:pt>
                <c:pt idx="2167">
                  <c:v>1743.8489999999999</c:v>
                </c:pt>
                <c:pt idx="2168">
                  <c:v>1744.646</c:v>
                </c:pt>
                <c:pt idx="2169">
                  <c:v>1745.432</c:v>
                </c:pt>
                <c:pt idx="2170">
                  <c:v>1746.229</c:v>
                </c:pt>
                <c:pt idx="2171">
                  <c:v>1747.0329999999999</c:v>
                </c:pt>
                <c:pt idx="2172">
                  <c:v>1747.825</c:v>
                </c:pt>
                <c:pt idx="2173">
                  <c:v>1748.614</c:v>
                </c:pt>
                <c:pt idx="2174">
                  <c:v>1749.423</c:v>
                </c:pt>
                <c:pt idx="2175">
                  <c:v>1750.2059999999999</c:v>
                </c:pt>
                <c:pt idx="2176">
                  <c:v>1751.0039999999999</c:v>
                </c:pt>
                <c:pt idx="2177">
                  <c:v>1751.82</c:v>
                </c:pt>
                <c:pt idx="2178">
                  <c:v>1752.5909999999999</c:v>
                </c:pt>
                <c:pt idx="2179">
                  <c:v>1753.374</c:v>
                </c:pt>
                <c:pt idx="2180">
                  <c:v>1754.17</c:v>
                </c:pt>
                <c:pt idx="2181">
                  <c:v>1754.953</c:v>
                </c:pt>
                <c:pt idx="2182">
                  <c:v>1755.7570000000001</c:v>
                </c:pt>
                <c:pt idx="2183">
                  <c:v>1756.5509999999999</c:v>
                </c:pt>
                <c:pt idx="2184">
                  <c:v>1757.354</c:v>
                </c:pt>
                <c:pt idx="2185">
                  <c:v>1758.1369999999999</c:v>
                </c:pt>
                <c:pt idx="2186">
                  <c:v>1758.9010000000001</c:v>
                </c:pt>
                <c:pt idx="2187">
                  <c:v>1759.7280000000001</c:v>
                </c:pt>
                <c:pt idx="2188">
                  <c:v>1760.5070000000001</c:v>
                </c:pt>
                <c:pt idx="2189">
                  <c:v>1761.299</c:v>
                </c:pt>
                <c:pt idx="2190">
                  <c:v>1762.095</c:v>
                </c:pt>
                <c:pt idx="2191">
                  <c:v>1762.8720000000001</c:v>
                </c:pt>
                <c:pt idx="2192">
                  <c:v>1763.684</c:v>
                </c:pt>
                <c:pt idx="2193">
                  <c:v>1764.4639999999999</c:v>
                </c:pt>
                <c:pt idx="2194">
                  <c:v>1765.2670000000001</c:v>
                </c:pt>
                <c:pt idx="2195">
                  <c:v>1766.0260000000001</c:v>
                </c:pt>
                <c:pt idx="2196">
                  <c:v>1766.848</c:v>
                </c:pt>
                <c:pt idx="2197">
                  <c:v>1767.6369999999999</c:v>
                </c:pt>
                <c:pt idx="2198">
                  <c:v>1768.415</c:v>
                </c:pt>
                <c:pt idx="2199">
                  <c:v>1769.2149999999999</c:v>
                </c:pt>
                <c:pt idx="2200">
                  <c:v>1769.9880000000001</c:v>
                </c:pt>
                <c:pt idx="2201">
                  <c:v>1770.789</c:v>
                </c:pt>
                <c:pt idx="2202">
                  <c:v>1771.6020000000001</c:v>
                </c:pt>
                <c:pt idx="2203">
                  <c:v>1772.366</c:v>
                </c:pt>
                <c:pt idx="2204">
                  <c:v>1773.184</c:v>
                </c:pt>
                <c:pt idx="2205">
                  <c:v>1773.972</c:v>
                </c:pt>
                <c:pt idx="2206">
                  <c:v>1774.7629999999999</c:v>
                </c:pt>
                <c:pt idx="2207">
                  <c:v>1775.5419999999999</c:v>
                </c:pt>
                <c:pt idx="2208">
                  <c:v>1776.337</c:v>
                </c:pt>
                <c:pt idx="2209">
                  <c:v>1777.133</c:v>
                </c:pt>
                <c:pt idx="2210">
                  <c:v>1777.9369999999999</c:v>
                </c:pt>
                <c:pt idx="2211">
                  <c:v>1778.7449999999999</c:v>
                </c:pt>
                <c:pt idx="2212">
                  <c:v>1779.537</c:v>
                </c:pt>
                <c:pt idx="2213">
                  <c:v>1780.307</c:v>
                </c:pt>
                <c:pt idx="2214">
                  <c:v>1781.11</c:v>
                </c:pt>
                <c:pt idx="2215">
                  <c:v>1781.903</c:v>
                </c:pt>
                <c:pt idx="2216">
                  <c:v>1782.6969999999999</c:v>
                </c:pt>
                <c:pt idx="2217">
                  <c:v>1783.4949999999999</c:v>
                </c:pt>
                <c:pt idx="2218">
                  <c:v>1784.3040000000001</c:v>
                </c:pt>
                <c:pt idx="2219">
                  <c:v>1785.0940000000001</c:v>
                </c:pt>
                <c:pt idx="2220">
                  <c:v>1785.87</c:v>
                </c:pt>
                <c:pt idx="2221">
                  <c:v>1786.6849999999999</c:v>
                </c:pt>
                <c:pt idx="2222">
                  <c:v>1787.4549999999999</c:v>
                </c:pt>
                <c:pt idx="2223">
                  <c:v>1788.2529999999999</c:v>
                </c:pt>
                <c:pt idx="2224">
                  <c:v>1789.0429999999999</c:v>
                </c:pt>
                <c:pt idx="2225">
                  <c:v>1789.8340000000001</c:v>
                </c:pt>
                <c:pt idx="2226">
                  <c:v>1790.653</c:v>
                </c:pt>
                <c:pt idx="2227">
                  <c:v>1791.424</c:v>
                </c:pt>
                <c:pt idx="2228">
                  <c:v>1792.2370000000001</c:v>
                </c:pt>
                <c:pt idx="2229">
                  <c:v>1792.9949999999999</c:v>
                </c:pt>
                <c:pt idx="2230">
                  <c:v>1793.8009999999999</c:v>
                </c:pt>
                <c:pt idx="2231">
                  <c:v>1794.5930000000001</c:v>
                </c:pt>
                <c:pt idx="2232">
                  <c:v>1795.37</c:v>
                </c:pt>
                <c:pt idx="2233">
                  <c:v>1796.1780000000001</c:v>
                </c:pt>
                <c:pt idx="2234">
                  <c:v>1796.963</c:v>
                </c:pt>
                <c:pt idx="2235">
                  <c:v>1797.77</c:v>
                </c:pt>
                <c:pt idx="2236">
                  <c:v>1798.59</c:v>
                </c:pt>
                <c:pt idx="2237">
                  <c:v>1799.355</c:v>
                </c:pt>
                <c:pt idx="2238">
                  <c:v>1800.1510000000001</c:v>
                </c:pt>
                <c:pt idx="2239">
                  <c:v>1800.931</c:v>
                </c:pt>
                <c:pt idx="2240">
                  <c:v>1801.7360000000001</c:v>
                </c:pt>
                <c:pt idx="2241">
                  <c:v>1802.5119999999999</c:v>
                </c:pt>
                <c:pt idx="2242">
                  <c:v>1803.3150000000001</c:v>
                </c:pt>
                <c:pt idx="2243">
                  <c:v>1804.0930000000001</c:v>
                </c:pt>
                <c:pt idx="2244">
                  <c:v>1804.9159999999999</c:v>
                </c:pt>
                <c:pt idx="2245">
                  <c:v>1805.703</c:v>
                </c:pt>
                <c:pt idx="2246">
                  <c:v>1806.492</c:v>
                </c:pt>
                <c:pt idx="2247">
                  <c:v>1807.27</c:v>
                </c:pt>
                <c:pt idx="2248">
                  <c:v>1808.0709999999999</c:v>
                </c:pt>
                <c:pt idx="2249">
                  <c:v>1808.865</c:v>
                </c:pt>
                <c:pt idx="2250">
                  <c:v>1809.652</c:v>
                </c:pt>
                <c:pt idx="2251">
                  <c:v>1810.4449999999999</c:v>
                </c:pt>
                <c:pt idx="2252">
                  <c:v>1811.2560000000001</c:v>
                </c:pt>
                <c:pt idx="2253">
                  <c:v>1812.0530000000001</c:v>
                </c:pt>
                <c:pt idx="2254">
                  <c:v>1812.8209999999999</c:v>
                </c:pt>
                <c:pt idx="2255">
                  <c:v>1813.6289999999999</c:v>
                </c:pt>
                <c:pt idx="2256">
                  <c:v>1814.413</c:v>
                </c:pt>
                <c:pt idx="2257">
                  <c:v>1815.213</c:v>
                </c:pt>
                <c:pt idx="2258">
                  <c:v>1816.029</c:v>
                </c:pt>
                <c:pt idx="2259">
                  <c:v>1816.825</c:v>
                </c:pt>
                <c:pt idx="2260">
                  <c:v>1817.626</c:v>
                </c:pt>
                <c:pt idx="2261">
                  <c:v>1818.4010000000001</c:v>
                </c:pt>
                <c:pt idx="2262">
                  <c:v>1819.2080000000001</c:v>
                </c:pt>
                <c:pt idx="2263">
                  <c:v>1819.99</c:v>
                </c:pt>
                <c:pt idx="2264">
                  <c:v>1820.7760000000001</c:v>
                </c:pt>
                <c:pt idx="2265">
                  <c:v>1821.58</c:v>
                </c:pt>
                <c:pt idx="2266">
                  <c:v>1822.3579999999999</c:v>
                </c:pt>
                <c:pt idx="2267">
                  <c:v>1823.1569999999999</c:v>
                </c:pt>
                <c:pt idx="2268">
                  <c:v>1823.9590000000001</c:v>
                </c:pt>
                <c:pt idx="2269">
                  <c:v>1824.7560000000001</c:v>
                </c:pt>
                <c:pt idx="2270">
                  <c:v>1825.548</c:v>
                </c:pt>
                <c:pt idx="2271">
                  <c:v>1826.326</c:v>
                </c:pt>
                <c:pt idx="2272">
                  <c:v>1827.1110000000001</c:v>
                </c:pt>
                <c:pt idx="2273">
                  <c:v>1827.8920000000001</c:v>
                </c:pt>
                <c:pt idx="2274">
                  <c:v>1828.701</c:v>
                </c:pt>
                <c:pt idx="2275">
                  <c:v>1829.4690000000001</c:v>
                </c:pt>
                <c:pt idx="2276">
                  <c:v>1830.26</c:v>
                </c:pt>
                <c:pt idx="2277">
                  <c:v>1831.0440000000001</c:v>
                </c:pt>
                <c:pt idx="2278">
                  <c:v>1831.8720000000001</c:v>
                </c:pt>
                <c:pt idx="2279">
                  <c:v>1832.663</c:v>
                </c:pt>
                <c:pt idx="2280">
                  <c:v>1833.442</c:v>
                </c:pt>
                <c:pt idx="2281">
                  <c:v>1834.2170000000001</c:v>
                </c:pt>
                <c:pt idx="2282">
                  <c:v>1835.001</c:v>
                </c:pt>
                <c:pt idx="2283">
                  <c:v>1835.8030000000001</c:v>
                </c:pt>
                <c:pt idx="2284">
                  <c:v>1836.5920000000001</c:v>
                </c:pt>
                <c:pt idx="2285">
                  <c:v>1837.386</c:v>
                </c:pt>
                <c:pt idx="2286">
                  <c:v>1838.172</c:v>
                </c:pt>
                <c:pt idx="2287">
                  <c:v>1838.9829999999999</c:v>
                </c:pt>
                <c:pt idx="2288">
                  <c:v>1839.76</c:v>
                </c:pt>
                <c:pt idx="2289">
                  <c:v>1840.5409999999999</c:v>
                </c:pt>
                <c:pt idx="2290">
                  <c:v>1841.3409999999999</c:v>
                </c:pt>
                <c:pt idx="2291">
                  <c:v>1842.124</c:v>
                </c:pt>
                <c:pt idx="2292">
                  <c:v>1842.925</c:v>
                </c:pt>
                <c:pt idx="2293">
                  <c:v>1843.7339999999999</c:v>
                </c:pt>
                <c:pt idx="2294">
                  <c:v>1844.529</c:v>
                </c:pt>
                <c:pt idx="2295">
                  <c:v>1845.3119999999999</c:v>
                </c:pt>
                <c:pt idx="2296">
                  <c:v>1846.087</c:v>
                </c:pt>
                <c:pt idx="2297">
                  <c:v>1846.88</c:v>
                </c:pt>
                <c:pt idx="2298">
                  <c:v>1847.662</c:v>
                </c:pt>
                <c:pt idx="2299">
                  <c:v>1848.463</c:v>
                </c:pt>
                <c:pt idx="2300">
                  <c:v>1849.2650000000001</c:v>
                </c:pt>
                <c:pt idx="2301">
                  <c:v>1850.0830000000001</c:v>
                </c:pt>
                <c:pt idx="2302">
                  <c:v>1850.8710000000001</c:v>
                </c:pt>
                <c:pt idx="2303">
                  <c:v>1851.674</c:v>
                </c:pt>
                <c:pt idx="2304">
                  <c:v>1852.454</c:v>
                </c:pt>
                <c:pt idx="2305">
                  <c:v>1853.231</c:v>
                </c:pt>
                <c:pt idx="2306">
                  <c:v>1854.0350000000001</c:v>
                </c:pt>
                <c:pt idx="2307">
                  <c:v>1854.8050000000001</c:v>
                </c:pt>
                <c:pt idx="2308">
                  <c:v>1855.625</c:v>
                </c:pt>
                <c:pt idx="2309">
                  <c:v>1856.4179999999999</c:v>
                </c:pt>
                <c:pt idx="2310">
                  <c:v>1857.2159999999999</c:v>
                </c:pt>
                <c:pt idx="2311">
                  <c:v>1857.9960000000001</c:v>
                </c:pt>
                <c:pt idx="2312">
                  <c:v>1858.825</c:v>
                </c:pt>
                <c:pt idx="2313">
                  <c:v>1859.6220000000001</c:v>
                </c:pt>
                <c:pt idx="2314">
                  <c:v>1860.396</c:v>
                </c:pt>
                <c:pt idx="2315">
                  <c:v>1861.183</c:v>
                </c:pt>
                <c:pt idx="2316">
                  <c:v>1861.9659999999999</c:v>
                </c:pt>
                <c:pt idx="2317">
                  <c:v>1862.78</c:v>
                </c:pt>
                <c:pt idx="2318">
                  <c:v>1863.556</c:v>
                </c:pt>
                <c:pt idx="2319">
                  <c:v>1864.3489999999999</c:v>
                </c:pt>
                <c:pt idx="2320">
                  <c:v>1865.1420000000001</c:v>
                </c:pt>
                <c:pt idx="2321">
                  <c:v>1865.95</c:v>
                </c:pt>
                <c:pt idx="2322">
                  <c:v>1866.7449999999999</c:v>
                </c:pt>
                <c:pt idx="2323">
                  <c:v>1867.5170000000001</c:v>
                </c:pt>
                <c:pt idx="2324">
                  <c:v>1868.298</c:v>
                </c:pt>
                <c:pt idx="2325">
                  <c:v>1869.0989999999999</c:v>
                </c:pt>
                <c:pt idx="2326">
                  <c:v>1869.896</c:v>
                </c:pt>
                <c:pt idx="2327">
                  <c:v>1870.6990000000001</c:v>
                </c:pt>
                <c:pt idx="2328">
                  <c:v>1871.492</c:v>
                </c:pt>
                <c:pt idx="2329">
                  <c:v>1872.261</c:v>
                </c:pt>
                <c:pt idx="2330">
                  <c:v>1873.0540000000001</c:v>
                </c:pt>
                <c:pt idx="2331">
                  <c:v>1873.8440000000001</c:v>
                </c:pt>
                <c:pt idx="2332">
                  <c:v>1874.6189999999999</c:v>
                </c:pt>
                <c:pt idx="2333">
                  <c:v>1875.4390000000001</c:v>
                </c:pt>
                <c:pt idx="2334">
                  <c:v>1876.2280000000001</c:v>
                </c:pt>
                <c:pt idx="2335">
                  <c:v>1877.05</c:v>
                </c:pt>
                <c:pt idx="2336">
                  <c:v>1877.828</c:v>
                </c:pt>
                <c:pt idx="2337">
                  <c:v>1878.61</c:v>
                </c:pt>
                <c:pt idx="2338">
                  <c:v>1879.3889999999999</c:v>
                </c:pt>
                <c:pt idx="2339">
                  <c:v>1880.155</c:v>
                </c:pt>
                <c:pt idx="2340">
                  <c:v>1880.9559999999999</c:v>
                </c:pt>
                <c:pt idx="2341">
                  <c:v>1881.7470000000001</c:v>
                </c:pt>
                <c:pt idx="2342">
                  <c:v>1882.5409999999999</c:v>
                </c:pt>
                <c:pt idx="2343">
                  <c:v>1883.365</c:v>
                </c:pt>
                <c:pt idx="2344">
                  <c:v>1884.163</c:v>
                </c:pt>
                <c:pt idx="2345">
                  <c:v>1884.941</c:v>
                </c:pt>
                <c:pt idx="2346">
                  <c:v>1885.7370000000001</c:v>
                </c:pt>
                <c:pt idx="2347">
                  <c:v>1886.5340000000001</c:v>
                </c:pt>
                <c:pt idx="2348">
                  <c:v>1887.3119999999999</c:v>
                </c:pt>
                <c:pt idx="2349">
                  <c:v>1888.1110000000001</c:v>
                </c:pt>
                <c:pt idx="2350">
                  <c:v>1888.8989999999999</c:v>
                </c:pt>
                <c:pt idx="2351">
                  <c:v>1889.71</c:v>
                </c:pt>
                <c:pt idx="2352">
                  <c:v>1890.4929999999999</c:v>
                </c:pt>
                <c:pt idx="2353">
                  <c:v>1891.3019999999999</c:v>
                </c:pt>
                <c:pt idx="2354">
                  <c:v>1892.0740000000001</c:v>
                </c:pt>
                <c:pt idx="2355">
                  <c:v>1892.886</c:v>
                </c:pt>
                <c:pt idx="2356">
                  <c:v>1893.6969999999999</c:v>
                </c:pt>
                <c:pt idx="2357">
                  <c:v>1894.473</c:v>
                </c:pt>
                <c:pt idx="2358">
                  <c:v>1895.252</c:v>
                </c:pt>
                <c:pt idx="2359">
                  <c:v>1896.056</c:v>
                </c:pt>
                <c:pt idx="2360">
                  <c:v>1896.8630000000001</c:v>
                </c:pt>
                <c:pt idx="2361">
                  <c:v>1897.6559999999999</c:v>
                </c:pt>
                <c:pt idx="2362">
                  <c:v>1898.4490000000001</c:v>
                </c:pt>
                <c:pt idx="2363">
                  <c:v>1899.232</c:v>
                </c:pt>
                <c:pt idx="2364">
                  <c:v>1900.018</c:v>
                </c:pt>
                <c:pt idx="2365">
                  <c:v>1900.829</c:v>
                </c:pt>
                <c:pt idx="2366">
                  <c:v>1901.6079999999999</c:v>
                </c:pt>
                <c:pt idx="2367">
                  <c:v>1902.405</c:v>
                </c:pt>
                <c:pt idx="2368">
                  <c:v>1903.1980000000001</c:v>
                </c:pt>
                <c:pt idx="2369">
                  <c:v>1904.009</c:v>
                </c:pt>
                <c:pt idx="2370">
                  <c:v>1904.808</c:v>
                </c:pt>
                <c:pt idx="2371">
                  <c:v>1905.577</c:v>
                </c:pt>
                <c:pt idx="2372">
                  <c:v>1906.355</c:v>
                </c:pt>
                <c:pt idx="2373">
                  <c:v>1907.136</c:v>
                </c:pt>
                <c:pt idx="2374">
                  <c:v>1907.9259999999999</c:v>
                </c:pt>
                <c:pt idx="2375">
                  <c:v>1908.73</c:v>
                </c:pt>
                <c:pt idx="2376">
                  <c:v>1909.5239999999999</c:v>
                </c:pt>
                <c:pt idx="2377">
                  <c:v>1910.337</c:v>
                </c:pt>
                <c:pt idx="2378">
                  <c:v>1911.134</c:v>
                </c:pt>
                <c:pt idx="2379">
                  <c:v>1911.904</c:v>
                </c:pt>
                <c:pt idx="2380">
                  <c:v>1912.693</c:v>
                </c:pt>
                <c:pt idx="2381">
                  <c:v>1913.482</c:v>
                </c:pt>
                <c:pt idx="2382">
                  <c:v>1914.2670000000001</c:v>
                </c:pt>
                <c:pt idx="2383">
                  <c:v>1915.066</c:v>
                </c:pt>
                <c:pt idx="2384">
                  <c:v>1915.856</c:v>
                </c:pt>
                <c:pt idx="2385">
                  <c:v>1916.6669999999999</c:v>
                </c:pt>
                <c:pt idx="2386">
                  <c:v>1917.453</c:v>
                </c:pt>
                <c:pt idx="2387">
                  <c:v>1918.251</c:v>
                </c:pt>
                <c:pt idx="2388">
                  <c:v>1919.0350000000001</c:v>
                </c:pt>
                <c:pt idx="2389">
                  <c:v>1919.8330000000001</c:v>
                </c:pt>
                <c:pt idx="2390">
                  <c:v>1920.633</c:v>
                </c:pt>
                <c:pt idx="2391">
                  <c:v>1921.404</c:v>
                </c:pt>
                <c:pt idx="2392">
                  <c:v>1922.2070000000001</c:v>
                </c:pt>
                <c:pt idx="2393">
                  <c:v>1922.9929999999999</c:v>
                </c:pt>
                <c:pt idx="2394">
                  <c:v>1923.799</c:v>
                </c:pt>
                <c:pt idx="2395">
                  <c:v>1924.6079999999999</c:v>
                </c:pt>
                <c:pt idx="2396">
                  <c:v>1925.374</c:v>
                </c:pt>
                <c:pt idx="2397">
                  <c:v>1926.1949999999999</c:v>
                </c:pt>
                <c:pt idx="2398">
                  <c:v>1926.9760000000001</c:v>
                </c:pt>
                <c:pt idx="2399">
                  <c:v>1927.78</c:v>
                </c:pt>
                <c:pt idx="2400">
                  <c:v>1928.5650000000001</c:v>
                </c:pt>
                <c:pt idx="2401">
                  <c:v>1929.3610000000001</c:v>
                </c:pt>
                <c:pt idx="2402">
                  <c:v>1930.1420000000001</c:v>
                </c:pt>
                <c:pt idx="2403">
                  <c:v>1930.9649999999999</c:v>
                </c:pt>
                <c:pt idx="2404">
                  <c:v>1931.761</c:v>
                </c:pt>
                <c:pt idx="2405">
                  <c:v>1932.5409999999999</c:v>
                </c:pt>
                <c:pt idx="2406">
                  <c:v>1933.316</c:v>
                </c:pt>
                <c:pt idx="2407">
                  <c:v>1934.1089999999999</c:v>
                </c:pt>
                <c:pt idx="2408">
                  <c:v>1934.8979999999999</c:v>
                </c:pt>
                <c:pt idx="2409">
                  <c:v>1935.7059999999999</c:v>
                </c:pt>
                <c:pt idx="2410">
                  <c:v>1936.509</c:v>
                </c:pt>
                <c:pt idx="2411">
                  <c:v>1937.329</c:v>
                </c:pt>
                <c:pt idx="2412">
                  <c:v>1938.1030000000001</c:v>
                </c:pt>
                <c:pt idx="2413">
                  <c:v>1938.875</c:v>
                </c:pt>
                <c:pt idx="2414">
                  <c:v>1939.6679999999999</c:v>
                </c:pt>
                <c:pt idx="2415">
                  <c:v>1940.452</c:v>
                </c:pt>
                <c:pt idx="2416">
                  <c:v>1941.251</c:v>
                </c:pt>
                <c:pt idx="2417">
                  <c:v>1942.0550000000001</c:v>
                </c:pt>
                <c:pt idx="2418">
                  <c:v>1942.8510000000001</c:v>
                </c:pt>
                <c:pt idx="2419">
                  <c:v>1943.6690000000001</c:v>
                </c:pt>
                <c:pt idx="2420">
                  <c:v>1944.45</c:v>
                </c:pt>
                <c:pt idx="2421">
                  <c:v>1945.2380000000001</c:v>
                </c:pt>
                <c:pt idx="2422">
                  <c:v>1946.02</c:v>
                </c:pt>
                <c:pt idx="2423">
                  <c:v>1946.81</c:v>
                </c:pt>
                <c:pt idx="2424">
                  <c:v>1947.617</c:v>
                </c:pt>
                <c:pt idx="2425">
                  <c:v>1948.374</c:v>
                </c:pt>
                <c:pt idx="2426">
                  <c:v>1949.1790000000001</c:v>
                </c:pt>
                <c:pt idx="2427">
                  <c:v>1949.9760000000001</c:v>
                </c:pt>
                <c:pt idx="2428">
                  <c:v>1950.7570000000001</c:v>
                </c:pt>
                <c:pt idx="2429">
                  <c:v>1951.567</c:v>
                </c:pt>
                <c:pt idx="2430">
                  <c:v>1952.3420000000001</c:v>
                </c:pt>
                <c:pt idx="2431">
                  <c:v>1953.136</c:v>
                </c:pt>
                <c:pt idx="2432">
                  <c:v>1953.9369999999999</c:v>
                </c:pt>
                <c:pt idx="2433">
                  <c:v>1954.7329999999999</c:v>
                </c:pt>
                <c:pt idx="2434">
                  <c:v>1955.518</c:v>
                </c:pt>
                <c:pt idx="2435">
                  <c:v>1956.3130000000001</c:v>
                </c:pt>
                <c:pt idx="2436">
                  <c:v>1957.0550000000001</c:v>
                </c:pt>
                <c:pt idx="2437">
                  <c:v>1957.8430000000001</c:v>
                </c:pt>
                <c:pt idx="2438">
                  <c:v>1958.627</c:v>
                </c:pt>
                <c:pt idx="2439">
                  <c:v>1959.4010000000001</c:v>
                </c:pt>
                <c:pt idx="2440">
                  <c:v>1960.2</c:v>
                </c:pt>
                <c:pt idx="2441">
                  <c:v>1960.588</c:v>
                </c:pt>
              </c:numCache>
            </c:numRef>
          </c:xVal>
          <c:yVal>
            <c:numRef>
              <c:f>'laser moved LHC side2AB'!$I$30:$I$2471</c:f>
              <c:numCache>
                <c:formatCode>General</c:formatCode>
                <c:ptCount val="2442"/>
                <c:pt idx="0">
                  <c:v>3.511089000000001</c:v>
                </c:pt>
                <c:pt idx="1">
                  <c:v>3.4817980000000004</c:v>
                </c:pt>
                <c:pt idx="2">
                  <c:v>3.4778749999999992</c:v>
                </c:pt>
                <c:pt idx="3">
                  <c:v>3.481649</c:v>
                </c:pt>
                <c:pt idx="4">
                  <c:v>3.4876009999999997</c:v>
                </c:pt>
                <c:pt idx="5">
                  <c:v>3.5004559999999998</c:v>
                </c:pt>
                <c:pt idx="6">
                  <c:v>3.4735000000000005</c:v>
                </c:pt>
                <c:pt idx="7">
                  <c:v>3.4809040000000007</c:v>
                </c:pt>
                <c:pt idx="8">
                  <c:v>3.4452449999999999</c:v>
                </c:pt>
                <c:pt idx="9">
                  <c:v>3.4726979999999994</c:v>
                </c:pt>
                <c:pt idx="10">
                  <c:v>3.4467149999999993</c:v>
                </c:pt>
                <c:pt idx="11">
                  <c:v>3.4302909999999995</c:v>
                </c:pt>
                <c:pt idx="12">
                  <c:v>3.4489590000000003</c:v>
                </c:pt>
                <c:pt idx="13">
                  <c:v>3.4160279999999998</c:v>
                </c:pt>
                <c:pt idx="14">
                  <c:v>3.4266290000000001</c:v>
                </c:pt>
                <c:pt idx="15">
                  <c:v>3.4445300000000012</c:v>
                </c:pt>
                <c:pt idx="16">
                  <c:v>3.4116609999999996</c:v>
                </c:pt>
                <c:pt idx="17">
                  <c:v>3.3955310000000001</c:v>
                </c:pt>
                <c:pt idx="18">
                  <c:v>3.4041500000000005</c:v>
                </c:pt>
                <c:pt idx="19">
                  <c:v>3.4228589999999999</c:v>
                </c:pt>
                <c:pt idx="20">
                  <c:v>3.384094000000001</c:v>
                </c:pt>
                <c:pt idx="21">
                  <c:v>3.3982860000000006</c:v>
                </c:pt>
                <c:pt idx="22">
                  <c:v>3.3692789999999997</c:v>
                </c:pt>
                <c:pt idx="23">
                  <c:v>3.3690610000000003</c:v>
                </c:pt>
                <c:pt idx="24">
                  <c:v>3.3708260000000001</c:v>
                </c:pt>
                <c:pt idx="25">
                  <c:v>3.3854809999999995</c:v>
                </c:pt>
                <c:pt idx="26">
                  <c:v>3.3844750000000001</c:v>
                </c:pt>
                <c:pt idx="27">
                  <c:v>3.3576629999999987</c:v>
                </c:pt>
                <c:pt idx="28">
                  <c:v>3.3624859999999996</c:v>
                </c:pt>
                <c:pt idx="29">
                  <c:v>3.3613730000000004</c:v>
                </c:pt>
                <c:pt idx="30">
                  <c:v>3.3891080000000002</c:v>
                </c:pt>
                <c:pt idx="31">
                  <c:v>3.3952660000000003</c:v>
                </c:pt>
                <c:pt idx="32">
                  <c:v>3.3570760000000002</c:v>
                </c:pt>
                <c:pt idx="33">
                  <c:v>3.3810859999999998</c:v>
                </c:pt>
                <c:pt idx="34">
                  <c:v>3.3752770000000005</c:v>
                </c:pt>
                <c:pt idx="35">
                  <c:v>3.3822840000000003</c:v>
                </c:pt>
                <c:pt idx="36">
                  <c:v>3.3452409999999997</c:v>
                </c:pt>
                <c:pt idx="37">
                  <c:v>3.3748209999999998</c:v>
                </c:pt>
                <c:pt idx="38">
                  <c:v>3.3660029999999992</c:v>
                </c:pt>
                <c:pt idx="39">
                  <c:v>3.3643320000000001</c:v>
                </c:pt>
                <c:pt idx="40">
                  <c:v>3.3890340000000005</c:v>
                </c:pt>
                <c:pt idx="41">
                  <c:v>3.3486250000000002</c:v>
                </c:pt>
                <c:pt idx="42">
                  <c:v>3.3767320000000005</c:v>
                </c:pt>
                <c:pt idx="43">
                  <c:v>3.3808220000000002</c:v>
                </c:pt>
                <c:pt idx="44">
                  <c:v>3.3524889999999994</c:v>
                </c:pt>
                <c:pt idx="45">
                  <c:v>3.3634550000000001</c:v>
                </c:pt>
                <c:pt idx="46">
                  <c:v>3.3403640000000001</c:v>
                </c:pt>
                <c:pt idx="47">
                  <c:v>3.3963410000000005</c:v>
                </c:pt>
                <c:pt idx="48">
                  <c:v>3.3564220000000011</c:v>
                </c:pt>
                <c:pt idx="49">
                  <c:v>3.3539809999999992</c:v>
                </c:pt>
                <c:pt idx="50">
                  <c:v>3.3508610000000001</c:v>
                </c:pt>
                <c:pt idx="51">
                  <c:v>3.3611620000000002</c:v>
                </c:pt>
                <c:pt idx="52">
                  <c:v>3.3562449999999995</c:v>
                </c:pt>
                <c:pt idx="53">
                  <c:v>3.3483319999999992</c:v>
                </c:pt>
                <c:pt idx="54">
                  <c:v>3.3620740000000007</c:v>
                </c:pt>
                <c:pt idx="55">
                  <c:v>3.3446239999999996</c:v>
                </c:pt>
                <c:pt idx="56">
                  <c:v>3.3311170000000008</c:v>
                </c:pt>
                <c:pt idx="57">
                  <c:v>3.3280699999999994</c:v>
                </c:pt>
                <c:pt idx="58">
                  <c:v>3.3751059999999997</c:v>
                </c:pt>
                <c:pt idx="59">
                  <c:v>3.3622699999999996</c:v>
                </c:pt>
                <c:pt idx="60">
                  <c:v>3.3273469999999996</c:v>
                </c:pt>
                <c:pt idx="61">
                  <c:v>3.3449080000000002</c:v>
                </c:pt>
                <c:pt idx="62">
                  <c:v>3.3265979999999997</c:v>
                </c:pt>
                <c:pt idx="63">
                  <c:v>3.3579719999999993</c:v>
                </c:pt>
                <c:pt idx="64">
                  <c:v>3.342798000000001</c:v>
                </c:pt>
                <c:pt idx="65">
                  <c:v>3.3298969999999999</c:v>
                </c:pt>
                <c:pt idx="66">
                  <c:v>3.3228860000000005</c:v>
                </c:pt>
                <c:pt idx="67">
                  <c:v>3.3342239999999999</c:v>
                </c:pt>
                <c:pt idx="68">
                  <c:v>3.3225180000000005</c:v>
                </c:pt>
                <c:pt idx="69">
                  <c:v>3.308846</c:v>
                </c:pt>
                <c:pt idx="70">
                  <c:v>3.3210180000000005</c:v>
                </c:pt>
                <c:pt idx="71">
                  <c:v>3.3123569999999996</c:v>
                </c:pt>
                <c:pt idx="72">
                  <c:v>3.3013000000000003</c:v>
                </c:pt>
                <c:pt idx="73">
                  <c:v>3.3092369999999995</c:v>
                </c:pt>
                <c:pt idx="74">
                  <c:v>3.3223150000000006</c:v>
                </c:pt>
                <c:pt idx="75">
                  <c:v>3.3300909999999995</c:v>
                </c:pt>
                <c:pt idx="76">
                  <c:v>3.3016569999999996</c:v>
                </c:pt>
                <c:pt idx="77">
                  <c:v>3.3024850000000008</c:v>
                </c:pt>
                <c:pt idx="78">
                  <c:v>3.2889439999999999</c:v>
                </c:pt>
                <c:pt idx="79">
                  <c:v>3.3083099999999996</c:v>
                </c:pt>
                <c:pt idx="80">
                  <c:v>3.285507</c:v>
                </c:pt>
                <c:pt idx="81">
                  <c:v>3.2707540000000002</c:v>
                </c:pt>
                <c:pt idx="82">
                  <c:v>3.2842989999999999</c:v>
                </c:pt>
                <c:pt idx="83">
                  <c:v>3.2836090000000002</c:v>
                </c:pt>
                <c:pt idx="84">
                  <c:v>3.2729699999999999</c:v>
                </c:pt>
                <c:pt idx="85">
                  <c:v>3.2675910000000004</c:v>
                </c:pt>
                <c:pt idx="86">
                  <c:v>3.2667040000000007</c:v>
                </c:pt>
                <c:pt idx="87">
                  <c:v>3.2823029999999997</c:v>
                </c:pt>
                <c:pt idx="88">
                  <c:v>3.2921230000000001</c:v>
                </c:pt>
                <c:pt idx="89">
                  <c:v>3.2570600000000001</c:v>
                </c:pt>
                <c:pt idx="90">
                  <c:v>3.2654299999999994</c:v>
                </c:pt>
                <c:pt idx="91">
                  <c:v>3.2788209999999998</c:v>
                </c:pt>
                <c:pt idx="92">
                  <c:v>3.2660619999999998</c:v>
                </c:pt>
                <c:pt idx="93">
                  <c:v>3.2556089999999998</c:v>
                </c:pt>
                <c:pt idx="94">
                  <c:v>3.2354589999999996</c:v>
                </c:pt>
                <c:pt idx="95">
                  <c:v>3.2452890000000005</c:v>
                </c:pt>
                <c:pt idx="96">
                  <c:v>3.2666340000000007</c:v>
                </c:pt>
                <c:pt idx="97">
                  <c:v>3.2367550000000005</c:v>
                </c:pt>
                <c:pt idx="98">
                  <c:v>3.2365400000000006</c:v>
                </c:pt>
                <c:pt idx="99">
                  <c:v>3.2974490000000003</c:v>
                </c:pt>
                <c:pt idx="100">
                  <c:v>3.2551870000000003</c:v>
                </c:pt>
                <c:pt idx="101">
                  <c:v>3.2300639999999996</c:v>
                </c:pt>
                <c:pt idx="102">
                  <c:v>3.2337759999999998</c:v>
                </c:pt>
                <c:pt idx="103">
                  <c:v>3.2361789999999999</c:v>
                </c:pt>
                <c:pt idx="104">
                  <c:v>3.2380880000000003</c:v>
                </c:pt>
                <c:pt idx="105">
                  <c:v>3.241193</c:v>
                </c:pt>
                <c:pt idx="106">
                  <c:v>3.2634629999999998</c:v>
                </c:pt>
                <c:pt idx="107">
                  <c:v>3.2412230000000006</c:v>
                </c:pt>
                <c:pt idx="108">
                  <c:v>3.2354910000000006</c:v>
                </c:pt>
                <c:pt idx="109">
                  <c:v>3.2487249999999994</c:v>
                </c:pt>
                <c:pt idx="110">
                  <c:v>3.2332380000000001</c:v>
                </c:pt>
                <c:pt idx="111">
                  <c:v>3.2375169999999995</c:v>
                </c:pt>
                <c:pt idx="112">
                  <c:v>3.207471</c:v>
                </c:pt>
                <c:pt idx="113">
                  <c:v>3.2366840000000003</c:v>
                </c:pt>
                <c:pt idx="114">
                  <c:v>3.2104520000000001</c:v>
                </c:pt>
                <c:pt idx="115">
                  <c:v>3.2158819999999997</c:v>
                </c:pt>
                <c:pt idx="116">
                  <c:v>3.2082420000000003</c:v>
                </c:pt>
                <c:pt idx="117">
                  <c:v>3.2142270000000002</c:v>
                </c:pt>
                <c:pt idx="118">
                  <c:v>3.1972019999999999</c:v>
                </c:pt>
                <c:pt idx="119">
                  <c:v>3.2003349999999999</c:v>
                </c:pt>
                <c:pt idx="120">
                  <c:v>3.2109779999999999</c:v>
                </c:pt>
                <c:pt idx="121">
                  <c:v>3.1997080000000002</c:v>
                </c:pt>
                <c:pt idx="122">
                  <c:v>3.2116740000000004</c:v>
                </c:pt>
                <c:pt idx="123">
                  <c:v>3.2010709999999998</c:v>
                </c:pt>
                <c:pt idx="124">
                  <c:v>3.2382239999999998</c:v>
                </c:pt>
                <c:pt idx="125">
                  <c:v>3.1988440000000002</c:v>
                </c:pt>
                <c:pt idx="126">
                  <c:v>3.2189960000000006</c:v>
                </c:pt>
                <c:pt idx="127">
                  <c:v>3.1767180000000002</c:v>
                </c:pt>
                <c:pt idx="128">
                  <c:v>3.1956519999999999</c:v>
                </c:pt>
                <c:pt idx="129">
                  <c:v>3.1678489999999995</c:v>
                </c:pt>
                <c:pt idx="130">
                  <c:v>3.1706859999999999</c:v>
                </c:pt>
                <c:pt idx="131">
                  <c:v>3.1860780000000002</c:v>
                </c:pt>
                <c:pt idx="132">
                  <c:v>3.1919900000000005</c:v>
                </c:pt>
                <c:pt idx="133">
                  <c:v>3.1634000000000002</c:v>
                </c:pt>
                <c:pt idx="134">
                  <c:v>3.1584049999999992</c:v>
                </c:pt>
                <c:pt idx="135">
                  <c:v>3.1607719999999997</c:v>
                </c:pt>
                <c:pt idx="136">
                  <c:v>3.1576560000000002</c:v>
                </c:pt>
                <c:pt idx="137">
                  <c:v>3.1590559999999996</c:v>
                </c:pt>
                <c:pt idx="138">
                  <c:v>3.1709480000000001</c:v>
                </c:pt>
                <c:pt idx="139">
                  <c:v>3.1535820000000001</c:v>
                </c:pt>
                <c:pt idx="140">
                  <c:v>3.1615920000000006</c:v>
                </c:pt>
                <c:pt idx="141">
                  <c:v>3.175719</c:v>
                </c:pt>
                <c:pt idx="142">
                  <c:v>3.1545620000000003</c:v>
                </c:pt>
                <c:pt idx="143">
                  <c:v>3.1686480000000001</c:v>
                </c:pt>
                <c:pt idx="144">
                  <c:v>3.1491740000000004</c:v>
                </c:pt>
                <c:pt idx="145">
                  <c:v>3.1424760000000003</c:v>
                </c:pt>
                <c:pt idx="146">
                  <c:v>3.1372270000000002</c:v>
                </c:pt>
                <c:pt idx="147">
                  <c:v>3.1455790000000006</c:v>
                </c:pt>
                <c:pt idx="148">
                  <c:v>3.1219029999999997</c:v>
                </c:pt>
                <c:pt idx="149">
                  <c:v>3.1417460000000004</c:v>
                </c:pt>
                <c:pt idx="150">
                  <c:v>3.1345110000000007</c:v>
                </c:pt>
                <c:pt idx="151">
                  <c:v>3.1466089999999998</c:v>
                </c:pt>
                <c:pt idx="152">
                  <c:v>3.1295400000000004</c:v>
                </c:pt>
                <c:pt idx="153">
                  <c:v>3.1189999999999998</c:v>
                </c:pt>
                <c:pt idx="154">
                  <c:v>3.1266070000000008</c:v>
                </c:pt>
                <c:pt idx="155">
                  <c:v>3.1227150000000004</c:v>
                </c:pt>
                <c:pt idx="156">
                  <c:v>3.1256409999999999</c:v>
                </c:pt>
                <c:pt idx="157">
                  <c:v>3.113391</c:v>
                </c:pt>
                <c:pt idx="158">
                  <c:v>3.1348090000000006</c:v>
                </c:pt>
                <c:pt idx="159">
                  <c:v>3.1079549999999996</c:v>
                </c:pt>
                <c:pt idx="160">
                  <c:v>3.1049579999999999</c:v>
                </c:pt>
                <c:pt idx="161">
                  <c:v>3.1025359999999997</c:v>
                </c:pt>
                <c:pt idx="162">
                  <c:v>3.1009760000000002</c:v>
                </c:pt>
                <c:pt idx="163">
                  <c:v>3.1056400000000002</c:v>
                </c:pt>
                <c:pt idx="164">
                  <c:v>3.1114660000000001</c:v>
                </c:pt>
                <c:pt idx="165">
                  <c:v>3.0945399999999994</c:v>
                </c:pt>
                <c:pt idx="166">
                  <c:v>3.1180270000000005</c:v>
                </c:pt>
                <c:pt idx="167">
                  <c:v>3.1077700000000004</c:v>
                </c:pt>
                <c:pt idx="168">
                  <c:v>3.0970720000000007</c:v>
                </c:pt>
                <c:pt idx="169">
                  <c:v>3.1122300000000003</c:v>
                </c:pt>
                <c:pt idx="170">
                  <c:v>3.0931610000000003</c:v>
                </c:pt>
                <c:pt idx="171">
                  <c:v>3.1077880000000002</c:v>
                </c:pt>
                <c:pt idx="172">
                  <c:v>3.0820379999999998</c:v>
                </c:pt>
                <c:pt idx="173">
                  <c:v>3.0810659999999999</c:v>
                </c:pt>
                <c:pt idx="174">
                  <c:v>3.0768899999999997</c:v>
                </c:pt>
                <c:pt idx="175">
                  <c:v>3.0777599999999996</c:v>
                </c:pt>
                <c:pt idx="176">
                  <c:v>3.0933069999999994</c:v>
                </c:pt>
                <c:pt idx="177">
                  <c:v>3.0966430000000003</c:v>
                </c:pt>
                <c:pt idx="178">
                  <c:v>3.0762540000000005</c:v>
                </c:pt>
                <c:pt idx="179">
                  <c:v>3.068187</c:v>
                </c:pt>
                <c:pt idx="180">
                  <c:v>3.0635620000000001</c:v>
                </c:pt>
                <c:pt idx="181">
                  <c:v>3.0773419999999998</c:v>
                </c:pt>
                <c:pt idx="182">
                  <c:v>3.0638740000000002</c:v>
                </c:pt>
                <c:pt idx="183">
                  <c:v>3.0545249999999999</c:v>
                </c:pt>
                <c:pt idx="184">
                  <c:v>3.0760050000000003</c:v>
                </c:pt>
                <c:pt idx="185">
                  <c:v>3.0625850000000003</c:v>
                </c:pt>
                <c:pt idx="186">
                  <c:v>3.0552950000000001</c:v>
                </c:pt>
                <c:pt idx="187">
                  <c:v>3.044778</c:v>
                </c:pt>
                <c:pt idx="188">
                  <c:v>3.0501259999999997</c:v>
                </c:pt>
                <c:pt idx="189">
                  <c:v>3.0544719999999996</c:v>
                </c:pt>
                <c:pt idx="190">
                  <c:v>3.0456240000000001</c:v>
                </c:pt>
                <c:pt idx="191">
                  <c:v>3.0465749999999998</c:v>
                </c:pt>
                <c:pt idx="192">
                  <c:v>3.0475640000000004</c:v>
                </c:pt>
                <c:pt idx="193">
                  <c:v>3.03817</c:v>
                </c:pt>
                <c:pt idx="194">
                  <c:v>3.0336790000000002</c:v>
                </c:pt>
                <c:pt idx="195">
                  <c:v>3.0244340000000003</c:v>
                </c:pt>
                <c:pt idx="196">
                  <c:v>3.0276380000000005</c:v>
                </c:pt>
                <c:pt idx="197">
                  <c:v>3.036149</c:v>
                </c:pt>
                <c:pt idx="198">
                  <c:v>3.0196909999999999</c:v>
                </c:pt>
                <c:pt idx="199">
                  <c:v>3.0270920000000006</c:v>
                </c:pt>
                <c:pt idx="200">
                  <c:v>3.0202499999999999</c:v>
                </c:pt>
                <c:pt idx="201">
                  <c:v>3.0185130000000004</c:v>
                </c:pt>
                <c:pt idx="202">
                  <c:v>3.0127469999999992</c:v>
                </c:pt>
                <c:pt idx="203">
                  <c:v>3.0125299999999999</c:v>
                </c:pt>
                <c:pt idx="204">
                  <c:v>3.0483229999999999</c:v>
                </c:pt>
                <c:pt idx="205">
                  <c:v>3.0266310000000001</c:v>
                </c:pt>
                <c:pt idx="206">
                  <c:v>3.0002640000000005</c:v>
                </c:pt>
                <c:pt idx="207">
                  <c:v>3.0162629999999995</c:v>
                </c:pt>
                <c:pt idx="208">
                  <c:v>3.0043980000000001</c:v>
                </c:pt>
                <c:pt idx="209">
                  <c:v>2.9883310000000005</c:v>
                </c:pt>
                <c:pt idx="210">
                  <c:v>2.9946799999999998</c:v>
                </c:pt>
                <c:pt idx="211">
                  <c:v>2.9905999999999997</c:v>
                </c:pt>
                <c:pt idx="212">
                  <c:v>3.0084449999999991</c:v>
                </c:pt>
                <c:pt idx="213">
                  <c:v>3.0092949999999998</c:v>
                </c:pt>
                <c:pt idx="214">
                  <c:v>3.004359</c:v>
                </c:pt>
                <c:pt idx="215">
                  <c:v>3.0167410000000006</c:v>
                </c:pt>
                <c:pt idx="216">
                  <c:v>3.0022159999999998</c:v>
                </c:pt>
                <c:pt idx="217">
                  <c:v>2.9861409999999999</c:v>
                </c:pt>
                <c:pt idx="218">
                  <c:v>2.9749699999999999</c:v>
                </c:pt>
                <c:pt idx="219">
                  <c:v>2.9753530000000001</c:v>
                </c:pt>
                <c:pt idx="220">
                  <c:v>2.9803309999999996</c:v>
                </c:pt>
                <c:pt idx="221">
                  <c:v>2.9912340000000004</c:v>
                </c:pt>
                <c:pt idx="222">
                  <c:v>2.9883069999999998</c:v>
                </c:pt>
                <c:pt idx="223">
                  <c:v>2.9729829999999993</c:v>
                </c:pt>
                <c:pt idx="224">
                  <c:v>2.9688359999999996</c:v>
                </c:pt>
                <c:pt idx="225">
                  <c:v>2.9626270000000003</c:v>
                </c:pt>
                <c:pt idx="226">
                  <c:v>2.9729019999999995</c:v>
                </c:pt>
                <c:pt idx="227">
                  <c:v>2.9536610000000003</c:v>
                </c:pt>
                <c:pt idx="228">
                  <c:v>2.975263</c:v>
                </c:pt>
                <c:pt idx="229">
                  <c:v>2.9586220000000001</c:v>
                </c:pt>
                <c:pt idx="230">
                  <c:v>2.9692660000000002</c:v>
                </c:pt>
                <c:pt idx="231">
                  <c:v>2.9539790000000004</c:v>
                </c:pt>
                <c:pt idx="232">
                  <c:v>2.9657850000000003</c:v>
                </c:pt>
                <c:pt idx="233">
                  <c:v>2.9766170000000001</c:v>
                </c:pt>
                <c:pt idx="234">
                  <c:v>2.973922</c:v>
                </c:pt>
                <c:pt idx="235">
                  <c:v>2.9379400000000002</c:v>
                </c:pt>
                <c:pt idx="236">
                  <c:v>2.9413030000000004</c:v>
                </c:pt>
                <c:pt idx="237">
                  <c:v>2.9264970000000003</c:v>
                </c:pt>
                <c:pt idx="238">
                  <c:v>2.9390130000000001</c:v>
                </c:pt>
                <c:pt idx="239">
                  <c:v>2.9258220000000001</c:v>
                </c:pt>
                <c:pt idx="240">
                  <c:v>2.9411620000000003</c:v>
                </c:pt>
                <c:pt idx="241">
                  <c:v>2.9447780000000003</c:v>
                </c:pt>
                <c:pt idx="242">
                  <c:v>2.9450339999999997</c:v>
                </c:pt>
                <c:pt idx="243">
                  <c:v>2.9179149999999998</c:v>
                </c:pt>
                <c:pt idx="244">
                  <c:v>2.9378529999999996</c:v>
                </c:pt>
                <c:pt idx="245">
                  <c:v>2.9251250000000004</c:v>
                </c:pt>
                <c:pt idx="246">
                  <c:v>2.9271089999999997</c:v>
                </c:pt>
                <c:pt idx="247">
                  <c:v>2.9380160000000002</c:v>
                </c:pt>
                <c:pt idx="248">
                  <c:v>2.9197359999999994</c:v>
                </c:pt>
                <c:pt idx="249">
                  <c:v>2.9239899999999999</c:v>
                </c:pt>
                <c:pt idx="250">
                  <c:v>2.9172670000000007</c:v>
                </c:pt>
                <c:pt idx="251">
                  <c:v>2.9203459999999994</c:v>
                </c:pt>
                <c:pt idx="252">
                  <c:v>2.9156069999999996</c:v>
                </c:pt>
                <c:pt idx="253">
                  <c:v>2.913278</c:v>
                </c:pt>
                <c:pt idx="254">
                  <c:v>2.8937749999999998</c:v>
                </c:pt>
                <c:pt idx="255">
                  <c:v>2.8887450000000001</c:v>
                </c:pt>
                <c:pt idx="256">
                  <c:v>2.8966029999999998</c:v>
                </c:pt>
                <c:pt idx="257">
                  <c:v>2.9226470000000004</c:v>
                </c:pt>
                <c:pt idx="258">
                  <c:v>2.878387</c:v>
                </c:pt>
                <c:pt idx="259">
                  <c:v>2.88741</c:v>
                </c:pt>
                <c:pt idx="260">
                  <c:v>2.8726250000000002</c:v>
                </c:pt>
                <c:pt idx="261">
                  <c:v>2.8687079999999998</c:v>
                </c:pt>
                <c:pt idx="262">
                  <c:v>2.8652709999999999</c:v>
                </c:pt>
                <c:pt idx="263">
                  <c:v>2.8684820000000002</c:v>
                </c:pt>
                <c:pt idx="264">
                  <c:v>2.87981</c:v>
                </c:pt>
                <c:pt idx="265">
                  <c:v>2.8775740000000001</c:v>
                </c:pt>
                <c:pt idx="266">
                  <c:v>2.8810229999999999</c:v>
                </c:pt>
                <c:pt idx="267">
                  <c:v>2.8693499999999998</c:v>
                </c:pt>
                <c:pt idx="268">
                  <c:v>2.8738579999999994</c:v>
                </c:pt>
                <c:pt idx="269">
                  <c:v>2.8705300000000005</c:v>
                </c:pt>
                <c:pt idx="270">
                  <c:v>2.8605170000000006</c:v>
                </c:pt>
                <c:pt idx="271">
                  <c:v>2.8481309999999995</c:v>
                </c:pt>
                <c:pt idx="272">
                  <c:v>2.8501690000000002</c:v>
                </c:pt>
                <c:pt idx="273">
                  <c:v>2.8509869999999999</c:v>
                </c:pt>
                <c:pt idx="274">
                  <c:v>2.8363859999999992</c:v>
                </c:pt>
                <c:pt idx="275">
                  <c:v>2.839823</c:v>
                </c:pt>
                <c:pt idx="276">
                  <c:v>2.8440190000000003</c:v>
                </c:pt>
                <c:pt idx="277">
                  <c:v>2.8502769999999993</c:v>
                </c:pt>
                <c:pt idx="278">
                  <c:v>2.8290730000000002</c:v>
                </c:pt>
                <c:pt idx="279">
                  <c:v>2.8584320000000005</c:v>
                </c:pt>
                <c:pt idx="280">
                  <c:v>2.8352529999999998</c:v>
                </c:pt>
                <c:pt idx="281">
                  <c:v>2.8310740000000001</c:v>
                </c:pt>
                <c:pt idx="282">
                  <c:v>2.8434619999999997</c:v>
                </c:pt>
                <c:pt idx="283">
                  <c:v>2.8254039999999998</c:v>
                </c:pt>
                <c:pt idx="284">
                  <c:v>2.8155479999999997</c:v>
                </c:pt>
                <c:pt idx="285">
                  <c:v>2.8239730000000005</c:v>
                </c:pt>
                <c:pt idx="286">
                  <c:v>2.8106239999999998</c:v>
                </c:pt>
                <c:pt idx="287">
                  <c:v>2.8111009999999998</c:v>
                </c:pt>
                <c:pt idx="288">
                  <c:v>2.8074829999999995</c:v>
                </c:pt>
                <c:pt idx="289">
                  <c:v>2.8097560000000001</c:v>
                </c:pt>
                <c:pt idx="290">
                  <c:v>2.8223629999999993</c:v>
                </c:pt>
                <c:pt idx="291">
                  <c:v>2.814019</c:v>
                </c:pt>
                <c:pt idx="292">
                  <c:v>2.8120719999999997</c:v>
                </c:pt>
                <c:pt idx="293">
                  <c:v>2.800376</c:v>
                </c:pt>
                <c:pt idx="294">
                  <c:v>2.812379</c:v>
                </c:pt>
                <c:pt idx="295">
                  <c:v>2.7981870000000004</c:v>
                </c:pt>
                <c:pt idx="296">
                  <c:v>2.8009719999999998</c:v>
                </c:pt>
                <c:pt idx="297">
                  <c:v>2.8112550000000001</c:v>
                </c:pt>
                <c:pt idx="298">
                  <c:v>2.7924860000000002</c:v>
                </c:pt>
                <c:pt idx="299">
                  <c:v>2.7866420000000005</c:v>
                </c:pt>
                <c:pt idx="300">
                  <c:v>2.7943370000000005</c:v>
                </c:pt>
                <c:pt idx="301">
                  <c:v>2.7793320000000001</c:v>
                </c:pt>
                <c:pt idx="302">
                  <c:v>2.790629</c:v>
                </c:pt>
                <c:pt idx="303">
                  <c:v>2.7740130000000001</c:v>
                </c:pt>
                <c:pt idx="304">
                  <c:v>2.7977159999999994</c:v>
                </c:pt>
                <c:pt idx="305">
                  <c:v>2.7670630000000003</c:v>
                </c:pt>
                <c:pt idx="306">
                  <c:v>2.7599090000000004</c:v>
                </c:pt>
                <c:pt idx="307">
                  <c:v>2.7690289999999997</c:v>
                </c:pt>
                <c:pt idx="308">
                  <c:v>2.7669810000000004</c:v>
                </c:pt>
                <c:pt idx="309">
                  <c:v>2.7560900000000004</c:v>
                </c:pt>
                <c:pt idx="310">
                  <c:v>2.7581620000000004</c:v>
                </c:pt>
                <c:pt idx="311">
                  <c:v>2.7724059999999993</c:v>
                </c:pt>
                <c:pt idx="312">
                  <c:v>2.751722</c:v>
                </c:pt>
                <c:pt idx="313">
                  <c:v>2.7550800000000004</c:v>
                </c:pt>
                <c:pt idx="314">
                  <c:v>2.7575449999999995</c:v>
                </c:pt>
                <c:pt idx="315">
                  <c:v>2.7520779999999991</c:v>
                </c:pt>
                <c:pt idx="316">
                  <c:v>2.7434409999999998</c:v>
                </c:pt>
                <c:pt idx="317">
                  <c:v>2.7778499999999999</c:v>
                </c:pt>
                <c:pt idx="318">
                  <c:v>2.780214</c:v>
                </c:pt>
                <c:pt idx="319">
                  <c:v>2.7634590000000001</c:v>
                </c:pt>
                <c:pt idx="320">
                  <c:v>2.7244639999999993</c:v>
                </c:pt>
                <c:pt idx="321">
                  <c:v>2.7309129999999993</c:v>
                </c:pt>
                <c:pt idx="322">
                  <c:v>2.7645720000000003</c:v>
                </c:pt>
                <c:pt idx="323">
                  <c:v>2.7410769999999998</c:v>
                </c:pt>
                <c:pt idx="324">
                  <c:v>2.7462210000000002</c:v>
                </c:pt>
                <c:pt idx="325">
                  <c:v>2.7133779999999996</c:v>
                </c:pt>
                <c:pt idx="326">
                  <c:v>2.7323040000000001</c:v>
                </c:pt>
                <c:pt idx="327">
                  <c:v>2.7217750000000001</c:v>
                </c:pt>
                <c:pt idx="328">
                  <c:v>2.7416399999999994</c:v>
                </c:pt>
                <c:pt idx="329">
                  <c:v>2.7076479999999998</c:v>
                </c:pt>
                <c:pt idx="330">
                  <c:v>2.7097169999999995</c:v>
                </c:pt>
                <c:pt idx="331">
                  <c:v>2.7148900000000005</c:v>
                </c:pt>
                <c:pt idx="332">
                  <c:v>2.7116069999999999</c:v>
                </c:pt>
                <c:pt idx="333">
                  <c:v>2.7204420000000002</c:v>
                </c:pt>
                <c:pt idx="334">
                  <c:v>2.7415969999999996</c:v>
                </c:pt>
                <c:pt idx="335">
                  <c:v>2.6967310000000007</c:v>
                </c:pt>
                <c:pt idx="336">
                  <c:v>2.6935080000000005</c:v>
                </c:pt>
                <c:pt idx="337">
                  <c:v>2.69543</c:v>
                </c:pt>
                <c:pt idx="338">
                  <c:v>2.7007789999999998</c:v>
                </c:pt>
                <c:pt idx="339">
                  <c:v>2.6823009999999998</c:v>
                </c:pt>
                <c:pt idx="340">
                  <c:v>2.6745169999999998</c:v>
                </c:pt>
                <c:pt idx="341">
                  <c:v>2.6745939999999999</c:v>
                </c:pt>
                <c:pt idx="342">
                  <c:v>2.6672729999999998</c:v>
                </c:pt>
                <c:pt idx="343">
                  <c:v>2.6832790000000006</c:v>
                </c:pt>
                <c:pt idx="344">
                  <c:v>2.6634290000000007</c:v>
                </c:pt>
                <c:pt idx="345">
                  <c:v>2.7049180000000002</c:v>
                </c:pt>
                <c:pt idx="346">
                  <c:v>2.6681270000000001</c:v>
                </c:pt>
                <c:pt idx="347">
                  <c:v>2.6635800000000005</c:v>
                </c:pt>
                <c:pt idx="348">
                  <c:v>2.6631900000000002</c:v>
                </c:pt>
                <c:pt idx="349">
                  <c:v>2.6610110000000002</c:v>
                </c:pt>
                <c:pt idx="350">
                  <c:v>2.6638979999999997</c:v>
                </c:pt>
                <c:pt idx="351">
                  <c:v>2.6553700000000005</c:v>
                </c:pt>
                <c:pt idx="352">
                  <c:v>2.6541379999999997</c:v>
                </c:pt>
                <c:pt idx="353">
                  <c:v>2.6368480000000005</c:v>
                </c:pt>
                <c:pt idx="354">
                  <c:v>2.6630140000000004</c:v>
                </c:pt>
                <c:pt idx="355">
                  <c:v>2.666531</c:v>
                </c:pt>
                <c:pt idx="356">
                  <c:v>2.6369939999999996</c:v>
                </c:pt>
                <c:pt idx="357">
                  <c:v>2.6337640000000002</c:v>
                </c:pt>
                <c:pt idx="358">
                  <c:v>2.6544730000000003</c:v>
                </c:pt>
                <c:pt idx="359">
                  <c:v>2.6473510000000005</c:v>
                </c:pt>
                <c:pt idx="360">
                  <c:v>2.6381540000000001</c:v>
                </c:pt>
                <c:pt idx="361">
                  <c:v>2.6565380000000003</c:v>
                </c:pt>
                <c:pt idx="362">
                  <c:v>2.6544240000000006</c:v>
                </c:pt>
                <c:pt idx="363">
                  <c:v>2.6457160000000002</c:v>
                </c:pt>
                <c:pt idx="364">
                  <c:v>2.6507399999999999</c:v>
                </c:pt>
                <c:pt idx="365">
                  <c:v>2.6317399999999997</c:v>
                </c:pt>
                <c:pt idx="366">
                  <c:v>2.653931</c:v>
                </c:pt>
                <c:pt idx="367">
                  <c:v>2.6322489999999998</c:v>
                </c:pt>
                <c:pt idx="368">
                  <c:v>2.6413070000000003</c:v>
                </c:pt>
                <c:pt idx="369">
                  <c:v>2.6241579999999995</c:v>
                </c:pt>
                <c:pt idx="370">
                  <c:v>2.6192919999999997</c:v>
                </c:pt>
                <c:pt idx="371">
                  <c:v>2.6172060000000004</c:v>
                </c:pt>
                <c:pt idx="372">
                  <c:v>2.6040540000000005</c:v>
                </c:pt>
                <c:pt idx="373">
                  <c:v>2.6454140000000006</c:v>
                </c:pt>
                <c:pt idx="374">
                  <c:v>2.6078010000000003</c:v>
                </c:pt>
                <c:pt idx="375">
                  <c:v>2.6464030000000003</c:v>
                </c:pt>
                <c:pt idx="376">
                  <c:v>2.6093589999999995</c:v>
                </c:pt>
                <c:pt idx="377">
                  <c:v>2.6239870000000005</c:v>
                </c:pt>
                <c:pt idx="378">
                  <c:v>2.6083850000000002</c:v>
                </c:pt>
                <c:pt idx="379">
                  <c:v>2.5869020000000003</c:v>
                </c:pt>
                <c:pt idx="380">
                  <c:v>2.6006330000000002</c:v>
                </c:pt>
                <c:pt idx="381">
                  <c:v>2.5841810000000001</c:v>
                </c:pt>
                <c:pt idx="382">
                  <c:v>2.5858100000000004</c:v>
                </c:pt>
                <c:pt idx="383">
                  <c:v>2.6075540000000004</c:v>
                </c:pt>
                <c:pt idx="384">
                  <c:v>2.5996749999999995</c:v>
                </c:pt>
                <c:pt idx="385">
                  <c:v>2.5891210000000004</c:v>
                </c:pt>
                <c:pt idx="386">
                  <c:v>2.5903730000000005</c:v>
                </c:pt>
                <c:pt idx="387">
                  <c:v>2.5842749999999999</c:v>
                </c:pt>
                <c:pt idx="388">
                  <c:v>2.5856130000000004</c:v>
                </c:pt>
                <c:pt idx="389">
                  <c:v>2.5757600000000007</c:v>
                </c:pt>
                <c:pt idx="390">
                  <c:v>2.5876599999999996</c:v>
                </c:pt>
                <c:pt idx="391">
                  <c:v>2.5689250000000001</c:v>
                </c:pt>
                <c:pt idx="392">
                  <c:v>2.5839730000000003</c:v>
                </c:pt>
                <c:pt idx="393">
                  <c:v>2.5687519999999999</c:v>
                </c:pt>
                <c:pt idx="394">
                  <c:v>2.5958610000000002</c:v>
                </c:pt>
                <c:pt idx="395">
                  <c:v>2.5590259999999994</c:v>
                </c:pt>
                <c:pt idx="396">
                  <c:v>2.5598099999999997</c:v>
                </c:pt>
                <c:pt idx="397">
                  <c:v>2.5541040000000006</c:v>
                </c:pt>
                <c:pt idx="398">
                  <c:v>2.5784220000000007</c:v>
                </c:pt>
                <c:pt idx="399">
                  <c:v>2.5704359999999999</c:v>
                </c:pt>
                <c:pt idx="400">
                  <c:v>2.5712630000000001</c:v>
                </c:pt>
                <c:pt idx="401">
                  <c:v>2.5552800000000007</c:v>
                </c:pt>
                <c:pt idx="402">
                  <c:v>2.5521989999999999</c:v>
                </c:pt>
                <c:pt idx="403">
                  <c:v>2.5421300000000002</c:v>
                </c:pt>
                <c:pt idx="404">
                  <c:v>2.5355830000000008</c:v>
                </c:pt>
                <c:pt idx="405">
                  <c:v>2.5540429999999992</c:v>
                </c:pt>
                <c:pt idx="406">
                  <c:v>2.5413130000000006</c:v>
                </c:pt>
                <c:pt idx="407">
                  <c:v>2.5469710000000001</c:v>
                </c:pt>
                <c:pt idx="408">
                  <c:v>2.5401180000000005</c:v>
                </c:pt>
                <c:pt idx="409">
                  <c:v>2.5228729999999997</c:v>
                </c:pt>
                <c:pt idx="410">
                  <c:v>2.5483420000000008</c:v>
                </c:pt>
                <c:pt idx="411">
                  <c:v>2.5375380000000005</c:v>
                </c:pt>
                <c:pt idx="412">
                  <c:v>2.5286340000000003</c:v>
                </c:pt>
                <c:pt idx="413">
                  <c:v>2.522049</c:v>
                </c:pt>
                <c:pt idx="414">
                  <c:v>2.5179070000000001</c:v>
                </c:pt>
                <c:pt idx="415">
                  <c:v>2.5149049999999997</c:v>
                </c:pt>
                <c:pt idx="416">
                  <c:v>2.5194849999999995</c:v>
                </c:pt>
                <c:pt idx="417">
                  <c:v>2.5273220000000007</c:v>
                </c:pt>
                <c:pt idx="418">
                  <c:v>2.5123389999999999</c:v>
                </c:pt>
                <c:pt idx="419">
                  <c:v>2.5097999999999994</c:v>
                </c:pt>
                <c:pt idx="420">
                  <c:v>2.5218759999999998</c:v>
                </c:pt>
                <c:pt idx="421">
                  <c:v>2.5014060000000002</c:v>
                </c:pt>
                <c:pt idx="422">
                  <c:v>2.5172629999999998</c:v>
                </c:pt>
                <c:pt idx="423">
                  <c:v>2.4875870000000004</c:v>
                </c:pt>
                <c:pt idx="424">
                  <c:v>2.5242700000000005</c:v>
                </c:pt>
                <c:pt idx="425">
                  <c:v>2.4900209999999996</c:v>
                </c:pt>
                <c:pt idx="426">
                  <c:v>2.4892839999999996</c:v>
                </c:pt>
                <c:pt idx="427">
                  <c:v>2.4966520000000001</c:v>
                </c:pt>
                <c:pt idx="428">
                  <c:v>2.4723169999999994</c:v>
                </c:pt>
                <c:pt idx="429">
                  <c:v>2.4973380000000001</c:v>
                </c:pt>
                <c:pt idx="430">
                  <c:v>2.4672140000000002</c:v>
                </c:pt>
                <c:pt idx="431">
                  <c:v>2.5167530000000005</c:v>
                </c:pt>
                <c:pt idx="432">
                  <c:v>2.4621620000000002</c:v>
                </c:pt>
                <c:pt idx="433">
                  <c:v>2.470383</c:v>
                </c:pt>
                <c:pt idx="434">
                  <c:v>2.4744069999999994</c:v>
                </c:pt>
                <c:pt idx="435">
                  <c:v>2.4891569999999996</c:v>
                </c:pt>
                <c:pt idx="436">
                  <c:v>2.4925750000000004</c:v>
                </c:pt>
                <c:pt idx="437">
                  <c:v>2.4505780000000001</c:v>
                </c:pt>
                <c:pt idx="438">
                  <c:v>2.4611469999999995</c:v>
                </c:pt>
                <c:pt idx="439">
                  <c:v>2.4763640000000002</c:v>
                </c:pt>
                <c:pt idx="440">
                  <c:v>2.4723690000000005</c:v>
                </c:pt>
                <c:pt idx="441">
                  <c:v>2.4438240000000002</c:v>
                </c:pt>
                <c:pt idx="442">
                  <c:v>2.4346880000000004</c:v>
                </c:pt>
                <c:pt idx="443">
                  <c:v>2.4491250000000004</c:v>
                </c:pt>
                <c:pt idx="444">
                  <c:v>2.4727389999999998</c:v>
                </c:pt>
                <c:pt idx="445">
                  <c:v>2.481649</c:v>
                </c:pt>
                <c:pt idx="446">
                  <c:v>2.4552579999999997</c:v>
                </c:pt>
                <c:pt idx="447">
                  <c:v>2.4424279999999996</c:v>
                </c:pt>
                <c:pt idx="448">
                  <c:v>2.4383780000000002</c:v>
                </c:pt>
                <c:pt idx="449">
                  <c:v>2.4138919999999997</c:v>
                </c:pt>
                <c:pt idx="450">
                  <c:v>2.4310339999999995</c:v>
                </c:pt>
                <c:pt idx="451">
                  <c:v>2.4232529999999999</c:v>
                </c:pt>
                <c:pt idx="452">
                  <c:v>2.4511660000000006</c:v>
                </c:pt>
                <c:pt idx="453">
                  <c:v>2.4288920000000003</c:v>
                </c:pt>
                <c:pt idx="454">
                  <c:v>2.419041</c:v>
                </c:pt>
                <c:pt idx="455">
                  <c:v>2.4174819999999997</c:v>
                </c:pt>
                <c:pt idx="456">
                  <c:v>2.403041</c:v>
                </c:pt>
                <c:pt idx="457">
                  <c:v>2.4114709999999997</c:v>
                </c:pt>
                <c:pt idx="458">
                  <c:v>2.4018879999999996</c:v>
                </c:pt>
                <c:pt idx="459">
                  <c:v>2.4025970000000001</c:v>
                </c:pt>
                <c:pt idx="460">
                  <c:v>2.3966180000000001</c:v>
                </c:pt>
                <c:pt idx="461">
                  <c:v>2.3831860000000002</c:v>
                </c:pt>
                <c:pt idx="462">
                  <c:v>2.4019580000000005</c:v>
                </c:pt>
                <c:pt idx="463">
                  <c:v>2.3704289999999997</c:v>
                </c:pt>
                <c:pt idx="464">
                  <c:v>2.4107510000000003</c:v>
                </c:pt>
                <c:pt idx="465">
                  <c:v>2.3544519999999993</c:v>
                </c:pt>
                <c:pt idx="466">
                  <c:v>2.3699240000000001</c:v>
                </c:pt>
                <c:pt idx="467">
                  <c:v>2.3619669999999999</c:v>
                </c:pt>
                <c:pt idx="468">
                  <c:v>2.3549530000000001</c:v>
                </c:pt>
                <c:pt idx="469">
                  <c:v>2.3704349999999996</c:v>
                </c:pt>
                <c:pt idx="470">
                  <c:v>2.3586349999999996</c:v>
                </c:pt>
                <c:pt idx="471">
                  <c:v>2.3667389999999999</c:v>
                </c:pt>
                <c:pt idx="472">
                  <c:v>2.3442300000000005</c:v>
                </c:pt>
                <c:pt idx="473">
                  <c:v>2.3463770000000004</c:v>
                </c:pt>
                <c:pt idx="474">
                  <c:v>2.3459729999999999</c:v>
                </c:pt>
                <c:pt idx="475">
                  <c:v>2.3434439999999999</c:v>
                </c:pt>
                <c:pt idx="476">
                  <c:v>2.3437020000000004</c:v>
                </c:pt>
                <c:pt idx="477">
                  <c:v>2.3368339999999996</c:v>
                </c:pt>
                <c:pt idx="478">
                  <c:v>2.3606790000000002</c:v>
                </c:pt>
                <c:pt idx="479">
                  <c:v>2.3141559999999997</c:v>
                </c:pt>
                <c:pt idx="480">
                  <c:v>2.3477110000000003</c:v>
                </c:pt>
                <c:pt idx="481">
                  <c:v>2.3436499999999993</c:v>
                </c:pt>
                <c:pt idx="482">
                  <c:v>2.3225910000000001</c:v>
                </c:pt>
                <c:pt idx="483">
                  <c:v>2.3382950000000005</c:v>
                </c:pt>
                <c:pt idx="484">
                  <c:v>2.3286449999999999</c:v>
                </c:pt>
                <c:pt idx="485">
                  <c:v>2.3417919999999999</c:v>
                </c:pt>
                <c:pt idx="486">
                  <c:v>2.3124180000000001</c:v>
                </c:pt>
                <c:pt idx="487">
                  <c:v>2.3135940000000002</c:v>
                </c:pt>
                <c:pt idx="488">
                  <c:v>2.3102130000000001</c:v>
                </c:pt>
                <c:pt idx="489">
                  <c:v>2.2957140000000003</c:v>
                </c:pt>
                <c:pt idx="490">
                  <c:v>2.2970790000000001</c:v>
                </c:pt>
                <c:pt idx="491">
                  <c:v>2.2772220000000001</c:v>
                </c:pt>
                <c:pt idx="492">
                  <c:v>2.2926599999999997</c:v>
                </c:pt>
                <c:pt idx="493">
                  <c:v>2.2981789999999993</c:v>
                </c:pt>
                <c:pt idx="494">
                  <c:v>2.2913750000000004</c:v>
                </c:pt>
                <c:pt idx="495">
                  <c:v>2.3048800000000007</c:v>
                </c:pt>
                <c:pt idx="496">
                  <c:v>2.279706</c:v>
                </c:pt>
                <c:pt idx="497">
                  <c:v>2.2815700000000003</c:v>
                </c:pt>
                <c:pt idx="498">
                  <c:v>2.268554</c:v>
                </c:pt>
                <c:pt idx="499">
                  <c:v>2.2844030000000002</c:v>
                </c:pt>
                <c:pt idx="500">
                  <c:v>2.2710020000000002</c:v>
                </c:pt>
                <c:pt idx="501">
                  <c:v>2.2878799999999995</c:v>
                </c:pt>
                <c:pt idx="502">
                  <c:v>2.2820459999999994</c:v>
                </c:pt>
                <c:pt idx="503">
                  <c:v>2.2576269999999994</c:v>
                </c:pt>
                <c:pt idx="504">
                  <c:v>2.2637900000000002</c:v>
                </c:pt>
                <c:pt idx="505">
                  <c:v>2.2474039999999995</c:v>
                </c:pt>
                <c:pt idx="506">
                  <c:v>2.2590510000000004</c:v>
                </c:pt>
                <c:pt idx="507">
                  <c:v>2.2541950000000002</c:v>
                </c:pt>
                <c:pt idx="508">
                  <c:v>2.2725539999999995</c:v>
                </c:pt>
                <c:pt idx="509">
                  <c:v>2.2469049999999999</c:v>
                </c:pt>
                <c:pt idx="510">
                  <c:v>2.2325020000000002</c:v>
                </c:pt>
                <c:pt idx="511">
                  <c:v>2.2450840000000003</c:v>
                </c:pt>
                <c:pt idx="512">
                  <c:v>2.2293850000000006</c:v>
                </c:pt>
                <c:pt idx="513">
                  <c:v>2.23726</c:v>
                </c:pt>
                <c:pt idx="514">
                  <c:v>2.2343570000000001</c:v>
                </c:pt>
                <c:pt idx="515">
                  <c:v>2.2362060000000001</c:v>
                </c:pt>
                <c:pt idx="516">
                  <c:v>2.2444769999999998</c:v>
                </c:pt>
                <c:pt idx="517">
                  <c:v>2.2559530000000008</c:v>
                </c:pt>
                <c:pt idx="518">
                  <c:v>2.2291999999999996</c:v>
                </c:pt>
                <c:pt idx="519">
                  <c:v>2.2175229999999999</c:v>
                </c:pt>
                <c:pt idx="520">
                  <c:v>2.218547</c:v>
                </c:pt>
                <c:pt idx="521">
                  <c:v>2.2201950000000004</c:v>
                </c:pt>
                <c:pt idx="522">
                  <c:v>2.226038</c:v>
                </c:pt>
                <c:pt idx="523">
                  <c:v>2.2094259999999997</c:v>
                </c:pt>
                <c:pt idx="524">
                  <c:v>2.20824</c:v>
                </c:pt>
                <c:pt idx="525">
                  <c:v>2.2185890000000006</c:v>
                </c:pt>
                <c:pt idx="526">
                  <c:v>2.2094189999999996</c:v>
                </c:pt>
                <c:pt idx="527">
                  <c:v>2.219843</c:v>
                </c:pt>
                <c:pt idx="528">
                  <c:v>2.2041219999999999</c:v>
                </c:pt>
                <c:pt idx="529">
                  <c:v>2.2053920000000007</c:v>
                </c:pt>
                <c:pt idx="530">
                  <c:v>2.2274919999999998</c:v>
                </c:pt>
                <c:pt idx="531">
                  <c:v>2.1944169999999996</c:v>
                </c:pt>
                <c:pt idx="532">
                  <c:v>2.1858879999999994</c:v>
                </c:pt>
                <c:pt idx="533">
                  <c:v>2.1889010000000004</c:v>
                </c:pt>
                <c:pt idx="534">
                  <c:v>2.1827990000000002</c:v>
                </c:pt>
                <c:pt idx="535">
                  <c:v>2.1804249999999996</c:v>
                </c:pt>
                <c:pt idx="536">
                  <c:v>2.16838</c:v>
                </c:pt>
                <c:pt idx="537">
                  <c:v>2.1888579999999997</c:v>
                </c:pt>
                <c:pt idx="538">
                  <c:v>2.2025610000000002</c:v>
                </c:pt>
                <c:pt idx="539">
                  <c:v>2.1929020000000001</c:v>
                </c:pt>
                <c:pt idx="540">
                  <c:v>2.1657870000000008</c:v>
                </c:pt>
                <c:pt idx="541">
                  <c:v>2.1584950000000003</c:v>
                </c:pt>
                <c:pt idx="542">
                  <c:v>2.1695359999999999</c:v>
                </c:pt>
                <c:pt idx="543">
                  <c:v>2.1568779999999999</c:v>
                </c:pt>
                <c:pt idx="544">
                  <c:v>2.1753359999999997</c:v>
                </c:pt>
                <c:pt idx="545">
                  <c:v>2.1678540000000002</c:v>
                </c:pt>
                <c:pt idx="546">
                  <c:v>2.1638609999999998</c:v>
                </c:pt>
                <c:pt idx="547">
                  <c:v>2.1728199999999998</c:v>
                </c:pt>
                <c:pt idx="548">
                  <c:v>2.1396120000000005</c:v>
                </c:pt>
                <c:pt idx="549">
                  <c:v>2.1633999999999993</c:v>
                </c:pt>
                <c:pt idx="550">
                  <c:v>2.1371860000000007</c:v>
                </c:pt>
                <c:pt idx="551">
                  <c:v>2.1488190000000005</c:v>
                </c:pt>
                <c:pt idx="552">
                  <c:v>2.1365819999999998</c:v>
                </c:pt>
                <c:pt idx="553">
                  <c:v>2.133902</c:v>
                </c:pt>
                <c:pt idx="554">
                  <c:v>2.16113</c:v>
                </c:pt>
                <c:pt idx="555">
                  <c:v>2.1468030000000002</c:v>
                </c:pt>
                <c:pt idx="556">
                  <c:v>2.1401209999999997</c:v>
                </c:pt>
                <c:pt idx="557">
                  <c:v>2.1244459999999998</c:v>
                </c:pt>
                <c:pt idx="558">
                  <c:v>2.1158130000000002</c:v>
                </c:pt>
                <c:pt idx="559">
                  <c:v>2.1256919999999999</c:v>
                </c:pt>
                <c:pt idx="560">
                  <c:v>2.1251530000000001</c:v>
                </c:pt>
                <c:pt idx="561">
                  <c:v>2.1143790000000005</c:v>
                </c:pt>
                <c:pt idx="562">
                  <c:v>2.0925549999999999</c:v>
                </c:pt>
                <c:pt idx="563">
                  <c:v>2.1006320000000001</c:v>
                </c:pt>
                <c:pt idx="564">
                  <c:v>2.0969150000000001</c:v>
                </c:pt>
                <c:pt idx="565">
                  <c:v>2.1244260000000006</c:v>
                </c:pt>
                <c:pt idx="566">
                  <c:v>2.1006629999999999</c:v>
                </c:pt>
                <c:pt idx="567">
                  <c:v>2.131615</c:v>
                </c:pt>
                <c:pt idx="568">
                  <c:v>2.1038350000000001</c:v>
                </c:pt>
                <c:pt idx="569">
                  <c:v>2.0874410000000001</c:v>
                </c:pt>
                <c:pt idx="570">
                  <c:v>2.1021350000000005</c:v>
                </c:pt>
                <c:pt idx="571">
                  <c:v>2.0883579999999995</c:v>
                </c:pt>
                <c:pt idx="572">
                  <c:v>2.0800179999999999</c:v>
                </c:pt>
                <c:pt idx="573">
                  <c:v>2.0973809999999995</c:v>
                </c:pt>
                <c:pt idx="574">
                  <c:v>2.0750070000000003</c:v>
                </c:pt>
                <c:pt idx="575">
                  <c:v>2.0749019999999998</c:v>
                </c:pt>
                <c:pt idx="576">
                  <c:v>2.06792</c:v>
                </c:pt>
                <c:pt idx="577">
                  <c:v>2.0632039999999998</c:v>
                </c:pt>
                <c:pt idx="578">
                  <c:v>2.0739590000000003</c:v>
                </c:pt>
                <c:pt idx="579">
                  <c:v>2.0604700000000005</c:v>
                </c:pt>
                <c:pt idx="580">
                  <c:v>2.0906800000000008</c:v>
                </c:pt>
                <c:pt idx="581">
                  <c:v>2.0675980000000003</c:v>
                </c:pt>
                <c:pt idx="582">
                  <c:v>2.0999799999999995</c:v>
                </c:pt>
                <c:pt idx="583">
                  <c:v>2.0549050000000006</c:v>
                </c:pt>
                <c:pt idx="584">
                  <c:v>2.0776339999999998</c:v>
                </c:pt>
                <c:pt idx="585">
                  <c:v>2.0558920000000001</c:v>
                </c:pt>
                <c:pt idx="586">
                  <c:v>2.0788729999999997</c:v>
                </c:pt>
                <c:pt idx="587">
                  <c:v>2.0709730000000004</c:v>
                </c:pt>
                <c:pt idx="588">
                  <c:v>2.0704880000000001</c:v>
                </c:pt>
                <c:pt idx="589">
                  <c:v>2.0431490000000005</c:v>
                </c:pt>
                <c:pt idx="590">
                  <c:v>2.0448599999999999</c:v>
                </c:pt>
                <c:pt idx="591">
                  <c:v>2.0552090000000005</c:v>
                </c:pt>
                <c:pt idx="592">
                  <c:v>2.0294689999999997</c:v>
                </c:pt>
                <c:pt idx="593">
                  <c:v>2.0338160000000007</c:v>
                </c:pt>
                <c:pt idx="594">
                  <c:v>2.0556900000000002</c:v>
                </c:pt>
                <c:pt idx="595">
                  <c:v>2.0125600000000006</c:v>
                </c:pt>
                <c:pt idx="596">
                  <c:v>2.0608360000000001</c:v>
                </c:pt>
                <c:pt idx="597">
                  <c:v>2.0285950000000001</c:v>
                </c:pt>
                <c:pt idx="598">
                  <c:v>2.0205330000000004</c:v>
                </c:pt>
                <c:pt idx="599">
                  <c:v>2.0315989999999999</c:v>
                </c:pt>
                <c:pt idx="600">
                  <c:v>2.0282400000000003</c:v>
                </c:pt>
                <c:pt idx="601">
                  <c:v>2.0306369999999996</c:v>
                </c:pt>
                <c:pt idx="602">
                  <c:v>2.0221740000000006</c:v>
                </c:pt>
                <c:pt idx="603">
                  <c:v>2.0300190000000002</c:v>
                </c:pt>
                <c:pt idx="604">
                  <c:v>2.0160280000000004</c:v>
                </c:pt>
                <c:pt idx="605">
                  <c:v>2.0169519999999999</c:v>
                </c:pt>
                <c:pt idx="606">
                  <c:v>2.0147260000000005</c:v>
                </c:pt>
                <c:pt idx="607">
                  <c:v>1.999822</c:v>
                </c:pt>
                <c:pt idx="608">
                  <c:v>2.009817</c:v>
                </c:pt>
                <c:pt idx="609">
                  <c:v>1.9822730000000002</c:v>
                </c:pt>
                <c:pt idx="610">
                  <c:v>1.9922300000000002</c:v>
                </c:pt>
                <c:pt idx="611">
                  <c:v>1.9946630000000001</c:v>
                </c:pt>
                <c:pt idx="612">
                  <c:v>1.9968059999999994</c:v>
                </c:pt>
                <c:pt idx="613">
                  <c:v>1.9714960000000001</c:v>
                </c:pt>
                <c:pt idx="614">
                  <c:v>2.0133049999999999</c:v>
                </c:pt>
                <c:pt idx="615">
                  <c:v>2.0130239999999997</c:v>
                </c:pt>
                <c:pt idx="616">
                  <c:v>1.9732149999999997</c:v>
                </c:pt>
                <c:pt idx="617">
                  <c:v>1.9834370000000003</c:v>
                </c:pt>
                <c:pt idx="618">
                  <c:v>1.9980250000000002</c:v>
                </c:pt>
                <c:pt idx="619">
                  <c:v>1.961703</c:v>
                </c:pt>
                <c:pt idx="620">
                  <c:v>1.958602</c:v>
                </c:pt>
                <c:pt idx="621">
                  <c:v>1.9560659999999999</c:v>
                </c:pt>
                <c:pt idx="622">
                  <c:v>1.9635889999999998</c:v>
                </c:pt>
                <c:pt idx="623">
                  <c:v>1.9768499999999998</c:v>
                </c:pt>
                <c:pt idx="624">
                  <c:v>1.980175</c:v>
                </c:pt>
                <c:pt idx="625">
                  <c:v>1.9571139999999998</c:v>
                </c:pt>
                <c:pt idx="626">
                  <c:v>1.9680439999999999</c:v>
                </c:pt>
                <c:pt idx="627">
                  <c:v>1.9823199999999996</c:v>
                </c:pt>
                <c:pt idx="628">
                  <c:v>1.9584820000000001</c:v>
                </c:pt>
                <c:pt idx="629">
                  <c:v>1.9400339999999998</c:v>
                </c:pt>
                <c:pt idx="630">
                  <c:v>1.9494420000000003</c:v>
                </c:pt>
                <c:pt idx="631">
                  <c:v>1.9370899999999995</c:v>
                </c:pt>
                <c:pt idx="632">
                  <c:v>1.939279</c:v>
                </c:pt>
                <c:pt idx="633">
                  <c:v>1.9349539999999994</c:v>
                </c:pt>
                <c:pt idx="634">
                  <c:v>1.9476590000000007</c:v>
                </c:pt>
                <c:pt idx="635">
                  <c:v>1.9592710000000002</c:v>
                </c:pt>
                <c:pt idx="636">
                  <c:v>1.9517319999999998</c:v>
                </c:pt>
                <c:pt idx="637">
                  <c:v>1.9266049999999995</c:v>
                </c:pt>
                <c:pt idx="638">
                  <c:v>1.9320839999999997</c:v>
                </c:pt>
                <c:pt idx="639">
                  <c:v>1.9037889999999997</c:v>
                </c:pt>
                <c:pt idx="640">
                  <c:v>1.908652</c:v>
                </c:pt>
                <c:pt idx="641">
                  <c:v>1.9134690000000001</c:v>
                </c:pt>
                <c:pt idx="642">
                  <c:v>1.9090319999999998</c:v>
                </c:pt>
                <c:pt idx="643">
                  <c:v>1.8960430000000006</c:v>
                </c:pt>
                <c:pt idx="644">
                  <c:v>1.933503</c:v>
                </c:pt>
                <c:pt idx="645">
                  <c:v>1.9017560000000007</c:v>
                </c:pt>
                <c:pt idx="646">
                  <c:v>1.8949250000000006</c:v>
                </c:pt>
                <c:pt idx="647">
                  <c:v>1.8794420000000001</c:v>
                </c:pt>
                <c:pt idx="648">
                  <c:v>1.8910369999999999</c:v>
                </c:pt>
                <c:pt idx="649">
                  <c:v>1.9138020000000004</c:v>
                </c:pt>
                <c:pt idx="650">
                  <c:v>1.9053900000000006</c:v>
                </c:pt>
                <c:pt idx="651">
                  <c:v>1.9084599999999998</c:v>
                </c:pt>
                <c:pt idx="652">
                  <c:v>1.8751040000000003</c:v>
                </c:pt>
                <c:pt idx="653">
                  <c:v>1.8730539999999998</c:v>
                </c:pt>
                <c:pt idx="654">
                  <c:v>1.8644540000000003</c:v>
                </c:pt>
                <c:pt idx="655">
                  <c:v>1.8702499999999995</c:v>
                </c:pt>
                <c:pt idx="656">
                  <c:v>1.8627820000000002</c:v>
                </c:pt>
                <c:pt idx="657">
                  <c:v>1.8532209999999996</c:v>
                </c:pt>
                <c:pt idx="658">
                  <c:v>1.8634219999999999</c:v>
                </c:pt>
                <c:pt idx="659">
                  <c:v>1.8469519999999999</c:v>
                </c:pt>
                <c:pt idx="660">
                  <c:v>1.8430609999999996</c:v>
                </c:pt>
                <c:pt idx="661">
                  <c:v>1.8420209999999999</c:v>
                </c:pt>
                <c:pt idx="662">
                  <c:v>1.8519430000000003</c:v>
                </c:pt>
                <c:pt idx="663">
                  <c:v>1.8510630000000008</c:v>
                </c:pt>
                <c:pt idx="664">
                  <c:v>1.8434979999999994</c:v>
                </c:pt>
                <c:pt idx="665">
                  <c:v>1.8281289999999997</c:v>
                </c:pt>
                <c:pt idx="666">
                  <c:v>1.8331940000000007</c:v>
                </c:pt>
                <c:pt idx="667">
                  <c:v>1.8311630000000001</c:v>
                </c:pt>
                <c:pt idx="668">
                  <c:v>1.8202970000000001</c:v>
                </c:pt>
                <c:pt idx="669">
                  <c:v>1.8365720000000003</c:v>
                </c:pt>
                <c:pt idx="670">
                  <c:v>1.8342960000000001</c:v>
                </c:pt>
                <c:pt idx="671">
                  <c:v>1.8202949999999998</c:v>
                </c:pt>
                <c:pt idx="672">
                  <c:v>1.867991</c:v>
                </c:pt>
                <c:pt idx="673">
                  <c:v>1.8121179999999999</c:v>
                </c:pt>
                <c:pt idx="674">
                  <c:v>1.8375970000000006</c:v>
                </c:pt>
                <c:pt idx="675">
                  <c:v>1.813383</c:v>
                </c:pt>
                <c:pt idx="676">
                  <c:v>1.811312</c:v>
                </c:pt>
                <c:pt idx="677">
                  <c:v>1.8604269999999996</c:v>
                </c:pt>
                <c:pt idx="678">
                  <c:v>1.8412250000000006</c:v>
                </c:pt>
                <c:pt idx="679">
                  <c:v>1.8340920000000001</c:v>
                </c:pt>
                <c:pt idx="680">
                  <c:v>1.8356300000000001</c:v>
                </c:pt>
                <c:pt idx="681">
                  <c:v>1.8124850000000006</c:v>
                </c:pt>
                <c:pt idx="682">
                  <c:v>1.7901340000000001</c:v>
                </c:pt>
                <c:pt idx="683">
                  <c:v>1.7991910000000004</c:v>
                </c:pt>
                <c:pt idx="684">
                  <c:v>1.8088280000000001</c:v>
                </c:pt>
                <c:pt idx="685">
                  <c:v>1.8154979999999998</c:v>
                </c:pt>
                <c:pt idx="686">
                  <c:v>1.7887440000000003</c:v>
                </c:pt>
                <c:pt idx="687">
                  <c:v>1.8006840000000004</c:v>
                </c:pt>
                <c:pt idx="688">
                  <c:v>1.7679939999999998</c:v>
                </c:pt>
                <c:pt idx="689">
                  <c:v>1.7636879999999993</c:v>
                </c:pt>
                <c:pt idx="690">
                  <c:v>1.7668780000000002</c:v>
                </c:pt>
                <c:pt idx="691">
                  <c:v>1.777412</c:v>
                </c:pt>
                <c:pt idx="692">
                  <c:v>1.7697060000000002</c:v>
                </c:pt>
                <c:pt idx="693">
                  <c:v>1.7609620000000001</c:v>
                </c:pt>
                <c:pt idx="694">
                  <c:v>1.7589100000000002</c:v>
                </c:pt>
                <c:pt idx="695">
                  <c:v>1.7609969999999997</c:v>
                </c:pt>
                <c:pt idx="696">
                  <c:v>1.7486350000000002</c:v>
                </c:pt>
                <c:pt idx="697">
                  <c:v>1.7599020000000003</c:v>
                </c:pt>
                <c:pt idx="698">
                  <c:v>1.744796</c:v>
                </c:pt>
                <c:pt idx="699">
                  <c:v>1.738086</c:v>
                </c:pt>
                <c:pt idx="700">
                  <c:v>1.7584850000000003</c:v>
                </c:pt>
                <c:pt idx="701">
                  <c:v>1.7568160000000006</c:v>
                </c:pt>
                <c:pt idx="702">
                  <c:v>1.7324010000000003</c:v>
                </c:pt>
                <c:pt idx="703">
                  <c:v>1.7464820000000003</c:v>
                </c:pt>
                <c:pt idx="704">
                  <c:v>1.7550680000000005</c:v>
                </c:pt>
                <c:pt idx="705">
                  <c:v>1.7327729999999999</c:v>
                </c:pt>
                <c:pt idx="706">
                  <c:v>1.7392310000000002</c:v>
                </c:pt>
                <c:pt idx="707">
                  <c:v>1.7301129999999993</c:v>
                </c:pt>
                <c:pt idx="708">
                  <c:v>1.7211870000000005</c:v>
                </c:pt>
                <c:pt idx="709">
                  <c:v>1.7426550000000001</c:v>
                </c:pt>
                <c:pt idx="710">
                  <c:v>1.7223440000000005</c:v>
                </c:pt>
                <c:pt idx="711">
                  <c:v>1.7179710000000004</c:v>
                </c:pt>
                <c:pt idx="712">
                  <c:v>1.7102129999999995</c:v>
                </c:pt>
                <c:pt idx="713">
                  <c:v>1.7080140000000004</c:v>
                </c:pt>
                <c:pt idx="714">
                  <c:v>1.7140209999999998</c:v>
                </c:pt>
                <c:pt idx="715">
                  <c:v>1.7136770000000006</c:v>
                </c:pt>
                <c:pt idx="716">
                  <c:v>1.6984340000000007</c:v>
                </c:pt>
                <c:pt idx="717">
                  <c:v>1.7092690000000008</c:v>
                </c:pt>
                <c:pt idx="718">
                  <c:v>1.6894150000000003</c:v>
                </c:pt>
                <c:pt idx="719">
                  <c:v>1.7059000000000006</c:v>
                </c:pt>
                <c:pt idx="720">
                  <c:v>1.6979179999999996</c:v>
                </c:pt>
                <c:pt idx="721">
                  <c:v>1.7081189999999999</c:v>
                </c:pt>
                <c:pt idx="722">
                  <c:v>1.6850329999999998</c:v>
                </c:pt>
                <c:pt idx="723">
                  <c:v>1.6858129999999996</c:v>
                </c:pt>
                <c:pt idx="724">
                  <c:v>1.6781869999999994</c:v>
                </c:pt>
                <c:pt idx="725">
                  <c:v>1.6785040000000002</c:v>
                </c:pt>
                <c:pt idx="726">
                  <c:v>1.6662330000000001</c:v>
                </c:pt>
                <c:pt idx="727">
                  <c:v>1.6554419999999999</c:v>
                </c:pt>
                <c:pt idx="728">
                  <c:v>1.6552060000000006</c:v>
                </c:pt>
                <c:pt idx="729">
                  <c:v>1.6503050000000004</c:v>
                </c:pt>
                <c:pt idx="730">
                  <c:v>1.6429859999999996</c:v>
                </c:pt>
                <c:pt idx="731">
                  <c:v>1.646401</c:v>
                </c:pt>
                <c:pt idx="732">
                  <c:v>1.6527949999999993</c:v>
                </c:pt>
                <c:pt idx="733">
                  <c:v>1.6485520000000005</c:v>
                </c:pt>
                <c:pt idx="734">
                  <c:v>1.6520929999999998</c:v>
                </c:pt>
                <c:pt idx="735">
                  <c:v>1.6419050000000004</c:v>
                </c:pt>
                <c:pt idx="736">
                  <c:v>1.6364239999999999</c:v>
                </c:pt>
                <c:pt idx="737">
                  <c:v>1.6541460000000008</c:v>
                </c:pt>
                <c:pt idx="738">
                  <c:v>1.6621350000000001</c:v>
                </c:pt>
                <c:pt idx="739">
                  <c:v>1.6498650000000001</c:v>
                </c:pt>
                <c:pt idx="740">
                  <c:v>1.6685160000000003</c:v>
                </c:pt>
                <c:pt idx="741">
                  <c:v>1.6462659999999998</c:v>
                </c:pt>
                <c:pt idx="742">
                  <c:v>1.6292719999999994</c:v>
                </c:pt>
                <c:pt idx="743">
                  <c:v>1.6440110000000008</c:v>
                </c:pt>
                <c:pt idx="744">
                  <c:v>1.6134660000000007</c:v>
                </c:pt>
                <c:pt idx="745">
                  <c:v>1.6165029999999998</c:v>
                </c:pt>
                <c:pt idx="746">
                  <c:v>1.6189020000000003</c:v>
                </c:pt>
                <c:pt idx="747">
                  <c:v>1.5962120000000004</c:v>
                </c:pt>
                <c:pt idx="748">
                  <c:v>1.5996920000000001</c:v>
                </c:pt>
                <c:pt idx="749">
                  <c:v>1.6056799999999996</c:v>
                </c:pt>
                <c:pt idx="750">
                  <c:v>1.6095389999999998</c:v>
                </c:pt>
                <c:pt idx="751">
                  <c:v>1.6187649999999998</c:v>
                </c:pt>
                <c:pt idx="752">
                  <c:v>1.6249859999999998</c:v>
                </c:pt>
                <c:pt idx="753">
                  <c:v>1.5882899999999998</c:v>
                </c:pt>
                <c:pt idx="754">
                  <c:v>1.5877059999999998</c:v>
                </c:pt>
                <c:pt idx="755">
                  <c:v>1.5907270000000002</c:v>
                </c:pt>
                <c:pt idx="756">
                  <c:v>1.5775430000000004</c:v>
                </c:pt>
                <c:pt idx="757">
                  <c:v>1.5864929999999999</c:v>
                </c:pt>
                <c:pt idx="758">
                  <c:v>1.5870509999999998</c:v>
                </c:pt>
                <c:pt idx="759">
                  <c:v>1.5814770000000005</c:v>
                </c:pt>
                <c:pt idx="760">
                  <c:v>1.5714250000000005</c:v>
                </c:pt>
                <c:pt idx="761">
                  <c:v>1.5619259999999997</c:v>
                </c:pt>
                <c:pt idx="762">
                  <c:v>1.5707589999999998</c:v>
                </c:pt>
                <c:pt idx="763">
                  <c:v>1.5688829999999996</c:v>
                </c:pt>
                <c:pt idx="764">
                  <c:v>1.560829</c:v>
                </c:pt>
                <c:pt idx="765">
                  <c:v>1.5716760000000001</c:v>
                </c:pt>
                <c:pt idx="766">
                  <c:v>1.5698300000000005</c:v>
                </c:pt>
                <c:pt idx="767">
                  <c:v>1.5582740000000008</c:v>
                </c:pt>
                <c:pt idx="768">
                  <c:v>1.5379380000000005</c:v>
                </c:pt>
                <c:pt idx="769">
                  <c:v>1.5557480000000004</c:v>
                </c:pt>
                <c:pt idx="770">
                  <c:v>1.5332160000000004</c:v>
                </c:pt>
                <c:pt idx="771">
                  <c:v>1.5325699999999998</c:v>
                </c:pt>
                <c:pt idx="772">
                  <c:v>1.5328379999999999</c:v>
                </c:pt>
                <c:pt idx="773">
                  <c:v>1.5638730000000001</c:v>
                </c:pt>
                <c:pt idx="774">
                  <c:v>1.5282210000000003</c:v>
                </c:pt>
                <c:pt idx="775">
                  <c:v>1.5162519999999997</c:v>
                </c:pt>
                <c:pt idx="776">
                  <c:v>1.512219</c:v>
                </c:pt>
                <c:pt idx="777">
                  <c:v>1.5138660000000002</c:v>
                </c:pt>
                <c:pt idx="778">
                  <c:v>1.513636</c:v>
                </c:pt>
                <c:pt idx="779">
                  <c:v>1.5148900000000003</c:v>
                </c:pt>
                <c:pt idx="780">
                  <c:v>1.5182099999999998</c:v>
                </c:pt>
                <c:pt idx="781">
                  <c:v>1.5115720000000001</c:v>
                </c:pt>
                <c:pt idx="782">
                  <c:v>1.507714</c:v>
                </c:pt>
                <c:pt idx="783">
                  <c:v>1.5176369999999997</c:v>
                </c:pt>
                <c:pt idx="784">
                  <c:v>1.5153740000000004</c:v>
                </c:pt>
                <c:pt idx="785">
                  <c:v>1.5108440000000005</c:v>
                </c:pt>
                <c:pt idx="786">
                  <c:v>1.4953529999999997</c:v>
                </c:pt>
                <c:pt idx="787">
                  <c:v>1.5152770000000002</c:v>
                </c:pt>
                <c:pt idx="788">
                  <c:v>1.4838379999999995</c:v>
                </c:pt>
                <c:pt idx="789">
                  <c:v>1.4971629999999996</c:v>
                </c:pt>
                <c:pt idx="790">
                  <c:v>1.4990369999999995</c:v>
                </c:pt>
                <c:pt idx="791">
                  <c:v>1.4798259999999992</c:v>
                </c:pt>
                <c:pt idx="792">
                  <c:v>1.505242</c:v>
                </c:pt>
                <c:pt idx="793">
                  <c:v>1.5016340000000001</c:v>
                </c:pt>
                <c:pt idx="794">
                  <c:v>1.4710659999999995</c:v>
                </c:pt>
                <c:pt idx="795">
                  <c:v>1.472963</c:v>
                </c:pt>
                <c:pt idx="796">
                  <c:v>1.4833030000000003</c:v>
                </c:pt>
                <c:pt idx="797">
                  <c:v>1.4661809999999997</c:v>
                </c:pt>
                <c:pt idx="798">
                  <c:v>1.4589650000000001</c:v>
                </c:pt>
                <c:pt idx="799">
                  <c:v>1.4589660000000002</c:v>
                </c:pt>
                <c:pt idx="800">
                  <c:v>1.4483090000000001</c:v>
                </c:pt>
                <c:pt idx="801">
                  <c:v>1.4700739999999994</c:v>
                </c:pt>
                <c:pt idx="802">
                  <c:v>1.4512830000000001</c:v>
                </c:pt>
                <c:pt idx="803">
                  <c:v>1.4618090000000006</c:v>
                </c:pt>
                <c:pt idx="804">
                  <c:v>1.4507259999999995</c:v>
                </c:pt>
                <c:pt idx="805">
                  <c:v>1.4298509999999993</c:v>
                </c:pt>
                <c:pt idx="806">
                  <c:v>1.4423310000000003</c:v>
                </c:pt>
                <c:pt idx="807">
                  <c:v>1.4379299999999997</c:v>
                </c:pt>
                <c:pt idx="808">
                  <c:v>1.435988</c:v>
                </c:pt>
                <c:pt idx="809">
                  <c:v>1.433465</c:v>
                </c:pt>
                <c:pt idx="810">
                  <c:v>1.4329730000000005</c:v>
                </c:pt>
                <c:pt idx="811">
                  <c:v>1.437157</c:v>
                </c:pt>
                <c:pt idx="812">
                  <c:v>1.4137360000000001</c:v>
                </c:pt>
                <c:pt idx="813">
                  <c:v>1.4246889999999999</c:v>
                </c:pt>
                <c:pt idx="814">
                  <c:v>1.4062390000000002</c:v>
                </c:pt>
                <c:pt idx="815">
                  <c:v>1.4001339999999995</c:v>
                </c:pt>
                <c:pt idx="816">
                  <c:v>1.4278300000000002</c:v>
                </c:pt>
                <c:pt idx="817">
                  <c:v>1.4138209999999996</c:v>
                </c:pt>
                <c:pt idx="818">
                  <c:v>1.4034760000000004</c:v>
                </c:pt>
                <c:pt idx="819">
                  <c:v>1.399934</c:v>
                </c:pt>
                <c:pt idx="820">
                  <c:v>1.4415480000000001</c:v>
                </c:pt>
                <c:pt idx="821">
                  <c:v>1.4083389999999998</c:v>
                </c:pt>
                <c:pt idx="822">
                  <c:v>1.4041810000000003</c:v>
                </c:pt>
                <c:pt idx="823">
                  <c:v>1.4231259999999999</c:v>
                </c:pt>
                <c:pt idx="824">
                  <c:v>1.4164969999999997</c:v>
                </c:pt>
                <c:pt idx="825">
                  <c:v>1.412604</c:v>
                </c:pt>
                <c:pt idx="826">
                  <c:v>1.4167759999999996</c:v>
                </c:pt>
                <c:pt idx="827">
                  <c:v>1.4188340000000004</c:v>
                </c:pt>
                <c:pt idx="828">
                  <c:v>1.4019130000000004</c:v>
                </c:pt>
                <c:pt idx="829">
                  <c:v>1.3796810000000006</c:v>
                </c:pt>
                <c:pt idx="830">
                  <c:v>1.4080240000000002</c:v>
                </c:pt>
                <c:pt idx="831">
                  <c:v>1.3749419999999999</c:v>
                </c:pt>
                <c:pt idx="832">
                  <c:v>1.4114949999999995</c:v>
                </c:pt>
                <c:pt idx="833">
                  <c:v>1.3635650000000004</c:v>
                </c:pt>
                <c:pt idx="834">
                  <c:v>1.3910559999999998</c:v>
                </c:pt>
                <c:pt idx="835">
                  <c:v>1.3629350000000002</c:v>
                </c:pt>
                <c:pt idx="836">
                  <c:v>1.3914939999999998</c:v>
                </c:pt>
                <c:pt idx="837">
                  <c:v>1.3967879999999999</c:v>
                </c:pt>
                <c:pt idx="838">
                  <c:v>1.3867289999999999</c:v>
                </c:pt>
                <c:pt idx="839">
                  <c:v>1.367515</c:v>
                </c:pt>
                <c:pt idx="840">
                  <c:v>1.3717030000000001</c:v>
                </c:pt>
                <c:pt idx="841">
                  <c:v>1.3716099999999996</c:v>
                </c:pt>
                <c:pt idx="842">
                  <c:v>1.3723650000000003</c:v>
                </c:pt>
                <c:pt idx="843">
                  <c:v>1.359032</c:v>
                </c:pt>
                <c:pt idx="844">
                  <c:v>1.3949009999999999</c:v>
                </c:pt>
                <c:pt idx="845">
                  <c:v>1.369618</c:v>
                </c:pt>
                <c:pt idx="846">
                  <c:v>1.3669070000000003</c:v>
                </c:pt>
                <c:pt idx="847">
                  <c:v>1.386266</c:v>
                </c:pt>
                <c:pt idx="848">
                  <c:v>1.3625489999999996</c:v>
                </c:pt>
                <c:pt idx="849">
                  <c:v>1.3499059999999998</c:v>
                </c:pt>
                <c:pt idx="850">
                  <c:v>1.3579799999999995</c:v>
                </c:pt>
                <c:pt idx="851">
                  <c:v>1.3481690000000004</c:v>
                </c:pt>
                <c:pt idx="852">
                  <c:v>1.3405659999999999</c:v>
                </c:pt>
                <c:pt idx="853">
                  <c:v>1.3488030000000002</c:v>
                </c:pt>
                <c:pt idx="854">
                  <c:v>1.3393799999999993</c:v>
                </c:pt>
                <c:pt idx="855">
                  <c:v>1.3329390000000005</c:v>
                </c:pt>
                <c:pt idx="856">
                  <c:v>1.3330649999999995</c:v>
                </c:pt>
                <c:pt idx="857">
                  <c:v>1.3303919999999998</c:v>
                </c:pt>
                <c:pt idx="858">
                  <c:v>1.3231579999999994</c:v>
                </c:pt>
                <c:pt idx="859">
                  <c:v>1.347162</c:v>
                </c:pt>
                <c:pt idx="860">
                  <c:v>1.3413149999999998</c:v>
                </c:pt>
                <c:pt idx="861">
                  <c:v>1.3178679999999998</c:v>
                </c:pt>
                <c:pt idx="862">
                  <c:v>1.3170409999999997</c:v>
                </c:pt>
                <c:pt idx="863">
                  <c:v>1.3068049999999998</c:v>
                </c:pt>
                <c:pt idx="864">
                  <c:v>1.3527880000000003</c:v>
                </c:pt>
                <c:pt idx="865">
                  <c:v>1.3247069999999992</c:v>
                </c:pt>
                <c:pt idx="866">
                  <c:v>1.316192</c:v>
                </c:pt>
                <c:pt idx="867">
                  <c:v>1.3124019999999996</c:v>
                </c:pt>
                <c:pt idx="868">
                  <c:v>1.3195710000000007</c:v>
                </c:pt>
                <c:pt idx="869">
                  <c:v>1.313936</c:v>
                </c:pt>
                <c:pt idx="870">
                  <c:v>1.3462839999999998</c:v>
                </c:pt>
                <c:pt idx="871">
                  <c:v>1.3187899999999999</c:v>
                </c:pt>
                <c:pt idx="872">
                  <c:v>1.3346140000000002</c:v>
                </c:pt>
                <c:pt idx="873">
                  <c:v>1.301069</c:v>
                </c:pt>
                <c:pt idx="874">
                  <c:v>1.3005460000000006</c:v>
                </c:pt>
                <c:pt idx="875">
                  <c:v>1.302689</c:v>
                </c:pt>
                <c:pt idx="876">
                  <c:v>1.2888280000000005</c:v>
                </c:pt>
                <c:pt idx="877">
                  <c:v>1.2997330000000007</c:v>
                </c:pt>
                <c:pt idx="878">
                  <c:v>1.2894309999999995</c:v>
                </c:pt>
                <c:pt idx="879">
                  <c:v>1.2884739999999999</c:v>
                </c:pt>
                <c:pt idx="880">
                  <c:v>1.2705849999999996</c:v>
                </c:pt>
                <c:pt idx="881">
                  <c:v>1.2879610000000001</c:v>
                </c:pt>
                <c:pt idx="882">
                  <c:v>1.3055959999999995</c:v>
                </c:pt>
                <c:pt idx="883">
                  <c:v>1.2875670000000001</c:v>
                </c:pt>
                <c:pt idx="884">
                  <c:v>1.2654719999999999</c:v>
                </c:pt>
                <c:pt idx="885">
                  <c:v>1.2596449999999999</c:v>
                </c:pt>
                <c:pt idx="886">
                  <c:v>1.2626220000000004</c:v>
                </c:pt>
                <c:pt idx="887">
                  <c:v>1.2547639999999998</c:v>
                </c:pt>
                <c:pt idx="888">
                  <c:v>1.2535819999999998</c:v>
                </c:pt>
                <c:pt idx="889">
                  <c:v>1.243328</c:v>
                </c:pt>
                <c:pt idx="890">
                  <c:v>1.2452820000000004</c:v>
                </c:pt>
                <c:pt idx="891">
                  <c:v>1.2311969999999999</c:v>
                </c:pt>
                <c:pt idx="892">
                  <c:v>1.233174</c:v>
                </c:pt>
                <c:pt idx="893">
                  <c:v>1.2332460000000003</c:v>
                </c:pt>
                <c:pt idx="894">
                  <c:v>1.2460000000000004</c:v>
                </c:pt>
                <c:pt idx="895">
                  <c:v>1.2505170000000003</c:v>
                </c:pt>
                <c:pt idx="896">
                  <c:v>1.2367270000000001</c:v>
                </c:pt>
                <c:pt idx="897">
                  <c:v>1.2405889999999999</c:v>
                </c:pt>
                <c:pt idx="898">
                  <c:v>1.2324739999999998</c:v>
                </c:pt>
                <c:pt idx="899">
                  <c:v>1.2095700000000003</c:v>
                </c:pt>
                <c:pt idx="900">
                  <c:v>1.2208100000000002</c:v>
                </c:pt>
                <c:pt idx="901">
                  <c:v>1.195767</c:v>
                </c:pt>
                <c:pt idx="902">
                  <c:v>1.2035359999999997</c:v>
                </c:pt>
                <c:pt idx="903">
                  <c:v>1.2111960000000002</c:v>
                </c:pt>
                <c:pt idx="904">
                  <c:v>1.2298439999999999</c:v>
                </c:pt>
                <c:pt idx="905">
                  <c:v>1.2113529999999999</c:v>
                </c:pt>
                <c:pt idx="906">
                  <c:v>1.211074</c:v>
                </c:pt>
                <c:pt idx="907">
                  <c:v>1.2169610000000004</c:v>
                </c:pt>
                <c:pt idx="908">
                  <c:v>1.1910099999999995</c:v>
                </c:pt>
                <c:pt idx="909">
                  <c:v>1.2008140000000003</c:v>
                </c:pt>
                <c:pt idx="910">
                  <c:v>1.1901479999999998</c:v>
                </c:pt>
                <c:pt idx="911">
                  <c:v>1.183122</c:v>
                </c:pt>
                <c:pt idx="912">
                  <c:v>1.1818770000000001</c:v>
                </c:pt>
                <c:pt idx="913">
                  <c:v>1.1717089999999999</c:v>
                </c:pt>
                <c:pt idx="914">
                  <c:v>1.184882</c:v>
                </c:pt>
                <c:pt idx="915">
                  <c:v>1.1716300000000004</c:v>
                </c:pt>
                <c:pt idx="916">
                  <c:v>1.1880409999999992</c:v>
                </c:pt>
                <c:pt idx="917">
                  <c:v>1.1761409999999994</c:v>
                </c:pt>
                <c:pt idx="918">
                  <c:v>1.1629339999999999</c:v>
                </c:pt>
                <c:pt idx="919">
                  <c:v>1.1628289999999994</c:v>
                </c:pt>
                <c:pt idx="920">
                  <c:v>1.1592729999999998</c:v>
                </c:pt>
                <c:pt idx="921">
                  <c:v>1.1636980000000001</c:v>
                </c:pt>
                <c:pt idx="922">
                  <c:v>1.1518010000000007</c:v>
                </c:pt>
                <c:pt idx="923">
                  <c:v>1.1557690000000003</c:v>
                </c:pt>
                <c:pt idx="924">
                  <c:v>1.1819280000000001</c:v>
                </c:pt>
                <c:pt idx="925">
                  <c:v>1.1425839999999994</c:v>
                </c:pt>
                <c:pt idx="926">
                  <c:v>1.1401050000000001</c:v>
                </c:pt>
                <c:pt idx="927">
                  <c:v>1.1610569999999996</c:v>
                </c:pt>
                <c:pt idx="928">
                  <c:v>1.1581630000000001</c:v>
                </c:pt>
                <c:pt idx="929">
                  <c:v>1.1436999999999999</c:v>
                </c:pt>
                <c:pt idx="930">
                  <c:v>1.1430869999999995</c:v>
                </c:pt>
                <c:pt idx="931">
                  <c:v>1.1284799999999997</c:v>
                </c:pt>
                <c:pt idx="932">
                  <c:v>1.126595</c:v>
                </c:pt>
                <c:pt idx="933">
                  <c:v>1.1254590000000002</c:v>
                </c:pt>
                <c:pt idx="934">
                  <c:v>1.1482720000000004</c:v>
                </c:pt>
                <c:pt idx="935">
                  <c:v>1.1231170000000006</c:v>
                </c:pt>
                <c:pt idx="936">
                  <c:v>1.1343399999999999</c:v>
                </c:pt>
                <c:pt idx="937">
                  <c:v>1.12235</c:v>
                </c:pt>
                <c:pt idx="938">
                  <c:v>1.1206110000000002</c:v>
                </c:pt>
                <c:pt idx="939">
                  <c:v>1.1127310000000001</c:v>
                </c:pt>
                <c:pt idx="940">
                  <c:v>1.1137450000000007</c:v>
                </c:pt>
                <c:pt idx="941">
                  <c:v>1.1015280000000001</c:v>
                </c:pt>
                <c:pt idx="942">
                  <c:v>1.1017450000000002</c:v>
                </c:pt>
                <c:pt idx="943">
                  <c:v>1.1045919999999994</c:v>
                </c:pt>
                <c:pt idx="944">
                  <c:v>1.0949999999999998</c:v>
                </c:pt>
                <c:pt idx="945">
                  <c:v>1.105861</c:v>
                </c:pt>
                <c:pt idx="946">
                  <c:v>1.0833720000000007</c:v>
                </c:pt>
                <c:pt idx="947">
                  <c:v>1.080133</c:v>
                </c:pt>
                <c:pt idx="948">
                  <c:v>1.082897</c:v>
                </c:pt>
                <c:pt idx="949">
                  <c:v>1.0974940000000002</c:v>
                </c:pt>
                <c:pt idx="950">
                  <c:v>1.0733950000000005</c:v>
                </c:pt>
                <c:pt idx="951">
                  <c:v>1.1142069999999995</c:v>
                </c:pt>
                <c:pt idx="952">
                  <c:v>1.0773159999999997</c:v>
                </c:pt>
                <c:pt idx="953">
                  <c:v>1.0739850000000004</c:v>
                </c:pt>
                <c:pt idx="954">
                  <c:v>1.0722100000000001</c:v>
                </c:pt>
                <c:pt idx="955">
                  <c:v>1.0694840000000001</c:v>
                </c:pt>
                <c:pt idx="956">
                  <c:v>1.069871</c:v>
                </c:pt>
                <c:pt idx="957">
                  <c:v>1.0918660000000004</c:v>
                </c:pt>
                <c:pt idx="958">
                  <c:v>1.0801359999999995</c:v>
                </c:pt>
                <c:pt idx="959">
                  <c:v>1.0545200000000001</c:v>
                </c:pt>
                <c:pt idx="960">
                  <c:v>1.0574569999999994</c:v>
                </c:pt>
                <c:pt idx="961">
                  <c:v>1.0547870000000001</c:v>
                </c:pt>
                <c:pt idx="962">
                  <c:v>1.0497820000000004</c:v>
                </c:pt>
                <c:pt idx="963">
                  <c:v>1.0560960000000001</c:v>
                </c:pt>
                <c:pt idx="964">
                  <c:v>1.0513270000000006</c:v>
                </c:pt>
                <c:pt idx="965">
                  <c:v>1.0520960000000006</c:v>
                </c:pt>
                <c:pt idx="966">
                  <c:v>1.0499499999999999</c:v>
                </c:pt>
                <c:pt idx="967">
                  <c:v>1.0478259999999997</c:v>
                </c:pt>
                <c:pt idx="968">
                  <c:v>1.0498219999999998</c:v>
                </c:pt>
                <c:pt idx="969">
                  <c:v>1.0451059999999996</c:v>
                </c:pt>
                <c:pt idx="970">
                  <c:v>1.0451610000000002</c:v>
                </c:pt>
                <c:pt idx="971">
                  <c:v>1.026313</c:v>
                </c:pt>
                <c:pt idx="972">
                  <c:v>1.0555539999999999</c:v>
                </c:pt>
                <c:pt idx="973">
                  <c:v>1.0244460000000002</c:v>
                </c:pt>
                <c:pt idx="974">
                  <c:v>1.0213410000000005</c:v>
                </c:pt>
                <c:pt idx="975">
                  <c:v>1.0194680000000007</c:v>
                </c:pt>
                <c:pt idx="976">
                  <c:v>1.0145659999999994</c:v>
                </c:pt>
                <c:pt idx="977">
                  <c:v>1.0096569999999998</c:v>
                </c:pt>
                <c:pt idx="978">
                  <c:v>1.0092949999999998</c:v>
                </c:pt>
                <c:pt idx="979">
                  <c:v>1.0096219999999994</c:v>
                </c:pt>
                <c:pt idx="980">
                  <c:v>0.99409400000000048</c:v>
                </c:pt>
                <c:pt idx="981">
                  <c:v>1.0023799999999996</c:v>
                </c:pt>
                <c:pt idx="982">
                  <c:v>0.99845899999999954</c:v>
                </c:pt>
                <c:pt idx="983">
                  <c:v>1.0060799999999999</c:v>
                </c:pt>
                <c:pt idx="984">
                  <c:v>0.99708099999999966</c:v>
                </c:pt>
                <c:pt idx="985">
                  <c:v>0.98816600000000054</c:v>
                </c:pt>
                <c:pt idx="986">
                  <c:v>0.99669399999999975</c:v>
                </c:pt>
                <c:pt idx="987">
                  <c:v>0.99195000000000011</c:v>
                </c:pt>
                <c:pt idx="988">
                  <c:v>0.99767100000000042</c:v>
                </c:pt>
                <c:pt idx="989">
                  <c:v>0.97923899999999975</c:v>
                </c:pt>
                <c:pt idx="990">
                  <c:v>0.98418400000000084</c:v>
                </c:pt>
                <c:pt idx="991">
                  <c:v>0.9754820000000004</c:v>
                </c:pt>
                <c:pt idx="992">
                  <c:v>0.97818199999999944</c:v>
                </c:pt>
                <c:pt idx="993">
                  <c:v>0.97684300000000057</c:v>
                </c:pt>
                <c:pt idx="994">
                  <c:v>0.98987099999999995</c:v>
                </c:pt>
                <c:pt idx="995">
                  <c:v>0.9913829999999999</c:v>
                </c:pt>
                <c:pt idx="996">
                  <c:v>0.992089</c:v>
                </c:pt>
                <c:pt idx="997">
                  <c:v>0.97802900000000026</c:v>
                </c:pt>
                <c:pt idx="998">
                  <c:v>0.98885500000000004</c:v>
                </c:pt>
                <c:pt idx="999">
                  <c:v>0.99413199999999957</c:v>
                </c:pt>
                <c:pt idx="1000">
                  <c:v>0.9696530000000001</c:v>
                </c:pt>
                <c:pt idx="1001">
                  <c:v>0.97583299999999973</c:v>
                </c:pt>
                <c:pt idx="1002">
                  <c:v>0.99436400000000003</c:v>
                </c:pt>
                <c:pt idx="1003">
                  <c:v>0.9530890000000003</c:v>
                </c:pt>
                <c:pt idx="1004">
                  <c:v>0.94838100000000036</c:v>
                </c:pt>
                <c:pt idx="1005">
                  <c:v>0.98136099999999971</c:v>
                </c:pt>
                <c:pt idx="1006">
                  <c:v>0.94642999999999944</c:v>
                </c:pt>
                <c:pt idx="1007">
                  <c:v>0.96095799999999976</c:v>
                </c:pt>
                <c:pt idx="1008">
                  <c:v>0.96423599999999965</c:v>
                </c:pt>
                <c:pt idx="1009">
                  <c:v>0.9452379999999998</c:v>
                </c:pt>
                <c:pt idx="1010">
                  <c:v>0.94336500000000001</c:v>
                </c:pt>
                <c:pt idx="1011">
                  <c:v>0.93588999999999967</c:v>
                </c:pt>
                <c:pt idx="1012">
                  <c:v>0.94987900000000014</c:v>
                </c:pt>
                <c:pt idx="1013">
                  <c:v>0.96344399999999997</c:v>
                </c:pt>
                <c:pt idx="1014">
                  <c:v>0.9549000000000003</c:v>
                </c:pt>
                <c:pt idx="1015">
                  <c:v>0.92618799999999979</c:v>
                </c:pt>
                <c:pt idx="1016">
                  <c:v>0.94741500000000034</c:v>
                </c:pt>
                <c:pt idx="1017">
                  <c:v>0.92849599999999999</c:v>
                </c:pt>
                <c:pt idx="1018">
                  <c:v>0.9172709999999995</c:v>
                </c:pt>
                <c:pt idx="1019">
                  <c:v>0.9828619999999999</c:v>
                </c:pt>
                <c:pt idx="1020">
                  <c:v>0.95009999999999994</c:v>
                </c:pt>
                <c:pt idx="1021">
                  <c:v>0.93754999999999988</c:v>
                </c:pt>
                <c:pt idx="1022">
                  <c:v>0.92134099999999997</c:v>
                </c:pt>
                <c:pt idx="1023">
                  <c:v>0.91286199999999962</c:v>
                </c:pt>
                <c:pt idx="1024">
                  <c:v>0.91789499999999968</c:v>
                </c:pt>
                <c:pt idx="1025">
                  <c:v>0.89825300000000041</c:v>
                </c:pt>
                <c:pt idx="1026">
                  <c:v>0.91461799999999993</c:v>
                </c:pt>
                <c:pt idx="1027">
                  <c:v>0.88870399999999972</c:v>
                </c:pt>
                <c:pt idx="1028">
                  <c:v>0.90095500000000062</c:v>
                </c:pt>
                <c:pt idx="1029">
                  <c:v>0.90040500000000012</c:v>
                </c:pt>
                <c:pt idx="1030">
                  <c:v>0.89208500000000068</c:v>
                </c:pt>
                <c:pt idx="1031">
                  <c:v>0.90328799999999987</c:v>
                </c:pt>
                <c:pt idx="1032">
                  <c:v>0.88193799999999989</c:v>
                </c:pt>
                <c:pt idx="1033">
                  <c:v>0.89302100000000006</c:v>
                </c:pt>
                <c:pt idx="1034">
                  <c:v>0.86811499999999953</c:v>
                </c:pt>
                <c:pt idx="1035">
                  <c:v>0.88303400000000032</c:v>
                </c:pt>
                <c:pt idx="1036">
                  <c:v>0.88398299999999974</c:v>
                </c:pt>
                <c:pt idx="1037">
                  <c:v>0.8911150000000001</c:v>
                </c:pt>
                <c:pt idx="1038">
                  <c:v>0.8733550000000001</c:v>
                </c:pt>
                <c:pt idx="1039">
                  <c:v>0.87518700000000038</c:v>
                </c:pt>
                <c:pt idx="1040">
                  <c:v>0.88111799999999985</c:v>
                </c:pt>
                <c:pt idx="1041">
                  <c:v>0.86294800000000027</c:v>
                </c:pt>
                <c:pt idx="1042">
                  <c:v>0.88181399999999943</c:v>
                </c:pt>
                <c:pt idx="1043">
                  <c:v>0.86354299999999995</c:v>
                </c:pt>
                <c:pt idx="1044">
                  <c:v>0.88770799999999994</c:v>
                </c:pt>
                <c:pt idx="1045">
                  <c:v>0.86510500000000068</c:v>
                </c:pt>
                <c:pt idx="1046">
                  <c:v>0.86683999999999983</c:v>
                </c:pt>
                <c:pt idx="1047">
                  <c:v>0.87342299999999984</c:v>
                </c:pt>
                <c:pt idx="1048">
                  <c:v>0.84577100000000005</c:v>
                </c:pt>
                <c:pt idx="1049">
                  <c:v>0.84573900000000002</c:v>
                </c:pt>
                <c:pt idx="1050">
                  <c:v>0.83782200000000007</c:v>
                </c:pt>
                <c:pt idx="1051">
                  <c:v>0.84182400000000079</c:v>
                </c:pt>
                <c:pt idx="1052">
                  <c:v>0.83861100000000022</c:v>
                </c:pt>
                <c:pt idx="1053">
                  <c:v>0.82766399999999951</c:v>
                </c:pt>
                <c:pt idx="1054">
                  <c:v>0.83624400000000065</c:v>
                </c:pt>
                <c:pt idx="1055">
                  <c:v>0.85161899999999946</c:v>
                </c:pt>
                <c:pt idx="1056">
                  <c:v>0.84370100000000026</c:v>
                </c:pt>
                <c:pt idx="1057">
                  <c:v>0.84557100000000052</c:v>
                </c:pt>
                <c:pt idx="1058">
                  <c:v>0.81960600000000028</c:v>
                </c:pt>
                <c:pt idx="1059">
                  <c:v>0.84645700000000001</c:v>
                </c:pt>
                <c:pt idx="1060">
                  <c:v>0.82212900000000033</c:v>
                </c:pt>
                <c:pt idx="1061">
                  <c:v>0.83631499999999992</c:v>
                </c:pt>
                <c:pt idx="1062">
                  <c:v>0.80335000000000001</c:v>
                </c:pt>
                <c:pt idx="1063">
                  <c:v>0.81389900000000015</c:v>
                </c:pt>
                <c:pt idx="1064">
                  <c:v>0.82882799999999968</c:v>
                </c:pt>
                <c:pt idx="1065">
                  <c:v>0.8179299999999996</c:v>
                </c:pt>
                <c:pt idx="1066">
                  <c:v>0.80207300000000004</c:v>
                </c:pt>
                <c:pt idx="1067">
                  <c:v>0.80537399999999959</c:v>
                </c:pt>
                <c:pt idx="1068">
                  <c:v>0.79767199999999949</c:v>
                </c:pt>
                <c:pt idx="1069">
                  <c:v>0.79430900000000015</c:v>
                </c:pt>
                <c:pt idx="1070">
                  <c:v>0.79919800000000052</c:v>
                </c:pt>
                <c:pt idx="1071">
                  <c:v>0.82430999999999965</c:v>
                </c:pt>
                <c:pt idx="1072">
                  <c:v>0.81667199999999962</c:v>
                </c:pt>
                <c:pt idx="1073">
                  <c:v>0.81015499999999996</c:v>
                </c:pt>
                <c:pt idx="1074">
                  <c:v>0.78744499999999995</c:v>
                </c:pt>
                <c:pt idx="1075">
                  <c:v>0.79296900000000026</c:v>
                </c:pt>
                <c:pt idx="1076">
                  <c:v>0.79685600000000001</c:v>
                </c:pt>
                <c:pt idx="1077">
                  <c:v>0.8119379999999996</c:v>
                </c:pt>
                <c:pt idx="1078">
                  <c:v>0.83535000000000004</c:v>
                </c:pt>
                <c:pt idx="1079">
                  <c:v>0.79484400000000033</c:v>
                </c:pt>
                <c:pt idx="1080">
                  <c:v>0.80686899999999984</c:v>
                </c:pt>
                <c:pt idx="1081">
                  <c:v>0.79983700000000013</c:v>
                </c:pt>
                <c:pt idx="1082">
                  <c:v>0.77114299999999947</c:v>
                </c:pt>
                <c:pt idx="1083">
                  <c:v>0.8064360000000006</c:v>
                </c:pt>
                <c:pt idx="1084">
                  <c:v>0.75410199999999961</c:v>
                </c:pt>
                <c:pt idx="1085">
                  <c:v>0.76352499999999957</c:v>
                </c:pt>
                <c:pt idx="1086">
                  <c:v>0.74495800000000045</c:v>
                </c:pt>
                <c:pt idx="1087">
                  <c:v>0.76110800000000012</c:v>
                </c:pt>
                <c:pt idx="1088">
                  <c:v>0.75727899999999959</c:v>
                </c:pt>
                <c:pt idx="1089">
                  <c:v>0.75720399999999977</c:v>
                </c:pt>
                <c:pt idx="1090">
                  <c:v>0.7593570000000005</c:v>
                </c:pt>
                <c:pt idx="1091">
                  <c:v>0.76228400000000018</c:v>
                </c:pt>
                <c:pt idx="1092">
                  <c:v>0.74137800000000009</c:v>
                </c:pt>
                <c:pt idx="1093">
                  <c:v>0.72910400000000042</c:v>
                </c:pt>
                <c:pt idx="1094">
                  <c:v>0.73024500000000003</c:v>
                </c:pt>
                <c:pt idx="1095">
                  <c:v>0.71328600000000009</c:v>
                </c:pt>
                <c:pt idx="1096">
                  <c:v>0.71626199999999951</c:v>
                </c:pt>
                <c:pt idx="1097">
                  <c:v>0.73574900000000021</c:v>
                </c:pt>
                <c:pt idx="1098">
                  <c:v>0.72870299999999943</c:v>
                </c:pt>
                <c:pt idx="1099">
                  <c:v>0.72301600000000033</c:v>
                </c:pt>
                <c:pt idx="1100">
                  <c:v>0.71517300000000006</c:v>
                </c:pt>
                <c:pt idx="1101">
                  <c:v>0.73085100000000036</c:v>
                </c:pt>
                <c:pt idx="1102">
                  <c:v>0.71875599999999995</c:v>
                </c:pt>
                <c:pt idx="1103">
                  <c:v>0.70458699999999919</c:v>
                </c:pt>
                <c:pt idx="1104">
                  <c:v>0.72492399999999968</c:v>
                </c:pt>
                <c:pt idx="1105">
                  <c:v>0.71609299999999987</c:v>
                </c:pt>
                <c:pt idx="1106">
                  <c:v>0.70744699999999927</c:v>
                </c:pt>
                <c:pt idx="1107">
                  <c:v>0.70436799999999966</c:v>
                </c:pt>
                <c:pt idx="1108">
                  <c:v>0.70408200000000054</c:v>
                </c:pt>
                <c:pt idx="1109">
                  <c:v>0.68791000000000047</c:v>
                </c:pt>
                <c:pt idx="1110">
                  <c:v>0.70991300000000024</c:v>
                </c:pt>
                <c:pt idx="1111">
                  <c:v>0.70628199999999985</c:v>
                </c:pt>
                <c:pt idx="1112">
                  <c:v>0.67317599999999977</c:v>
                </c:pt>
                <c:pt idx="1113">
                  <c:v>0.68624799999999997</c:v>
                </c:pt>
                <c:pt idx="1114">
                  <c:v>0.67011600000000016</c:v>
                </c:pt>
                <c:pt idx="1115">
                  <c:v>0.71010300000000015</c:v>
                </c:pt>
                <c:pt idx="1116">
                  <c:v>0.7036509999999998</c:v>
                </c:pt>
                <c:pt idx="1117">
                  <c:v>0.69193699999999936</c:v>
                </c:pt>
                <c:pt idx="1118">
                  <c:v>0.68580999999999914</c:v>
                </c:pt>
                <c:pt idx="1119">
                  <c:v>0.66160900000000034</c:v>
                </c:pt>
                <c:pt idx="1120">
                  <c:v>0.67437699999999978</c:v>
                </c:pt>
                <c:pt idx="1121">
                  <c:v>0.68540599999999952</c:v>
                </c:pt>
                <c:pt idx="1122">
                  <c:v>0.6522319999999997</c:v>
                </c:pt>
                <c:pt idx="1123">
                  <c:v>0.65519099999999941</c:v>
                </c:pt>
                <c:pt idx="1124">
                  <c:v>0.64056900000000017</c:v>
                </c:pt>
                <c:pt idx="1125">
                  <c:v>0.652501</c:v>
                </c:pt>
                <c:pt idx="1126">
                  <c:v>0.66912699999999958</c:v>
                </c:pt>
                <c:pt idx="1127">
                  <c:v>0.65361500000000028</c:v>
                </c:pt>
                <c:pt idx="1128">
                  <c:v>0.63402099999999972</c:v>
                </c:pt>
                <c:pt idx="1129">
                  <c:v>0.63953199999999999</c:v>
                </c:pt>
                <c:pt idx="1130">
                  <c:v>0.64024699999999957</c:v>
                </c:pt>
                <c:pt idx="1131">
                  <c:v>0.6266860000000003</c:v>
                </c:pt>
                <c:pt idx="1132">
                  <c:v>0.6406660000000004</c:v>
                </c:pt>
                <c:pt idx="1133">
                  <c:v>0.62485999999999997</c:v>
                </c:pt>
                <c:pt idx="1134">
                  <c:v>0.63304600000000022</c:v>
                </c:pt>
                <c:pt idx="1135">
                  <c:v>0.62402000000000069</c:v>
                </c:pt>
                <c:pt idx="1136">
                  <c:v>0.63260899999999953</c:v>
                </c:pt>
                <c:pt idx="1137">
                  <c:v>0.62574099999999966</c:v>
                </c:pt>
                <c:pt idx="1138">
                  <c:v>0.64421100000000031</c:v>
                </c:pt>
                <c:pt idx="1139">
                  <c:v>0.63313299999999995</c:v>
                </c:pt>
                <c:pt idx="1140">
                  <c:v>0.62488400000000066</c:v>
                </c:pt>
                <c:pt idx="1141">
                  <c:v>0.61945600000000045</c:v>
                </c:pt>
                <c:pt idx="1142">
                  <c:v>0.61956799999999923</c:v>
                </c:pt>
                <c:pt idx="1143">
                  <c:v>0.62486599999999992</c:v>
                </c:pt>
                <c:pt idx="1144">
                  <c:v>0.62211999999999978</c:v>
                </c:pt>
                <c:pt idx="1145">
                  <c:v>0.61889299999999992</c:v>
                </c:pt>
                <c:pt idx="1146">
                  <c:v>0.60459399999999963</c:v>
                </c:pt>
                <c:pt idx="1147">
                  <c:v>0.60702799999999968</c:v>
                </c:pt>
                <c:pt idx="1148">
                  <c:v>0.61940000000000062</c:v>
                </c:pt>
                <c:pt idx="1149">
                  <c:v>0.61972200000000033</c:v>
                </c:pt>
                <c:pt idx="1150">
                  <c:v>0.61132000000000009</c:v>
                </c:pt>
                <c:pt idx="1151">
                  <c:v>0.5844510000000005</c:v>
                </c:pt>
                <c:pt idx="1152">
                  <c:v>0.599526</c:v>
                </c:pt>
                <c:pt idx="1153">
                  <c:v>0.59322900000000001</c:v>
                </c:pt>
                <c:pt idx="1154">
                  <c:v>0.5885530000000001</c:v>
                </c:pt>
                <c:pt idx="1155">
                  <c:v>0.58828099999999939</c:v>
                </c:pt>
                <c:pt idx="1156">
                  <c:v>0.59846299999999975</c:v>
                </c:pt>
                <c:pt idx="1157">
                  <c:v>0.57093099999999986</c:v>
                </c:pt>
                <c:pt idx="1158">
                  <c:v>0.57993499999999987</c:v>
                </c:pt>
                <c:pt idx="1159">
                  <c:v>0.56974299999999989</c:v>
                </c:pt>
                <c:pt idx="1160">
                  <c:v>0.5721759999999998</c:v>
                </c:pt>
                <c:pt idx="1161">
                  <c:v>0.56432199999999977</c:v>
                </c:pt>
                <c:pt idx="1162">
                  <c:v>0.57121900000000014</c:v>
                </c:pt>
                <c:pt idx="1163">
                  <c:v>0.57831700000000019</c:v>
                </c:pt>
                <c:pt idx="1164">
                  <c:v>0.55489299999999986</c:v>
                </c:pt>
                <c:pt idx="1165">
                  <c:v>0.56681600000000021</c:v>
                </c:pt>
                <c:pt idx="1166">
                  <c:v>0.55420699999999989</c:v>
                </c:pt>
                <c:pt idx="1167">
                  <c:v>0.56665800000000033</c:v>
                </c:pt>
                <c:pt idx="1168">
                  <c:v>0.54083299999999923</c:v>
                </c:pt>
                <c:pt idx="1169">
                  <c:v>0.59049400000000052</c:v>
                </c:pt>
                <c:pt idx="1170">
                  <c:v>0.54071800000000003</c:v>
                </c:pt>
                <c:pt idx="1171">
                  <c:v>0.5396099999999997</c:v>
                </c:pt>
                <c:pt idx="1172">
                  <c:v>0.5462290000000003</c:v>
                </c:pt>
                <c:pt idx="1173">
                  <c:v>0.53263200000000044</c:v>
                </c:pt>
                <c:pt idx="1174">
                  <c:v>0.52725400000000011</c:v>
                </c:pt>
                <c:pt idx="1175">
                  <c:v>0.51262200000000036</c:v>
                </c:pt>
                <c:pt idx="1176">
                  <c:v>0.52741599999999966</c:v>
                </c:pt>
                <c:pt idx="1177">
                  <c:v>0.51058100000000017</c:v>
                </c:pt>
                <c:pt idx="1178">
                  <c:v>0.51102000000000025</c:v>
                </c:pt>
                <c:pt idx="1179">
                  <c:v>0.51739200000000007</c:v>
                </c:pt>
                <c:pt idx="1180">
                  <c:v>0.50708200000000048</c:v>
                </c:pt>
                <c:pt idx="1181">
                  <c:v>0.52050899999999967</c:v>
                </c:pt>
                <c:pt idx="1182">
                  <c:v>0.50558900000000051</c:v>
                </c:pt>
                <c:pt idx="1183">
                  <c:v>0.49942699999999984</c:v>
                </c:pt>
                <c:pt idx="1184">
                  <c:v>0.50165099999999985</c:v>
                </c:pt>
                <c:pt idx="1185">
                  <c:v>0.5111939999999997</c:v>
                </c:pt>
                <c:pt idx="1186">
                  <c:v>0.49388200000000015</c:v>
                </c:pt>
                <c:pt idx="1187">
                  <c:v>0.48974199999999968</c:v>
                </c:pt>
                <c:pt idx="1188">
                  <c:v>0.49293799999999965</c:v>
                </c:pt>
                <c:pt idx="1189">
                  <c:v>0.49625400000000042</c:v>
                </c:pt>
                <c:pt idx="1190">
                  <c:v>0.49009099999999961</c:v>
                </c:pt>
                <c:pt idx="1191">
                  <c:v>0.48725499999999933</c:v>
                </c:pt>
                <c:pt idx="1192">
                  <c:v>0.48567500000000052</c:v>
                </c:pt>
                <c:pt idx="1193">
                  <c:v>0.47839999999999971</c:v>
                </c:pt>
                <c:pt idx="1194">
                  <c:v>0.48639299999999963</c:v>
                </c:pt>
                <c:pt idx="1195">
                  <c:v>0.47627699999999962</c:v>
                </c:pt>
                <c:pt idx="1196">
                  <c:v>0.4748739999999998</c:v>
                </c:pt>
                <c:pt idx="1197">
                  <c:v>0.49380899999999972</c:v>
                </c:pt>
                <c:pt idx="1198">
                  <c:v>0.48657199999999978</c:v>
                </c:pt>
                <c:pt idx="1199">
                  <c:v>0.47287000000000035</c:v>
                </c:pt>
                <c:pt idx="1200">
                  <c:v>0.4858949999999993</c:v>
                </c:pt>
                <c:pt idx="1201">
                  <c:v>0.4637140000000004</c:v>
                </c:pt>
                <c:pt idx="1202">
                  <c:v>0.47845899999999997</c:v>
                </c:pt>
                <c:pt idx="1203">
                  <c:v>0.47155900000000006</c:v>
                </c:pt>
                <c:pt idx="1204">
                  <c:v>0.47256300000000007</c:v>
                </c:pt>
                <c:pt idx="1205">
                  <c:v>0.46505300000000016</c:v>
                </c:pt>
                <c:pt idx="1206">
                  <c:v>0.45623099999999983</c:v>
                </c:pt>
                <c:pt idx="1207">
                  <c:v>0.44354599999999955</c:v>
                </c:pt>
                <c:pt idx="1208">
                  <c:v>0.44297300000000028</c:v>
                </c:pt>
                <c:pt idx="1209">
                  <c:v>0.44315300000000057</c:v>
                </c:pt>
                <c:pt idx="1210">
                  <c:v>0.43028699999999986</c:v>
                </c:pt>
                <c:pt idx="1211">
                  <c:v>0.43909899999999968</c:v>
                </c:pt>
                <c:pt idx="1212">
                  <c:v>0.44045200000000051</c:v>
                </c:pt>
                <c:pt idx="1213">
                  <c:v>0.43162300000000009</c:v>
                </c:pt>
                <c:pt idx="1214">
                  <c:v>0.43930500000000006</c:v>
                </c:pt>
                <c:pt idx="1215">
                  <c:v>0.42624200000000023</c:v>
                </c:pt>
                <c:pt idx="1216">
                  <c:v>0.44169500000000017</c:v>
                </c:pt>
                <c:pt idx="1217">
                  <c:v>0.42063399999999973</c:v>
                </c:pt>
                <c:pt idx="1218">
                  <c:v>0.43601199999999984</c:v>
                </c:pt>
                <c:pt idx="1219">
                  <c:v>0.42645200000000028</c:v>
                </c:pt>
                <c:pt idx="1220">
                  <c:v>0.43357099999999971</c:v>
                </c:pt>
                <c:pt idx="1221">
                  <c:v>0.4323459999999999</c:v>
                </c:pt>
                <c:pt idx="1222">
                  <c:v>0.4239550000000003</c:v>
                </c:pt>
                <c:pt idx="1223">
                  <c:v>0.43565599999999982</c:v>
                </c:pt>
                <c:pt idx="1224">
                  <c:v>0.42452699999999943</c:v>
                </c:pt>
                <c:pt idx="1225">
                  <c:v>0.42092900000000011</c:v>
                </c:pt>
                <c:pt idx="1226">
                  <c:v>0.42032999999999987</c:v>
                </c:pt>
                <c:pt idx="1227">
                  <c:v>0.40625</c:v>
                </c:pt>
                <c:pt idx="1228">
                  <c:v>0.4249660000000004</c:v>
                </c:pt>
                <c:pt idx="1229">
                  <c:v>0.41467800000000032</c:v>
                </c:pt>
                <c:pt idx="1230">
                  <c:v>0.42963500000000021</c:v>
                </c:pt>
                <c:pt idx="1231">
                  <c:v>0.40328499999999945</c:v>
                </c:pt>
                <c:pt idx="1232">
                  <c:v>0.40685599999999944</c:v>
                </c:pt>
                <c:pt idx="1233">
                  <c:v>0.39917699999999989</c:v>
                </c:pt>
                <c:pt idx="1234">
                  <c:v>0.40686700000000009</c:v>
                </c:pt>
                <c:pt idx="1235">
                  <c:v>0.41778300000000002</c:v>
                </c:pt>
                <c:pt idx="1236">
                  <c:v>0.39400800000000036</c:v>
                </c:pt>
                <c:pt idx="1237">
                  <c:v>0.39631999999999934</c:v>
                </c:pt>
                <c:pt idx="1238">
                  <c:v>0.38539199999999951</c:v>
                </c:pt>
                <c:pt idx="1239">
                  <c:v>0.38450200000000034</c:v>
                </c:pt>
                <c:pt idx="1240">
                  <c:v>0.3908769999999997</c:v>
                </c:pt>
                <c:pt idx="1241">
                  <c:v>0.38785399999999992</c:v>
                </c:pt>
                <c:pt idx="1242">
                  <c:v>0.39174799999999976</c:v>
                </c:pt>
                <c:pt idx="1243">
                  <c:v>0.38794599999999946</c:v>
                </c:pt>
                <c:pt idx="1244">
                  <c:v>0.38432499999999958</c:v>
                </c:pt>
                <c:pt idx="1245">
                  <c:v>0.45004799999999978</c:v>
                </c:pt>
                <c:pt idx="1246">
                  <c:v>0.37797400000000003</c:v>
                </c:pt>
                <c:pt idx="1247">
                  <c:v>0.37580399999999958</c:v>
                </c:pt>
                <c:pt idx="1248">
                  <c:v>0.38003700000000062</c:v>
                </c:pt>
                <c:pt idx="1249">
                  <c:v>0.3718780000000006</c:v>
                </c:pt>
                <c:pt idx="1250">
                  <c:v>0.37109700000000068</c:v>
                </c:pt>
                <c:pt idx="1251">
                  <c:v>0.38547799999999999</c:v>
                </c:pt>
                <c:pt idx="1252">
                  <c:v>0.37415700000000029</c:v>
                </c:pt>
                <c:pt idx="1253">
                  <c:v>0.36529300000000031</c:v>
                </c:pt>
                <c:pt idx="1254">
                  <c:v>0.36156599999999983</c:v>
                </c:pt>
                <c:pt idx="1255">
                  <c:v>0.35775700000000032</c:v>
                </c:pt>
                <c:pt idx="1256">
                  <c:v>0.36281500000000033</c:v>
                </c:pt>
                <c:pt idx="1257">
                  <c:v>0.36105300000000007</c:v>
                </c:pt>
                <c:pt idx="1258">
                  <c:v>0.37610700000000019</c:v>
                </c:pt>
                <c:pt idx="1259">
                  <c:v>0.36645899999999987</c:v>
                </c:pt>
                <c:pt idx="1260">
                  <c:v>0.34986099999999976</c:v>
                </c:pt>
                <c:pt idx="1261">
                  <c:v>0.37961299999999998</c:v>
                </c:pt>
                <c:pt idx="1262">
                  <c:v>0.33957000000000015</c:v>
                </c:pt>
                <c:pt idx="1263">
                  <c:v>0.3532769999999994</c:v>
                </c:pt>
                <c:pt idx="1264">
                  <c:v>0.3646849999999997</c:v>
                </c:pt>
                <c:pt idx="1265">
                  <c:v>0.36127800000000043</c:v>
                </c:pt>
                <c:pt idx="1266">
                  <c:v>0.34853400000000079</c:v>
                </c:pt>
                <c:pt idx="1267">
                  <c:v>0.34924100000000013</c:v>
                </c:pt>
                <c:pt idx="1268">
                  <c:v>0.36206300000000002</c:v>
                </c:pt>
                <c:pt idx="1269">
                  <c:v>0.37474900000000044</c:v>
                </c:pt>
                <c:pt idx="1270">
                  <c:v>0.34796600000000044</c:v>
                </c:pt>
                <c:pt idx="1271">
                  <c:v>0.33851599999999937</c:v>
                </c:pt>
                <c:pt idx="1272">
                  <c:v>0.32773400000000041</c:v>
                </c:pt>
                <c:pt idx="1273">
                  <c:v>0.32180000000000053</c:v>
                </c:pt>
                <c:pt idx="1274">
                  <c:v>0.33468099999999978</c:v>
                </c:pt>
                <c:pt idx="1275">
                  <c:v>0.32906599999999919</c:v>
                </c:pt>
                <c:pt idx="1276">
                  <c:v>0.33641900000000025</c:v>
                </c:pt>
                <c:pt idx="1277">
                  <c:v>0.32614099999999979</c:v>
                </c:pt>
                <c:pt idx="1278">
                  <c:v>0.32896999999999998</c:v>
                </c:pt>
                <c:pt idx="1279">
                  <c:v>0.32917500000000022</c:v>
                </c:pt>
                <c:pt idx="1280">
                  <c:v>0.32543999999999951</c:v>
                </c:pt>
                <c:pt idx="1281">
                  <c:v>0.34965699999999966</c:v>
                </c:pt>
                <c:pt idx="1282">
                  <c:v>0.34304300000000065</c:v>
                </c:pt>
                <c:pt idx="1283">
                  <c:v>0.32700499999999977</c:v>
                </c:pt>
                <c:pt idx="1284">
                  <c:v>0.32344699999999982</c:v>
                </c:pt>
                <c:pt idx="1285">
                  <c:v>0.31124099999999988</c:v>
                </c:pt>
                <c:pt idx="1286">
                  <c:v>0.302346</c:v>
                </c:pt>
                <c:pt idx="1287">
                  <c:v>0.29710500000000017</c:v>
                </c:pt>
                <c:pt idx="1288">
                  <c:v>0.33504699999999943</c:v>
                </c:pt>
                <c:pt idx="1289">
                  <c:v>0.31719700000000017</c:v>
                </c:pt>
                <c:pt idx="1290">
                  <c:v>0.29736699999999949</c:v>
                </c:pt>
                <c:pt idx="1291">
                  <c:v>0.29403999999999986</c:v>
                </c:pt>
                <c:pt idx="1292">
                  <c:v>0.27700199999999953</c:v>
                </c:pt>
                <c:pt idx="1293">
                  <c:v>0.28959399999999924</c:v>
                </c:pt>
                <c:pt idx="1294">
                  <c:v>0.28596099999999947</c:v>
                </c:pt>
                <c:pt idx="1295">
                  <c:v>0.27655500000000011</c:v>
                </c:pt>
                <c:pt idx="1296">
                  <c:v>0.27982899999999944</c:v>
                </c:pt>
                <c:pt idx="1297">
                  <c:v>0.27120500000000014</c:v>
                </c:pt>
                <c:pt idx="1298">
                  <c:v>0.28942200000000007</c:v>
                </c:pt>
                <c:pt idx="1299">
                  <c:v>0.26989900000000056</c:v>
                </c:pt>
                <c:pt idx="1300">
                  <c:v>0.28836700000000004</c:v>
                </c:pt>
                <c:pt idx="1301">
                  <c:v>0.26764600000000005</c:v>
                </c:pt>
                <c:pt idx="1302">
                  <c:v>0.2638979999999993</c:v>
                </c:pt>
                <c:pt idx="1303">
                  <c:v>0.26779900000000012</c:v>
                </c:pt>
                <c:pt idx="1304">
                  <c:v>0.27151300000000056</c:v>
                </c:pt>
                <c:pt idx="1305">
                  <c:v>0.28056400000000004</c:v>
                </c:pt>
                <c:pt idx="1306">
                  <c:v>0.2729499999999998</c:v>
                </c:pt>
                <c:pt idx="1307">
                  <c:v>0.26665699999999948</c:v>
                </c:pt>
                <c:pt idx="1308">
                  <c:v>0.26164999999999949</c:v>
                </c:pt>
                <c:pt idx="1309">
                  <c:v>0.25190499999999982</c:v>
                </c:pt>
                <c:pt idx="1310">
                  <c:v>0.3028430000000002</c:v>
                </c:pt>
                <c:pt idx="1311">
                  <c:v>0.27493400000000001</c:v>
                </c:pt>
                <c:pt idx="1312">
                  <c:v>0.24124700000000043</c:v>
                </c:pt>
                <c:pt idx="1313">
                  <c:v>0.27361199999999997</c:v>
                </c:pt>
                <c:pt idx="1314">
                  <c:v>0.26179899999999989</c:v>
                </c:pt>
                <c:pt idx="1315">
                  <c:v>0.27659400000000023</c:v>
                </c:pt>
                <c:pt idx="1316">
                  <c:v>0.25550800000000073</c:v>
                </c:pt>
                <c:pt idx="1317">
                  <c:v>0.25522400000000012</c:v>
                </c:pt>
                <c:pt idx="1318">
                  <c:v>0.24843700000000002</c:v>
                </c:pt>
                <c:pt idx="1319">
                  <c:v>0.24523100000000042</c:v>
                </c:pt>
                <c:pt idx="1320">
                  <c:v>0.23636299999999988</c:v>
                </c:pt>
                <c:pt idx="1321">
                  <c:v>0.24749999999999961</c:v>
                </c:pt>
                <c:pt idx="1322">
                  <c:v>0.23608899999999977</c:v>
                </c:pt>
                <c:pt idx="1323">
                  <c:v>0.23927000000000032</c:v>
                </c:pt>
                <c:pt idx="1324">
                  <c:v>0.23281999999999936</c:v>
                </c:pt>
                <c:pt idx="1325">
                  <c:v>0.21093500000000009</c:v>
                </c:pt>
                <c:pt idx="1326">
                  <c:v>0.21321600000000007</c:v>
                </c:pt>
                <c:pt idx="1327">
                  <c:v>0.27486000000000033</c:v>
                </c:pt>
                <c:pt idx="1328">
                  <c:v>0.21359199999999934</c:v>
                </c:pt>
                <c:pt idx="1329">
                  <c:v>0.22314200000000017</c:v>
                </c:pt>
                <c:pt idx="1330">
                  <c:v>0.20661099999999966</c:v>
                </c:pt>
                <c:pt idx="1331">
                  <c:v>0.20432899999999954</c:v>
                </c:pt>
                <c:pt idx="1332">
                  <c:v>0.19573000000000018</c:v>
                </c:pt>
                <c:pt idx="1333">
                  <c:v>0.20197899999999969</c:v>
                </c:pt>
                <c:pt idx="1334">
                  <c:v>0.23653799999999947</c:v>
                </c:pt>
                <c:pt idx="1335">
                  <c:v>0.19641299999999973</c:v>
                </c:pt>
                <c:pt idx="1336">
                  <c:v>0.21210299999999993</c:v>
                </c:pt>
                <c:pt idx="1337">
                  <c:v>0.2124290000000002</c:v>
                </c:pt>
                <c:pt idx="1338">
                  <c:v>0.19057299999999966</c:v>
                </c:pt>
                <c:pt idx="1339">
                  <c:v>0.19374100000000016</c:v>
                </c:pt>
                <c:pt idx="1340">
                  <c:v>0.19072400000000034</c:v>
                </c:pt>
                <c:pt idx="1341">
                  <c:v>0.19796700000000023</c:v>
                </c:pt>
                <c:pt idx="1342">
                  <c:v>0.22881600000000013</c:v>
                </c:pt>
                <c:pt idx="1343">
                  <c:v>0.19466000000000072</c:v>
                </c:pt>
                <c:pt idx="1344">
                  <c:v>0.18678500000000042</c:v>
                </c:pt>
                <c:pt idx="1345">
                  <c:v>0.19379100000000005</c:v>
                </c:pt>
                <c:pt idx="1346">
                  <c:v>0.2145999999999999</c:v>
                </c:pt>
                <c:pt idx="1347">
                  <c:v>0.19162199999999974</c:v>
                </c:pt>
                <c:pt idx="1348">
                  <c:v>0.18966300000000036</c:v>
                </c:pt>
                <c:pt idx="1349">
                  <c:v>0.18477600000000027</c:v>
                </c:pt>
                <c:pt idx="1350">
                  <c:v>0.1813280000000006</c:v>
                </c:pt>
                <c:pt idx="1351">
                  <c:v>0.18998999999999988</c:v>
                </c:pt>
                <c:pt idx="1352">
                  <c:v>0.18104500000000012</c:v>
                </c:pt>
                <c:pt idx="1353">
                  <c:v>0.17892099999999989</c:v>
                </c:pt>
                <c:pt idx="1354">
                  <c:v>0.15862100000000012</c:v>
                </c:pt>
                <c:pt idx="1355">
                  <c:v>0.17532000000000014</c:v>
                </c:pt>
                <c:pt idx="1356">
                  <c:v>0.16529799999999994</c:v>
                </c:pt>
                <c:pt idx="1357">
                  <c:v>0.16247100000000003</c:v>
                </c:pt>
                <c:pt idx="1358">
                  <c:v>0.14949100000000026</c:v>
                </c:pt>
                <c:pt idx="1359">
                  <c:v>0.15321899999999999</c:v>
                </c:pt>
                <c:pt idx="1360">
                  <c:v>0.14612900000000018</c:v>
                </c:pt>
                <c:pt idx="1361">
                  <c:v>0.15970300000000037</c:v>
                </c:pt>
                <c:pt idx="1362">
                  <c:v>0.15875699999999959</c:v>
                </c:pt>
                <c:pt idx="1363">
                  <c:v>0.14829100000000039</c:v>
                </c:pt>
                <c:pt idx="1364">
                  <c:v>0.16534899999999997</c:v>
                </c:pt>
                <c:pt idx="1365">
                  <c:v>0.16628500000000024</c:v>
                </c:pt>
                <c:pt idx="1366">
                  <c:v>0.16194099999999967</c:v>
                </c:pt>
                <c:pt idx="1367">
                  <c:v>0.15243300000000026</c:v>
                </c:pt>
                <c:pt idx="1368">
                  <c:v>0.17032700000000034</c:v>
                </c:pt>
                <c:pt idx="1369">
                  <c:v>0.16462899999999969</c:v>
                </c:pt>
                <c:pt idx="1370">
                  <c:v>0.16852199999999939</c:v>
                </c:pt>
                <c:pt idx="1371">
                  <c:v>0.16872600000000038</c:v>
                </c:pt>
                <c:pt idx="1372">
                  <c:v>0.1464439999999998</c:v>
                </c:pt>
                <c:pt idx="1373">
                  <c:v>0.14279300000000017</c:v>
                </c:pt>
                <c:pt idx="1374">
                  <c:v>0.13623399999999997</c:v>
                </c:pt>
                <c:pt idx="1375">
                  <c:v>0.12959099999999957</c:v>
                </c:pt>
                <c:pt idx="1376">
                  <c:v>0.13745600000000024</c:v>
                </c:pt>
                <c:pt idx="1377">
                  <c:v>0.13722199999999951</c:v>
                </c:pt>
                <c:pt idx="1378">
                  <c:v>0.18371600000000043</c:v>
                </c:pt>
                <c:pt idx="1379">
                  <c:v>0.13519799999999993</c:v>
                </c:pt>
                <c:pt idx="1380">
                  <c:v>0.18326900000000013</c:v>
                </c:pt>
                <c:pt idx="1381">
                  <c:v>0.18300200000000011</c:v>
                </c:pt>
                <c:pt idx="1382">
                  <c:v>0.17697200000000013</c:v>
                </c:pt>
                <c:pt idx="1383">
                  <c:v>0.159084</c:v>
                </c:pt>
                <c:pt idx="1384">
                  <c:v>0.14614100000000008</c:v>
                </c:pt>
                <c:pt idx="1385">
                  <c:v>0.18108599999999964</c:v>
                </c:pt>
                <c:pt idx="1386">
                  <c:v>0.15125600000000006</c:v>
                </c:pt>
                <c:pt idx="1387">
                  <c:v>0.13922599999999985</c:v>
                </c:pt>
                <c:pt idx="1388">
                  <c:v>0.1226970000000005</c:v>
                </c:pt>
                <c:pt idx="1389">
                  <c:v>0.11832299999999929</c:v>
                </c:pt>
                <c:pt idx="1390">
                  <c:v>0.13340300000000038</c:v>
                </c:pt>
                <c:pt idx="1391">
                  <c:v>0.12984999999999935</c:v>
                </c:pt>
                <c:pt idx="1392">
                  <c:v>0.13043399999999927</c:v>
                </c:pt>
                <c:pt idx="1393">
                  <c:v>0.10903300000000016</c:v>
                </c:pt>
                <c:pt idx="1394">
                  <c:v>0.12712099999999982</c:v>
                </c:pt>
                <c:pt idx="1395">
                  <c:v>0.15377699999999983</c:v>
                </c:pt>
                <c:pt idx="1396">
                  <c:v>0.12307800000000046</c:v>
                </c:pt>
                <c:pt idx="1397">
                  <c:v>0.1250599999999995</c:v>
                </c:pt>
                <c:pt idx="1398">
                  <c:v>0.10911299999999979</c:v>
                </c:pt>
                <c:pt idx="1399">
                  <c:v>0.13940399999999986</c:v>
                </c:pt>
                <c:pt idx="1400">
                  <c:v>0.14419399999999971</c:v>
                </c:pt>
                <c:pt idx="1401">
                  <c:v>0.11773400000000045</c:v>
                </c:pt>
                <c:pt idx="1402">
                  <c:v>0.11331399999999991</c:v>
                </c:pt>
                <c:pt idx="1403">
                  <c:v>0.12339300000000009</c:v>
                </c:pt>
                <c:pt idx="1404">
                  <c:v>0.11710799999999999</c:v>
                </c:pt>
                <c:pt idx="1405">
                  <c:v>0.11477699999999924</c:v>
                </c:pt>
                <c:pt idx="1406">
                  <c:v>0.1196060000000001</c:v>
                </c:pt>
                <c:pt idx="1407">
                  <c:v>9.6677000000000568E-2</c:v>
                </c:pt>
                <c:pt idx="1408">
                  <c:v>0.11122399999999999</c:v>
                </c:pt>
                <c:pt idx="1409">
                  <c:v>0.1034430000000004</c:v>
                </c:pt>
                <c:pt idx="1410">
                  <c:v>8.4302999999999351E-2</c:v>
                </c:pt>
                <c:pt idx="1411">
                  <c:v>0.12393199999999993</c:v>
                </c:pt>
                <c:pt idx="1412">
                  <c:v>0.10088299999999961</c:v>
                </c:pt>
                <c:pt idx="1413">
                  <c:v>0.11941099999999949</c:v>
                </c:pt>
                <c:pt idx="1414">
                  <c:v>0.10393700000000017</c:v>
                </c:pt>
                <c:pt idx="1415">
                  <c:v>8.9360000000000106E-2</c:v>
                </c:pt>
                <c:pt idx="1416">
                  <c:v>0.10187999999999953</c:v>
                </c:pt>
                <c:pt idx="1417">
                  <c:v>8.6997000000000213E-2</c:v>
                </c:pt>
                <c:pt idx="1418">
                  <c:v>8.4704999999999586E-2</c:v>
                </c:pt>
                <c:pt idx="1419">
                  <c:v>8.4983999999999504E-2</c:v>
                </c:pt>
                <c:pt idx="1420">
                  <c:v>7.8525999999999208E-2</c:v>
                </c:pt>
                <c:pt idx="1421">
                  <c:v>8.5515000000000008E-2</c:v>
                </c:pt>
                <c:pt idx="1422">
                  <c:v>9.5845000000000624E-2</c:v>
                </c:pt>
                <c:pt idx="1423">
                  <c:v>7.1132000000000417E-2</c:v>
                </c:pt>
                <c:pt idx="1424">
                  <c:v>9.2684000000000211E-2</c:v>
                </c:pt>
                <c:pt idx="1425">
                  <c:v>8.3296999999999954E-2</c:v>
                </c:pt>
                <c:pt idx="1426">
                  <c:v>7.0825999999999389E-2</c:v>
                </c:pt>
                <c:pt idx="1427">
                  <c:v>8.523499999999995E-2</c:v>
                </c:pt>
                <c:pt idx="1428">
                  <c:v>5.5780000000000385E-2</c:v>
                </c:pt>
                <c:pt idx="1429">
                  <c:v>6.2769000000000297E-2</c:v>
                </c:pt>
                <c:pt idx="1430">
                  <c:v>4.7855999999999455E-2</c:v>
                </c:pt>
                <c:pt idx="1431">
                  <c:v>8.3652999999999977E-2</c:v>
                </c:pt>
                <c:pt idx="1432">
                  <c:v>7.1258000000000266E-2</c:v>
                </c:pt>
                <c:pt idx="1433">
                  <c:v>5.8838999999999864E-2</c:v>
                </c:pt>
                <c:pt idx="1434">
                  <c:v>6.6809000000000118E-2</c:v>
                </c:pt>
                <c:pt idx="1435">
                  <c:v>7.7346000000000359E-2</c:v>
                </c:pt>
                <c:pt idx="1436">
                  <c:v>8.4016000000000091E-2</c:v>
                </c:pt>
                <c:pt idx="1437">
                  <c:v>5.0913999999999682E-2</c:v>
                </c:pt>
                <c:pt idx="1438">
                  <c:v>4.4837999999999489E-2</c:v>
                </c:pt>
                <c:pt idx="1439">
                  <c:v>5.6057000000000023E-2</c:v>
                </c:pt>
                <c:pt idx="1440">
                  <c:v>4.8011999999999944E-2</c:v>
                </c:pt>
                <c:pt idx="1441">
                  <c:v>4.8472000000000293E-2</c:v>
                </c:pt>
                <c:pt idx="1442">
                  <c:v>6.3945000000000363E-2</c:v>
                </c:pt>
                <c:pt idx="1443">
                  <c:v>3.5997000000000057E-2</c:v>
                </c:pt>
                <c:pt idx="1444">
                  <c:v>2.9533999999999949E-2</c:v>
                </c:pt>
                <c:pt idx="1445">
                  <c:v>3.0988999999999933E-2</c:v>
                </c:pt>
                <c:pt idx="1446">
                  <c:v>5.6862000000000634E-2</c:v>
                </c:pt>
                <c:pt idx="1447">
                  <c:v>3.6798000000000108E-2</c:v>
                </c:pt>
                <c:pt idx="1448">
                  <c:v>5.2150000000000141E-2</c:v>
                </c:pt>
                <c:pt idx="1449">
                  <c:v>2.2681999999999647E-2</c:v>
                </c:pt>
                <c:pt idx="1450">
                  <c:v>1.5023000000000231E-2</c:v>
                </c:pt>
                <c:pt idx="1451">
                  <c:v>1.2974999999999959E-2</c:v>
                </c:pt>
                <c:pt idx="1452">
                  <c:v>4.8664000000000485E-2</c:v>
                </c:pt>
                <c:pt idx="1453">
                  <c:v>4.6393000000000129E-2</c:v>
                </c:pt>
                <c:pt idx="1454">
                  <c:v>9.476000000000262E-3</c:v>
                </c:pt>
                <c:pt idx="1455">
                  <c:v>3.2235000000000014E-2</c:v>
                </c:pt>
                <c:pt idx="1456">
                  <c:v>1.0950000000002902E-3</c:v>
                </c:pt>
                <c:pt idx="1457">
                  <c:v>7.0559999999995071E-3</c:v>
                </c:pt>
                <c:pt idx="1458">
                  <c:v>1.3739999999999419E-2</c:v>
                </c:pt>
                <c:pt idx="1459">
                  <c:v>-1.0917999999999317E-2</c:v>
                </c:pt>
                <c:pt idx="1460">
                  <c:v>1.5620000000007295E-3</c:v>
                </c:pt>
                <c:pt idx="1461">
                  <c:v>-2.7080000000001547E-3</c:v>
                </c:pt>
                <c:pt idx="1462">
                  <c:v>-4.4029999999999347E-3</c:v>
                </c:pt>
                <c:pt idx="1463">
                  <c:v>-1.8061000000000327E-2</c:v>
                </c:pt>
                <c:pt idx="1464">
                  <c:v>-1.5094000000000385E-2</c:v>
                </c:pt>
                <c:pt idx="1465">
                  <c:v>-1.919800000000027E-2</c:v>
                </c:pt>
                <c:pt idx="1466">
                  <c:v>-2.134099999999961E-2</c:v>
                </c:pt>
                <c:pt idx="1467">
                  <c:v>-4.619999999997404E-4</c:v>
                </c:pt>
                <c:pt idx="1468">
                  <c:v>-7.2739999999997806E-3</c:v>
                </c:pt>
                <c:pt idx="1469">
                  <c:v>-2.4827999999999406E-2</c:v>
                </c:pt>
                <c:pt idx="1470">
                  <c:v>-1.9636000000000209E-2</c:v>
                </c:pt>
                <c:pt idx="1471">
                  <c:v>-3.1239999999996826E-3</c:v>
                </c:pt>
                <c:pt idx="1472">
                  <c:v>-2.9671999999999699E-2</c:v>
                </c:pt>
                <c:pt idx="1473">
                  <c:v>-1.7399000000000164E-2</c:v>
                </c:pt>
                <c:pt idx="1474">
                  <c:v>-1.8424999999999692E-2</c:v>
                </c:pt>
                <c:pt idx="1475">
                  <c:v>-2.4754000000000609E-2</c:v>
                </c:pt>
                <c:pt idx="1476">
                  <c:v>-2.5151000000000145E-2</c:v>
                </c:pt>
                <c:pt idx="1477">
                  <c:v>-2.305299999999999E-2</c:v>
                </c:pt>
                <c:pt idx="1478">
                  <c:v>-4.5275000000000176E-2</c:v>
                </c:pt>
                <c:pt idx="1479">
                  <c:v>-2.6296999999999571E-2</c:v>
                </c:pt>
                <c:pt idx="1480">
                  <c:v>-3.3331999999999695E-2</c:v>
                </c:pt>
                <c:pt idx="1481">
                  <c:v>-2.8274000000000576E-2</c:v>
                </c:pt>
                <c:pt idx="1482">
                  <c:v>-3.4131999999999607E-2</c:v>
                </c:pt>
                <c:pt idx="1483">
                  <c:v>-2.4809999999995114E-3</c:v>
                </c:pt>
                <c:pt idx="1484">
                  <c:v>-2.5000000000000355E-2</c:v>
                </c:pt>
                <c:pt idx="1485">
                  <c:v>-5.2435000000000009E-2</c:v>
                </c:pt>
                <c:pt idx="1486">
                  <c:v>-4.8181999999999725E-2</c:v>
                </c:pt>
                <c:pt idx="1487">
                  <c:v>-3.4542000000000073E-2</c:v>
                </c:pt>
                <c:pt idx="1488">
                  <c:v>-4.2885000000000062E-2</c:v>
                </c:pt>
                <c:pt idx="1489">
                  <c:v>-3.3935999999999744E-2</c:v>
                </c:pt>
                <c:pt idx="1490">
                  <c:v>-6.0843000000000202E-2</c:v>
                </c:pt>
                <c:pt idx="1491">
                  <c:v>-4.6268999999999672E-2</c:v>
                </c:pt>
                <c:pt idx="1492">
                  <c:v>-4.7413999999999845E-2</c:v>
                </c:pt>
                <c:pt idx="1493">
                  <c:v>-4.193300000000022E-2</c:v>
                </c:pt>
                <c:pt idx="1494">
                  <c:v>-4.811500000000013E-2</c:v>
                </c:pt>
                <c:pt idx="1495">
                  <c:v>-3.9820999999999884E-2</c:v>
                </c:pt>
                <c:pt idx="1496">
                  <c:v>-1.8928000000000722E-2</c:v>
                </c:pt>
                <c:pt idx="1497">
                  <c:v>-4.8467999999999734E-2</c:v>
                </c:pt>
                <c:pt idx="1498">
                  <c:v>-3.0815999999999732E-2</c:v>
                </c:pt>
                <c:pt idx="1499">
                  <c:v>-4.5671000000000461E-2</c:v>
                </c:pt>
                <c:pt idx="1500">
                  <c:v>-3.9693999999999896E-2</c:v>
                </c:pt>
                <c:pt idx="1501">
                  <c:v>-5.196699999999943E-2</c:v>
                </c:pt>
                <c:pt idx="1502">
                  <c:v>-2.8269999999999129E-2</c:v>
                </c:pt>
                <c:pt idx="1503">
                  <c:v>-4.6202000000000076E-2</c:v>
                </c:pt>
                <c:pt idx="1504">
                  <c:v>-4.9487000000000059E-2</c:v>
                </c:pt>
                <c:pt idx="1505">
                  <c:v>-4.5974999999999433E-2</c:v>
                </c:pt>
                <c:pt idx="1506">
                  <c:v>-5.5941999999999936E-2</c:v>
                </c:pt>
                <c:pt idx="1507">
                  <c:v>-4.0168999999999677E-2</c:v>
                </c:pt>
                <c:pt idx="1508">
                  <c:v>-6.1358000000000246E-2</c:v>
                </c:pt>
                <c:pt idx="1509">
                  <c:v>-5.9207000000000676E-2</c:v>
                </c:pt>
                <c:pt idx="1510">
                  <c:v>-5.7132000000000183E-2</c:v>
                </c:pt>
                <c:pt idx="1511">
                  <c:v>-5.2650000000000752E-2</c:v>
                </c:pt>
                <c:pt idx="1512">
                  <c:v>-7.5250999999999735E-2</c:v>
                </c:pt>
                <c:pt idx="1513">
                  <c:v>-8.7841000000000058E-2</c:v>
                </c:pt>
                <c:pt idx="1514">
                  <c:v>-8.6973000000000411E-2</c:v>
                </c:pt>
                <c:pt idx="1515">
                  <c:v>-8.8201999999999892E-2</c:v>
                </c:pt>
                <c:pt idx="1516">
                  <c:v>-8.4783000000000719E-2</c:v>
                </c:pt>
                <c:pt idx="1517">
                  <c:v>-8.2010999999999612E-2</c:v>
                </c:pt>
                <c:pt idx="1518">
                  <c:v>-7.085800000000031E-2</c:v>
                </c:pt>
                <c:pt idx="1519">
                  <c:v>-8.2920000000000549E-2</c:v>
                </c:pt>
                <c:pt idx="1520">
                  <c:v>-9.1332999999999664E-2</c:v>
                </c:pt>
                <c:pt idx="1521">
                  <c:v>-7.7759000000000356E-2</c:v>
                </c:pt>
                <c:pt idx="1522">
                  <c:v>-0.10198900000000055</c:v>
                </c:pt>
                <c:pt idx="1523">
                  <c:v>-8.7414000000000769E-2</c:v>
                </c:pt>
                <c:pt idx="1524">
                  <c:v>-0.10534100000000013</c:v>
                </c:pt>
                <c:pt idx="1525">
                  <c:v>-7.8031999999999435E-2</c:v>
                </c:pt>
                <c:pt idx="1526">
                  <c:v>-0.10102200000000039</c:v>
                </c:pt>
                <c:pt idx="1527">
                  <c:v>-0.11246299999999998</c:v>
                </c:pt>
                <c:pt idx="1528">
                  <c:v>-8.8020999999999461E-2</c:v>
                </c:pt>
                <c:pt idx="1529">
                  <c:v>-0.11356199999999994</c:v>
                </c:pt>
                <c:pt idx="1530">
                  <c:v>-8.7041000000000146E-2</c:v>
                </c:pt>
                <c:pt idx="1531">
                  <c:v>-0.12306799999999996</c:v>
                </c:pt>
                <c:pt idx="1532">
                  <c:v>-0.12046099999999971</c:v>
                </c:pt>
                <c:pt idx="1533">
                  <c:v>-0.11419000000000068</c:v>
                </c:pt>
                <c:pt idx="1534">
                  <c:v>-0.11123499999999975</c:v>
                </c:pt>
                <c:pt idx="1535">
                  <c:v>-0.13182000000000027</c:v>
                </c:pt>
                <c:pt idx="1536">
                  <c:v>-0.12591800000000042</c:v>
                </c:pt>
                <c:pt idx="1537">
                  <c:v>-9.6300999999999526E-2</c:v>
                </c:pt>
                <c:pt idx="1538">
                  <c:v>-0.10842599999999969</c:v>
                </c:pt>
                <c:pt idx="1539">
                  <c:v>-0.12740499999999955</c:v>
                </c:pt>
                <c:pt idx="1540">
                  <c:v>-0.12080399999999969</c:v>
                </c:pt>
                <c:pt idx="1541">
                  <c:v>-0.12164000000000019</c:v>
                </c:pt>
                <c:pt idx="1542">
                  <c:v>-0.1105400000000003</c:v>
                </c:pt>
                <c:pt idx="1543">
                  <c:v>-0.12020900000000001</c:v>
                </c:pt>
                <c:pt idx="1544">
                  <c:v>-0.1182850000000002</c:v>
                </c:pt>
                <c:pt idx="1545">
                  <c:v>-0.13476100000000013</c:v>
                </c:pt>
                <c:pt idx="1546">
                  <c:v>-0.13180099999999939</c:v>
                </c:pt>
                <c:pt idx="1547">
                  <c:v>-0.13566300000000009</c:v>
                </c:pt>
                <c:pt idx="1548">
                  <c:v>-0.1421910000000004</c:v>
                </c:pt>
                <c:pt idx="1549">
                  <c:v>-0.11942000000000075</c:v>
                </c:pt>
                <c:pt idx="1550">
                  <c:v>-0.14209799999999984</c:v>
                </c:pt>
                <c:pt idx="1551">
                  <c:v>-0.13689199999999957</c:v>
                </c:pt>
                <c:pt idx="1552">
                  <c:v>-0.14157500000000045</c:v>
                </c:pt>
                <c:pt idx="1553">
                  <c:v>-0.14133499999999977</c:v>
                </c:pt>
                <c:pt idx="1554">
                  <c:v>-0.11709399999999981</c:v>
                </c:pt>
                <c:pt idx="1555">
                  <c:v>-0.13981400000000033</c:v>
                </c:pt>
                <c:pt idx="1556">
                  <c:v>-0.14233899999999977</c:v>
                </c:pt>
                <c:pt idx="1557">
                  <c:v>-0.13891700000000018</c:v>
                </c:pt>
                <c:pt idx="1558">
                  <c:v>-0.13747700000000052</c:v>
                </c:pt>
                <c:pt idx="1559">
                  <c:v>-0.13445199999999957</c:v>
                </c:pt>
                <c:pt idx="1560">
                  <c:v>-0.15666199999999986</c:v>
                </c:pt>
                <c:pt idx="1561">
                  <c:v>-0.15431099999999986</c:v>
                </c:pt>
                <c:pt idx="1562">
                  <c:v>-0.16539099999999962</c:v>
                </c:pt>
                <c:pt idx="1563">
                  <c:v>-0.15949200000000019</c:v>
                </c:pt>
                <c:pt idx="1564">
                  <c:v>-0.16644099999999984</c:v>
                </c:pt>
                <c:pt idx="1565">
                  <c:v>-0.17500499999999963</c:v>
                </c:pt>
                <c:pt idx="1566">
                  <c:v>-0.17320600000000042</c:v>
                </c:pt>
                <c:pt idx="1567">
                  <c:v>-0.17694800000000033</c:v>
                </c:pt>
                <c:pt idx="1568">
                  <c:v>-0.17875399999999964</c:v>
                </c:pt>
                <c:pt idx="1569">
                  <c:v>-0.13047399999999953</c:v>
                </c:pt>
                <c:pt idx="1570">
                  <c:v>-0.14605699999999988</c:v>
                </c:pt>
                <c:pt idx="1571">
                  <c:v>-0.1766709999999998</c:v>
                </c:pt>
                <c:pt idx="1572">
                  <c:v>-0.18425399999999925</c:v>
                </c:pt>
                <c:pt idx="1573">
                  <c:v>-0.18482299999999974</c:v>
                </c:pt>
                <c:pt idx="1574">
                  <c:v>-0.14450800000000008</c:v>
                </c:pt>
                <c:pt idx="1575">
                  <c:v>-0.16964099999999949</c:v>
                </c:pt>
                <c:pt idx="1576">
                  <c:v>-0.16980899999999988</c:v>
                </c:pt>
                <c:pt idx="1577">
                  <c:v>-0.17206700000000019</c:v>
                </c:pt>
                <c:pt idx="1578">
                  <c:v>-0.18502799999999997</c:v>
                </c:pt>
                <c:pt idx="1579">
                  <c:v>-0.18027399999999982</c:v>
                </c:pt>
                <c:pt idx="1580">
                  <c:v>-0.16957800000000045</c:v>
                </c:pt>
                <c:pt idx="1581">
                  <c:v>-0.19293799999999983</c:v>
                </c:pt>
                <c:pt idx="1582">
                  <c:v>-0.17692900000000034</c:v>
                </c:pt>
                <c:pt idx="1583">
                  <c:v>-0.17006800000000055</c:v>
                </c:pt>
                <c:pt idx="1584">
                  <c:v>-0.18768300000000071</c:v>
                </c:pt>
                <c:pt idx="1585">
                  <c:v>-0.19195699999999949</c:v>
                </c:pt>
                <c:pt idx="1586">
                  <c:v>-0.18931600000000071</c:v>
                </c:pt>
                <c:pt idx="1587">
                  <c:v>-0.18340599999999974</c:v>
                </c:pt>
                <c:pt idx="1588">
                  <c:v>-0.19292400000000054</c:v>
                </c:pt>
                <c:pt idx="1589">
                  <c:v>-0.19066000000000027</c:v>
                </c:pt>
                <c:pt idx="1590">
                  <c:v>-0.20649300000000004</c:v>
                </c:pt>
                <c:pt idx="1591">
                  <c:v>-0.16253899999999977</c:v>
                </c:pt>
                <c:pt idx="1592">
                  <c:v>-0.18607800000000019</c:v>
                </c:pt>
                <c:pt idx="1593">
                  <c:v>-0.20286800000000049</c:v>
                </c:pt>
                <c:pt idx="1594">
                  <c:v>-0.20493600000000001</c:v>
                </c:pt>
                <c:pt idx="1595">
                  <c:v>-0.19966799999999996</c:v>
                </c:pt>
                <c:pt idx="1596">
                  <c:v>-0.20757800000000071</c:v>
                </c:pt>
                <c:pt idx="1597">
                  <c:v>-0.21831599999999973</c:v>
                </c:pt>
                <c:pt idx="1598">
                  <c:v>-0.19587999999999983</c:v>
                </c:pt>
                <c:pt idx="1599">
                  <c:v>-0.21540499999999962</c:v>
                </c:pt>
                <c:pt idx="1600">
                  <c:v>-0.21794899999999995</c:v>
                </c:pt>
                <c:pt idx="1601">
                  <c:v>-0.19197099999999967</c:v>
                </c:pt>
                <c:pt idx="1602">
                  <c:v>-0.21911600000000053</c:v>
                </c:pt>
                <c:pt idx="1603">
                  <c:v>-0.21049000000000007</c:v>
                </c:pt>
                <c:pt idx="1604">
                  <c:v>-0.20648599999999995</c:v>
                </c:pt>
                <c:pt idx="1605">
                  <c:v>-0.21254699999999982</c:v>
                </c:pt>
                <c:pt idx="1606">
                  <c:v>-0.19521699999999953</c:v>
                </c:pt>
                <c:pt idx="1607">
                  <c:v>-0.2102940000000002</c:v>
                </c:pt>
                <c:pt idx="1608">
                  <c:v>-0.22471300000000038</c:v>
                </c:pt>
                <c:pt idx="1609">
                  <c:v>-0.17843300000000006</c:v>
                </c:pt>
                <c:pt idx="1610">
                  <c:v>-0.22492899999999949</c:v>
                </c:pt>
                <c:pt idx="1611">
                  <c:v>-0.22037700000000005</c:v>
                </c:pt>
                <c:pt idx="1612">
                  <c:v>-0.24077300000000079</c:v>
                </c:pt>
                <c:pt idx="1613">
                  <c:v>-0.22298799999999996</c:v>
                </c:pt>
                <c:pt idx="1614">
                  <c:v>-0.22607999999999961</c:v>
                </c:pt>
                <c:pt idx="1615">
                  <c:v>-0.25247600000000014</c:v>
                </c:pt>
                <c:pt idx="1616">
                  <c:v>-0.23906100000000041</c:v>
                </c:pt>
                <c:pt idx="1617">
                  <c:v>-0.21916500000000028</c:v>
                </c:pt>
                <c:pt idx="1618">
                  <c:v>-0.23782399999999937</c:v>
                </c:pt>
                <c:pt idx="1619">
                  <c:v>-0.24652399999999997</c:v>
                </c:pt>
                <c:pt idx="1620">
                  <c:v>-0.25496500000000033</c:v>
                </c:pt>
                <c:pt idx="1621">
                  <c:v>-0.24604800000000004</c:v>
                </c:pt>
                <c:pt idx="1622">
                  <c:v>-0.23888299999999996</c:v>
                </c:pt>
                <c:pt idx="1623">
                  <c:v>-0.24878999999999962</c:v>
                </c:pt>
                <c:pt idx="1624">
                  <c:v>-0.26803900000000036</c:v>
                </c:pt>
                <c:pt idx="1625">
                  <c:v>-0.25523099999999976</c:v>
                </c:pt>
                <c:pt idx="1626">
                  <c:v>-0.25165399999999938</c:v>
                </c:pt>
                <c:pt idx="1627">
                  <c:v>-0.26287599999999944</c:v>
                </c:pt>
                <c:pt idx="1628">
                  <c:v>-0.269536</c:v>
                </c:pt>
                <c:pt idx="1629">
                  <c:v>-0.26528700000000027</c:v>
                </c:pt>
                <c:pt idx="1630">
                  <c:v>-0.24025499999999989</c:v>
                </c:pt>
                <c:pt idx="1631">
                  <c:v>-0.27350300000000027</c:v>
                </c:pt>
                <c:pt idx="1632">
                  <c:v>-0.27789300000000017</c:v>
                </c:pt>
                <c:pt idx="1633">
                  <c:v>-0.27545600000000015</c:v>
                </c:pt>
                <c:pt idx="1634">
                  <c:v>-0.22294800000000059</c:v>
                </c:pt>
                <c:pt idx="1635">
                  <c:v>-0.24386599999999969</c:v>
                </c:pt>
                <c:pt idx="1636">
                  <c:v>-0.23861199999999982</c:v>
                </c:pt>
                <c:pt idx="1637">
                  <c:v>-0.26768600000000031</c:v>
                </c:pt>
                <c:pt idx="1638">
                  <c:v>-0.26331800000000039</c:v>
                </c:pt>
                <c:pt idx="1639">
                  <c:v>-0.24951400000000046</c:v>
                </c:pt>
                <c:pt idx="1640">
                  <c:v>-0.28390600000000044</c:v>
                </c:pt>
                <c:pt idx="1641">
                  <c:v>-0.27774900000000002</c:v>
                </c:pt>
                <c:pt idx="1642">
                  <c:v>-0.25805500000000015</c:v>
                </c:pt>
                <c:pt idx="1643">
                  <c:v>-0.27306000000000008</c:v>
                </c:pt>
                <c:pt idx="1644">
                  <c:v>-0.28964100000000048</c:v>
                </c:pt>
                <c:pt idx="1645">
                  <c:v>-0.28404799999999986</c:v>
                </c:pt>
                <c:pt idx="1646">
                  <c:v>-0.28763800000000028</c:v>
                </c:pt>
                <c:pt idx="1647">
                  <c:v>-0.29957699999999976</c:v>
                </c:pt>
                <c:pt idx="1648">
                  <c:v>-0.3034709999999996</c:v>
                </c:pt>
                <c:pt idx="1649">
                  <c:v>-0.29486199999999974</c:v>
                </c:pt>
                <c:pt idx="1650">
                  <c:v>-0.30620100000000017</c:v>
                </c:pt>
                <c:pt idx="1651">
                  <c:v>-0.29705000000000004</c:v>
                </c:pt>
                <c:pt idx="1652">
                  <c:v>-0.29988600000000032</c:v>
                </c:pt>
                <c:pt idx="1653">
                  <c:v>-0.29788799999999993</c:v>
                </c:pt>
                <c:pt idx="1654">
                  <c:v>-0.2964560000000005</c:v>
                </c:pt>
                <c:pt idx="1655">
                  <c:v>-0.30106799999999989</c:v>
                </c:pt>
                <c:pt idx="1656">
                  <c:v>-0.30589900000000014</c:v>
                </c:pt>
                <c:pt idx="1657">
                  <c:v>-0.29172299999999973</c:v>
                </c:pt>
                <c:pt idx="1658">
                  <c:v>-0.31338299999999952</c:v>
                </c:pt>
                <c:pt idx="1659">
                  <c:v>-0.31681399999999948</c:v>
                </c:pt>
                <c:pt idx="1660">
                  <c:v>-0.31515300000000046</c:v>
                </c:pt>
                <c:pt idx="1661">
                  <c:v>-0.3146589999999998</c:v>
                </c:pt>
                <c:pt idx="1662">
                  <c:v>-0.30633299999999997</c:v>
                </c:pt>
                <c:pt idx="1663">
                  <c:v>-0.3069630000000001</c:v>
                </c:pt>
                <c:pt idx="1664">
                  <c:v>-0.31479199999999974</c:v>
                </c:pt>
                <c:pt idx="1665">
                  <c:v>-0.32158400000000009</c:v>
                </c:pt>
                <c:pt idx="1666">
                  <c:v>-0.30959800000000026</c:v>
                </c:pt>
                <c:pt idx="1667">
                  <c:v>-0.29228299999999985</c:v>
                </c:pt>
                <c:pt idx="1668">
                  <c:v>-0.30074899999999971</c:v>
                </c:pt>
                <c:pt idx="1669">
                  <c:v>-0.334565</c:v>
                </c:pt>
                <c:pt idx="1670">
                  <c:v>-0.30451300000000003</c:v>
                </c:pt>
                <c:pt idx="1671">
                  <c:v>-0.31370900000000024</c:v>
                </c:pt>
                <c:pt idx="1672">
                  <c:v>-0.31334200000000001</c:v>
                </c:pt>
                <c:pt idx="1673">
                  <c:v>-0.33759800000000029</c:v>
                </c:pt>
                <c:pt idx="1674">
                  <c:v>-0.32037800000000027</c:v>
                </c:pt>
                <c:pt idx="1675">
                  <c:v>-0.3273299999999999</c:v>
                </c:pt>
                <c:pt idx="1676">
                  <c:v>-0.31279899999999961</c:v>
                </c:pt>
                <c:pt idx="1677">
                  <c:v>-0.32863899999999946</c:v>
                </c:pt>
                <c:pt idx="1678">
                  <c:v>-0.32672300000000032</c:v>
                </c:pt>
                <c:pt idx="1679">
                  <c:v>-0.33128800000000025</c:v>
                </c:pt>
                <c:pt idx="1680">
                  <c:v>-0.34255499999999994</c:v>
                </c:pt>
                <c:pt idx="1681">
                  <c:v>-0.32014100000000001</c:v>
                </c:pt>
                <c:pt idx="1682">
                  <c:v>-0.33250499999999983</c:v>
                </c:pt>
                <c:pt idx="1683">
                  <c:v>-0.33796600000000021</c:v>
                </c:pt>
                <c:pt idx="1684">
                  <c:v>-0.35323599999999988</c:v>
                </c:pt>
                <c:pt idx="1685">
                  <c:v>-0.35758799999999979</c:v>
                </c:pt>
                <c:pt idx="1686">
                  <c:v>-0.34930800000000017</c:v>
                </c:pt>
                <c:pt idx="1687">
                  <c:v>-0.36931099999999972</c:v>
                </c:pt>
                <c:pt idx="1688">
                  <c:v>-0.35877700000000035</c:v>
                </c:pt>
                <c:pt idx="1689">
                  <c:v>-0.37667699999999993</c:v>
                </c:pt>
                <c:pt idx="1690">
                  <c:v>-0.35744299999999996</c:v>
                </c:pt>
                <c:pt idx="1691">
                  <c:v>-0.38098900000000002</c:v>
                </c:pt>
                <c:pt idx="1692">
                  <c:v>-0.36962299999999981</c:v>
                </c:pt>
                <c:pt idx="1693">
                  <c:v>-0.37233500000000008</c:v>
                </c:pt>
                <c:pt idx="1694">
                  <c:v>-0.37623000000000006</c:v>
                </c:pt>
                <c:pt idx="1695">
                  <c:v>-0.37986899999999979</c:v>
                </c:pt>
                <c:pt idx="1696">
                  <c:v>-0.38082799999999972</c:v>
                </c:pt>
                <c:pt idx="1697">
                  <c:v>-0.38419800000000004</c:v>
                </c:pt>
                <c:pt idx="1698">
                  <c:v>-0.38908399999999954</c:v>
                </c:pt>
                <c:pt idx="1699">
                  <c:v>-0.38553300000000013</c:v>
                </c:pt>
                <c:pt idx="1700">
                  <c:v>-0.39095699999999978</c:v>
                </c:pt>
                <c:pt idx="1701">
                  <c:v>-0.38674199999999992</c:v>
                </c:pt>
                <c:pt idx="1702">
                  <c:v>-0.37823000000000029</c:v>
                </c:pt>
                <c:pt idx="1703">
                  <c:v>-0.39471600000000029</c:v>
                </c:pt>
                <c:pt idx="1704">
                  <c:v>-0.37139299999999986</c:v>
                </c:pt>
                <c:pt idx="1705">
                  <c:v>-0.36811600000000011</c:v>
                </c:pt>
                <c:pt idx="1706">
                  <c:v>-0.38487800000000005</c:v>
                </c:pt>
                <c:pt idx="1707">
                  <c:v>-0.38893900000000059</c:v>
                </c:pt>
                <c:pt idx="1708">
                  <c:v>-0.39591099999999946</c:v>
                </c:pt>
                <c:pt idx="1709">
                  <c:v>-0.37374200000000002</c:v>
                </c:pt>
                <c:pt idx="1710">
                  <c:v>-0.39648900000000031</c:v>
                </c:pt>
                <c:pt idx="1711">
                  <c:v>-0.39586199999999971</c:v>
                </c:pt>
                <c:pt idx="1712">
                  <c:v>-0.41564800000000046</c:v>
                </c:pt>
                <c:pt idx="1713">
                  <c:v>-0.41807400000000028</c:v>
                </c:pt>
                <c:pt idx="1714">
                  <c:v>-0.4259179999999998</c:v>
                </c:pt>
                <c:pt idx="1715">
                  <c:v>-0.43426899999999957</c:v>
                </c:pt>
                <c:pt idx="1716">
                  <c:v>-0.43828699999999987</c:v>
                </c:pt>
                <c:pt idx="1717">
                  <c:v>-0.43472500000000025</c:v>
                </c:pt>
                <c:pt idx="1718">
                  <c:v>-0.42535600000000029</c:v>
                </c:pt>
                <c:pt idx="1719">
                  <c:v>-0.44042099999999973</c:v>
                </c:pt>
                <c:pt idx="1720">
                  <c:v>-0.45212800000000009</c:v>
                </c:pt>
                <c:pt idx="1721">
                  <c:v>-0.45216100000000026</c:v>
                </c:pt>
                <c:pt idx="1722">
                  <c:v>-0.45072199999999984</c:v>
                </c:pt>
                <c:pt idx="1723">
                  <c:v>-0.45549199999999956</c:v>
                </c:pt>
                <c:pt idx="1724">
                  <c:v>-0.46957299999999957</c:v>
                </c:pt>
                <c:pt idx="1725">
                  <c:v>-0.45343200000000028</c:v>
                </c:pt>
                <c:pt idx="1726">
                  <c:v>-0.47804100000000016</c:v>
                </c:pt>
                <c:pt idx="1727">
                  <c:v>-0.47159300000000037</c:v>
                </c:pt>
                <c:pt idx="1728">
                  <c:v>-0.46294800000000036</c:v>
                </c:pt>
                <c:pt idx="1729">
                  <c:v>-0.46720299999999959</c:v>
                </c:pt>
                <c:pt idx="1730">
                  <c:v>-0.47331999999999974</c:v>
                </c:pt>
                <c:pt idx="1731">
                  <c:v>-0.45912500000000023</c:v>
                </c:pt>
                <c:pt idx="1732">
                  <c:v>-0.44448799999999977</c:v>
                </c:pt>
                <c:pt idx="1733">
                  <c:v>-0.43215099999999973</c:v>
                </c:pt>
                <c:pt idx="1734">
                  <c:v>-0.46143400000000012</c:v>
                </c:pt>
                <c:pt idx="1735">
                  <c:v>-0.46391900000000019</c:v>
                </c:pt>
                <c:pt idx="1736">
                  <c:v>-0.46961099999999956</c:v>
                </c:pt>
                <c:pt idx="1737">
                  <c:v>-0.475387</c:v>
                </c:pt>
                <c:pt idx="1738">
                  <c:v>-0.48473500000000014</c:v>
                </c:pt>
                <c:pt idx="1739">
                  <c:v>-0.47399700000000022</c:v>
                </c:pt>
                <c:pt idx="1740">
                  <c:v>-0.45404100000000014</c:v>
                </c:pt>
                <c:pt idx="1741">
                  <c:v>-0.49153299999999955</c:v>
                </c:pt>
                <c:pt idx="1742">
                  <c:v>-0.48567699999999991</c:v>
                </c:pt>
                <c:pt idx="1743">
                  <c:v>-0.48064799999999996</c:v>
                </c:pt>
                <c:pt idx="1744">
                  <c:v>-0.48238000000000048</c:v>
                </c:pt>
                <c:pt idx="1745">
                  <c:v>-0.50731199999999976</c:v>
                </c:pt>
                <c:pt idx="1746">
                  <c:v>-0.49365599999999965</c:v>
                </c:pt>
                <c:pt idx="1747">
                  <c:v>-0.51179400000000008</c:v>
                </c:pt>
                <c:pt idx="1748">
                  <c:v>-0.49591900000000022</c:v>
                </c:pt>
                <c:pt idx="1749">
                  <c:v>-0.50058499999999961</c:v>
                </c:pt>
                <c:pt idx="1750">
                  <c:v>-0.5047060000000001</c:v>
                </c:pt>
                <c:pt idx="1751">
                  <c:v>-0.50455799999999984</c:v>
                </c:pt>
                <c:pt idx="1752">
                  <c:v>-0.49201500000000031</c:v>
                </c:pt>
                <c:pt idx="1753">
                  <c:v>-0.43752399999999936</c:v>
                </c:pt>
                <c:pt idx="1754">
                  <c:v>-0.51323700000000017</c:v>
                </c:pt>
                <c:pt idx="1755">
                  <c:v>-0.52579200000000004</c:v>
                </c:pt>
                <c:pt idx="1756">
                  <c:v>-0.51271600000000017</c:v>
                </c:pt>
                <c:pt idx="1757">
                  <c:v>-0.51857799999999976</c:v>
                </c:pt>
                <c:pt idx="1758">
                  <c:v>-0.52773699999999968</c:v>
                </c:pt>
                <c:pt idx="1759">
                  <c:v>-0.54170699999999972</c:v>
                </c:pt>
                <c:pt idx="1760">
                  <c:v>-0.53571200000000019</c:v>
                </c:pt>
                <c:pt idx="1761">
                  <c:v>-0.51845600000000047</c:v>
                </c:pt>
                <c:pt idx="1762">
                  <c:v>-0.54428200000000038</c:v>
                </c:pt>
                <c:pt idx="1763">
                  <c:v>-0.54863500000000043</c:v>
                </c:pt>
                <c:pt idx="1764">
                  <c:v>-0.54438899999999979</c:v>
                </c:pt>
                <c:pt idx="1765">
                  <c:v>-0.5275960000000004</c:v>
                </c:pt>
                <c:pt idx="1766">
                  <c:v>-0.52716399999999952</c:v>
                </c:pt>
                <c:pt idx="1767">
                  <c:v>-0.53078200000000031</c:v>
                </c:pt>
                <c:pt idx="1768">
                  <c:v>-0.52808100000000024</c:v>
                </c:pt>
                <c:pt idx="1769">
                  <c:v>-0.54059199999999974</c:v>
                </c:pt>
                <c:pt idx="1770">
                  <c:v>-0.53704300000000016</c:v>
                </c:pt>
                <c:pt idx="1771">
                  <c:v>-0.56359500000000029</c:v>
                </c:pt>
                <c:pt idx="1772">
                  <c:v>-0.55334100000000008</c:v>
                </c:pt>
                <c:pt idx="1773">
                  <c:v>-0.55354500000000018</c:v>
                </c:pt>
                <c:pt idx="1774">
                  <c:v>-0.5719369999999997</c:v>
                </c:pt>
                <c:pt idx="1775">
                  <c:v>-0.57322799999999985</c:v>
                </c:pt>
                <c:pt idx="1776">
                  <c:v>-0.57311900000000016</c:v>
                </c:pt>
                <c:pt idx="1777">
                  <c:v>-0.5796610000000002</c:v>
                </c:pt>
                <c:pt idx="1778">
                  <c:v>-0.56167400000000001</c:v>
                </c:pt>
                <c:pt idx="1779">
                  <c:v>-0.57115900000000019</c:v>
                </c:pt>
                <c:pt idx="1780">
                  <c:v>-0.56908699999999968</c:v>
                </c:pt>
                <c:pt idx="1781">
                  <c:v>-0.56343299999999985</c:v>
                </c:pt>
                <c:pt idx="1782">
                  <c:v>-0.58340199999999953</c:v>
                </c:pt>
                <c:pt idx="1783">
                  <c:v>-0.58915000000000051</c:v>
                </c:pt>
                <c:pt idx="1784">
                  <c:v>-0.57821399999999956</c:v>
                </c:pt>
                <c:pt idx="1785">
                  <c:v>-0.58584099999999983</c:v>
                </c:pt>
                <c:pt idx="1786">
                  <c:v>-0.56581900000000029</c:v>
                </c:pt>
                <c:pt idx="1787">
                  <c:v>-0.5887800000000003</c:v>
                </c:pt>
                <c:pt idx="1788">
                  <c:v>-0.57767399999999958</c:v>
                </c:pt>
                <c:pt idx="1789">
                  <c:v>-0.60431100000000004</c:v>
                </c:pt>
                <c:pt idx="1790">
                  <c:v>-0.60325599999999957</c:v>
                </c:pt>
                <c:pt idx="1791">
                  <c:v>-0.60801400000000028</c:v>
                </c:pt>
                <c:pt idx="1792">
                  <c:v>-0.61299300000000034</c:v>
                </c:pt>
                <c:pt idx="1793">
                  <c:v>-0.60810899999999979</c:v>
                </c:pt>
                <c:pt idx="1794">
                  <c:v>-0.60502400000000023</c:v>
                </c:pt>
                <c:pt idx="1795">
                  <c:v>-0.57960999999999974</c:v>
                </c:pt>
                <c:pt idx="1796">
                  <c:v>-0.60997600000000052</c:v>
                </c:pt>
                <c:pt idx="1797">
                  <c:v>-0.61146099999999937</c:v>
                </c:pt>
                <c:pt idx="1798">
                  <c:v>-0.61502100000000048</c:v>
                </c:pt>
                <c:pt idx="1799">
                  <c:v>-0.62112500000000015</c:v>
                </c:pt>
                <c:pt idx="1800">
                  <c:v>-0.62451899999999938</c:v>
                </c:pt>
                <c:pt idx="1801">
                  <c:v>-0.62381500000000045</c:v>
                </c:pt>
                <c:pt idx="1802">
                  <c:v>-0.63165099999999974</c:v>
                </c:pt>
                <c:pt idx="1803">
                  <c:v>-0.60440900000000042</c:v>
                </c:pt>
                <c:pt idx="1804">
                  <c:v>-0.63461399999999957</c:v>
                </c:pt>
                <c:pt idx="1805">
                  <c:v>-0.60072300000000034</c:v>
                </c:pt>
                <c:pt idx="1806">
                  <c:v>-0.61328499999999986</c:v>
                </c:pt>
                <c:pt idx="1807">
                  <c:v>-0.64401799999999998</c:v>
                </c:pt>
                <c:pt idx="1808">
                  <c:v>-0.65229800000000004</c:v>
                </c:pt>
                <c:pt idx="1809">
                  <c:v>-0.64379199999999948</c:v>
                </c:pt>
                <c:pt idx="1810">
                  <c:v>-0.64313500000000001</c:v>
                </c:pt>
                <c:pt idx="1811">
                  <c:v>-0.64168499999999984</c:v>
                </c:pt>
                <c:pt idx="1812">
                  <c:v>-0.63839599999999974</c:v>
                </c:pt>
                <c:pt idx="1813">
                  <c:v>-0.64868800000000038</c:v>
                </c:pt>
                <c:pt idx="1814">
                  <c:v>-0.6546959999999995</c:v>
                </c:pt>
                <c:pt idx="1815">
                  <c:v>-0.65682300000000016</c:v>
                </c:pt>
                <c:pt idx="1816">
                  <c:v>-0.65756400000000026</c:v>
                </c:pt>
                <c:pt idx="1817">
                  <c:v>-0.65883199999999986</c:v>
                </c:pt>
                <c:pt idx="1818">
                  <c:v>-0.66089200000000003</c:v>
                </c:pt>
                <c:pt idx="1819">
                  <c:v>-0.66946100000000008</c:v>
                </c:pt>
                <c:pt idx="1820">
                  <c:v>-0.63560199999999956</c:v>
                </c:pt>
                <c:pt idx="1821">
                  <c:v>-0.66338200000000036</c:v>
                </c:pt>
                <c:pt idx="1822">
                  <c:v>-0.65994699999999984</c:v>
                </c:pt>
                <c:pt idx="1823">
                  <c:v>-0.66051600000000033</c:v>
                </c:pt>
                <c:pt idx="1824">
                  <c:v>-0.64014899999999963</c:v>
                </c:pt>
                <c:pt idx="1825">
                  <c:v>-0.64354799999999956</c:v>
                </c:pt>
                <c:pt idx="1826">
                  <c:v>-0.67285700000000004</c:v>
                </c:pt>
                <c:pt idx="1827">
                  <c:v>-0.6691590000000005</c:v>
                </c:pt>
                <c:pt idx="1828">
                  <c:v>-0.67724999999999991</c:v>
                </c:pt>
                <c:pt idx="1829">
                  <c:v>-0.68149500000000041</c:v>
                </c:pt>
                <c:pt idx="1830">
                  <c:v>-0.67541299999999982</c:v>
                </c:pt>
                <c:pt idx="1831">
                  <c:v>-0.65950400000000009</c:v>
                </c:pt>
                <c:pt idx="1832">
                  <c:v>-0.67343200000000003</c:v>
                </c:pt>
                <c:pt idx="1833">
                  <c:v>-0.67585599999999957</c:v>
                </c:pt>
                <c:pt idx="1834">
                  <c:v>-0.64584700000000028</c:v>
                </c:pt>
                <c:pt idx="1835">
                  <c:v>-0.66822499999999962</c:v>
                </c:pt>
                <c:pt idx="1836">
                  <c:v>-0.65317000000000025</c:v>
                </c:pt>
                <c:pt idx="1837">
                  <c:v>-0.67972700000000019</c:v>
                </c:pt>
                <c:pt idx="1838">
                  <c:v>-0.68061000000000016</c:v>
                </c:pt>
                <c:pt idx="1839">
                  <c:v>-0.6885110000000001</c:v>
                </c:pt>
                <c:pt idx="1840">
                  <c:v>-0.66424000000000039</c:v>
                </c:pt>
                <c:pt idx="1841">
                  <c:v>-0.67622799999999961</c:v>
                </c:pt>
                <c:pt idx="1842">
                  <c:v>-0.69103300000000045</c:v>
                </c:pt>
                <c:pt idx="1843">
                  <c:v>-0.7063539999999997</c:v>
                </c:pt>
                <c:pt idx="1844">
                  <c:v>-0.69926199999999961</c:v>
                </c:pt>
                <c:pt idx="1845">
                  <c:v>-0.69638400000000011</c:v>
                </c:pt>
                <c:pt idx="1846">
                  <c:v>-0.69411899999999971</c:v>
                </c:pt>
                <c:pt idx="1847">
                  <c:v>-0.71546299999999974</c:v>
                </c:pt>
                <c:pt idx="1848">
                  <c:v>-0.66586800000000013</c:v>
                </c:pt>
                <c:pt idx="1849">
                  <c:v>-0.68441799999999953</c:v>
                </c:pt>
                <c:pt idx="1850">
                  <c:v>-0.71160999999999985</c:v>
                </c:pt>
                <c:pt idx="1851">
                  <c:v>-0.71591199999999988</c:v>
                </c:pt>
                <c:pt idx="1852">
                  <c:v>-0.71337299999999981</c:v>
                </c:pt>
                <c:pt idx="1853">
                  <c:v>-0.7225290000000002</c:v>
                </c:pt>
                <c:pt idx="1854">
                  <c:v>-0.72696000000000005</c:v>
                </c:pt>
                <c:pt idx="1855">
                  <c:v>-0.73217700000000052</c:v>
                </c:pt>
                <c:pt idx="1856">
                  <c:v>-0.72648200000000029</c:v>
                </c:pt>
                <c:pt idx="1857">
                  <c:v>-0.73672299999999957</c:v>
                </c:pt>
                <c:pt idx="1858">
                  <c:v>-0.74218399999999995</c:v>
                </c:pt>
                <c:pt idx="1859">
                  <c:v>-0.70968700000000018</c:v>
                </c:pt>
                <c:pt idx="1860">
                  <c:v>-0.72807399999999989</c:v>
                </c:pt>
                <c:pt idx="1861">
                  <c:v>-0.74047799999999953</c:v>
                </c:pt>
                <c:pt idx="1862">
                  <c:v>-0.75530700000000017</c:v>
                </c:pt>
                <c:pt idx="1863">
                  <c:v>-0.73241900000000015</c:v>
                </c:pt>
                <c:pt idx="1864">
                  <c:v>-0.74073499999999992</c:v>
                </c:pt>
                <c:pt idx="1865">
                  <c:v>-0.7523679999999997</c:v>
                </c:pt>
                <c:pt idx="1866">
                  <c:v>-0.74765799999999993</c:v>
                </c:pt>
                <c:pt idx="1867">
                  <c:v>-0.75878699999999943</c:v>
                </c:pt>
                <c:pt idx="1868">
                  <c:v>-0.74743900000000041</c:v>
                </c:pt>
                <c:pt idx="1869">
                  <c:v>-0.74481200000000003</c:v>
                </c:pt>
                <c:pt idx="1870">
                  <c:v>-0.74997999999999987</c:v>
                </c:pt>
                <c:pt idx="1871">
                  <c:v>-0.76205800000000012</c:v>
                </c:pt>
                <c:pt idx="1872">
                  <c:v>-0.77119500000000007</c:v>
                </c:pt>
                <c:pt idx="1873">
                  <c:v>-0.75902000000000003</c:v>
                </c:pt>
                <c:pt idx="1874">
                  <c:v>-0.7698290000000001</c:v>
                </c:pt>
                <c:pt idx="1875">
                  <c:v>-0.76524400000000004</c:v>
                </c:pt>
                <c:pt idx="1876">
                  <c:v>-0.77502400000000016</c:v>
                </c:pt>
                <c:pt idx="1877">
                  <c:v>-0.78485899999999997</c:v>
                </c:pt>
                <c:pt idx="1878">
                  <c:v>-0.77279900000000001</c:v>
                </c:pt>
                <c:pt idx="1879">
                  <c:v>-0.79345799999999977</c:v>
                </c:pt>
                <c:pt idx="1880">
                  <c:v>-0.7948590000000002</c:v>
                </c:pt>
                <c:pt idx="1881">
                  <c:v>-0.79901900000000037</c:v>
                </c:pt>
                <c:pt idx="1882">
                  <c:v>-0.79731400000000008</c:v>
                </c:pt>
                <c:pt idx="1883">
                  <c:v>-0.80720099999999961</c:v>
                </c:pt>
                <c:pt idx="1884">
                  <c:v>-0.80422800000000016</c:v>
                </c:pt>
                <c:pt idx="1885">
                  <c:v>-0.81213100000000038</c:v>
                </c:pt>
                <c:pt idx="1886">
                  <c:v>-0.80587399999999976</c:v>
                </c:pt>
                <c:pt idx="1887">
                  <c:v>-0.79743500000000056</c:v>
                </c:pt>
                <c:pt idx="1888">
                  <c:v>-0.80128699999999986</c:v>
                </c:pt>
                <c:pt idx="1889">
                  <c:v>-0.81940499999999972</c:v>
                </c:pt>
                <c:pt idx="1890">
                  <c:v>-0.82236399999999943</c:v>
                </c:pt>
                <c:pt idx="1891">
                  <c:v>-0.82101600000000019</c:v>
                </c:pt>
                <c:pt idx="1892">
                  <c:v>-0.81820399999999971</c:v>
                </c:pt>
                <c:pt idx="1893">
                  <c:v>-0.82881900000000019</c:v>
                </c:pt>
                <c:pt idx="1894">
                  <c:v>-0.83470199999999961</c:v>
                </c:pt>
                <c:pt idx="1895">
                  <c:v>-0.83019500000000024</c:v>
                </c:pt>
                <c:pt idx="1896">
                  <c:v>-0.82440600000000019</c:v>
                </c:pt>
                <c:pt idx="1897">
                  <c:v>-0.83640999999999988</c:v>
                </c:pt>
                <c:pt idx="1898">
                  <c:v>-0.84234700000000018</c:v>
                </c:pt>
                <c:pt idx="1899">
                  <c:v>-0.83675899999999981</c:v>
                </c:pt>
                <c:pt idx="1900">
                  <c:v>-0.83992700000000031</c:v>
                </c:pt>
                <c:pt idx="1901">
                  <c:v>-0.83574299999999946</c:v>
                </c:pt>
                <c:pt idx="1902">
                  <c:v>-0.84526099999999982</c:v>
                </c:pt>
                <c:pt idx="1903">
                  <c:v>-0.83644100000000021</c:v>
                </c:pt>
                <c:pt idx="1904">
                  <c:v>-0.85231800000000035</c:v>
                </c:pt>
                <c:pt idx="1905">
                  <c:v>-0.83364999999999956</c:v>
                </c:pt>
                <c:pt idx="1906">
                  <c:v>-0.84725199999999967</c:v>
                </c:pt>
                <c:pt idx="1907">
                  <c:v>-0.83762899999999973</c:v>
                </c:pt>
                <c:pt idx="1908">
                  <c:v>-0.85611900000000007</c:v>
                </c:pt>
                <c:pt idx="1909">
                  <c:v>-0.82611199999999974</c:v>
                </c:pt>
                <c:pt idx="1910">
                  <c:v>-0.85901399999999972</c:v>
                </c:pt>
                <c:pt idx="1911">
                  <c:v>-0.83708500000000008</c:v>
                </c:pt>
                <c:pt idx="1912">
                  <c:v>-0.85562200000000033</c:v>
                </c:pt>
                <c:pt idx="1913">
                  <c:v>-0.87402300000000022</c:v>
                </c:pt>
                <c:pt idx="1914">
                  <c:v>-0.86026699999999989</c:v>
                </c:pt>
                <c:pt idx="1915">
                  <c:v>-0.8519549999999998</c:v>
                </c:pt>
                <c:pt idx="1916">
                  <c:v>-0.88355800000000029</c:v>
                </c:pt>
                <c:pt idx="1917">
                  <c:v>-0.88655300000000015</c:v>
                </c:pt>
                <c:pt idx="1918">
                  <c:v>-0.89169399999999976</c:v>
                </c:pt>
                <c:pt idx="1919">
                  <c:v>-0.89457099999999956</c:v>
                </c:pt>
                <c:pt idx="1920">
                  <c:v>-0.89635799999999977</c:v>
                </c:pt>
                <c:pt idx="1921">
                  <c:v>-0.888185</c:v>
                </c:pt>
                <c:pt idx="1922">
                  <c:v>-0.9036379999999995</c:v>
                </c:pt>
                <c:pt idx="1923">
                  <c:v>-0.9037679999999999</c:v>
                </c:pt>
                <c:pt idx="1924">
                  <c:v>-0.90744999999999987</c:v>
                </c:pt>
                <c:pt idx="1925">
                  <c:v>-0.88848999999999956</c:v>
                </c:pt>
                <c:pt idx="1926">
                  <c:v>-0.87891600000000025</c:v>
                </c:pt>
                <c:pt idx="1927">
                  <c:v>-0.90574099999999991</c:v>
                </c:pt>
                <c:pt idx="1928">
                  <c:v>-0.89407700000000023</c:v>
                </c:pt>
                <c:pt idx="1929">
                  <c:v>-0.89890700000000034</c:v>
                </c:pt>
                <c:pt idx="1930">
                  <c:v>-0.91363000000000039</c:v>
                </c:pt>
                <c:pt idx="1931">
                  <c:v>-0.89040499999999989</c:v>
                </c:pt>
                <c:pt idx="1932">
                  <c:v>-0.90878399999999981</c:v>
                </c:pt>
                <c:pt idx="1933">
                  <c:v>-0.92326300000000039</c:v>
                </c:pt>
                <c:pt idx="1934">
                  <c:v>-0.93408399999999991</c:v>
                </c:pt>
                <c:pt idx="1935">
                  <c:v>-0.9240819999999994</c:v>
                </c:pt>
                <c:pt idx="1936">
                  <c:v>-0.91835700000000031</c:v>
                </c:pt>
                <c:pt idx="1937">
                  <c:v>-0.92541399999999951</c:v>
                </c:pt>
                <c:pt idx="1938">
                  <c:v>-0.93563799999999997</c:v>
                </c:pt>
                <c:pt idx="1939">
                  <c:v>-0.9397540000000002</c:v>
                </c:pt>
                <c:pt idx="1940">
                  <c:v>-0.92007600000000034</c:v>
                </c:pt>
                <c:pt idx="1941">
                  <c:v>-0.94080999999999992</c:v>
                </c:pt>
                <c:pt idx="1942">
                  <c:v>-0.94272700000000009</c:v>
                </c:pt>
                <c:pt idx="1943">
                  <c:v>-0.934701</c:v>
                </c:pt>
                <c:pt idx="1944">
                  <c:v>-0.95944000000000029</c:v>
                </c:pt>
                <c:pt idx="1945">
                  <c:v>-0.9551229999999995</c:v>
                </c:pt>
                <c:pt idx="1946">
                  <c:v>-0.96132699999999982</c:v>
                </c:pt>
                <c:pt idx="1947">
                  <c:v>-0.95007200000000003</c:v>
                </c:pt>
                <c:pt idx="1948">
                  <c:v>-0.95741600000000027</c:v>
                </c:pt>
                <c:pt idx="1949">
                  <c:v>-0.92429199999999945</c:v>
                </c:pt>
                <c:pt idx="1950">
                  <c:v>-0.92746800000000018</c:v>
                </c:pt>
                <c:pt idx="1951">
                  <c:v>-0.97594899999999996</c:v>
                </c:pt>
                <c:pt idx="1952">
                  <c:v>-0.96747199999999989</c:v>
                </c:pt>
                <c:pt idx="1953">
                  <c:v>-0.97671799999999953</c:v>
                </c:pt>
                <c:pt idx="1954">
                  <c:v>-0.98277099999999962</c:v>
                </c:pt>
                <c:pt idx="1955">
                  <c:v>-0.95043099999999958</c:v>
                </c:pt>
                <c:pt idx="1956">
                  <c:v>-0.99240499999999976</c:v>
                </c:pt>
                <c:pt idx="1957">
                  <c:v>-0.95388699999999993</c:v>
                </c:pt>
                <c:pt idx="1958">
                  <c:v>-0.97526299999999999</c:v>
                </c:pt>
                <c:pt idx="1959">
                  <c:v>-0.97291300000000014</c:v>
                </c:pt>
                <c:pt idx="1960">
                  <c:v>-0.98165900000000006</c:v>
                </c:pt>
                <c:pt idx="1961">
                  <c:v>-0.99300199999999972</c:v>
                </c:pt>
                <c:pt idx="1962">
                  <c:v>-0.98625200000000035</c:v>
                </c:pt>
                <c:pt idx="1963">
                  <c:v>-0.98720699999999972</c:v>
                </c:pt>
                <c:pt idx="1964">
                  <c:v>-0.98769100000000032</c:v>
                </c:pt>
                <c:pt idx="1965">
                  <c:v>-0.9947020000000002</c:v>
                </c:pt>
                <c:pt idx="1966">
                  <c:v>-0.98007100000000014</c:v>
                </c:pt>
                <c:pt idx="1967">
                  <c:v>-1.0093919999999996</c:v>
                </c:pt>
                <c:pt idx="1968">
                  <c:v>-1.0086810000000002</c:v>
                </c:pt>
                <c:pt idx="1969">
                  <c:v>-0.99464500000000022</c:v>
                </c:pt>
                <c:pt idx="1970">
                  <c:v>-1.0222880000000001</c:v>
                </c:pt>
                <c:pt idx="1971">
                  <c:v>-0.98719599999999996</c:v>
                </c:pt>
                <c:pt idx="1972">
                  <c:v>-1.0201160000000002</c:v>
                </c:pt>
                <c:pt idx="1973">
                  <c:v>-1.0179490000000002</c:v>
                </c:pt>
                <c:pt idx="1974">
                  <c:v>-1.0202709999999997</c:v>
                </c:pt>
                <c:pt idx="1975">
                  <c:v>-1.0105110000000002</c:v>
                </c:pt>
                <c:pt idx="1976">
                  <c:v>-1.0296780000000001</c:v>
                </c:pt>
                <c:pt idx="1977">
                  <c:v>-1.0327550000000003</c:v>
                </c:pt>
                <c:pt idx="1978">
                  <c:v>-1.0299560000000003</c:v>
                </c:pt>
                <c:pt idx="1979">
                  <c:v>-1.0316419999999997</c:v>
                </c:pt>
                <c:pt idx="1980">
                  <c:v>-1.0228270000000004</c:v>
                </c:pt>
                <c:pt idx="1981">
                  <c:v>-1.0314190000000001</c:v>
                </c:pt>
                <c:pt idx="1982">
                  <c:v>-1.0169419999999998</c:v>
                </c:pt>
                <c:pt idx="1983">
                  <c:v>-1.029522</c:v>
                </c:pt>
                <c:pt idx="1984">
                  <c:v>-1.018494</c:v>
                </c:pt>
                <c:pt idx="1985">
                  <c:v>-1.0449090000000001</c:v>
                </c:pt>
                <c:pt idx="1986">
                  <c:v>-1.0373360000000003</c:v>
                </c:pt>
                <c:pt idx="1987">
                  <c:v>-1.0395490000000001</c:v>
                </c:pt>
                <c:pt idx="1988">
                  <c:v>-1.043882</c:v>
                </c:pt>
                <c:pt idx="1989">
                  <c:v>-1.0577890000000001</c:v>
                </c:pt>
                <c:pt idx="1990">
                  <c:v>-1.052657</c:v>
                </c:pt>
                <c:pt idx="1991">
                  <c:v>-1.0582600000000002</c:v>
                </c:pt>
                <c:pt idx="1992">
                  <c:v>-1.0597259999999999</c:v>
                </c:pt>
                <c:pt idx="1993">
                  <c:v>-1.0572319999999999</c:v>
                </c:pt>
                <c:pt idx="1994">
                  <c:v>-1.0461090000000004</c:v>
                </c:pt>
                <c:pt idx="1995">
                  <c:v>-1.0543209999999998</c:v>
                </c:pt>
                <c:pt idx="1996">
                  <c:v>-1.0388930000000003</c:v>
                </c:pt>
                <c:pt idx="1997">
                  <c:v>-1.0657660000000004</c:v>
                </c:pt>
                <c:pt idx="1998">
                  <c:v>-1.0615720000000004</c:v>
                </c:pt>
                <c:pt idx="1999">
                  <c:v>-1.0524490000000002</c:v>
                </c:pt>
                <c:pt idx="2000">
                  <c:v>-1.079399</c:v>
                </c:pt>
                <c:pt idx="2001">
                  <c:v>-1.0788759999999997</c:v>
                </c:pt>
                <c:pt idx="2002">
                  <c:v>-1.0855170000000003</c:v>
                </c:pt>
                <c:pt idx="2003">
                  <c:v>-1.07219</c:v>
                </c:pt>
                <c:pt idx="2004">
                  <c:v>-1.0804899999999997</c:v>
                </c:pt>
                <c:pt idx="2005">
                  <c:v>-1.0506690000000005</c:v>
                </c:pt>
                <c:pt idx="2006">
                  <c:v>-1.0968300000000002</c:v>
                </c:pt>
                <c:pt idx="2007">
                  <c:v>-1.1008110000000002</c:v>
                </c:pt>
                <c:pt idx="2008">
                  <c:v>-1.0705389999999997</c:v>
                </c:pt>
                <c:pt idx="2009">
                  <c:v>-1.1081189999999999</c:v>
                </c:pt>
                <c:pt idx="2010">
                  <c:v>-1.1039179999999997</c:v>
                </c:pt>
                <c:pt idx="2011">
                  <c:v>-1.109721</c:v>
                </c:pt>
                <c:pt idx="2012">
                  <c:v>-1.096314</c:v>
                </c:pt>
                <c:pt idx="2013">
                  <c:v>-1.0958039999999998</c:v>
                </c:pt>
                <c:pt idx="2014">
                  <c:v>-1.1047810000000005</c:v>
                </c:pt>
                <c:pt idx="2015">
                  <c:v>-1.1231799999999996</c:v>
                </c:pt>
                <c:pt idx="2016">
                  <c:v>-1.1131380000000002</c:v>
                </c:pt>
                <c:pt idx="2017">
                  <c:v>-1.126757</c:v>
                </c:pt>
                <c:pt idx="2018">
                  <c:v>-1.126331</c:v>
                </c:pt>
                <c:pt idx="2019">
                  <c:v>-1.1095980000000001</c:v>
                </c:pt>
                <c:pt idx="2020">
                  <c:v>-1.1310229999999999</c:v>
                </c:pt>
                <c:pt idx="2021">
                  <c:v>-1.1398809999999999</c:v>
                </c:pt>
                <c:pt idx="2022">
                  <c:v>-1.132733</c:v>
                </c:pt>
                <c:pt idx="2023">
                  <c:v>-1.1115309999999998</c:v>
                </c:pt>
                <c:pt idx="2024">
                  <c:v>-1.1426609999999995</c:v>
                </c:pt>
                <c:pt idx="2025">
                  <c:v>-1.1215260000000002</c:v>
                </c:pt>
                <c:pt idx="2026">
                  <c:v>-1.1478980000000001</c:v>
                </c:pt>
                <c:pt idx="2027">
                  <c:v>-1.1473050000000002</c:v>
                </c:pt>
                <c:pt idx="2028">
                  <c:v>-1.1587539999999996</c:v>
                </c:pt>
                <c:pt idx="2029">
                  <c:v>-1.12825</c:v>
                </c:pt>
                <c:pt idx="2030">
                  <c:v>-1.1602319999999997</c:v>
                </c:pt>
                <c:pt idx="2031">
                  <c:v>-1.1584830000000004</c:v>
                </c:pt>
                <c:pt idx="2032">
                  <c:v>-1.1622209999999997</c:v>
                </c:pt>
                <c:pt idx="2033">
                  <c:v>-1.1572030000000004</c:v>
                </c:pt>
                <c:pt idx="2034">
                  <c:v>-1.1677170000000006</c:v>
                </c:pt>
                <c:pt idx="2035">
                  <c:v>-1.1705340000000004</c:v>
                </c:pt>
                <c:pt idx="2036">
                  <c:v>-1.1187589999999998</c:v>
                </c:pt>
                <c:pt idx="2037">
                  <c:v>-1.1483429999999997</c:v>
                </c:pt>
                <c:pt idx="2038">
                  <c:v>-1.1820580000000001</c:v>
                </c:pt>
                <c:pt idx="2039">
                  <c:v>-1.1518040000000003</c:v>
                </c:pt>
                <c:pt idx="2040">
                  <c:v>-1.1880640000000002</c:v>
                </c:pt>
                <c:pt idx="2041">
                  <c:v>-1.152892</c:v>
                </c:pt>
                <c:pt idx="2042">
                  <c:v>-1.1545219999999996</c:v>
                </c:pt>
                <c:pt idx="2043">
                  <c:v>-1.1656940000000002</c:v>
                </c:pt>
                <c:pt idx="2044">
                  <c:v>-1.1613319999999998</c:v>
                </c:pt>
                <c:pt idx="2045">
                  <c:v>-1.1989639999999997</c:v>
                </c:pt>
                <c:pt idx="2046">
                  <c:v>-1.176507</c:v>
                </c:pt>
                <c:pt idx="2047">
                  <c:v>-1.1892010000000002</c:v>
                </c:pt>
                <c:pt idx="2048">
                  <c:v>-1.2022119999999998</c:v>
                </c:pt>
                <c:pt idx="2049">
                  <c:v>-1.1944949999999999</c:v>
                </c:pt>
                <c:pt idx="2050">
                  <c:v>-1.2100070000000001</c:v>
                </c:pt>
                <c:pt idx="2051">
                  <c:v>-1.1959960000000001</c:v>
                </c:pt>
                <c:pt idx="2052">
                  <c:v>-1.21759</c:v>
                </c:pt>
                <c:pt idx="2053">
                  <c:v>-1.1792799999999999</c:v>
                </c:pt>
                <c:pt idx="2054">
                  <c:v>-1.1817509999999998</c:v>
                </c:pt>
                <c:pt idx="2055">
                  <c:v>-1.19889</c:v>
                </c:pt>
                <c:pt idx="2056">
                  <c:v>-1.1934620000000002</c:v>
                </c:pt>
                <c:pt idx="2057">
                  <c:v>-1.208685</c:v>
                </c:pt>
                <c:pt idx="2058">
                  <c:v>-1.217241</c:v>
                </c:pt>
                <c:pt idx="2059">
                  <c:v>-1.193886</c:v>
                </c:pt>
                <c:pt idx="2060">
                  <c:v>-1.2122540000000002</c:v>
                </c:pt>
                <c:pt idx="2061">
                  <c:v>-1.2320180000000001</c:v>
                </c:pt>
                <c:pt idx="2062">
                  <c:v>-1.2218899999999997</c:v>
                </c:pt>
                <c:pt idx="2063">
                  <c:v>-1.2354989999999999</c:v>
                </c:pt>
                <c:pt idx="2064">
                  <c:v>-1.2199870000000002</c:v>
                </c:pt>
                <c:pt idx="2065">
                  <c:v>-1.2408449999999998</c:v>
                </c:pt>
                <c:pt idx="2066">
                  <c:v>-1.2364610000000003</c:v>
                </c:pt>
                <c:pt idx="2067">
                  <c:v>-1.244332</c:v>
                </c:pt>
                <c:pt idx="2068">
                  <c:v>-1.2465280000000001</c:v>
                </c:pt>
                <c:pt idx="2069">
                  <c:v>-1.258257</c:v>
                </c:pt>
                <c:pt idx="2070">
                  <c:v>-1.2341889999999998</c:v>
                </c:pt>
                <c:pt idx="2071">
                  <c:v>-1.2361</c:v>
                </c:pt>
                <c:pt idx="2072">
                  <c:v>-1.2520989999999999</c:v>
                </c:pt>
                <c:pt idx="2073">
                  <c:v>-1.250826</c:v>
                </c:pt>
                <c:pt idx="2074">
                  <c:v>-1.2579039999999999</c:v>
                </c:pt>
                <c:pt idx="2075">
                  <c:v>-1.2596449999999999</c:v>
                </c:pt>
                <c:pt idx="2076">
                  <c:v>-1.2438179999999996</c:v>
                </c:pt>
                <c:pt idx="2077">
                  <c:v>-1.2734109999999998</c:v>
                </c:pt>
                <c:pt idx="2078">
                  <c:v>-1.2616520000000002</c:v>
                </c:pt>
                <c:pt idx="2079">
                  <c:v>-1.2546020000000002</c:v>
                </c:pt>
                <c:pt idx="2080">
                  <c:v>-1.2380800000000001</c:v>
                </c:pt>
                <c:pt idx="2081">
                  <c:v>-1.2576779999999999</c:v>
                </c:pt>
                <c:pt idx="2082">
                  <c:v>-1.2719369999999999</c:v>
                </c:pt>
                <c:pt idx="2083">
                  <c:v>-1.2667730000000001</c:v>
                </c:pt>
                <c:pt idx="2084">
                  <c:v>-1.26362</c:v>
                </c:pt>
                <c:pt idx="2085">
                  <c:v>-1.2817530000000001</c:v>
                </c:pt>
                <c:pt idx="2086">
                  <c:v>-1.263709</c:v>
                </c:pt>
                <c:pt idx="2087">
                  <c:v>-1.287401</c:v>
                </c:pt>
                <c:pt idx="2088">
                  <c:v>-1.26207</c:v>
                </c:pt>
                <c:pt idx="2089">
                  <c:v>-1.2834699999999999</c:v>
                </c:pt>
                <c:pt idx="2090">
                  <c:v>-1.2777229999999999</c:v>
                </c:pt>
                <c:pt idx="2091">
                  <c:v>-1.2853080000000001</c:v>
                </c:pt>
                <c:pt idx="2092">
                  <c:v>-1.3037990000000002</c:v>
                </c:pt>
                <c:pt idx="2093">
                  <c:v>-1.2967359999999997</c:v>
                </c:pt>
                <c:pt idx="2094">
                  <c:v>-1.307016</c:v>
                </c:pt>
                <c:pt idx="2095">
                  <c:v>-1.264621</c:v>
                </c:pt>
                <c:pt idx="2096">
                  <c:v>-1.3135469999999998</c:v>
                </c:pt>
                <c:pt idx="2097">
                  <c:v>-1.3024930000000001</c:v>
                </c:pt>
                <c:pt idx="2098">
                  <c:v>-1.3195079999999999</c:v>
                </c:pt>
                <c:pt idx="2099">
                  <c:v>-1.315016</c:v>
                </c:pt>
                <c:pt idx="2100">
                  <c:v>-1.33528</c:v>
                </c:pt>
                <c:pt idx="2101">
                  <c:v>-1.3392599999999999</c:v>
                </c:pt>
                <c:pt idx="2102">
                  <c:v>-1.3328229999999999</c:v>
                </c:pt>
                <c:pt idx="2103">
                  <c:v>-1.3243930000000002</c:v>
                </c:pt>
                <c:pt idx="2104">
                  <c:v>-1.3275640000000002</c:v>
                </c:pt>
                <c:pt idx="2105">
                  <c:v>-1.3449370000000003</c:v>
                </c:pt>
                <c:pt idx="2106">
                  <c:v>-1.3362849999999997</c:v>
                </c:pt>
                <c:pt idx="2107">
                  <c:v>-1.3439860000000001</c:v>
                </c:pt>
                <c:pt idx="2108">
                  <c:v>-1.337361</c:v>
                </c:pt>
                <c:pt idx="2109">
                  <c:v>-1.3107690000000001</c:v>
                </c:pt>
                <c:pt idx="2110">
                  <c:v>-1.365863</c:v>
                </c:pt>
                <c:pt idx="2111">
                  <c:v>-1.3622830000000001</c:v>
                </c:pt>
                <c:pt idx="2112">
                  <c:v>-1.336773</c:v>
                </c:pt>
                <c:pt idx="2113">
                  <c:v>-1.3407480000000001</c:v>
                </c:pt>
                <c:pt idx="2114">
                  <c:v>-1.3376999999999999</c:v>
                </c:pt>
                <c:pt idx="2115">
                  <c:v>-1.3507580000000003</c:v>
                </c:pt>
                <c:pt idx="2116">
                  <c:v>-1.3613620000000002</c:v>
                </c:pt>
                <c:pt idx="2117">
                  <c:v>-1.3755139999999999</c:v>
                </c:pt>
                <c:pt idx="2118">
                  <c:v>-1.3445269999999998</c:v>
                </c:pt>
                <c:pt idx="2119">
                  <c:v>-1.3455500000000002</c:v>
                </c:pt>
                <c:pt idx="2120">
                  <c:v>-1.3757739999999998</c:v>
                </c:pt>
                <c:pt idx="2121">
                  <c:v>-1.3472</c:v>
                </c:pt>
                <c:pt idx="2122">
                  <c:v>-1.3281900000000002</c:v>
                </c:pt>
                <c:pt idx="2123">
                  <c:v>-1.382225</c:v>
                </c:pt>
                <c:pt idx="2124">
                  <c:v>-1.3474499999999998</c:v>
                </c:pt>
                <c:pt idx="2125">
                  <c:v>-1.3748169999999997</c:v>
                </c:pt>
                <c:pt idx="2126">
                  <c:v>-1.3822010000000002</c:v>
                </c:pt>
                <c:pt idx="2127">
                  <c:v>-1.3648069999999999</c:v>
                </c:pt>
                <c:pt idx="2128">
                  <c:v>-1.3760849999999998</c:v>
                </c:pt>
                <c:pt idx="2129">
                  <c:v>-1.3624909999999999</c:v>
                </c:pt>
                <c:pt idx="2130">
                  <c:v>-1.3888910000000001</c:v>
                </c:pt>
                <c:pt idx="2131">
                  <c:v>-1.3984589999999999</c:v>
                </c:pt>
                <c:pt idx="2132">
                  <c:v>-1.3860060000000001</c:v>
                </c:pt>
                <c:pt idx="2133">
                  <c:v>-1.3895840000000002</c:v>
                </c:pt>
                <c:pt idx="2134">
                  <c:v>-1.386552</c:v>
                </c:pt>
                <c:pt idx="2135">
                  <c:v>-1.4059910000000002</c:v>
                </c:pt>
                <c:pt idx="2136">
                  <c:v>-1.4002090000000003</c:v>
                </c:pt>
                <c:pt idx="2137">
                  <c:v>-1.3931869999999997</c:v>
                </c:pt>
                <c:pt idx="2138">
                  <c:v>-1.3884080000000001</c:v>
                </c:pt>
                <c:pt idx="2139">
                  <c:v>-1.39242</c:v>
                </c:pt>
                <c:pt idx="2140">
                  <c:v>-1.4065620000000001</c:v>
                </c:pt>
                <c:pt idx="2141">
                  <c:v>-1.4037060000000001</c:v>
                </c:pt>
                <c:pt idx="2142">
                  <c:v>-1.4166500000000002</c:v>
                </c:pt>
                <c:pt idx="2143">
                  <c:v>-1.406825</c:v>
                </c:pt>
                <c:pt idx="2144">
                  <c:v>-1.4327679999999998</c:v>
                </c:pt>
                <c:pt idx="2145">
                  <c:v>-1.432477</c:v>
                </c:pt>
                <c:pt idx="2146">
                  <c:v>-1.4431389999999999</c:v>
                </c:pt>
                <c:pt idx="2147">
                  <c:v>-1.4427759999999998</c:v>
                </c:pt>
                <c:pt idx="2148">
                  <c:v>-1.4435129999999998</c:v>
                </c:pt>
                <c:pt idx="2149">
                  <c:v>-1.4319950000000001</c:v>
                </c:pt>
                <c:pt idx="2150">
                  <c:v>-1.418596</c:v>
                </c:pt>
                <c:pt idx="2151">
                  <c:v>-1.4182829999999997</c:v>
                </c:pt>
                <c:pt idx="2152">
                  <c:v>-1.4369809999999998</c:v>
                </c:pt>
                <c:pt idx="2153">
                  <c:v>-1.4340090000000001</c:v>
                </c:pt>
                <c:pt idx="2154">
                  <c:v>-1.4366499999999998</c:v>
                </c:pt>
                <c:pt idx="2155">
                  <c:v>-1.4364120000000002</c:v>
                </c:pt>
                <c:pt idx="2156">
                  <c:v>-1.440563</c:v>
                </c:pt>
                <c:pt idx="2157">
                  <c:v>-1.4463080000000001</c:v>
                </c:pt>
                <c:pt idx="2158">
                  <c:v>-1.4668109999999999</c:v>
                </c:pt>
                <c:pt idx="2159">
                  <c:v>-1.4579119999999999</c:v>
                </c:pt>
                <c:pt idx="2160">
                  <c:v>-1.4765550000000003</c:v>
                </c:pt>
                <c:pt idx="2161">
                  <c:v>-1.463581</c:v>
                </c:pt>
                <c:pt idx="2162">
                  <c:v>-1.4425250000000003</c:v>
                </c:pt>
                <c:pt idx="2163">
                  <c:v>-1.4525060000000001</c:v>
                </c:pt>
                <c:pt idx="2164">
                  <c:v>-1.4557570000000002</c:v>
                </c:pt>
                <c:pt idx="2165">
                  <c:v>-1.4776039999999999</c:v>
                </c:pt>
                <c:pt idx="2166">
                  <c:v>-1.4692569999999998</c:v>
                </c:pt>
                <c:pt idx="2167">
                  <c:v>-1.473023</c:v>
                </c:pt>
                <c:pt idx="2168">
                  <c:v>-1.4769170000000003</c:v>
                </c:pt>
                <c:pt idx="2169">
                  <c:v>-1.4721609999999998</c:v>
                </c:pt>
                <c:pt idx="2170">
                  <c:v>-1.4589050000000001</c:v>
                </c:pt>
                <c:pt idx="2171">
                  <c:v>-1.444636</c:v>
                </c:pt>
                <c:pt idx="2172">
                  <c:v>-1.4593539999999998</c:v>
                </c:pt>
                <c:pt idx="2173">
                  <c:v>-1.4774620000000001</c:v>
                </c:pt>
                <c:pt idx="2174">
                  <c:v>-1.480226</c:v>
                </c:pt>
                <c:pt idx="2175">
                  <c:v>-1.4946299999999999</c:v>
                </c:pt>
                <c:pt idx="2176">
                  <c:v>-1.4693890000000001</c:v>
                </c:pt>
                <c:pt idx="2177">
                  <c:v>-1.4969509999999997</c:v>
                </c:pt>
                <c:pt idx="2178">
                  <c:v>-1.4924580000000001</c:v>
                </c:pt>
                <c:pt idx="2179">
                  <c:v>-1.4818709999999999</c:v>
                </c:pt>
                <c:pt idx="2180">
                  <c:v>-1.4866869999999999</c:v>
                </c:pt>
                <c:pt idx="2181">
                  <c:v>-1.4977259999999997</c:v>
                </c:pt>
                <c:pt idx="2182">
                  <c:v>-1.4879310000000001</c:v>
                </c:pt>
                <c:pt idx="2183">
                  <c:v>-1.4994009999999998</c:v>
                </c:pt>
                <c:pt idx="2184">
                  <c:v>-1.4822469999999996</c:v>
                </c:pt>
                <c:pt idx="2185">
                  <c:v>-1.426679</c:v>
                </c:pt>
                <c:pt idx="2186">
                  <c:v>-1.4991309999999998</c:v>
                </c:pt>
                <c:pt idx="2187">
                  <c:v>-1.4998100000000001</c:v>
                </c:pt>
                <c:pt idx="2188">
                  <c:v>-1.4888759999999999</c:v>
                </c:pt>
                <c:pt idx="2189">
                  <c:v>-1.491355</c:v>
                </c:pt>
                <c:pt idx="2190">
                  <c:v>-1.4522659999999998</c:v>
                </c:pt>
                <c:pt idx="2191">
                  <c:v>-1.502939</c:v>
                </c:pt>
                <c:pt idx="2192">
                  <c:v>-1.4949890000000003</c:v>
                </c:pt>
                <c:pt idx="2193">
                  <c:v>-1.4716709999999997</c:v>
                </c:pt>
                <c:pt idx="2194">
                  <c:v>-1.4952829999999997</c:v>
                </c:pt>
                <c:pt idx="2195">
                  <c:v>-1.51254</c:v>
                </c:pt>
                <c:pt idx="2196">
                  <c:v>-1.513865</c:v>
                </c:pt>
                <c:pt idx="2197">
                  <c:v>-1.5242740000000001</c:v>
                </c:pt>
                <c:pt idx="2198">
                  <c:v>-1.5157980000000002</c:v>
                </c:pt>
                <c:pt idx="2199">
                  <c:v>-1.5137269999999998</c:v>
                </c:pt>
                <c:pt idx="2200">
                  <c:v>-1.5032540000000001</c:v>
                </c:pt>
                <c:pt idx="2201">
                  <c:v>-1.49221</c:v>
                </c:pt>
                <c:pt idx="2202">
                  <c:v>-1.5152039999999998</c:v>
                </c:pt>
                <c:pt idx="2203">
                  <c:v>-1.5317669999999999</c:v>
                </c:pt>
                <c:pt idx="2204">
                  <c:v>-1.5293760000000001</c:v>
                </c:pt>
                <c:pt idx="2205">
                  <c:v>-1.5319290000000003</c:v>
                </c:pt>
                <c:pt idx="2206">
                  <c:v>-1.534878</c:v>
                </c:pt>
                <c:pt idx="2207">
                  <c:v>-1.5334380000000003</c:v>
                </c:pt>
                <c:pt idx="2208">
                  <c:v>-1.5387340000000003</c:v>
                </c:pt>
                <c:pt idx="2209">
                  <c:v>-1.5541230000000001</c:v>
                </c:pt>
                <c:pt idx="2210">
                  <c:v>-1.535247</c:v>
                </c:pt>
                <c:pt idx="2211">
                  <c:v>-1.5486580000000001</c:v>
                </c:pt>
                <c:pt idx="2212">
                  <c:v>-1.5575940000000004</c:v>
                </c:pt>
                <c:pt idx="2213">
                  <c:v>-1.5352969999999999</c:v>
                </c:pt>
                <c:pt idx="2214">
                  <c:v>-1.548689</c:v>
                </c:pt>
                <c:pt idx="2215">
                  <c:v>-1.5217580000000002</c:v>
                </c:pt>
                <c:pt idx="2216">
                  <c:v>-1.569734</c:v>
                </c:pt>
                <c:pt idx="2217">
                  <c:v>-1.5576970000000001</c:v>
                </c:pt>
                <c:pt idx="2218">
                  <c:v>-1.579774</c:v>
                </c:pt>
                <c:pt idx="2219">
                  <c:v>-1.5856089999999998</c:v>
                </c:pt>
                <c:pt idx="2220">
                  <c:v>-1.5751580000000001</c:v>
                </c:pt>
                <c:pt idx="2221">
                  <c:v>-1.5895929999999998</c:v>
                </c:pt>
                <c:pt idx="2222">
                  <c:v>-1.5738840000000001</c:v>
                </c:pt>
                <c:pt idx="2223">
                  <c:v>-1.5854340000000002</c:v>
                </c:pt>
                <c:pt idx="2224">
                  <c:v>-1.5996029999999997</c:v>
                </c:pt>
                <c:pt idx="2225">
                  <c:v>-1.5899479999999997</c:v>
                </c:pt>
                <c:pt idx="2226">
                  <c:v>-1.5853190000000001</c:v>
                </c:pt>
                <c:pt idx="2227">
                  <c:v>-1.5817679999999998</c:v>
                </c:pt>
                <c:pt idx="2228">
                  <c:v>-1.573658</c:v>
                </c:pt>
                <c:pt idx="2229">
                  <c:v>-1.5681470000000002</c:v>
                </c:pt>
                <c:pt idx="2230">
                  <c:v>-1.584409</c:v>
                </c:pt>
                <c:pt idx="2231">
                  <c:v>-1.5893520000000003</c:v>
                </c:pt>
                <c:pt idx="2232">
                  <c:v>-1.5847170000000004</c:v>
                </c:pt>
                <c:pt idx="2233">
                  <c:v>-1.6215459999999999</c:v>
                </c:pt>
                <c:pt idx="2234">
                  <c:v>-1.6203760000000003</c:v>
                </c:pt>
                <c:pt idx="2235">
                  <c:v>-1.6287320000000003</c:v>
                </c:pt>
                <c:pt idx="2236">
                  <c:v>-1.6272549999999999</c:v>
                </c:pt>
                <c:pt idx="2237">
                  <c:v>-1.5971719999999996</c:v>
                </c:pt>
                <c:pt idx="2238">
                  <c:v>-1.612053</c:v>
                </c:pt>
                <c:pt idx="2239">
                  <c:v>-1.6197279999999998</c:v>
                </c:pt>
                <c:pt idx="2240">
                  <c:v>-1.6345100000000001</c:v>
                </c:pt>
                <c:pt idx="2241">
                  <c:v>-1.63313</c:v>
                </c:pt>
                <c:pt idx="2242">
                  <c:v>-1.623688</c:v>
                </c:pt>
                <c:pt idx="2243">
                  <c:v>-1.5963459999999996</c:v>
                </c:pt>
                <c:pt idx="2244">
                  <c:v>-1.6396709999999999</c:v>
                </c:pt>
                <c:pt idx="2245">
                  <c:v>-1.6313730000000004</c:v>
                </c:pt>
                <c:pt idx="2246">
                  <c:v>-1.6313020000000003</c:v>
                </c:pt>
                <c:pt idx="2247">
                  <c:v>-1.6449259999999999</c:v>
                </c:pt>
                <c:pt idx="2248">
                  <c:v>-1.6524310000000004</c:v>
                </c:pt>
                <c:pt idx="2249">
                  <c:v>-1.653877</c:v>
                </c:pt>
                <c:pt idx="2250">
                  <c:v>-1.6637430000000002</c:v>
                </c:pt>
                <c:pt idx="2251">
                  <c:v>-1.6624729999999999</c:v>
                </c:pt>
                <c:pt idx="2252">
                  <c:v>-1.6585830000000001</c:v>
                </c:pt>
                <c:pt idx="2253">
                  <c:v>-1.6420680000000001</c:v>
                </c:pt>
                <c:pt idx="2254">
                  <c:v>-1.667659</c:v>
                </c:pt>
                <c:pt idx="2255">
                  <c:v>-1.6729409999999998</c:v>
                </c:pt>
                <c:pt idx="2256">
                  <c:v>-1.6311980000000004</c:v>
                </c:pt>
                <c:pt idx="2257">
                  <c:v>-1.6809669999999999</c:v>
                </c:pt>
                <c:pt idx="2258">
                  <c:v>-1.6895549999999999</c:v>
                </c:pt>
                <c:pt idx="2259">
                  <c:v>-1.6778049999999998</c:v>
                </c:pt>
                <c:pt idx="2260">
                  <c:v>-1.6515399999999998</c:v>
                </c:pt>
                <c:pt idx="2261">
                  <c:v>-1.673308</c:v>
                </c:pt>
                <c:pt idx="2262">
                  <c:v>-1.6734790000000004</c:v>
                </c:pt>
                <c:pt idx="2263">
                  <c:v>-1.6844760000000001</c:v>
                </c:pt>
                <c:pt idx="2264">
                  <c:v>-1.6794750000000001</c:v>
                </c:pt>
                <c:pt idx="2265">
                  <c:v>-1.7130000000000001</c:v>
                </c:pt>
                <c:pt idx="2266">
                  <c:v>-1.717883</c:v>
                </c:pt>
                <c:pt idx="2267">
                  <c:v>-1.7248000000000001</c:v>
                </c:pt>
                <c:pt idx="2268">
                  <c:v>-1.7259529999999996</c:v>
                </c:pt>
                <c:pt idx="2269">
                  <c:v>-1.7147669999999997</c:v>
                </c:pt>
                <c:pt idx="2270">
                  <c:v>-1.71007</c:v>
                </c:pt>
                <c:pt idx="2271">
                  <c:v>-1.7231529999999999</c:v>
                </c:pt>
                <c:pt idx="2272">
                  <c:v>-1.7207790000000003</c:v>
                </c:pt>
                <c:pt idx="2273">
                  <c:v>-1.7311379999999996</c:v>
                </c:pt>
                <c:pt idx="2274">
                  <c:v>-1.7397709999999997</c:v>
                </c:pt>
                <c:pt idx="2275">
                  <c:v>-1.7520729999999998</c:v>
                </c:pt>
                <c:pt idx="2276">
                  <c:v>-1.7345969999999999</c:v>
                </c:pt>
                <c:pt idx="2277">
                  <c:v>-1.7353200000000002</c:v>
                </c:pt>
                <c:pt idx="2278">
                  <c:v>-1.727738</c:v>
                </c:pt>
                <c:pt idx="2279">
                  <c:v>-1.769053</c:v>
                </c:pt>
                <c:pt idx="2280">
                  <c:v>-1.7718319999999999</c:v>
                </c:pt>
                <c:pt idx="2281">
                  <c:v>-1.7641869999999997</c:v>
                </c:pt>
                <c:pt idx="2282">
                  <c:v>-1.770416</c:v>
                </c:pt>
                <c:pt idx="2283">
                  <c:v>-1.7494859999999997</c:v>
                </c:pt>
                <c:pt idx="2284">
                  <c:v>-1.7726630000000001</c:v>
                </c:pt>
                <c:pt idx="2285">
                  <c:v>-1.7376179999999999</c:v>
                </c:pt>
                <c:pt idx="2286">
                  <c:v>-1.7839690000000004</c:v>
                </c:pt>
                <c:pt idx="2287">
                  <c:v>-1.7751819999999996</c:v>
                </c:pt>
                <c:pt idx="2288">
                  <c:v>-1.793882</c:v>
                </c:pt>
                <c:pt idx="2289">
                  <c:v>-1.7939309999999997</c:v>
                </c:pt>
                <c:pt idx="2290">
                  <c:v>-1.7892739999999998</c:v>
                </c:pt>
                <c:pt idx="2291">
                  <c:v>-1.7909669999999998</c:v>
                </c:pt>
                <c:pt idx="2292">
                  <c:v>-1.7934049999999999</c:v>
                </c:pt>
                <c:pt idx="2293">
                  <c:v>-1.815887</c:v>
                </c:pt>
                <c:pt idx="2294">
                  <c:v>-1.8119780000000003</c:v>
                </c:pt>
                <c:pt idx="2295">
                  <c:v>-1.7937440000000002</c:v>
                </c:pt>
                <c:pt idx="2296">
                  <c:v>-1.8155840000000003</c:v>
                </c:pt>
                <c:pt idx="2297">
                  <c:v>-1.826508</c:v>
                </c:pt>
                <c:pt idx="2298">
                  <c:v>-1.812716</c:v>
                </c:pt>
                <c:pt idx="2299">
                  <c:v>-1.8344960000000001</c:v>
                </c:pt>
                <c:pt idx="2300">
                  <c:v>-1.8298080000000003</c:v>
                </c:pt>
                <c:pt idx="2301">
                  <c:v>-1.8318029999999998</c:v>
                </c:pt>
                <c:pt idx="2302">
                  <c:v>-1.827356</c:v>
                </c:pt>
                <c:pt idx="2303">
                  <c:v>-1.792138</c:v>
                </c:pt>
                <c:pt idx="2304">
                  <c:v>-1.8330600000000001</c:v>
                </c:pt>
                <c:pt idx="2305">
                  <c:v>-1.8554890000000004</c:v>
                </c:pt>
                <c:pt idx="2306">
                  <c:v>-1.836681</c:v>
                </c:pt>
                <c:pt idx="2307">
                  <c:v>-1.8458859999999997</c:v>
                </c:pt>
                <c:pt idx="2308">
                  <c:v>-1.847934</c:v>
                </c:pt>
                <c:pt idx="2309">
                  <c:v>-1.8287770000000001</c:v>
                </c:pt>
                <c:pt idx="2310">
                  <c:v>-1.8585130000000003</c:v>
                </c:pt>
                <c:pt idx="2311">
                  <c:v>-1.8778549999999998</c:v>
                </c:pt>
                <c:pt idx="2312">
                  <c:v>-1.885993</c:v>
                </c:pt>
                <c:pt idx="2313">
                  <c:v>-1.8694299999999999</c:v>
                </c:pt>
                <c:pt idx="2314">
                  <c:v>-1.8575390000000001</c:v>
                </c:pt>
                <c:pt idx="2315">
                  <c:v>-1.8606699999999998</c:v>
                </c:pt>
                <c:pt idx="2316">
                  <c:v>-1.8546550000000002</c:v>
                </c:pt>
                <c:pt idx="2317">
                  <c:v>-1.852249</c:v>
                </c:pt>
                <c:pt idx="2318">
                  <c:v>-1.880476</c:v>
                </c:pt>
                <c:pt idx="2319">
                  <c:v>-1.894525</c:v>
                </c:pt>
                <c:pt idx="2320">
                  <c:v>-1.899438</c:v>
                </c:pt>
                <c:pt idx="2321">
                  <c:v>-1.8731160000000002</c:v>
                </c:pt>
                <c:pt idx="2322">
                  <c:v>-1.8681360000000002</c:v>
                </c:pt>
                <c:pt idx="2323">
                  <c:v>-1.8691299999999997</c:v>
                </c:pt>
                <c:pt idx="2324">
                  <c:v>-1.886323</c:v>
                </c:pt>
                <c:pt idx="2325">
                  <c:v>-1.8954039999999999</c:v>
                </c:pt>
                <c:pt idx="2326">
                  <c:v>-1.8881920000000001</c:v>
                </c:pt>
                <c:pt idx="2327">
                  <c:v>-1.9008109999999998</c:v>
                </c:pt>
                <c:pt idx="2328">
                  <c:v>-1.926877</c:v>
                </c:pt>
                <c:pt idx="2329">
                  <c:v>-1.9345049999999999</c:v>
                </c:pt>
                <c:pt idx="2330">
                  <c:v>-1.8964559999999999</c:v>
                </c:pt>
                <c:pt idx="2331">
                  <c:v>-1.9092310000000001</c:v>
                </c:pt>
                <c:pt idx="2332">
                  <c:v>-1.8951579999999999</c:v>
                </c:pt>
                <c:pt idx="2333">
                  <c:v>-1.9243600000000003</c:v>
                </c:pt>
                <c:pt idx="2334">
                  <c:v>-1.9325269999999999</c:v>
                </c:pt>
                <c:pt idx="2335">
                  <c:v>-1.9191790000000002</c:v>
                </c:pt>
                <c:pt idx="2336">
                  <c:v>-1.95679</c:v>
                </c:pt>
                <c:pt idx="2337">
                  <c:v>-1.9266299999999998</c:v>
                </c:pt>
                <c:pt idx="2338">
                  <c:v>-1.9529209999999999</c:v>
                </c:pt>
                <c:pt idx="2339">
                  <c:v>-1.9341940000000002</c:v>
                </c:pt>
                <c:pt idx="2340">
                  <c:v>-1.9646410000000001</c:v>
                </c:pt>
                <c:pt idx="2341">
                  <c:v>-1.9490429999999999</c:v>
                </c:pt>
                <c:pt idx="2342">
                  <c:v>-1.9529190000000003</c:v>
                </c:pt>
                <c:pt idx="2343">
                  <c:v>-1.949616</c:v>
                </c:pt>
                <c:pt idx="2344">
                  <c:v>-1.9181459999999997</c:v>
                </c:pt>
                <c:pt idx="2345">
                  <c:v>-1.9594239999999998</c:v>
                </c:pt>
                <c:pt idx="2346">
                  <c:v>-1.9667080000000001</c:v>
                </c:pt>
                <c:pt idx="2347">
                  <c:v>-1.9766280000000001</c:v>
                </c:pt>
                <c:pt idx="2348">
                  <c:v>-1.957344</c:v>
                </c:pt>
                <c:pt idx="2349">
                  <c:v>-1.9608569999999999</c:v>
                </c:pt>
                <c:pt idx="2350">
                  <c:v>-1.9502349999999999</c:v>
                </c:pt>
                <c:pt idx="2351">
                  <c:v>-1.9591689999999999</c:v>
                </c:pt>
                <c:pt idx="2352">
                  <c:v>-1.9687429999999999</c:v>
                </c:pt>
                <c:pt idx="2353">
                  <c:v>-1.9696380000000002</c:v>
                </c:pt>
                <c:pt idx="2354">
                  <c:v>-1.9849100000000002</c:v>
                </c:pt>
                <c:pt idx="2355">
                  <c:v>-1.996804</c:v>
                </c:pt>
                <c:pt idx="2356">
                  <c:v>-1.9212549999999999</c:v>
                </c:pt>
                <c:pt idx="2357">
                  <c:v>-1.9534229999999999</c:v>
                </c:pt>
                <c:pt idx="2358">
                  <c:v>-1.9992460000000001</c:v>
                </c:pt>
                <c:pt idx="2359">
                  <c:v>-1.9898540000000002</c:v>
                </c:pt>
                <c:pt idx="2360">
                  <c:v>-1.9943199999999999</c:v>
                </c:pt>
                <c:pt idx="2361">
                  <c:v>-1.9955720000000001</c:v>
                </c:pt>
                <c:pt idx="2362">
                  <c:v>-1.9887000000000001</c:v>
                </c:pt>
                <c:pt idx="2363">
                  <c:v>-2.001852</c:v>
                </c:pt>
                <c:pt idx="2364">
                  <c:v>-2.0017589999999998</c:v>
                </c:pt>
                <c:pt idx="2365">
                  <c:v>-2.016499</c:v>
                </c:pt>
                <c:pt idx="2366">
                  <c:v>-2.0121859999999998</c:v>
                </c:pt>
                <c:pt idx="2367">
                  <c:v>-1.9967810000000001</c:v>
                </c:pt>
                <c:pt idx="2368">
                  <c:v>-2.0179139999999998</c:v>
                </c:pt>
                <c:pt idx="2369">
                  <c:v>-2.0290340000000002</c:v>
                </c:pt>
                <c:pt idx="2370">
                  <c:v>-2.0163010000000003</c:v>
                </c:pt>
                <c:pt idx="2371">
                  <c:v>-2.0136529999999997</c:v>
                </c:pt>
                <c:pt idx="2372">
                  <c:v>-2.0171510000000001</c:v>
                </c:pt>
                <c:pt idx="2373">
                  <c:v>-2.007692</c:v>
                </c:pt>
                <c:pt idx="2374">
                  <c:v>-2.0282770000000001</c:v>
                </c:pt>
                <c:pt idx="2375">
                  <c:v>-2.0093110000000003</c:v>
                </c:pt>
                <c:pt idx="2376">
                  <c:v>-1.9921759999999997</c:v>
                </c:pt>
                <c:pt idx="2377">
                  <c:v>-2.0421549999999997</c:v>
                </c:pt>
                <c:pt idx="2378">
                  <c:v>-2.0382119999999997</c:v>
                </c:pt>
                <c:pt idx="2379">
                  <c:v>-2.0442370000000003</c:v>
                </c:pt>
                <c:pt idx="2380">
                  <c:v>-2.028016</c:v>
                </c:pt>
                <c:pt idx="2381">
                  <c:v>-2.0181990000000001</c:v>
                </c:pt>
                <c:pt idx="2382">
                  <c:v>-2.0250769999999996</c:v>
                </c:pt>
                <c:pt idx="2383">
                  <c:v>-2.040629</c:v>
                </c:pt>
                <c:pt idx="2384">
                  <c:v>-2.0270460000000003</c:v>
                </c:pt>
                <c:pt idx="2385">
                  <c:v>-2.0220880000000001</c:v>
                </c:pt>
                <c:pt idx="2386">
                  <c:v>-2.0392080000000004</c:v>
                </c:pt>
                <c:pt idx="2387">
                  <c:v>-2.0270719999999995</c:v>
                </c:pt>
                <c:pt idx="2388">
                  <c:v>-2.0351349999999999</c:v>
                </c:pt>
                <c:pt idx="2389">
                  <c:v>-2.0334789999999998</c:v>
                </c:pt>
                <c:pt idx="2390">
                  <c:v>-2.0396160000000001</c:v>
                </c:pt>
                <c:pt idx="2391">
                  <c:v>-2.0414640000000004</c:v>
                </c:pt>
                <c:pt idx="2392">
                  <c:v>-2.0411209999999995</c:v>
                </c:pt>
                <c:pt idx="2393">
                  <c:v>-2.0450889999999999</c:v>
                </c:pt>
                <c:pt idx="2394">
                  <c:v>-2.045998</c:v>
                </c:pt>
                <c:pt idx="2395">
                  <c:v>-2.0335830000000001</c:v>
                </c:pt>
                <c:pt idx="2396">
                  <c:v>-2.0601430000000001</c:v>
                </c:pt>
                <c:pt idx="2397">
                  <c:v>-2.0460070000000004</c:v>
                </c:pt>
                <c:pt idx="2398">
                  <c:v>-2.0511680000000001</c:v>
                </c:pt>
                <c:pt idx="2399">
                  <c:v>-2.0173800000000002</c:v>
                </c:pt>
                <c:pt idx="2400">
                  <c:v>-2.0224929999999999</c:v>
                </c:pt>
                <c:pt idx="2401">
                  <c:v>-2.0680990000000001</c:v>
                </c:pt>
                <c:pt idx="2402">
                  <c:v>-2.0520119999999995</c:v>
                </c:pt>
                <c:pt idx="2403">
                  <c:v>-2.0566719999999998</c:v>
                </c:pt>
                <c:pt idx="2404">
                  <c:v>-2.0736800000000004</c:v>
                </c:pt>
                <c:pt idx="2405">
                  <c:v>-2.062449</c:v>
                </c:pt>
                <c:pt idx="2406">
                  <c:v>-2.0557680000000005</c:v>
                </c:pt>
                <c:pt idx="2407">
                  <c:v>-2.0514489999999999</c:v>
                </c:pt>
                <c:pt idx="2408">
                  <c:v>-2.0665270000000002</c:v>
                </c:pt>
                <c:pt idx="2409">
                  <c:v>-2.0618319999999999</c:v>
                </c:pt>
                <c:pt idx="2410">
                  <c:v>-2.0783240000000003</c:v>
                </c:pt>
                <c:pt idx="2411">
                  <c:v>-2.0756300000000003</c:v>
                </c:pt>
                <c:pt idx="2412">
                  <c:v>-2.0789020000000002</c:v>
                </c:pt>
                <c:pt idx="2413">
                  <c:v>-2.0678669999999997</c:v>
                </c:pt>
                <c:pt idx="2414">
                  <c:v>-2.0774910000000002</c:v>
                </c:pt>
                <c:pt idx="2415">
                  <c:v>-2.0684109999999998</c:v>
                </c:pt>
                <c:pt idx="2416">
                  <c:v>-2.0469729999999999</c:v>
                </c:pt>
                <c:pt idx="2417">
                  <c:v>-2.0675340000000002</c:v>
                </c:pt>
                <c:pt idx="2418">
                  <c:v>-2.0746250000000002</c:v>
                </c:pt>
                <c:pt idx="2419">
                  <c:v>-2.0292640000000004</c:v>
                </c:pt>
                <c:pt idx="2420">
                  <c:v>-2.0412859999999999</c:v>
                </c:pt>
                <c:pt idx="2421">
                  <c:v>-2.0636229999999998</c:v>
                </c:pt>
                <c:pt idx="2422">
                  <c:v>-2.0864250000000002</c:v>
                </c:pt>
                <c:pt idx="2423">
                  <c:v>-2.0533229999999998</c:v>
                </c:pt>
                <c:pt idx="2424">
                  <c:v>-2.0524120000000003</c:v>
                </c:pt>
                <c:pt idx="2425">
                  <c:v>-2.0282840000000002</c:v>
                </c:pt>
                <c:pt idx="2426">
                  <c:v>-2.0741740000000002</c:v>
                </c:pt>
                <c:pt idx="2427">
                  <c:v>-2.068022</c:v>
                </c:pt>
                <c:pt idx="2428">
                  <c:v>-2.0823499999999999</c:v>
                </c:pt>
                <c:pt idx="2429">
                  <c:v>-2.1021800000000002</c:v>
                </c:pt>
                <c:pt idx="2430">
                  <c:v>-2.0961850000000002</c:v>
                </c:pt>
                <c:pt idx="2431">
                  <c:v>-2.1078419999999998</c:v>
                </c:pt>
                <c:pt idx="2432">
                  <c:v>-2.1036440000000001</c:v>
                </c:pt>
                <c:pt idx="2433">
                  <c:v>-2.0724</c:v>
                </c:pt>
                <c:pt idx="2434">
                  <c:v>-2.1012770000000001</c:v>
                </c:pt>
                <c:pt idx="2435">
                  <c:v>-2.0858129999999999</c:v>
                </c:pt>
                <c:pt idx="2436">
                  <c:v>-2.0844779999999998</c:v>
                </c:pt>
                <c:pt idx="2437">
                  <c:v>-2.0767350000000002</c:v>
                </c:pt>
                <c:pt idx="2438">
                  <c:v>-2.0665149999999999</c:v>
                </c:pt>
                <c:pt idx="2439">
                  <c:v>-2.0704820000000002</c:v>
                </c:pt>
                <c:pt idx="2440">
                  <c:v>-2.098706</c:v>
                </c:pt>
                <c:pt idx="2441">
                  <c:v>-2.0925190000000002</c:v>
                </c:pt>
              </c:numCache>
            </c:numRef>
          </c:yVal>
        </c:ser>
        <c:ser>
          <c:idx val="1"/>
          <c:order val="1"/>
          <c:tx>
            <c:v>ref. - Z(771.36)</c:v>
          </c:tx>
          <c:spPr>
            <a:ln w="28575">
              <a:noFill/>
            </a:ln>
          </c:spPr>
          <c:xVal>
            <c:numRef>
              <c:f>'laser moved LHC side2AB'!$S$30:$S$2471</c:f>
              <c:numCache>
                <c:formatCode>General</c:formatCode>
                <c:ptCount val="2442"/>
                <c:pt idx="0">
                  <c:v>25.744</c:v>
                </c:pt>
                <c:pt idx="1">
                  <c:v>26.545000000000002</c:v>
                </c:pt>
                <c:pt idx="2">
                  <c:v>27.315999999999999</c:v>
                </c:pt>
                <c:pt idx="3">
                  <c:v>28.125</c:v>
                </c:pt>
                <c:pt idx="4">
                  <c:v>28.905000000000001</c:v>
                </c:pt>
                <c:pt idx="5">
                  <c:v>29.702000000000002</c:v>
                </c:pt>
                <c:pt idx="6">
                  <c:v>30.507000000000001</c:v>
                </c:pt>
                <c:pt idx="7">
                  <c:v>31.289000000000001</c:v>
                </c:pt>
                <c:pt idx="8">
                  <c:v>32.095999999999997</c:v>
                </c:pt>
                <c:pt idx="9">
                  <c:v>32.883000000000003</c:v>
                </c:pt>
                <c:pt idx="10">
                  <c:v>33.667000000000002</c:v>
                </c:pt>
                <c:pt idx="11">
                  <c:v>34.49</c:v>
                </c:pt>
                <c:pt idx="12">
                  <c:v>35.273000000000003</c:v>
                </c:pt>
                <c:pt idx="13">
                  <c:v>36.073999999999998</c:v>
                </c:pt>
                <c:pt idx="14">
                  <c:v>36.862000000000002</c:v>
                </c:pt>
                <c:pt idx="15">
                  <c:v>37.655999999999999</c:v>
                </c:pt>
                <c:pt idx="16">
                  <c:v>38.450000000000003</c:v>
                </c:pt>
                <c:pt idx="17">
                  <c:v>39.243000000000002</c:v>
                </c:pt>
                <c:pt idx="18">
                  <c:v>40.039000000000001</c:v>
                </c:pt>
                <c:pt idx="19">
                  <c:v>40.841000000000001</c:v>
                </c:pt>
                <c:pt idx="20">
                  <c:v>41.636000000000003</c:v>
                </c:pt>
                <c:pt idx="21">
                  <c:v>42.42</c:v>
                </c:pt>
                <c:pt idx="22">
                  <c:v>43.237000000000002</c:v>
                </c:pt>
                <c:pt idx="23">
                  <c:v>44.021000000000001</c:v>
                </c:pt>
                <c:pt idx="24">
                  <c:v>44.823999999999998</c:v>
                </c:pt>
                <c:pt idx="25">
                  <c:v>45.621000000000002</c:v>
                </c:pt>
                <c:pt idx="26">
                  <c:v>46.396000000000001</c:v>
                </c:pt>
                <c:pt idx="27">
                  <c:v>47.212000000000003</c:v>
                </c:pt>
                <c:pt idx="28">
                  <c:v>48.006999999999998</c:v>
                </c:pt>
                <c:pt idx="29">
                  <c:v>48.786999999999999</c:v>
                </c:pt>
                <c:pt idx="30">
                  <c:v>49.594000000000001</c:v>
                </c:pt>
                <c:pt idx="31">
                  <c:v>50.375</c:v>
                </c:pt>
                <c:pt idx="32">
                  <c:v>51.185000000000002</c:v>
                </c:pt>
                <c:pt idx="33">
                  <c:v>51.993000000000002</c:v>
                </c:pt>
                <c:pt idx="34">
                  <c:v>52.764000000000003</c:v>
                </c:pt>
                <c:pt idx="35">
                  <c:v>53.566000000000003</c:v>
                </c:pt>
                <c:pt idx="36">
                  <c:v>54.350999999999999</c:v>
                </c:pt>
                <c:pt idx="37">
                  <c:v>55.15</c:v>
                </c:pt>
                <c:pt idx="38">
                  <c:v>55.95</c:v>
                </c:pt>
                <c:pt idx="39">
                  <c:v>56.734000000000002</c:v>
                </c:pt>
                <c:pt idx="40">
                  <c:v>57.524000000000001</c:v>
                </c:pt>
                <c:pt idx="41">
                  <c:v>58.32</c:v>
                </c:pt>
                <c:pt idx="42">
                  <c:v>59.115000000000002</c:v>
                </c:pt>
                <c:pt idx="43">
                  <c:v>59.911999999999999</c:v>
                </c:pt>
                <c:pt idx="44">
                  <c:v>60.701000000000001</c:v>
                </c:pt>
                <c:pt idx="45">
                  <c:v>61.488999999999997</c:v>
                </c:pt>
                <c:pt idx="46">
                  <c:v>62.286000000000001</c:v>
                </c:pt>
                <c:pt idx="47">
                  <c:v>63.075000000000003</c:v>
                </c:pt>
                <c:pt idx="48">
                  <c:v>63.857999999999997</c:v>
                </c:pt>
                <c:pt idx="49">
                  <c:v>64.674999999999997</c:v>
                </c:pt>
                <c:pt idx="50">
                  <c:v>65.450999999999993</c:v>
                </c:pt>
                <c:pt idx="51">
                  <c:v>66.239000000000004</c:v>
                </c:pt>
                <c:pt idx="52">
                  <c:v>67.037999999999997</c:v>
                </c:pt>
                <c:pt idx="53">
                  <c:v>67.817999999999998</c:v>
                </c:pt>
                <c:pt idx="54">
                  <c:v>68.638000000000005</c:v>
                </c:pt>
                <c:pt idx="55">
                  <c:v>69.412999999999997</c:v>
                </c:pt>
                <c:pt idx="56">
                  <c:v>70.209000000000003</c:v>
                </c:pt>
                <c:pt idx="57">
                  <c:v>71.006</c:v>
                </c:pt>
                <c:pt idx="58">
                  <c:v>71.784000000000006</c:v>
                </c:pt>
                <c:pt idx="59">
                  <c:v>72.591999999999999</c:v>
                </c:pt>
                <c:pt idx="60">
                  <c:v>73.372</c:v>
                </c:pt>
                <c:pt idx="61">
                  <c:v>74.162999999999997</c:v>
                </c:pt>
                <c:pt idx="62">
                  <c:v>74.963999999999999</c:v>
                </c:pt>
                <c:pt idx="63">
                  <c:v>75.748999999999995</c:v>
                </c:pt>
                <c:pt idx="64">
                  <c:v>76.539000000000001</c:v>
                </c:pt>
                <c:pt idx="65">
                  <c:v>77.352999999999994</c:v>
                </c:pt>
                <c:pt idx="66">
                  <c:v>78.143000000000001</c:v>
                </c:pt>
                <c:pt idx="67">
                  <c:v>78.936000000000007</c:v>
                </c:pt>
                <c:pt idx="68">
                  <c:v>79.721999999999994</c:v>
                </c:pt>
                <c:pt idx="69">
                  <c:v>80.516000000000005</c:v>
                </c:pt>
                <c:pt idx="70">
                  <c:v>81.322999999999993</c:v>
                </c:pt>
                <c:pt idx="71">
                  <c:v>82.116</c:v>
                </c:pt>
                <c:pt idx="72">
                  <c:v>82.902000000000001</c:v>
                </c:pt>
                <c:pt idx="73">
                  <c:v>83.703000000000003</c:v>
                </c:pt>
                <c:pt idx="74">
                  <c:v>84.49</c:v>
                </c:pt>
                <c:pt idx="75">
                  <c:v>85.296000000000006</c:v>
                </c:pt>
                <c:pt idx="76">
                  <c:v>86.1</c:v>
                </c:pt>
                <c:pt idx="77">
                  <c:v>86.88</c:v>
                </c:pt>
                <c:pt idx="78">
                  <c:v>87.682000000000002</c:v>
                </c:pt>
                <c:pt idx="79">
                  <c:v>88.47</c:v>
                </c:pt>
                <c:pt idx="80">
                  <c:v>89.251000000000005</c:v>
                </c:pt>
                <c:pt idx="81">
                  <c:v>90.063999999999993</c:v>
                </c:pt>
                <c:pt idx="82">
                  <c:v>90.844999999999999</c:v>
                </c:pt>
                <c:pt idx="83">
                  <c:v>91.644000000000005</c:v>
                </c:pt>
                <c:pt idx="84">
                  <c:v>92.436999999999998</c:v>
                </c:pt>
                <c:pt idx="85">
                  <c:v>93.206999999999994</c:v>
                </c:pt>
                <c:pt idx="86">
                  <c:v>94.031999999999996</c:v>
                </c:pt>
                <c:pt idx="87">
                  <c:v>94.817999999999998</c:v>
                </c:pt>
                <c:pt idx="88">
                  <c:v>95.608000000000004</c:v>
                </c:pt>
                <c:pt idx="89">
                  <c:v>96.391999999999996</c:v>
                </c:pt>
                <c:pt idx="90">
                  <c:v>97.179000000000002</c:v>
                </c:pt>
                <c:pt idx="91">
                  <c:v>97.983000000000004</c:v>
                </c:pt>
                <c:pt idx="92">
                  <c:v>98.778999999999996</c:v>
                </c:pt>
                <c:pt idx="93">
                  <c:v>99.563999999999993</c:v>
                </c:pt>
                <c:pt idx="94">
                  <c:v>100.348</c:v>
                </c:pt>
                <c:pt idx="95">
                  <c:v>101.14700000000001</c:v>
                </c:pt>
                <c:pt idx="96">
                  <c:v>101.944</c:v>
                </c:pt>
                <c:pt idx="97">
                  <c:v>102.746</c:v>
                </c:pt>
                <c:pt idx="98">
                  <c:v>103.536</c:v>
                </c:pt>
                <c:pt idx="99">
                  <c:v>104.33799999999999</c:v>
                </c:pt>
                <c:pt idx="100">
                  <c:v>105.134</c:v>
                </c:pt>
                <c:pt idx="101">
                  <c:v>105.905</c:v>
                </c:pt>
                <c:pt idx="102">
                  <c:v>106.708</c:v>
                </c:pt>
                <c:pt idx="103">
                  <c:v>107.512</c:v>
                </c:pt>
                <c:pt idx="104">
                  <c:v>108.297</c:v>
                </c:pt>
                <c:pt idx="105">
                  <c:v>109.107</c:v>
                </c:pt>
                <c:pt idx="106">
                  <c:v>109.89</c:v>
                </c:pt>
                <c:pt idx="107">
                  <c:v>110.687</c:v>
                </c:pt>
                <c:pt idx="108">
                  <c:v>111.48699999999999</c:v>
                </c:pt>
                <c:pt idx="109">
                  <c:v>112.28</c:v>
                </c:pt>
                <c:pt idx="110">
                  <c:v>113.078</c:v>
                </c:pt>
                <c:pt idx="111">
                  <c:v>113.871</c:v>
                </c:pt>
                <c:pt idx="112">
                  <c:v>114.65300000000001</c:v>
                </c:pt>
                <c:pt idx="113">
                  <c:v>115.47</c:v>
                </c:pt>
                <c:pt idx="114">
                  <c:v>116.248</c:v>
                </c:pt>
                <c:pt idx="115">
                  <c:v>117.047</c:v>
                </c:pt>
                <c:pt idx="116">
                  <c:v>117.84699999999999</c:v>
                </c:pt>
                <c:pt idx="117">
                  <c:v>118.636</c:v>
                </c:pt>
                <c:pt idx="118">
                  <c:v>119.44799999999999</c:v>
                </c:pt>
                <c:pt idx="119">
                  <c:v>120.226</c:v>
                </c:pt>
                <c:pt idx="120">
                  <c:v>121.03</c:v>
                </c:pt>
                <c:pt idx="121">
                  <c:v>121.822</c:v>
                </c:pt>
                <c:pt idx="122">
                  <c:v>122.604</c:v>
                </c:pt>
                <c:pt idx="123">
                  <c:v>123.393</c:v>
                </c:pt>
                <c:pt idx="124">
                  <c:v>124.19499999999999</c:v>
                </c:pt>
                <c:pt idx="125">
                  <c:v>124.974</c:v>
                </c:pt>
                <c:pt idx="126">
                  <c:v>125.765</c:v>
                </c:pt>
                <c:pt idx="127">
                  <c:v>126.563</c:v>
                </c:pt>
                <c:pt idx="128">
                  <c:v>127.33499999999999</c:v>
                </c:pt>
                <c:pt idx="129">
                  <c:v>128.15</c:v>
                </c:pt>
                <c:pt idx="130">
                  <c:v>128.94800000000001</c:v>
                </c:pt>
                <c:pt idx="131">
                  <c:v>129.71600000000001</c:v>
                </c:pt>
                <c:pt idx="132">
                  <c:v>130.51900000000001</c:v>
                </c:pt>
                <c:pt idx="133">
                  <c:v>131.309</c:v>
                </c:pt>
                <c:pt idx="134">
                  <c:v>132.10400000000001</c:v>
                </c:pt>
                <c:pt idx="135">
                  <c:v>132.893</c:v>
                </c:pt>
                <c:pt idx="136">
                  <c:v>133.672</c:v>
                </c:pt>
                <c:pt idx="137">
                  <c:v>134.489</c:v>
                </c:pt>
                <c:pt idx="138">
                  <c:v>135.27199999999999</c:v>
                </c:pt>
                <c:pt idx="139">
                  <c:v>136.066</c:v>
                </c:pt>
                <c:pt idx="140">
                  <c:v>136.86600000000001</c:v>
                </c:pt>
                <c:pt idx="141">
                  <c:v>137.66200000000001</c:v>
                </c:pt>
                <c:pt idx="142">
                  <c:v>138.44300000000001</c:v>
                </c:pt>
                <c:pt idx="143">
                  <c:v>139.24100000000001</c:v>
                </c:pt>
                <c:pt idx="144">
                  <c:v>140.017</c:v>
                </c:pt>
                <c:pt idx="145">
                  <c:v>140.83000000000001</c:v>
                </c:pt>
                <c:pt idx="146">
                  <c:v>141.62100000000001</c:v>
                </c:pt>
                <c:pt idx="147">
                  <c:v>142.40899999999999</c:v>
                </c:pt>
                <c:pt idx="148">
                  <c:v>143.203</c:v>
                </c:pt>
                <c:pt idx="149">
                  <c:v>143.994</c:v>
                </c:pt>
                <c:pt idx="150">
                  <c:v>144.79400000000001</c:v>
                </c:pt>
                <c:pt idx="151">
                  <c:v>145.60599999999999</c:v>
                </c:pt>
                <c:pt idx="152">
                  <c:v>146.38200000000001</c:v>
                </c:pt>
                <c:pt idx="153">
                  <c:v>147.173</c:v>
                </c:pt>
                <c:pt idx="154">
                  <c:v>147.965</c:v>
                </c:pt>
                <c:pt idx="155">
                  <c:v>148.75200000000001</c:v>
                </c:pt>
                <c:pt idx="156">
                  <c:v>149.554</c:v>
                </c:pt>
                <c:pt idx="157">
                  <c:v>150.34399999999999</c:v>
                </c:pt>
                <c:pt idx="158">
                  <c:v>151.13800000000001</c:v>
                </c:pt>
                <c:pt idx="159">
                  <c:v>151.94499999999999</c:v>
                </c:pt>
                <c:pt idx="160">
                  <c:v>152.72999999999999</c:v>
                </c:pt>
                <c:pt idx="161">
                  <c:v>153.535</c:v>
                </c:pt>
                <c:pt idx="162">
                  <c:v>154.33600000000001</c:v>
                </c:pt>
                <c:pt idx="163">
                  <c:v>155.119</c:v>
                </c:pt>
                <c:pt idx="164">
                  <c:v>155.92500000000001</c:v>
                </c:pt>
                <c:pt idx="165">
                  <c:v>156.70099999999999</c:v>
                </c:pt>
                <c:pt idx="166">
                  <c:v>157.50200000000001</c:v>
                </c:pt>
                <c:pt idx="167">
                  <c:v>158.303</c:v>
                </c:pt>
                <c:pt idx="168">
                  <c:v>159.09800000000001</c:v>
                </c:pt>
                <c:pt idx="169">
                  <c:v>159.87</c:v>
                </c:pt>
                <c:pt idx="170">
                  <c:v>160.66800000000001</c:v>
                </c:pt>
                <c:pt idx="171">
                  <c:v>161.46700000000001</c:v>
                </c:pt>
                <c:pt idx="172">
                  <c:v>162.26900000000001</c:v>
                </c:pt>
                <c:pt idx="173">
                  <c:v>163.05699999999999</c:v>
                </c:pt>
                <c:pt idx="174">
                  <c:v>163.851</c:v>
                </c:pt>
                <c:pt idx="175">
                  <c:v>164.64400000000001</c:v>
                </c:pt>
                <c:pt idx="176">
                  <c:v>165.40799999999999</c:v>
                </c:pt>
                <c:pt idx="177">
                  <c:v>166.21100000000001</c:v>
                </c:pt>
                <c:pt idx="178">
                  <c:v>167.01300000000001</c:v>
                </c:pt>
                <c:pt idx="179">
                  <c:v>167.78700000000001</c:v>
                </c:pt>
                <c:pt idx="180">
                  <c:v>168.59299999999999</c:v>
                </c:pt>
                <c:pt idx="181">
                  <c:v>169.37299999999999</c:v>
                </c:pt>
                <c:pt idx="182">
                  <c:v>170.16800000000001</c:v>
                </c:pt>
                <c:pt idx="183">
                  <c:v>170.976</c:v>
                </c:pt>
                <c:pt idx="184">
                  <c:v>171.762</c:v>
                </c:pt>
                <c:pt idx="185">
                  <c:v>172.548</c:v>
                </c:pt>
                <c:pt idx="186">
                  <c:v>173.33500000000001</c:v>
                </c:pt>
                <c:pt idx="187">
                  <c:v>174.124</c:v>
                </c:pt>
                <c:pt idx="188">
                  <c:v>174.90799999999999</c:v>
                </c:pt>
                <c:pt idx="189">
                  <c:v>175.70699999999999</c:v>
                </c:pt>
                <c:pt idx="190">
                  <c:v>176.48599999999999</c:v>
                </c:pt>
                <c:pt idx="191">
                  <c:v>177.29499999999999</c:v>
                </c:pt>
                <c:pt idx="192">
                  <c:v>178.08699999999999</c:v>
                </c:pt>
                <c:pt idx="193">
                  <c:v>178.87899999999999</c:v>
                </c:pt>
                <c:pt idx="194">
                  <c:v>179.68199999999999</c:v>
                </c:pt>
                <c:pt idx="195">
                  <c:v>180.46799999999999</c:v>
                </c:pt>
                <c:pt idx="196">
                  <c:v>181.26400000000001</c:v>
                </c:pt>
                <c:pt idx="197">
                  <c:v>182.054</c:v>
                </c:pt>
                <c:pt idx="198">
                  <c:v>182.83799999999999</c:v>
                </c:pt>
                <c:pt idx="199">
                  <c:v>183.65</c:v>
                </c:pt>
                <c:pt idx="200">
                  <c:v>184.43899999999999</c:v>
                </c:pt>
                <c:pt idx="201">
                  <c:v>185.23</c:v>
                </c:pt>
                <c:pt idx="202">
                  <c:v>186.03100000000001</c:v>
                </c:pt>
                <c:pt idx="203">
                  <c:v>186.80799999999999</c:v>
                </c:pt>
                <c:pt idx="204">
                  <c:v>187.619</c:v>
                </c:pt>
                <c:pt idx="205">
                  <c:v>188.41900000000001</c:v>
                </c:pt>
                <c:pt idx="206">
                  <c:v>189.2</c:v>
                </c:pt>
                <c:pt idx="207">
                  <c:v>189.99100000000001</c:v>
                </c:pt>
                <c:pt idx="208">
                  <c:v>190.78700000000001</c:v>
                </c:pt>
                <c:pt idx="209">
                  <c:v>191.583</c:v>
                </c:pt>
                <c:pt idx="210">
                  <c:v>192.36799999999999</c:v>
                </c:pt>
                <c:pt idx="211">
                  <c:v>193.16499999999999</c:v>
                </c:pt>
                <c:pt idx="212">
                  <c:v>193.97</c:v>
                </c:pt>
                <c:pt idx="213">
                  <c:v>194.755</c:v>
                </c:pt>
                <c:pt idx="214">
                  <c:v>195.541</c:v>
                </c:pt>
                <c:pt idx="215">
                  <c:v>196.34399999999999</c:v>
                </c:pt>
                <c:pt idx="216">
                  <c:v>197.14400000000001</c:v>
                </c:pt>
                <c:pt idx="217">
                  <c:v>197.93199999999999</c:v>
                </c:pt>
                <c:pt idx="218">
                  <c:v>198.733</c:v>
                </c:pt>
                <c:pt idx="219">
                  <c:v>199.50200000000001</c:v>
                </c:pt>
                <c:pt idx="220">
                  <c:v>200.30099999999999</c:v>
                </c:pt>
                <c:pt idx="221">
                  <c:v>201.1</c:v>
                </c:pt>
                <c:pt idx="222">
                  <c:v>201.869</c:v>
                </c:pt>
                <c:pt idx="223">
                  <c:v>202.67</c:v>
                </c:pt>
                <c:pt idx="224">
                  <c:v>203.46600000000001</c:v>
                </c:pt>
                <c:pt idx="225">
                  <c:v>204.261</c:v>
                </c:pt>
                <c:pt idx="226">
                  <c:v>205.066</c:v>
                </c:pt>
                <c:pt idx="227">
                  <c:v>205.833</c:v>
                </c:pt>
                <c:pt idx="228">
                  <c:v>206.642</c:v>
                </c:pt>
                <c:pt idx="229">
                  <c:v>207.41800000000001</c:v>
                </c:pt>
                <c:pt idx="230">
                  <c:v>208.208</c:v>
                </c:pt>
                <c:pt idx="231">
                  <c:v>209.00700000000001</c:v>
                </c:pt>
                <c:pt idx="232">
                  <c:v>209.792</c:v>
                </c:pt>
                <c:pt idx="233">
                  <c:v>210.57400000000001</c:v>
                </c:pt>
                <c:pt idx="234">
                  <c:v>211.375</c:v>
                </c:pt>
                <c:pt idx="235">
                  <c:v>212.16200000000001</c:v>
                </c:pt>
                <c:pt idx="236">
                  <c:v>212.959</c:v>
                </c:pt>
                <c:pt idx="237">
                  <c:v>213.762</c:v>
                </c:pt>
                <c:pt idx="238">
                  <c:v>214.548</c:v>
                </c:pt>
                <c:pt idx="239">
                  <c:v>215.334</c:v>
                </c:pt>
                <c:pt idx="240">
                  <c:v>216.126</c:v>
                </c:pt>
                <c:pt idx="241">
                  <c:v>216.90899999999999</c:v>
                </c:pt>
                <c:pt idx="242">
                  <c:v>217.72</c:v>
                </c:pt>
                <c:pt idx="243">
                  <c:v>218.494</c:v>
                </c:pt>
                <c:pt idx="244">
                  <c:v>219.28200000000001</c:v>
                </c:pt>
                <c:pt idx="245">
                  <c:v>220.084</c:v>
                </c:pt>
                <c:pt idx="246">
                  <c:v>220.875</c:v>
                </c:pt>
                <c:pt idx="247">
                  <c:v>221.68199999999999</c:v>
                </c:pt>
                <c:pt idx="248">
                  <c:v>222.47399999999999</c:v>
                </c:pt>
                <c:pt idx="249">
                  <c:v>223.26</c:v>
                </c:pt>
                <c:pt idx="250">
                  <c:v>224.06700000000001</c:v>
                </c:pt>
                <c:pt idx="251">
                  <c:v>224.84399999999999</c:v>
                </c:pt>
                <c:pt idx="252">
                  <c:v>225.64599999999999</c:v>
                </c:pt>
                <c:pt idx="253">
                  <c:v>226.429</c:v>
                </c:pt>
                <c:pt idx="254">
                  <c:v>227.221</c:v>
                </c:pt>
                <c:pt idx="255">
                  <c:v>228.023</c:v>
                </c:pt>
                <c:pt idx="256">
                  <c:v>228.80799999999999</c:v>
                </c:pt>
                <c:pt idx="257">
                  <c:v>229.61</c:v>
                </c:pt>
                <c:pt idx="258">
                  <c:v>230.417</c:v>
                </c:pt>
                <c:pt idx="259">
                  <c:v>231.20699999999999</c:v>
                </c:pt>
                <c:pt idx="260">
                  <c:v>231.99600000000001</c:v>
                </c:pt>
                <c:pt idx="261">
                  <c:v>232.77199999999999</c:v>
                </c:pt>
                <c:pt idx="262">
                  <c:v>233.57499999999999</c:v>
                </c:pt>
                <c:pt idx="263">
                  <c:v>234.352</c:v>
                </c:pt>
                <c:pt idx="264">
                  <c:v>235.15799999999999</c:v>
                </c:pt>
                <c:pt idx="265">
                  <c:v>235.94399999999999</c:v>
                </c:pt>
                <c:pt idx="266">
                  <c:v>236.74600000000001</c:v>
                </c:pt>
                <c:pt idx="267">
                  <c:v>237.52099999999999</c:v>
                </c:pt>
                <c:pt idx="268">
                  <c:v>238.309</c:v>
                </c:pt>
                <c:pt idx="269">
                  <c:v>239.12799999999999</c:v>
                </c:pt>
                <c:pt idx="270">
                  <c:v>239.90100000000001</c:v>
                </c:pt>
                <c:pt idx="271">
                  <c:v>240.696</c:v>
                </c:pt>
                <c:pt idx="272">
                  <c:v>241.48599999999999</c:v>
                </c:pt>
                <c:pt idx="273">
                  <c:v>242.25399999999999</c:v>
                </c:pt>
                <c:pt idx="274">
                  <c:v>243.07</c:v>
                </c:pt>
                <c:pt idx="275">
                  <c:v>243.85</c:v>
                </c:pt>
                <c:pt idx="276">
                  <c:v>244.64500000000001</c:v>
                </c:pt>
                <c:pt idx="277">
                  <c:v>245.429</c:v>
                </c:pt>
                <c:pt idx="278">
                  <c:v>246.20500000000001</c:v>
                </c:pt>
                <c:pt idx="279">
                  <c:v>247.01400000000001</c:v>
                </c:pt>
                <c:pt idx="280">
                  <c:v>247.809</c:v>
                </c:pt>
                <c:pt idx="281">
                  <c:v>248.60499999999999</c:v>
                </c:pt>
                <c:pt idx="282">
                  <c:v>249.39099999999999</c:v>
                </c:pt>
                <c:pt idx="283">
                  <c:v>250.178</c:v>
                </c:pt>
                <c:pt idx="284">
                  <c:v>250.96</c:v>
                </c:pt>
                <c:pt idx="285">
                  <c:v>251.76300000000001</c:v>
                </c:pt>
                <c:pt idx="286">
                  <c:v>252.542</c:v>
                </c:pt>
                <c:pt idx="287">
                  <c:v>253.33500000000001</c:v>
                </c:pt>
                <c:pt idx="288">
                  <c:v>254.12799999999999</c:v>
                </c:pt>
                <c:pt idx="289">
                  <c:v>254.928</c:v>
                </c:pt>
                <c:pt idx="290">
                  <c:v>255.727</c:v>
                </c:pt>
                <c:pt idx="291">
                  <c:v>256.52199999999999</c:v>
                </c:pt>
                <c:pt idx="292">
                  <c:v>257.31200000000001</c:v>
                </c:pt>
                <c:pt idx="293">
                  <c:v>258.11599999999999</c:v>
                </c:pt>
                <c:pt idx="294">
                  <c:v>258.89</c:v>
                </c:pt>
                <c:pt idx="295">
                  <c:v>259.685</c:v>
                </c:pt>
                <c:pt idx="296">
                  <c:v>260.49700000000001</c:v>
                </c:pt>
                <c:pt idx="297">
                  <c:v>261.27499999999998</c:v>
                </c:pt>
                <c:pt idx="298">
                  <c:v>262.07299999999998</c:v>
                </c:pt>
                <c:pt idx="299">
                  <c:v>262.875</c:v>
                </c:pt>
                <c:pt idx="300">
                  <c:v>263.66500000000002</c:v>
                </c:pt>
                <c:pt idx="301">
                  <c:v>264.46199999999999</c:v>
                </c:pt>
                <c:pt idx="302">
                  <c:v>265.25400000000002</c:v>
                </c:pt>
                <c:pt idx="303">
                  <c:v>266.06099999999998</c:v>
                </c:pt>
                <c:pt idx="304">
                  <c:v>266.84899999999999</c:v>
                </c:pt>
                <c:pt idx="305">
                  <c:v>267.63499999999999</c:v>
                </c:pt>
                <c:pt idx="306">
                  <c:v>268.43700000000001</c:v>
                </c:pt>
                <c:pt idx="307">
                  <c:v>269.21699999999998</c:v>
                </c:pt>
                <c:pt idx="308">
                  <c:v>270.005</c:v>
                </c:pt>
                <c:pt idx="309">
                  <c:v>270.81</c:v>
                </c:pt>
                <c:pt idx="310">
                  <c:v>271.59399999999999</c:v>
                </c:pt>
                <c:pt idx="311">
                  <c:v>272.38799999999998</c:v>
                </c:pt>
                <c:pt idx="312">
                  <c:v>273.18700000000001</c:v>
                </c:pt>
                <c:pt idx="313">
                  <c:v>273.96300000000002</c:v>
                </c:pt>
                <c:pt idx="314">
                  <c:v>274.76499999999999</c:v>
                </c:pt>
                <c:pt idx="315">
                  <c:v>275.55700000000002</c:v>
                </c:pt>
                <c:pt idx="316">
                  <c:v>276.33699999999999</c:v>
                </c:pt>
                <c:pt idx="317">
                  <c:v>277.14600000000002</c:v>
                </c:pt>
                <c:pt idx="318">
                  <c:v>277.91699999999997</c:v>
                </c:pt>
                <c:pt idx="319">
                  <c:v>278.72399999999999</c:v>
                </c:pt>
                <c:pt idx="320">
                  <c:v>279.51</c:v>
                </c:pt>
                <c:pt idx="321">
                  <c:v>280.29599999999999</c:v>
                </c:pt>
                <c:pt idx="322">
                  <c:v>281.10000000000002</c:v>
                </c:pt>
                <c:pt idx="323">
                  <c:v>281.90300000000002</c:v>
                </c:pt>
                <c:pt idx="324">
                  <c:v>282.68200000000002</c:v>
                </c:pt>
                <c:pt idx="325">
                  <c:v>283.48599999999999</c:v>
                </c:pt>
                <c:pt idx="326">
                  <c:v>284.27600000000001</c:v>
                </c:pt>
                <c:pt idx="327">
                  <c:v>285.06200000000001</c:v>
                </c:pt>
                <c:pt idx="328">
                  <c:v>285.84699999999998</c:v>
                </c:pt>
                <c:pt idx="329">
                  <c:v>286.64800000000002</c:v>
                </c:pt>
                <c:pt idx="330">
                  <c:v>287.43900000000002</c:v>
                </c:pt>
                <c:pt idx="331">
                  <c:v>288.23700000000002</c:v>
                </c:pt>
                <c:pt idx="332">
                  <c:v>289.012</c:v>
                </c:pt>
                <c:pt idx="333">
                  <c:v>289.84399999999999</c:v>
                </c:pt>
                <c:pt idx="334">
                  <c:v>290.61599999999999</c:v>
                </c:pt>
                <c:pt idx="335">
                  <c:v>291.39400000000001</c:v>
                </c:pt>
                <c:pt idx="336">
                  <c:v>292.20299999999997</c:v>
                </c:pt>
                <c:pt idx="337">
                  <c:v>292.98500000000001</c:v>
                </c:pt>
                <c:pt idx="338">
                  <c:v>293.79399999999998</c:v>
                </c:pt>
                <c:pt idx="339">
                  <c:v>294.58100000000002</c:v>
                </c:pt>
                <c:pt idx="340">
                  <c:v>295.37</c:v>
                </c:pt>
                <c:pt idx="341">
                  <c:v>296.16800000000001</c:v>
                </c:pt>
                <c:pt idx="342">
                  <c:v>296.95999999999998</c:v>
                </c:pt>
                <c:pt idx="343">
                  <c:v>297.75799999999998</c:v>
                </c:pt>
                <c:pt idx="344">
                  <c:v>298.55700000000002</c:v>
                </c:pt>
                <c:pt idx="345">
                  <c:v>299.34500000000003</c:v>
                </c:pt>
                <c:pt idx="346">
                  <c:v>300.149</c:v>
                </c:pt>
                <c:pt idx="347">
                  <c:v>300.92599999999999</c:v>
                </c:pt>
                <c:pt idx="348">
                  <c:v>301.71800000000002</c:v>
                </c:pt>
                <c:pt idx="349">
                  <c:v>302.51299999999998</c:v>
                </c:pt>
                <c:pt idx="350">
                  <c:v>303.30700000000002</c:v>
                </c:pt>
                <c:pt idx="351">
                  <c:v>304.10599999999999</c:v>
                </c:pt>
                <c:pt idx="352">
                  <c:v>304.89100000000002</c:v>
                </c:pt>
                <c:pt idx="353">
                  <c:v>305.68299999999999</c:v>
                </c:pt>
                <c:pt idx="354">
                  <c:v>306.483</c:v>
                </c:pt>
                <c:pt idx="355">
                  <c:v>307.27999999999997</c:v>
                </c:pt>
                <c:pt idx="356">
                  <c:v>308.05799999999999</c:v>
                </c:pt>
                <c:pt idx="357">
                  <c:v>308.86</c:v>
                </c:pt>
                <c:pt idx="358">
                  <c:v>309.642</c:v>
                </c:pt>
                <c:pt idx="359">
                  <c:v>310.42899999999997</c:v>
                </c:pt>
                <c:pt idx="360">
                  <c:v>311.24099999999999</c:v>
                </c:pt>
                <c:pt idx="361">
                  <c:v>312.017</c:v>
                </c:pt>
                <c:pt idx="362">
                  <c:v>312.80799999999999</c:v>
                </c:pt>
                <c:pt idx="363">
                  <c:v>313.61599999999999</c:v>
                </c:pt>
                <c:pt idx="364">
                  <c:v>314.38600000000002</c:v>
                </c:pt>
                <c:pt idx="365">
                  <c:v>315.2</c:v>
                </c:pt>
                <c:pt idx="366">
                  <c:v>315.98599999999999</c:v>
                </c:pt>
                <c:pt idx="367">
                  <c:v>316.79199999999997</c:v>
                </c:pt>
                <c:pt idx="368">
                  <c:v>317.56700000000001</c:v>
                </c:pt>
                <c:pt idx="369">
                  <c:v>318.334</c:v>
                </c:pt>
                <c:pt idx="370">
                  <c:v>319.154</c:v>
                </c:pt>
                <c:pt idx="371">
                  <c:v>319.94</c:v>
                </c:pt>
                <c:pt idx="372">
                  <c:v>320.73599999999999</c:v>
                </c:pt>
                <c:pt idx="373">
                  <c:v>321.52300000000002</c:v>
                </c:pt>
                <c:pt idx="374">
                  <c:v>322.31900000000002</c:v>
                </c:pt>
                <c:pt idx="375">
                  <c:v>323.09500000000003</c:v>
                </c:pt>
                <c:pt idx="376">
                  <c:v>323.89699999999999</c:v>
                </c:pt>
                <c:pt idx="377">
                  <c:v>324.69099999999997</c:v>
                </c:pt>
                <c:pt idx="378">
                  <c:v>325.46199999999999</c:v>
                </c:pt>
                <c:pt idx="379">
                  <c:v>326.27300000000002</c:v>
                </c:pt>
                <c:pt idx="380">
                  <c:v>327.065</c:v>
                </c:pt>
                <c:pt idx="381">
                  <c:v>327.84199999999998</c:v>
                </c:pt>
                <c:pt idx="382">
                  <c:v>328.649</c:v>
                </c:pt>
                <c:pt idx="383">
                  <c:v>329.43200000000002</c:v>
                </c:pt>
                <c:pt idx="384">
                  <c:v>330.23700000000002</c:v>
                </c:pt>
                <c:pt idx="385">
                  <c:v>331.02699999999999</c:v>
                </c:pt>
                <c:pt idx="386">
                  <c:v>331.81700000000001</c:v>
                </c:pt>
                <c:pt idx="387">
                  <c:v>332.63200000000001</c:v>
                </c:pt>
                <c:pt idx="388">
                  <c:v>333.416</c:v>
                </c:pt>
                <c:pt idx="389">
                  <c:v>334.209</c:v>
                </c:pt>
                <c:pt idx="390">
                  <c:v>335.01</c:v>
                </c:pt>
                <c:pt idx="391">
                  <c:v>335.78300000000002</c:v>
                </c:pt>
                <c:pt idx="392">
                  <c:v>336.58600000000001</c:v>
                </c:pt>
                <c:pt idx="393">
                  <c:v>337.37799999999999</c:v>
                </c:pt>
                <c:pt idx="394">
                  <c:v>338.178</c:v>
                </c:pt>
                <c:pt idx="395">
                  <c:v>338.964</c:v>
                </c:pt>
                <c:pt idx="396">
                  <c:v>339.755</c:v>
                </c:pt>
                <c:pt idx="397">
                  <c:v>340.565</c:v>
                </c:pt>
                <c:pt idx="398">
                  <c:v>341.35300000000001</c:v>
                </c:pt>
                <c:pt idx="399">
                  <c:v>342.14299999999997</c:v>
                </c:pt>
                <c:pt idx="400">
                  <c:v>342.935</c:v>
                </c:pt>
                <c:pt idx="401">
                  <c:v>343.73399999999998</c:v>
                </c:pt>
                <c:pt idx="402">
                  <c:v>344.51600000000002</c:v>
                </c:pt>
                <c:pt idx="403">
                  <c:v>345.30099999999999</c:v>
                </c:pt>
                <c:pt idx="404">
                  <c:v>346.09899999999999</c:v>
                </c:pt>
                <c:pt idx="405">
                  <c:v>346.88299999999998</c:v>
                </c:pt>
                <c:pt idx="406">
                  <c:v>347.68799999999999</c:v>
                </c:pt>
                <c:pt idx="407">
                  <c:v>348.46899999999999</c:v>
                </c:pt>
                <c:pt idx="408">
                  <c:v>349.27100000000002</c:v>
                </c:pt>
                <c:pt idx="409">
                  <c:v>350.065</c:v>
                </c:pt>
                <c:pt idx="410">
                  <c:v>350.846</c:v>
                </c:pt>
                <c:pt idx="411">
                  <c:v>351.65600000000001</c:v>
                </c:pt>
                <c:pt idx="412">
                  <c:v>352.41899999999998</c:v>
                </c:pt>
                <c:pt idx="413">
                  <c:v>353.21800000000002</c:v>
                </c:pt>
                <c:pt idx="414">
                  <c:v>354.01799999999997</c:v>
                </c:pt>
                <c:pt idx="415">
                  <c:v>354.79500000000002</c:v>
                </c:pt>
                <c:pt idx="416">
                  <c:v>355.58699999999999</c:v>
                </c:pt>
                <c:pt idx="417">
                  <c:v>356.38600000000002</c:v>
                </c:pt>
                <c:pt idx="418">
                  <c:v>357.17099999999999</c:v>
                </c:pt>
                <c:pt idx="419">
                  <c:v>357.97300000000001</c:v>
                </c:pt>
                <c:pt idx="420">
                  <c:v>358.762</c:v>
                </c:pt>
                <c:pt idx="421">
                  <c:v>359.55799999999999</c:v>
                </c:pt>
                <c:pt idx="422">
                  <c:v>360.34899999999999</c:v>
                </c:pt>
                <c:pt idx="423">
                  <c:v>361.125</c:v>
                </c:pt>
                <c:pt idx="424">
                  <c:v>361.93900000000002</c:v>
                </c:pt>
                <c:pt idx="425">
                  <c:v>362.726</c:v>
                </c:pt>
                <c:pt idx="426">
                  <c:v>363.49299999999999</c:v>
                </c:pt>
                <c:pt idx="427">
                  <c:v>364.30900000000003</c:v>
                </c:pt>
                <c:pt idx="428">
                  <c:v>365.1</c:v>
                </c:pt>
                <c:pt idx="429">
                  <c:v>365.89699999999999</c:v>
                </c:pt>
                <c:pt idx="430">
                  <c:v>366.702</c:v>
                </c:pt>
                <c:pt idx="431">
                  <c:v>367.49700000000001</c:v>
                </c:pt>
                <c:pt idx="432">
                  <c:v>368.28899999999999</c:v>
                </c:pt>
                <c:pt idx="433">
                  <c:v>369.08199999999999</c:v>
                </c:pt>
                <c:pt idx="434">
                  <c:v>369.87400000000002</c:v>
                </c:pt>
                <c:pt idx="435">
                  <c:v>370.67399999999998</c:v>
                </c:pt>
                <c:pt idx="436">
                  <c:v>371.46699999999998</c:v>
                </c:pt>
                <c:pt idx="437">
                  <c:v>372.25400000000002</c:v>
                </c:pt>
                <c:pt idx="438">
                  <c:v>373.05700000000002</c:v>
                </c:pt>
                <c:pt idx="439">
                  <c:v>373.84100000000001</c:v>
                </c:pt>
                <c:pt idx="440">
                  <c:v>374.64699999999999</c:v>
                </c:pt>
                <c:pt idx="441">
                  <c:v>375.44499999999999</c:v>
                </c:pt>
                <c:pt idx="442">
                  <c:v>376.23700000000002</c:v>
                </c:pt>
                <c:pt idx="443">
                  <c:v>377.03100000000001</c:v>
                </c:pt>
                <c:pt idx="444">
                  <c:v>377.81299999999999</c:v>
                </c:pt>
                <c:pt idx="445">
                  <c:v>378.61399999999998</c:v>
                </c:pt>
                <c:pt idx="446">
                  <c:v>379.4</c:v>
                </c:pt>
                <c:pt idx="447">
                  <c:v>380.18400000000003</c:v>
                </c:pt>
                <c:pt idx="448">
                  <c:v>380.98099999999999</c:v>
                </c:pt>
                <c:pt idx="449">
                  <c:v>381.77199999999999</c:v>
                </c:pt>
                <c:pt idx="450">
                  <c:v>382.56299999999999</c:v>
                </c:pt>
                <c:pt idx="451">
                  <c:v>383.375</c:v>
                </c:pt>
                <c:pt idx="452">
                  <c:v>384.17</c:v>
                </c:pt>
                <c:pt idx="453">
                  <c:v>384.94299999999998</c:v>
                </c:pt>
                <c:pt idx="454">
                  <c:v>385.75200000000001</c:v>
                </c:pt>
                <c:pt idx="455">
                  <c:v>386.54700000000003</c:v>
                </c:pt>
                <c:pt idx="456">
                  <c:v>387.33100000000002</c:v>
                </c:pt>
                <c:pt idx="457">
                  <c:v>388.12700000000001</c:v>
                </c:pt>
                <c:pt idx="458">
                  <c:v>388.91800000000001</c:v>
                </c:pt>
                <c:pt idx="459">
                  <c:v>389.72</c:v>
                </c:pt>
                <c:pt idx="460">
                  <c:v>390.48099999999999</c:v>
                </c:pt>
                <c:pt idx="461">
                  <c:v>391.29300000000001</c:v>
                </c:pt>
                <c:pt idx="462">
                  <c:v>392.09399999999999</c:v>
                </c:pt>
                <c:pt idx="463">
                  <c:v>392.89</c:v>
                </c:pt>
                <c:pt idx="464">
                  <c:v>393.68200000000002</c:v>
                </c:pt>
                <c:pt idx="465">
                  <c:v>394.476</c:v>
                </c:pt>
                <c:pt idx="466">
                  <c:v>395.25200000000001</c:v>
                </c:pt>
                <c:pt idx="467">
                  <c:v>396.05</c:v>
                </c:pt>
                <c:pt idx="468">
                  <c:v>396.84300000000002</c:v>
                </c:pt>
                <c:pt idx="469">
                  <c:v>397.61500000000001</c:v>
                </c:pt>
                <c:pt idx="470">
                  <c:v>398.42099999999999</c:v>
                </c:pt>
                <c:pt idx="471">
                  <c:v>399.226</c:v>
                </c:pt>
                <c:pt idx="472">
                  <c:v>400.01100000000002</c:v>
                </c:pt>
                <c:pt idx="473">
                  <c:v>400.81200000000001</c:v>
                </c:pt>
                <c:pt idx="474">
                  <c:v>401.60199999999998</c:v>
                </c:pt>
                <c:pt idx="475">
                  <c:v>402.399</c:v>
                </c:pt>
                <c:pt idx="476">
                  <c:v>403.19499999999999</c:v>
                </c:pt>
                <c:pt idx="477">
                  <c:v>403.98</c:v>
                </c:pt>
                <c:pt idx="478">
                  <c:v>404.786</c:v>
                </c:pt>
                <c:pt idx="479">
                  <c:v>405.57499999999999</c:v>
                </c:pt>
                <c:pt idx="480">
                  <c:v>406.37099999999998</c:v>
                </c:pt>
                <c:pt idx="481">
                  <c:v>407.15800000000002</c:v>
                </c:pt>
                <c:pt idx="482">
                  <c:v>407.95</c:v>
                </c:pt>
                <c:pt idx="483">
                  <c:v>408.745</c:v>
                </c:pt>
                <c:pt idx="484">
                  <c:v>409.55200000000002</c:v>
                </c:pt>
                <c:pt idx="485">
                  <c:v>410.34</c:v>
                </c:pt>
                <c:pt idx="486">
                  <c:v>411.14499999999998</c:v>
                </c:pt>
                <c:pt idx="487">
                  <c:v>411.91300000000001</c:v>
                </c:pt>
                <c:pt idx="488">
                  <c:v>412.71100000000001</c:v>
                </c:pt>
                <c:pt idx="489">
                  <c:v>413.51100000000002</c:v>
                </c:pt>
                <c:pt idx="490">
                  <c:v>414.28899999999999</c:v>
                </c:pt>
                <c:pt idx="491">
                  <c:v>415.08199999999999</c:v>
                </c:pt>
                <c:pt idx="492">
                  <c:v>415.88799999999998</c:v>
                </c:pt>
                <c:pt idx="493">
                  <c:v>416.67399999999998</c:v>
                </c:pt>
                <c:pt idx="494">
                  <c:v>417.45</c:v>
                </c:pt>
                <c:pt idx="495">
                  <c:v>418.26</c:v>
                </c:pt>
                <c:pt idx="496">
                  <c:v>419.04700000000003</c:v>
                </c:pt>
                <c:pt idx="497">
                  <c:v>419.839</c:v>
                </c:pt>
                <c:pt idx="498">
                  <c:v>420.62200000000001</c:v>
                </c:pt>
                <c:pt idx="499">
                  <c:v>421.41199999999998</c:v>
                </c:pt>
                <c:pt idx="500">
                  <c:v>422.21100000000001</c:v>
                </c:pt>
                <c:pt idx="501">
                  <c:v>422.98399999999998</c:v>
                </c:pt>
                <c:pt idx="502">
                  <c:v>423.786</c:v>
                </c:pt>
                <c:pt idx="503">
                  <c:v>424.56599999999997</c:v>
                </c:pt>
                <c:pt idx="504">
                  <c:v>425.35899999999998</c:v>
                </c:pt>
                <c:pt idx="505">
                  <c:v>426.17599999999999</c:v>
                </c:pt>
                <c:pt idx="506">
                  <c:v>426.94099999999997</c:v>
                </c:pt>
                <c:pt idx="507">
                  <c:v>427.745</c:v>
                </c:pt>
                <c:pt idx="508">
                  <c:v>428.53199999999998</c:v>
                </c:pt>
                <c:pt idx="509">
                  <c:v>429.322</c:v>
                </c:pt>
                <c:pt idx="510">
                  <c:v>430.11700000000002</c:v>
                </c:pt>
                <c:pt idx="511">
                  <c:v>430.90300000000002</c:v>
                </c:pt>
                <c:pt idx="512">
                  <c:v>431.69900000000001</c:v>
                </c:pt>
                <c:pt idx="513">
                  <c:v>432.495</c:v>
                </c:pt>
                <c:pt idx="514">
                  <c:v>433.27800000000002</c:v>
                </c:pt>
                <c:pt idx="515">
                  <c:v>434.06799999999998</c:v>
                </c:pt>
                <c:pt idx="516">
                  <c:v>434.87200000000001</c:v>
                </c:pt>
                <c:pt idx="517">
                  <c:v>435.65</c:v>
                </c:pt>
                <c:pt idx="518">
                  <c:v>436.46199999999999</c:v>
                </c:pt>
                <c:pt idx="519">
                  <c:v>437.24799999999999</c:v>
                </c:pt>
                <c:pt idx="520">
                  <c:v>438.041</c:v>
                </c:pt>
                <c:pt idx="521">
                  <c:v>438.839</c:v>
                </c:pt>
                <c:pt idx="522">
                  <c:v>439.637</c:v>
                </c:pt>
                <c:pt idx="523">
                  <c:v>440.42099999999999</c:v>
                </c:pt>
                <c:pt idx="524">
                  <c:v>441.22500000000002</c:v>
                </c:pt>
                <c:pt idx="525">
                  <c:v>442.00799999999998</c:v>
                </c:pt>
                <c:pt idx="526">
                  <c:v>442.82799999999997</c:v>
                </c:pt>
                <c:pt idx="527">
                  <c:v>443.61900000000003</c:v>
                </c:pt>
                <c:pt idx="528">
                  <c:v>444.387</c:v>
                </c:pt>
                <c:pt idx="529">
                  <c:v>445.20699999999999</c:v>
                </c:pt>
                <c:pt idx="530">
                  <c:v>445.99</c:v>
                </c:pt>
                <c:pt idx="531">
                  <c:v>446.77800000000002</c:v>
                </c:pt>
                <c:pt idx="532">
                  <c:v>447.584</c:v>
                </c:pt>
                <c:pt idx="533">
                  <c:v>448.35599999999999</c:v>
                </c:pt>
                <c:pt idx="534">
                  <c:v>449.15499999999997</c:v>
                </c:pt>
                <c:pt idx="535">
                  <c:v>449.94900000000001</c:v>
                </c:pt>
                <c:pt idx="536">
                  <c:v>450.73899999999998</c:v>
                </c:pt>
                <c:pt idx="537">
                  <c:v>451.53300000000002</c:v>
                </c:pt>
                <c:pt idx="538">
                  <c:v>452.31799999999998</c:v>
                </c:pt>
                <c:pt idx="539">
                  <c:v>453.12400000000002</c:v>
                </c:pt>
                <c:pt idx="540">
                  <c:v>453.89100000000002</c:v>
                </c:pt>
                <c:pt idx="541">
                  <c:v>454.68</c:v>
                </c:pt>
                <c:pt idx="542">
                  <c:v>455.47699999999998</c:v>
                </c:pt>
                <c:pt idx="543">
                  <c:v>456.274</c:v>
                </c:pt>
                <c:pt idx="544">
                  <c:v>457.05799999999999</c:v>
                </c:pt>
                <c:pt idx="545">
                  <c:v>457.86200000000002</c:v>
                </c:pt>
                <c:pt idx="546">
                  <c:v>458.654</c:v>
                </c:pt>
                <c:pt idx="547">
                  <c:v>459.43400000000003</c:v>
                </c:pt>
                <c:pt idx="548">
                  <c:v>460.23899999999998</c:v>
                </c:pt>
                <c:pt idx="549">
                  <c:v>461.029</c:v>
                </c:pt>
                <c:pt idx="550">
                  <c:v>461.81799999999998</c:v>
                </c:pt>
                <c:pt idx="551">
                  <c:v>462.59</c:v>
                </c:pt>
                <c:pt idx="552">
                  <c:v>463.399</c:v>
                </c:pt>
                <c:pt idx="553">
                  <c:v>464.197</c:v>
                </c:pt>
                <c:pt idx="554">
                  <c:v>464.98099999999999</c:v>
                </c:pt>
                <c:pt idx="555">
                  <c:v>465.77100000000002</c:v>
                </c:pt>
                <c:pt idx="556">
                  <c:v>466.56700000000001</c:v>
                </c:pt>
                <c:pt idx="557">
                  <c:v>467.351</c:v>
                </c:pt>
                <c:pt idx="558">
                  <c:v>468.14699999999999</c:v>
                </c:pt>
                <c:pt idx="559">
                  <c:v>468.94099999999997</c:v>
                </c:pt>
                <c:pt idx="560">
                  <c:v>469.72899999999998</c:v>
                </c:pt>
                <c:pt idx="561">
                  <c:v>470.529</c:v>
                </c:pt>
                <c:pt idx="562">
                  <c:v>471.31299999999999</c:v>
                </c:pt>
                <c:pt idx="563">
                  <c:v>472.09199999999998</c:v>
                </c:pt>
                <c:pt idx="564">
                  <c:v>472.89800000000002</c:v>
                </c:pt>
                <c:pt idx="565">
                  <c:v>473.685</c:v>
                </c:pt>
                <c:pt idx="566">
                  <c:v>474.49299999999999</c:v>
                </c:pt>
                <c:pt idx="567">
                  <c:v>475.28500000000003</c:v>
                </c:pt>
                <c:pt idx="568">
                  <c:v>476.07499999999999</c:v>
                </c:pt>
                <c:pt idx="569">
                  <c:v>476.88600000000002</c:v>
                </c:pt>
                <c:pt idx="570">
                  <c:v>477.685</c:v>
                </c:pt>
                <c:pt idx="571">
                  <c:v>478.46100000000001</c:v>
                </c:pt>
                <c:pt idx="572">
                  <c:v>479.25900000000001</c:v>
                </c:pt>
                <c:pt idx="573">
                  <c:v>480.05200000000002</c:v>
                </c:pt>
                <c:pt idx="574">
                  <c:v>480.83100000000002</c:v>
                </c:pt>
                <c:pt idx="575">
                  <c:v>481.63099999999997</c:v>
                </c:pt>
                <c:pt idx="576">
                  <c:v>482.43</c:v>
                </c:pt>
                <c:pt idx="577">
                  <c:v>483.22399999999999</c:v>
                </c:pt>
                <c:pt idx="578">
                  <c:v>484.024</c:v>
                </c:pt>
                <c:pt idx="579">
                  <c:v>484.815</c:v>
                </c:pt>
                <c:pt idx="580">
                  <c:v>485.62200000000001</c:v>
                </c:pt>
                <c:pt idx="581">
                  <c:v>486.40100000000001</c:v>
                </c:pt>
                <c:pt idx="582">
                  <c:v>487.19900000000001</c:v>
                </c:pt>
                <c:pt idx="583">
                  <c:v>488.00200000000001</c:v>
                </c:pt>
                <c:pt idx="584">
                  <c:v>488.78</c:v>
                </c:pt>
                <c:pt idx="585">
                  <c:v>489.56200000000001</c:v>
                </c:pt>
                <c:pt idx="586">
                  <c:v>490.375</c:v>
                </c:pt>
                <c:pt idx="587">
                  <c:v>491.15499999999997</c:v>
                </c:pt>
                <c:pt idx="588">
                  <c:v>491.94299999999998</c:v>
                </c:pt>
                <c:pt idx="589">
                  <c:v>492.74200000000002</c:v>
                </c:pt>
                <c:pt idx="590">
                  <c:v>493.529</c:v>
                </c:pt>
                <c:pt idx="591">
                  <c:v>494.34100000000001</c:v>
                </c:pt>
                <c:pt idx="592">
                  <c:v>495.12099999999998</c:v>
                </c:pt>
                <c:pt idx="593">
                  <c:v>495.91199999999998</c:v>
                </c:pt>
                <c:pt idx="594">
                  <c:v>496.69799999999998</c:v>
                </c:pt>
                <c:pt idx="595">
                  <c:v>497.48700000000002</c:v>
                </c:pt>
                <c:pt idx="596">
                  <c:v>498.28399999999999</c:v>
                </c:pt>
                <c:pt idx="597">
                  <c:v>499.05700000000002</c:v>
                </c:pt>
                <c:pt idx="598">
                  <c:v>499.85</c:v>
                </c:pt>
                <c:pt idx="599">
                  <c:v>500.654</c:v>
                </c:pt>
                <c:pt idx="600">
                  <c:v>501.43799999999999</c:v>
                </c:pt>
                <c:pt idx="601">
                  <c:v>502.25200000000001</c:v>
                </c:pt>
                <c:pt idx="602">
                  <c:v>503.036</c:v>
                </c:pt>
                <c:pt idx="603">
                  <c:v>503.83600000000001</c:v>
                </c:pt>
                <c:pt idx="604">
                  <c:v>504.62900000000002</c:v>
                </c:pt>
                <c:pt idx="605">
                  <c:v>505.40899999999999</c:v>
                </c:pt>
                <c:pt idx="606">
                  <c:v>506.18900000000002</c:v>
                </c:pt>
                <c:pt idx="607">
                  <c:v>506.99</c:v>
                </c:pt>
                <c:pt idx="608">
                  <c:v>507.774</c:v>
                </c:pt>
                <c:pt idx="609">
                  <c:v>508.57400000000001</c:v>
                </c:pt>
                <c:pt idx="610">
                  <c:v>509.38</c:v>
                </c:pt>
                <c:pt idx="611">
                  <c:v>510.16199999999998</c:v>
                </c:pt>
                <c:pt idx="612">
                  <c:v>510.97199999999998</c:v>
                </c:pt>
                <c:pt idx="613">
                  <c:v>511.77199999999999</c:v>
                </c:pt>
                <c:pt idx="614">
                  <c:v>512.56500000000005</c:v>
                </c:pt>
                <c:pt idx="615">
                  <c:v>513.35500000000002</c:v>
                </c:pt>
                <c:pt idx="616">
                  <c:v>514.14099999999996</c:v>
                </c:pt>
                <c:pt idx="617">
                  <c:v>514.95799999999997</c:v>
                </c:pt>
                <c:pt idx="618">
                  <c:v>515.75099999999998</c:v>
                </c:pt>
                <c:pt idx="619">
                  <c:v>516.51099999999997</c:v>
                </c:pt>
                <c:pt idx="620">
                  <c:v>517.33799999999997</c:v>
                </c:pt>
                <c:pt idx="621">
                  <c:v>518.12599999999998</c:v>
                </c:pt>
                <c:pt idx="622">
                  <c:v>518.91700000000003</c:v>
                </c:pt>
                <c:pt idx="623">
                  <c:v>519.72699999999998</c:v>
                </c:pt>
                <c:pt idx="624">
                  <c:v>520.51</c:v>
                </c:pt>
                <c:pt idx="625">
                  <c:v>521.29999999999995</c:v>
                </c:pt>
                <c:pt idx="626">
                  <c:v>522.09400000000005</c:v>
                </c:pt>
                <c:pt idx="627">
                  <c:v>522.87300000000005</c:v>
                </c:pt>
                <c:pt idx="628">
                  <c:v>523.66</c:v>
                </c:pt>
                <c:pt idx="629">
                  <c:v>524.45500000000004</c:v>
                </c:pt>
                <c:pt idx="630">
                  <c:v>525.24199999999996</c:v>
                </c:pt>
                <c:pt idx="631">
                  <c:v>526.03099999999995</c:v>
                </c:pt>
                <c:pt idx="632">
                  <c:v>526.81899999999996</c:v>
                </c:pt>
                <c:pt idx="633">
                  <c:v>527.62099999999998</c:v>
                </c:pt>
                <c:pt idx="634">
                  <c:v>528.42200000000003</c:v>
                </c:pt>
                <c:pt idx="635">
                  <c:v>529.22</c:v>
                </c:pt>
                <c:pt idx="636">
                  <c:v>529.99900000000002</c:v>
                </c:pt>
                <c:pt idx="637">
                  <c:v>530.80200000000002</c:v>
                </c:pt>
                <c:pt idx="638">
                  <c:v>531.577</c:v>
                </c:pt>
                <c:pt idx="639">
                  <c:v>532.37</c:v>
                </c:pt>
                <c:pt idx="640">
                  <c:v>533.15300000000002</c:v>
                </c:pt>
                <c:pt idx="641">
                  <c:v>533.93700000000001</c:v>
                </c:pt>
                <c:pt idx="642">
                  <c:v>534.73099999999999</c:v>
                </c:pt>
                <c:pt idx="643">
                  <c:v>535.53499999999997</c:v>
                </c:pt>
                <c:pt idx="644">
                  <c:v>536.33699999999999</c:v>
                </c:pt>
                <c:pt idx="645">
                  <c:v>537.12699999999995</c:v>
                </c:pt>
                <c:pt idx="646">
                  <c:v>537.92200000000003</c:v>
                </c:pt>
                <c:pt idx="647">
                  <c:v>538.72500000000002</c:v>
                </c:pt>
                <c:pt idx="648">
                  <c:v>539.505</c:v>
                </c:pt>
                <c:pt idx="649">
                  <c:v>540.298</c:v>
                </c:pt>
                <c:pt idx="650">
                  <c:v>541.08799999999997</c:v>
                </c:pt>
                <c:pt idx="651">
                  <c:v>541.89300000000003</c:v>
                </c:pt>
                <c:pt idx="652">
                  <c:v>542.68600000000004</c:v>
                </c:pt>
                <c:pt idx="653">
                  <c:v>543.471</c:v>
                </c:pt>
                <c:pt idx="654">
                  <c:v>544.26499999999999</c:v>
                </c:pt>
                <c:pt idx="655">
                  <c:v>545.07000000000005</c:v>
                </c:pt>
                <c:pt idx="656">
                  <c:v>545.87099999999998</c:v>
                </c:pt>
                <c:pt idx="657">
                  <c:v>546.65099999999995</c:v>
                </c:pt>
                <c:pt idx="658">
                  <c:v>547.45100000000002</c:v>
                </c:pt>
                <c:pt idx="659">
                  <c:v>548.22900000000004</c:v>
                </c:pt>
                <c:pt idx="660">
                  <c:v>549.03200000000004</c:v>
                </c:pt>
                <c:pt idx="661">
                  <c:v>549.83000000000004</c:v>
                </c:pt>
                <c:pt idx="662">
                  <c:v>550.61300000000006</c:v>
                </c:pt>
                <c:pt idx="663">
                  <c:v>551.41200000000003</c:v>
                </c:pt>
                <c:pt idx="664">
                  <c:v>552.21100000000001</c:v>
                </c:pt>
                <c:pt idx="665">
                  <c:v>552.99099999999999</c:v>
                </c:pt>
                <c:pt idx="666">
                  <c:v>553.79899999999998</c:v>
                </c:pt>
                <c:pt idx="667">
                  <c:v>554.59900000000005</c:v>
                </c:pt>
                <c:pt idx="668">
                  <c:v>555.40800000000002</c:v>
                </c:pt>
                <c:pt idx="669">
                  <c:v>556.20299999999997</c:v>
                </c:pt>
                <c:pt idx="670">
                  <c:v>556.98299999999995</c:v>
                </c:pt>
                <c:pt idx="671">
                  <c:v>557.79600000000005</c:v>
                </c:pt>
                <c:pt idx="672">
                  <c:v>558.57500000000005</c:v>
                </c:pt>
                <c:pt idx="673">
                  <c:v>559.35699999999997</c:v>
                </c:pt>
                <c:pt idx="674">
                  <c:v>560.15300000000002</c:v>
                </c:pt>
                <c:pt idx="675">
                  <c:v>560.94200000000001</c:v>
                </c:pt>
                <c:pt idx="676">
                  <c:v>561.73699999999997</c:v>
                </c:pt>
                <c:pt idx="677">
                  <c:v>562.54700000000003</c:v>
                </c:pt>
                <c:pt idx="678">
                  <c:v>563.34400000000005</c:v>
                </c:pt>
                <c:pt idx="679">
                  <c:v>564.12400000000002</c:v>
                </c:pt>
                <c:pt idx="680">
                  <c:v>564.91600000000005</c:v>
                </c:pt>
                <c:pt idx="681">
                  <c:v>565.71100000000001</c:v>
                </c:pt>
                <c:pt idx="682">
                  <c:v>566.49900000000002</c:v>
                </c:pt>
                <c:pt idx="683">
                  <c:v>567.29600000000005</c:v>
                </c:pt>
                <c:pt idx="684">
                  <c:v>568.07399999999996</c:v>
                </c:pt>
                <c:pt idx="685">
                  <c:v>568.88499999999999</c:v>
                </c:pt>
                <c:pt idx="686">
                  <c:v>569.66700000000003</c:v>
                </c:pt>
                <c:pt idx="687">
                  <c:v>570.45399999999995</c:v>
                </c:pt>
                <c:pt idx="688">
                  <c:v>571.25800000000004</c:v>
                </c:pt>
                <c:pt idx="689">
                  <c:v>572.04200000000003</c:v>
                </c:pt>
                <c:pt idx="690">
                  <c:v>572.846</c:v>
                </c:pt>
                <c:pt idx="691">
                  <c:v>573.61599999999999</c:v>
                </c:pt>
                <c:pt idx="692">
                  <c:v>574.41700000000003</c:v>
                </c:pt>
                <c:pt idx="693">
                  <c:v>575.21199999999999</c:v>
                </c:pt>
                <c:pt idx="694">
                  <c:v>575.99900000000002</c:v>
                </c:pt>
                <c:pt idx="695">
                  <c:v>576.79999999999995</c:v>
                </c:pt>
                <c:pt idx="696">
                  <c:v>577.57799999999997</c:v>
                </c:pt>
                <c:pt idx="697">
                  <c:v>578.37599999999998</c:v>
                </c:pt>
                <c:pt idx="698">
                  <c:v>579.18499999999995</c:v>
                </c:pt>
                <c:pt idx="699">
                  <c:v>579.95500000000004</c:v>
                </c:pt>
                <c:pt idx="700">
                  <c:v>580.75400000000002</c:v>
                </c:pt>
                <c:pt idx="701">
                  <c:v>581.553</c:v>
                </c:pt>
                <c:pt idx="702">
                  <c:v>582.34400000000005</c:v>
                </c:pt>
                <c:pt idx="703">
                  <c:v>583.14</c:v>
                </c:pt>
                <c:pt idx="704">
                  <c:v>583.94200000000001</c:v>
                </c:pt>
                <c:pt idx="705">
                  <c:v>584.72699999999998</c:v>
                </c:pt>
                <c:pt idx="706">
                  <c:v>585.524</c:v>
                </c:pt>
                <c:pt idx="707">
                  <c:v>586.31100000000004</c:v>
                </c:pt>
                <c:pt idx="708">
                  <c:v>587.11099999999999</c:v>
                </c:pt>
                <c:pt idx="709">
                  <c:v>587.91200000000003</c:v>
                </c:pt>
                <c:pt idx="710">
                  <c:v>588.70500000000004</c:v>
                </c:pt>
                <c:pt idx="711">
                  <c:v>589.51099999999997</c:v>
                </c:pt>
                <c:pt idx="712">
                  <c:v>590.32000000000005</c:v>
                </c:pt>
                <c:pt idx="713">
                  <c:v>591.09199999999998</c:v>
                </c:pt>
                <c:pt idx="714">
                  <c:v>591.89400000000001</c:v>
                </c:pt>
                <c:pt idx="715">
                  <c:v>592.69299999999998</c:v>
                </c:pt>
                <c:pt idx="716">
                  <c:v>593.47699999999998</c:v>
                </c:pt>
                <c:pt idx="717">
                  <c:v>594.28200000000004</c:v>
                </c:pt>
                <c:pt idx="718">
                  <c:v>595.06100000000004</c:v>
                </c:pt>
                <c:pt idx="719">
                  <c:v>595.87900000000002</c:v>
                </c:pt>
                <c:pt idx="720">
                  <c:v>596.67499999999995</c:v>
                </c:pt>
                <c:pt idx="721">
                  <c:v>597.43600000000004</c:v>
                </c:pt>
                <c:pt idx="722">
                  <c:v>598.25</c:v>
                </c:pt>
                <c:pt idx="723">
                  <c:v>599.02599999999995</c:v>
                </c:pt>
                <c:pt idx="724">
                  <c:v>599.81700000000001</c:v>
                </c:pt>
                <c:pt idx="725">
                  <c:v>600.60199999999998</c:v>
                </c:pt>
                <c:pt idx="726">
                  <c:v>601.38800000000003</c:v>
                </c:pt>
                <c:pt idx="727">
                  <c:v>602.17999999999995</c:v>
                </c:pt>
                <c:pt idx="728">
                  <c:v>602.97799999999995</c:v>
                </c:pt>
                <c:pt idx="729">
                  <c:v>603.78099999999995</c:v>
                </c:pt>
                <c:pt idx="730">
                  <c:v>604.55399999999997</c:v>
                </c:pt>
                <c:pt idx="731">
                  <c:v>605.36500000000001</c:v>
                </c:pt>
                <c:pt idx="732">
                  <c:v>606.15300000000002</c:v>
                </c:pt>
                <c:pt idx="733">
                  <c:v>606.93100000000004</c:v>
                </c:pt>
                <c:pt idx="734">
                  <c:v>607.71500000000003</c:v>
                </c:pt>
                <c:pt idx="735">
                  <c:v>608.52</c:v>
                </c:pt>
                <c:pt idx="736">
                  <c:v>609.31799999999998</c:v>
                </c:pt>
                <c:pt idx="737">
                  <c:v>610.101</c:v>
                </c:pt>
                <c:pt idx="738">
                  <c:v>610.89599999999996</c:v>
                </c:pt>
                <c:pt idx="739">
                  <c:v>611.68899999999996</c:v>
                </c:pt>
                <c:pt idx="740">
                  <c:v>612.46500000000003</c:v>
                </c:pt>
                <c:pt idx="741">
                  <c:v>613.27200000000005</c:v>
                </c:pt>
                <c:pt idx="742">
                  <c:v>614.07100000000003</c:v>
                </c:pt>
                <c:pt idx="743">
                  <c:v>614.85599999999999</c:v>
                </c:pt>
                <c:pt idx="744">
                  <c:v>615.65899999999999</c:v>
                </c:pt>
                <c:pt idx="745">
                  <c:v>616.452</c:v>
                </c:pt>
                <c:pt idx="746">
                  <c:v>617.24800000000005</c:v>
                </c:pt>
                <c:pt idx="747">
                  <c:v>618.04300000000001</c:v>
                </c:pt>
                <c:pt idx="748">
                  <c:v>618.82600000000002</c:v>
                </c:pt>
                <c:pt idx="749">
                  <c:v>619.62300000000005</c:v>
                </c:pt>
                <c:pt idx="750">
                  <c:v>620.41</c:v>
                </c:pt>
                <c:pt idx="751">
                  <c:v>621.21299999999997</c:v>
                </c:pt>
                <c:pt idx="752">
                  <c:v>622.01800000000003</c:v>
                </c:pt>
                <c:pt idx="753">
                  <c:v>622.80799999999999</c:v>
                </c:pt>
                <c:pt idx="754">
                  <c:v>623.61</c:v>
                </c:pt>
                <c:pt idx="755">
                  <c:v>624.38400000000001</c:v>
                </c:pt>
                <c:pt idx="756">
                  <c:v>625.17399999999998</c:v>
                </c:pt>
                <c:pt idx="757">
                  <c:v>625.97299999999996</c:v>
                </c:pt>
                <c:pt idx="758">
                  <c:v>626.76599999999996</c:v>
                </c:pt>
                <c:pt idx="759">
                  <c:v>627.55899999999997</c:v>
                </c:pt>
                <c:pt idx="760">
                  <c:v>628.35500000000002</c:v>
                </c:pt>
                <c:pt idx="761">
                  <c:v>629.14400000000001</c:v>
                </c:pt>
                <c:pt idx="762">
                  <c:v>629.94799999999998</c:v>
                </c:pt>
                <c:pt idx="763">
                  <c:v>630.75400000000002</c:v>
                </c:pt>
                <c:pt idx="764">
                  <c:v>631.51</c:v>
                </c:pt>
                <c:pt idx="765">
                  <c:v>632.31600000000003</c:v>
                </c:pt>
                <c:pt idx="766">
                  <c:v>633.10400000000004</c:v>
                </c:pt>
                <c:pt idx="767">
                  <c:v>633.89200000000005</c:v>
                </c:pt>
                <c:pt idx="768">
                  <c:v>634.678</c:v>
                </c:pt>
                <c:pt idx="769">
                  <c:v>635.48299999999995</c:v>
                </c:pt>
                <c:pt idx="770">
                  <c:v>636.26</c:v>
                </c:pt>
                <c:pt idx="771">
                  <c:v>637.05899999999997</c:v>
                </c:pt>
                <c:pt idx="772">
                  <c:v>637.84299999999996</c:v>
                </c:pt>
                <c:pt idx="773">
                  <c:v>638.64700000000005</c:v>
                </c:pt>
                <c:pt idx="774">
                  <c:v>639.42899999999997</c:v>
                </c:pt>
                <c:pt idx="775">
                  <c:v>640.21799999999996</c:v>
                </c:pt>
                <c:pt idx="776">
                  <c:v>641.03300000000002</c:v>
                </c:pt>
                <c:pt idx="777">
                  <c:v>641.81399999999996</c:v>
                </c:pt>
                <c:pt idx="778">
                  <c:v>642.58900000000006</c:v>
                </c:pt>
                <c:pt idx="779">
                  <c:v>643.404</c:v>
                </c:pt>
                <c:pt idx="780">
                  <c:v>644.19000000000005</c:v>
                </c:pt>
                <c:pt idx="781">
                  <c:v>644.98800000000006</c:v>
                </c:pt>
                <c:pt idx="782">
                  <c:v>645.76599999999996</c:v>
                </c:pt>
                <c:pt idx="783">
                  <c:v>646.55100000000004</c:v>
                </c:pt>
                <c:pt idx="784">
                  <c:v>647.36199999999997</c:v>
                </c:pt>
                <c:pt idx="785">
                  <c:v>648.15</c:v>
                </c:pt>
                <c:pt idx="786">
                  <c:v>648.94600000000003</c:v>
                </c:pt>
                <c:pt idx="787">
                  <c:v>649.721</c:v>
                </c:pt>
                <c:pt idx="788">
                  <c:v>650.51599999999996</c:v>
                </c:pt>
                <c:pt idx="789">
                  <c:v>651.30899999999997</c:v>
                </c:pt>
                <c:pt idx="790">
                  <c:v>652.08500000000004</c:v>
                </c:pt>
                <c:pt idx="791">
                  <c:v>652.86900000000003</c:v>
                </c:pt>
                <c:pt idx="792">
                  <c:v>653.66700000000003</c:v>
                </c:pt>
                <c:pt idx="793">
                  <c:v>654.47400000000005</c:v>
                </c:pt>
                <c:pt idx="794">
                  <c:v>655.26199999999994</c:v>
                </c:pt>
                <c:pt idx="795">
                  <c:v>656.06700000000001</c:v>
                </c:pt>
                <c:pt idx="796">
                  <c:v>656.86300000000006</c:v>
                </c:pt>
                <c:pt idx="797">
                  <c:v>657.65200000000004</c:v>
                </c:pt>
                <c:pt idx="798">
                  <c:v>658.43299999999999</c:v>
                </c:pt>
                <c:pt idx="799">
                  <c:v>659.21600000000001</c:v>
                </c:pt>
                <c:pt idx="800">
                  <c:v>660.02300000000002</c:v>
                </c:pt>
                <c:pt idx="801">
                  <c:v>660.81700000000001</c:v>
                </c:pt>
                <c:pt idx="802">
                  <c:v>661.61199999999997</c:v>
                </c:pt>
                <c:pt idx="803">
                  <c:v>662.423</c:v>
                </c:pt>
                <c:pt idx="804">
                  <c:v>663.20500000000004</c:v>
                </c:pt>
                <c:pt idx="805">
                  <c:v>664.00099999999998</c:v>
                </c:pt>
                <c:pt idx="806">
                  <c:v>664.80399999999997</c:v>
                </c:pt>
                <c:pt idx="807">
                  <c:v>665.58699999999999</c:v>
                </c:pt>
                <c:pt idx="808">
                  <c:v>666.37599999999998</c:v>
                </c:pt>
                <c:pt idx="809">
                  <c:v>667.16899999999998</c:v>
                </c:pt>
                <c:pt idx="810">
                  <c:v>667.97900000000004</c:v>
                </c:pt>
                <c:pt idx="811">
                  <c:v>668.77300000000002</c:v>
                </c:pt>
                <c:pt idx="812">
                  <c:v>669.52099999999996</c:v>
                </c:pt>
                <c:pt idx="813">
                  <c:v>670.34</c:v>
                </c:pt>
                <c:pt idx="814">
                  <c:v>671.13099999999997</c:v>
                </c:pt>
                <c:pt idx="815">
                  <c:v>671.91700000000003</c:v>
                </c:pt>
                <c:pt idx="816">
                  <c:v>672.71299999999997</c:v>
                </c:pt>
                <c:pt idx="817">
                  <c:v>673.50599999999997</c:v>
                </c:pt>
                <c:pt idx="818">
                  <c:v>674.303</c:v>
                </c:pt>
                <c:pt idx="819">
                  <c:v>675.09299999999996</c:v>
                </c:pt>
                <c:pt idx="820">
                  <c:v>675.88400000000001</c:v>
                </c:pt>
                <c:pt idx="821">
                  <c:v>676.65499999999997</c:v>
                </c:pt>
                <c:pt idx="822">
                  <c:v>677.46</c:v>
                </c:pt>
                <c:pt idx="823">
                  <c:v>678.25099999999998</c:v>
                </c:pt>
                <c:pt idx="824">
                  <c:v>679.02099999999996</c:v>
                </c:pt>
                <c:pt idx="825">
                  <c:v>679.81899999999996</c:v>
                </c:pt>
                <c:pt idx="826">
                  <c:v>680.62</c:v>
                </c:pt>
                <c:pt idx="827">
                  <c:v>681.42399999999998</c:v>
                </c:pt>
                <c:pt idx="828">
                  <c:v>682.21100000000001</c:v>
                </c:pt>
                <c:pt idx="829">
                  <c:v>683.00099999999998</c:v>
                </c:pt>
                <c:pt idx="830">
                  <c:v>683.803</c:v>
                </c:pt>
                <c:pt idx="831">
                  <c:v>684.56</c:v>
                </c:pt>
                <c:pt idx="832">
                  <c:v>685.37400000000002</c:v>
                </c:pt>
                <c:pt idx="833">
                  <c:v>686.15599999999995</c:v>
                </c:pt>
                <c:pt idx="834">
                  <c:v>686.94600000000003</c:v>
                </c:pt>
                <c:pt idx="835">
                  <c:v>687.74</c:v>
                </c:pt>
                <c:pt idx="836">
                  <c:v>688.54700000000003</c:v>
                </c:pt>
                <c:pt idx="837">
                  <c:v>689.346</c:v>
                </c:pt>
                <c:pt idx="838">
                  <c:v>690.16099999999994</c:v>
                </c:pt>
                <c:pt idx="839">
                  <c:v>690.93399999999997</c:v>
                </c:pt>
                <c:pt idx="840">
                  <c:v>691.73400000000004</c:v>
                </c:pt>
                <c:pt idx="841">
                  <c:v>692.51300000000003</c:v>
                </c:pt>
                <c:pt idx="842">
                  <c:v>693.32399999999996</c:v>
                </c:pt>
                <c:pt idx="843">
                  <c:v>694.10599999999999</c:v>
                </c:pt>
                <c:pt idx="844">
                  <c:v>694.90499999999997</c:v>
                </c:pt>
                <c:pt idx="845">
                  <c:v>695.71199999999999</c:v>
                </c:pt>
                <c:pt idx="846">
                  <c:v>696.48599999999999</c:v>
                </c:pt>
                <c:pt idx="847">
                  <c:v>697.28499999999997</c:v>
                </c:pt>
                <c:pt idx="848">
                  <c:v>698.096</c:v>
                </c:pt>
                <c:pt idx="849">
                  <c:v>698.88300000000004</c:v>
                </c:pt>
                <c:pt idx="850">
                  <c:v>699.67499999999995</c:v>
                </c:pt>
                <c:pt idx="851">
                  <c:v>700.48199999999997</c:v>
                </c:pt>
                <c:pt idx="852">
                  <c:v>701.27099999999996</c:v>
                </c:pt>
                <c:pt idx="853">
                  <c:v>702.053</c:v>
                </c:pt>
                <c:pt idx="854">
                  <c:v>702.85799999999995</c:v>
                </c:pt>
                <c:pt idx="855">
                  <c:v>703.625</c:v>
                </c:pt>
                <c:pt idx="856">
                  <c:v>704.428</c:v>
                </c:pt>
                <c:pt idx="857">
                  <c:v>705.23099999999999</c:v>
                </c:pt>
                <c:pt idx="858">
                  <c:v>705.99699999999996</c:v>
                </c:pt>
                <c:pt idx="859">
                  <c:v>706.80799999999999</c:v>
                </c:pt>
                <c:pt idx="860">
                  <c:v>707.61300000000006</c:v>
                </c:pt>
                <c:pt idx="861">
                  <c:v>708.4</c:v>
                </c:pt>
                <c:pt idx="862">
                  <c:v>709.18899999999996</c:v>
                </c:pt>
                <c:pt idx="863">
                  <c:v>709.96400000000006</c:v>
                </c:pt>
                <c:pt idx="864">
                  <c:v>710.76900000000001</c:v>
                </c:pt>
                <c:pt idx="865">
                  <c:v>711.53899999999999</c:v>
                </c:pt>
                <c:pt idx="866">
                  <c:v>712.33</c:v>
                </c:pt>
                <c:pt idx="867">
                  <c:v>713.13800000000003</c:v>
                </c:pt>
                <c:pt idx="868">
                  <c:v>713.91600000000005</c:v>
                </c:pt>
                <c:pt idx="869">
                  <c:v>714.70100000000002</c:v>
                </c:pt>
                <c:pt idx="870">
                  <c:v>715.52800000000002</c:v>
                </c:pt>
                <c:pt idx="871">
                  <c:v>716.31399999999996</c:v>
                </c:pt>
                <c:pt idx="872">
                  <c:v>717.11199999999997</c:v>
                </c:pt>
                <c:pt idx="873">
                  <c:v>717.90099999999995</c:v>
                </c:pt>
                <c:pt idx="874">
                  <c:v>718.68</c:v>
                </c:pt>
                <c:pt idx="875">
                  <c:v>719.46400000000006</c:v>
                </c:pt>
                <c:pt idx="876">
                  <c:v>720.279</c:v>
                </c:pt>
                <c:pt idx="877">
                  <c:v>721.05600000000004</c:v>
                </c:pt>
                <c:pt idx="878">
                  <c:v>721.85900000000004</c:v>
                </c:pt>
                <c:pt idx="879">
                  <c:v>722.649</c:v>
                </c:pt>
                <c:pt idx="880">
                  <c:v>723.44799999999998</c:v>
                </c:pt>
                <c:pt idx="881">
                  <c:v>724.23500000000001</c:v>
                </c:pt>
                <c:pt idx="882">
                  <c:v>725.03399999999999</c:v>
                </c:pt>
                <c:pt idx="883">
                  <c:v>725.81500000000005</c:v>
                </c:pt>
                <c:pt idx="884">
                  <c:v>726.61099999999999</c:v>
                </c:pt>
                <c:pt idx="885">
                  <c:v>727.40200000000004</c:v>
                </c:pt>
                <c:pt idx="886">
                  <c:v>728.21299999999997</c:v>
                </c:pt>
                <c:pt idx="887">
                  <c:v>728.99199999999996</c:v>
                </c:pt>
                <c:pt idx="888">
                  <c:v>729.78599999999994</c:v>
                </c:pt>
                <c:pt idx="889">
                  <c:v>730.57100000000003</c:v>
                </c:pt>
                <c:pt idx="890">
                  <c:v>731.34799999999996</c:v>
                </c:pt>
                <c:pt idx="891">
                  <c:v>732.154</c:v>
                </c:pt>
                <c:pt idx="892">
                  <c:v>732.94299999999998</c:v>
                </c:pt>
                <c:pt idx="893">
                  <c:v>733.74199999999996</c:v>
                </c:pt>
                <c:pt idx="894">
                  <c:v>734.55499999999995</c:v>
                </c:pt>
                <c:pt idx="895">
                  <c:v>735.34299999999996</c:v>
                </c:pt>
                <c:pt idx="896">
                  <c:v>736.12900000000002</c:v>
                </c:pt>
                <c:pt idx="897">
                  <c:v>736.92</c:v>
                </c:pt>
                <c:pt idx="898">
                  <c:v>737.721</c:v>
                </c:pt>
                <c:pt idx="899">
                  <c:v>738.49900000000002</c:v>
                </c:pt>
                <c:pt idx="900">
                  <c:v>739.29600000000005</c:v>
                </c:pt>
                <c:pt idx="901">
                  <c:v>740.09900000000005</c:v>
                </c:pt>
                <c:pt idx="902">
                  <c:v>740.89</c:v>
                </c:pt>
                <c:pt idx="903">
                  <c:v>741.67499999999995</c:v>
                </c:pt>
                <c:pt idx="904">
                  <c:v>742.48599999999999</c:v>
                </c:pt>
                <c:pt idx="905">
                  <c:v>743.28599999999994</c:v>
                </c:pt>
                <c:pt idx="906">
                  <c:v>744.06500000000005</c:v>
                </c:pt>
                <c:pt idx="907">
                  <c:v>744.86699999999996</c:v>
                </c:pt>
                <c:pt idx="908">
                  <c:v>745.65099999999995</c:v>
                </c:pt>
                <c:pt idx="909">
                  <c:v>746.42499999999995</c:v>
                </c:pt>
                <c:pt idx="910">
                  <c:v>747.24099999999999</c:v>
                </c:pt>
                <c:pt idx="911">
                  <c:v>748.029</c:v>
                </c:pt>
                <c:pt idx="912">
                  <c:v>748.80600000000004</c:v>
                </c:pt>
                <c:pt idx="913">
                  <c:v>749.61300000000006</c:v>
                </c:pt>
                <c:pt idx="914">
                  <c:v>750.41</c:v>
                </c:pt>
                <c:pt idx="915">
                  <c:v>751.178</c:v>
                </c:pt>
                <c:pt idx="916">
                  <c:v>751.97900000000004</c:v>
                </c:pt>
                <c:pt idx="917">
                  <c:v>752.76499999999999</c:v>
                </c:pt>
                <c:pt idx="918">
                  <c:v>753.56500000000005</c:v>
                </c:pt>
                <c:pt idx="919">
                  <c:v>754.35799999999995</c:v>
                </c:pt>
                <c:pt idx="920">
                  <c:v>755.15099999999995</c:v>
                </c:pt>
                <c:pt idx="921">
                  <c:v>755.94399999999996</c:v>
                </c:pt>
                <c:pt idx="922">
                  <c:v>756.72</c:v>
                </c:pt>
                <c:pt idx="923">
                  <c:v>757.51499999999999</c:v>
                </c:pt>
                <c:pt idx="924">
                  <c:v>758.31</c:v>
                </c:pt>
                <c:pt idx="925">
                  <c:v>759.08399999999995</c:v>
                </c:pt>
                <c:pt idx="926">
                  <c:v>759.88499999999999</c:v>
                </c:pt>
                <c:pt idx="927">
                  <c:v>760.67899999999997</c:v>
                </c:pt>
                <c:pt idx="928">
                  <c:v>761.49099999999999</c:v>
                </c:pt>
                <c:pt idx="929">
                  <c:v>762.274</c:v>
                </c:pt>
                <c:pt idx="930">
                  <c:v>763.06299999999999</c:v>
                </c:pt>
                <c:pt idx="931">
                  <c:v>763.846</c:v>
                </c:pt>
                <c:pt idx="932">
                  <c:v>764.65300000000002</c:v>
                </c:pt>
                <c:pt idx="933">
                  <c:v>765.44600000000003</c:v>
                </c:pt>
                <c:pt idx="934">
                  <c:v>766.24099999999999</c:v>
                </c:pt>
                <c:pt idx="935">
                  <c:v>767.05799999999999</c:v>
                </c:pt>
                <c:pt idx="936">
                  <c:v>767.85</c:v>
                </c:pt>
                <c:pt idx="937">
                  <c:v>768.625</c:v>
                </c:pt>
                <c:pt idx="938">
                  <c:v>769.43100000000004</c:v>
                </c:pt>
                <c:pt idx="939">
                  <c:v>770.23099999999999</c:v>
                </c:pt>
                <c:pt idx="940">
                  <c:v>771.01400000000001</c:v>
                </c:pt>
                <c:pt idx="941">
                  <c:v>771.81600000000003</c:v>
                </c:pt>
                <c:pt idx="942">
                  <c:v>772.61199999999997</c:v>
                </c:pt>
                <c:pt idx="943">
                  <c:v>773.40800000000002</c:v>
                </c:pt>
                <c:pt idx="944">
                  <c:v>774.20600000000002</c:v>
                </c:pt>
                <c:pt idx="945">
                  <c:v>775.01499999999999</c:v>
                </c:pt>
                <c:pt idx="946">
                  <c:v>775.79200000000003</c:v>
                </c:pt>
                <c:pt idx="947">
                  <c:v>776.58900000000006</c:v>
                </c:pt>
                <c:pt idx="948">
                  <c:v>777.38599999999997</c:v>
                </c:pt>
                <c:pt idx="949">
                  <c:v>778.149</c:v>
                </c:pt>
                <c:pt idx="950">
                  <c:v>778.94799999999998</c:v>
                </c:pt>
                <c:pt idx="951">
                  <c:v>779.74400000000003</c:v>
                </c:pt>
                <c:pt idx="952">
                  <c:v>780.53800000000001</c:v>
                </c:pt>
                <c:pt idx="953">
                  <c:v>781.34299999999996</c:v>
                </c:pt>
                <c:pt idx="954">
                  <c:v>782.12199999999996</c:v>
                </c:pt>
                <c:pt idx="955">
                  <c:v>782.928</c:v>
                </c:pt>
                <c:pt idx="956">
                  <c:v>783.71600000000001</c:v>
                </c:pt>
                <c:pt idx="957">
                  <c:v>784.51</c:v>
                </c:pt>
                <c:pt idx="958">
                  <c:v>785.298</c:v>
                </c:pt>
                <c:pt idx="959">
                  <c:v>786.077</c:v>
                </c:pt>
                <c:pt idx="960">
                  <c:v>786.87199999999996</c:v>
                </c:pt>
                <c:pt idx="961">
                  <c:v>787.67700000000002</c:v>
                </c:pt>
                <c:pt idx="962">
                  <c:v>788.48400000000004</c:v>
                </c:pt>
                <c:pt idx="963">
                  <c:v>789.25599999999997</c:v>
                </c:pt>
                <c:pt idx="964">
                  <c:v>790.05600000000004</c:v>
                </c:pt>
                <c:pt idx="965">
                  <c:v>790.85799999999995</c:v>
                </c:pt>
                <c:pt idx="966">
                  <c:v>791.64499999999998</c:v>
                </c:pt>
                <c:pt idx="967">
                  <c:v>792.45</c:v>
                </c:pt>
                <c:pt idx="968">
                  <c:v>793.23900000000003</c:v>
                </c:pt>
                <c:pt idx="969">
                  <c:v>794.048</c:v>
                </c:pt>
                <c:pt idx="970">
                  <c:v>794.83500000000004</c:v>
                </c:pt>
                <c:pt idx="971">
                  <c:v>795.60900000000004</c:v>
                </c:pt>
                <c:pt idx="972">
                  <c:v>796.42100000000005</c:v>
                </c:pt>
                <c:pt idx="973">
                  <c:v>797.2</c:v>
                </c:pt>
                <c:pt idx="974">
                  <c:v>797.99</c:v>
                </c:pt>
                <c:pt idx="975">
                  <c:v>798.78700000000003</c:v>
                </c:pt>
                <c:pt idx="976">
                  <c:v>799.57899999999995</c:v>
                </c:pt>
                <c:pt idx="977">
                  <c:v>800.38300000000004</c:v>
                </c:pt>
                <c:pt idx="978">
                  <c:v>801.17499999999995</c:v>
                </c:pt>
                <c:pt idx="979">
                  <c:v>801.97299999999996</c:v>
                </c:pt>
                <c:pt idx="980">
                  <c:v>802.755</c:v>
                </c:pt>
                <c:pt idx="981">
                  <c:v>803.53599999999994</c:v>
                </c:pt>
                <c:pt idx="982">
                  <c:v>804.34199999999998</c:v>
                </c:pt>
                <c:pt idx="983">
                  <c:v>805.11900000000003</c:v>
                </c:pt>
                <c:pt idx="984">
                  <c:v>805.91200000000003</c:v>
                </c:pt>
                <c:pt idx="985">
                  <c:v>806.71900000000005</c:v>
                </c:pt>
                <c:pt idx="986">
                  <c:v>807.51199999999994</c:v>
                </c:pt>
                <c:pt idx="987">
                  <c:v>808.32500000000005</c:v>
                </c:pt>
                <c:pt idx="988">
                  <c:v>809.10699999999997</c:v>
                </c:pt>
                <c:pt idx="989">
                  <c:v>809.90300000000002</c:v>
                </c:pt>
                <c:pt idx="990">
                  <c:v>810.697</c:v>
                </c:pt>
                <c:pt idx="991">
                  <c:v>811.48699999999997</c:v>
                </c:pt>
                <c:pt idx="992">
                  <c:v>812.26499999999999</c:v>
                </c:pt>
                <c:pt idx="993">
                  <c:v>813.05100000000004</c:v>
                </c:pt>
                <c:pt idx="994">
                  <c:v>813.851</c:v>
                </c:pt>
                <c:pt idx="995">
                  <c:v>814.64499999999998</c:v>
                </c:pt>
                <c:pt idx="996">
                  <c:v>815.44399999999996</c:v>
                </c:pt>
                <c:pt idx="997">
                  <c:v>816.226</c:v>
                </c:pt>
                <c:pt idx="998">
                  <c:v>817.00900000000001</c:v>
                </c:pt>
                <c:pt idx="999">
                  <c:v>817.82899999999995</c:v>
                </c:pt>
                <c:pt idx="1000">
                  <c:v>818.60599999999999</c:v>
                </c:pt>
                <c:pt idx="1001">
                  <c:v>819.40499999999997</c:v>
                </c:pt>
                <c:pt idx="1002">
                  <c:v>820.18200000000002</c:v>
                </c:pt>
                <c:pt idx="1003">
                  <c:v>820.98599999999999</c:v>
                </c:pt>
                <c:pt idx="1004">
                  <c:v>821.779</c:v>
                </c:pt>
                <c:pt idx="1005">
                  <c:v>822.55499999999995</c:v>
                </c:pt>
                <c:pt idx="1006">
                  <c:v>823.34699999999998</c:v>
                </c:pt>
                <c:pt idx="1007">
                  <c:v>824.14</c:v>
                </c:pt>
                <c:pt idx="1008">
                  <c:v>824.93600000000004</c:v>
                </c:pt>
                <c:pt idx="1009">
                  <c:v>825.72500000000002</c:v>
                </c:pt>
                <c:pt idx="1010">
                  <c:v>826.529</c:v>
                </c:pt>
                <c:pt idx="1011">
                  <c:v>827.30899999999997</c:v>
                </c:pt>
                <c:pt idx="1012">
                  <c:v>828.11099999999999</c:v>
                </c:pt>
                <c:pt idx="1013">
                  <c:v>828.90099999999995</c:v>
                </c:pt>
                <c:pt idx="1014">
                  <c:v>829.66700000000003</c:v>
                </c:pt>
                <c:pt idx="1015">
                  <c:v>830.45399999999995</c:v>
                </c:pt>
                <c:pt idx="1016">
                  <c:v>831.24900000000002</c:v>
                </c:pt>
                <c:pt idx="1017">
                  <c:v>832.03599999999994</c:v>
                </c:pt>
                <c:pt idx="1018">
                  <c:v>832.82500000000005</c:v>
                </c:pt>
                <c:pt idx="1019">
                  <c:v>833.62800000000004</c:v>
                </c:pt>
                <c:pt idx="1020">
                  <c:v>834.43399999999997</c:v>
                </c:pt>
                <c:pt idx="1021">
                  <c:v>835.23299999999995</c:v>
                </c:pt>
                <c:pt idx="1022">
                  <c:v>836.01900000000001</c:v>
                </c:pt>
                <c:pt idx="1023">
                  <c:v>836.81700000000001</c:v>
                </c:pt>
                <c:pt idx="1024">
                  <c:v>837.59299999999996</c:v>
                </c:pt>
                <c:pt idx="1025">
                  <c:v>838.39400000000001</c:v>
                </c:pt>
                <c:pt idx="1026">
                  <c:v>839.18899999999996</c:v>
                </c:pt>
                <c:pt idx="1027">
                  <c:v>839.96900000000005</c:v>
                </c:pt>
                <c:pt idx="1028">
                  <c:v>840.76400000000001</c:v>
                </c:pt>
                <c:pt idx="1029">
                  <c:v>841.577</c:v>
                </c:pt>
                <c:pt idx="1030">
                  <c:v>842.37199999999996</c:v>
                </c:pt>
                <c:pt idx="1031">
                  <c:v>843.16600000000005</c:v>
                </c:pt>
                <c:pt idx="1032">
                  <c:v>843.95299999999997</c:v>
                </c:pt>
                <c:pt idx="1033">
                  <c:v>844.75300000000004</c:v>
                </c:pt>
                <c:pt idx="1034">
                  <c:v>845.54399999999998</c:v>
                </c:pt>
                <c:pt idx="1035">
                  <c:v>846.35</c:v>
                </c:pt>
                <c:pt idx="1036">
                  <c:v>847.13400000000001</c:v>
                </c:pt>
                <c:pt idx="1037">
                  <c:v>847.93899999999996</c:v>
                </c:pt>
                <c:pt idx="1038">
                  <c:v>848.72199999999998</c:v>
                </c:pt>
                <c:pt idx="1039">
                  <c:v>849.50099999999998</c:v>
                </c:pt>
                <c:pt idx="1040">
                  <c:v>850.28599999999994</c:v>
                </c:pt>
                <c:pt idx="1041">
                  <c:v>851.08399999999995</c:v>
                </c:pt>
                <c:pt idx="1042">
                  <c:v>851.89499999999998</c:v>
                </c:pt>
                <c:pt idx="1043">
                  <c:v>852.67899999999997</c:v>
                </c:pt>
                <c:pt idx="1044">
                  <c:v>853.47699999999998</c:v>
                </c:pt>
                <c:pt idx="1045">
                  <c:v>854.26</c:v>
                </c:pt>
                <c:pt idx="1046">
                  <c:v>855.04399999999998</c:v>
                </c:pt>
                <c:pt idx="1047">
                  <c:v>855.85500000000002</c:v>
                </c:pt>
                <c:pt idx="1048">
                  <c:v>856.61599999999999</c:v>
                </c:pt>
                <c:pt idx="1049">
                  <c:v>857.40599999999995</c:v>
                </c:pt>
                <c:pt idx="1050">
                  <c:v>858.20399999999995</c:v>
                </c:pt>
                <c:pt idx="1051">
                  <c:v>858.98400000000004</c:v>
                </c:pt>
                <c:pt idx="1052">
                  <c:v>859.79</c:v>
                </c:pt>
                <c:pt idx="1053">
                  <c:v>860.58900000000006</c:v>
                </c:pt>
                <c:pt idx="1054">
                  <c:v>861.38099999999997</c:v>
                </c:pt>
                <c:pt idx="1055">
                  <c:v>862.15700000000004</c:v>
                </c:pt>
                <c:pt idx="1056">
                  <c:v>862.96299999999997</c:v>
                </c:pt>
                <c:pt idx="1057">
                  <c:v>863.75</c:v>
                </c:pt>
                <c:pt idx="1058">
                  <c:v>864.53899999999999</c:v>
                </c:pt>
                <c:pt idx="1059">
                  <c:v>865.31600000000003</c:v>
                </c:pt>
                <c:pt idx="1060">
                  <c:v>866.12099999999998</c:v>
                </c:pt>
                <c:pt idx="1061">
                  <c:v>866.90300000000002</c:v>
                </c:pt>
                <c:pt idx="1062">
                  <c:v>867.68100000000004</c:v>
                </c:pt>
                <c:pt idx="1063">
                  <c:v>868.49300000000005</c:v>
                </c:pt>
                <c:pt idx="1064">
                  <c:v>869.29300000000001</c:v>
                </c:pt>
                <c:pt idx="1065">
                  <c:v>870.08199999999999</c:v>
                </c:pt>
                <c:pt idx="1066">
                  <c:v>870.87800000000004</c:v>
                </c:pt>
                <c:pt idx="1067">
                  <c:v>871.654</c:v>
                </c:pt>
                <c:pt idx="1068">
                  <c:v>872.45299999999997</c:v>
                </c:pt>
                <c:pt idx="1069">
                  <c:v>873.26099999999997</c:v>
                </c:pt>
                <c:pt idx="1070">
                  <c:v>874.053</c:v>
                </c:pt>
                <c:pt idx="1071">
                  <c:v>874.84299999999996</c:v>
                </c:pt>
                <c:pt idx="1072">
                  <c:v>875.64099999999996</c:v>
                </c:pt>
                <c:pt idx="1073">
                  <c:v>876.42499999999995</c:v>
                </c:pt>
                <c:pt idx="1074">
                  <c:v>877.22900000000004</c:v>
                </c:pt>
                <c:pt idx="1075">
                  <c:v>878.01199999999994</c:v>
                </c:pt>
                <c:pt idx="1076">
                  <c:v>878.81600000000003</c:v>
                </c:pt>
                <c:pt idx="1077">
                  <c:v>879.60900000000004</c:v>
                </c:pt>
                <c:pt idx="1078">
                  <c:v>880.40200000000004</c:v>
                </c:pt>
                <c:pt idx="1079">
                  <c:v>881.197</c:v>
                </c:pt>
                <c:pt idx="1080">
                  <c:v>881.97799999999995</c:v>
                </c:pt>
                <c:pt idx="1081">
                  <c:v>882.77499999999998</c:v>
                </c:pt>
                <c:pt idx="1082">
                  <c:v>883.55499999999995</c:v>
                </c:pt>
                <c:pt idx="1083">
                  <c:v>884.33699999999999</c:v>
                </c:pt>
                <c:pt idx="1084">
                  <c:v>885.12199999999996</c:v>
                </c:pt>
                <c:pt idx="1085">
                  <c:v>885.93</c:v>
                </c:pt>
                <c:pt idx="1086">
                  <c:v>886.72299999999996</c:v>
                </c:pt>
                <c:pt idx="1087">
                  <c:v>887.52499999999998</c:v>
                </c:pt>
                <c:pt idx="1088">
                  <c:v>888.303</c:v>
                </c:pt>
                <c:pt idx="1089">
                  <c:v>889.07100000000003</c:v>
                </c:pt>
                <c:pt idx="1090">
                  <c:v>889.88699999999994</c:v>
                </c:pt>
                <c:pt idx="1091">
                  <c:v>890.678</c:v>
                </c:pt>
                <c:pt idx="1092">
                  <c:v>891.46799999999996</c:v>
                </c:pt>
                <c:pt idx="1093">
                  <c:v>892.24300000000005</c:v>
                </c:pt>
                <c:pt idx="1094">
                  <c:v>893.06</c:v>
                </c:pt>
                <c:pt idx="1095">
                  <c:v>893.85699999999997</c:v>
                </c:pt>
                <c:pt idx="1096">
                  <c:v>894.62800000000004</c:v>
                </c:pt>
                <c:pt idx="1097">
                  <c:v>895.42499999999995</c:v>
                </c:pt>
                <c:pt idx="1098">
                  <c:v>896.22199999999998</c:v>
                </c:pt>
                <c:pt idx="1099">
                  <c:v>897.01700000000005</c:v>
                </c:pt>
                <c:pt idx="1100">
                  <c:v>897.798</c:v>
                </c:pt>
                <c:pt idx="1101">
                  <c:v>898.59799999999996</c:v>
                </c:pt>
                <c:pt idx="1102">
                  <c:v>899.38800000000003</c:v>
                </c:pt>
                <c:pt idx="1103">
                  <c:v>900.17899999999997</c:v>
                </c:pt>
                <c:pt idx="1104">
                  <c:v>900.99300000000005</c:v>
                </c:pt>
                <c:pt idx="1105">
                  <c:v>901.76099999999997</c:v>
                </c:pt>
                <c:pt idx="1106">
                  <c:v>902.57500000000005</c:v>
                </c:pt>
                <c:pt idx="1107">
                  <c:v>903.36</c:v>
                </c:pt>
                <c:pt idx="1108">
                  <c:v>904.15</c:v>
                </c:pt>
                <c:pt idx="1109">
                  <c:v>904.93700000000001</c:v>
                </c:pt>
                <c:pt idx="1110">
                  <c:v>905.72400000000005</c:v>
                </c:pt>
                <c:pt idx="1111">
                  <c:v>906.53</c:v>
                </c:pt>
                <c:pt idx="1112">
                  <c:v>907.32399999999996</c:v>
                </c:pt>
                <c:pt idx="1113">
                  <c:v>908.11599999999999</c:v>
                </c:pt>
                <c:pt idx="1114">
                  <c:v>908.90599999999995</c:v>
                </c:pt>
                <c:pt idx="1115">
                  <c:v>909.68299999999999</c:v>
                </c:pt>
                <c:pt idx="1116">
                  <c:v>910.49099999999999</c:v>
                </c:pt>
                <c:pt idx="1117">
                  <c:v>911.28399999999999</c:v>
                </c:pt>
                <c:pt idx="1118">
                  <c:v>912.06799999999998</c:v>
                </c:pt>
                <c:pt idx="1119">
                  <c:v>912.875</c:v>
                </c:pt>
                <c:pt idx="1120">
                  <c:v>913.67700000000002</c:v>
                </c:pt>
                <c:pt idx="1121">
                  <c:v>914.46799999999996</c:v>
                </c:pt>
                <c:pt idx="1122">
                  <c:v>915.25699999999995</c:v>
                </c:pt>
                <c:pt idx="1123">
                  <c:v>916.03800000000001</c:v>
                </c:pt>
                <c:pt idx="1124">
                  <c:v>916.82600000000002</c:v>
                </c:pt>
                <c:pt idx="1125">
                  <c:v>917.62599999999998</c:v>
                </c:pt>
                <c:pt idx="1126">
                  <c:v>918.43100000000004</c:v>
                </c:pt>
                <c:pt idx="1127">
                  <c:v>919.21199999999999</c:v>
                </c:pt>
                <c:pt idx="1128">
                  <c:v>920.04</c:v>
                </c:pt>
                <c:pt idx="1129">
                  <c:v>920.83</c:v>
                </c:pt>
                <c:pt idx="1130">
                  <c:v>921.59500000000003</c:v>
                </c:pt>
                <c:pt idx="1131">
                  <c:v>922.39599999999996</c:v>
                </c:pt>
                <c:pt idx="1132">
                  <c:v>923.18299999999999</c:v>
                </c:pt>
                <c:pt idx="1133">
                  <c:v>923.99</c:v>
                </c:pt>
                <c:pt idx="1134">
                  <c:v>924.774</c:v>
                </c:pt>
                <c:pt idx="1135">
                  <c:v>925.56</c:v>
                </c:pt>
                <c:pt idx="1136">
                  <c:v>926.37</c:v>
                </c:pt>
                <c:pt idx="1137">
                  <c:v>927.14499999999998</c:v>
                </c:pt>
                <c:pt idx="1138">
                  <c:v>927.96199999999999</c:v>
                </c:pt>
                <c:pt idx="1139">
                  <c:v>928.72</c:v>
                </c:pt>
                <c:pt idx="1140">
                  <c:v>929.529</c:v>
                </c:pt>
                <c:pt idx="1141">
                  <c:v>930.32399999999996</c:v>
                </c:pt>
                <c:pt idx="1142">
                  <c:v>931.08900000000006</c:v>
                </c:pt>
                <c:pt idx="1143">
                  <c:v>931.89400000000001</c:v>
                </c:pt>
                <c:pt idx="1144">
                  <c:v>932.68299999999999</c:v>
                </c:pt>
                <c:pt idx="1145">
                  <c:v>933.471</c:v>
                </c:pt>
                <c:pt idx="1146">
                  <c:v>934.26700000000005</c:v>
                </c:pt>
                <c:pt idx="1147">
                  <c:v>935.05399999999997</c:v>
                </c:pt>
                <c:pt idx="1148">
                  <c:v>935.85500000000002</c:v>
                </c:pt>
                <c:pt idx="1149">
                  <c:v>936.63599999999997</c:v>
                </c:pt>
                <c:pt idx="1150">
                  <c:v>937.44</c:v>
                </c:pt>
                <c:pt idx="1151">
                  <c:v>938.22</c:v>
                </c:pt>
                <c:pt idx="1152">
                  <c:v>939.01499999999999</c:v>
                </c:pt>
                <c:pt idx="1153">
                  <c:v>939.79700000000003</c:v>
                </c:pt>
                <c:pt idx="1154">
                  <c:v>940.61199999999997</c:v>
                </c:pt>
                <c:pt idx="1155">
                  <c:v>941.404</c:v>
                </c:pt>
                <c:pt idx="1156">
                  <c:v>942.197</c:v>
                </c:pt>
                <c:pt idx="1157">
                  <c:v>942.97299999999996</c:v>
                </c:pt>
                <c:pt idx="1158">
                  <c:v>943.77800000000002</c:v>
                </c:pt>
                <c:pt idx="1159">
                  <c:v>944.55799999999999</c:v>
                </c:pt>
                <c:pt idx="1160">
                  <c:v>945.37300000000005</c:v>
                </c:pt>
                <c:pt idx="1161">
                  <c:v>946.15599999999995</c:v>
                </c:pt>
                <c:pt idx="1162">
                  <c:v>946.95600000000002</c:v>
                </c:pt>
                <c:pt idx="1163">
                  <c:v>947.76400000000001</c:v>
                </c:pt>
                <c:pt idx="1164">
                  <c:v>948.51800000000003</c:v>
                </c:pt>
                <c:pt idx="1165">
                  <c:v>949.32799999999997</c:v>
                </c:pt>
                <c:pt idx="1166">
                  <c:v>950.12099999999998</c:v>
                </c:pt>
                <c:pt idx="1167">
                  <c:v>950.91099999999994</c:v>
                </c:pt>
                <c:pt idx="1168">
                  <c:v>951.71100000000001</c:v>
                </c:pt>
                <c:pt idx="1169">
                  <c:v>952.5</c:v>
                </c:pt>
                <c:pt idx="1170">
                  <c:v>953.31700000000001</c:v>
                </c:pt>
                <c:pt idx="1171">
                  <c:v>954.10900000000004</c:v>
                </c:pt>
                <c:pt idx="1172">
                  <c:v>954.89800000000002</c:v>
                </c:pt>
                <c:pt idx="1173">
                  <c:v>955.67600000000004</c:v>
                </c:pt>
                <c:pt idx="1174">
                  <c:v>956.47</c:v>
                </c:pt>
                <c:pt idx="1175">
                  <c:v>957.27499999999998</c:v>
                </c:pt>
                <c:pt idx="1176">
                  <c:v>958.05100000000004</c:v>
                </c:pt>
                <c:pt idx="1177">
                  <c:v>958.84400000000005</c:v>
                </c:pt>
                <c:pt idx="1178">
                  <c:v>959.64400000000001</c:v>
                </c:pt>
                <c:pt idx="1179">
                  <c:v>960.43</c:v>
                </c:pt>
                <c:pt idx="1180">
                  <c:v>961.22199999999998</c:v>
                </c:pt>
                <c:pt idx="1181">
                  <c:v>962.01300000000003</c:v>
                </c:pt>
                <c:pt idx="1182">
                  <c:v>962.81799999999998</c:v>
                </c:pt>
                <c:pt idx="1183">
                  <c:v>963.58500000000004</c:v>
                </c:pt>
                <c:pt idx="1184">
                  <c:v>964.39599999999996</c:v>
                </c:pt>
                <c:pt idx="1185">
                  <c:v>965.18600000000004</c:v>
                </c:pt>
                <c:pt idx="1186">
                  <c:v>965.971</c:v>
                </c:pt>
                <c:pt idx="1187">
                  <c:v>966.74300000000005</c:v>
                </c:pt>
                <c:pt idx="1188">
                  <c:v>967.55499999999995</c:v>
                </c:pt>
                <c:pt idx="1189">
                  <c:v>968.35500000000002</c:v>
                </c:pt>
                <c:pt idx="1190">
                  <c:v>969.15099999999995</c:v>
                </c:pt>
                <c:pt idx="1191">
                  <c:v>969.92399999999998</c:v>
                </c:pt>
                <c:pt idx="1192">
                  <c:v>970.73800000000006</c:v>
                </c:pt>
                <c:pt idx="1193">
                  <c:v>971.52</c:v>
                </c:pt>
                <c:pt idx="1194">
                  <c:v>972.32399999999996</c:v>
                </c:pt>
                <c:pt idx="1195">
                  <c:v>973.12</c:v>
                </c:pt>
                <c:pt idx="1196">
                  <c:v>973.89599999999996</c:v>
                </c:pt>
                <c:pt idx="1197">
                  <c:v>974.70500000000004</c:v>
                </c:pt>
                <c:pt idx="1198">
                  <c:v>975.49199999999996</c:v>
                </c:pt>
                <c:pt idx="1199">
                  <c:v>976.26900000000001</c:v>
                </c:pt>
                <c:pt idx="1200">
                  <c:v>977.06799999999998</c:v>
                </c:pt>
                <c:pt idx="1201">
                  <c:v>977.84799999999996</c:v>
                </c:pt>
                <c:pt idx="1202">
                  <c:v>978.65899999999999</c:v>
                </c:pt>
                <c:pt idx="1203">
                  <c:v>979.46</c:v>
                </c:pt>
                <c:pt idx="1204">
                  <c:v>980.26099999999997</c:v>
                </c:pt>
                <c:pt idx="1205">
                  <c:v>981.04499999999996</c:v>
                </c:pt>
                <c:pt idx="1206">
                  <c:v>981.83</c:v>
                </c:pt>
                <c:pt idx="1207">
                  <c:v>982.62</c:v>
                </c:pt>
                <c:pt idx="1208">
                  <c:v>983.40700000000004</c:v>
                </c:pt>
                <c:pt idx="1209">
                  <c:v>984.20399999999995</c:v>
                </c:pt>
                <c:pt idx="1210">
                  <c:v>984.99400000000003</c:v>
                </c:pt>
                <c:pt idx="1211">
                  <c:v>985.79200000000003</c:v>
                </c:pt>
                <c:pt idx="1212">
                  <c:v>986.59900000000005</c:v>
                </c:pt>
                <c:pt idx="1213">
                  <c:v>987.39800000000002</c:v>
                </c:pt>
                <c:pt idx="1214">
                  <c:v>988.19500000000005</c:v>
                </c:pt>
                <c:pt idx="1215">
                  <c:v>988.97900000000004</c:v>
                </c:pt>
                <c:pt idx="1216">
                  <c:v>989.78499999999997</c:v>
                </c:pt>
                <c:pt idx="1217">
                  <c:v>990.57</c:v>
                </c:pt>
                <c:pt idx="1218">
                  <c:v>991.36900000000003</c:v>
                </c:pt>
                <c:pt idx="1219">
                  <c:v>992.17200000000003</c:v>
                </c:pt>
                <c:pt idx="1220">
                  <c:v>992.95500000000004</c:v>
                </c:pt>
                <c:pt idx="1221">
                  <c:v>993.73199999999997</c:v>
                </c:pt>
                <c:pt idx="1222">
                  <c:v>994.54600000000005</c:v>
                </c:pt>
                <c:pt idx="1223">
                  <c:v>995.346</c:v>
                </c:pt>
                <c:pt idx="1224">
                  <c:v>996.14800000000002</c:v>
                </c:pt>
                <c:pt idx="1225">
                  <c:v>996.92100000000005</c:v>
                </c:pt>
                <c:pt idx="1226">
                  <c:v>997.721</c:v>
                </c:pt>
                <c:pt idx="1227">
                  <c:v>998.51499999999999</c:v>
                </c:pt>
                <c:pt idx="1228">
                  <c:v>999.30799999999999</c:v>
                </c:pt>
                <c:pt idx="1229">
                  <c:v>1000.107</c:v>
                </c:pt>
                <c:pt idx="1230">
                  <c:v>1000.88</c:v>
                </c:pt>
                <c:pt idx="1231">
                  <c:v>1001.6660000000001</c:v>
                </c:pt>
                <c:pt idx="1232">
                  <c:v>1002.472</c:v>
                </c:pt>
                <c:pt idx="1233">
                  <c:v>1003.245</c:v>
                </c:pt>
                <c:pt idx="1234">
                  <c:v>1004.042</c:v>
                </c:pt>
                <c:pt idx="1235">
                  <c:v>1004.837</c:v>
                </c:pt>
                <c:pt idx="1236">
                  <c:v>1005.633</c:v>
                </c:pt>
                <c:pt idx="1237">
                  <c:v>1006.428</c:v>
                </c:pt>
                <c:pt idx="1238">
                  <c:v>1007.229</c:v>
                </c:pt>
                <c:pt idx="1239">
                  <c:v>1008.006</c:v>
                </c:pt>
                <c:pt idx="1240">
                  <c:v>1008.797</c:v>
                </c:pt>
                <c:pt idx="1241">
                  <c:v>1009.588</c:v>
                </c:pt>
                <c:pt idx="1242">
                  <c:v>1010.3630000000001</c:v>
                </c:pt>
                <c:pt idx="1243">
                  <c:v>1011.177</c:v>
                </c:pt>
                <c:pt idx="1244">
                  <c:v>1011.943</c:v>
                </c:pt>
                <c:pt idx="1245">
                  <c:v>1012.742</c:v>
                </c:pt>
                <c:pt idx="1246">
                  <c:v>1013.568</c:v>
                </c:pt>
                <c:pt idx="1247">
                  <c:v>1014.345</c:v>
                </c:pt>
                <c:pt idx="1248">
                  <c:v>1015.123</c:v>
                </c:pt>
                <c:pt idx="1249">
                  <c:v>1015.903</c:v>
                </c:pt>
                <c:pt idx="1250">
                  <c:v>1016.703</c:v>
                </c:pt>
                <c:pt idx="1251">
                  <c:v>1017.497</c:v>
                </c:pt>
                <c:pt idx="1252">
                  <c:v>1018.279</c:v>
                </c:pt>
                <c:pt idx="1253">
                  <c:v>1019.107</c:v>
                </c:pt>
                <c:pt idx="1254">
                  <c:v>1019.895</c:v>
                </c:pt>
                <c:pt idx="1255">
                  <c:v>1020.663</c:v>
                </c:pt>
                <c:pt idx="1256">
                  <c:v>1021.476</c:v>
                </c:pt>
                <c:pt idx="1257">
                  <c:v>1022.284</c:v>
                </c:pt>
                <c:pt idx="1258">
                  <c:v>1023.064</c:v>
                </c:pt>
                <c:pt idx="1259">
                  <c:v>1023.8630000000001</c:v>
                </c:pt>
                <c:pt idx="1260">
                  <c:v>1024.653</c:v>
                </c:pt>
                <c:pt idx="1261">
                  <c:v>1025.4570000000001</c:v>
                </c:pt>
                <c:pt idx="1262">
                  <c:v>1026.2429999999999</c:v>
                </c:pt>
                <c:pt idx="1263">
                  <c:v>1027.049</c:v>
                </c:pt>
                <c:pt idx="1264">
                  <c:v>1027.8209999999999</c:v>
                </c:pt>
                <c:pt idx="1265">
                  <c:v>1028.6220000000001</c:v>
                </c:pt>
                <c:pt idx="1266">
                  <c:v>1029.415</c:v>
                </c:pt>
                <c:pt idx="1267">
                  <c:v>1030.1859999999999</c:v>
                </c:pt>
                <c:pt idx="1268">
                  <c:v>1030.9939999999999</c:v>
                </c:pt>
                <c:pt idx="1269">
                  <c:v>1031.7809999999999</c:v>
                </c:pt>
                <c:pt idx="1270">
                  <c:v>1032.577</c:v>
                </c:pt>
                <c:pt idx="1271">
                  <c:v>1033.3779999999999</c:v>
                </c:pt>
                <c:pt idx="1272">
                  <c:v>1034.1690000000001</c:v>
                </c:pt>
                <c:pt idx="1273">
                  <c:v>1034.9580000000001</c:v>
                </c:pt>
                <c:pt idx="1274">
                  <c:v>1035.7180000000001</c:v>
                </c:pt>
                <c:pt idx="1275">
                  <c:v>1036.5309999999999</c:v>
                </c:pt>
                <c:pt idx="1276">
                  <c:v>1037.3150000000001</c:v>
                </c:pt>
                <c:pt idx="1277">
                  <c:v>1038.1079999999999</c:v>
                </c:pt>
                <c:pt idx="1278">
                  <c:v>1038.903</c:v>
                </c:pt>
                <c:pt idx="1279">
                  <c:v>1039.69</c:v>
                </c:pt>
                <c:pt idx="1280">
                  <c:v>1040.5119999999999</c:v>
                </c:pt>
                <c:pt idx="1281">
                  <c:v>1041.296</c:v>
                </c:pt>
                <c:pt idx="1282">
                  <c:v>1042.0650000000001</c:v>
                </c:pt>
                <c:pt idx="1283">
                  <c:v>1042.8520000000001</c:v>
                </c:pt>
                <c:pt idx="1284">
                  <c:v>1043.6420000000001</c:v>
                </c:pt>
                <c:pt idx="1285">
                  <c:v>1044.4469999999999</c:v>
                </c:pt>
                <c:pt idx="1286">
                  <c:v>1045.2260000000001</c:v>
                </c:pt>
                <c:pt idx="1287">
                  <c:v>1046.039</c:v>
                </c:pt>
                <c:pt idx="1288">
                  <c:v>1046.8409999999999</c:v>
                </c:pt>
                <c:pt idx="1289">
                  <c:v>1047.6210000000001</c:v>
                </c:pt>
                <c:pt idx="1290">
                  <c:v>1048.4090000000001</c:v>
                </c:pt>
                <c:pt idx="1291">
                  <c:v>1049.201</c:v>
                </c:pt>
                <c:pt idx="1292">
                  <c:v>1049.9839999999999</c:v>
                </c:pt>
                <c:pt idx="1293">
                  <c:v>1050.7850000000001</c:v>
                </c:pt>
                <c:pt idx="1294">
                  <c:v>1051.586</c:v>
                </c:pt>
                <c:pt idx="1295">
                  <c:v>1052.396</c:v>
                </c:pt>
                <c:pt idx="1296">
                  <c:v>1053.174</c:v>
                </c:pt>
                <c:pt idx="1297">
                  <c:v>1053.979</c:v>
                </c:pt>
                <c:pt idx="1298">
                  <c:v>1054.751</c:v>
                </c:pt>
                <c:pt idx="1299">
                  <c:v>1055.5540000000001</c:v>
                </c:pt>
                <c:pt idx="1300">
                  <c:v>1056.3599999999999</c:v>
                </c:pt>
                <c:pt idx="1301">
                  <c:v>1057.1320000000001</c:v>
                </c:pt>
                <c:pt idx="1302">
                  <c:v>1057.933</c:v>
                </c:pt>
                <c:pt idx="1303">
                  <c:v>1058.731</c:v>
                </c:pt>
                <c:pt idx="1304">
                  <c:v>1059.5170000000001</c:v>
                </c:pt>
                <c:pt idx="1305">
                  <c:v>1060.325</c:v>
                </c:pt>
                <c:pt idx="1306">
                  <c:v>1061.097</c:v>
                </c:pt>
                <c:pt idx="1307">
                  <c:v>1061.905</c:v>
                </c:pt>
                <c:pt idx="1308">
                  <c:v>1062.672</c:v>
                </c:pt>
                <c:pt idx="1309">
                  <c:v>1063.4760000000001</c:v>
                </c:pt>
                <c:pt idx="1310">
                  <c:v>1064.2829999999999</c:v>
                </c:pt>
                <c:pt idx="1311">
                  <c:v>1065.0709999999999</c:v>
                </c:pt>
                <c:pt idx="1312">
                  <c:v>1065.854</c:v>
                </c:pt>
                <c:pt idx="1313">
                  <c:v>1066.6600000000001</c:v>
                </c:pt>
                <c:pt idx="1314">
                  <c:v>1067.4549999999999</c:v>
                </c:pt>
                <c:pt idx="1315">
                  <c:v>1068.252</c:v>
                </c:pt>
                <c:pt idx="1316">
                  <c:v>1069.0229999999999</c:v>
                </c:pt>
                <c:pt idx="1317">
                  <c:v>1069.8109999999999</c:v>
                </c:pt>
                <c:pt idx="1318">
                  <c:v>1070.597</c:v>
                </c:pt>
                <c:pt idx="1319">
                  <c:v>1071.404</c:v>
                </c:pt>
                <c:pt idx="1320">
                  <c:v>1072.191</c:v>
                </c:pt>
                <c:pt idx="1321">
                  <c:v>1072.999</c:v>
                </c:pt>
                <c:pt idx="1322">
                  <c:v>1073.7729999999999</c:v>
                </c:pt>
                <c:pt idx="1323">
                  <c:v>1074.56</c:v>
                </c:pt>
                <c:pt idx="1324">
                  <c:v>1075.3409999999999</c:v>
                </c:pt>
                <c:pt idx="1325">
                  <c:v>1076.1279999999999</c:v>
                </c:pt>
                <c:pt idx="1326">
                  <c:v>1076.9259999999999</c:v>
                </c:pt>
                <c:pt idx="1327">
                  <c:v>1077.711</c:v>
                </c:pt>
                <c:pt idx="1328">
                  <c:v>1078.5260000000001</c:v>
                </c:pt>
                <c:pt idx="1329">
                  <c:v>1079.319</c:v>
                </c:pt>
                <c:pt idx="1330">
                  <c:v>1080.106</c:v>
                </c:pt>
                <c:pt idx="1331">
                  <c:v>1080.8900000000001</c:v>
                </c:pt>
                <c:pt idx="1332">
                  <c:v>1081.6869999999999</c:v>
                </c:pt>
                <c:pt idx="1333">
                  <c:v>1082.471</c:v>
                </c:pt>
                <c:pt idx="1334">
                  <c:v>1083.2619999999999</c:v>
                </c:pt>
                <c:pt idx="1335">
                  <c:v>1084.046</c:v>
                </c:pt>
                <c:pt idx="1336">
                  <c:v>1084.8330000000001</c:v>
                </c:pt>
                <c:pt idx="1337">
                  <c:v>1085.652</c:v>
                </c:pt>
                <c:pt idx="1338">
                  <c:v>1086.424</c:v>
                </c:pt>
                <c:pt idx="1339">
                  <c:v>1087.221</c:v>
                </c:pt>
                <c:pt idx="1340">
                  <c:v>1088.0070000000001</c:v>
                </c:pt>
                <c:pt idx="1341">
                  <c:v>1088.798</c:v>
                </c:pt>
                <c:pt idx="1342">
                  <c:v>1089.5999999999999</c:v>
                </c:pt>
                <c:pt idx="1343">
                  <c:v>1090.3789999999999</c:v>
                </c:pt>
                <c:pt idx="1344">
                  <c:v>1091.1859999999999</c:v>
                </c:pt>
                <c:pt idx="1345">
                  <c:v>1091.991</c:v>
                </c:pt>
                <c:pt idx="1346">
                  <c:v>1092.76</c:v>
                </c:pt>
                <c:pt idx="1347">
                  <c:v>1093.5730000000001</c:v>
                </c:pt>
                <c:pt idx="1348">
                  <c:v>1094.3689999999999</c:v>
                </c:pt>
                <c:pt idx="1349">
                  <c:v>1095.1569999999999</c:v>
                </c:pt>
                <c:pt idx="1350">
                  <c:v>1095.9459999999999</c:v>
                </c:pt>
                <c:pt idx="1351">
                  <c:v>1096.74</c:v>
                </c:pt>
                <c:pt idx="1352">
                  <c:v>1097.5309999999999</c:v>
                </c:pt>
                <c:pt idx="1353">
                  <c:v>1098.346</c:v>
                </c:pt>
                <c:pt idx="1354">
                  <c:v>1099.146</c:v>
                </c:pt>
                <c:pt idx="1355">
                  <c:v>1099.9380000000001</c:v>
                </c:pt>
                <c:pt idx="1356">
                  <c:v>1100.72</c:v>
                </c:pt>
                <c:pt idx="1357">
                  <c:v>1101.5129999999999</c:v>
                </c:pt>
                <c:pt idx="1358">
                  <c:v>1102.288</c:v>
                </c:pt>
                <c:pt idx="1359">
                  <c:v>1103.085</c:v>
                </c:pt>
                <c:pt idx="1360">
                  <c:v>1103.877</c:v>
                </c:pt>
                <c:pt idx="1361">
                  <c:v>1104.6780000000001</c:v>
                </c:pt>
                <c:pt idx="1362">
                  <c:v>1105.4839999999999</c:v>
                </c:pt>
                <c:pt idx="1363">
                  <c:v>1106.2719999999999</c:v>
                </c:pt>
                <c:pt idx="1364">
                  <c:v>1107.0830000000001</c:v>
                </c:pt>
                <c:pt idx="1365">
                  <c:v>1107.8510000000001</c:v>
                </c:pt>
                <c:pt idx="1366">
                  <c:v>1108.6400000000001</c:v>
                </c:pt>
                <c:pt idx="1367">
                  <c:v>1109.432</c:v>
                </c:pt>
                <c:pt idx="1368">
                  <c:v>1110.212</c:v>
                </c:pt>
                <c:pt idx="1369">
                  <c:v>1111.019</c:v>
                </c:pt>
                <c:pt idx="1370">
                  <c:v>1111.787</c:v>
                </c:pt>
                <c:pt idx="1371">
                  <c:v>1112.6030000000001</c:v>
                </c:pt>
                <c:pt idx="1372">
                  <c:v>1113.3900000000001</c:v>
                </c:pt>
                <c:pt idx="1373">
                  <c:v>1114.165</c:v>
                </c:pt>
                <c:pt idx="1374">
                  <c:v>1114.951</c:v>
                </c:pt>
                <c:pt idx="1375">
                  <c:v>1115.739</c:v>
                </c:pt>
                <c:pt idx="1376">
                  <c:v>1116.5429999999999</c:v>
                </c:pt>
                <c:pt idx="1377">
                  <c:v>1117.3209999999999</c:v>
                </c:pt>
                <c:pt idx="1378">
                  <c:v>1118.133</c:v>
                </c:pt>
                <c:pt idx="1379">
                  <c:v>1118.92</c:v>
                </c:pt>
                <c:pt idx="1380">
                  <c:v>1119.692</c:v>
                </c:pt>
                <c:pt idx="1381">
                  <c:v>1120.5050000000001</c:v>
                </c:pt>
                <c:pt idx="1382">
                  <c:v>1121.289</c:v>
                </c:pt>
                <c:pt idx="1383">
                  <c:v>1122.0940000000001</c:v>
                </c:pt>
                <c:pt idx="1384">
                  <c:v>1122.874</c:v>
                </c:pt>
                <c:pt idx="1385">
                  <c:v>1123.692</c:v>
                </c:pt>
                <c:pt idx="1386">
                  <c:v>1124.4860000000001</c:v>
                </c:pt>
                <c:pt idx="1387">
                  <c:v>1125.279</c:v>
                </c:pt>
                <c:pt idx="1388">
                  <c:v>1126.0820000000001</c:v>
                </c:pt>
                <c:pt idx="1389">
                  <c:v>1126.856</c:v>
                </c:pt>
                <c:pt idx="1390">
                  <c:v>1127.6489999999999</c:v>
                </c:pt>
                <c:pt idx="1391">
                  <c:v>1128.4449999999999</c:v>
                </c:pt>
                <c:pt idx="1392">
                  <c:v>1129.2190000000001</c:v>
                </c:pt>
                <c:pt idx="1393">
                  <c:v>1130.0150000000001</c:v>
                </c:pt>
                <c:pt idx="1394">
                  <c:v>1130.825</c:v>
                </c:pt>
                <c:pt idx="1395">
                  <c:v>1131.6320000000001</c:v>
                </c:pt>
                <c:pt idx="1396">
                  <c:v>1132.434</c:v>
                </c:pt>
                <c:pt idx="1397">
                  <c:v>1133.229</c:v>
                </c:pt>
                <c:pt idx="1398">
                  <c:v>1134.021</c:v>
                </c:pt>
                <c:pt idx="1399">
                  <c:v>1134.808</c:v>
                </c:pt>
                <c:pt idx="1400">
                  <c:v>1135.578</c:v>
                </c:pt>
                <c:pt idx="1401">
                  <c:v>1136.3869999999999</c:v>
                </c:pt>
                <c:pt idx="1402">
                  <c:v>1137.1659999999999</c:v>
                </c:pt>
                <c:pt idx="1403">
                  <c:v>1137.962</c:v>
                </c:pt>
                <c:pt idx="1404">
                  <c:v>1138.76</c:v>
                </c:pt>
                <c:pt idx="1405">
                  <c:v>1139.5619999999999</c:v>
                </c:pt>
                <c:pt idx="1406">
                  <c:v>1140.346</c:v>
                </c:pt>
                <c:pt idx="1407">
                  <c:v>1141.126</c:v>
                </c:pt>
                <c:pt idx="1408">
                  <c:v>1141.922</c:v>
                </c:pt>
                <c:pt idx="1409">
                  <c:v>1142.7059999999999</c:v>
                </c:pt>
                <c:pt idx="1410">
                  <c:v>1143.5150000000001</c:v>
                </c:pt>
                <c:pt idx="1411">
                  <c:v>1144.2940000000001</c:v>
                </c:pt>
                <c:pt idx="1412">
                  <c:v>1145.1120000000001</c:v>
                </c:pt>
                <c:pt idx="1413">
                  <c:v>1145.8910000000001</c:v>
                </c:pt>
                <c:pt idx="1414">
                  <c:v>1146.6590000000001</c:v>
                </c:pt>
                <c:pt idx="1415">
                  <c:v>1147.47</c:v>
                </c:pt>
                <c:pt idx="1416">
                  <c:v>1148.2429999999999</c:v>
                </c:pt>
                <c:pt idx="1417">
                  <c:v>1149.056</c:v>
                </c:pt>
                <c:pt idx="1418">
                  <c:v>1149.848</c:v>
                </c:pt>
                <c:pt idx="1419">
                  <c:v>1150.6379999999999</c:v>
                </c:pt>
                <c:pt idx="1420">
                  <c:v>1151.4469999999999</c:v>
                </c:pt>
                <c:pt idx="1421">
                  <c:v>1152.22</c:v>
                </c:pt>
                <c:pt idx="1422">
                  <c:v>1153.0309999999999</c:v>
                </c:pt>
                <c:pt idx="1423">
                  <c:v>1153.8019999999999</c:v>
                </c:pt>
                <c:pt idx="1424">
                  <c:v>1154.588</c:v>
                </c:pt>
                <c:pt idx="1425">
                  <c:v>1155.3789999999999</c:v>
                </c:pt>
                <c:pt idx="1426">
                  <c:v>1156.173</c:v>
                </c:pt>
                <c:pt idx="1427">
                  <c:v>1156.963</c:v>
                </c:pt>
                <c:pt idx="1428">
                  <c:v>1157.7660000000001</c:v>
                </c:pt>
                <c:pt idx="1429">
                  <c:v>1158.5640000000001</c:v>
                </c:pt>
                <c:pt idx="1430">
                  <c:v>1159.3620000000001</c:v>
                </c:pt>
                <c:pt idx="1431">
                  <c:v>1160.152</c:v>
                </c:pt>
                <c:pt idx="1432">
                  <c:v>1160.92</c:v>
                </c:pt>
                <c:pt idx="1433">
                  <c:v>1161.72</c:v>
                </c:pt>
                <c:pt idx="1434">
                  <c:v>1162.499</c:v>
                </c:pt>
                <c:pt idx="1435">
                  <c:v>1163.29</c:v>
                </c:pt>
                <c:pt idx="1436">
                  <c:v>1164.0909999999999</c:v>
                </c:pt>
                <c:pt idx="1437">
                  <c:v>1164.883</c:v>
                </c:pt>
                <c:pt idx="1438">
                  <c:v>1165.6769999999999</c:v>
                </c:pt>
                <c:pt idx="1439">
                  <c:v>1166.489</c:v>
                </c:pt>
                <c:pt idx="1440">
                  <c:v>1167.288</c:v>
                </c:pt>
                <c:pt idx="1441">
                  <c:v>1168.0619999999999</c:v>
                </c:pt>
                <c:pt idx="1442">
                  <c:v>1168.8520000000001</c:v>
                </c:pt>
                <c:pt idx="1443">
                  <c:v>1169.6389999999999</c:v>
                </c:pt>
                <c:pt idx="1444">
                  <c:v>1170.4469999999999</c:v>
                </c:pt>
                <c:pt idx="1445">
                  <c:v>1171.2470000000001</c:v>
                </c:pt>
                <c:pt idx="1446">
                  <c:v>1172.048</c:v>
                </c:pt>
                <c:pt idx="1447">
                  <c:v>1172.8320000000001</c:v>
                </c:pt>
                <c:pt idx="1448">
                  <c:v>1173.607</c:v>
                </c:pt>
                <c:pt idx="1449">
                  <c:v>1174.4190000000001</c:v>
                </c:pt>
                <c:pt idx="1450">
                  <c:v>1175.2070000000001</c:v>
                </c:pt>
                <c:pt idx="1451">
                  <c:v>1175.998</c:v>
                </c:pt>
                <c:pt idx="1452">
                  <c:v>1176.806</c:v>
                </c:pt>
                <c:pt idx="1453">
                  <c:v>1177.6010000000001</c:v>
                </c:pt>
                <c:pt idx="1454">
                  <c:v>1178.4059999999999</c:v>
                </c:pt>
                <c:pt idx="1455">
                  <c:v>1179.192</c:v>
                </c:pt>
                <c:pt idx="1456">
                  <c:v>1179.9860000000001</c:v>
                </c:pt>
                <c:pt idx="1457">
                  <c:v>1180.749</c:v>
                </c:pt>
                <c:pt idx="1458">
                  <c:v>1181.5540000000001</c:v>
                </c:pt>
                <c:pt idx="1459">
                  <c:v>1182.327</c:v>
                </c:pt>
                <c:pt idx="1460">
                  <c:v>1183.145</c:v>
                </c:pt>
                <c:pt idx="1461">
                  <c:v>1183.9449999999999</c:v>
                </c:pt>
                <c:pt idx="1462">
                  <c:v>1184.7370000000001</c:v>
                </c:pt>
                <c:pt idx="1463">
                  <c:v>1185.528</c:v>
                </c:pt>
                <c:pt idx="1464">
                  <c:v>1186.3109999999999</c:v>
                </c:pt>
                <c:pt idx="1465">
                  <c:v>1187.096</c:v>
                </c:pt>
                <c:pt idx="1466">
                  <c:v>1187.886</c:v>
                </c:pt>
                <c:pt idx="1467">
                  <c:v>1188.6690000000001</c:v>
                </c:pt>
                <c:pt idx="1468">
                  <c:v>1189.461</c:v>
                </c:pt>
                <c:pt idx="1469">
                  <c:v>1190.26</c:v>
                </c:pt>
                <c:pt idx="1470">
                  <c:v>1191.069</c:v>
                </c:pt>
                <c:pt idx="1471">
                  <c:v>1191.8389999999999</c:v>
                </c:pt>
                <c:pt idx="1472">
                  <c:v>1192.654</c:v>
                </c:pt>
                <c:pt idx="1473">
                  <c:v>1193.4369999999999</c:v>
                </c:pt>
                <c:pt idx="1474">
                  <c:v>1194.2349999999999</c:v>
                </c:pt>
                <c:pt idx="1475">
                  <c:v>1195.0150000000001</c:v>
                </c:pt>
                <c:pt idx="1476">
                  <c:v>1195.8040000000001</c:v>
                </c:pt>
                <c:pt idx="1477">
                  <c:v>1196.598</c:v>
                </c:pt>
                <c:pt idx="1478">
                  <c:v>1197.4069999999999</c:v>
                </c:pt>
                <c:pt idx="1479">
                  <c:v>1198.212</c:v>
                </c:pt>
                <c:pt idx="1480">
                  <c:v>1199</c:v>
                </c:pt>
                <c:pt idx="1481">
                  <c:v>1199.796</c:v>
                </c:pt>
                <c:pt idx="1482">
                  <c:v>1200.579</c:v>
                </c:pt>
                <c:pt idx="1483">
                  <c:v>1201.3789999999999</c:v>
                </c:pt>
                <c:pt idx="1484">
                  <c:v>1202.1690000000001</c:v>
                </c:pt>
                <c:pt idx="1485">
                  <c:v>1202.961</c:v>
                </c:pt>
                <c:pt idx="1486">
                  <c:v>1203.7660000000001</c:v>
                </c:pt>
                <c:pt idx="1487">
                  <c:v>1204.575</c:v>
                </c:pt>
                <c:pt idx="1488">
                  <c:v>1205.3820000000001</c:v>
                </c:pt>
                <c:pt idx="1489">
                  <c:v>1206.165</c:v>
                </c:pt>
                <c:pt idx="1490">
                  <c:v>1206.9639999999999</c:v>
                </c:pt>
                <c:pt idx="1491">
                  <c:v>1207.73</c:v>
                </c:pt>
                <c:pt idx="1492">
                  <c:v>1208.5409999999999</c:v>
                </c:pt>
                <c:pt idx="1493">
                  <c:v>1209.337</c:v>
                </c:pt>
                <c:pt idx="1494">
                  <c:v>1210.135</c:v>
                </c:pt>
                <c:pt idx="1495">
                  <c:v>1210.9359999999999</c:v>
                </c:pt>
                <c:pt idx="1496">
                  <c:v>1211.7280000000001</c:v>
                </c:pt>
                <c:pt idx="1497">
                  <c:v>1212.499</c:v>
                </c:pt>
                <c:pt idx="1498">
                  <c:v>1213.2950000000001</c:v>
                </c:pt>
                <c:pt idx="1499">
                  <c:v>1214.078</c:v>
                </c:pt>
                <c:pt idx="1500">
                  <c:v>1214.875</c:v>
                </c:pt>
                <c:pt idx="1501">
                  <c:v>1215.6590000000001</c:v>
                </c:pt>
                <c:pt idx="1502">
                  <c:v>1216.454</c:v>
                </c:pt>
                <c:pt idx="1503">
                  <c:v>1217.2639999999999</c:v>
                </c:pt>
                <c:pt idx="1504">
                  <c:v>1218.068</c:v>
                </c:pt>
                <c:pt idx="1505">
                  <c:v>1218.818</c:v>
                </c:pt>
                <c:pt idx="1506">
                  <c:v>1219.6389999999999</c:v>
                </c:pt>
                <c:pt idx="1507">
                  <c:v>1220.4100000000001</c:v>
                </c:pt>
                <c:pt idx="1508">
                  <c:v>1221.22</c:v>
                </c:pt>
                <c:pt idx="1509">
                  <c:v>1221.9960000000001</c:v>
                </c:pt>
                <c:pt idx="1510">
                  <c:v>1223.5719999999999</c:v>
                </c:pt>
                <c:pt idx="1511">
                  <c:v>1224.373</c:v>
                </c:pt>
                <c:pt idx="1512">
                  <c:v>1225.1679999999999</c:v>
                </c:pt>
                <c:pt idx="1513">
                  <c:v>1225.941</c:v>
                </c:pt>
                <c:pt idx="1514">
                  <c:v>1226.739</c:v>
                </c:pt>
                <c:pt idx="1515">
                  <c:v>1227.521</c:v>
                </c:pt>
                <c:pt idx="1516">
                  <c:v>1228.317</c:v>
                </c:pt>
                <c:pt idx="1517">
                  <c:v>1229.1020000000001</c:v>
                </c:pt>
                <c:pt idx="1518">
                  <c:v>1229.896</c:v>
                </c:pt>
                <c:pt idx="1519">
                  <c:v>1230.693</c:v>
                </c:pt>
                <c:pt idx="1520">
                  <c:v>1231.4939999999999</c:v>
                </c:pt>
                <c:pt idx="1521">
                  <c:v>1232.2950000000001</c:v>
                </c:pt>
                <c:pt idx="1522">
                  <c:v>1233.079</c:v>
                </c:pt>
                <c:pt idx="1523">
                  <c:v>1233.8679999999999</c:v>
                </c:pt>
                <c:pt idx="1524">
                  <c:v>1234.655</c:v>
                </c:pt>
                <c:pt idx="1525">
                  <c:v>1235.432</c:v>
                </c:pt>
                <c:pt idx="1526">
                  <c:v>1236.2429999999999</c:v>
                </c:pt>
                <c:pt idx="1527">
                  <c:v>1237.0409999999999</c:v>
                </c:pt>
                <c:pt idx="1528">
                  <c:v>1237.846</c:v>
                </c:pt>
                <c:pt idx="1529">
                  <c:v>1238.6420000000001</c:v>
                </c:pt>
                <c:pt idx="1530">
                  <c:v>1239.421</c:v>
                </c:pt>
                <c:pt idx="1531">
                  <c:v>1240.1990000000001</c:v>
                </c:pt>
                <c:pt idx="1532">
                  <c:v>1241.0039999999999</c:v>
                </c:pt>
                <c:pt idx="1533">
                  <c:v>1241.7919999999999</c:v>
                </c:pt>
                <c:pt idx="1534">
                  <c:v>1242.595</c:v>
                </c:pt>
                <c:pt idx="1535">
                  <c:v>1243.4010000000001</c:v>
                </c:pt>
                <c:pt idx="1536">
                  <c:v>1244.2139999999999</c:v>
                </c:pt>
                <c:pt idx="1537">
                  <c:v>1245.01</c:v>
                </c:pt>
                <c:pt idx="1538">
                  <c:v>1245.7360000000001</c:v>
                </c:pt>
                <c:pt idx="1539">
                  <c:v>1246.556</c:v>
                </c:pt>
                <c:pt idx="1540">
                  <c:v>1247.3409999999999</c:v>
                </c:pt>
                <c:pt idx="1541">
                  <c:v>1248.1320000000001</c:v>
                </c:pt>
                <c:pt idx="1542">
                  <c:v>1248.922</c:v>
                </c:pt>
                <c:pt idx="1543">
                  <c:v>1249.721</c:v>
                </c:pt>
                <c:pt idx="1544">
                  <c:v>1250.5160000000001</c:v>
                </c:pt>
                <c:pt idx="1545">
                  <c:v>1251.3150000000001</c:v>
                </c:pt>
                <c:pt idx="1546">
                  <c:v>1252.116</c:v>
                </c:pt>
                <c:pt idx="1547">
                  <c:v>1252.874</c:v>
                </c:pt>
                <c:pt idx="1548">
                  <c:v>1253.673</c:v>
                </c:pt>
                <c:pt idx="1549">
                  <c:v>1254.4690000000001</c:v>
                </c:pt>
                <c:pt idx="1550">
                  <c:v>1255.2550000000001</c:v>
                </c:pt>
                <c:pt idx="1551">
                  <c:v>1256.0650000000001</c:v>
                </c:pt>
                <c:pt idx="1552">
                  <c:v>1256.8440000000001</c:v>
                </c:pt>
                <c:pt idx="1553">
                  <c:v>1257.6469999999999</c:v>
                </c:pt>
                <c:pt idx="1554">
                  <c:v>1258.433</c:v>
                </c:pt>
                <c:pt idx="1555">
                  <c:v>1259.231</c:v>
                </c:pt>
                <c:pt idx="1556">
                  <c:v>1260.028</c:v>
                </c:pt>
                <c:pt idx="1557">
                  <c:v>1260.796</c:v>
                </c:pt>
                <c:pt idx="1558">
                  <c:v>1261.5999999999999</c:v>
                </c:pt>
                <c:pt idx="1559">
                  <c:v>1262.3800000000001</c:v>
                </c:pt>
                <c:pt idx="1560">
                  <c:v>1263.1769999999999</c:v>
                </c:pt>
                <c:pt idx="1561">
                  <c:v>1263.9639999999999</c:v>
                </c:pt>
                <c:pt idx="1562">
                  <c:v>1264.751</c:v>
                </c:pt>
                <c:pt idx="1563">
                  <c:v>1265.5409999999999</c:v>
                </c:pt>
                <c:pt idx="1564">
                  <c:v>1266.347</c:v>
                </c:pt>
                <c:pt idx="1565">
                  <c:v>1267.125</c:v>
                </c:pt>
                <c:pt idx="1566">
                  <c:v>1267.914</c:v>
                </c:pt>
                <c:pt idx="1567">
                  <c:v>1268.71</c:v>
                </c:pt>
                <c:pt idx="1568">
                  <c:v>1269.519</c:v>
                </c:pt>
                <c:pt idx="1569">
                  <c:v>1270.306</c:v>
                </c:pt>
                <c:pt idx="1570">
                  <c:v>1271.116</c:v>
                </c:pt>
                <c:pt idx="1571">
                  <c:v>1271.893</c:v>
                </c:pt>
                <c:pt idx="1572">
                  <c:v>1272.6569999999999</c:v>
                </c:pt>
                <c:pt idx="1573">
                  <c:v>1273.46</c:v>
                </c:pt>
                <c:pt idx="1574">
                  <c:v>1274.258</c:v>
                </c:pt>
                <c:pt idx="1575">
                  <c:v>1275.05</c:v>
                </c:pt>
                <c:pt idx="1576">
                  <c:v>1275.8510000000001</c:v>
                </c:pt>
                <c:pt idx="1577">
                  <c:v>1276.654</c:v>
                </c:pt>
                <c:pt idx="1578">
                  <c:v>1277.479</c:v>
                </c:pt>
                <c:pt idx="1579">
                  <c:v>1278.239</c:v>
                </c:pt>
                <c:pt idx="1580">
                  <c:v>1279.0540000000001</c:v>
                </c:pt>
                <c:pt idx="1581">
                  <c:v>1279.8119999999999</c:v>
                </c:pt>
                <c:pt idx="1582">
                  <c:v>1280.6099999999999</c:v>
                </c:pt>
                <c:pt idx="1583">
                  <c:v>1281.4179999999999</c:v>
                </c:pt>
                <c:pt idx="1584">
                  <c:v>1282.1959999999999</c:v>
                </c:pt>
                <c:pt idx="1585">
                  <c:v>1283.0050000000001</c:v>
                </c:pt>
                <c:pt idx="1586">
                  <c:v>1283.8040000000001</c:v>
                </c:pt>
                <c:pt idx="1587">
                  <c:v>1284.5889999999999</c:v>
                </c:pt>
                <c:pt idx="1588">
                  <c:v>1285.3879999999999</c:v>
                </c:pt>
                <c:pt idx="1589">
                  <c:v>1286.162</c:v>
                </c:pt>
                <c:pt idx="1590">
                  <c:v>1286.9680000000001</c:v>
                </c:pt>
                <c:pt idx="1591">
                  <c:v>1287.7429999999999</c:v>
                </c:pt>
                <c:pt idx="1592">
                  <c:v>1288.538</c:v>
                </c:pt>
                <c:pt idx="1593">
                  <c:v>1289.338</c:v>
                </c:pt>
                <c:pt idx="1594">
                  <c:v>1290.136</c:v>
                </c:pt>
                <c:pt idx="1595">
                  <c:v>1290.903</c:v>
                </c:pt>
                <c:pt idx="1596">
                  <c:v>1291.704</c:v>
                </c:pt>
                <c:pt idx="1597">
                  <c:v>1292.5029999999999</c:v>
                </c:pt>
                <c:pt idx="1598">
                  <c:v>1293.296</c:v>
                </c:pt>
                <c:pt idx="1599">
                  <c:v>1294.0899999999999</c:v>
                </c:pt>
                <c:pt idx="1600">
                  <c:v>1294.876</c:v>
                </c:pt>
                <c:pt idx="1601">
                  <c:v>1295.6669999999999</c:v>
                </c:pt>
                <c:pt idx="1602">
                  <c:v>1296.472</c:v>
                </c:pt>
                <c:pt idx="1603">
                  <c:v>1297.2539999999999</c:v>
                </c:pt>
                <c:pt idx="1604">
                  <c:v>1298.0519999999999</c:v>
                </c:pt>
                <c:pt idx="1605">
                  <c:v>1298.828</c:v>
                </c:pt>
                <c:pt idx="1606">
                  <c:v>1299.605</c:v>
                </c:pt>
                <c:pt idx="1607">
                  <c:v>1300.395</c:v>
                </c:pt>
                <c:pt idx="1608">
                  <c:v>1301.194</c:v>
                </c:pt>
                <c:pt idx="1609">
                  <c:v>1301.989</c:v>
                </c:pt>
                <c:pt idx="1610">
                  <c:v>1302.8030000000001</c:v>
                </c:pt>
                <c:pt idx="1611">
                  <c:v>1303.5909999999999</c:v>
                </c:pt>
                <c:pt idx="1612">
                  <c:v>1304.403</c:v>
                </c:pt>
                <c:pt idx="1613">
                  <c:v>1305.18</c:v>
                </c:pt>
                <c:pt idx="1614">
                  <c:v>1305.9649999999999</c:v>
                </c:pt>
                <c:pt idx="1615">
                  <c:v>1306.7470000000001</c:v>
                </c:pt>
                <c:pt idx="1616">
                  <c:v>1307.529</c:v>
                </c:pt>
                <c:pt idx="1617">
                  <c:v>1308.3409999999999</c:v>
                </c:pt>
                <c:pt idx="1618">
                  <c:v>1309.1279999999999</c:v>
                </c:pt>
                <c:pt idx="1619">
                  <c:v>1309.9179999999999</c:v>
                </c:pt>
                <c:pt idx="1620">
                  <c:v>1310.7460000000001</c:v>
                </c:pt>
                <c:pt idx="1621">
                  <c:v>1311.5170000000001</c:v>
                </c:pt>
                <c:pt idx="1622">
                  <c:v>1312.309</c:v>
                </c:pt>
                <c:pt idx="1623">
                  <c:v>1313.078</c:v>
                </c:pt>
                <c:pt idx="1624">
                  <c:v>1313.87</c:v>
                </c:pt>
                <c:pt idx="1625">
                  <c:v>1314.674</c:v>
                </c:pt>
                <c:pt idx="1626">
                  <c:v>1315.4659999999999</c:v>
                </c:pt>
                <c:pt idx="1627">
                  <c:v>1316.28</c:v>
                </c:pt>
                <c:pt idx="1628">
                  <c:v>1317.068</c:v>
                </c:pt>
                <c:pt idx="1629">
                  <c:v>1317.83</c:v>
                </c:pt>
                <c:pt idx="1630">
                  <c:v>1318.6420000000001</c:v>
                </c:pt>
                <c:pt idx="1631">
                  <c:v>1319.4570000000001</c:v>
                </c:pt>
                <c:pt idx="1632">
                  <c:v>1320.241</c:v>
                </c:pt>
                <c:pt idx="1633">
                  <c:v>1321.0309999999999</c:v>
                </c:pt>
                <c:pt idx="1634">
                  <c:v>1321.8240000000001</c:v>
                </c:pt>
                <c:pt idx="1635">
                  <c:v>1322.6130000000001</c:v>
                </c:pt>
                <c:pt idx="1636">
                  <c:v>1323.4079999999999</c:v>
                </c:pt>
                <c:pt idx="1637">
                  <c:v>1324.201</c:v>
                </c:pt>
                <c:pt idx="1638">
                  <c:v>1324.9749999999999</c:v>
                </c:pt>
                <c:pt idx="1639">
                  <c:v>1325.7650000000001</c:v>
                </c:pt>
                <c:pt idx="1640">
                  <c:v>1326.559</c:v>
                </c:pt>
                <c:pt idx="1641">
                  <c:v>1327.348</c:v>
                </c:pt>
                <c:pt idx="1642">
                  <c:v>1328.1369999999999</c:v>
                </c:pt>
                <c:pt idx="1643">
                  <c:v>1328.9459999999999</c:v>
                </c:pt>
                <c:pt idx="1644">
                  <c:v>1329.75</c:v>
                </c:pt>
                <c:pt idx="1645">
                  <c:v>1330.5409999999999</c:v>
                </c:pt>
                <c:pt idx="1646">
                  <c:v>1331.33</c:v>
                </c:pt>
                <c:pt idx="1647">
                  <c:v>1332.1310000000001</c:v>
                </c:pt>
                <c:pt idx="1648">
                  <c:v>1332.9010000000001</c:v>
                </c:pt>
                <c:pt idx="1649">
                  <c:v>1333.6869999999999</c:v>
                </c:pt>
                <c:pt idx="1650">
                  <c:v>1334.4839999999999</c:v>
                </c:pt>
                <c:pt idx="1651">
                  <c:v>1335.2660000000001</c:v>
                </c:pt>
                <c:pt idx="1652">
                  <c:v>1336.079</c:v>
                </c:pt>
                <c:pt idx="1653">
                  <c:v>1336.8810000000001</c:v>
                </c:pt>
                <c:pt idx="1654">
                  <c:v>1337.683</c:v>
                </c:pt>
                <c:pt idx="1655">
                  <c:v>1338.4549999999999</c:v>
                </c:pt>
                <c:pt idx="1656">
                  <c:v>1339.24</c:v>
                </c:pt>
                <c:pt idx="1657">
                  <c:v>1340.0229999999999</c:v>
                </c:pt>
                <c:pt idx="1658">
                  <c:v>1340.817</c:v>
                </c:pt>
                <c:pt idx="1659">
                  <c:v>1341.6210000000001</c:v>
                </c:pt>
                <c:pt idx="1660">
                  <c:v>1342.412</c:v>
                </c:pt>
                <c:pt idx="1661">
                  <c:v>1343.231</c:v>
                </c:pt>
                <c:pt idx="1662">
                  <c:v>1344.0170000000001</c:v>
                </c:pt>
                <c:pt idx="1663">
                  <c:v>1344.777</c:v>
                </c:pt>
                <c:pt idx="1664">
                  <c:v>1345.588</c:v>
                </c:pt>
                <c:pt idx="1665">
                  <c:v>1346.3820000000001</c:v>
                </c:pt>
                <c:pt idx="1666">
                  <c:v>1347.1849999999999</c:v>
                </c:pt>
                <c:pt idx="1667">
                  <c:v>1347.98</c:v>
                </c:pt>
                <c:pt idx="1668">
                  <c:v>1348.7760000000001</c:v>
                </c:pt>
                <c:pt idx="1669">
                  <c:v>1349.578</c:v>
                </c:pt>
                <c:pt idx="1670">
                  <c:v>1350.357</c:v>
                </c:pt>
                <c:pt idx="1671">
                  <c:v>1351.1579999999999</c:v>
                </c:pt>
                <c:pt idx="1672">
                  <c:v>1351.933</c:v>
                </c:pt>
                <c:pt idx="1673">
                  <c:v>1352.722</c:v>
                </c:pt>
                <c:pt idx="1674">
                  <c:v>1353.529</c:v>
                </c:pt>
                <c:pt idx="1675">
                  <c:v>1354.325</c:v>
                </c:pt>
                <c:pt idx="1676">
                  <c:v>1355.1179999999999</c:v>
                </c:pt>
                <c:pt idx="1677">
                  <c:v>1355.9190000000001</c:v>
                </c:pt>
                <c:pt idx="1678">
                  <c:v>1356.701</c:v>
                </c:pt>
                <c:pt idx="1679">
                  <c:v>1357.5029999999999</c:v>
                </c:pt>
                <c:pt idx="1680">
                  <c:v>1358.2819999999999</c:v>
                </c:pt>
                <c:pt idx="1681">
                  <c:v>1359.0840000000001</c:v>
                </c:pt>
                <c:pt idx="1682">
                  <c:v>1359.8630000000001</c:v>
                </c:pt>
                <c:pt idx="1683">
                  <c:v>1360.6590000000001</c:v>
                </c:pt>
                <c:pt idx="1684">
                  <c:v>1361.452</c:v>
                </c:pt>
                <c:pt idx="1685">
                  <c:v>1362.25</c:v>
                </c:pt>
                <c:pt idx="1686">
                  <c:v>1363.04</c:v>
                </c:pt>
                <c:pt idx="1687">
                  <c:v>1363.8440000000001</c:v>
                </c:pt>
                <c:pt idx="1688">
                  <c:v>1364.6420000000001</c:v>
                </c:pt>
                <c:pt idx="1689">
                  <c:v>1365.4110000000001</c:v>
                </c:pt>
                <c:pt idx="1690">
                  <c:v>1366.1880000000001</c:v>
                </c:pt>
                <c:pt idx="1691">
                  <c:v>1366.9780000000001</c:v>
                </c:pt>
                <c:pt idx="1692">
                  <c:v>1367.7570000000001</c:v>
                </c:pt>
                <c:pt idx="1693">
                  <c:v>1368.567</c:v>
                </c:pt>
                <c:pt idx="1694">
                  <c:v>1369.355</c:v>
                </c:pt>
                <c:pt idx="1695">
                  <c:v>1370.165</c:v>
                </c:pt>
                <c:pt idx="1696">
                  <c:v>1370.9570000000001</c:v>
                </c:pt>
                <c:pt idx="1697">
                  <c:v>1371.7090000000001</c:v>
                </c:pt>
                <c:pt idx="1698">
                  <c:v>1372.518</c:v>
                </c:pt>
                <c:pt idx="1699">
                  <c:v>1373.2950000000001</c:v>
                </c:pt>
                <c:pt idx="1700">
                  <c:v>1374.105</c:v>
                </c:pt>
                <c:pt idx="1701">
                  <c:v>1374.905</c:v>
                </c:pt>
                <c:pt idx="1702">
                  <c:v>1375.694</c:v>
                </c:pt>
                <c:pt idx="1703">
                  <c:v>1376.4960000000001</c:v>
                </c:pt>
                <c:pt idx="1704">
                  <c:v>1377.2919999999999</c:v>
                </c:pt>
                <c:pt idx="1705">
                  <c:v>1378.076</c:v>
                </c:pt>
                <c:pt idx="1706">
                  <c:v>1378.8630000000001</c:v>
                </c:pt>
                <c:pt idx="1707">
                  <c:v>1379.6510000000001</c:v>
                </c:pt>
                <c:pt idx="1708">
                  <c:v>1380.4480000000001</c:v>
                </c:pt>
                <c:pt idx="1709">
                  <c:v>1381.2460000000001</c:v>
                </c:pt>
                <c:pt idx="1710">
                  <c:v>1382.0429999999999</c:v>
                </c:pt>
                <c:pt idx="1711">
                  <c:v>1382.8409999999999</c:v>
                </c:pt>
                <c:pt idx="1712">
                  <c:v>1383.6320000000001</c:v>
                </c:pt>
                <c:pt idx="1713">
                  <c:v>1384.4159999999999</c:v>
                </c:pt>
                <c:pt idx="1714">
                  <c:v>1385.203</c:v>
                </c:pt>
                <c:pt idx="1715">
                  <c:v>1385.998</c:v>
                </c:pt>
                <c:pt idx="1716">
                  <c:v>1386.7929999999999</c:v>
                </c:pt>
                <c:pt idx="1717">
                  <c:v>1387.606</c:v>
                </c:pt>
                <c:pt idx="1718">
                  <c:v>1388.4169999999999</c:v>
                </c:pt>
                <c:pt idx="1719">
                  <c:v>1389.202</c:v>
                </c:pt>
                <c:pt idx="1720">
                  <c:v>1390.0029999999999</c:v>
                </c:pt>
                <c:pt idx="1721">
                  <c:v>1390.7860000000001</c:v>
                </c:pt>
                <c:pt idx="1722">
                  <c:v>1391.6030000000001</c:v>
                </c:pt>
                <c:pt idx="1723">
                  <c:v>1392.3810000000001</c:v>
                </c:pt>
                <c:pt idx="1724">
                  <c:v>1393.1510000000001</c:v>
                </c:pt>
                <c:pt idx="1725">
                  <c:v>1393.9570000000001</c:v>
                </c:pt>
                <c:pt idx="1726">
                  <c:v>1394.729</c:v>
                </c:pt>
                <c:pt idx="1727">
                  <c:v>1395.5530000000001</c:v>
                </c:pt>
                <c:pt idx="1728">
                  <c:v>1396.3409999999999</c:v>
                </c:pt>
                <c:pt idx="1729">
                  <c:v>1397.134</c:v>
                </c:pt>
                <c:pt idx="1730">
                  <c:v>1397.9159999999999</c:v>
                </c:pt>
                <c:pt idx="1731">
                  <c:v>1398.6790000000001</c:v>
                </c:pt>
                <c:pt idx="1732">
                  <c:v>1399.4829999999999</c:v>
                </c:pt>
                <c:pt idx="1733">
                  <c:v>1400.2719999999999</c:v>
                </c:pt>
                <c:pt idx="1734">
                  <c:v>1401.078</c:v>
                </c:pt>
                <c:pt idx="1735">
                  <c:v>1401.8720000000001</c:v>
                </c:pt>
                <c:pt idx="1736">
                  <c:v>1402.6790000000001</c:v>
                </c:pt>
                <c:pt idx="1737">
                  <c:v>1403.479</c:v>
                </c:pt>
                <c:pt idx="1738">
                  <c:v>1404.261</c:v>
                </c:pt>
                <c:pt idx="1739">
                  <c:v>1405.0509999999999</c:v>
                </c:pt>
                <c:pt idx="1740">
                  <c:v>1405.8420000000001</c:v>
                </c:pt>
                <c:pt idx="1741">
                  <c:v>1406.6310000000001</c:v>
                </c:pt>
                <c:pt idx="1742">
                  <c:v>1407.421</c:v>
                </c:pt>
                <c:pt idx="1743">
                  <c:v>1408.2080000000001</c:v>
                </c:pt>
                <c:pt idx="1744">
                  <c:v>1409.0039999999999</c:v>
                </c:pt>
                <c:pt idx="1745">
                  <c:v>1409.798</c:v>
                </c:pt>
                <c:pt idx="1746">
                  <c:v>1410.5820000000001</c:v>
                </c:pt>
                <c:pt idx="1747">
                  <c:v>1411.3620000000001</c:v>
                </c:pt>
                <c:pt idx="1748">
                  <c:v>1412.1369999999999</c:v>
                </c:pt>
                <c:pt idx="1749">
                  <c:v>1412.95</c:v>
                </c:pt>
                <c:pt idx="1750">
                  <c:v>1413.7629999999999</c:v>
                </c:pt>
                <c:pt idx="1751">
                  <c:v>1414.5419999999999</c:v>
                </c:pt>
                <c:pt idx="1752">
                  <c:v>1415.354</c:v>
                </c:pt>
                <c:pt idx="1753">
                  <c:v>1416.145</c:v>
                </c:pt>
                <c:pt idx="1754">
                  <c:v>1416.933</c:v>
                </c:pt>
                <c:pt idx="1755">
                  <c:v>1417.7339999999999</c:v>
                </c:pt>
                <c:pt idx="1756">
                  <c:v>1418.519</c:v>
                </c:pt>
                <c:pt idx="1757">
                  <c:v>1419.32</c:v>
                </c:pt>
                <c:pt idx="1758">
                  <c:v>1420.104</c:v>
                </c:pt>
                <c:pt idx="1759">
                  <c:v>1420.9069999999999</c:v>
                </c:pt>
                <c:pt idx="1760">
                  <c:v>1421.6980000000001</c:v>
                </c:pt>
                <c:pt idx="1761">
                  <c:v>1422.502</c:v>
                </c:pt>
                <c:pt idx="1762">
                  <c:v>1423.296</c:v>
                </c:pt>
                <c:pt idx="1763">
                  <c:v>1424.0920000000001</c:v>
                </c:pt>
                <c:pt idx="1764">
                  <c:v>1424.8720000000001</c:v>
                </c:pt>
                <c:pt idx="1765">
                  <c:v>1425.6420000000001</c:v>
                </c:pt>
                <c:pt idx="1766">
                  <c:v>1426.442</c:v>
                </c:pt>
                <c:pt idx="1767">
                  <c:v>1427.2360000000001</c:v>
                </c:pt>
                <c:pt idx="1768">
                  <c:v>1428.048</c:v>
                </c:pt>
                <c:pt idx="1769">
                  <c:v>1428.836</c:v>
                </c:pt>
                <c:pt idx="1770">
                  <c:v>1429.6420000000001</c:v>
                </c:pt>
                <c:pt idx="1771">
                  <c:v>1430.451</c:v>
                </c:pt>
                <c:pt idx="1772">
                  <c:v>1431.229</c:v>
                </c:pt>
                <c:pt idx="1773">
                  <c:v>1432.0139999999999</c:v>
                </c:pt>
                <c:pt idx="1774">
                  <c:v>1432.8050000000001</c:v>
                </c:pt>
                <c:pt idx="1775">
                  <c:v>1433.5940000000001</c:v>
                </c:pt>
                <c:pt idx="1776">
                  <c:v>1434.3869999999999</c:v>
                </c:pt>
                <c:pt idx="1777">
                  <c:v>1435.18</c:v>
                </c:pt>
                <c:pt idx="1778">
                  <c:v>1435.9690000000001</c:v>
                </c:pt>
                <c:pt idx="1779">
                  <c:v>1436.7739999999999</c:v>
                </c:pt>
                <c:pt idx="1780">
                  <c:v>1437.55</c:v>
                </c:pt>
                <c:pt idx="1781">
                  <c:v>1438.3219999999999</c:v>
                </c:pt>
                <c:pt idx="1782">
                  <c:v>1439.117</c:v>
                </c:pt>
                <c:pt idx="1783">
                  <c:v>1439.9</c:v>
                </c:pt>
                <c:pt idx="1784">
                  <c:v>1440.7239999999999</c:v>
                </c:pt>
                <c:pt idx="1785">
                  <c:v>1441.4839999999999</c:v>
                </c:pt>
                <c:pt idx="1786">
                  <c:v>1442.298</c:v>
                </c:pt>
                <c:pt idx="1787">
                  <c:v>1443.0830000000001</c:v>
                </c:pt>
                <c:pt idx="1788">
                  <c:v>1443.8420000000001</c:v>
                </c:pt>
                <c:pt idx="1789">
                  <c:v>1444.65</c:v>
                </c:pt>
                <c:pt idx="1790">
                  <c:v>1445.4459999999999</c:v>
                </c:pt>
                <c:pt idx="1791">
                  <c:v>1446.2439999999999</c:v>
                </c:pt>
                <c:pt idx="1792">
                  <c:v>1447.0360000000001</c:v>
                </c:pt>
                <c:pt idx="1793">
                  <c:v>1447.83</c:v>
                </c:pt>
                <c:pt idx="1794">
                  <c:v>1448.625</c:v>
                </c:pt>
                <c:pt idx="1795">
                  <c:v>1449.4110000000001</c:v>
                </c:pt>
                <c:pt idx="1796">
                  <c:v>1450.1969999999999</c:v>
                </c:pt>
                <c:pt idx="1797">
                  <c:v>1450.9839999999999</c:v>
                </c:pt>
                <c:pt idx="1798">
                  <c:v>1451.7729999999999</c:v>
                </c:pt>
                <c:pt idx="1799">
                  <c:v>1452.5550000000001</c:v>
                </c:pt>
                <c:pt idx="1800">
                  <c:v>1453.348</c:v>
                </c:pt>
                <c:pt idx="1801">
                  <c:v>1454.145</c:v>
                </c:pt>
                <c:pt idx="1802">
                  <c:v>1454.9449999999999</c:v>
                </c:pt>
                <c:pt idx="1803">
                  <c:v>1455.7650000000001</c:v>
                </c:pt>
                <c:pt idx="1804">
                  <c:v>1456.5540000000001</c:v>
                </c:pt>
                <c:pt idx="1805">
                  <c:v>1457.3489999999999</c:v>
                </c:pt>
                <c:pt idx="1806">
                  <c:v>1458.144</c:v>
                </c:pt>
                <c:pt idx="1807">
                  <c:v>1458.933</c:v>
                </c:pt>
                <c:pt idx="1808">
                  <c:v>1459.732</c:v>
                </c:pt>
                <c:pt idx="1809">
                  <c:v>1460.5239999999999</c:v>
                </c:pt>
                <c:pt idx="1810">
                  <c:v>1461.306</c:v>
                </c:pt>
                <c:pt idx="1811">
                  <c:v>1462.123</c:v>
                </c:pt>
                <c:pt idx="1812">
                  <c:v>1462.8989999999999</c:v>
                </c:pt>
                <c:pt idx="1813">
                  <c:v>1463.7049999999999</c:v>
                </c:pt>
                <c:pt idx="1814">
                  <c:v>1464.4970000000001</c:v>
                </c:pt>
                <c:pt idx="1815">
                  <c:v>1465.26</c:v>
                </c:pt>
                <c:pt idx="1816">
                  <c:v>1466.0550000000001</c:v>
                </c:pt>
                <c:pt idx="1817">
                  <c:v>1466.84</c:v>
                </c:pt>
                <c:pt idx="1818">
                  <c:v>1467.6410000000001</c:v>
                </c:pt>
                <c:pt idx="1819">
                  <c:v>1468.425</c:v>
                </c:pt>
                <c:pt idx="1820">
                  <c:v>1469.22</c:v>
                </c:pt>
                <c:pt idx="1821">
                  <c:v>1470.01</c:v>
                </c:pt>
                <c:pt idx="1822">
                  <c:v>1470.7529999999999</c:v>
                </c:pt>
                <c:pt idx="1823">
                  <c:v>1471.5630000000001</c:v>
                </c:pt>
                <c:pt idx="1824">
                  <c:v>1472.3679999999999</c:v>
                </c:pt>
                <c:pt idx="1825">
                  <c:v>1473.164</c:v>
                </c:pt>
                <c:pt idx="1826">
                  <c:v>1473.9570000000001</c:v>
                </c:pt>
                <c:pt idx="1827">
                  <c:v>1474.759</c:v>
                </c:pt>
                <c:pt idx="1828">
                  <c:v>1475.549</c:v>
                </c:pt>
                <c:pt idx="1829">
                  <c:v>1476.3240000000001</c:v>
                </c:pt>
                <c:pt idx="1830">
                  <c:v>1477.123</c:v>
                </c:pt>
                <c:pt idx="1831">
                  <c:v>1477.905</c:v>
                </c:pt>
                <c:pt idx="1832">
                  <c:v>1478.7049999999999</c:v>
                </c:pt>
                <c:pt idx="1833">
                  <c:v>1479.4939999999999</c:v>
                </c:pt>
                <c:pt idx="1834">
                  <c:v>1480.297</c:v>
                </c:pt>
                <c:pt idx="1835">
                  <c:v>1481.09</c:v>
                </c:pt>
                <c:pt idx="1836">
                  <c:v>1481.8910000000001</c:v>
                </c:pt>
                <c:pt idx="1837">
                  <c:v>1482.6859999999999</c:v>
                </c:pt>
                <c:pt idx="1838">
                  <c:v>1483.47</c:v>
                </c:pt>
                <c:pt idx="1839">
                  <c:v>1484.251</c:v>
                </c:pt>
                <c:pt idx="1840">
                  <c:v>1485.0450000000001</c:v>
                </c:pt>
                <c:pt idx="1841">
                  <c:v>1485.848</c:v>
                </c:pt>
                <c:pt idx="1842">
                  <c:v>1486.635</c:v>
                </c:pt>
                <c:pt idx="1843">
                  <c:v>1487.4259999999999</c:v>
                </c:pt>
                <c:pt idx="1844">
                  <c:v>1488.2239999999999</c:v>
                </c:pt>
                <c:pt idx="1845">
                  <c:v>1489.0129999999999</c:v>
                </c:pt>
                <c:pt idx="1846">
                  <c:v>1489.828</c:v>
                </c:pt>
                <c:pt idx="1847">
                  <c:v>1490.6179999999999</c:v>
                </c:pt>
                <c:pt idx="1848">
                  <c:v>1491.43</c:v>
                </c:pt>
                <c:pt idx="1849">
                  <c:v>1492.2</c:v>
                </c:pt>
                <c:pt idx="1850">
                  <c:v>1492.9960000000001</c:v>
                </c:pt>
                <c:pt idx="1851">
                  <c:v>1493.797</c:v>
                </c:pt>
                <c:pt idx="1852">
                  <c:v>1494.596</c:v>
                </c:pt>
                <c:pt idx="1853">
                  <c:v>1495.3779999999999</c:v>
                </c:pt>
                <c:pt idx="1854">
                  <c:v>1496.182</c:v>
                </c:pt>
                <c:pt idx="1855">
                  <c:v>1496.9760000000001</c:v>
                </c:pt>
                <c:pt idx="1856">
                  <c:v>1497.739</c:v>
                </c:pt>
                <c:pt idx="1857">
                  <c:v>1498.549</c:v>
                </c:pt>
                <c:pt idx="1858">
                  <c:v>1499.3530000000001</c:v>
                </c:pt>
                <c:pt idx="1859">
                  <c:v>1500.152</c:v>
                </c:pt>
                <c:pt idx="1860">
                  <c:v>1500.942</c:v>
                </c:pt>
                <c:pt idx="1861">
                  <c:v>1501.7349999999999</c:v>
                </c:pt>
                <c:pt idx="1862">
                  <c:v>1502.5250000000001</c:v>
                </c:pt>
                <c:pt idx="1863">
                  <c:v>1503.3</c:v>
                </c:pt>
                <c:pt idx="1864">
                  <c:v>1504.1010000000001</c:v>
                </c:pt>
                <c:pt idx="1865">
                  <c:v>1504.8879999999999</c:v>
                </c:pt>
                <c:pt idx="1866">
                  <c:v>1505.6780000000001</c:v>
                </c:pt>
                <c:pt idx="1867">
                  <c:v>1506.4760000000001</c:v>
                </c:pt>
                <c:pt idx="1868">
                  <c:v>1507.278</c:v>
                </c:pt>
                <c:pt idx="1869">
                  <c:v>1508.068</c:v>
                </c:pt>
                <c:pt idx="1870">
                  <c:v>1508.8589999999999</c:v>
                </c:pt>
                <c:pt idx="1871">
                  <c:v>1509.644</c:v>
                </c:pt>
                <c:pt idx="1872">
                  <c:v>1510.4190000000001</c:v>
                </c:pt>
                <c:pt idx="1873">
                  <c:v>1511.2070000000001</c:v>
                </c:pt>
                <c:pt idx="1874">
                  <c:v>1512.002</c:v>
                </c:pt>
                <c:pt idx="1875">
                  <c:v>1512.798</c:v>
                </c:pt>
                <c:pt idx="1876">
                  <c:v>1513.5920000000001</c:v>
                </c:pt>
                <c:pt idx="1877">
                  <c:v>1514.385</c:v>
                </c:pt>
                <c:pt idx="1878">
                  <c:v>1515.1949999999999</c:v>
                </c:pt>
                <c:pt idx="1879">
                  <c:v>1515.9559999999999</c:v>
                </c:pt>
                <c:pt idx="1880">
                  <c:v>1516.7550000000001</c:v>
                </c:pt>
                <c:pt idx="1881">
                  <c:v>1517.5619999999999</c:v>
                </c:pt>
                <c:pt idx="1882">
                  <c:v>1518.356</c:v>
                </c:pt>
                <c:pt idx="1883">
                  <c:v>1519.143</c:v>
                </c:pt>
                <c:pt idx="1884">
                  <c:v>1519.933</c:v>
                </c:pt>
                <c:pt idx="1885">
                  <c:v>1520.711</c:v>
                </c:pt>
                <c:pt idx="1886">
                  <c:v>1521.5170000000001</c:v>
                </c:pt>
                <c:pt idx="1887">
                  <c:v>1522.3009999999999</c:v>
                </c:pt>
                <c:pt idx="1888">
                  <c:v>1523.088</c:v>
                </c:pt>
                <c:pt idx="1889">
                  <c:v>1523.894</c:v>
                </c:pt>
                <c:pt idx="1890">
                  <c:v>1524.6590000000001</c:v>
                </c:pt>
                <c:pt idx="1891">
                  <c:v>1525.4659999999999</c:v>
                </c:pt>
                <c:pt idx="1892">
                  <c:v>1526.261</c:v>
                </c:pt>
                <c:pt idx="1893">
                  <c:v>1527.0419999999999</c:v>
                </c:pt>
                <c:pt idx="1894">
                  <c:v>1527.86</c:v>
                </c:pt>
                <c:pt idx="1895">
                  <c:v>1528.654</c:v>
                </c:pt>
                <c:pt idx="1896">
                  <c:v>1529.4469999999999</c:v>
                </c:pt>
                <c:pt idx="1897">
                  <c:v>1530.2360000000001</c:v>
                </c:pt>
                <c:pt idx="1898">
                  <c:v>1531.0219999999999</c:v>
                </c:pt>
                <c:pt idx="1899">
                  <c:v>1531.8240000000001</c:v>
                </c:pt>
                <c:pt idx="1900">
                  <c:v>1532.6110000000001</c:v>
                </c:pt>
                <c:pt idx="1901">
                  <c:v>1533.4159999999999</c:v>
                </c:pt>
                <c:pt idx="1902">
                  <c:v>1534.213</c:v>
                </c:pt>
                <c:pt idx="1903">
                  <c:v>1535.0129999999999</c:v>
                </c:pt>
                <c:pt idx="1904">
                  <c:v>1535.8040000000001</c:v>
                </c:pt>
                <c:pt idx="1905">
                  <c:v>1536.6020000000001</c:v>
                </c:pt>
                <c:pt idx="1906">
                  <c:v>1537.373</c:v>
                </c:pt>
                <c:pt idx="1907">
                  <c:v>1538.1669999999999</c:v>
                </c:pt>
                <c:pt idx="1908">
                  <c:v>1538.9780000000001</c:v>
                </c:pt>
                <c:pt idx="1909">
                  <c:v>1539.77</c:v>
                </c:pt>
                <c:pt idx="1910">
                  <c:v>1540.56</c:v>
                </c:pt>
                <c:pt idx="1911">
                  <c:v>1541.365</c:v>
                </c:pt>
                <c:pt idx="1912">
                  <c:v>1542.1489999999999</c:v>
                </c:pt>
                <c:pt idx="1913">
                  <c:v>1542.9090000000001</c:v>
                </c:pt>
                <c:pt idx="1914">
                  <c:v>1543.703</c:v>
                </c:pt>
                <c:pt idx="1915">
                  <c:v>1544.509</c:v>
                </c:pt>
                <c:pt idx="1916">
                  <c:v>1545.3050000000001</c:v>
                </c:pt>
                <c:pt idx="1917">
                  <c:v>1546.088</c:v>
                </c:pt>
                <c:pt idx="1918">
                  <c:v>1546.8789999999999</c:v>
                </c:pt>
                <c:pt idx="1919">
                  <c:v>1547.674</c:v>
                </c:pt>
                <c:pt idx="1920">
                  <c:v>1548.4570000000001</c:v>
                </c:pt>
                <c:pt idx="1921">
                  <c:v>1549.2619999999999</c:v>
                </c:pt>
                <c:pt idx="1922">
                  <c:v>1550.048</c:v>
                </c:pt>
                <c:pt idx="1923">
                  <c:v>1550.8389999999999</c:v>
                </c:pt>
                <c:pt idx="1924">
                  <c:v>1551.623</c:v>
                </c:pt>
                <c:pt idx="1925">
                  <c:v>1552.4090000000001</c:v>
                </c:pt>
                <c:pt idx="1926">
                  <c:v>1553.2139999999999</c:v>
                </c:pt>
                <c:pt idx="1927">
                  <c:v>1553.991</c:v>
                </c:pt>
                <c:pt idx="1928">
                  <c:v>1554.789</c:v>
                </c:pt>
                <c:pt idx="1929">
                  <c:v>1555.59</c:v>
                </c:pt>
                <c:pt idx="1930">
                  <c:v>1556.377</c:v>
                </c:pt>
                <c:pt idx="1931">
                  <c:v>1557.1849999999999</c:v>
                </c:pt>
                <c:pt idx="1932">
                  <c:v>1557.9749999999999</c:v>
                </c:pt>
                <c:pt idx="1933">
                  <c:v>1558.7650000000001</c:v>
                </c:pt>
                <c:pt idx="1934">
                  <c:v>1559.546</c:v>
                </c:pt>
                <c:pt idx="1935">
                  <c:v>1560.346</c:v>
                </c:pt>
                <c:pt idx="1936">
                  <c:v>1561.1389999999999</c:v>
                </c:pt>
                <c:pt idx="1937">
                  <c:v>1561.95</c:v>
                </c:pt>
                <c:pt idx="1938">
                  <c:v>1562.7470000000001</c:v>
                </c:pt>
                <c:pt idx="1939">
                  <c:v>1563.539</c:v>
                </c:pt>
                <c:pt idx="1940">
                  <c:v>1564.33</c:v>
                </c:pt>
                <c:pt idx="1941">
                  <c:v>1565.1130000000001</c:v>
                </c:pt>
                <c:pt idx="1942">
                  <c:v>1565.9259999999999</c:v>
                </c:pt>
                <c:pt idx="1943">
                  <c:v>1566.7349999999999</c:v>
                </c:pt>
                <c:pt idx="1944">
                  <c:v>1567.509</c:v>
                </c:pt>
                <c:pt idx="1945">
                  <c:v>1568.3320000000001</c:v>
                </c:pt>
                <c:pt idx="1946">
                  <c:v>1569.115</c:v>
                </c:pt>
                <c:pt idx="1947">
                  <c:v>1569.874</c:v>
                </c:pt>
                <c:pt idx="1948">
                  <c:v>1570.681</c:v>
                </c:pt>
                <c:pt idx="1949">
                  <c:v>1571.4670000000001</c:v>
                </c:pt>
                <c:pt idx="1950">
                  <c:v>1572.27</c:v>
                </c:pt>
                <c:pt idx="1951">
                  <c:v>1573.058</c:v>
                </c:pt>
                <c:pt idx="1952">
                  <c:v>1573.854</c:v>
                </c:pt>
                <c:pt idx="1953">
                  <c:v>1574.6679999999999</c:v>
                </c:pt>
                <c:pt idx="1954">
                  <c:v>1575.443</c:v>
                </c:pt>
                <c:pt idx="1955">
                  <c:v>1576.248</c:v>
                </c:pt>
                <c:pt idx="1956">
                  <c:v>1577.0360000000001</c:v>
                </c:pt>
                <c:pt idx="1957">
                  <c:v>1577.8109999999999</c:v>
                </c:pt>
                <c:pt idx="1958">
                  <c:v>1578.6020000000001</c:v>
                </c:pt>
                <c:pt idx="1959">
                  <c:v>1579.395</c:v>
                </c:pt>
                <c:pt idx="1960">
                  <c:v>1580.194</c:v>
                </c:pt>
                <c:pt idx="1961">
                  <c:v>1580.9760000000001</c:v>
                </c:pt>
                <c:pt idx="1962">
                  <c:v>1581.7719999999999</c:v>
                </c:pt>
                <c:pt idx="1963">
                  <c:v>1582.576</c:v>
                </c:pt>
                <c:pt idx="1964">
                  <c:v>1583.3630000000001</c:v>
                </c:pt>
                <c:pt idx="1965">
                  <c:v>1584.1690000000001</c:v>
                </c:pt>
                <c:pt idx="1966">
                  <c:v>1584.953</c:v>
                </c:pt>
                <c:pt idx="1967">
                  <c:v>1585.7360000000001</c:v>
                </c:pt>
                <c:pt idx="1968">
                  <c:v>1586.518</c:v>
                </c:pt>
                <c:pt idx="1969">
                  <c:v>1587.3150000000001</c:v>
                </c:pt>
                <c:pt idx="1970">
                  <c:v>1588.104</c:v>
                </c:pt>
                <c:pt idx="1971">
                  <c:v>1588.903</c:v>
                </c:pt>
                <c:pt idx="1972">
                  <c:v>1589.7059999999999</c:v>
                </c:pt>
                <c:pt idx="1973">
                  <c:v>1590.4880000000001</c:v>
                </c:pt>
                <c:pt idx="1974">
                  <c:v>1591.2809999999999</c:v>
                </c:pt>
                <c:pt idx="1975">
                  <c:v>1592.0909999999999</c:v>
                </c:pt>
                <c:pt idx="1976">
                  <c:v>1592.883</c:v>
                </c:pt>
                <c:pt idx="1977">
                  <c:v>1593.683</c:v>
                </c:pt>
                <c:pt idx="1978">
                  <c:v>1594.4639999999999</c:v>
                </c:pt>
                <c:pt idx="1979">
                  <c:v>1595.271</c:v>
                </c:pt>
                <c:pt idx="1980">
                  <c:v>1596.0740000000001</c:v>
                </c:pt>
                <c:pt idx="1981">
                  <c:v>1596.8219999999999</c:v>
                </c:pt>
                <c:pt idx="1982">
                  <c:v>1597.6179999999999</c:v>
                </c:pt>
                <c:pt idx="1983">
                  <c:v>1598.431</c:v>
                </c:pt>
                <c:pt idx="1984">
                  <c:v>1599.2159999999999</c:v>
                </c:pt>
                <c:pt idx="1985">
                  <c:v>1600.0170000000001</c:v>
                </c:pt>
                <c:pt idx="1986">
                  <c:v>1600.8209999999999</c:v>
                </c:pt>
                <c:pt idx="1987">
                  <c:v>1601.636</c:v>
                </c:pt>
                <c:pt idx="1988">
                  <c:v>1602.425</c:v>
                </c:pt>
                <c:pt idx="1989">
                  <c:v>1603.211</c:v>
                </c:pt>
                <c:pt idx="1990">
                  <c:v>1603.9960000000001</c:v>
                </c:pt>
                <c:pt idx="1991">
                  <c:v>1604.778</c:v>
                </c:pt>
                <c:pt idx="1992">
                  <c:v>1605.575</c:v>
                </c:pt>
                <c:pt idx="1993">
                  <c:v>1606.375</c:v>
                </c:pt>
                <c:pt idx="1994">
                  <c:v>1607.162</c:v>
                </c:pt>
                <c:pt idx="1995">
                  <c:v>1607.9490000000001</c:v>
                </c:pt>
                <c:pt idx="1996">
                  <c:v>1608.76</c:v>
                </c:pt>
                <c:pt idx="1997">
                  <c:v>1609.56</c:v>
                </c:pt>
                <c:pt idx="1998">
                  <c:v>1610.3320000000001</c:v>
                </c:pt>
                <c:pt idx="1999">
                  <c:v>1611.1310000000001</c:v>
                </c:pt>
                <c:pt idx="2000">
                  <c:v>1611.91</c:v>
                </c:pt>
                <c:pt idx="2001">
                  <c:v>1612.7070000000001</c:v>
                </c:pt>
                <c:pt idx="2002">
                  <c:v>1613.5039999999999</c:v>
                </c:pt>
                <c:pt idx="2003">
                  <c:v>1614.2819999999999</c:v>
                </c:pt>
                <c:pt idx="2004">
                  <c:v>1615.0719999999999</c:v>
                </c:pt>
                <c:pt idx="2005">
                  <c:v>1615.87</c:v>
                </c:pt>
                <c:pt idx="2006">
                  <c:v>1616.67</c:v>
                </c:pt>
                <c:pt idx="2007">
                  <c:v>1617.4559999999999</c:v>
                </c:pt>
                <c:pt idx="2008">
                  <c:v>1618.2429999999999</c:v>
                </c:pt>
                <c:pt idx="2009">
                  <c:v>1619.0530000000001</c:v>
                </c:pt>
                <c:pt idx="2010">
                  <c:v>1619.848</c:v>
                </c:pt>
                <c:pt idx="2011">
                  <c:v>1620.625</c:v>
                </c:pt>
                <c:pt idx="2012">
                  <c:v>1621.41</c:v>
                </c:pt>
                <c:pt idx="2013">
                  <c:v>1622.201</c:v>
                </c:pt>
                <c:pt idx="2014">
                  <c:v>1623.001</c:v>
                </c:pt>
                <c:pt idx="2015">
                  <c:v>1623.76</c:v>
                </c:pt>
                <c:pt idx="2016">
                  <c:v>1624.559</c:v>
                </c:pt>
                <c:pt idx="2017">
                  <c:v>1625.3610000000001</c:v>
                </c:pt>
                <c:pt idx="2018">
                  <c:v>1626.1569999999999</c:v>
                </c:pt>
                <c:pt idx="2019">
                  <c:v>1626.944</c:v>
                </c:pt>
                <c:pt idx="2020">
                  <c:v>1627.7380000000001</c:v>
                </c:pt>
                <c:pt idx="2021">
                  <c:v>1628.5329999999999</c:v>
                </c:pt>
                <c:pt idx="2022">
                  <c:v>1629.31</c:v>
                </c:pt>
                <c:pt idx="2023">
                  <c:v>1630.106</c:v>
                </c:pt>
                <c:pt idx="2024">
                  <c:v>1630.884</c:v>
                </c:pt>
                <c:pt idx="2025">
                  <c:v>1631.662</c:v>
                </c:pt>
                <c:pt idx="2026">
                  <c:v>1632.4659999999999</c:v>
                </c:pt>
                <c:pt idx="2027">
                  <c:v>1633.269</c:v>
                </c:pt>
                <c:pt idx="2028">
                  <c:v>1634.0640000000001</c:v>
                </c:pt>
                <c:pt idx="2029">
                  <c:v>1634.864</c:v>
                </c:pt>
                <c:pt idx="2030">
                  <c:v>1635.67</c:v>
                </c:pt>
                <c:pt idx="2031">
                  <c:v>1636.472</c:v>
                </c:pt>
                <c:pt idx="2032">
                  <c:v>1637.2429999999999</c:v>
                </c:pt>
                <c:pt idx="2033">
                  <c:v>1638.0619999999999</c:v>
                </c:pt>
                <c:pt idx="2034">
                  <c:v>1638.847</c:v>
                </c:pt>
                <c:pt idx="2035">
                  <c:v>1639.633</c:v>
                </c:pt>
                <c:pt idx="2036">
                  <c:v>1640.453</c:v>
                </c:pt>
                <c:pt idx="2037">
                  <c:v>1641.2380000000001</c:v>
                </c:pt>
                <c:pt idx="2038">
                  <c:v>1642.011</c:v>
                </c:pt>
                <c:pt idx="2039">
                  <c:v>1642.8209999999999</c:v>
                </c:pt>
                <c:pt idx="2040">
                  <c:v>1643.6279999999999</c:v>
                </c:pt>
                <c:pt idx="2041">
                  <c:v>1644.42</c:v>
                </c:pt>
                <c:pt idx="2042">
                  <c:v>1645.19</c:v>
                </c:pt>
                <c:pt idx="2043">
                  <c:v>1646</c:v>
                </c:pt>
                <c:pt idx="2044">
                  <c:v>1646.8009999999999</c:v>
                </c:pt>
                <c:pt idx="2045">
                  <c:v>1647.586</c:v>
                </c:pt>
                <c:pt idx="2046">
                  <c:v>1648.367</c:v>
                </c:pt>
                <c:pt idx="2047">
                  <c:v>1649.1559999999999</c:v>
                </c:pt>
                <c:pt idx="2048">
                  <c:v>1649.954</c:v>
                </c:pt>
                <c:pt idx="2049">
                  <c:v>1650.7249999999999</c:v>
                </c:pt>
                <c:pt idx="2050">
                  <c:v>1651.529</c:v>
                </c:pt>
                <c:pt idx="2051">
                  <c:v>1652.3130000000001</c:v>
                </c:pt>
                <c:pt idx="2052">
                  <c:v>1653.114</c:v>
                </c:pt>
                <c:pt idx="2053">
                  <c:v>1653.905</c:v>
                </c:pt>
                <c:pt idx="2054">
                  <c:v>1654.6980000000001</c:v>
                </c:pt>
                <c:pt idx="2055">
                  <c:v>1655.4829999999999</c:v>
                </c:pt>
                <c:pt idx="2056">
                  <c:v>1656.279</c:v>
                </c:pt>
                <c:pt idx="2057">
                  <c:v>1657.0550000000001</c:v>
                </c:pt>
                <c:pt idx="2058">
                  <c:v>1657.846</c:v>
                </c:pt>
                <c:pt idx="2059">
                  <c:v>1658.6289999999999</c:v>
                </c:pt>
                <c:pt idx="2060">
                  <c:v>1659.434</c:v>
                </c:pt>
                <c:pt idx="2061">
                  <c:v>1660.2360000000001</c:v>
                </c:pt>
                <c:pt idx="2062">
                  <c:v>1661.0219999999999</c:v>
                </c:pt>
                <c:pt idx="2063">
                  <c:v>1661.8209999999999</c:v>
                </c:pt>
                <c:pt idx="2064">
                  <c:v>1662.626</c:v>
                </c:pt>
                <c:pt idx="2065">
                  <c:v>1663.3910000000001</c:v>
                </c:pt>
                <c:pt idx="2066">
                  <c:v>1664.1859999999999</c:v>
                </c:pt>
                <c:pt idx="2067">
                  <c:v>1664.9880000000001</c:v>
                </c:pt>
                <c:pt idx="2068">
                  <c:v>1665.787</c:v>
                </c:pt>
                <c:pt idx="2069">
                  <c:v>1666.5619999999999</c:v>
                </c:pt>
                <c:pt idx="2070">
                  <c:v>1667.3920000000001</c:v>
                </c:pt>
                <c:pt idx="2071">
                  <c:v>1668.182</c:v>
                </c:pt>
                <c:pt idx="2072">
                  <c:v>1668.9469999999999</c:v>
                </c:pt>
                <c:pt idx="2073">
                  <c:v>1669.7449999999999</c:v>
                </c:pt>
                <c:pt idx="2074">
                  <c:v>1670.556</c:v>
                </c:pt>
                <c:pt idx="2075">
                  <c:v>1671.337</c:v>
                </c:pt>
                <c:pt idx="2076">
                  <c:v>1672.115</c:v>
                </c:pt>
                <c:pt idx="2077">
                  <c:v>1672.924</c:v>
                </c:pt>
                <c:pt idx="2078">
                  <c:v>1673.711</c:v>
                </c:pt>
                <c:pt idx="2079">
                  <c:v>1674.509</c:v>
                </c:pt>
                <c:pt idx="2080">
                  <c:v>1675.31</c:v>
                </c:pt>
                <c:pt idx="2081">
                  <c:v>1676.096</c:v>
                </c:pt>
                <c:pt idx="2082">
                  <c:v>1676.904</c:v>
                </c:pt>
                <c:pt idx="2083">
                  <c:v>1677.6859999999999</c:v>
                </c:pt>
                <c:pt idx="2084">
                  <c:v>1678.4780000000001</c:v>
                </c:pt>
                <c:pt idx="2085">
                  <c:v>1679.2660000000001</c:v>
                </c:pt>
                <c:pt idx="2086">
                  <c:v>1680.0450000000001</c:v>
                </c:pt>
                <c:pt idx="2087">
                  <c:v>1680.8610000000001</c:v>
                </c:pt>
                <c:pt idx="2088">
                  <c:v>1681.6489999999999</c:v>
                </c:pt>
                <c:pt idx="2089">
                  <c:v>1682.4269999999999</c:v>
                </c:pt>
                <c:pt idx="2090">
                  <c:v>1683.2249999999999</c:v>
                </c:pt>
                <c:pt idx="2091">
                  <c:v>1684.0050000000001</c:v>
                </c:pt>
                <c:pt idx="2092">
                  <c:v>1684.8050000000001</c:v>
                </c:pt>
                <c:pt idx="2093">
                  <c:v>1685.585</c:v>
                </c:pt>
                <c:pt idx="2094">
                  <c:v>1686.374</c:v>
                </c:pt>
                <c:pt idx="2095">
                  <c:v>1687.1759999999999</c:v>
                </c:pt>
                <c:pt idx="2096">
                  <c:v>1687.9649999999999</c:v>
                </c:pt>
                <c:pt idx="2097">
                  <c:v>1688.7719999999999</c:v>
                </c:pt>
                <c:pt idx="2098">
                  <c:v>1689.5640000000001</c:v>
                </c:pt>
                <c:pt idx="2099">
                  <c:v>1690.316</c:v>
                </c:pt>
                <c:pt idx="2100">
                  <c:v>1691.126</c:v>
                </c:pt>
                <c:pt idx="2101">
                  <c:v>1691.934</c:v>
                </c:pt>
                <c:pt idx="2102">
                  <c:v>1692.731</c:v>
                </c:pt>
                <c:pt idx="2103">
                  <c:v>1693.511</c:v>
                </c:pt>
                <c:pt idx="2104">
                  <c:v>1694.346</c:v>
                </c:pt>
                <c:pt idx="2105">
                  <c:v>1695.13</c:v>
                </c:pt>
                <c:pt idx="2106">
                  <c:v>1695.8910000000001</c:v>
                </c:pt>
                <c:pt idx="2107">
                  <c:v>1696.6949999999999</c:v>
                </c:pt>
                <c:pt idx="2108">
                  <c:v>1697.4929999999999</c:v>
                </c:pt>
                <c:pt idx="2109">
                  <c:v>1698.2829999999999</c:v>
                </c:pt>
                <c:pt idx="2110">
                  <c:v>1699.0650000000001</c:v>
                </c:pt>
                <c:pt idx="2111">
                  <c:v>1699.8710000000001</c:v>
                </c:pt>
                <c:pt idx="2112">
                  <c:v>1700.664</c:v>
                </c:pt>
                <c:pt idx="2113">
                  <c:v>1701.4490000000001</c:v>
                </c:pt>
                <c:pt idx="2114">
                  <c:v>1702.26</c:v>
                </c:pt>
                <c:pt idx="2115">
                  <c:v>1703.039</c:v>
                </c:pt>
                <c:pt idx="2116">
                  <c:v>1703.847</c:v>
                </c:pt>
                <c:pt idx="2117">
                  <c:v>1704.6389999999999</c:v>
                </c:pt>
                <c:pt idx="2118">
                  <c:v>1705.421</c:v>
                </c:pt>
                <c:pt idx="2119">
                  <c:v>1706.2059999999999</c:v>
                </c:pt>
                <c:pt idx="2120">
                  <c:v>1706.9870000000001</c:v>
                </c:pt>
                <c:pt idx="2121">
                  <c:v>1707.8009999999999</c:v>
                </c:pt>
                <c:pt idx="2122">
                  <c:v>1708.588</c:v>
                </c:pt>
                <c:pt idx="2123">
                  <c:v>1709.366</c:v>
                </c:pt>
                <c:pt idx="2124">
                  <c:v>1710.172</c:v>
                </c:pt>
                <c:pt idx="2125">
                  <c:v>1710.9860000000001</c:v>
                </c:pt>
                <c:pt idx="2126">
                  <c:v>1711.7639999999999</c:v>
                </c:pt>
                <c:pt idx="2127">
                  <c:v>1712.558</c:v>
                </c:pt>
                <c:pt idx="2128">
                  <c:v>1713.3530000000001</c:v>
                </c:pt>
                <c:pt idx="2129">
                  <c:v>1714.15</c:v>
                </c:pt>
                <c:pt idx="2130">
                  <c:v>1714.942</c:v>
                </c:pt>
                <c:pt idx="2131">
                  <c:v>1715.7539999999999</c:v>
                </c:pt>
                <c:pt idx="2132">
                  <c:v>1716.537</c:v>
                </c:pt>
                <c:pt idx="2133">
                  <c:v>1717.309</c:v>
                </c:pt>
                <c:pt idx="2134">
                  <c:v>1718.1120000000001</c:v>
                </c:pt>
                <c:pt idx="2135">
                  <c:v>1718.915</c:v>
                </c:pt>
                <c:pt idx="2136">
                  <c:v>1719.7149999999999</c:v>
                </c:pt>
                <c:pt idx="2137">
                  <c:v>1720.5</c:v>
                </c:pt>
                <c:pt idx="2138">
                  <c:v>1721.3209999999999</c:v>
                </c:pt>
                <c:pt idx="2139">
                  <c:v>1722.105</c:v>
                </c:pt>
                <c:pt idx="2140">
                  <c:v>1722.8489999999999</c:v>
                </c:pt>
                <c:pt idx="2141">
                  <c:v>1723.674</c:v>
                </c:pt>
                <c:pt idx="2142">
                  <c:v>1724.4459999999999</c:v>
                </c:pt>
                <c:pt idx="2143">
                  <c:v>1725.2460000000001</c:v>
                </c:pt>
                <c:pt idx="2144">
                  <c:v>1726.038</c:v>
                </c:pt>
                <c:pt idx="2145">
                  <c:v>1726.828</c:v>
                </c:pt>
                <c:pt idx="2146">
                  <c:v>1727.633</c:v>
                </c:pt>
                <c:pt idx="2147">
                  <c:v>1728.425</c:v>
                </c:pt>
                <c:pt idx="2148">
                  <c:v>1729.204</c:v>
                </c:pt>
                <c:pt idx="2149">
                  <c:v>1729.9849999999999</c:v>
                </c:pt>
                <c:pt idx="2150">
                  <c:v>1730.777</c:v>
                </c:pt>
                <c:pt idx="2151">
                  <c:v>1731.566</c:v>
                </c:pt>
                <c:pt idx="2152">
                  <c:v>1732.365</c:v>
                </c:pt>
                <c:pt idx="2153">
                  <c:v>1733.1389999999999</c:v>
                </c:pt>
                <c:pt idx="2154">
                  <c:v>1733.9390000000001</c:v>
                </c:pt>
                <c:pt idx="2155">
                  <c:v>1734.729</c:v>
                </c:pt>
                <c:pt idx="2156">
                  <c:v>1735.5239999999999</c:v>
                </c:pt>
                <c:pt idx="2157">
                  <c:v>1736.327</c:v>
                </c:pt>
                <c:pt idx="2158">
                  <c:v>1737.1210000000001</c:v>
                </c:pt>
                <c:pt idx="2159">
                  <c:v>1737.9290000000001</c:v>
                </c:pt>
                <c:pt idx="2160">
                  <c:v>1738.721</c:v>
                </c:pt>
                <c:pt idx="2161">
                  <c:v>1739.5119999999999</c:v>
                </c:pt>
                <c:pt idx="2162">
                  <c:v>1740.309</c:v>
                </c:pt>
                <c:pt idx="2163">
                  <c:v>1741.079</c:v>
                </c:pt>
                <c:pt idx="2164">
                  <c:v>1741.8869999999999</c:v>
                </c:pt>
                <c:pt idx="2165">
                  <c:v>1742.694</c:v>
                </c:pt>
                <c:pt idx="2166">
                  <c:v>1743.482</c:v>
                </c:pt>
                <c:pt idx="2167">
                  <c:v>1744.2539999999999</c:v>
                </c:pt>
                <c:pt idx="2168">
                  <c:v>1745.066</c:v>
                </c:pt>
                <c:pt idx="2169">
                  <c:v>1745.8679999999999</c:v>
                </c:pt>
                <c:pt idx="2170">
                  <c:v>1746.6590000000001</c:v>
                </c:pt>
                <c:pt idx="2171">
                  <c:v>1747.451</c:v>
                </c:pt>
                <c:pt idx="2172">
                  <c:v>1748.2639999999999</c:v>
                </c:pt>
                <c:pt idx="2173">
                  <c:v>1749.056</c:v>
                </c:pt>
                <c:pt idx="2174">
                  <c:v>1749.799</c:v>
                </c:pt>
                <c:pt idx="2175">
                  <c:v>1750.6110000000001</c:v>
                </c:pt>
                <c:pt idx="2176">
                  <c:v>1751.4110000000001</c:v>
                </c:pt>
                <c:pt idx="2177">
                  <c:v>1752.2080000000001</c:v>
                </c:pt>
                <c:pt idx="2178">
                  <c:v>1753.0160000000001</c:v>
                </c:pt>
                <c:pt idx="2179">
                  <c:v>1753.8240000000001</c:v>
                </c:pt>
                <c:pt idx="2180">
                  <c:v>1754.6110000000001</c:v>
                </c:pt>
                <c:pt idx="2181">
                  <c:v>1755.394</c:v>
                </c:pt>
                <c:pt idx="2182">
                  <c:v>1756.184</c:v>
                </c:pt>
                <c:pt idx="2183">
                  <c:v>1756.96</c:v>
                </c:pt>
                <c:pt idx="2184">
                  <c:v>1757.7550000000001</c:v>
                </c:pt>
                <c:pt idx="2185">
                  <c:v>1758.546</c:v>
                </c:pt>
                <c:pt idx="2186">
                  <c:v>1759.347</c:v>
                </c:pt>
                <c:pt idx="2187">
                  <c:v>1760.123</c:v>
                </c:pt>
                <c:pt idx="2188">
                  <c:v>1760.92</c:v>
                </c:pt>
                <c:pt idx="2189">
                  <c:v>1761.7090000000001</c:v>
                </c:pt>
                <c:pt idx="2190">
                  <c:v>1762.4949999999999</c:v>
                </c:pt>
                <c:pt idx="2191">
                  <c:v>1763.288</c:v>
                </c:pt>
                <c:pt idx="2192">
                  <c:v>1764.0920000000001</c:v>
                </c:pt>
                <c:pt idx="2193">
                  <c:v>1764.8910000000001</c:v>
                </c:pt>
                <c:pt idx="2194">
                  <c:v>1765.672</c:v>
                </c:pt>
                <c:pt idx="2195">
                  <c:v>1766.472</c:v>
                </c:pt>
                <c:pt idx="2196">
                  <c:v>1767.2670000000001</c:v>
                </c:pt>
                <c:pt idx="2197">
                  <c:v>1768.0260000000001</c:v>
                </c:pt>
                <c:pt idx="2198">
                  <c:v>1768.848</c:v>
                </c:pt>
                <c:pt idx="2199">
                  <c:v>1769.6379999999999</c:v>
                </c:pt>
                <c:pt idx="2200">
                  <c:v>1770.443</c:v>
                </c:pt>
                <c:pt idx="2201">
                  <c:v>1771.2249999999999</c:v>
                </c:pt>
                <c:pt idx="2202">
                  <c:v>1772.021</c:v>
                </c:pt>
                <c:pt idx="2203">
                  <c:v>1772.8219999999999</c:v>
                </c:pt>
                <c:pt idx="2204">
                  <c:v>1773.595</c:v>
                </c:pt>
                <c:pt idx="2205">
                  <c:v>1774.3820000000001</c:v>
                </c:pt>
                <c:pt idx="2206">
                  <c:v>1775.182</c:v>
                </c:pt>
                <c:pt idx="2207">
                  <c:v>1775.9680000000001</c:v>
                </c:pt>
                <c:pt idx="2208">
                  <c:v>1776.75</c:v>
                </c:pt>
                <c:pt idx="2209">
                  <c:v>1777.5409999999999</c:v>
                </c:pt>
                <c:pt idx="2210">
                  <c:v>1778.3320000000001</c:v>
                </c:pt>
                <c:pt idx="2211">
                  <c:v>1779.1379999999999</c:v>
                </c:pt>
                <c:pt idx="2212">
                  <c:v>1779.944</c:v>
                </c:pt>
                <c:pt idx="2213">
                  <c:v>1780.7550000000001</c:v>
                </c:pt>
                <c:pt idx="2214">
                  <c:v>1781.5340000000001</c:v>
                </c:pt>
                <c:pt idx="2215">
                  <c:v>1782.3209999999999</c:v>
                </c:pt>
                <c:pt idx="2216">
                  <c:v>1783.117</c:v>
                </c:pt>
                <c:pt idx="2217">
                  <c:v>1783.894</c:v>
                </c:pt>
                <c:pt idx="2218">
                  <c:v>1784.67</c:v>
                </c:pt>
                <c:pt idx="2219">
                  <c:v>1785.48</c:v>
                </c:pt>
                <c:pt idx="2220">
                  <c:v>1786.2750000000001</c:v>
                </c:pt>
                <c:pt idx="2221">
                  <c:v>1787.0740000000001</c:v>
                </c:pt>
                <c:pt idx="2222">
                  <c:v>1787.8720000000001</c:v>
                </c:pt>
                <c:pt idx="2223">
                  <c:v>1788.6569999999999</c:v>
                </c:pt>
                <c:pt idx="2224">
                  <c:v>1789.4359999999999</c:v>
                </c:pt>
                <c:pt idx="2225">
                  <c:v>1790.2370000000001</c:v>
                </c:pt>
                <c:pt idx="2226">
                  <c:v>1791.0450000000001</c:v>
                </c:pt>
                <c:pt idx="2227">
                  <c:v>1791.846</c:v>
                </c:pt>
                <c:pt idx="2228">
                  <c:v>1792.624</c:v>
                </c:pt>
                <c:pt idx="2229">
                  <c:v>1793.441</c:v>
                </c:pt>
                <c:pt idx="2230">
                  <c:v>1794.2329999999999</c:v>
                </c:pt>
                <c:pt idx="2231">
                  <c:v>1794.9829999999999</c:v>
                </c:pt>
                <c:pt idx="2232">
                  <c:v>1795.8119999999999</c:v>
                </c:pt>
                <c:pt idx="2233">
                  <c:v>1796.616</c:v>
                </c:pt>
                <c:pt idx="2234">
                  <c:v>1797.4110000000001</c:v>
                </c:pt>
                <c:pt idx="2235">
                  <c:v>1798.203</c:v>
                </c:pt>
                <c:pt idx="2236">
                  <c:v>1799.001</c:v>
                </c:pt>
                <c:pt idx="2237">
                  <c:v>1799.788</c:v>
                </c:pt>
                <c:pt idx="2238">
                  <c:v>1800.57</c:v>
                </c:pt>
                <c:pt idx="2239">
                  <c:v>1801.3510000000001</c:v>
                </c:pt>
                <c:pt idx="2240">
                  <c:v>1802.1610000000001</c:v>
                </c:pt>
                <c:pt idx="2241">
                  <c:v>1802.94</c:v>
                </c:pt>
                <c:pt idx="2242">
                  <c:v>1803.732</c:v>
                </c:pt>
                <c:pt idx="2243">
                  <c:v>1804.537</c:v>
                </c:pt>
                <c:pt idx="2244">
                  <c:v>1805.3240000000001</c:v>
                </c:pt>
                <c:pt idx="2245">
                  <c:v>1806.1110000000001</c:v>
                </c:pt>
                <c:pt idx="2246">
                  <c:v>1806.913</c:v>
                </c:pt>
                <c:pt idx="2247">
                  <c:v>1807.7049999999999</c:v>
                </c:pt>
                <c:pt idx="2248">
                  <c:v>1808.498</c:v>
                </c:pt>
                <c:pt idx="2249">
                  <c:v>1809.279</c:v>
                </c:pt>
                <c:pt idx="2250">
                  <c:v>1810.079</c:v>
                </c:pt>
                <c:pt idx="2251">
                  <c:v>1810.8530000000001</c:v>
                </c:pt>
                <c:pt idx="2252">
                  <c:v>1811.64</c:v>
                </c:pt>
                <c:pt idx="2253">
                  <c:v>1812.4390000000001</c:v>
                </c:pt>
                <c:pt idx="2254">
                  <c:v>1813.2470000000001</c:v>
                </c:pt>
                <c:pt idx="2255">
                  <c:v>1814.0429999999999</c:v>
                </c:pt>
                <c:pt idx="2256">
                  <c:v>1814.84</c:v>
                </c:pt>
                <c:pt idx="2257">
                  <c:v>1815.627</c:v>
                </c:pt>
                <c:pt idx="2258">
                  <c:v>1816.4059999999999</c:v>
                </c:pt>
                <c:pt idx="2259">
                  <c:v>1817.1990000000001</c:v>
                </c:pt>
                <c:pt idx="2260">
                  <c:v>1818.0129999999999</c:v>
                </c:pt>
                <c:pt idx="2261">
                  <c:v>1818.8130000000001</c:v>
                </c:pt>
                <c:pt idx="2262">
                  <c:v>1819.6010000000001</c:v>
                </c:pt>
                <c:pt idx="2263">
                  <c:v>1820.423</c:v>
                </c:pt>
                <c:pt idx="2264">
                  <c:v>1821.22</c:v>
                </c:pt>
                <c:pt idx="2265">
                  <c:v>1821.9749999999999</c:v>
                </c:pt>
                <c:pt idx="2266">
                  <c:v>1822.7829999999999</c:v>
                </c:pt>
                <c:pt idx="2267">
                  <c:v>1823.588</c:v>
                </c:pt>
                <c:pt idx="2268">
                  <c:v>1824.374</c:v>
                </c:pt>
                <c:pt idx="2269">
                  <c:v>1825.172</c:v>
                </c:pt>
                <c:pt idx="2270">
                  <c:v>1825.9770000000001</c:v>
                </c:pt>
                <c:pt idx="2271">
                  <c:v>1826.7439999999999</c:v>
                </c:pt>
                <c:pt idx="2272">
                  <c:v>1827.5239999999999</c:v>
                </c:pt>
                <c:pt idx="2273">
                  <c:v>1828.325</c:v>
                </c:pt>
                <c:pt idx="2274">
                  <c:v>1829.098</c:v>
                </c:pt>
                <c:pt idx="2275">
                  <c:v>1829.895</c:v>
                </c:pt>
                <c:pt idx="2276">
                  <c:v>1830.7070000000001</c:v>
                </c:pt>
                <c:pt idx="2277">
                  <c:v>1831.499</c:v>
                </c:pt>
                <c:pt idx="2278">
                  <c:v>1832.2829999999999</c:v>
                </c:pt>
                <c:pt idx="2279">
                  <c:v>1833.0630000000001</c:v>
                </c:pt>
                <c:pt idx="2280">
                  <c:v>1833.86</c:v>
                </c:pt>
                <c:pt idx="2281">
                  <c:v>1834.6479999999999</c:v>
                </c:pt>
                <c:pt idx="2282">
                  <c:v>1835.453</c:v>
                </c:pt>
                <c:pt idx="2283">
                  <c:v>1836.2539999999999</c:v>
                </c:pt>
                <c:pt idx="2284">
                  <c:v>1837.048</c:v>
                </c:pt>
                <c:pt idx="2285">
                  <c:v>1837.828</c:v>
                </c:pt>
                <c:pt idx="2286">
                  <c:v>1838.626</c:v>
                </c:pt>
                <c:pt idx="2287">
                  <c:v>1839.4190000000001</c:v>
                </c:pt>
                <c:pt idx="2288">
                  <c:v>1840.202</c:v>
                </c:pt>
                <c:pt idx="2289">
                  <c:v>1840.999</c:v>
                </c:pt>
                <c:pt idx="2290">
                  <c:v>1841.7940000000001</c:v>
                </c:pt>
                <c:pt idx="2291">
                  <c:v>1842.5730000000001</c:v>
                </c:pt>
                <c:pt idx="2292">
                  <c:v>1843.354</c:v>
                </c:pt>
                <c:pt idx="2293">
                  <c:v>1844.1479999999999</c:v>
                </c:pt>
                <c:pt idx="2294">
                  <c:v>1844.961</c:v>
                </c:pt>
                <c:pt idx="2295">
                  <c:v>1845.752</c:v>
                </c:pt>
                <c:pt idx="2296">
                  <c:v>1846.539</c:v>
                </c:pt>
                <c:pt idx="2297">
                  <c:v>1847.3779999999999</c:v>
                </c:pt>
                <c:pt idx="2298">
                  <c:v>1848.15</c:v>
                </c:pt>
                <c:pt idx="2299">
                  <c:v>1848.9169999999999</c:v>
                </c:pt>
                <c:pt idx="2300">
                  <c:v>1849.7270000000001</c:v>
                </c:pt>
                <c:pt idx="2301">
                  <c:v>1850.508</c:v>
                </c:pt>
                <c:pt idx="2302">
                  <c:v>1851.299</c:v>
                </c:pt>
                <c:pt idx="2303">
                  <c:v>1852.0889999999999</c:v>
                </c:pt>
                <c:pt idx="2304">
                  <c:v>1852.896</c:v>
                </c:pt>
                <c:pt idx="2305">
                  <c:v>1853.6959999999999</c:v>
                </c:pt>
                <c:pt idx="2306">
                  <c:v>1854.462</c:v>
                </c:pt>
                <c:pt idx="2307">
                  <c:v>1855.2739999999999</c:v>
                </c:pt>
                <c:pt idx="2308">
                  <c:v>1856.0540000000001</c:v>
                </c:pt>
                <c:pt idx="2309">
                  <c:v>1856.847</c:v>
                </c:pt>
                <c:pt idx="2310">
                  <c:v>1857.6659999999999</c:v>
                </c:pt>
                <c:pt idx="2311">
                  <c:v>1858.453</c:v>
                </c:pt>
                <c:pt idx="2312">
                  <c:v>1859.2439999999999</c:v>
                </c:pt>
                <c:pt idx="2313">
                  <c:v>1860.021</c:v>
                </c:pt>
                <c:pt idx="2314">
                  <c:v>1860.818</c:v>
                </c:pt>
                <c:pt idx="2315">
                  <c:v>1861.607</c:v>
                </c:pt>
                <c:pt idx="2316">
                  <c:v>1862.413</c:v>
                </c:pt>
                <c:pt idx="2317">
                  <c:v>1863.2180000000001</c:v>
                </c:pt>
                <c:pt idx="2318">
                  <c:v>1864.0129999999999</c:v>
                </c:pt>
                <c:pt idx="2319">
                  <c:v>1864.7929999999999</c:v>
                </c:pt>
                <c:pt idx="2320">
                  <c:v>1865.597</c:v>
                </c:pt>
                <c:pt idx="2321">
                  <c:v>1866.3920000000001</c:v>
                </c:pt>
                <c:pt idx="2322">
                  <c:v>1867.171</c:v>
                </c:pt>
                <c:pt idx="2323">
                  <c:v>1867.9480000000001</c:v>
                </c:pt>
                <c:pt idx="2324">
                  <c:v>1868.778</c:v>
                </c:pt>
                <c:pt idx="2325">
                  <c:v>1869.5509999999999</c:v>
                </c:pt>
                <c:pt idx="2326">
                  <c:v>1870.34</c:v>
                </c:pt>
                <c:pt idx="2327">
                  <c:v>1871.1310000000001</c:v>
                </c:pt>
                <c:pt idx="2328">
                  <c:v>1871.9269999999999</c:v>
                </c:pt>
                <c:pt idx="2329">
                  <c:v>1872.7339999999999</c:v>
                </c:pt>
                <c:pt idx="2330">
                  <c:v>1873.5139999999999</c:v>
                </c:pt>
                <c:pt idx="2331">
                  <c:v>1874.326</c:v>
                </c:pt>
                <c:pt idx="2332">
                  <c:v>1875.104</c:v>
                </c:pt>
                <c:pt idx="2333">
                  <c:v>1875.8610000000001</c:v>
                </c:pt>
                <c:pt idx="2334">
                  <c:v>1876.673</c:v>
                </c:pt>
                <c:pt idx="2335">
                  <c:v>1877.443</c:v>
                </c:pt>
                <c:pt idx="2336">
                  <c:v>1878.2380000000001</c:v>
                </c:pt>
                <c:pt idx="2337">
                  <c:v>1879.0250000000001</c:v>
                </c:pt>
                <c:pt idx="2338">
                  <c:v>1879.8240000000001</c:v>
                </c:pt>
                <c:pt idx="2339">
                  <c:v>1880.6420000000001</c:v>
                </c:pt>
                <c:pt idx="2340">
                  <c:v>1881.424</c:v>
                </c:pt>
                <c:pt idx="2341">
                  <c:v>1882.222</c:v>
                </c:pt>
                <c:pt idx="2342">
                  <c:v>1883.0039999999999</c:v>
                </c:pt>
                <c:pt idx="2343">
                  <c:v>1883.7919999999999</c:v>
                </c:pt>
                <c:pt idx="2344">
                  <c:v>1884.5909999999999</c:v>
                </c:pt>
                <c:pt idx="2345">
                  <c:v>1885.3879999999999</c:v>
                </c:pt>
                <c:pt idx="2346">
                  <c:v>1886.1679999999999</c:v>
                </c:pt>
                <c:pt idx="2347">
                  <c:v>1886.9680000000001</c:v>
                </c:pt>
                <c:pt idx="2348">
                  <c:v>1887.7439999999999</c:v>
                </c:pt>
                <c:pt idx="2349">
                  <c:v>1888.5509999999999</c:v>
                </c:pt>
                <c:pt idx="2350">
                  <c:v>1889.3420000000001</c:v>
                </c:pt>
                <c:pt idx="2351">
                  <c:v>1890.162</c:v>
                </c:pt>
                <c:pt idx="2352">
                  <c:v>1890.942</c:v>
                </c:pt>
                <c:pt idx="2353">
                  <c:v>1891.7249999999999</c:v>
                </c:pt>
                <c:pt idx="2354">
                  <c:v>1892.5250000000001</c:v>
                </c:pt>
                <c:pt idx="2355">
                  <c:v>1893.325</c:v>
                </c:pt>
                <c:pt idx="2356">
                  <c:v>1894.1020000000001</c:v>
                </c:pt>
                <c:pt idx="2357">
                  <c:v>1894.895</c:v>
                </c:pt>
                <c:pt idx="2358">
                  <c:v>1895.7280000000001</c:v>
                </c:pt>
                <c:pt idx="2359">
                  <c:v>1896.5129999999999</c:v>
                </c:pt>
                <c:pt idx="2360">
                  <c:v>1897.298</c:v>
                </c:pt>
                <c:pt idx="2361">
                  <c:v>1898.1179999999999</c:v>
                </c:pt>
                <c:pt idx="2362">
                  <c:v>1898.9</c:v>
                </c:pt>
                <c:pt idx="2363">
                  <c:v>1899.6980000000001</c:v>
                </c:pt>
                <c:pt idx="2364">
                  <c:v>1900.4870000000001</c:v>
                </c:pt>
                <c:pt idx="2365">
                  <c:v>1901.2909999999999</c:v>
                </c:pt>
                <c:pt idx="2366">
                  <c:v>1902.0740000000001</c:v>
                </c:pt>
                <c:pt idx="2367">
                  <c:v>1902.8320000000001</c:v>
                </c:pt>
                <c:pt idx="2368">
                  <c:v>1903.6510000000001</c:v>
                </c:pt>
                <c:pt idx="2369">
                  <c:v>1904.423</c:v>
                </c:pt>
                <c:pt idx="2370">
                  <c:v>1905.2170000000001</c:v>
                </c:pt>
                <c:pt idx="2371">
                  <c:v>1906.009</c:v>
                </c:pt>
                <c:pt idx="2372">
                  <c:v>1906.8119999999999</c:v>
                </c:pt>
                <c:pt idx="2373">
                  <c:v>1907.596</c:v>
                </c:pt>
                <c:pt idx="2374">
                  <c:v>1908.3869999999999</c:v>
                </c:pt>
                <c:pt idx="2375">
                  <c:v>1909.163</c:v>
                </c:pt>
                <c:pt idx="2376">
                  <c:v>1909.951</c:v>
                </c:pt>
                <c:pt idx="2377">
                  <c:v>1910.7449999999999</c:v>
                </c:pt>
                <c:pt idx="2378">
                  <c:v>1911.528</c:v>
                </c:pt>
                <c:pt idx="2379">
                  <c:v>1912.319</c:v>
                </c:pt>
                <c:pt idx="2380">
                  <c:v>1913.1120000000001</c:v>
                </c:pt>
                <c:pt idx="2381">
                  <c:v>1913.912</c:v>
                </c:pt>
                <c:pt idx="2382">
                  <c:v>1914.7059999999999</c:v>
                </c:pt>
                <c:pt idx="2383">
                  <c:v>1915.5039999999999</c:v>
                </c:pt>
                <c:pt idx="2384">
                  <c:v>1916.2860000000001</c:v>
                </c:pt>
                <c:pt idx="2385">
                  <c:v>1917.086</c:v>
                </c:pt>
                <c:pt idx="2386">
                  <c:v>1917.884</c:v>
                </c:pt>
                <c:pt idx="2387">
                  <c:v>1918.6590000000001</c:v>
                </c:pt>
                <c:pt idx="2388">
                  <c:v>1919.4749999999999</c:v>
                </c:pt>
                <c:pt idx="2389">
                  <c:v>1920.2650000000001</c:v>
                </c:pt>
                <c:pt idx="2390">
                  <c:v>1921.0250000000001</c:v>
                </c:pt>
                <c:pt idx="2391">
                  <c:v>1921.8420000000001</c:v>
                </c:pt>
                <c:pt idx="2392">
                  <c:v>1922.6369999999999</c:v>
                </c:pt>
                <c:pt idx="2393">
                  <c:v>1923.4480000000001</c:v>
                </c:pt>
                <c:pt idx="2394">
                  <c:v>1924.223</c:v>
                </c:pt>
                <c:pt idx="2395">
                  <c:v>1925.046</c:v>
                </c:pt>
                <c:pt idx="2396">
                  <c:v>1925.827</c:v>
                </c:pt>
                <c:pt idx="2397">
                  <c:v>1926.624</c:v>
                </c:pt>
                <c:pt idx="2398">
                  <c:v>1927.402</c:v>
                </c:pt>
                <c:pt idx="2399">
                  <c:v>1928.1969999999999</c:v>
                </c:pt>
                <c:pt idx="2400">
                  <c:v>1928.979</c:v>
                </c:pt>
                <c:pt idx="2401">
                  <c:v>1929.7750000000001</c:v>
                </c:pt>
                <c:pt idx="2402">
                  <c:v>1930.578</c:v>
                </c:pt>
                <c:pt idx="2403">
                  <c:v>1931.3620000000001</c:v>
                </c:pt>
                <c:pt idx="2404">
                  <c:v>1932.1679999999999</c:v>
                </c:pt>
                <c:pt idx="2405">
                  <c:v>1932.9739999999999</c:v>
                </c:pt>
                <c:pt idx="2406">
                  <c:v>1933.7719999999999</c:v>
                </c:pt>
                <c:pt idx="2407">
                  <c:v>1934.5619999999999</c:v>
                </c:pt>
                <c:pt idx="2408">
                  <c:v>1935.347</c:v>
                </c:pt>
                <c:pt idx="2409">
                  <c:v>1936.146</c:v>
                </c:pt>
                <c:pt idx="2410">
                  <c:v>1936.9259999999999</c:v>
                </c:pt>
                <c:pt idx="2411">
                  <c:v>1937.7170000000001</c:v>
                </c:pt>
                <c:pt idx="2412">
                  <c:v>1938.5</c:v>
                </c:pt>
                <c:pt idx="2413">
                  <c:v>1939.3009999999999</c:v>
                </c:pt>
                <c:pt idx="2414">
                  <c:v>1940.097</c:v>
                </c:pt>
                <c:pt idx="2415">
                  <c:v>1940.91</c:v>
                </c:pt>
                <c:pt idx="2416">
                  <c:v>1941.704</c:v>
                </c:pt>
                <c:pt idx="2417">
                  <c:v>1942.492</c:v>
                </c:pt>
                <c:pt idx="2418">
                  <c:v>1943.277</c:v>
                </c:pt>
                <c:pt idx="2419">
                  <c:v>1944.07</c:v>
                </c:pt>
                <c:pt idx="2420">
                  <c:v>1944.8720000000001</c:v>
                </c:pt>
                <c:pt idx="2421">
                  <c:v>1945.6410000000001</c:v>
                </c:pt>
                <c:pt idx="2422">
                  <c:v>1946.4590000000001</c:v>
                </c:pt>
                <c:pt idx="2423">
                  <c:v>1947.249</c:v>
                </c:pt>
                <c:pt idx="2424">
                  <c:v>1947.9939999999999</c:v>
                </c:pt>
                <c:pt idx="2425">
                  <c:v>1948.82</c:v>
                </c:pt>
                <c:pt idx="2426">
                  <c:v>1949.6369999999999</c:v>
                </c:pt>
                <c:pt idx="2427">
                  <c:v>1950.423</c:v>
                </c:pt>
                <c:pt idx="2428">
                  <c:v>1951.204</c:v>
                </c:pt>
                <c:pt idx="2429">
                  <c:v>1952.0119999999999</c:v>
                </c:pt>
                <c:pt idx="2430">
                  <c:v>1952.7919999999999</c:v>
                </c:pt>
                <c:pt idx="2431">
                  <c:v>1953.579</c:v>
                </c:pt>
                <c:pt idx="2432">
                  <c:v>1954.364</c:v>
                </c:pt>
                <c:pt idx="2433">
                  <c:v>1955.153</c:v>
                </c:pt>
                <c:pt idx="2434">
                  <c:v>1955.9110000000001</c:v>
                </c:pt>
                <c:pt idx="2435">
                  <c:v>1956.713</c:v>
                </c:pt>
                <c:pt idx="2436">
                  <c:v>1957.47</c:v>
                </c:pt>
                <c:pt idx="2437">
                  <c:v>1958.25</c:v>
                </c:pt>
                <c:pt idx="2438">
                  <c:v>1959.029</c:v>
                </c:pt>
                <c:pt idx="2439">
                  <c:v>1959.826</c:v>
                </c:pt>
                <c:pt idx="2440">
                  <c:v>1960.6079999999999</c:v>
                </c:pt>
                <c:pt idx="2441">
                  <c:v>1960.884</c:v>
                </c:pt>
              </c:numCache>
            </c:numRef>
          </c:xVal>
          <c:yVal>
            <c:numRef>
              <c:f>'laser moved LHC side2AB'!$U$30:$U$2471</c:f>
              <c:numCache>
                <c:formatCode>General</c:formatCode>
                <c:ptCount val="2442"/>
                <c:pt idx="0">
                  <c:v>0.70223600000000097</c:v>
                </c:pt>
                <c:pt idx="1">
                  <c:v>0.68198800000000048</c:v>
                </c:pt>
                <c:pt idx="2">
                  <c:v>0.67300299999999957</c:v>
                </c:pt>
                <c:pt idx="3">
                  <c:v>0.67420800000000014</c:v>
                </c:pt>
                <c:pt idx="4">
                  <c:v>0.69962799999999969</c:v>
                </c:pt>
                <c:pt idx="5">
                  <c:v>0.70085399999999964</c:v>
                </c:pt>
                <c:pt idx="6">
                  <c:v>0.70347900000000063</c:v>
                </c:pt>
                <c:pt idx="7">
                  <c:v>0.68752800000000036</c:v>
                </c:pt>
                <c:pt idx="8">
                  <c:v>0.66670499999999944</c:v>
                </c:pt>
                <c:pt idx="9">
                  <c:v>0.70231399999999944</c:v>
                </c:pt>
                <c:pt idx="10">
                  <c:v>0.66436699999999949</c:v>
                </c:pt>
                <c:pt idx="11">
                  <c:v>0.66799299999999917</c:v>
                </c:pt>
                <c:pt idx="12">
                  <c:v>0.68101500000000037</c:v>
                </c:pt>
                <c:pt idx="13">
                  <c:v>0.66716399999999965</c:v>
                </c:pt>
                <c:pt idx="14">
                  <c:v>0.6711450000000001</c:v>
                </c:pt>
                <c:pt idx="15">
                  <c:v>0.67754100000000061</c:v>
                </c:pt>
                <c:pt idx="16">
                  <c:v>0.66624399999999895</c:v>
                </c:pt>
                <c:pt idx="17">
                  <c:v>0.64885899999999985</c:v>
                </c:pt>
                <c:pt idx="18">
                  <c:v>0.6653020000000005</c:v>
                </c:pt>
                <c:pt idx="19">
                  <c:v>0.66408799999999957</c:v>
                </c:pt>
                <c:pt idx="20">
                  <c:v>0.64875500000000041</c:v>
                </c:pt>
                <c:pt idx="21">
                  <c:v>0.64551700000000078</c:v>
                </c:pt>
                <c:pt idx="22">
                  <c:v>0.64234200000000019</c:v>
                </c:pt>
                <c:pt idx="23">
                  <c:v>0.63919800000000038</c:v>
                </c:pt>
                <c:pt idx="24">
                  <c:v>0.62771799999999978</c:v>
                </c:pt>
                <c:pt idx="25">
                  <c:v>0.66605899999999973</c:v>
                </c:pt>
                <c:pt idx="26">
                  <c:v>0.64685000000000059</c:v>
                </c:pt>
                <c:pt idx="27">
                  <c:v>0.64424999999999955</c:v>
                </c:pt>
                <c:pt idx="28">
                  <c:v>0.65204099999999965</c:v>
                </c:pt>
                <c:pt idx="29">
                  <c:v>0.63478100000000026</c:v>
                </c:pt>
                <c:pt idx="30">
                  <c:v>0.67041200000000067</c:v>
                </c:pt>
                <c:pt idx="31">
                  <c:v>0.66149900000000006</c:v>
                </c:pt>
                <c:pt idx="32">
                  <c:v>0.63405099999999948</c:v>
                </c:pt>
                <c:pt idx="33">
                  <c:v>0.65282699999999938</c:v>
                </c:pt>
                <c:pt idx="34">
                  <c:v>0.65202999999999989</c:v>
                </c:pt>
                <c:pt idx="35">
                  <c:v>0.65192099999999975</c:v>
                </c:pt>
                <c:pt idx="36">
                  <c:v>0.62249999999999961</c:v>
                </c:pt>
                <c:pt idx="37">
                  <c:v>0.63466600000000017</c:v>
                </c:pt>
                <c:pt idx="38">
                  <c:v>0.63465699999999892</c:v>
                </c:pt>
                <c:pt idx="39">
                  <c:v>0.63904400000000017</c:v>
                </c:pt>
                <c:pt idx="40">
                  <c:v>0.62931000000000026</c:v>
                </c:pt>
                <c:pt idx="41">
                  <c:v>0.62136600000000008</c:v>
                </c:pt>
                <c:pt idx="42">
                  <c:v>0.63006100000000043</c:v>
                </c:pt>
                <c:pt idx="43">
                  <c:v>0.64627000000000034</c:v>
                </c:pt>
                <c:pt idx="44">
                  <c:v>0.63683099999999992</c:v>
                </c:pt>
                <c:pt idx="45">
                  <c:v>0.60799200000000031</c:v>
                </c:pt>
                <c:pt idx="46">
                  <c:v>0.61985199999999985</c:v>
                </c:pt>
                <c:pt idx="47">
                  <c:v>0.64358300000000046</c:v>
                </c:pt>
                <c:pt idx="48">
                  <c:v>0.61684000000000072</c:v>
                </c:pt>
                <c:pt idx="49">
                  <c:v>0.60286299999999926</c:v>
                </c:pt>
                <c:pt idx="50">
                  <c:v>0.59617100000000001</c:v>
                </c:pt>
                <c:pt idx="51">
                  <c:v>0.62915300000000052</c:v>
                </c:pt>
                <c:pt idx="52">
                  <c:v>0.59383799999999987</c:v>
                </c:pt>
                <c:pt idx="53">
                  <c:v>0.61833799999999961</c:v>
                </c:pt>
                <c:pt idx="54">
                  <c:v>0.60372000000000003</c:v>
                </c:pt>
                <c:pt idx="55">
                  <c:v>0.61640799999999984</c:v>
                </c:pt>
                <c:pt idx="56">
                  <c:v>0.58022000000000062</c:v>
                </c:pt>
                <c:pt idx="57">
                  <c:v>0.58783500000000011</c:v>
                </c:pt>
                <c:pt idx="58">
                  <c:v>0.62358400000000014</c:v>
                </c:pt>
                <c:pt idx="59">
                  <c:v>0.60302699999999909</c:v>
                </c:pt>
                <c:pt idx="60">
                  <c:v>0.59496699999999958</c:v>
                </c:pt>
                <c:pt idx="61">
                  <c:v>0.59173000000000009</c:v>
                </c:pt>
                <c:pt idx="62">
                  <c:v>0.58702899999999936</c:v>
                </c:pt>
                <c:pt idx="63">
                  <c:v>0.61176999999999904</c:v>
                </c:pt>
                <c:pt idx="64">
                  <c:v>0.59730200000000089</c:v>
                </c:pt>
                <c:pt idx="65">
                  <c:v>0.59412899999999969</c:v>
                </c:pt>
                <c:pt idx="66">
                  <c:v>0.57174100000000028</c:v>
                </c:pt>
                <c:pt idx="67">
                  <c:v>0.60049900000000012</c:v>
                </c:pt>
                <c:pt idx="68">
                  <c:v>0.57552599999999998</c:v>
                </c:pt>
                <c:pt idx="69">
                  <c:v>0.57298000000000027</c:v>
                </c:pt>
                <c:pt idx="70">
                  <c:v>0.5837690000000002</c:v>
                </c:pt>
                <c:pt idx="71">
                  <c:v>0.57055299999999942</c:v>
                </c:pt>
                <c:pt idx="72">
                  <c:v>0.58127999999999957</c:v>
                </c:pt>
                <c:pt idx="73">
                  <c:v>0.55912600000000001</c:v>
                </c:pt>
                <c:pt idx="74">
                  <c:v>0.61061900000000069</c:v>
                </c:pt>
                <c:pt idx="75">
                  <c:v>0.57687799999999978</c:v>
                </c:pt>
                <c:pt idx="76">
                  <c:v>0.58134499999999978</c:v>
                </c:pt>
                <c:pt idx="77">
                  <c:v>0.57895800000000008</c:v>
                </c:pt>
                <c:pt idx="78">
                  <c:v>0.55505899999999997</c:v>
                </c:pt>
                <c:pt idx="79">
                  <c:v>0.59732099999999999</c:v>
                </c:pt>
                <c:pt idx="80">
                  <c:v>0.54511200000000049</c:v>
                </c:pt>
                <c:pt idx="81">
                  <c:v>0.56801899999999961</c:v>
                </c:pt>
                <c:pt idx="82">
                  <c:v>0.55602800000000041</c:v>
                </c:pt>
                <c:pt idx="83">
                  <c:v>0.57035999999999998</c:v>
                </c:pt>
                <c:pt idx="84">
                  <c:v>0.5540989999999999</c:v>
                </c:pt>
                <c:pt idx="85">
                  <c:v>0.55253499999999978</c:v>
                </c:pt>
                <c:pt idx="86">
                  <c:v>0.56192300000000017</c:v>
                </c:pt>
                <c:pt idx="87">
                  <c:v>0.55953799999999987</c:v>
                </c:pt>
                <c:pt idx="88">
                  <c:v>0.59320099999999965</c:v>
                </c:pt>
                <c:pt idx="89">
                  <c:v>0.5341010000000006</c:v>
                </c:pt>
                <c:pt idx="90">
                  <c:v>0.55891199999999941</c:v>
                </c:pt>
                <c:pt idx="91">
                  <c:v>0.56156700000000015</c:v>
                </c:pt>
                <c:pt idx="92">
                  <c:v>0.54070699999999938</c:v>
                </c:pt>
                <c:pt idx="93">
                  <c:v>0.55309499999999989</c:v>
                </c:pt>
                <c:pt idx="94">
                  <c:v>0.51695899999999995</c:v>
                </c:pt>
                <c:pt idx="95">
                  <c:v>0.53547399999999978</c:v>
                </c:pt>
                <c:pt idx="96">
                  <c:v>0.54458500000000054</c:v>
                </c:pt>
                <c:pt idx="97">
                  <c:v>0.53033600000000014</c:v>
                </c:pt>
                <c:pt idx="98">
                  <c:v>0.54420800000000025</c:v>
                </c:pt>
                <c:pt idx="99">
                  <c:v>0.58728699999999989</c:v>
                </c:pt>
                <c:pt idx="100">
                  <c:v>0.54865399999999998</c:v>
                </c:pt>
                <c:pt idx="101">
                  <c:v>0.50578499999999948</c:v>
                </c:pt>
                <c:pt idx="102">
                  <c:v>0.54934700000000003</c:v>
                </c:pt>
                <c:pt idx="103">
                  <c:v>0.52984000000000009</c:v>
                </c:pt>
                <c:pt idx="104">
                  <c:v>0.54474400000000056</c:v>
                </c:pt>
                <c:pt idx="105">
                  <c:v>0.54362500000000047</c:v>
                </c:pt>
                <c:pt idx="106">
                  <c:v>0.55943699999999996</c:v>
                </c:pt>
                <c:pt idx="107">
                  <c:v>0.54788200000000042</c:v>
                </c:pt>
                <c:pt idx="108">
                  <c:v>0.51778500000000083</c:v>
                </c:pt>
                <c:pt idx="109">
                  <c:v>0.55347599999999986</c:v>
                </c:pt>
                <c:pt idx="110">
                  <c:v>0.51475600000000021</c:v>
                </c:pt>
                <c:pt idx="111">
                  <c:v>0.52270699999999959</c:v>
                </c:pt>
                <c:pt idx="112">
                  <c:v>0.51474799999999998</c:v>
                </c:pt>
                <c:pt idx="113">
                  <c:v>0.52814400000000017</c:v>
                </c:pt>
                <c:pt idx="114">
                  <c:v>0.52434900000000084</c:v>
                </c:pt>
                <c:pt idx="115">
                  <c:v>0.50879199999999969</c:v>
                </c:pt>
                <c:pt idx="116">
                  <c:v>0.52580500000000008</c:v>
                </c:pt>
                <c:pt idx="117">
                  <c:v>0.52408400000000022</c:v>
                </c:pt>
                <c:pt idx="118">
                  <c:v>0.51372399999999985</c:v>
                </c:pt>
                <c:pt idx="119">
                  <c:v>0.51332699999999942</c:v>
                </c:pt>
                <c:pt idx="120">
                  <c:v>0.52923300000000051</c:v>
                </c:pt>
                <c:pt idx="121">
                  <c:v>0.54129499999999986</c:v>
                </c:pt>
                <c:pt idx="122">
                  <c:v>0.49858200000000075</c:v>
                </c:pt>
                <c:pt idx="123">
                  <c:v>0.52676800000000057</c:v>
                </c:pt>
                <c:pt idx="124">
                  <c:v>0.53769299999999998</c:v>
                </c:pt>
                <c:pt idx="125">
                  <c:v>0.51938900000000032</c:v>
                </c:pt>
                <c:pt idx="126">
                  <c:v>0.54682900000000068</c:v>
                </c:pt>
                <c:pt idx="127">
                  <c:v>0.49062599999999978</c:v>
                </c:pt>
                <c:pt idx="128">
                  <c:v>0.51633399999999963</c:v>
                </c:pt>
                <c:pt idx="129">
                  <c:v>0.47787699999999944</c:v>
                </c:pt>
                <c:pt idx="130">
                  <c:v>0.50955199999999934</c:v>
                </c:pt>
                <c:pt idx="131">
                  <c:v>0.50296200000000013</c:v>
                </c:pt>
                <c:pt idx="132">
                  <c:v>0.5216340000000006</c:v>
                </c:pt>
                <c:pt idx="133">
                  <c:v>0.49099900000000041</c:v>
                </c:pt>
                <c:pt idx="134">
                  <c:v>0.47661899999999946</c:v>
                </c:pt>
                <c:pt idx="135">
                  <c:v>0.50090799999999991</c:v>
                </c:pt>
                <c:pt idx="136">
                  <c:v>0.49100900000000003</c:v>
                </c:pt>
                <c:pt idx="137">
                  <c:v>0.49898099999999967</c:v>
                </c:pt>
                <c:pt idx="138">
                  <c:v>0.50047700000000006</c:v>
                </c:pt>
                <c:pt idx="139">
                  <c:v>0.48702899999999971</c:v>
                </c:pt>
                <c:pt idx="140">
                  <c:v>0.49614600000000042</c:v>
                </c:pt>
                <c:pt idx="141">
                  <c:v>0.48103799999999985</c:v>
                </c:pt>
                <c:pt idx="142">
                  <c:v>0.50220100000000034</c:v>
                </c:pt>
                <c:pt idx="143">
                  <c:v>0.48493600000000026</c:v>
                </c:pt>
                <c:pt idx="144">
                  <c:v>0.50490999999999975</c:v>
                </c:pt>
                <c:pt idx="145">
                  <c:v>0.49120400000000064</c:v>
                </c:pt>
                <c:pt idx="146">
                  <c:v>0.4698859999999998</c:v>
                </c:pt>
                <c:pt idx="147">
                  <c:v>0.48671900000000079</c:v>
                </c:pt>
                <c:pt idx="148">
                  <c:v>0.45185399999999998</c:v>
                </c:pt>
                <c:pt idx="149">
                  <c:v>0.49400200000000005</c:v>
                </c:pt>
                <c:pt idx="150">
                  <c:v>0.46893700000000038</c:v>
                </c:pt>
                <c:pt idx="151">
                  <c:v>0.49101899999999965</c:v>
                </c:pt>
                <c:pt idx="152">
                  <c:v>0.47394099999999995</c:v>
                </c:pt>
                <c:pt idx="153">
                  <c:v>0.46066399999999952</c:v>
                </c:pt>
                <c:pt idx="154">
                  <c:v>0.48754100000000022</c:v>
                </c:pt>
                <c:pt idx="155">
                  <c:v>0.45881100000000075</c:v>
                </c:pt>
                <c:pt idx="156">
                  <c:v>0.48340199999999989</c:v>
                </c:pt>
                <c:pt idx="157">
                  <c:v>0.45756199999999936</c:v>
                </c:pt>
                <c:pt idx="158">
                  <c:v>0.48084799999999994</c:v>
                </c:pt>
                <c:pt idx="159">
                  <c:v>0.45155299999999965</c:v>
                </c:pt>
                <c:pt idx="160">
                  <c:v>0.46122800000000019</c:v>
                </c:pt>
                <c:pt idx="161">
                  <c:v>0.46136599999999994</c:v>
                </c:pt>
                <c:pt idx="162">
                  <c:v>0.4461050000000002</c:v>
                </c:pt>
                <c:pt idx="163">
                  <c:v>0.47014800000000001</c:v>
                </c:pt>
                <c:pt idx="164">
                  <c:v>0.45698799999999995</c:v>
                </c:pt>
                <c:pt idx="165">
                  <c:v>0.4505669999999995</c:v>
                </c:pt>
                <c:pt idx="166">
                  <c:v>0.46111500000000039</c:v>
                </c:pt>
                <c:pt idx="167">
                  <c:v>0.46603900000000031</c:v>
                </c:pt>
                <c:pt idx="168">
                  <c:v>0.45662000000000003</c:v>
                </c:pt>
                <c:pt idx="169">
                  <c:v>0.45250799999999991</c:v>
                </c:pt>
                <c:pt idx="170">
                  <c:v>0.45740300000000023</c:v>
                </c:pt>
                <c:pt idx="171">
                  <c:v>0.4631230000000004</c:v>
                </c:pt>
                <c:pt idx="172">
                  <c:v>0.46276299999999981</c:v>
                </c:pt>
                <c:pt idx="173">
                  <c:v>0.44020999999999955</c:v>
                </c:pt>
                <c:pt idx="174">
                  <c:v>0.43727099999999997</c:v>
                </c:pt>
                <c:pt idx="175">
                  <c:v>0.44522499999999976</c:v>
                </c:pt>
                <c:pt idx="176">
                  <c:v>0.44719499999999979</c:v>
                </c:pt>
                <c:pt idx="177">
                  <c:v>0.46429999999999971</c:v>
                </c:pt>
                <c:pt idx="178">
                  <c:v>0.43312799999999996</c:v>
                </c:pt>
                <c:pt idx="179">
                  <c:v>0.43875900000000012</c:v>
                </c:pt>
                <c:pt idx="180">
                  <c:v>0.44046800000000008</c:v>
                </c:pt>
                <c:pt idx="181">
                  <c:v>0.44240700000000022</c:v>
                </c:pt>
                <c:pt idx="182">
                  <c:v>0.43457400000000046</c:v>
                </c:pt>
                <c:pt idx="183">
                  <c:v>0.41595899999999997</c:v>
                </c:pt>
                <c:pt idx="184">
                  <c:v>0.44347400000000015</c:v>
                </c:pt>
                <c:pt idx="185">
                  <c:v>0.41889999999999983</c:v>
                </c:pt>
                <c:pt idx="186">
                  <c:v>0.43717500000000076</c:v>
                </c:pt>
                <c:pt idx="187">
                  <c:v>0.41631100000000032</c:v>
                </c:pt>
                <c:pt idx="188">
                  <c:v>0.41891799999999968</c:v>
                </c:pt>
                <c:pt idx="189">
                  <c:v>0.42159999999999975</c:v>
                </c:pt>
                <c:pt idx="190">
                  <c:v>0.41448499999999999</c:v>
                </c:pt>
                <c:pt idx="191">
                  <c:v>0.42933599999999927</c:v>
                </c:pt>
                <c:pt idx="192">
                  <c:v>0.39447800000000033</c:v>
                </c:pt>
                <c:pt idx="193">
                  <c:v>0.40971199999999985</c:v>
                </c:pt>
                <c:pt idx="194">
                  <c:v>0.41038499999999978</c:v>
                </c:pt>
                <c:pt idx="195">
                  <c:v>0.39470700000000036</c:v>
                </c:pt>
                <c:pt idx="196">
                  <c:v>0.41145399999999999</c:v>
                </c:pt>
                <c:pt idx="197">
                  <c:v>0.40321400000000018</c:v>
                </c:pt>
                <c:pt idx="198">
                  <c:v>0.39903900000000014</c:v>
                </c:pt>
                <c:pt idx="199">
                  <c:v>0.39306100000000033</c:v>
                </c:pt>
                <c:pt idx="200">
                  <c:v>0.39341699999999946</c:v>
                </c:pt>
                <c:pt idx="201">
                  <c:v>0.39268000000000036</c:v>
                </c:pt>
                <c:pt idx="202">
                  <c:v>0.39078400000000002</c:v>
                </c:pt>
                <c:pt idx="203">
                  <c:v>0.39861699999999978</c:v>
                </c:pt>
                <c:pt idx="204">
                  <c:v>0.41483100000000039</c:v>
                </c:pt>
                <c:pt idx="205">
                  <c:v>0.40053400000000039</c:v>
                </c:pt>
                <c:pt idx="206">
                  <c:v>0.37681300000000029</c:v>
                </c:pt>
                <c:pt idx="207">
                  <c:v>0.39647100000000002</c:v>
                </c:pt>
                <c:pt idx="208">
                  <c:v>0.37392299999999956</c:v>
                </c:pt>
                <c:pt idx="209">
                  <c:v>0.36779100000000042</c:v>
                </c:pt>
                <c:pt idx="210">
                  <c:v>0.3827790000000002</c:v>
                </c:pt>
                <c:pt idx="211">
                  <c:v>0.35852299999999993</c:v>
                </c:pt>
                <c:pt idx="212">
                  <c:v>0.40011599999999969</c:v>
                </c:pt>
                <c:pt idx="213">
                  <c:v>0.39282899999999987</c:v>
                </c:pt>
                <c:pt idx="214">
                  <c:v>0.39462699999999984</c:v>
                </c:pt>
                <c:pt idx="215">
                  <c:v>0.39823300000000028</c:v>
                </c:pt>
                <c:pt idx="216">
                  <c:v>0.37110699999999941</c:v>
                </c:pt>
                <c:pt idx="217">
                  <c:v>0.37709999999999955</c:v>
                </c:pt>
                <c:pt idx="218">
                  <c:v>0.36443400000000015</c:v>
                </c:pt>
                <c:pt idx="219">
                  <c:v>0.36342600000000047</c:v>
                </c:pt>
                <c:pt idx="220">
                  <c:v>0.36089099999999963</c:v>
                </c:pt>
                <c:pt idx="221">
                  <c:v>0.36559800000000031</c:v>
                </c:pt>
                <c:pt idx="222">
                  <c:v>0.36734400000000011</c:v>
                </c:pt>
                <c:pt idx="223">
                  <c:v>0.34584499999999974</c:v>
                </c:pt>
                <c:pt idx="224">
                  <c:v>0.35982200000000031</c:v>
                </c:pt>
                <c:pt idx="225">
                  <c:v>0.349221</c:v>
                </c:pt>
                <c:pt idx="226">
                  <c:v>0.35640800000000006</c:v>
                </c:pt>
                <c:pt idx="227">
                  <c:v>0.33814600000000006</c:v>
                </c:pt>
                <c:pt idx="228">
                  <c:v>0.34424900000000047</c:v>
                </c:pt>
                <c:pt idx="229">
                  <c:v>0.34087999999999941</c:v>
                </c:pt>
                <c:pt idx="230">
                  <c:v>0.33979200000000009</c:v>
                </c:pt>
                <c:pt idx="231">
                  <c:v>0.34311800000000048</c:v>
                </c:pt>
                <c:pt idx="232">
                  <c:v>0.34150900000000028</c:v>
                </c:pt>
                <c:pt idx="233">
                  <c:v>0.37535000000000007</c:v>
                </c:pt>
                <c:pt idx="234">
                  <c:v>0.33675999999999995</c:v>
                </c:pt>
                <c:pt idx="235">
                  <c:v>0.31633099999999992</c:v>
                </c:pt>
                <c:pt idx="236">
                  <c:v>0.32339099999999998</c:v>
                </c:pt>
                <c:pt idx="237">
                  <c:v>0.30842100000000006</c:v>
                </c:pt>
                <c:pt idx="238">
                  <c:v>0.32497799999999977</c:v>
                </c:pt>
                <c:pt idx="239">
                  <c:v>0.32650399999999991</c:v>
                </c:pt>
                <c:pt idx="240">
                  <c:v>0.31721900000000058</c:v>
                </c:pt>
                <c:pt idx="241">
                  <c:v>0.34783299999999961</c:v>
                </c:pt>
                <c:pt idx="242">
                  <c:v>0.31793799999999983</c:v>
                </c:pt>
                <c:pt idx="243">
                  <c:v>0.32525300000000001</c:v>
                </c:pt>
                <c:pt idx="244">
                  <c:v>0.31655099999999958</c:v>
                </c:pt>
                <c:pt idx="245">
                  <c:v>0.31237000000000048</c:v>
                </c:pt>
                <c:pt idx="246">
                  <c:v>0.31738</c:v>
                </c:pt>
                <c:pt idx="247">
                  <c:v>0.33758200000000027</c:v>
                </c:pt>
                <c:pt idx="248">
                  <c:v>0.31202099999999966</c:v>
                </c:pt>
                <c:pt idx="249">
                  <c:v>0.3064549999999997</c:v>
                </c:pt>
                <c:pt idx="250">
                  <c:v>0.31412100000000009</c:v>
                </c:pt>
                <c:pt idx="251">
                  <c:v>0.29816600000000015</c:v>
                </c:pt>
                <c:pt idx="252">
                  <c:v>0.31219600000000014</c:v>
                </c:pt>
                <c:pt idx="253">
                  <c:v>0.30278200000000055</c:v>
                </c:pt>
                <c:pt idx="254">
                  <c:v>0.29421500000000034</c:v>
                </c:pt>
                <c:pt idx="255">
                  <c:v>0.28707299999999947</c:v>
                </c:pt>
                <c:pt idx="256">
                  <c:v>0.28273499999999974</c:v>
                </c:pt>
                <c:pt idx="257">
                  <c:v>0.33943100000000026</c:v>
                </c:pt>
                <c:pt idx="258">
                  <c:v>0.27990700000000057</c:v>
                </c:pt>
                <c:pt idx="259">
                  <c:v>0.29570100000000021</c:v>
                </c:pt>
                <c:pt idx="260">
                  <c:v>0.27734300000000012</c:v>
                </c:pt>
                <c:pt idx="261">
                  <c:v>0.28426799999999997</c:v>
                </c:pt>
                <c:pt idx="262">
                  <c:v>0.28590400000000038</c:v>
                </c:pt>
                <c:pt idx="263">
                  <c:v>0.26484799999999975</c:v>
                </c:pt>
                <c:pt idx="264">
                  <c:v>0.29636999999999958</c:v>
                </c:pt>
                <c:pt idx="265">
                  <c:v>0.28637699999999988</c:v>
                </c:pt>
                <c:pt idx="266">
                  <c:v>0.28787400000000041</c:v>
                </c:pt>
                <c:pt idx="267">
                  <c:v>0.27677499999999977</c:v>
                </c:pt>
                <c:pt idx="268">
                  <c:v>0.28399399999999986</c:v>
                </c:pt>
                <c:pt idx="269">
                  <c:v>0.26826000000000061</c:v>
                </c:pt>
                <c:pt idx="270">
                  <c:v>0.28316600000000047</c:v>
                </c:pt>
                <c:pt idx="271">
                  <c:v>0.26408499999999968</c:v>
                </c:pt>
                <c:pt idx="272">
                  <c:v>0.23307400000000023</c:v>
                </c:pt>
                <c:pt idx="273">
                  <c:v>0.26673400000000047</c:v>
                </c:pt>
                <c:pt idx="274">
                  <c:v>0.25072899999999976</c:v>
                </c:pt>
                <c:pt idx="275">
                  <c:v>0.25276500000000013</c:v>
                </c:pt>
                <c:pt idx="276">
                  <c:v>0.26351700000000022</c:v>
                </c:pt>
                <c:pt idx="277">
                  <c:v>0.25298100000000012</c:v>
                </c:pt>
                <c:pt idx="278">
                  <c:v>0.25399100000000008</c:v>
                </c:pt>
                <c:pt idx="279">
                  <c:v>0.24952400000000008</c:v>
                </c:pt>
                <c:pt idx="280">
                  <c:v>0.24815599999999982</c:v>
                </c:pt>
                <c:pt idx="281">
                  <c:v>0.23818800000000007</c:v>
                </c:pt>
                <c:pt idx="282">
                  <c:v>0.24814299999999978</c:v>
                </c:pt>
                <c:pt idx="283">
                  <c:v>0.22948900000000005</c:v>
                </c:pt>
                <c:pt idx="284">
                  <c:v>0.22314299999999943</c:v>
                </c:pt>
                <c:pt idx="285">
                  <c:v>0.2348530000000002</c:v>
                </c:pt>
                <c:pt idx="286">
                  <c:v>0.21918499999999952</c:v>
                </c:pt>
                <c:pt idx="287">
                  <c:v>0.22621999999999964</c:v>
                </c:pt>
                <c:pt idx="288">
                  <c:v>0.22488399999999942</c:v>
                </c:pt>
                <c:pt idx="289">
                  <c:v>0.24060599999999965</c:v>
                </c:pt>
                <c:pt idx="290">
                  <c:v>0.24461099999999991</c:v>
                </c:pt>
                <c:pt idx="291">
                  <c:v>0.23637100000000011</c:v>
                </c:pt>
                <c:pt idx="292">
                  <c:v>0.23761100000000024</c:v>
                </c:pt>
                <c:pt idx="293">
                  <c:v>0.22326300000000021</c:v>
                </c:pt>
                <c:pt idx="294">
                  <c:v>0.23594399999999993</c:v>
                </c:pt>
                <c:pt idx="295">
                  <c:v>0.21236200000000061</c:v>
                </c:pt>
                <c:pt idx="296">
                  <c:v>0.22286699999999993</c:v>
                </c:pt>
                <c:pt idx="297">
                  <c:v>0.24213600000000035</c:v>
                </c:pt>
                <c:pt idx="298">
                  <c:v>0.21312100000000012</c:v>
                </c:pt>
                <c:pt idx="299">
                  <c:v>0.22143600000000063</c:v>
                </c:pt>
                <c:pt idx="300">
                  <c:v>0.19974800000000048</c:v>
                </c:pt>
                <c:pt idx="301">
                  <c:v>0.21009100000000025</c:v>
                </c:pt>
                <c:pt idx="302">
                  <c:v>0.20238699999999987</c:v>
                </c:pt>
                <c:pt idx="303">
                  <c:v>0.20650600000000008</c:v>
                </c:pt>
                <c:pt idx="304">
                  <c:v>0.23687599999999964</c:v>
                </c:pt>
                <c:pt idx="305">
                  <c:v>0.2085240000000006</c:v>
                </c:pt>
                <c:pt idx="306">
                  <c:v>0.2004999999999999</c:v>
                </c:pt>
                <c:pt idx="307">
                  <c:v>0.19150100000000059</c:v>
                </c:pt>
                <c:pt idx="308">
                  <c:v>0.20070999999999994</c:v>
                </c:pt>
                <c:pt idx="309">
                  <c:v>0.19923499999999983</c:v>
                </c:pt>
                <c:pt idx="310">
                  <c:v>0.18696800000000025</c:v>
                </c:pt>
                <c:pt idx="311">
                  <c:v>0.19653999999999971</c:v>
                </c:pt>
                <c:pt idx="312">
                  <c:v>0.19464699999999979</c:v>
                </c:pt>
                <c:pt idx="313">
                  <c:v>0.19118700000000022</c:v>
                </c:pt>
                <c:pt idx="314">
                  <c:v>0.18878699999999959</c:v>
                </c:pt>
                <c:pt idx="315">
                  <c:v>0.18920899999999996</c:v>
                </c:pt>
                <c:pt idx="316">
                  <c:v>0.19287399999999977</c:v>
                </c:pt>
                <c:pt idx="317">
                  <c:v>0.22072700000000012</c:v>
                </c:pt>
                <c:pt idx="318">
                  <c:v>0.21732299999999949</c:v>
                </c:pt>
                <c:pt idx="319">
                  <c:v>0.20216800000000035</c:v>
                </c:pt>
                <c:pt idx="320">
                  <c:v>0.18576499999999996</c:v>
                </c:pt>
                <c:pt idx="321">
                  <c:v>0.18190599999999968</c:v>
                </c:pt>
                <c:pt idx="322">
                  <c:v>0.21934200000000015</c:v>
                </c:pt>
                <c:pt idx="323">
                  <c:v>0.17119899999999966</c:v>
                </c:pt>
                <c:pt idx="324">
                  <c:v>0.19408300000000001</c:v>
                </c:pt>
                <c:pt idx="325">
                  <c:v>0.1792429999999996</c:v>
                </c:pt>
                <c:pt idx="326">
                  <c:v>0.16913999999999962</c:v>
                </c:pt>
                <c:pt idx="327">
                  <c:v>0.18374999999999986</c:v>
                </c:pt>
                <c:pt idx="328">
                  <c:v>0.18768299999999982</c:v>
                </c:pt>
                <c:pt idx="329">
                  <c:v>0.18328100000000003</c:v>
                </c:pt>
                <c:pt idx="330">
                  <c:v>0.15866700000000034</c:v>
                </c:pt>
                <c:pt idx="331">
                  <c:v>0.16978600000000021</c:v>
                </c:pt>
                <c:pt idx="332">
                  <c:v>0.18799099999999935</c:v>
                </c:pt>
                <c:pt idx="333">
                  <c:v>0.17322900000000008</c:v>
                </c:pt>
                <c:pt idx="334">
                  <c:v>0.18715999999999955</c:v>
                </c:pt>
                <c:pt idx="335">
                  <c:v>0.14636700000000058</c:v>
                </c:pt>
                <c:pt idx="336">
                  <c:v>0.16145600000000027</c:v>
                </c:pt>
                <c:pt idx="337">
                  <c:v>0.15639599999999998</c:v>
                </c:pt>
                <c:pt idx="338">
                  <c:v>0.141934</c:v>
                </c:pt>
                <c:pt idx="339">
                  <c:v>0.14760599999999968</c:v>
                </c:pt>
                <c:pt idx="340">
                  <c:v>0.12106100000000009</c:v>
                </c:pt>
                <c:pt idx="341">
                  <c:v>0.13963000000000036</c:v>
                </c:pt>
                <c:pt idx="342">
                  <c:v>0.11969100000000044</c:v>
                </c:pt>
                <c:pt idx="343">
                  <c:v>0.12720600000000015</c:v>
                </c:pt>
                <c:pt idx="344">
                  <c:v>0.12675900000000073</c:v>
                </c:pt>
                <c:pt idx="345">
                  <c:v>0.13694400000000062</c:v>
                </c:pt>
                <c:pt idx="346">
                  <c:v>0.13820299999999985</c:v>
                </c:pt>
                <c:pt idx="347">
                  <c:v>0.11422700000000052</c:v>
                </c:pt>
                <c:pt idx="348">
                  <c:v>0.1343399999999999</c:v>
                </c:pt>
                <c:pt idx="349">
                  <c:v>0.12834400000000024</c:v>
                </c:pt>
                <c:pt idx="350">
                  <c:v>0.13676200000000005</c:v>
                </c:pt>
                <c:pt idx="351">
                  <c:v>0.11768900000000038</c:v>
                </c:pt>
                <c:pt idx="352">
                  <c:v>0.10974699999999959</c:v>
                </c:pt>
                <c:pt idx="353">
                  <c:v>0.12034900000000004</c:v>
                </c:pt>
                <c:pt idx="354">
                  <c:v>0.11101799999999962</c:v>
                </c:pt>
                <c:pt idx="355">
                  <c:v>0.14205299999999976</c:v>
                </c:pt>
                <c:pt idx="356">
                  <c:v>0.10294199999999964</c:v>
                </c:pt>
                <c:pt idx="357">
                  <c:v>0.1053980000000001</c:v>
                </c:pt>
                <c:pt idx="358">
                  <c:v>0.11317900000000058</c:v>
                </c:pt>
                <c:pt idx="359">
                  <c:v>9.7809999999999953E-2</c:v>
                </c:pt>
                <c:pt idx="360">
                  <c:v>0.1149300000000002</c:v>
                </c:pt>
                <c:pt idx="361">
                  <c:v>0.11991400000000052</c:v>
                </c:pt>
                <c:pt idx="362">
                  <c:v>0.13425200000000004</c:v>
                </c:pt>
                <c:pt idx="363">
                  <c:v>0.12006300000000003</c:v>
                </c:pt>
                <c:pt idx="364">
                  <c:v>0.12825800000000065</c:v>
                </c:pt>
                <c:pt idx="365">
                  <c:v>0.11915899999999979</c:v>
                </c:pt>
                <c:pt idx="366">
                  <c:v>0.12650000000000006</c:v>
                </c:pt>
                <c:pt idx="367">
                  <c:v>0.11870899999999995</c:v>
                </c:pt>
                <c:pt idx="368">
                  <c:v>0.10076299999999971</c:v>
                </c:pt>
                <c:pt idx="369">
                  <c:v>9.6569999999999823E-2</c:v>
                </c:pt>
                <c:pt idx="370">
                  <c:v>9.1757000000000311E-2</c:v>
                </c:pt>
                <c:pt idx="371">
                  <c:v>9.098300000000048E-2</c:v>
                </c:pt>
                <c:pt idx="372">
                  <c:v>9.4138000000000055E-2</c:v>
                </c:pt>
                <c:pt idx="373">
                  <c:v>0.11289300000000058</c:v>
                </c:pt>
                <c:pt idx="374">
                  <c:v>0.10750200000000021</c:v>
                </c:pt>
                <c:pt idx="375">
                  <c:v>0.10811800000000016</c:v>
                </c:pt>
                <c:pt idx="376">
                  <c:v>9.2058999999999891E-2</c:v>
                </c:pt>
                <c:pt idx="377">
                  <c:v>9.9416999999999867E-2</c:v>
                </c:pt>
                <c:pt idx="378">
                  <c:v>8.4632000000000041E-2</c:v>
                </c:pt>
                <c:pt idx="379">
                  <c:v>8.2233999999999696E-2</c:v>
                </c:pt>
                <c:pt idx="380">
                  <c:v>6.4918999999999727E-2</c:v>
                </c:pt>
                <c:pt idx="381">
                  <c:v>7.5326000000000448E-2</c:v>
                </c:pt>
                <c:pt idx="382">
                  <c:v>5.3628999999999927E-2</c:v>
                </c:pt>
                <c:pt idx="383">
                  <c:v>9.8190999999999917E-2</c:v>
                </c:pt>
                <c:pt idx="384">
                  <c:v>6.7402999999999658E-2</c:v>
                </c:pt>
                <c:pt idx="385">
                  <c:v>6.4384000000000441E-2</c:v>
                </c:pt>
                <c:pt idx="386">
                  <c:v>6.5597999999999601E-2</c:v>
                </c:pt>
                <c:pt idx="387">
                  <c:v>6.1363999999999308E-2</c:v>
                </c:pt>
                <c:pt idx="388">
                  <c:v>5.8558000000000554E-2</c:v>
                </c:pt>
                <c:pt idx="389">
                  <c:v>4.7239000000000253E-2</c:v>
                </c:pt>
                <c:pt idx="390">
                  <c:v>6.5261999999999709E-2</c:v>
                </c:pt>
                <c:pt idx="391">
                  <c:v>4.7994000000000092E-2</c:v>
                </c:pt>
                <c:pt idx="392">
                  <c:v>4.2447000000000124E-2</c:v>
                </c:pt>
                <c:pt idx="393">
                  <c:v>6.2974999999999781E-2</c:v>
                </c:pt>
                <c:pt idx="394">
                  <c:v>7.0584000000000202E-2</c:v>
                </c:pt>
                <c:pt idx="395">
                  <c:v>4.0334999999999788E-2</c:v>
                </c:pt>
                <c:pt idx="396">
                  <c:v>3.5121999999999431E-2</c:v>
                </c:pt>
                <c:pt idx="397">
                  <c:v>4.2947999999999986E-2</c:v>
                </c:pt>
                <c:pt idx="398">
                  <c:v>5.8165000000000688E-2</c:v>
                </c:pt>
                <c:pt idx="399">
                  <c:v>3.9667999999999815E-2</c:v>
                </c:pt>
                <c:pt idx="400">
                  <c:v>5.9974999999999667E-2</c:v>
                </c:pt>
                <c:pt idx="401">
                  <c:v>2.1969000000000349E-2</c:v>
                </c:pt>
                <c:pt idx="402">
                  <c:v>4.717899999999986E-2</c:v>
                </c:pt>
                <c:pt idx="403">
                  <c:v>1.7707999999999835E-2</c:v>
                </c:pt>
                <c:pt idx="404">
                  <c:v>2.3181000000000118E-2</c:v>
                </c:pt>
                <c:pt idx="405">
                  <c:v>4.0556999999999732E-2</c:v>
                </c:pt>
                <c:pt idx="406">
                  <c:v>2.6788999999999952E-2</c:v>
                </c:pt>
                <c:pt idx="407">
                  <c:v>3.2925000000000537E-2</c:v>
                </c:pt>
                <c:pt idx="408">
                  <c:v>1.7707000000000583E-2</c:v>
                </c:pt>
                <c:pt idx="409">
                  <c:v>1.9084999999999575E-2</c:v>
                </c:pt>
                <c:pt idx="410">
                  <c:v>3.3125000000000071E-2</c:v>
                </c:pt>
                <c:pt idx="411">
                  <c:v>3.1610000000000582E-2</c:v>
                </c:pt>
                <c:pt idx="412">
                  <c:v>1.7520000000000202E-2</c:v>
                </c:pt>
                <c:pt idx="413">
                  <c:v>2.7979000000000198E-2</c:v>
                </c:pt>
                <c:pt idx="414">
                  <c:v>1.5880000000000116E-2</c:v>
                </c:pt>
                <c:pt idx="415">
                  <c:v>-9.9289999999996326E-3</c:v>
                </c:pt>
                <c:pt idx="416">
                  <c:v>1.9360999999999962E-2</c:v>
                </c:pt>
                <c:pt idx="417">
                  <c:v>3.347000000000655E-3</c:v>
                </c:pt>
                <c:pt idx="418">
                  <c:v>5.7319999999991822E-3</c:v>
                </c:pt>
                <c:pt idx="419">
                  <c:v>1.6399999999983095E-4</c:v>
                </c:pt>
                <c:pt idx="420">
                  <c:v>5.6620000000000559E-3</c:v>
                </c:pt>
                <c:pt idx="421">
                  <c:v>2.0150000000001E-3</c:v>
                </c:pt>
                <c:pt idx="422">
                  <c:v>-4.2539999999995359E-3</c:v>
                </c:pt>
                <c:pt idx="423">
                  <c:v>-8.3229999999998583E-3</c:v>
                </c:pt>
                <c:pt idx="424">
                  <c:v>1.3290000000001356E-3</c:v>
                </c:pt>
                <c:pt idx="425">
                  <c:v>-2.0370999999999917E-2</c:v>
                </c:pt>
                <c:pt idx="426">
                  <c:v>-2.0223999999999798E-2</c:v>
                </c:pt>
                <c:pt idx="427">
                  <c:v>-2.0927000000000362E-2</c:v>
                </c:pt>
                <c:pt idx="428">
                  <c:v>-3.282400000000063E-2</c:v>
                </c:pt>
                <c:pt idx="429">
                  <c:v>-2.5803999999999938E-2</c:v>
                </c:pt>
                <c:pt idx="430">
                  <c:v>-3.3650999999999875E-2</c:v>
                </c:pt>
                <c:pt idx="431">
                  <c:v>-8.8199999999991618E-3</c:v>
                </c:pt>
                <c:pt idx="432">
                  <c:v>-4.1654000000000302E-2</c:v>
                </c:pt>
                <c:pt idx="433">
                  <c:v>-3.9692999999999756E-2</c:v>
                </c:pt>
                <c:pt idx="434">
                  <c:v>-3.6309000000000147E-2</c:v>
                </c:pt>
                <c:pt idx="435">
                  <c:v>-9.7360000000001889E-3</c:v>
                </c:pt>
                <c:pt idx="436">
                  <c:v>-2.9864999999999142E-2</c:v>
                </c:pt>
                <c:pt idx="437">
                  <c:v>-4.4189000000000256E-2</c:v>
                </c:pt>
                <c:pt idx="438">
                  <c:v>-6.4576000000000633E-2</c:v>
                </c:pt>
                <c:pt idx="439">
                  <c:v>-4.656299999999991E-2</c:v>
                </c:pt>
                <c:pt idx="440">
                  <c:v>-3.6715999999999305E-2</c:v>
                </c:pt>
                <c:pt idx="441">
                  <c:v>-7.085700000000017E-2</c:v>
                </c:pt>
                <c:pt idx="442">
                  <c:v>-7.3259999999999437E-2</c:v>
                </c:pt>
                <c:pt idx="443">
                  <c:v>-7.4197999999999986E-2</c:v>
                </c:pt>
                <c:pt idx="444">
                  <c:v>-3.3216999999999608E-2</c:v>
                </c:pt>
                <c:pt idx="445">
                  <c:v>-4.2392999999999681E-2</c:v>
                </c:pt>
                <c:pt idx="446">
                  <c:v>-5.8483000000000729E-2</c:v>
                </c:pt>
                <c:pt idx="447">
                  <c:v>-5.8086000000000304E-2</c:v>
                </c:pt>
                <c:pt idx="448">
                  <c:v>-8.3966000000000207E-2</c:v>
                </c:pt>
                <c:pt idx="449">
                  <c:v>-9.6661000000000108E-2</c:v>
                </c:pt>
                <c:pt idx="450">
                  <c:v>-9.4352000000000658E-2</c:v>
                </c:pt>
                <c:pt idx="451">
                  <c:v>-8.3178999999999448E-2</c:v>
                </c:pt>
                <c:pt idx="452">
                  <c:v>-5.0080999999999598E-2</c:v>
                </c:pt>
                <c:pt idx="453">
                  <c:v>-7.9099999999999504E-2</c:v>
                </c:pt>
                <c:pt idx="454">
                  <c:v>-7.8265000000000029E-2</c:v>
                </c:pt>
                <c:pt idx="455">
                  <c:v>-9.2239000000000182E-2</c:v>
                </c:pt>
                <c:pt idx="456">
                  <c:v>-9.9712999999999496E-2</c:v>
                </c:pt>
                <c:pt idx="457">
                  <c:v>-0.11173799999999989</c:v>
                </c:pt>
                <c:pt idx="458">
                  <c:v>-9.3357000000000134E-2</c:v>
                </c:pt>
                <c:pt idx="459">
                  <c:v>-0.12394000000000016</c:v>
                </c:pt>
                <c:pt idx="460">
                  <c:v>-9.7226999999999286E-2</c:v>
                </c:pt>
                <c:pt idx="461">
                  <c:v>-0.13669399999999943</c:v>
                </c:pt>
                <c:pt idx="462">
                  <c:v>-0.11785399999999946</c:v>
                </c:pt>
                <c:pt idx="463">
                  <c:v>-0.138992</c:v>
                </c:pt>
                <c:pt idx="464">
                  <c:v>-0.11263799999999957</c:v>
                </c:pt>
                <c:pt idx="465">
                  <c:v>-0.15005900000000061</c:v>
                </c:pt>
                <c:pt idx="466">
                  <c:v>-0.15770799999999952</c:v>
                </c:pt>
                <c:pt idx="467">
                  <c:v>-0.154026</c:v>
                </c:pt>
                <c:pt idx="468">
                  <c:v>-0.16151300000000024</c:v>
                </c:pt>
                <c:pt idx="469">
                  <c:v>-0.14599999999999991</c:v>
                </c:pt>
                <c:pt idx="470">
                  <c:v>-0.15420400000000001</c:v>
                </c:pt>
                <c:pt idx="471">
                  <c:v>-0.13883599999999952</c:v>
                </c:pt>
                <c:pt idx="472">
                  <c:v>-0.16075899999999965</c:v>
                </c:pt>
                <c:pt idx="473">
                  <c:v>-0.16739800000000038</c:v>
                </c:pt>
                <c:pt idx="474">
                  <c:v>-0.1560649999999999</c:v>
                </c:pt>
                <c:pt idx="475">
                  <c:v>-0.17081500000000016</c:v>
                </c:pt>
                <c:pt idx="476">
                  <c:v>-0.16778899999999997</c:v>
                </c:pt>
                <c:pt idx="477">
                  <c:v>-0.16116900000000012</c:v>
                </c:pt>
                <c:pt idx="478">
                  <c:v>-0.15370200000000001</c:v>
                </c:pt>
                <c:pt idx="479">
                  <c:v>-0.18459599999999998</c:v>
                </c:pt>
                <c:pt idx="480">
                  <c:v>-0.16586799999999968</c:v>
                </c:pt>
                <c:pt idx="481">
                  <c:v>-0.1539830000000002</c:v>
                </c:pt>
                <c:pt idx="482">
                  <c:v>-0.18445899999999948</c:v>
                </c:pt>
                <c:pt idx="483">
                  <c:v>-0.15308999999999973</c:v>
                </c:pt>
                <c:pt idx="484">
                  <c:v>-0.15021800000000063</c:v>
                </c:pt>
                <c:pt idx="485">
                  <c:v>-0.17565399999999975</c:v>
                </c:pt>
                <c:pt idx="486">
                  <c:v>-0.20008900000000018</c:v>
                </c:pt>
                <c:pt idx="487">
                  <c:v>-0.19665399999999966</c:v>
                </c:pt>
                <c:pt idx="488">
                  <c:v>-0.19143500000000024</c:v>
                </c:pt>
                <c:pt idx="489">
                  <c:v>-0.2008839999999994</c:v>
                </c:pt>
                <c:pt idx="490">
                  <c:v>-0.21220499999999998</c:v>
                </c:pt>
                <c:pt idx="491">
                  <c:v>-0.21143800000000024</c:v>
                </c:pt>
                <c:pt idx="492">
                  <c:v>-0.21356999999999982</c:v>
                </c:pt>
                <c:pt idx="493">
                  <c:v>-0.19910100000000064</c:v>
                </c:pt>
                <c:pt idx="494">
                  <c:v>-0.19997899999999991</c:v>
                </c:pt>
                <c:pt idx="495">
                  <c:v>-0.19729899999999922</c:v>
                </c:pt>
                <c:pt idx="496">
                  <c:v>-0.21410599999999924</c:v>
                </c:pt>
                <c:pt idx="497">
                  <c:v>-0.22487199999999952</c:v>
                </c:pt>
                <c:pt idx="498">
                  <c:v>-0.22430599999999945</c:v>
                </c:pt>
                <c:pt idx="499">
                  <c:v>-0.22075900000000015</c:v>
                </c:pt>
                <c:pt idx="500">
                  <c:v>-0.23141099999999959</c:v>
                </c:pt>
                <c:pt idx="501">
                  <c:v>-0.21840700000000002</c:v>
                </c:pt>
                <c:pt idx="502">
                  <c:v>-0.22725500000000043</c:v>
                </c:pt>
                <c:pt idx="503">
                  <c:v>-0.21444600000000058</c:v>
                </c:pt>
                <c:pt idx="504">
                  <c:v>-0.22452800000000028</c:v>
                </c:pt>
                <c:pt idx="505">
                  <c:v>-0.2209500000000002</c:v>
                </c:pt>
                <c:pt idx="506">
                  <c:v>-0.22476999999999947</c:v>
                </c:pt>
                <c:pt idx="507">
                  <c:v>-0.2347159999999997</c:v>
                </c:pt>
                <c:pt idx="508">
                  <c:v>-0.22089400000000037</c:v>
                </c:pt>
                <c:pt idx="509">
                  <c:v>-0.24541499999999949</c:v>
                </c:pt>
                <c:pt idx="510">
                  <c:v>-0.25191199999999991</c:v>
                </c:pt>
                <c:pt idx="511">
                  <c:v>-0.26250299999999971</c:v>
                </c:pt>
                <c:pt idx="512">
                  <c:v>-0.25405299999999986</c:v>
                </c:pt>
                <c:pt idx="513">
                  <c:v>-0.26913199999999993</c:v>
                </c:pt>
                <c:pt idx="514">
                  <c:v>-0.25694200000000045</c:v>
                </c:pt>
                <c:pt idx="515">
                  <c:v>-0.25463799999999992</c:v>
                </c:pt>
                <c:pt idx="516">
                  <c:v>-0.24960700000000013</c:v>
                </c:pt>
                <c:pt idx="517">
                  <c:v>-0.244529</c:v>
                </c:pt>
                <c:pt idx="518">
                  <c:v>-0.26811200000000035</c:v>
                </c:pt>
                <c:pt idx="519">
                  <c:v>-0.262791</c:v>
                </c:pt>
                <c:pt idx="520">
                  <c:v>-0.27528899999999989</c:v>
                </c:pt>
                <c:pt idx="521">
                  <c:v>-0.27926999999999946</c:v>
                </c:pt>
                <c:pt idx="522">
                  <c:v>-0.26205199999999973</c:v>
                </c:pt>
                <c:pt idx="523">
                  <c:v>-0.27777000000000029</c:v>
                </c:pt>
                <c:pt idx="524">
                  <c:v>-0.26867999999999981</c:v>
                </c:pt>
                <c:pt idx="525">
                  <c:v>-0.25008399999999931</c:v>
                </c:pt>
                <c:pt idx="526">
                  <c:v>-0.27052199999999971</c:v>
                </c:pt>
                <c:pt idx="527">
                  <c:v>-0.26936800000000005</c:v>
                </c:pt>
                <c:pt idx="528">
                  <c:v>-0.29305999999999965</c:v>
                </c:pt>
                <c:pt idx="529">
                  <c:v>-0.28240899999999947</c:v>
                </c:pt>
                <c:pt idx="530">
                  <c:v>-0.26879299999999962</c:v>
                </c:pt>
                <c:pt idx="531">
                  <c:v>-0.28569099999999992</c:v>
                </c:pt>
                <c:pt idx="532">
                  <c:v>-0.30814500000000056</c:v>
                </c:pt>
                <c:pt idx="533">
                  <c:v>-0.29361899999999963</c:v>
                </c:pt>
                <c:pt idx="534">
                  <c:v>-0.29077700000000029</c:v>
                </c:pt>
                <c:pt idx="535">
                  <c:v>-0.28589399999999987</c:v>
                </c:pt>
                <c:pt idx="536">
                  <c:v>-0.30641699999999972</c:v>
                </c:pt>
                <c:pt idx="537">
                  <c:v>-0.31289600000000029</c:v>
                </c:pt>
                <c:pt idx="538">
                  <c:v>-0.28021099999999954</c:v>
                </c:pt>
                <c:pt idx="539">
                  <c:v>-0.29734399999999983</c:v>
                </c:pt>
                <c:pt idx="540">
                  <c:v>-0.30959999999999965</c:v>
                </c:pt>
                <c:pt idx="541">
                  <c:v>-0.32330900000000007</c:v>
                </c:pt>
                <c:pt idx="542">
                  <c:v>-0.32019899999999968</c:v>
                </c:pt>
                <c:pt idx="543">
                  <c:v>-0.32578500000000066</c:v>
                </c:pt>
                <c:pt idx="544">
                  <c:v>-0.31447700000000012</c:v>
                </c:pt>
                <c:pt idx="545">
                  <c:v>-0.31148799999999977</c:v>
                </c:pt>
                <c:pt idx="546">
                  <c:v>-0.33509899999999959</c:v>
                </c:pt>
                <c:pt idx="547">
                  <c:v>-0.32142099999999996</c:v>
                </c:pt>
                <c:pt idx="548">
                  <c:v>-0.33507199999999937</c:v>
                </c:pt>
                <c:pt idx="549">
                  <c:v>-0.32146400000000064</c:v>
                </c:pt>
                <c:pt idx="550">
                  <c:v>-0.34349499999999988</c:v>
                </c:pt>
                <c:pt idx="551">
                  <c:v>-0.32730499999999996</c:v>
                </c:pt>
                <c:pt idx="552">
                  <c:v>-0.35095200000000037</c:v>
                </c:pt>
                <c:pt idx="553">
                  <c:v>-0.34826800000000002</c:v>
                </c:pt>
                <c:pt idx="554">
                  <c:v>-0.32484800000000025</c:v>
                </c:pt>
                <c:pt idx="555">
                  <c:v>-0.33398699999999959</c:v>
                </c:pt>
                <c:pt idx="556">
                  <c:v>-0.36549600000000027</c:v>
                </c:pt>
                <c:pt idx="557">
                  <c:v>-0.35603899999999999</c:v>
                </c:pt>
                <c:pt idx="558">
                  <c:v>-0.36873500000000003</c:v>
                </c:pt>
                <c:pt idx="559">
                  <c:v>-0.3398020000000006</c:v>
                </c:pt>
                <c:pt idx="560">
                  <c:v>-0.35414199999999951</c:v>
                </c:pt>
                <c:pt idx="561">
                  <c:v>-0.3766929999999995</c:v>
                </c:pt>
                <c:pt idx="562">
                  <c:v>-0.36862300000000037</c:v>
                </c:pt>
                <c:pt idx="563">
                  <c:v>-0.38365399999999994</c:v>
                </c:pt>
                <c:pt idx="564">
                  <c:v>-0.38474800000000009</c:v>
                </c:pt>
                <c:pt idx="565">
                  <c:v>-0.37563699999999933</c:v>
                </c:pt>
                <c:pt idx="566">
                  <c:v>-0.37811100000000053</c:v>
                </c:pt>
                <c:pt idx="567">
                  <c:v>-0.35006700000000013</c:v>
                </c:pt>
                <c:pt idx="568">
                  <c:v>-0.36988899999999969</c:v>
                </c:pt>
                <c:pt idx="569">
                  <c:v>-0.37413100000000021</c:v>
                </c:pt>
                <c:pt idx="570">
                  <c:v>-0.38356299999999965</c:v>
                </c:pt>
                <c:pt idx="571">
                  <c:v>-0.36576400000000042</c:v>
                </c:pt>
                <c:pt idx="572">
                  <c:v>-0.39754700000000032</c:v>
                </c:pt>
                <c:pt idx="573">
                  <c:v>-0.3926759999999998</c:v>
                </c:pt>
                <c:pt idx="574">
                  <c:v>-0.40836999999999968</c:v>
                </c:pt>
                <c:pt idx="575">
                  <c:v>-0.41276600000000041</c:v>
                </c:pt>
                <c:pt idx="576">
                  <c:v>-0.40649099999999994</c:v>
                </c:pt>
                <c:pt idx="577">
                  <c:v>-0.42693500000000029</c:v>
                </c:pt>
                <c:pt idx="578">
                  <c:v>-0.41711900000000046</c:v>
                </c:pt>
                <c:pt idx="579">
                  <c:v>-0.41916099999999989</c:v>
                </c:pt>
                <c:pt idx="580">
                  <c:v>-0.39904699999999949</c:v>
                </c:pt>
                <c:pt idx="581">
                  <c:v>-0.40829799999999938</c:v>
                </c:pt>
                <c:pt idx="582">
                  <c:v>-0.39371500000000026</c:v>
                </c:pt>
                <c:pt idx="583">
                  <c:v>-0.40938699999999972</c:v>
                </c:pt>
                <c:pt idx="584">
                  <c:v>-0.4060700000000006</c:v>
                </c:pt>
                <c:pt idx="585">
                  <c:v>-0.41110999999999986</c:v>
                </c:pt>
                <c:pt idx="586">
                  <c:v>-0.39693500000000004</c:v>
                </c:pt>
                <c:pt idx="587">
                  <c:v>-0.40319199999999977</c:v>
                </c:pt>
                <c:pt idx="588">
                  <c:v>-0.39763400000000004</c:v>
                </c:pt>
                <c:pt idx="589">
                  <c:v>-0.44028899999999993</c:v>
                </c:pt>
                <c:pt idx="590">
                  <c:v>-0.43096900000000016</c:v>
                </c:pt>
                <c:pt idx="591">
                  <c:v>-0.41905799999999971</c:v>
                </c:pt>
                <c:pt idx="592">
                  <c:v>-0.44804400000000033</c:v>
                </c:pt>
                <c:pt idx="593">
                  <c:v>-0.43883599999999934</c:v>
                </c:pt>
                <c:pt idx="594">
                  <c:v>-0.41696299999999997</c:v>
                </c:pt>
                <c:pt idx="595">
                  <c:v>-0.45480699999999974</c:v>
                </c:pt>
                <c:pt idx="596">
                  <c:v>-0.42892499999999956</c:v>
                </c:pt>
                <c:pt idx="597">
                  <c:v>-0.44636799999999965</c:v>
                </c:pt>
                <c:pt idx="598">
                  <c:v>-0.45852999999999966</c:v>
                </c:pt>
                <c:pt idx="599">
                  <c:v>-0.44972700000000021</c:v>
                </c:pt>
                <c:pt idx="600">
                  <c:v>-0.45833600000000008</c:v>
                </c:pt>
                <c:pt idx="601">
                  <c:v>-0.44555100000000003</c:v>
                </c:pt>
                <c:pt idx="602">
                  <c:v>-0.44385500000000011</c:v>
                </c:pt>
                <c:pt idx="603">
                  <c:v>-0.44977899999999948</c:v>
                </c:pt>
                <c:pt idx="604">
                  <c:v>-0.4662039999999994</c:v>
                </c:pt>
                <c:pt idx="605">
                  <c:v>-0.47521900000000006</c:v>
                </c:pt>
                <c:pt idx="606">
                  <c:v>-0.47655599999999954</c:v>
                </c:pt>
                <c:pt idx="607">
                  <c:v>-0.468947</c:v>
                </c:pt>
                <c:pt idx="608">
                  <c:v>-0.46948300000000032</c:v>
                </c:pt>
                <c:pt idx="609">
                  <c:v>-0.48287999999999975</c:v>
                </c:pt>
                <c:pt idx="610">
                  <c:v>-0.48890799999999945</c:v>
                </c:pt>
                <c:pt idx="611">
                  <c:v>-0.49020399999999942</c:v>
                </c:pt>
                <c:pt idx="612">
                  <c:v>-0.47878600000000038</c:v>
                </c:pt>
                <c:pt idx="613">
                  <c:v>-0.49445199999999989</c:v>
                </c:pt>
                <c:pt idx="614">
                  <c:v>-0.47215900000000044</c:v>
                </c:pt>
                <c:pt idx="615">
                  <c:v>-0.48073999999999995</c:v>
                </c:pt>
                <c:pt idx="616">
                  <c:v>-0.49915399999999988</c:v>
                </c:pt>
                <c:pt idx="617">
                  <c:v>-0.49368799999999968</c:v>
                </c:pt>
                <c:pt idx="618">
                  <c:v>-0.48022100000000023</c:v>
                </c:pt>
                <c:pt idx="619">
                  <c:v>-0.51045199999999991</c:v>
                </c:pt>
                <c:pt idx="620">
                  <c:v>-0.50764699999999952</c:v>
                </c:pt>
                <c:pt idx="621">
                  <c:v>-0.50926099999999952</c:v>
                </c:pt>
                <c:pt idx="622">
                  <c:v>-0.50707500000000039</c:v>
                </c:pt>
                <c:pt idx="623">
                  <c:v>-0.51159299999999952</c:v>
                </c:pt>
                <c:pt idx="624">
                  <c:v>-0.51384300000000049</c:v>
                </c:pt>
                <c:pt idx="625">
                  <c:v>-0.51864000000000043</c:v>
                </c:pt>
                <c:pt idx="626">
                  <c:v>-0.50396299999999972</c:v>
                </c:pt>
                <c:pt idx="627">
                  <c:v>-0.49357000000000006</c:v>
                </c:pt>
                <c:pt idx="628">
                  <c:v>-0.49825499999999945</c:v>
                </c:pt>
                <c:pt idx="629">
                  <c:v>-0.52468300000000045</c:v>
                </c:pt>
                <c:pt idx="630">
                  <c:v>-0.52336899999999975</c:v>
                </c:pt>
                <c:pt idx="631">
                  <c:v>-0.53177500000000055</c:v>
                </c:pt>
                <c:pt idx="632">
                  <c:v>-0.52478200000000008</c:v>
                </c:pt>
                <c:pt idx="633">
                  <c:v>-0.52631600000000045</c:v>
                </c:pt>
                <c:pt idx="634">
                  <c:v>-0.5164029999999995</c:v>
                </c:pt>
                <c:pt idx="635">
                  <c:v>-0.50688800000000001</c:v>
                </c:pt>
                <c:pt idx="636">
                  <c:v>-0.51370799999999939</c:v>
                </c:pt>
                <c:pt idx="637">
                  <c:v>-0.53632200000000019</c:v>
                </c:pt>
                <c:pt idx="638">
                  <c:v>-0.53869900000000026</c:v>
                </c:pt>
                <c:pt idx="639">
                  <c:v>-0.55152300000000043</c:v>
                </c:pt>
                <c:pt idx="640">
                  <c:v>-0.55173500000000075</c:v>
                </c:pt>
                <c:pt idx="641">
                  <c:v>-0.55174799999999991</c:v>
                </c:pt>
                <c:pt idx="642">
                  <c:v>-0.5615490000000003</c:v>
                </c:pt>
                <c:pt idx="643">
                  <c:v>-0.55591699999999999</c:v>
                </c:pt>
                <c:pt idx="644">
                  <c:v>-0.53770999999999969</c:v>
                </c:pt>
                <c:pt idx="645">
                  <c:v>-0.56596099999999971</c:v>
                </c:pt>
                <c:pt idx="646">
                  <c:v>-0.56653299999999973</c:v>
                </c:pt>
                <c:pt idx="647">
                  <c:v>-0.56706799999999991</c:v>
                </c:pt>
                <c:pt idx="648">
                  <c:v>-0.57257200000000008</c:v>
                </c:pt>
                <c:pt idx="649">
                  <c:v>-0.53874399999999945</c:v>
                </c:pt>
                <c:pt idx="650">
                  <c:v>-0.56409999999999982</c:v>
                </c:pt>
                <c:pt idx="651">
                  <c:v>-0.55403400000000058</c:v>
                </c:pt>
                <c:pt idx="652">
                  <c:v>-0.582484</c:v>
                </c:pt>
                <c:pt idx="653">
                  <c:v>-0.58199000000000023</c:v>
                </c:pt>
                <c:pt idx="654">
                  <c:v>-0.58413100000000018</c:v>
                </c:pt>
                <c:pt idx="655">
                  <c:v>-0.57061299999999981</c:v>
                </c:pt>
                <c:pt idx="656">
                  <c:v>-0.57730100000000029</c:v>
                </c:pt>
                <c:pt idx="657">
                  <c:v>-0.59794800000000059</c:v>
                </c:pt>
                <c:pt idx="658">
                  <c:v>-0.5841289999999999</c:v>
                </c:pt>
                <c:pt idx="659">
                  <c:v>-0.5977030000000001</c:v>
                </c:pt>
                <c:pt idx="660">
                  <c:v>-0.59769200000000033</c:v>
                </c:pt>
                <c:pt idx="661">
                  <c:v>-0.60841400000000068</c:v>
                </c:pt>
                <c:pt idx="662">
                  <c:v>-0.58935199999999988</c:v>
                </c:pt>
                <c:pt idx="663">
                  <c:v>-0.60009899999999927</c:v>
                </c:pt>
                <c:pt idx="664">
                  <c:v>-0.60263200000000072</c:v>
                </c:pt>
                <c:pt idx="665">
                  <c:v>-0.61452799999999996</c:v>
                </c:pt>
                <c:pt idx="666">
                  <c:v>-0.62437999999999949</c:v>
                </c:pt>
                <c:pt idx="667">
                  <c:v>-0.61433599999999977</c:v>
                </c:pt>
                <c:pt idx="668">
                  <c:v>-0.62274399999999996</c:v>
                </c:pt>
                <c:pt idx="669">
                  <c:v>-0.60932999999999993</c:v>
                </c:pt>
                <c:pt idx="670">
                  <c:v>-0.61889599999999945</c:v>
                </c:pt>
                <c:pt idx="671">
                  <c:v>-0.62079899999999988</c:v>
                </c:pt>
                <c:pt idx="672">
                  <c:v>-0.59360699999999955</c:v>
                </c:pt>
                <c:pt idx="673">
                  <c:v>-0.60463900000000059</c:v>
                </c:pt>
                <c:pt idx="674">
                  <c:v>-0.59325099999999953</c:v>
                </c:pt>
                <c:pt idx="675">
                  <c:v>-0.63149100000000047</c:v>
                </c:pt>
                <c:pt idx="676">
                  <c:v>-0.63835599999999992</c:v>
                </c:pt>
                <c:pt idx="677">
                  <c:v>-0.61079000000000061</c:v>
                </c:pt>
                <c:pt idx="678">
                  <c:v>-0.60079499999999975</c:v>
                </c:pt>
                <c:pt idx="679">
                  <c:v>-0.61947699999999983</c:v>
                </c:pt>
                <c:pt idx="680">
                  <c:v>-0.63099799999999995</c:v>
                </c:pt>
                <c:pt idx="681">
                  <c:v>-0.65001800000000021</c:v>
                </c:pt>
                <c:pt idx="682">
                  <c:v>-0.62777900000000031</c:v>
                </c:pt>
                <c:pt idx="683">
                  <c:v>-0.61817100000000025</c:v>
                </c:pt>
                <c:pt idx="684">
                  <c:v>-0.64045800000000064</c:v>
                </c:pt>
                <c:pt idx="685">
                  <c:v>-0.640733</c:v>
                </c:pt>
                <c:pt idx="686">
                  <c:v>-0.63992100000000018</c:v>
                </c:pt>
                <c:pt idx="687">
                  <c:v>-0.63955099999999998</c:v>
                </c:pt>
                <c:pt idx="688">
                  <c:v>-0.65000199999999975</c:v>
                </c:pt>
                <c:pt idx="689">
                  <c:v>-0.67862900000000081</c:v>
                </c:pt>
                <c:pt idx="690">
                  <c:v>-0.66397100000000009</c:v>
                </c:pt>
                <c:pt idx="691">
                  <c:v>-0.67407299999999992</c:v>
                </c:pt>
                <c:pt idx="692">
                  <c:v>-0.68141799999999986</c:v>
                </c:pt>
                <c:pt idx="693">
                  <c:v>-0.68097199999999969</c:v>
                </c:pt>
                <c:pt idx="694">
                  <c:v>-0.68244199999999999</c:v>
                </c:pt>
                <c:pt idx="695">
                  <c:v>-0.6892339999999999</c:v>
                </c:pt>
                <c:pt idx="696">
                  <c:v>-0.69978300000000004</c:v>
                </c:pt>
                <c:pt idx="697">
                  <c:v>-0.67909799999999976</c:v>
                </c:pt>
                <c:pt idx="698">
                  <c:v>-0.69008299999999956</c:v>
                </c:pt>
                <c:pt idx="699">
                  <c:v>-0.69977100000000014</c:v>
                </c:pt>
                <c:pt idx="700">
                  <c:v>-0.67679799999999979</c:v>
                </c:pt>
                <c:pt idx="701">
                  <c:v>-0.69487800000000011</c:v>
                </c:pt>
                <c:pt idx="702">
                  <c:v>-0.70613299999999946</c:v>
                </c:pt>
                <c:pt idx="703">
                  <c:v>-0.69480699999999995</c:v>
                </c:pt>
                <c:pt idx="704">
                  <c:v>-0.69323900000000016</c:v>
                </c:pt>
                <c:pt idx="705">
                  <c:v>-0.69786000000000037</c:v>
                </c:pt>
                <c:pt idx="706">
                  <c:v>-0.71338200000000018</c:v>
                </c:pt>
                <c:pt idx="707">
                  <c:v>-0.71865300000000065</c:v>
                </c:pt>
                <c:pt idx="708">
                  <c:v>-0.72570599999999974</c:v>
                </c:pt>
                <c:pt idx="709">
                  <c:v>-0.69768000000000008</c:v>
                </c:pt>
                <c:pt idx="710">
                  <c:v>-0.71626499999999993</c:v>
                </c:pt>
                <c:pt idx="711">
                  <c:v>-0.72724799999999945</c:v>
                </c:pt>
                <c:pt idx="712">
                  <c:v>-0.73527900000000024</c:v>
                </c:pt>
                <c:pt idx="713">
                  <c:v>-0.74204500000000007</c:v>
                </c:pt>
                <c:pt idx="714">
                  <c:v>-0.72475500000000004</c:v>
                </c:pt>
                <c:pt idx="715">
                  <c:v>-0.72426099999999938</c:v>
                </c:pt>
                <c:pt idx="716">
                  <c:v>-0.73791299999999982</c:v>
                </c:pt>
                <c:pt idx="717">
                  <c:v>-0.7359</c:v>
                </c:pt>
                <c:pt idx="718">
                  <c:v>-0.75397900000000018</c:v>
                </c:pt>
                <c:pt idx="719">
                  <c:v>-0.74710499999999946</c:v>
                </c:pt>
                <c:pt idx="720">
                  <c:v>-0.75873600000000074</c:v>
                </c:pt>
                <c:pt idx="721">
                  <c:v>-0.72956800000000044</c:v>
                </c:pt>
                <c:pt idx="722">
                  <c:v>-0.75399499999999975</c:v>
                </c:pt>
                <c:pt idx="723">
                  <c:v>-0.75726199999999988</c:v>
                </c:pt>
                <c:pt idx="724">
                  <c:v>-0.75661600000000018</c:v>
                </c:pt>
                <c:pt idx="725">
                  <c:v>-0.76208899999999957</c:v>
                </c:pt>
                <c:pt idx="726">
                  <c:v>-0.76723400000000019</c:v>
                </c:pt>
                <c:pt idx="727">
                  <c:v>-0.7720520000000004</c:v>
                </c:pt>
                <c:pt idx="728">
                  <c:v>-0.77776099999999992</c:v>
                </c:pt>
                <c:pt idx="729">
                  <c:v>-0.76714299999999991</c:v>
                </c:pt>
                <c:pt idx="730">
                  <c:v>-0.79491500000000048</c:v>
                </c:pt>
                <c:pt idx="731">
                  <c:v>-0.77755500000000044</c:v>
                </c:pt>
                <c:pt idx="732">
                  <c:v>-0.7845930000000001</c:v>
                </c:pt>
                <c:pt idx="733">
                  <c:v>-0.77652499999999947</c:v>
                </c:pt>
                <c:pt idx="734">
                  <c:v>-0.79013699999999965</c:v>
                </c:pt>
                <c:pt idx="735">
                  <c:v>-0.7745179999999996</c:v>
                </c:pt>
                <c:pt idx="736">
                  <c:v>-0.78104999999999958</c:v>
                </c:pt>
                <c:pt idx="737">
                  <c:v>-0.7702719999999994</c:v>
                </c:pt>
                <c:pt idx="738">
                  <c:v>-0.76154000000000011</c:v>
                </c:pt>
                <c:pt idx="739">
                  <c:v>-0.79597300000000004</c:v>
                </c:pt>
                <c:pt idx="740">
                  <c:v>-0.74401600000000023</c:v>
                </c:pt>
                <c:pt idx="741">
                  <c:v>-0.78225200000000061</c:v>
                </c:pt>
                <c:pt idx="742">
                  <c:v>-0.77250599999999991</c:v>
                </c:pt>
                <c:pt idx="743">
                  <c:v>-0.7864299999999993</c:v>
                </c:pt>
                <c:pt idx="744">
                  <c:v>-0.79161199999999976</c:v>
                </c:pt>
                <c:pt idx="745">
                  <c:v>-0.81518200000000007</c:v>
                </c:pt>
                <c:pt idx="746">
                  <c:v>-0.80006299999999975</c:v>
                </c:pt>
                <c:pt idx="747">
                  <c:v>-0.8219959999999995</c:v>
                </c:pt>
                <c:pt idx="748">
                  <c:v>-0.83476799999999951</c:v>
                </c:pt>
                <c:pt idx="749">
                  <c:v>-0.80738100000000035</c:v>
                </c:pt>
                <c:pt idx="750">
                  <c:v>-0.82557399999999959</c:v>
                </c:pt>
                <c:pt idx="751">
                  <c:v>-0.83251399999999975</c:v>
                </c:pt>
                <c:pt idx="752">
                  <c:v>-0.82292700000000085</c:v>
                </c:pt>
                <c:pt idx="753">
                  <c:v>-0.83205799999999996</c:v>
                </c:pt>
                <c:pt idx="754">
                  <c:v>-0.83491500000000052</c:v>
                </c:pt>
                <c:pt idx="755">
                  <c:v>-0.82390100000000022</c:v>
                </c:pt>
                <c:pt idx="756">
                  <c:v>-0.84565499999999982</c:v>
                </c:pt>
                <c:pt idx="757">
                  <c:v>-0.83680600000000016</c:v>
                </c:pt>
                <c:pt idx="758">
                  <c:v>-0.83711000000000002</c:v>
                </c:pt>
                <c:pt idx="759">
                  <c:v>-0.85046700000000008</c:v>
                </c:pt>
                <c:pt idx="760">
                  <c:v>-0.86822599999999994</c:v>
                </c:pt>
                <c:pt idx="761">
                  <c:v>-0.83806799999999981</c:v>
                </c:pt>
                <c:pt idx="762">
                  <c:v>-0.87309000000000037</c:v>
                </c:pt>
                <c:pt idx="763">
                  <c:v>-0.8416699999999997</c:v>
                </c:pt>
                <c:pt idx="764">
                  <c:v>-0.86326599999999942</c:v>
                </c:pt>
                <c:pt idx="765">
                  <c:v>-0.85257899999999953</c:v>
                </c:pt>
                <c:pt idx="766">
                  <c:v>-0.84362199999999987</c:v>
                </c:pt>
                <c:pt idx="767">
                  <c:v>-0.85802599999999973</c:v>
                </c:pt>
                <c:pt idx="768">
                  <c:v>-0.86774199999999979</c:v>
                </c:pt>
                <c:pt idx="769">
                  <c:v>-0.87641399999999958</c:v>
                </c:pt>
                <c:pt idx="770">
                  <c:v>-0.87738799999999983</c:v>
                </c:pt>
                <c:pt idx="771">
                  <c:v>-0.899648</c:v>
                </c:pt>
                <c:pt idx="772">
                  <c:v>-0.87197299999999967</c:v>
                </c:pt>
                <c:pt idx="773">
                  <c:v>-0.87198699999999985</c:v>
                </c:pt>
                <c:pt idx="774">
                  <c:v>-0.88363200000000042</c:v>
                </c:pt>
                <c:pt idx="775">
                  <c:v>-0.89727200000000007</c:v>
                </c:pt>
                <c:pt idx="776">
                  <c:v>-0.89614999999999956</c:v>
                </c:pt>
                <c:pt idx="777">
                  <c:v>-0.90468100000000007</c:v>
                </c:pt>
                <c:pt idx="778">
                  <c:v>-0.9229630000000002</c:v>
                </c:pt>
                <c:pt idx="779">
                  <c:v>-0.89417900000000028</c:v>
                </c:pt>
                <c:pt idx="780">
                  <c:v>-0.89030200000000015</c:v>
                </c:pt>
                <c:pt idx="781">
                  <c:v>-0.90156999999999954</c:v>
                </c:pt>
                <c:pt idx="782">
                  <c:v>-0.89859700000000053</c:v>
                </c:pt>
                <c:pt idx="783">
                  <c:v>-0.91212500000000052</c:v>
                </c:pt>
                <c:pt idx="784">
                  <c:v>-0.88848099999999963</c:v>
                </c:pt>
                <c:pt idx="785">
                  <c:v>-0.90240399999999976</c:v>
                </c:pt>
                <c:pt idx="786">
                  <c:v>-0.91434800000000038</c:v>
                </c:pt>
                <c:pt idx="787">
                  <c:v>-0.89665499999999998</c:v>
                </c:pt>
                <c:pt idx="788">
                  <c:v>-0.93315799999999971</c:v>
                </c:pt>
                <c:pt idx="789">
                  <c:v>-0.91372900000000001</c:v>
                </c:pt>
                <c:pt idx="790">
                  <c:v>-0.92321999999999971</c:v>
                </c:pt>
                <c:pt idx="791">
                  <c:v>-0.92901699999999998</c:v>
                </c:pt>
                <c:pt idx="792">
                  <c:v>-0.93657499999999949</c:v>
                </c:pt>
                <c:pt idx="793">
                  <c:v>-0.92287600000000047</c:v>
                </c:pt>
                <c:pt idx="794">
                  <c:v>-0.91949799999999993</c:v>
                </c:pt>
                <c:pt idx="795">
                  <c:v>-0.93815999999999988</c:v>
                </c:pt>
                <c:pt idx="796">
                  <c:v>-0.92150700000000008</c:v>
                </c:pt>
                <c:pt idx="797">
                  <c:v>-0.94012800000000052</c:v>
                </c:pt>
                <c:pt idx="798">
                  <c:v>-0.92470500000000033</c:v>
                </c:pt>
                <c:pt idx="799">
                  <c:v>-0.95254200000000022</c:v>
                </c:pt>
                <c:pt idx="800">
                  <c:v>-0.96354900000000043</c:v>
                </c:pt>
                <c:pt idx="801">
                  <c:v>-0.94945000000000057</c:v>
                </c:pt>
                <c:pt idx="802">
                  <c:v>-0.95280199999999926</c:v>
                </c:pt>
                <c:pt idx="803">
                  <c:v>-0.9370099999999999</c:v>
                </c:pt>
                <c:pt idx="804">
                  <c:v>-0.95394800000000046</c:v>
                </c:pt>
                <c:pt idx="805">
                  <c:v>-0.97104000000000035</c:v>
                </c:pt>
                <c:pt idx="806">
                  <c:v>-0.95256600000000002</c:v>
                </c:pt>
                <c:pt idx="807">
                  <c:v>-0.97632100000000044</c:v>
                </c:pt>
                <c:pt idx="808">
                  <c:v>-0.97445499999999985</c:v>
                </c:pt>
                <c:pt idx="809">
                  <c:v>-0.98122499999999935</c:v>
                </c:pt>
                <c:pt idx="810">
                  <c:v>-0.96255899999999972</c:v>
                </c:pt>
                <c:pt idx="811">
                  <c:v>-0.98446699999999954</c:v>
                </c:pt>
                <c:pt idx="812">
                  <c:v>-0.99542999999999981</c:v>
                </c:pt>
                <c:pt idx="813">
                  <c:v>-0.98825200000000013</c:v>
                </c:pt>
                <c:pt idx="814">
                  <c:v>-1.0049190000000001</c:v>
                </c:pt>
                <c:pt idx="815">
                  <c:v>-0.98543800000000026</c:v>
                </c:pt>
                <c:pt idx="816">
                  <c:v>-1.000299</c:v>
                </c:pt>
                <c:pt idx="817">
                  <c:v>-0.99739900000000059</c:v>
                </c:pt>
                <c:pt idx="818">
                  <c:v>-1.0108419999999994</c:v>
                </c:pt>
                <c:pt idx="819">
                  <c:v>-0.99107900000000004</c:v>
                </c:pt>
                <c:pt idx="820">
                  <c:v>-0.98475199999999941</c:v>
                </c:pt>
                <c:pt idx="821">
                  <c:v>-1.0004410000000004</c:v>
                </c:pt>
                <c:pt idx="822">
                  <c:v>-1.0104549999999994</c:v>
                </c:pt>
                <c:pt idx="823">
                  <c:v>-1.0042920000000004</c:v>
                </c:pt>
                <c:pt idx="824">
                  <c:v>-1.0050819999999998</c:v>
                </c:pt>
                <c:pt idx="825">
                  <c:v>-0.99357499999999987</c:v>
                </c:pt>
                <c:pt idx="826">
                  <c:v>-0.97229300000000052</c:v>
                </c:pt>
                <c:pt idx="827">
                  <c:v>-1.0154699999999997</c:v>
                </c:pt>
                <c:pt idx="828">
                  <c:v>-1.0164269999999993</c:v>
                </c:pt>
                <c:pt idx="829">
                  <c:v>-1.0302790000000002</c:v>
                </c:pt>
                <c:pt idx="830">
                  <c:v>-1.0244420000000005</c:v>
                </c:pt>
                <c:pt idx="831">
                  <c:v>-1.0233840000000001</c:v>
                </c:pt>
                <c:pt idx="832">
                  <c:v>-1.0097909999999999</c:v>
                </c:pt>
                <c:pt idx="833">
                  <c:v>-1.0245980000000001</c:v>
                </c:pt>
                <c:pt idx="834">
                  <c:v>-1.0339320000000001</c:v>
                </c:pt>
                <c:pt idx="835">
                  <c:v>-1.0433690000000002</c:v>
                </c:pt>
                <c:pt idx="836">
                  <c:v>-1.0197089999999998</c:v>
                </c:pt>
                <c:pt idx="837">
                  <c:v>-1.0270109999999999</c:v>
                </c:pt>
                <c:pt idx="838">
                  <c:v>-1.0446050000000007</c:v>
                </c:pt>
                <c:pt idx="839">
                  <c:v>-1.0526850000000003</c:v>
                </c:pt>
                <c:pt idx="840">
                  <c:v>-1.0375639999999997</c:v>
                </c:pt>
                <c:pt idx="841">
                  <c:v>-1.0339260000000001</c:v>
                </c:pt>
                <c:pt idx="842">
                  <c:v>-1.0396409999999996</c:v>
                </c:pt>
                <c:pt idx="843">
                  <c:v>-1.0556710000000002</c:v>
                </c:pt>
                <c:pt idx="844">
                  <c:v>-1.0106070000000003</c:v>
                </c:pt>
                <c:pt idx="845">
                  <c:v>-1.0212110000000001</c:v>
                </c:pt>
                <c:pt idx="846">
                  <c:v>-1.0453219999999996</c:v>
                </c:pt>
                <c:pt idx="847">
                  <c:v>-1.0141289999999996</c:v>
                </c:pt>
                <c:pt idx="848">
                  <c:v>-1.0585020000000007</c:v>
                </c:pt>
                <c:pt idx="849">
                  <c:v>-1.0614540000000003</c:v>
                </c:pt>
                <c:pt idx="850">
                  <c:v>-1.0328939999999998</c:v>
                </c:pt>
                <c:pt idx="851">
                  <c:v>-1.0627189999999995</c:v>
                </c:pt>
                <c:pt idx="852">
                  <c:v>-1.0673380000000003</c:v>
                </c:pt>
                <c:pt idx="853">
                  <c:v>-1.0761989999999999</c:v>
                </c:pt>
                <c:pt idx="854">
                  <c:v>-1.0800380000000001</c:v>
                </c:pt>
                <c:pt idx="855">
                  <c:v>-1.0764379999999996</c:v>
                </c:pt>
                <c:pt idx="856">
                  <c:v>-1.0906700000000003</c:v>
                </c:pt>
                <c:pt idx="857">
                  <c:v>-1.0847800000000003</c:v>
                </c:pt>
                <c:pt idx="858">
                  <c:v>-1.097569</c:v>
                </c:pt>
                <c:pt idx="859">
                  <c:v>-1.0605060000000002</c:v>
                </c:pt>
                <c:pt idx="860">
                  <c:v>-1.0646320000000005</c:v>
                </c:pt>
                <c:pt idx="861">
                  <c:v>-1.0905380000000005</c:v>
                </c:pt>
                <c:pt idx="862">
                  <c:v>-1.0939500000000004</c:v>
                </c:pt>
                <c:pt idx="863">
                  <c:v>-1.0969120000000006</c:v>
                </c:pt>
                <c:pt idx="864">
                  <c:v>-1.0562139999999998</c:v>
                </c:pt>
                <c:pt idx="865">
                  <c:v>-1.1100530000000006</c:v>
                </c:pt>
                <c:pt idx="866">
                  <c:v>-1.0947810000000002</c:v>
                </c:pt>
                <c:pt idx="867">
                  <c:v>-1.1048650000000002</c:v>
                </c:pt>
                <c:pt idx="868">
                  <c:v>-1.1055009999999994</c:v>
                </c:pt>
                <c:pt idx="869">
                  <c:v>-1.111008</c:v>
                </c:pt>
                <c:pt idx="870">
                  <c:v>-1.0945100000000005</c:v>
                </c:pt>
                <c:pt idx="871">
                  <c:v>-1.1055609999999998</c:v>
                </c:pt>
                <c:pt idx="872">
                  <c:v>-1.1049949999999997</c:v>
                </c:pt>
                <c:pt idx="873">
                  <c:v>-1.1157880000000002</c:v>
                </c:pt>
                <c:pt idx="874">
                  <c:v>-1.1318630000000001</c:v>
                </c:pt>
                <c:pt idx="875">
                  <c:v>-1.12127</c:v>
                </c:pt>
                <c:pt idx="876">
                  <c:v>-1.1214589999999998</c:v>
                </c:pt>
                <c:pt idx="877">
                  <c:v>-1.1271129999999996</c:v>
                </c:pt>
                <c:pt idx="878">
                  <c:v>-1.120908</c:v>
                </c:pt>
                <c:pt idx="879">
                  <c:v>-1.137035</c:v>
                </c:pt>
                <c:pt idx="880">
                  <c:v>-1.147526</c:v>
                </c:pt>
                <c:pt idx="881">
                  <c:v>-1.1359669999999999</c:v>
                </c:pt>
                <c:pt idx="882">
                  <c:v>-1.1157079999999997</c:v>
                </c:pt>
                <c:pt idx="883">
                  <c:v>-1.1240730000000001</c:v>
                </c:pt>
                <c:pt idx="884">
                  <c:v>-1.1553449999999996</c:v>
                </c:pt>
                <c:pt idx="885">
                  <c:v>-1.152952</c:v>
                </c:pt>
                <c:pt idx="886">
                  <c:v>-1.1488909999999999</c:v>
                </c:pt>
                <c:pt idx="887">
                  <c:v>-1.1498710000000001</c:v>
                </c:pt>
                <c:pt idx="888">
                  <c:v>-1.1510670000000003</c:v>
                </c:pt>
                <c:pt idx="889">
                  <c:v>-1.1527019999999997</c:v>
                </c:pt>
                <c:pt idx="890">
                  <c:v>-1.152336</c:v>
                </c:pt>
                <c:pt idx="891">
                  <c:v>-1.1679519999999997</c:v>
                </c:pt>
                <c:pt idx="892">
                  <c:v>-1.1378300000000001</c:v>
                </c:pt>
                <c:pt idx="893">
                  <c:v>-1.1545589999999999</c:v>
                </c:pt>
                <c:pt idx="894">
                  <c:v>-1.1422359999999996</c:v>
                </c:pt>
                <c:pt idx="895">
                  <c:v>-1.1635020000000003</c:v>
                </c:pt>
                <c:pt idx="896">
                  <c:v>-1.1767940000000001</c:v>
                </c:pt>
                <c:pt idx="897">
                  <c:v>-1.1679369999999993</c:v>
                </c:pt>
                <c:pt idx="898">
                  <c:v>-1.1904699999999995</c:v>
                </c:pt>
                <c:pt idx="899">
                  <c:v>-1.1853419999999995</c:v>
                </c:pt>
                <c:pt idx="900">
                  <c:v>-1.190836</c:v>
                </c:pt>
                <c:pt idx="901">
                  <c:v>-1.2008899999999993</c:v>
                </c:pt>
                <c:pt idx="902">
                  <c:v>-1.1986809999999997</c:v>
                </c:pt>
                <c:pt idx="903">
                  <c:v>-1.1951030000000005</c:v>
                </c:pt>
                <c:pt idx="904">
                  <c:v>-1.1628200000000009</c:v>
                </c:pt>
                <c:pt idx="905">
                  <c:v>-1.1866329999999996</c:v>
                </c:pt>
                <c:pt idx="906">
                  <c:v>-1.1826679999999996</c:v>
                </c:pt>
                <c:pt idx="907">
                  <c:v>-1.2058450000000001</c:v>
                </c:pt>
                <c:pt idx="908">
                  <c:v>-1.1903649999999999</c:v>
                </c:pt>
                <c:pt idx="909">
                  <c:v>-1.2006989999999993</c:v>
                </c:pt>
                <c:pt idx="910">
                  <c:v>-1.2131889999999999</c:v>
                </c:pt>
                <c:pt idx="911">
                  <c:v>-1.2164159999999997</c:v>
                </c:pt>
                <c:pt idx="912">
                  <c:v>-1.2242839999999999</c:v>
                </c:pt>
                <c:pt idx="913">
                  <c:v>-1.224812</c:v>
                </c:pt>
                <c:pt idx="914">
                  <c:v>-1.2255799999999999</c:v>
                </c:pt>
                <c:pt idx="915">
                  <c:v>-1.2313849999999995</c:v>
                </c:pt>
                <c:pt idx="916">
                  <c:v>-1.2017180000000005</c:v>
                </c:pt>
                <c:pt idx="917">
                  <c:v>-1.2378800000000005</c:v>
                </c:pt>
                <c:pt idx="918">
                  <c:v>-1.2371639999999999</c:v>
                </c:pt>
                <c:pt idx="919">
                  <c:v>-1.2508509999999999</c:v>
                </c:pt>
                <c:pt idx="920">
                  <c:v>-1.2315959999999997</c:v>
                </c:pt>
                <c:pt idx="921">
                  <c:v>-1.2523340000000003</c:v>
                </c:pt>
                <c:pt idx="922">
                  <c:v>-1.248945</c:v>
                </c:pt>
                <c:pt idx="923">
                  <c:v>-1.2428900000000001</c:v>
                </c:pt>
                <c:pt idx="924">
                  <c:v>-1.2292880000000004</c:v>
                </c:pt>
                <c:pt idx="925">
                  <c:v>-1.2585470000000001</c:v>
                </c:pt>
                <c:pt idx="926">
                  <c:v>-1.2700240000000003</c:v>
                </c:pt>
                <c:pt idx="927">
                  <c:v>-1.2340350000000004</c:v>
                </c:pt>
                <c:pt idx="928">
                  <c:v>-1.2572210000000004</c:v>
                </c:pt>
                <c:pt idx="929">
                  <c:v>-1.2529380000000003</c:v>
                </c:pt>
                <c:pt idx="930">
                  <c:v>-1.263115</c:v>
                </c:pt>
                <c:pt idx="931">
                  <c:v>-1.2692490000000003</c:v>
                </c:pt>
                <c:pt idx="932">
                  <c:v>-1.2716479999999999</c:v>
                </c:pt>
                <c:pt idx="933">
                  <c:v>-1.2737860000000003</c:v>
                </c:pt>
                <c:pt idx="934">
                  <c:v>-1.2469269999999995</c:v>
                </c:pt>
                <c:pt idx="935">
                  <c:v>-1.2767109999999997</c:v>
                </c:pt>
                <c:pt idx="936">
                  <c:v>-1.2663159999999998</c:v>
                </c:pt>
                <c:pt idx="937">
                  <c:v>-1.2915939999999999</c:v>
                </c:pt>
                <c:pt idx="938">
                  <c:v>-1.2799759999999996</c:v>
                </c:pt>
                <c:pt idx="939">
                  <c:v>-1.2926539999999997</c:v>
                </c:pt>
                <c:pt idx="940">
                  <c:v>-1.3083070000000001</c:v>
                </c:pt>
                <c:pt idx="941">
                  <c:v>-1.3046519999999999</c:v>
                </c:pt>
                <c:pt idx="942">
                  <c:v>-1.3050669999999993</c:v>
                </c:pt>
                <c:pt idx="943">
                  <c:v>-1.3146770000000005</c:v>
                </c:pt>
                <c:pt idx="944">
                  <c:v>-1.3093219999999999</c:v>
                </c:pt>
                <c:pt idx="945">
                  <c:v>-1.3059510000000003</c:v>
                </c:pt>
                <c:pt idx="946">
                  <c:v>-1.3226059999999995</c:v>
                </c:pt>
                <c:pt idx="947">
                  <c:v>-1.3281330000000002</c:v>
                </c:pt>
                <c:pt idx="948">
                  <c:v>-1.3233540000000001</c:v>
                </c:pt>
                <c:pt idx="949">
                  <c:v>-1.3115399999999999</c:v>
                </c:pt>
                <c:pt idx="950">
                  <c:v>-1.313059</c:v>
                </c:pt>
                <c:pt idx="951">
                  <c:v>-1.2740260000000001</c:v>
                </c:pt>
                <c:pt idx="952">
                  <c:v>-1.3213439999999999</c:v>
                </c:pt>
                <c:pt idx="953">
                  <c:v>-1.3302179999999995</c:v>
                </c:pt>
                <c:pt idx="954">
                  <c:v>-1.3344630000000004</c:v>
                </c:pt>
                <c:pt idx="955">
                  <c:v>-1.3259530000000002</c:v>
                </c:pt>
                <c:pt idx="956">
                  <c:v>-1.3301639999999999</c:v>
                </c:pt>
                <c:pt idx="957">
                  <c:v>-1.3238909999999997</c:v>
                </c:pt>
                <c:pt idx="958">
                  <c:v>-1.3271420000000003</c:v>
                </c:pt>
                <c:pt idx="959">
                  <c:v>-1.350943</c:v>
                </c:pt>
                <c:pt idx="960">
                  <c:v>-1.3459940000000001</c:v>
                </c:pt>
                <c:pt idx="961">
                  <c:v>-1.3497760000000003</c:v>
                </c:pt>
                <c:pt idx="962">
                  <c:v>-1.3577300000000001</c:v>
                </c:pt>
                <c:pt idx="963">
                  <c:v>-1.3494519999999994</c:v>
                </c:pt>
                <c:pt idx="964">
                  <c:v>-1.3536389999999994</c:v>
                </c:pt>
                <c:pt idx="965">
                  <c:v>-1.3517289999999997</c:v>
                </c:pt>
                <c:pt idx="966">
                  <c:v>-1.361256</c:v>
                </c:pt>
                <c:pt idx="967">
                  <c:v>-1.3513500000000001</c:v>
                </c:pt>
                <c:pt idx="968">
                  <c:v>-1.3648400000000001</c:v>
                </c:pt>
                <c:pt idx="969">
                  <c:v>-1.3746359999999997</c:v>
                </c:pt>
                <c:pt idx="970">
                  <c:v>-1.3688819999999993</c:v>
                </c:pt>
                <c:pt idx="971">
                  <c:v>-1.3844440000000002</c:v>
                </c:pt>
                <c:pt idx="972">
                  <c:v>-1.3542019999999999</c:v>
                </c:pt>
                <c:pt idx="973">
                  <c:v>-1.3827829999999999</c:v>
                </c:pt>
                <c:pt idx="974">
                  <c:v>-1.3915920000000002</c:v>
                </c:pt>
                <c:pt idx="975">
                  <c:v>-1.3894319999999993</c:v>
                </c:pt>
                <c:pt idx="976">
                  <c:v>-1.3765410000000005</c:v>
                </c:pt>
                <c:pt idx="977">
                  <c:v>-1.3969950000000004</c:v>
                </c:pt>
                <c:pt idx="978">
                  <c:v>-1.3959099999999998</c:v>
                </c:pt>
                <c:pt idx="979">
                  <c:v>-1.4005210000000003</c:v>
                </c:pt>
                <c:pt idx="980">
                  <c:v>-1.4127269999999994</c:v>
                </c:pt>
                <c:pt idx="981">
                  <c:v>-1.4028920000000005</c:v>
                </c:pt>
                <c:pt idx="982">
                  <c:v>-1.4150540000000005</c:v>
                </c:pt>
                <c:pt idx="983">
                  <c:v>-1.4162169999999996</c:v>
                </c:pt>
                <c:pt idx="984">
                  <c:v>-1.4208630000000007</c:v>
                </c:pt>
                <c:pt idx="985">
                  <c:v>-1.4216449999999998</c:v>
                </c:pt>
                <c:pt idx="986">
                  <c:v>-1.4229090000000006</c:v>
                </c:pt>
                <c:pt idx="987">
                  <c:v>-1.40733</c:v>
                </c:pt>
                <c:pt idx="988">
                  <c:v>-1.4241139999999994</c:v>
                </c:pt>
                <c:pt idx="989">
                  <c:v>-1.4339339999999998</c:v>
                </c:pt>
                <c:pt idx="990">
                  <c:v>-1.4351579999999995</c:v>
                </c:pt>
                <c:pt idx="991">
                  <c:v>-1.4340419999999998</c:v>
                </c:pt>
                <c:pt idx="992">
                  <c:v>-1.4324149999999998</c:v>
                </c:pt>
                <c:pt idx="993">
                  <c:v>-1.4362129999999995</c:v>
                </c:pt>
                <c:pt idx="994">
                  <c:v>-1.4204730000000003</c:v>
                </c:pt>
                <c:pt idx="995">
                  <c:v>-1.4215930000000006</c:v>
                </c:pt>
                <c:pt idx="996">
                  <c:v>-1.4370339999999997</c:v>
                </c:pt>
                <c:pt idx="997">
                  <c:v>-1.4389099999999999</c:v>
                </c:pt>
                <c:pt idx="998">
                  <c:v>-1.4427009999999996</c:v>
                </c:pt>
                <c:pt idx="999">
                  <c:v>-1.4439739999999999</c:v>
                </c:pt>
                <c:pt idx="1000">
                  <c:v>-1.4502379999999997</c:v>
                </c:pt>
                <c:pt idx="1001">
                  <c:v>-1.4544920000000001</c:v>
                </c:pt>
                <c:pt idx="1002">
                  <c:v>-1.4296539999999993</c:v>
                </c:pt>
                <c:pt idx="1003">
                  <c:v>-1.4644019999999998</c:v>
                </c:pt>
                <c:pt idx="1004">
                  <c:v>-1.4603120000000001</c:v>
                </c:pt>
                <c:pt idx="1005">
                  <c:v>-1.4296850000000001</c:v>
                </c:pt>
                <c:pt idx="1006">
                  <c:v>-1.4685120000000005</c:v>
                </c:pt>
                <c:pt idx="1007">
                  <c:v>-1.4719340000000001</c:v>
                </c:pt>
                <c:pt idx="1008">
                  <c:v>-1.4735010000000006</c:v>
                </c:pt>
                <c:pt idx="1009">
                  <c:v>-1.4775200000000002</c:v>
                </c:pt>
                <c:pt idx="1010">
                  <c:v>-1.4816600000000006</c:v>
                </c:pt>
                <c:pt idx="1011">
                  <c:v>-1.4797720000000005</c:v>
                </c:pt>
                <c:pt idx="1012">
                  <c:v>-1.4666679999999994</c:v>
                </c:pt>
                <c:pt idx="1013">
                  <c:v>-1.4693399999999999</c:v>
                </c:pt>
                <c:pt idx="1014">
                  <c:v>-1.4823409999999999</c:v>
                </c:pt>
                <c:pt idx="1015">
                  <c:v>-1.4906239999999995</c:v>
                </c:pt>
                <c:pt idx="1016">
                  <c:v>-1.4949239999999993</c:v>
                </c:pt>
                <c:pt idx="1017">
                  <c:v>-1.4936429999999996</c:v>
                </c:pt>
                <c:pt idx="1018">
                  <c:v>-1.4911560000000001</c:v>
                </c:pt>
                <c:pt idx="1019">
                  <c:v>-1.4524499999999998</c:v>
                </c:pt>
                <c:pt idx="1020">
                  <c:v>-1.4631410000000002</c:v>
                </c:pt>
                <c:pt idx="1021">
                  <c:v>-1.4805080000000004</c:v>
                </c:pt>
                <c:pt idx="1022">
                  <c:v>-1.4814170000000004</c:v>
                </c:pt>
                <c:pt idx="1023">
                  <c:v>-1.4841870000000004</c:v>
                </c:pt>
                <c:pt idx="1024">
                  <c:v>-1.5030000000000001</c:v>
                </c:pt>
                <c:pt idx="1025">
                  <c:v>-1.512575</c:v>
                </c:pt>
                <c:pt idx="1026">
                  <c:v>-1.4960320000000005</c:v>
                </c:pt>
                <c:pt idx="1027">
                  <c:v>-1.5180980000000002</c:v>
                </c:pt>
                <c:pt idx="1028">
                  <c:v>-1.5181499999999994</c:v>
                </c:pt>
                <c:pt idx="1029">
                  <c:v>-1.5250650000000006</c:v>
                </c:pt>
                <c:pt idx="1030">
                  <c:v>-1.5175649999999994</c:v>
                </c:pt>
                <c:pt idx="1031">
                  <c:v>-1.5176540000000003</c:v>
                </c:pt>
                <c:pt idx="1032">
                  <c:v>-1.5318329999999998</c:v>
                </c:pt>
                <c:pt idx="1033">
                  <c:v>-1.5273680000000001</c:v>
                </c:pt>
                <c:pt idx="1034">
                  <c:v>-1.5342450000000003</c:v>
                </c:pt>
                <c:pt idx="1035">
                  <c:v>-1.5301019999999994</c:v>
                </c:pt>
                <c:pt idx="1036">
                  <c:v>-1.5188280000000001</c:v>
                </c:pt>
                <c:pt idx="1037">
                  <c:v>-1.5140400000000005</c:v>
                </c:pt>
                <c:pt idx="1038">
                  <c:v>-1.5395729999999999</c:v>
                </c:pt>
                <c:pt idx="1039">
                  <c:v>-1.5291699999999997</c:v>
                </c:pt>
                <c:pt idx="1040">
                  <c:v>-1.5361359999999999</c:v>
                </c:pt>
                <c:pt idx="1041">
                  <c:v>-1.5417040000000002</c:v>
                </c:pt>
                <c:pt idx="1042">
                  <c:v>-1.5377500000000008</c:v>
                </c:pt>
                <c:pt idx="1043">
                  <c:v>-1.5442170000000006</c:v>
                </c:pt>
                <c:pt idx="1044">
                  <c:v>-1.5240039999999997</c:v>
                </c:pt>
                <c:pt idx="1045">
                  <c:v>-1.5551589999999997</c:v>
                </c:pt>
                <c:pt idx="1046">
                  <c:v>-1.5455730000000001</c:v>
                </c:pt>
                <c:pt idx="1047">
                  <c:v>-1.5410569999999995</c:v>
                </c:pt>
                <c:pt idx="1048">
                  <c:v>-1.5662570000000002</c:v>
                </c:pt>
                <c:pt idx="1049">
                  <c:v>-1.5442150000000003</c:v>
                </c:pt>
                <c:pt idx="1050">
                  <c:v>-1.5760269999999998</c:v>
                </c:pt>
                <c:pt idx="1051">
                  <c:v>-1.5677490000000001</c:v>
                </c:pt>
                <c:pt idx="1052">
                  <c:v>-1.5854049999999997</c:v>
                </c:pt>
                <c:pt idx="1053">
                  <c:v>-1.5894130000000004</c:v>
                </c:pt>
                <c:pt idx="1054">
                  <c:v>-1.5849569999999993</c:v>
                </c:pt>
                <c:pt idx="1055">
                  <c:v>-1.5601520000000004</c:v>
                </c:pt>
                <c:pt idx="1056">
                  <c:v>-1.5634490000000003</c:v>
                </c:pt>
                <c:pt idx="1057">
                  <c:v>-1.5787959999999996</c:v>
                </c:pt>
                <c:pt idx="1058">
                  <c:v>-1.5940729999999999</c:v>
                </c:pt>
                <c:pt idx="1059">
                  <c:v>-1.5921390000000004</c:v>
                </c:pt>
                <c:pt idx="1060">
                  <c:v>-1.6013719999999996</c:v>
                </c:pt>
                <c:pt idx="1061">
                  <c:v>-1.5942340000000002</c:v>
                </c:pt>
                <c:pt idx="1062">
                  <c:v>-1.6000449999999997</c:v>
                </c:pt>
                <c:pt idx="1063">
                  <c:v>-1.5965999999999996</c:v>
                </c:pt>
                <c:pt idx="1064">
                  <c:v>-1.5786170000000004</c:v>
                </c:pt>
                <c:pt idx="1065">
                  <c:v>-1.5688120000000003</c:v>
                </c:pt>
                <c:pt idx="1066">
                  <c:v>-1.5988290000000003</c:v>
                </c:pt>
                <c:pt idx="1067">
                  <c:v>-1.6187019999999999</c:v>
                </c:pt>
                <c:pt idx="1068">
                  <c:v>-1.6267980000000009</c:v>
                </c:pt>
                <c:pt idx="1069">
                  <c:v>-1.6318039999999998</c:v>
                </c:pt>
                <c:pt idx="1070">
                  <c:v>-1.6265109999999998</c:v>
                </c:pt>
                <c:pt idx="1071">
                  <c:v>-1.6166920000000005</c:v>
                </c:pt>
                <c:pt idx="1072">
                  <c:v>-1.6106400000000001</c:v>
                </c:pt>
                <c:pt idx="1073">
                  <c:v>-1.6278889999999997</c:v>
                </c:pt>
                <c:pt idx="1074">
                  <c:v>-1.6167430000000005</c:v>
                </c:pt>
                <c:pt idx="1075">
                  <c:v>-1.6468090000000002</c:v>
                </c:pt>
                <c:pt idx="1076">
                  <c:v>-1.6157830000000004</c:v>
                </c:pt>
                <c:pt idx="1077">
                  <c:v>-1.6059859999999997</c:v>
                </c:pt>
                <c:pt idx="1078">
                  <c:v>-1.5966579999999997</c:v>
                </c:pt>
                <c:pt idx="1079">
                  <c:v>-1.6247719999999992</c:v>
                </c:pt>
                <c:pt idx="1080">
                  <c:v>-1.6263110000000003</c:v>
                </c:pt>
                <c:pt idx="1081">
                  <c:v>-1.6222519999999996</c:v>
                </c:pt>
                <c:pt idx="1082">
                  <c:v>-1.6651360000000004</c:v>
                </c:pt>
                <c:pt idx="1083">
                  <c:v>-1.6282859999999992</c:v>
                </c:pt>
                <c:pt idx="1084">
                  <c:v>-1.6756510000000002</c:v>
                </c:pt>
                <c:pt idx="1085">
                  <c:v>-1.6615400000000005</c:v>
                </c:pt>
                <c:pt idx="1086">
                  <c:v>-1.6688109999999998</c:v>
                </c:pt>
                <c:pt idx="1087">
                  <c:v>-1.6624319999999999</c:v>
                </c:pt>
                <c:pt idx="1088">
                  <c:v>-1.6579900000000007</c:v>
                </c:pt>
                <c:pt idx="1089">
                  <c:v>-1.6405259999999995</c:v>
                </c:pt>
                <c:pt idx="1090">
                  <c:v>-1.6408699999999996</c:v>
                </c:pt>
                <c:pt idx="1091">
                  <c:v>-1.6639460000000001</c:v>
                </c:pt>
                <c:pt idx="1092">
                  <c:v>-1.6879960000000001</c:v>
                </c:pt>
                <c:pt idx="1093">
                  <c:v>-1.693079</c:v>
                </c:pt>
                <c:pt idx="1094">
                  <c:v>-1.685854</c:v>
                </c:pt>
                <c:pt idx="1095">
                  <c:v>-1.691255</c:v>
                </c:pt>
                <c:pt idx="1096">
                  <c:v>-1.6991870000000002</c:v>
                </c:pt>
                <c:pt idx="1097">
                  <c:v>-1.6698469999999999</c:v>
                </c:pt>
                <c:pt idx="1098">
                  <c:v>-1.6967610000000004</c:v>
                </c:pt>
                <c:pt idx="1099">
                  <c:v>-1.6946119999999993</c:v>
                </c:pt>
                <c:pt idx="1100">
                  <c:v>-1.7153289999999997</c:v>
                </c:pt>
                <c:pt idx="1101">
                  <c:v>-1.7017259999999998</c:v>
                </c:pt>
                <c:pt idx="1102">
                  <c:v>-1.6951289999999997</c:v>
                </c:pt>
                <c:pt idx="1103">
                  <c:v>-1.7137760000000002</c:v>
                </c:pt>
                <c:pt idx="1104">
                  <c:v>-1.6933829999999999</c:v>
                </c:pt>
                <c:pt idx="1105">
                  <c:v>-1.6975179999999996</c:v>
                </c:pt>
                <c:pt idx="1106">
                  <c:v>-1.7130480000000006</c:v>
                </c:pt>
                <c:pt idx="1107">
                  <c:v>-1.7038510000000002</c:v>
                </c:pt>
                <c:pt idx="1108">
                  <c:v>-1.7311939999999995</c:v>
                </c:pt>
                <c:pt idx="1109">
                  <c:v>-1.7163050000000002</c:v>
                </c:pt>
                <c:pt idx="1110">
                  <c:v>-1.729374</c:v>
                </c:pt>
                <c:pt idx="1111">
                  <c:v>-1.6917859999999996</c:v>
                </c:pt>
                <c:pt idx="1112">
                  <c:v>-1.7510909999999997</c:v>
                </c:pt>
                <c:pt idx="1113">
                  <c:v>-1.739109</c:v>
                </c:pt>
                <c:pt idx="1114">
                  <c:v>-1.747287</c:v>
                </c:pt>
                <c:pt idx="1115">
                  <c:v>-1.7370380000000001</c:v>
                </c:pt>
                <c:pt idx="1116">
                  <c:v>-1.7190050000000001</c:v>
                </c:pt>
                <c:pt idx="1117">
                  <c:v>-1.7324480000000007</c:v>
                </c:pt>
                <c:pt idx="1118">
                  <c:v>-1.7212860000000001</c:v>
                </c:pt>
                <c:pt idx="1119">
                  <c:v>-1.7535040000000004</c:v>
                </c:pt>
                <c:pt idx="1120">
                  <c:v>-1.7469320000000002</c:v>
                </c:pt>
                <c:pt idx="1121">
                  <c:v>-1.7228130000000004</c:v>
                </c:pt>
                <c:pt idx="1122">
                  <c:v>-1.7622850000000003</c:v>
                </c:pt>
                <c:pt idx="1123">
                  <c:v>-1.7640920000000007</c:v>
                </c:pt>
                <c:pt idx="1124">
                  <c:v>-1.7735340000000006</c:v>
                </c:pt>
                <c:pt idx="1125">
                  <c:v>-1.7689550000000001</c:v>
                </c:pt>
                <c:pt idx="1126">
                  <c:v>-1.7532390000000007</c:v>
                </c:pt>
                <c:pt idx="1127">
                  <c:v>-1.7637840000000002</c:v>
                </c:pt>
                <c:pt idx="1128">
                  <c:v>-1.7876700000000003</c:v>
                </c:pt>
                <c:pt idx="1129">
                  <c:v>-1.7862080000000002</c:v>
                </c:pt>
                <c:pt idx="1130">
                  <c:v>-1.777158</c:v>
                </c:pt>
                <c:pt idx="1131">
                  <c:v>-1.7883439999999995</c:v>
                </c:pt>
                <c:pt idx="1132">
                  <c:v>-1.7926950000000001</c:v>
                </c:pt>
                <c:pt idx="1133">
                  <c:v>-1.7967740000000001</c:v>
                </c:pt>
                <c:pt idx="1134">
                  <c:v>-1.7969140000000001</c:v>
                </c:pt>
                <c:pt idx="1135">
                  <c:v>-1.7931879999999998</c:v>
                </c:pt>
                <c:pt idx="1136">
                  <c:v>-1.7836689999999997</c:v>
                </c:pt>
                <c:pt idx="1137">
                  <c:v>-1.790305</c:v>
                </c:pt>
                <c:pt idx="1138">
                  <c:v>-1.7804489999999999</c:v>
                </c:pt>
                <c:pt idx="1139">
                  <c:v>-1.8089700000000004</c:v>
                </c:pt>
                <c:pt idx="1140">
                  <c:v>-1.8104339999999999</c:v>
                </c:pt>
                <c:pt idx="1141">
                  <c:v>-1.8161829999999997</c:v>
                </c:pt>
                <c:pt idx="1142">
                  <c:v>-1.811267</c:v>
                </c:pt>
                <c:pt idx="1143">
                  <c:v>-1.8025840000000004</c:v>
                </c:pt>
                <c:pt idx="1144">
                  <c:v>-1.8049299999999997</c:v>
                </c:pt>
                <c:pt idx="1145">
                  <c:v>-1.8223640000000003</c:v>
                </c:pt>
                <c:pt idx="1146">
                  <c:v>-1.8321829999999997</c:v>
                </c:pt>
                <c:pt idx="1147">
                  <c:v>-1.8048980000000006</c:v>
                </c:pt>
                <c:pt idx="1148">
                  <c:v>-1.8102739999999997</c:v>
                </c:pt>
                <c:pt idx="1149">
                  <c:v>-1.8143949999999993</c:v>
                </c:pt>
                <c:pt idx="1150">
                  <c:v>-1.8126569999999997</c:v>
                </c:pt>
                <c:pt idx="1151">
                  <c:v>-1.8352939999999993</c:v>
                </c:pt>
                <c:pt idx="1152">
                  <c:v>-1.8281749999999999</c:v>
                </c:pt>
                <c:pt idx="1153">
                  <c:v>-1.8410489999999999</c:v>
                </c:pt>
                <c:pt idx="1154">
                  <c:v>-1.850689</c:v>
                </c:pt>
                <c:pt idx="1155">
                  <c:v>-1.8511690000000005</c:v>
                </c:pt>
                <c:pt idx="1156">
                  <c:v>-1.8297780000000001</c:v>
                </c:pt>
                <c:pt idx="1157">
                  <c:v>-1.8514180000000007</c:v>
                </c:pt>
                <c:pt idx="1158">
                  <c:v>-1.8665640000000003</c:v>
                </c:pt>
                <c:pt idx="1159">
                  <c:v>-1.8635039999999998</c:v>
                </c:pt>
                <c:pt idx="1160">
                  <c:v>-1.8720239999999997</c:v>
                </c:pt>
                <c:pt idx="1161">
                  <c:v>-1.8623709999999996</c:v>
                </c:pt>
                <c:pt idx="1162">
                  <c:v>-1.8538479999999993</c:v>
                </c:pt>
                <c:pt idx="1163">
                  <c:v>-1.8545939999999996</c:v>
                </c:pt>
                <c:pt idx="1164">
                  <c:v>-1.8759740000000003</c:v>
                </c:pt>
                <c:pt idx="1165">
                  <c:v>-1.8755930000000003</c:v>
                </c:pt>
                <c:pt idx="1166">
                  <c:v>-1.8804020000000001</c:v>
                </c:pt>
                <c:pt idx="1167">
                  <c:v>-1.8666659999999995</c:v>
                </c:pt>
                <c:pt idx="1168">
                  <c:v>-1.8894890000000002</c:v>
                </c:pt>
                <c:pt idx="1169">
                  <c:v>-1.8675660000000001</c:v>
                </c:pt>
                <c:pt idx="1170">
                  <c:v>-1.8950070000000006</c:v>
                </c:pt>
                <c:pt idx="1171">
                  <c:v>-1.9039610000000007</c:v>
                </c:pt>
                <c:pt idx="1172">
                  <c:v>-1.8889360000000002</c:v>
                </c:pt>
                <c:pt idx="1173">
                  <c:v>-1.8955409999999997</c:v>
                </c:pt>
                <c:pt idx="1174">
                  <c:v>-1.9052169999999995</c:v>
                </c:pt>
                <c:pt idx="1175">
                  <c:v>-1.9179539999999999</c:v>
                </c:pt>
                <c:pt idx="1176">
                  <c:v>-1.8983049999999997</c:v>
                </c:pt>
                <c:pt idx="1177">
                  <c:v>-1.9220470000000001</c:v>
                </c:pt>
                <c:pt idx="1178">
                  <c:v>-1.9279950000000001</c:v>
                </c:pt>
                <c:pt idx="1179">
                  <c:v>-1.9173450000000001</c:v>
                </c:pt>
                <c:pt idx="1180">
                  <c:v>-1.923438</c:v>
                </c:pt>
                <c:pt idx="1181">
                  <c:v>-1.9164219999999998</c:v>
                </c:pt>
                <c:pt idx="1182">
                  <c:v>-1.9341219999999995</c:v>
                </c:pt>
                <c:pt idx="1183">
                  <c:v>-1.9288119999999997</c:v>
                </c:pt>
                <c:pt idx="1184">
                  <c:v>-1.9324490000000001</c:v>
                </c:pt>
                <c:pt idx="1185">
                  <c:v>-1.9184550000000007</c:v>
                </c:pt>
                <c:pt idx="1186">
                  <c:v>-1.9430300000000003</c:v>
                </c:pt>
                <c:pt idx="1187">
                  <c:v>-1.9388329999999998</c:v>
                </c:pt>
                <c:pt idx="1188">
                  <c:v>-1.9443900000000003</c:v>
                </c:pt>
                <c:pt idx="1189">
                  <c:v>-1.9405260000000002</c:v>
                </c:pt>
                <c:pt idx="1190">
                  <c:v>-1.9512270000000003</c:v>
                </c:pt>
                <c:pt idx="1191">
                  <c:v>-1.9622340000000005</c:v>
                </c:pt>
                <c:pt idx="1192">
                  <c:v>-1.9508739999999998</c:v>
                </c:pt>
                <c:pt idx="1193">
                  <c:v>-1.9638390000000001</c:v>
                </c:pt>
                <c:pt idx="1194">
                  <c:v>-1.9469250000000002</c:v>
                </c:pt>
                <c:pt idx="1195">
                  <c:v>-1.9556779999999998</c:v>
                </c:pt>
                <c:pt idx="1196">
                  <c:v>-1.968521</c:v>
                </c:pt>
                <c:pt idx="1197">
                  <c:v>-1.9373510000000005</c:v>
                </c:pt>
                <c:pt idx="1198">
                  <c:v>-1.9542320000000002</c:v>
                </c:pt>
                <c:pt idx="1199">
                  <c:v>-1.9650379999999998</c:v>
                </c:pt>
                <c:pt idx="1200">
                  <c:v>-1.9552310000000004</c:v>
                </c:pt>
                <c:pt idx="1201">
                  <c:v>-1.9737239999999998</c:v>
                </c:pt>
                <c:pt idx="1202">
                  <c:v>-1.9753590000000001</c:v>
                </c:pt>
                <c:pt idx="1203">
                  <c:v>-1.97065</c:v>
                </c:pt>
                <c:pt idx="1204">
                  <c:v>-1.9710679999999998</c:v>
                </c:pt>
                <c:pt idx="1205">
                  <c:v>-1.9876300000000002</c:v>
                </c:pt>
                <c:pt idx="1206">
                  <c:v>-1.9890080000000001</c:v>
                </c:pt>
                <c:pt idx="1207">
                  <c:v>-1.9959120000000006</c:v>
                </c:pt>
                <c:pt idx="1208">
                  <c:v>-2.010726</c:v>
                </c:pt>
                <c:pt idx="1209">
                  <c:v>-2.0049409999999996</c:v>
                </c:pt>
                <c:pt idx="1210">
                  <c:v>-2.0194169999999998</c:v>
                </c:pt>
                <c:pt idx="1211">
                  <c:v>-2.0126730000000004</c:v>
                </c:pt>
                <c:pt idx="1212">
                  <c:v>-2.0192469999999991</c:v>
                </c:pt>
                <c:pt idx="1213">
                  <c:v>-2.0195780000000001</c:v>
                </c:pt>
                <c:pt idx="1214">
                  <c:v>-2.0159510000000003</c:v>
                </c:pt>
                <c:pt idx="1215">
                  <c:v>-2.0270359999999998</c:v>
                </c:pt>
                <c:pt idx="1216">
                  <c:v>-2.0180569999999998</c:v>
                </c:pt>
                <c:pt idx="1217">
                  <c:v>-2.0183850000000003</c:v>
                </c:pt>
                <c:pt idx="1218">
                  <c:v>-2.0245540000000002</c:v>
                </c:pt>
                <c:pt idx="1219">
                  <c:v>-2.0276540000000001</c:v>
                </c:pt>
                <c:pt idx="1220">
                  <c:v>-2.0111500000000007</c:v>
                </c:pt>
                <c:pt idx="1221">
                  <c:v>-2.0321009999999999</c:v>
                </c:pt>
                <c:pt idx="1222">
                  <c:v>-2.036416</c:v>
                </c:pt>
                <c:pt idx="1223">
                  <c:v>-2.0255339999999995</c:v>
                </c:pt>
                <c:pt idx="1224">
                  <c:v>-2.0289280000000005</c:v>
                </c:pt>
                <c:pt idx="1225">
                  <c:v>-2.0407409999999997</c:v>
                </c:pt>
                <c:pt idx="1226">
                  <c:v>-2.0367870000000003</c:v>
                </c:pt>
                <c:pt idx="1227">
                  <c:v>-2.0317860000000003</c:v>
                </c:pt>
                <c:pt idx="1228">
                  <c:v>-2.0336239999999997</c:v>
                </c:pt>
                <c:pt idx="1229">
                  <c:v>-2.0453549999999998</c:v>
                </c:pt>
                <c:pt idx="1230">
                  <c:v>-2.0185019999999998</c:v>
                </c:pt>
                <c:pt idx="1231">
                  <c:v>-2.044359</c:v>
                </c:pt>
                <c:pt idx="1232">
                  <c:v>-2.0450730000000004</c:v>
                </c:pt>
                <c:pt idx="1233">
                  <c:v>-2.0670570000000001</c:v>
                </c:pt>
                <c:pt idx="1234">
                  <c:v>-2.0644819999999999</c:v>
                </c:pt>
                <c:pt idx="1235">
                  <c:v>-2.048127</c:v>
                </c:pt>
                <c:pt idx="1236">
                  <c:v>-2.0596269999999999</c:v>
                </c:pt>
                <c:pt idx="1237">
                  <c:v>-2.0615230000000002</c:v>
                </c:pt>
                <c:pt idx="1238">
                  <c:v>-2.07843</c:v>
                </c:pt>
                <c:pt idx="1239">
                  <c:v>-2.0728179999999998</c:v>
                </c:pt>
                <c:pt idx="1240">
                  <c:v>-2.0875050000000002</c:v>
                </c:pt>
                <c:pt idx="1241">
                  <c:v>-2.069159</c:v>
                </c:pt>
                <c:pt idx="1242">
                  <c:v>-2.0761140000000005</c:v>
                </c:pt>
                <c:pt idx="1243">
                  <c:v>-2.0812330000000001</c:v>
                </c:pt>
                <c:pt idx="1244">
                  <c:v>-2.0848270000000007</c:v>
                </c:pt>
                <c:pt idx="1245">
                  <c:v>-2.0163200000000003</c:v>
                </c:pt>
                <c:pt idx="1246">
                  <c:v>-2.0894949999999994</c:v>
                </c:pt>
                <c:pt idx="1247">
                  <c:v>-2.1037689999999998</c:v>
                </c:pt>
                <c:pt idx="1248">
                  <c:v>-2.0985559999999994</c:v>
                </c:pt>
                <c:pt idx="1249">
                  <c:v>-2.1029659999999994</c:v>
                </c:pt>
                <c:pt idx="1250">
                  <c:v>-2.1050009999999997</c:v>
                </c:pt>
                <c:pt idx="1251">
                  <c:v>-2.0697910000000004</c:v>
                </c:pt>
                <c:pt idx="1252">
                  <c:v>-2.1035870000000001</c:v>
                </c:pt>
                <c:pt idx="1253">
                  <c:v>-2.1136509999999999</c:v>
                </c:pt>
                <c:pt idx="1254">
                  <c:v>-2.1104770000000004</c:v>
                </c:pt>
                <c:pt idx="1255">
                  <c:v>-2.1038620000000003</c:v>
                </c:pt>
                <c:pt idx="1256">
                  <c:v>-2.0960849999999995</c:v>
                </c:pt>
                <c:pt idx="1257">
                  <c:v>-2.0919049999999997</c:v>
                </c:pt>
                <c:pt idx="1258">
                  <c:v>-2.0946150000000001</c:v>
                </c:pt>
                <c:pt idx="1259">
                  <c:v>-2.1095869999999994</c:v>
                </c:pt>
                <c:pt idx="1260">
                  <c:v>-2.1202050000000003</c:v>
                </c:pt>
                <c:pt idx="1261">
                  <c:v>-2.1019129999999997</c:v>
                </c:pt>
                <c:pt idx="1262">
                  <c:v>-2.1324949999999996</c:v>
                </c:pt>
                <c:pt idx="1263">
                  <c:v>-2.1335670000000002</c:v>
                </c:pt>
                <c:pt idx="1264">
                  <c:v>-2.1313380000000004</c:v>
                </c:pt>
                <c:pt idx="1265">
                  <c:v>-2.1289980000000002</c:v>
                </c:pt>
                <c:pt idx="1266">
                  <c:v>-2.1498939999999997</c:v>
                </c:pt>
                <c:pt idx="1267">
                  <c:v>-2.137588</c:v>
                </c:pt>
                <c:pt idx="1268">
                  <c:v>-2.1423759999999996</c:v>
                </c:pt>
                <c:pt idx="1269">
                  <c:v>-2.1008759999999995</c:v>
                </c:pt>
                <c:pt idx="1270">
                  <c:v>-2.1326710000000002</c:v>
                </c:pt>
                <c:pt idx="1271">
                  <c:v>-2.137232</c:v>
                </c:pt>
                <c:pt idx="1272">
                  <c:v>-2.1622729999999999</c:v>
                </c:pt>
                <c:pt idx="1273">
                  <c:v>-2.1602779999999999</c:v>
                </c:pt>
                <c:pt idx="1274">
                  <c:v>-2.1543130000000001</c:v>
                </c:pt>
                <c:pt idx="1275">
                  <c:v>-2.1561110000000001</c:v>
                </c:pt>
                <c:pt idx="1276">
                  <c:v>-2.1222690000000002</c:v>
                </c:pt>
                <c:pt idx="1277">
                  <c:v>-2.1592549999999999</c:v>
                </c:pt>
                <c:pt idx="1278">
                  <c:v>-2.1547169999999998</c:v>
                </c:pt>
                <c:pt idx="1279">
                  <c:v>-2.1561080000000006</c:v>
                </c:pt>
                <c:pt idx="1280">
                  <c:v>-2.1557170000000001</c:v>
                </c:pt>
                <c:pt idx="1281">
                  <c:v>-2.1395280000000003</c:v>
                </c:pt>
                <c:pt idx="1282">
                  <c:v>-2.12906</c:v>
                </c:pt>
                <c:pt idx="1283">
                  <c:v>-2.1570960000000001</c:v>
                </c:pt>
                <c:pt idx="1284">
                  <c:v>-2.1642870000000007</c:v>
                </c:pt>
                <c:pt idx="1285">
                  <c:v>-2.1810390000000002</c:v>
                </c:pt>
                <c:pt idx="1286">
                  <c:v>-2.1927009999999996</c:v>
                </c:pt>
                <c:pt idx="1287">
                  <c:v>-2.1959650000000002</c:v>
                </c:pt>
                <c:pt idx="1288">
                  <c:v>-2.1652400000000007</c:v>
                </c:pt>
                <c:pt idx="1289">
                  <c:v>-2.1831950000000004</c:v>
                </c:pt>
                <c:pt idx="1290">
                  <c:v>-2.1843240000000002</c:v>
                </c:pt>
                <c:pt idx="1291">
                  <c:v>-2.1960800000000003</c:v>
                </c:pt>
                <c:pt idx="1292">
                  <c:v>-2.2089060000000007</c:v>
                </c:pt>
                <c:pt idx="1293">
                  <c:v>-2.2016110000000007</c:v>
                </c:pt>
                <c:pt idx="1294">
                  <c:v>-2.2089720000000002</c:v>
                </c:pt>
                <c:pt idx="1295">
                  <c:v>-2.2005619999999997</c:v>
                </c:pt>
                <c:pt idx="1296">
                  <c:v>-2.1968170000000002</c:v>
                </c:pt>
                <c:pt idx="1297">
                  <c:v>-2.2146749999999997</c:v>
                </c:pt>
                <c:pt idx="1298">
                  <c:v>-2.210782</c:v>
                </c:pt>
                <c:pt idx="1299">
                  <c:v>-2.2221039999999999</c:v>
                </c:pt>
                <c:pt idx="1300">
                  <c:v>-2.2103999999999999</c:v>
                </c:pt>
                <c:pt idx="1301">
                  <c:v>-2.2217359999999999</c:v>
                </c:pt>
                <c:pt idx="1302">
                  <c:v>-2.2128140000000007</c:v>
                </c:pt>
                <c:pt idx="1303">
                  <c:v>-2.2336109999999998</c:v>
                </c:pt>
                <c:pt idx="1304">
                  <c:v>-2.232513</c:v>
                </c:pt>
                <c:pt idx="1305">
                  <c:v>-2.2172860000000005</c:v>
                </c:pt>
                <c:pt idx="1306">
                  <c:v>-2.2215170000000004</c:v>
                </c:pt>
                <c:pt idx="1307">
                  <c:v>-2.2220150000000007</c:v>
                </c:pt>
                <c:pt idx="1308">
                  <c:v>-2.2438370000000001</c:v>
                </c:pt>
                <c:pt idx="1309">
                  <c:v>-2.2437259999999997</c:v>
                </c:pt>
                <c:pt idx="1310">
                  <c:v>-2.2255370000000001</c:v>
                </c:pt>
                <c:pt idx="1311">
                  <c:v>-2.250146</c:v>
                </c:pt>
                <c:pt idx="1312">
                  <c:v>-2.2649559999999997</c:v>
                </c:pt>
                <c:pt idx="1313">
                  <c:v>-2.2340089999999995</c:v>
                </c:pt>
                <c:pt idx="1314">
                  <c:v>-2.2407639999999995</c:v>
                </c:pt>
                <c:pt idx="1315">
                  <c:v>-2.2322660000000001</c:v>
                </c:pt>
                <c:pt idx="1316">
                  <c:v>-2.2423499999999992</c:v>
                </c:pt>
                <c:pt idx="1317">
                  <c:v>-2.268351</c:v>
                </c:pt>
                <c:pt idx="1318">
                  <c:v>-2.2694519999999994</c:v>
                </c:pt>
                <c:pt idx="1319">
                  <c:v>-2.2683960000000001</c:v>
                </c:pt>
                <c:pt idx="1320">
                  <c:v>-2.2800799999999999</c:v>
                </c:pt>
                <c:pt idx="1321">
                  <c:v>-2.2645230000000005</c:v>
                </c:pt>
                <c:pt idx="1322">
                  <c:v>-2.2828980000000003</c:v>
                </c:pt>
                <c:pt idx="1323">
                  <c:v>-2.2618150000000004</c:v>
                </c:pt>
                <c:pt idx="1324">
                  <c:v>-2.285901</c:v>
                </c:pt>
                <c:pt idx="1325">
                  <c:v>-2.2959510000000005</c:v>
                </c:pt>
                <c:pt idx="1326">
                  <c:v>-2.3010299999999999</c:v>
                </c:pt>
                <c:pt idx="1327">
                  <c:v>-2.2553510000000001</c:v>
                </c:pt>
                <c:pt idx="1328">
                  <c:v>-2.2987160000000006</c:v>
                </c:pt>
                <c:pt idx="1329">
                  <c:v>-2.3122189999999998</c:v>
                </c:pt>
                <c:pt idx="1330">
                  <c:v>-2.3069040000000003</c:v>
                </c:pt>
                <c:pt idx="1331">
                  <c:v>-2.3238810000000001</c:v>
                </c:pt>
                <c:pt idx="1332">
                  <c:v>-2.3291770000000005</c:v>
                </c:pt>
                <c:pt idx="1333">
                  <c:v>-2.3166980000000006</c:v>
                </c:pt>
                <c:pt idx="1334">
                  <c:v>-2.3129080000000002</c:v>
                </c:pt>
                <c:pt idx="1335">
                  <c:v>-2.3226310000000003</c:v>
                </c:pt>
                <c:pt idx="1336">
                  <c:v>-2.3234519999999996</c:v>
                </c:pt>
                <c:pt idx="1337">
                  <c:v>-2.3206399999999991</c:v>
                </c:pt>
                <c:pt idx="1338">
                  <c:v>-2.3330229999999998</c:v>
                </c:pt>
                <c:pt idx="1339">
                  <c:v>-2.3355369999999995</c:v>
                </c:pt>
                <c:pt idx="1340">
                  <c:v>-2.3387479999999998</c:v>
                </c:pt>
                <c:pt idx="1341">
                  <c:v>-2.3335549999999996</c:v>
                </c:pt>
                <c:pt idx="1342">
                  <c:v>-2.3209330000000001</c:v>
                </c:pt>
                <c:pt idx="1343">
                  <c:v>-2.330355</c:v>
                </c:pt>
                <c:pt idx="1344">
                  <c:v>-2.3434869999999997</c:v>
                </c:pt>
                <c:pt idx="1345">
                  <c:v>-2.351572</c:v>
                </c:pt>
                <c:pt idx="1346">
                  <c:v>-2.3162719999999997</c:v>
                </c:pt>
                <c:pt idx="1347">
                  <c:v>-2.343693</c:v>
                </c:pt>
                <c:pt idx="1348">
                  <c:v>-2.3565659999999999</c:v>
                </c:pt>
                <c:pt idx="1349">
                  <c:v>-2.3542039999999993</c:v>
                </c:pt>
                <c:pt idx="1350">
                  <c:v>-2.353548</c:v>
                </c:pt>
                <c:pt idx="1351">
                  <c:v>-2.3178299999999998</c:v>
                </c:pt>
                <c:pt idx="1352">
                  <c:v>-2.3590789999999995</c:v>
                </c:pt>
                <c:pt idx="1353">
                  <c:v>-2.3436570000000003</c:v>
                </c:pt>
                <c:pt idx="1354">
                  <c:v>-2.3652680000000004</c:v>
                </c:pt>
                <c:pt idx="1355">
                  <c:v>-2.3802240000000001</c:v>
                </c:pt>
                <c:pt idx="1356">
                  <c:v>-2.3607659999999999</c:v>
                </c:pt>
                <c:pt idx="1357">
                  <c:v>-2.3940190000000001</c:v>
                </c:pt>
                <c:pt idx="1358">
                  <c:v>-2.4009069999999992</c:v>
                </c:pt>
                <c:pt idx="1359">
                  <c:v>-2.4100849999999996</c:v>
                </c:pt>
                <c:pt idx="1360">
                  <c:v>-2.4029079999999992</c:v>
                </c:pt>
                <c:pt idx="1361">
                  <c:v>-2.3905409999999998</c:v>
                </c:pt>
                <c:pt idx="1362">
                  <c:v>-2.3886669999999999</c:v>
                </c:pt>
                <c:pt idx="1363">
                  <c:v>-2.3967289999999997</c:v>
                </c:pt>
                <c:pt idx="1364">
                  <c:v>-2.3929359999999997</c:v>
                </c:pt>
                <c:pt idx="1365">
                  <c:v>-2.3791599999999997</c:v>
                </c:pt>
                <c:pt idx="1366">
                  <c:v>-2.39201</c:v>
                </c:pt>
                <c:pt idx="1367">
                  <c:v>-2.374034</c:v>
                </c:pt>
                <c:pt idx="1368">
                  <c:v>-2.4018899999999999</c:v>
                </c:pt>
                <c:pt idx="1369">
                  <c:v>-2.3963980000000005</c:v>
                </c:pt>
                <c:pt idx="1370">
                  <c:v>-2.3816770000000007</c:v>
                </c:pt>
                <c:pt idx="1371">
                  <c:v>-2.4034079999999998</c:v>
                </c:pt>
                <c:pt idx="1372">
                  <c:v>-2.4219919999999995</c:v>
                </c:pt>
                <c:pt idx="1373">
                  <c:v>-2.4370659999999997</c:v>
                </c:pt>
                <c:pt idx="1374">
                  <c:v>-2.4372350000000003</c:v>
                </c:pt>
                <c:pt idx="1375">
                  <c:v>-2.4385680000000001</c:v>
                </c:pt>
                <c:pt idx="1376">
                  <c:v>-2.4348619999999999</c:v>
                </c:pt>
                <c:pt idx="1377">
                  <c:v>-2.4356090000000004</c:v>
                </c:pt>
                <c:pt idx="1378">
                  <c:v>-2.4117550000000003</c:v>
                </c:pt>
                <c:pt idx="1379">
                  <c:v>-2.4324630000000003</c:v>
                </c:pt>
                <c:pt idx="1380">
                  <c:v>-2.412401</c:v>
                </c:pt>
                <c:pt idx="1381">
                  <c:v>-2.4027019999999997</c:v>
                </c:pt>
                <c:pt idx="1382">
                  <c:v>-2.4149840000000005</c:v>
                </c:pt>
                <c:pt idx="1383">
                  <c:v>-2.3983489999999996</c:v>
                </c:pt>
                <c:pt idx="1384">
                  <c:v>-2.4272450000000001</c:v>
                </c:pt>
                <c:pt idx="1385">
                  <c:v>-2.401751</c:v>
                </c:pt>
                <c:pt idx="1386">
                  <c:v>-2.4108489999999998</c:v>
                </c:pt>
                <c:pt idx="1387">
                  <c:v>-2.4391670000000003</c:v>
                </c:pt>
                <c:pt idx="1388">
                  <c:v>-2.4585609999999996</c:v>
                </c:pt>
                <c:pt idx="1389">
                  <c:v>-2.4626190000000001</c:v>
                </c:pt>
                <c:pt idx="1390">
                  <c:v>-2.4601620000000004</c:v>
                </c:pt>
                <c:pt idx="1391">
                  <c:v>-2.4606300000000001</c:v>
                </c:pt>
                <c:pt idx="1392">
                  <c:v>-2.4443049999999999</c:v>
                </c:pt>
                <c:pt idx="1393">
                  <c:v>-2.4504679999999999</c:v>
                </c:pt>
                <c:pt idx="1394">
                  <c:v>-2.4504809999999999</c:v>
                </c:pt>
                <c:pt idx="1395">
                  <c:v>-2.423565</c:v>
                </c:pt>
                <c:pt idx="1396">
                  <c:v>-2.4676369999999999</c:v>
                </c:pt>
                <c:pt idx="1397">
                  <c:v>-2.4655529999999999</c:v>
                </c:pt>
                <c:pt idx="1398">
                  <c:v>-2.4709969999999997</c:v>
                </c:pt>
                <c:pt idx="1399">
                  <c:v>-2.4451419999999997</c:v>
                </c:pt>
                <c:pt idx="1400">
                  <c:v>-2.4545450000000004</c:v>
                </c:pt>
                <c:pt idx="1401">
                  <c:v>-2.4740390000000003</c:v>
                </c:pt>
                <c:pt idx="1402">
                  <c:v>-2.4715259999999999</c:v>
                </c:pt>
                <c:pt idx="1403">
                  <c:v>-2.4822899999999999</c:v>
                </c:pt>
                <c:pt idx="1404">
                  <c:v>-2.4878479999999996</c:v>
                </c:pt>
                <c:pt idx="1405">
                  <c:v>-2.4717320000000003</c:v>
                </c:pt>
                <c:pt idx="1406">
                  <c:v>-2.4763039999999998</c:v>
                </c:pt>
                <c:pt idx="1407">
                  <c:v>-2.4907059999999994</c:v>
                </c:pt>
                <c:pt idx="1408">
                  <c:v>-2.4774310000000002</c:v>
                </c:pt>
                <c:pt idx="1409">
                  <c:v>-2.4928819999999998</c:v>
                </c:pt>
                <c:pt idx="1410">
                  <c:v>-2.4873580000000004</c:v>
                </c:pt>
                <c:pt idx="1411">
                  <c:v>-2.4702190000000002</c:v>
                </c:pt>
                <c:pt idx="1412">
                  <c:v>-2.4811770000000006</c:v>
                </c:pt>
                <c:pt idx="1413">
                  <c:v>-2.5061780000000002</c:v>
                </c:pt>
                <c:pt idx="1414">
                  <c:v>-2.4921239999999996</c:v>
                </c:pt>
                <c:pt idx="1415">
                  <c:v>-2.5111530000000002</c:v>
                </c:pt>
                <c:pt idx="1416">
                  <c:v>-2.5227459999999997</c:v>
                </c:pt>
                <c:pt idx="1417">
                  <c:v>-2.5186150000000005</c:v>
                </c:pt>
                <c:pt idx="1418">
                  <c:v>-2.5232660000000005</c:v>
                </c:pt>
                <c:pt idx="1419">
                  <c:v>-2.5117660000000006</c:v>
                </c:pt>
                <c:pt idx="1420">
                  <c:v>-2.5297340000000004</c:v>
                </c:pt>
                <c:pt idx="1421">
                  <c:v>-2.5093800000000002</c:v>
                </c:pt>
                <c:pt idx="1422">
                  <c:v>-2.5115219999999994</c:v>
                </c:pt>
                <c:pt idx="1423">
                  <c:v>-2.5230379999999997</c:v>
                </c:pt>
                <c:pt idx="1424">
                  <c:v>-2.5106079999999995</c:v>
                </c:pt>
                <c:pt idx="1425">
                  <c:v>-2.4998010000000006</c:v>
                </c:pt>
                <c:pt idx="1426">
                  <c:v>-2.5367199999999999</c:v>
                </c:pt>
                <c:pt idx="1427">
                  <c:v>-2.5218869999999995</c:v>
                </c:pt>
                <c:pt idx="1428">
                  <c:v>-2.547174</c:v>
                </c:pt>
                <c:pt idx="1429">
                  <c:v>-2.5490029999999999</c:v>
                </c:pt>
                <c:pt idx="1430">
                  <c:v>-2.550821</c:v>
                </c:pt>
                <c:pt idx="1431">
                  <c:v>-2.527488</c:v>
                </c:pt>
                <c:pt idx="1432">
                  <c:v>-2.5344620000000004</c:v>
                </c:pt>
                <c:pt idx="1433">
                  <c:v>-2.5309250000000008</c:v>
                </c:pt>
                <c:pt idx="1434">
                  <c:v>-2.5452009999999996</c:v>
                </c:pt>
                <c:pt idx="1435">
                  <c:v>-2.53559</c:v>
                </c:pt>
                <c:pt idx="1436">
                  <c:v>-2.5288379999999995</c:v>
                </c:pt>
                <c:pt idx="1437">
                  <c:v>-2.5551980000000007</c:v>
                </c:pt>
                <c:pt idx="1438">
                  <c:v>-2.5645750000000005</c:v>
                </c:pt>
                <c:pt idx="1439">
                  <c:v>-2.5783870000000002</c:v>
                </c:pt>
                <c:pt idx="1440">
                  <c:v>-2.5736759999999999</c:v>
                </c:pt>
                <c:pt idx="1441">
                  <c:v>-2.574872</c:v>
                </c:pt>
                <c:pt idx="1442">
                  <c:v>-2.548273</c:v>
                </c:pt>
                <c:pt idx="1443">
                  <c:v>-2.5883720000000006</c:v>
                </c:pt>
                <c:pt idx="1444">
                  <c:v>-2.5938549999999996</c:v>
                </c:pt>
                <c:pt idx="1445">
                  <c:v>-2.595116</c:v>
                </c:pt>
                <c:pt idx="1446">
                  <c:v>-2.5719939999999992</c:v>
                </c:pt>
                <c:pt idx="1447">
                  <c:v>-2.5866109999999995</c:v>
                </c:pt>
                <c:pt idx="1448">
                  <c:v>-2.5909309999999994</c:v>
                </c:pt>
                <c:pt idx="1449">
                  <c:v>-2.5995280000000003</c:v>
                </c:pt>
                <c:pt idx="1450">
                  <c:v>-2.6038299999999994</c:v>
                </c:pt>
                <c:pt idx="1451">
                  <c:v>-2.6148069999999999</c:v>
                </c:pt>
                <c:pt idx="1452">
                  <c:v>-2.5793109999999997</c:v>
                </c:pt>
                <c:pt idx="1453">
                  <c:v>-2.5896049999999997</c:v>
                </c:pt>
                <c:pt idx="1454">
                  <c:v>-2.6139019999999995</c:v>
                </c:pt>
                <c:pt idx="1455">
                  <c:v>-2.5933780000000004</c:v>
                </c:pt>
                <c:pt idx="1456">
                  <c:v>-2.6165669999999999</c:v>
                </c:pt>
                <c:pt idx="1457">
                  <c:v>-2.6247670000000003</c:v>
                </c:pt>
                <c:pt idx="1458">
                  <c:v>-2.6188850000000006</c:v>
                </c:pt>
                <c:pt idx="1459">
                  <c:v>-2.6333339999999996</c:v>
                </c:pt>
                <c:pt idx="1460">
                  <c:v>-2.6361309999999998</c:v>
                </c:pt>
                <c:pt idx="1461">
                  <c:v>-2.6290339999999999</c:v>
                </c:pt>
                <c:pt idx="1462">
                  <c:v>-2.6321790000000007</c:v>
                </c:pt>
                <c:pt idx="1463">
                  <c:v>-2.6441610000000004</c:v>
                </c:pt>
                <c:pt idx="1464">
                  <c:v>-2.6449230000000004</c:v>
                </c:pt>
                <c:pt idx="1465">
                  <c:v>-2.6493700000000002</c:v>
                </c:pt>
                <c:pt idx="1466">
                  <c:v>-2.6552129999999998</c:v>
                </c:pt>
                <c:pt idx="1467">
                  <c:v>-2.6468850000000002</c:v>
                </c:pt>
                <c:pt idx="1468">
                  <c:v>-2.6351809999999993</c:v>
                </c:pt>
                <c:pt idx="1469">
                  <c:v>-2.6459759999999992</c:v>
                </c:pt>
                <c:pt idx="1470">
                  <c:v>-2.6602629999999996</c:v>
                </c:pt>
                <c:pt idx="1471">
                  <c:v>-2.6443510000000003</c:v>
                </c:pt>
                <c:pt idx="1472">
                  <c:v>-2.6632759999999998</c:v>
                </c:pt>
                <c:pt idx="1473">
                  <c:v>-2.660056</c:v>
                </c:pt>
                <c:pt idx="1474">
                  <c:v>-2.6544499999999998</c:v>
                </c:pt>
                <c:pt idx="1475">
                  <c:v>-2.6729919999999998</c:v>
                </c:pt>
                <c:pt idx="1476">
                  <c:v>-2.6622630000000003</c:v>
                </c:pt>
                <c:pt idx="1477">
                  <c:v>-2.6738720000000002</c:v>
                </c:pt>
                <c:pt idx="1478">
                  <c:v>-2.6707010000000002</c:v>
                </c:pt>
                <c:pt idx="1479">
                  <c:v>-2.6576379999999995</c:v>
                </c:pt>
                <c:pt idx="1480">
                  <c:v>-2.6709849999999999</c:v>
                </c:pt>
                <c:pt idx="1481">
                  <c:v>-2.6832020000000005</c:v>
                </c:pt>
                <c:pt idx="1482">
                  <c:v>-2.6725509999999995</c:v>
                </c:pt>
                <c:pt idx="1483">
                  <c:v>-2.6647739999999995</c:v>
                </c:pt>
                <c:pt idx="1484">
                  <c:v>-2.6746340000000002</c:v>
                </c:pt>
                <c:pt idx="1485">
                  <c:v>-2.6781260000000007</c:v>
                </c:pt>
                <c:pt idx="1486">
                  <c:v>-2.7016609999999996</c:v>
                </c:pt>
                <c:pt idx="1487">
                  <c:v>-2.6936679999999997</c:v>
                </c:pt>
                <c:pt idx="1488">
                  <c:v>-2.699713</c:v>
                </c:pt>
                <c:pt idx="1489">
                  <c:v>-2.6971049999999996</c:v>
                </c:pt>
                <c:pt idx="1490">
                  <c:v>-2.704726</c:v>
                </c:pt>
                <c:pt idx="1491">
                  <c:v>-2.7027369999999999</c:v>
                </c:pt>
                <c:pt idx="1492">
                  <c:v>-2.6994429999999996</c:v>
                </c:pt>
                <c:pt idx="1493">
                  <c:v>-2.6908859999999999</c:v>
                </c:pt>
                <c:pt idx="1494">
                  <c:v>-2.6868460000000001</c:v>
                </c:pt>
                <c:pt idx="1495">
                  <c:v>-2.682518</c:v>
                </c:pt>
                <c:pt idx="1496">
                  <c:v>-2.6646240000000008</c:v>
                </c:pt>
                <c:pt idx="1497">
                  <c:v>-2.7071290000000001</c:v>
                </c:pt>
                <c:pt idx="1498">
                  <c:v>-2.6858379999999995</c:v>
                </c:pt>
                <c:pt idx="1499">
                  <c:v>-2.6765610000000004</c:v>
                </c:pt>
                <c:pt idx="1500">
                  <c:v>-2.6887720000000002</c:v>
                </c:pt>
                <c:pt idx="1501">
                  <c:v>-2.7081799999999996</c:v>
                </c:pt>
                <c:pt idx="1502">
                  <c:v>-2.6827619999999994</c:v>
                </c:pt>
                <c:pt idx="1503">
                  <c:v>-2.7091130000000003</c:v>
                </c:pt>
                <c:pt idx="1504">
                  <c:v>-2.7135500000000006</c:v>
                </c:pt>
                <c:pt idx="1505">
                  <c:v>-2.7088019999999995</c:v>
                </c:pt>
                <c:pt idx="1506">
                  <c:v>-2.7096099999999996</c:v>
                </c:pt>
                <c:pt idx="1507">
                  <c:v>-2.6970549999999998</c:v>
                </c:pt>
                <c:pt idx="1508">
                  <c:v>-2.7109759999999996</c:v>
                </c:pt>
                <c:pt idx="1509">
                  <c:v>-2.7155110000000002</c:v>
                </c:pt>
                <c:pt idx="1510">
                  <c:v>-2.6981440000000001</c:v>
                </c:pt>
                <c:pt idx="1511">
                  <c:v>-2.7310860000000003</c:v>
                </c:pt>
                <c:pt idx="1512">
                  <c:v>-2.7384810000000002</c:v>
                </c:pt>
                <c:pt idx="1513">
                  <c:v>-2.7525680000000001</c:v>
                </c:pt>
                <c:pt idx="1514">
                  <c:v>-2.7450080000000003</c:v>
                </c:pt>
                <c:pt idx="1515">
                  <c:v>-2.7485240000000006</c:v>
                </c:pt>
                <c:pt idx="1516">
                  <c:v>-2.737012</c:v>
                </c:pt>
                <c:pt idx="1517">
                  <c:v>-2.7350349999999999</c:v>
                </c:pt>
                <c:pt idx="1518">
                  <c:v>-2.745266</c:v>
                </c:pt>
                <c:pt idx="1519">
                  <c:v>-2.7410540000000001</c:v>
                </c:pt>
                <c:pt idx="1520">
                  <c:v>-2.7480889999999993</c:v>
                </c:pt>
                <c:pt idx="1521">
                  <c:v>-2.7306740000000005</c:v>
                </c:pt>
                <c:pt idx="1522">
                  <c:v>-2.7578850000000008</c:v>
                </c:pt>
                <c:pt idx="1523">
                  <c:v>-2.7527370000000007</c:v>
                </c:pt>
                <c:pt idx="1524">
                  <c:v>-2.7635730000000001</c:v>
                </c:pt>
                <c:pt idx="1525">
                  <c:v>-2.7393770000000002</c:v>
                </c:pt>
                <c:pt idx="1526">
                  <c:v>-2.7611179999999997</c:v>
                </c:pt>
                <c:pt idx="1527">
                  <c:v>-2.7700659999999999</c:v>
                </c:pt>
                <c:pt idx="1528">
                  <c:v>-2.7505559999999996</c:v>
                </c:pt>
                <c:pt idx="1529">
                  <c:v>-2.7779219999999993</c:v>
                </c:pt>
                <c:pt idx="1530">
                  <c:v>-2.7669980000000001</c:v>
                </c:pt>
                <c:pt idx="1531">
                  <c:v>-2.7915289999999997</c:v>
                </c:pt>
                <c:pt idx="1532">
                  <c:v>-2.7956689999999993</c:v>
                </c:pt>
                <c:pt idx="1533">
                  <c:v>-2.7941090000000006</c:v>
                </c:pt>
                <c:pt idx="1534">
                  <c:v>-2.7858879999999999</c:v>
                </c:pt>
                <c:pt idx="1535">
                  <c:v>-2.8037789999999996</c:v>
                </c:pt>
                <c:pt idx="1536">
                  <c:v>-2.7878850000000002</c:v>
                </c:pt>
                <c:pt idx="1537">
                  <c:v>-2.7814939999999995</c:v>
                </c:pt>
                <c:pt idx="1538">
                  <c:v>-2.7791980000000001</c:v>
                </c:pt>
                <c:pt idx="1539">
                  <c:v>-2.8186219999999995</c:v>
                </c:pt>
                <c:pt idx="1540">
                  <c:v>-2.8048190000000002</c:v>
                </c:pt>
                <c:pt idx="1541">
                  <c:v>-2.817571</c:v>
                </c:pt>
                <c:pt idx="1542">
                  <c:v>-2.8006410000000006</c:v>
                </c:pt>
                <c:pt idx="1543">
                  <c:v>-2.8041389999999993</c:v>
                </c:pt>
                <c:pt idx="1544">
                  <c:v>-2.8109489999999999</c:v>
                </c:pt>
                <c:pt idx="1545">
                  <c:v>-2.8183530000000001</c:v>
                </c:pt>
                <c:pt idx="1546">
                  <c:v>-2.8196599999999998</c:v>
                </c:pt>
                <c:pt idx="1547">
                  <c:v>-2.8234279999999998</c:v>
                </c:pt>
                <c:pt idx="1548">
                  <c:v>-2.8271509999999997</c:v>
                </c:pt>
                <c:pt idx="1549">
                  <c:v>-2.7976610000000006</c:v>
                </c:pt>
                <c:pt idx="1550">
                  <c:v>-2.8269659999999996</c:v>
                </c:pt>
                <c:pt idx="1551">
                  <c:v>-2.833742</c:v>
                </c:pt>
                <c:pt idx="1552">
                  <c:v>-2.8385100000000003</c:v>
                </c:pt>
                <c:pt idx="1553">
                  <c:v>-2.8310510000000004</c:v>
                </c:pt>
                <c:pt idx="1554">
                  <c:v>-2.8145930000000003</c:v>
                </c:pt>
                <c:pt idx="1555">
                  <c:v>-2.8429349999999998</c:v>
                </c:pt>
                <c:pt idx="1556">
                  <c:v>-2.8432919999999999</c:v>
                </c:pt>
                <c:pt idx="1557">
                  <c:v>-2.8441150000000004</c:v>
                </c:pt>
                <c:pt idx="1558">
                  <c:v>-2.8412980000000001</c:v>
                </c:pt>
                <c:pt idx="1559">
                  <c:v>-2.8403219999999996</c:v>
                </c:pt>
                <c:pt idx="1560">
                  <c:v>-2.856967</c:v>
                </c:pt>
                <c:pt idx="1561">
                  <c:v>-2.8482599999999998</c:v>
                </c:pt>
                <c:pt idx="1562">
                  <c:v>-2.863016</c:v>
                </c:pt>
                <c:pt idx="1563">
                  <c:v>-2.8513839999999995</c:v>
                </c:pt>
                <c:pt idx="1564">
                  <c:v>-2.8607040000000001</c:v>
                </c:pt>
                <c:pt idx="1565">
                  <c:v>-2.8660179999999995</c:v>
                </c:pt>
                <c:pt idx="1566">
                  <c:v>-2.8653690000000003</c:v>
                </c:pt>
                <c:pt idx="1567">
                  <c:v>-2.8717760000000006</c:v>
                </c:pt>
                <c:pt idx="1568">
                  <c:v>-2.8712949999999999</c:v>
                </c:pt>
                <c:pt idx="1569">
                  <c:v>-2.8356089999999998</c:v>
                </c:pt>
                <c:pt idx="1570">
                  <c:v>-2.8380970000000003</c:v>
                </c:pt>
                <c:pt idx="1571">
                  <c:v>-2.8451620000000002</c:v>
                </c:pt>
                <c:pt idx="1572">
                  <c:v>-2.8849909999999994</c:v>
                </c:pt>
                <c:pt idx="1573">
                  <c:v>-2.8820609999999993</c:v>
                </c:pt>
                <c:pt idx="1574">
                  <c:v>-2.8534930000000003</c:v>
                </c:pt>
                <c:pt idx="1575">
                  <c:v>-2.8691259999999996</c:v>
                </c:pt>
                <c:pt idx="1576">
                  <c:v>-2.8622960000000006</c:v>
                </c:pt>
                <c:pt idx="1577">
                  <c:v>-2.8846530000000001</c:v>
                </c:pt>
                <c:pt idx="1578">
                  <c:v>-2.8833979999999997</c:v>
                </c:pt>
                <c:pt idx="1579">
                  <c:v>-2.8880939999999997</c:v>
                </c:pt>
                <c:pt idx="1580">
                  <c:v>-2.8667259999999999</c:v>
                </c:pt>
                <c:pt idx="1581">
                  <c:v>-2.8968400000000001</c:v>
                </c:pt>
                <c:pt idx="1582">
                  <c:v>-2.8847890000000005</c:v>
                </c:pt>
                <c:pt idx="1583">
                  <c:v>-2.8590280000000003</c:v>
                </c:pt>
                <c:pt idx="1584">
                  <c:v>-2.9102290000000002</c:v>
                </c:pt>
                <c:pt idx="1585">
                  <c:v>-2.8966659999999997</c:v>
                </c:pt>
                <c:pt idx="1586">
                  <c:v>-2.8926410000000002</c:v>
                </c:pt>
                <c:pt idx="1587">
                  <c:v>-2.8899400000000002</c:v>
                </c:pt>
                <c:pt idx="1588">
                  <c:v>-2.9101420000000005</c:v>
                </c:pt>
                <c:pt idx="1589">
                  <c:v>-2.8991759999999998</c:v>
                </c:pt>
                <c:pt idx="1590">
                  <c:v>-2.9175679999999993</c:v>
                </c:pt>
                <c:pt idx="1591">
                  <c:v>-2.8900769999999998</c:v>
                </c:pt>
                <c:pt idx="1592">
                  <c:v>-2.8945790000000002</c:v>
                </c:pt>
                <c:pt idx="1593">
                  <c:v>-2.9221840000000006</c:v>
                </c:pt>
                <c:pt idx="1594">
                  <c:v>-2.91404</c:v>
                </c:pt>
                <c:pt idx="1595">
                  <c:v>-2.9231829999999999</c:v>
                </c:pt>
                <c:pt idx="1596">
                  <c:v>-2.9185750000000006</c:v>
                </c:pt>
                <c:pt idx="1597">
                  <c:v>-2.9323249999999996</c:v>
                </c:pt>
                <c:pt idx="1598">
                  <c:v>-2.9099979999999999</c:v>
                </c:pt>
                <c:pt idx="1599">
                  <c:v>-2.9295399999999994</c:v>
                </c:pt>
                <c:pt idx="1600">
                  <c:v>-2.9412729999999998</c:v>
                </c:pt>
                <c:pt idx="1601">
                  <c:v>-2.9117870000000003</c:v>
                </c:pt>
                <c:pt idx="1602">
                  <c:v>-2.9496580000000003</c:v>
                </c:pt>
                <c:pt idx="1603">
                  <c:v>-2.9424890000000001</c:v>
                </c:pt>
                <c:pt idx="1604">
                  <c:v>-2.9357030000000002</c:v>
                </c:pt>
                <c:pt idx="1605">
                  <c:v>-2.9419659999999999</c:v>
                </c:pt>
                <c:pt idx="1606">
                  <c:v>-2.931546</c:v>
                </c:pt>
                <c:pt idx="1607">
                  <c:v>-2.9377719999999998</c:v>
                </c:pt>
                <c:pt idx="1608">
                  <c:v>-2.9509800000000004</c:v>
                </c:pt>
                <c:pt idx="1609">
                  <c:v>-2.8983049999999997</c:v>
                </c:pt>
                <c:pt idx="1610">
                  <c:v>-2.9607060000000001</c:v>
                </c:pt>
                <c:pt idx="1611">
                  <c:v>-2.9596460000000002</c:v>
                </c:pt>
                <c:pt idx="1612">
                  <c:v>-2.9681130000000007</c:v>
                </c:pt>
                <c:pt idx="1613">
                  <c:v>-2.942507</c:v>
                </c:pt>
                <c:pt idx="1614">
                  <c:v>-2.9634459999999994</c:v>
                </c:pt>
                <c:pt idx="1615">
                  <c:v>-2.9752379999999996</c:v>
                </c:pt>
                <c:pt idx="1616">
                  <c:v>-2.9623819999999998</c:v>
                </c:pt>
                <c:pt idx="1617">
                  <c:v>-2.9683460000000004</c:v>
                </c:pt>
                <c:pt idx="1618">
                  <c:v>-2.9812780000000001</c:v>
                </c:pt>
                <c:pt idx="1619">
                  <c:v>-2.9792909999999999</c:v>
                </c:pt>
                <c:pt idx="1620">
                  <c:v>-2.9910770000000007</c:v>
                </c:pt>
                <c:pt idx="1621">
                  <c:v>-2.983581</c:v>
                </c:pt>
                <c:pt idx="1622">
                  <c:v>-2.9784909999999996</c:v>
                </c:pt>
                <c:pt idx="1623">
                  <c:v>-2.986605</c:v>
                </c:pt>
                <c:pt idx="1624">
                  <c:v>-2.9890019999999997</c:v>
                </c:pt>
                <c:pt idx="1625">
                  <c:v>-2.9993820000000002</c:v>
                </c:pt>
                <c:pt idx="1626">
                  <c:v>-3.0066670000000002</c:v>
                </c:pt>
                <c:pt idx="1627">
                  <c:v>-3.0011739999999998</c:v>
                </c:pt>
                <c:pt idx="1628">
                  <c:v>-3.0090990000000004</c:v>
                </c:pt>
                <c:pt idx="1629">
                  <c:v>-3.0153019999999997</c:v>
                </c:pt>
                <c:pt idx="1630">
                  <c:v>-2.9777200000000001</c:v>
                </c:pt>
                <c:pt idx="1631">
                  <c:v>-3.0119760000000002</c:v>
                </c:pt>
                <c:pt idx="1632">
                  <c:v>-3.0195110000000001</c:v>
                </c:pt>
                <c:pt idx="1633">
                  <c:v>-3.0219570000000004</c:v>
                </c:pt>
                <c:pt idx="1634">
                  <c:v>-2.9713200000000004</c:v>
                </c:pt>
                <c:pt idx="1635">
                  <c:v>-2.997287</c:v>
                </c:pt>
                <c:pt idx="1636">
                  <c:v>-2.9884360000000001</c:v>
                </c:pt>
                <c:pt idx="1637">
                  <c:v>-3.0242120000000003</c:v>
                </c:pt>
                <c:pt idx="1638">
                  <c:v>-3.0157560000000001</c:v>
                </c:pt>
                <c:pt idx="1639">
                  <c:v>-2.9918490000000002</c:v>
                </c:pt>
                <c:pt idx="1640">
                  <c:v>-3.0340180000000001</c:v>
                </c:pt>
                <c:pt idx="1641">
                  <c:v>-3.0340740000000004</c:v>
                </c:pt>
                <c:pt idx="1642">
                  <c:v>-3.0191589999999997</c:v>
                </c:pt>
                <c:pt idx="1643">
                  <c:v>-3.0216760000000003</c:v>
                </c:pt>
                <c:pt idx="1644">
                  <c:v>-3.0348610000000003</c:v>
                </c:pt>
                <c:pt idx="1645">
                  <c:v>-3.0332620000000001</c:v>
                </c:pt>
                <c:pt idx="1646">
                  <c:v>-3.0408340000000003</c:v>
                </c:pt>
                <c:pt idx="1647">
                  <c:v>-3.0621420000000001</c:v>
                </c:pt>
                <c:pt idx="1648">
                  <c:v>-3.053385</c:v>
                </c:pt>
                <c:pt idx="1649">
                  <c:v>-3.0609990000000002</c:v>
                </c:pt>
                <c:pt idx="1650">
                  <c:v>-3.0543140000000002</c:v>
                </c:pt>
                <c:pt idx="1651">
                  <c:v>-3.0629750000000002</c:v>
                </c:pt>
                <c:pt idx="1652">
                  <c:v>-3.056848</c:v>
                </c:pt>
                <c:pt idx="1653">
                  <c:v>-3.0679329999999996</c:v>
                </c:pt>
                <c:pt idx="1654">
                  <c:v>-3.0564110000000002</c:v>
                </c:pt>
                <c:pt idx="1655">
                  <c:v>-3.0497430000000003</c:v>
                </c:pt>
                <c:pt idx="1656">
                  <c:v>-3.063034</c:v>
                </c:pt>
                <c:pt idx="1657">
                  <c:v>-3.0597780000000001</c:v>
                </c:pt>
                <c:pt idx="1658">
                  <c:v>-3.0650020000000002</c:v>
                </c:pt>
                <c:pt idx="1659">
                  <c:v>-3.066729</c:v>
                </c:pt>
                <c:pt idx="1660">
                  <c:v>-3.073277</c:v>
                </c:pt>
                <c:pt idx="1661">
                  <c:v>-3.0708120000000001</c:v>
                </c:pt>
                <c:pt idx="1662">
                  <c:v>-3.0634510000000001</c:v>
                </c:pt>
                <c:pt idx="1663">
                  <c:v>-3.0711460000000002</c:v>
                </c:pt>
                <c:pt idx="1664">
                  <c:v>-3.072991</c:v>
                </c:pt>
                <c:pt idx="1665">
                  <c:v>-3.0608</c:v>
                </c:pt>
                <c:pt idx="1666">
                  <c:v>-3.0820220000000003</c:v>
                </c:pt>
                <c:pt idx="1667">
                  <c:v>-3.0624090000000002</c:v>
                </c:pt>
                <c:pt idx="1668">
                  <c:v>-3.0676490000000003</c:v>
                </c:pt>
                <c:pt idx="1669">
                  <c:v>-3.0754480000000002</c:v>
                </c:pt>
                <c:pt idx="1670">
                  <c:v>-3.0975900000000003</c:v>
                </c:pt>
                <c:pt idx="1671">
                  <c:v>-3.0957970000000001</c:v>
                </c:pt>
                <c:pt idx="1672">
                  <c:v>-3.078382</c:v>
                </c:pt>
                <c:pt idx="1673">
                  <c:v>-3.090023</c:v>
                </c:pt>
                <c:pt idx="1674">
                  <c:v>-3.0952470000000001</c:v>
                </c:pt>
                <c:pt idx="1675">
                  <c:v>-3.1030290000000003</c:v>
                </c:pt>
                <c:pt idx="1676">
                  <c:v>-3.0809500000000001</c:v>
                </c:pt>
                <c:pt idx="1677">
                  <c:v>-3.102198</c:v>
                </c:pt>
                <c:pt idx="1678">
                  <c:v>-3.0998859999999997</c:v>
                </c:pt>
                <c:pt idx="1679">
                  <c:v>-3.1073799999999996</c:v>
                </c:pt>
                <c:pt idx="1680">
                  <c:v>-3.1129920000000002</c:v>
                </c:pt>
                <c:pt idx="1681">
                  <c:v>-3.109963</c:v>
                </c:pt>
                <c:pt idx="1682">
                  <c:v>-3.116247</c:v>
                </c:pt>
                <c:pt idx="1683">
                  <c:v>-3.1275119999999998</c:v>
                </c:pt>
                <c:pt idx="1684">
                  <c:v>-3.1318590000000004</c:v>
                </c:pt>
                <c:pt idx="1685">
                  <c:v>-3.1278079999999999</c:v>
                </c:pt>
                <c:pt idx="1686">
                  <c:v>-3.1376789999999999</c:v>
                </c:pt>
                <c:pt idx="1687">
                  <c:v>-3.1433350000000004</c:v>
                </c:pt>
                <c:pt idx="1688">
                  <c:v>-3.1396589999999995</c:v>
                </c:pt>
                <c:pt idx="1689">
                  <c:v>-3.1455330000000004</c:v>
                </c:pt>
                <c:pt idx="1690">
                  <c:v>-3.1475049999999998</c:v>
                </c:pt>
                <c:pt idx="1691">
                  <c:v>-3.1572710000000002</c:v>
                </c:pt>
                <c:pt idx="1692">
                  <c:v>-3.1475340000000003</c:v>
                </c:pt>
                <c:pt idx="1693">
                  <c:v>-3.1532529999999999</c:v>
                </c:pt>
                <c:pt idx="1694">
                  <c:v>-3.1648850000000004</c:v>
                </c:pt>
                <c:pt idx="1695">
                  <c:v>-3.1571459999999996</c:v>
                </c:pt>
                <c:pt idx="1696">
                  <c:v>-3.1576390000000001</c:v>
                </c:pt>
                <c:pt idx="1697">
                  <c:v>-3.1708729999999998</c:v>
                </c:pt>
                <c:pt idx="1698">
                  <c:v>-3.1695440000000001</c:v>
                </c:pt>
                <c:pt idx="1699">
                  <c:v>-3.1799339999999998</c:v>
                </c:pt>
                <c:pt idx="1700">
                  <c:v>-3.1677360000000001</c:v>
                </c:pt>
                <c:pt idx="1701">
                  <c:v>-3.1707260000000002</c:v>
                </c:pt>
                <c:pt idx="1702">
                  <c:v>-3.1527200000000004</c:v>
                </c:pt>
                <c:pt idx="1703">
                  <c:v>-3.1828509999999999</c:v>
                </c:pt>
                <c:pt idx="1704">
                  <c:v>-3.1695550000000003</c:v>
                </c:pt>
                <c:pt idx="1705">
                  <c:v>-3.1572729999999996</c:v>
                </c:pt>
                <c:pt idx="1706">
                  <c:v>-3.1833759999999995</c:v>
                </c:pt>
                <c:pt idx="1707">
                  <c:v>-3.1843000000000004</c:v>
                </c:pt>
                <c:pt idx="1708">
                  <c:v>-3.1766849999999995</c:v>
                </c:pt>
                <c:pt idx="1709">
                  <c:v>-3.1625360000000002</c:v>
                </c:pt>
                <c:pt idx="1710">
                  <c:v>-3.1850840000000002</c:v>
                </c:pt>
                <c:pt idx="1711">
                  <c:v>-3.1962839999999999</c:v>
                </c:pt>
                <c:pt idx="1712">
                  <c:v>-3.1971080000000005</c:v>
                </c:pt>
                <c:pt idx="1713">
                  <c:v>-3.2079340000000003</c:v>
                </c:pt>
                <c:pt idx="1714">
                  <c:v>-3.2107069999999998</c:v>
                </c:pt>
                <c:pt idx="1715">
                  <c:v>-3.2201360000000001</c:v>
                </c:pt>
                <c:pt idx="1716">
                  <c:v>-3.2242730000000002</c:v>
                </c:pt>
                <c:pt idx="1717">
                  <c:v>-3.2218840000000002</c:v>
                </c:pt>
                <c:pt idx="1718">
                  <c:v>-3.206172</c:v>
                </c:pt>
                <c:pt idx="1719">
                  <c:v>-3.2155899999999997</c:v>
                </c:pt>
                <c:pt idx="1720">
                  <c:v>-3.2368350000000001</c:v>
                </c:pt>
                <c:pt idx="1721">
                  <c:v>-3.2373630000000002</c:v>
                </c:pt>
                <c:pt idx="1722">
                  <c:v>-3.23027</c:v>
                </c:pt>
                <c:pt idx="1723">
                  <c:v>-3.2428669999999995</c:v>
                </c:pt>
                <c:pt idx="1724">
                  <c:v>-3.2526999999999999</c:v>
                </c:pt>
                <c:pt idx="1725">
                  <c:v>-3.2441260000000005</c:v>
                </c:pt>
                <c:pt idx="1726">
                  <c:v>-3.2550780000000001</c:v>
                </c:pt>
                <c:pt idx="1727">
                  <c:v>-3.2459129999999998</c:v>
                </c:pt>
                <c:pt idx="1728">
                  <c:v>-3.2476410000000002</c:v>
                </c:pt>
                <c:pt idx="1729">
                  <c:v>-3.2569249999999998</c:v>
                </c:pt>
                <c:pt idx="1730">
                  <c:v>-3.2636860000000003</c:v>
                </c:pt>
                <c:pt idx="1731">
                  <c:v>-3.262645</c:v>
                </c:pt>
                <c:pt idx="1732">
                  <c:v>-3.2456369999999994</c:v>
                </c:pt>
                <c:pt idx="1733">
                  <c:v>-3.2274740000000004</c:v>
                </c:pt>
                <c:pt idx="1734">
                  <c:v>-3.2542339999999998</c:v>
                </c:pt>
                <c:pt idx="1735">
                  <c:v>-3.2586080000000002</c:v>
                </c:pt>
                <c:pt idx="1736">
                  <c:v>-3.2557450000000001</c:v>
                </c:pt>
                <c:pt idx="1737">
                  <c:v>-3.2746869999999997</c:v>
                </c:pt>
                <c:pt idx="1738">
                  <c:v>-3.2693910000000002</c:v>
                </c:pt>
                <c:pt idx="1739">
                  <c:v>-3.2753279999999996</c:v>
                </c:pt>
                <c:pt idx="1740">
                  <c:v>-3.2468440000000003</c:v>
                </c:pt>
                <c:pt idx="1741">
                  <c:v>-3.2820999999999998</c:v>
                </c:pt>
                <c:pt idx="1742">
                  <c:v>-3.2888130000000002</c:v>
                </c:pt>
                <c:pt idx="1743">
                  <c:v>-3.2737010000000004</c:v>
                </c:pt>
                <c:pt idx="1744">
                  <c:v>-3.2827360000000003</c:v>
                </c:pt>
                <c:pt idx="1745">
                  <c:v>-3.2968140000000004</c:v>
                </c:pt>
                <c:pt idx="1746">
                  <c:v>-3.2841829999999996</c:v>
                </c:pt>
                <c:pt idx="1747">
                  <c:v>-3.299226</c:v>
                </c:pt>
                <c:pt idx="1748">
                  <c:v>-3.2888920000000001</c:v>
                </c:pt>
                <c:pt idx="1749">
                  <c:v>-3.3011659999999998</c:v>
                </c:pt>
                <c:pt idx="1750">
                  <c:v>-3.3050609999999998</c:v>
                </c:pt>
                <c:pt idx="1751">
                  <c:v>-3.2955489999999998</c:v>
                </c:pt>
                <c:pt idx="1752">
                  <c:v>-3.2926549999999999</c:v>
                </c:pt>
                <c:pt idx="1753">
                  <c:v>-3.235509</c:v>
                </c:pt>
                <c:pt idx="1754">
                  <c:v>-3.283093</c:v>
                </c:pt>
                <c:pt idx="1755">
                  <c:v>-3.3186140000000002</c:v>
                </c:pt>
                <c:pt idx="1756">
                  <c:v>-3.3211659999999998</c:v>
                </c:pt>
                <c:pt idx="1757">
                  <c:v>-3.3185400000000005</c:v>
                </c:pt>
                <c:pt idx="1758">
                  <c:v>-3.3231620000000004</c:v>
                </c:pt>
                <c:pt idx="1759">
                  <c:v>-3.3353409999999997</c:v>
                </c:pt>
                <c:pt idx="1760">
                  <c:v>-3.3393410000000001</c:v>
                </c:pt>
                <c:pt idx="1761">
                  <c:v>-3.3314780000000006</c:v>
                </c:pt>
                <c:pt idx="1762">
                  <c:v>-3.3377700000000003</c:v>
                </c:pt>
                <c:pt idx="1763">
                  <c:v>-3.3465150000000006</c:v>
                </c:pt>
                <c:pt idx="1764">
                  <c:v>-3.336347</c:v>
                </c:pt>
                <c:pt idx="1765">
                  <c:v>-3.3344999999999998</c:v>
                </c:pt>
                <c:pt idx="1766">
                  <c:v>-3.3320269999999996</c:v>
                </c:pt>
                <c:pt idx="1767">
                  <c:v>-3.3349739999999999</c:v>
                </c:pt>
                <c:pt idx="1768">
                  <c:v>-3.342803</c:v>
                </c:pt>
                <c:pt idx="1769">
                  <c:v>-3.3566359999999995</c:v>
                </c:pt>
                <c:pt idx="1770">
                  <c:v>-3.3336109999999999</c:v>
                </c:pt>
                <c:pt idx="1771">
                  <c:v>-3.3598850000000002</c:v>
                </c:pt>
                <c:pt idx="1772">
                  <c:v>-3.3680879999999997</c:v>
                </c:pt>
                <c:pt idx="1773">
                  <c:v>-3.3562759999999998</c:v>
                </c:pt>
                <c:pt idx="1774">
                  <c:v>-3.3788469999999999</c:v>
                </c:pt>
                <c:pt idx="1775">
                  <c:v>-3.3804209999999997</c:v>
                </c:pt>
                <c:pt idx="1776">
                  <c:v>-3.3818799999999998</c:v>
                </c:pt>
                <c:pt idx="1777">
                  <c:v>-3.3851070000000001</c:v>
                </c:pt>
                <c:pt idx="1778">
                  <c:v>-3.382174</c:v>
                </c:pt>
                <c:pt idx="1779">
                  <c:v>-3.3851020000000003</c:v>
                </c:pt>
                <c:pt idx="1780">
                  <c:v>-3.3853999999999997</c:v>
                </c:pt>
                <c:pt idx="1781">
                  <c:v>-3.375712</c:v>
                </c:pt>
                <c:pt idx="1782">
                  <c:v>-3.3923559999999995</c:v>
                </c:pt>
                <c:pt idx="1783">
                  <c:v>-3.3978709999999999</c:v>
                </c:pt>
                <c:pt idx="1784">
                  <c:v>-3.3937529999999998</c:v>
                </c:pt>
                <c:pt idx="1785">
                  <c:v>-3.4011660000000004</c:v>
                </c:pt>
                <c:pt idx="1786">
                  <c:v>-3.3827410000000002</c:v>
                </c:pt>
                <c:pt idx="1787">
                  <c:v>-3.3853149999999999</c:v>
                </c:pt>
                <c:pt idx="1788">
                  <c:v>-3.3961380000000001</c:v>
                </c:pt>
                <c:pt idx="1789">
                  <c:v>-3.4187630000000002</c:v>
                </c:pt>
                <c:pt idx="1790">
                  <c:v>-3.4135170000000001</c:v>
                </c:pt>
                <c:pt idx="1791">
                  <c:v>-3.4040079999999997</c:v>
                </c:pt>
                <c:pt idx="1792">
                  <c:v>-3.4268080000000003</c:v>
                </c:pt>
                <c:pt idx="1793">
                  <c:v>-3.4107070000000004</c:v>
                </c:pt>
                <c:pt idx="1794">
                  <c:v>-3.4258420000000003</c:v>
                </c:pt>
                <c:pt idx="1795">
                  <c:v>-3.3936329999999995</c:v>
                </c:pt>
                <c:pt idx="1796">
                  <c:v>-3.4319389999999999</c:v>
                </c:pt>
                <c:pt idx="1797">
                  <c:v>-3.42333</c:v>
                </c:pt>
                <c:pt idx="1798">
                  <c:v>-3.4362820000000003</c:v>
                </c:pt>
                <c:pt idx="1799">
                  <c:v>-3.4389729999999998</c:v>
                </c:pt>
                <c:pt idx="1800">
                  <c:v>-3.4409669999999997</c:v>
                </c:pt>
                <c:pt idx="1801">
                  <c:v>-3.4415990000000001</c:v>
                </c:pt>
                <c:pt idx="1802">
                  <c:v>-3.4501710000000001</c:v>
                </c:pt>
                <c:pt idx="1803">
                  <c:v>-3.423508</c:v>
                </c:pt>
                <c:pt idx="1804">
                  <c:v>-3.4515249999999997</c:v>
                </c:pt>
                <c:pt idx="1805">
                  <c:v>-3.4276689999999999</c:v>
                </c:pt>
                <c:pt idx="1806">
                  <c:v>-3.4383159999999999</c:v>
                </c:pt>
                <c:pt idx="1807">
                  <c:v>-3.4609329999999998</c:v>
                </c:pt>
                <c:pt idx="1808">
                  <c:v>-3.4666379999999997</c:v>
                </c:pt>
                <c:pt idx="1809">
                  <c:v>-3.4743459999999997</c:v>
                </c:pt>
                <c:pt idx="1810">
                  <c:v>-3.4684889999999999</c:v>
                </c:pt>
                <c:pt idx="1811">
                  <c:v>-3.4738999999999995</c:v>
                </c:pt>
                <c:pt idx="1812">
                  <c:v>-3.4665370000000002</c:v>
                </c:pt>
                <c:pt idx="1813">
                  <c:v>-3.4791970000000005</c:v>
                </c:pt>
                <c:pt idx="1814">
                  <c:v>-3.4835909999999997</c:v>
                </c:pt>
                <c:pt idx="1815">
                  <c:v>-3.4832229999999997</c:v>
                </c:pt>
                <c:pt idx="1816">
                  <c:v>-3.4761389999999994</c:v>
                </c:pt>
                <c:pt idx="1817">
                  <c:v>-3.4844399999999998</c:v>
                </c:pt>
                <c:pt idx="1818">
                  <c:v>-3.4844650000000006</c:v>
                </c:pt>
                <c:pt idx="1819">
                  <c:v>-3.4871270000000001</c:v>
                </c:pt>
                <c:pt idx="1820">
                  <c:v>-3.4675979999999997</c:v>
                </c:pt>
                <c:pt idx="1821">
                  <c:v>-3.4822890000000006</c:v>
                </c:pt>
                <c:pt idx="1822">
                  <c:v>-3.4421689999999998</c:v>
                </c:pt>
                <c:pt idx="1823">
                  <c:v>-3.4890699999999999</c:v>
                </c:pt>
                <c:pt idx="1824">
                  <c:v>-3.4779909999999998</c:v>
                </c:pt>
                <c:pt idx="1825">
                  <c:v>-3.492658</c:v>
                </c:pt>
                <c:pt idx="1826">
                  <c:v>-3.4907219999999994</c:v>
                </c:pt>
                <c:pt idx="1827">
                  <c:v>-3.502929</c:v>
                </c:pt>
                <c:pt idx="1828">
                  <c:v>-3.5099229999999997</c:v>
                </c:pt>
                <c:pt idx="1829">
                  <c:v>-3.5032210000000004</c:v>
                </c:pt>
                <c:pt idx="1830">
                  <c:v>-3.4989230000000004</c:v>
                </c:pt>
                <c:pt idx="1831">
                  <c:v>-3.4977559999999999</c:v>
                </c:pt>
                <c:pt idx="1832">
                  <c:v>-3.5140310000000001</c:v>
                </c:pt>
                <c:pt idx="1833">
                  <c:v>-3.5119340000000001</c:v>
                </c:pt>
                <c:pt idx="1834">
                  <c:v>-3.4798560000000003</c:v>
                </c:pt>
                <c:pt idx="1835">
                  <c:v>-3.5033219999999998</c:v>
                </c:pt>
                <c:pt idx="1836">
                  <c:v>-3.497287</c:v>
                </c:pt>
                <c:pt idx="1837">
                  <c:v>-3.5210649999999997</c:v>
                </c:pt>
                <c:pt idx="1838">
                  <c:v>-3.5264060000000002</c:v>
                </c:pt>
                <c:pt idx="1839">
                  <c:v>-3.5382870000000004</c:v>
                </c:pt>
                <c:pt idx="1840">
                  <c:v>-3.5185589999999998</c:v>
                </c:pt>
                <c:pt idx="1841">
                  <c:v>-3.5254600000000003</c:v>
                </c:pt>
                <c:pt idx="1842">
                  <c:v>-3.5391800000000004</c:v>
                </c:pt>
                <c:pt idx="1843">
                  <c:v>-3.5403069999999999</c:v>
                </c:pt>
                <c:pt idx="1844">
                  <c:v>-3.5400959999999997</c:v>
                </c:pt>
                <c:pt idx="1845">
                  <c:v>-3.5389280000000003</c:v>
                </c:pt>
                <c:pt idx="1846">
                  <c:v>-3.5375480000000001</c:v>
                </c:pt>
                <c:pt idx="1847">
                  <c:v>-3.5527350000000002</c:v>
                </c:pt>
                <c:pt idx="1848">
                  <c:v>-3.5098799999999994</c:v>
                </c:pt>
                <c:pt idx="1849">
                  <c:v>-3.5237389999999995</c:v>
                </c:pt>
                <c:pt idx="1850">
                  <c:v>-3.5556949999999996</c:v>
                </c:pt>
                <c:pt idx="1851">
                  <c:v>-3.563577</c:v>
                </c:pt>
                <c:pt idx="1852">
                  <c:v>-3.5384359999999999</c:v>
                </c:pt>
                <c:pt idx="1853">
                  <c:v>-3.5669279999999994</c:v>
                </c:pt>
                <c:pt idx="1854">
                  <c:v>-3.566935</c:v>
                </c:pt>
                <c:pt idx="1855">
                  <c:v>-3.5685129999999998</c:v>
                </c:pt>
                <c:pt idx="1856">
                  <c:v>-3.5782039999999999</c:v>
                </c:pt>
                <c:pt idx="1857">
                  <c:v>-3.5741100000000001</c:v>
                </c:pt>
                <c:pt idx="1858">
                  <c:v>-3.5767410000000002</c:v>
                </c:pt>
                <c:pt idx="1859">
                  <c:v>-3.5507110000000002</c:v>
                </c:pt>
                <c:pt idx="1860">
                  <c:v>-3.5623359999999997</c:v>
                </c:pt>
                <c:pt idx="1861">
                  <c:v>-3.5915090000000003</c:v>
                </c:pt>
                <c:pt idx="1862">
                  <c:v>-3.5815469999999996</c:v>
                </c:pt>
                <c:pt idx="1863">
                  <c:v>-3.5785200000000001</c:v>
                </c:pt>
                <c:pt idx="1864">
                  <c:v>-3.5813540000000001</c:v>
                </c:pt>
                <c:pt idx="1865">
                  <c:v>-3.6045309999999997</c:v>
                </c:pt>
                <c:pt idx="1866">
                  <c:v>-3.58982</c:v>
                </c:pt>
                <c:pt idx="1867">
                  <c:v>-3.612282</c:v>
                </c:pt>
                <c:pt idx="1868">
                  <c:v>-3.5924590000000003</c:v>
                </c:pt>
                <c:pt idx="1869">
                  <c:v>-3.587717</c:v>
                </c:pt>
                <c:pt idx="1870">
                  <c:v>-3.6004439999999995</c:v>
                </c:pt>
                <c:pt idx="1871">
                  <c:v>-3.6032879999999996</c:v>
                </c:pt>
                <c:pt idx="1872">
                  <c:v>-3.6185560000000003</c:v>
                </c:pt>
                <c:pt idx="1873">
                  <c:v>-3.5967049999999996</c:v>
                </c:pt>
                <c:pt idx="1874">
                  <c:v>-3.6086360000000002</c:v>
                </c:pt>
                <c:pt idx="1875">
                  <c:v>-3.617801</c:v>
                </c:pt>
                <c:pt idx="1876">
                  <c:v>-3.5973470000000001</c:v>
                </c:pt>
                <c:pt idx="1877">
                  <c:v>-3.6336969999999997</c:v>
                </c:pt>
                <c:pt idx="1878">
                  <c:v>-3.6129250000000006</c:v>
                </c:pt>
                <c:pt idx="1879">
                  <c:v>-3.6160619999999999</c:v>
                </c:pt>
                <c:pt idx="1880">
                  <c:v>-3.6376709999999997</c:v>
                </c:pt>
                <c:pt idx="1881">
                  <c:v>-3.642779</c:v>
                </c:pt>
                <c:pt idx="1882">
                  <c:v>-3.6456439999999999</c:v>
                </c:pt>
                <c:pt idx="1883">
                  <c:v>-3.6623269999999999</c:v>
                </c:pt>
                <c:pt idx="1884">
                  <c:v>-3.6600260000000002</c:v>
                </c:pt>
                <c:pt idx="1885">
                  <c:v>-3.6505250000000005</c:v>
                </c:pt>
                <c:pt idx="1886">
                  <c:v>-3.6518799999999998</c:v>
                </c:pt>
                <c:pt idx="1887">
                  <c:v>-3.6457520000000003</c:v>
                </c:pt>
                <c:pt idx="1888">
                  <c:v>-3.6511720000000003</c:v>
                </c:pt>
                <c:pt idx="1889">
                  <c:v>-3.6758690000000005</c:v>
                </c:pt>
                <c:pt idx="1890">
                  <c:v>-3.6728899999999998</c:v>
                </c:pt>
                <c:pt idx="1891">
                  <c:v>-3.6799280000000003</c:v>
                </c:pt>
                <c:pt idx="1892">
                  <c:v>-3.6744709999999996</c:v>
                </c:pt>
                <c:pt idx="1893">
                  <c:v>-3.6948049999999997</c:v>
                </c:pt>
                <c:pt idx="1894">
                  <c:v>-3.6954109999999996</c:v>
                </c:pt>
                <c:pt idx="1895">
                  <c:v>-3.6965129999999999</c:v>
                </c:pt>
                <c:pt idx="1896">
                  <c:v>-3.673708</c:v>
                </c:pt>
                <c:pt idx="1897">
                  <c:v>-3.6961269999999997</c:v>
                </c:pt>
                <c:pt idx="1898">
                  <c:v>-3.7034950000000002</c:v>
                </c:pt>
                <c:pt idx="1899">
                  <c:v>-3.6935329999999995</c:v>
                </c:pt>
                <c:pt idx="1900">
                  <c:v>-3.7098370000000003</c:v>
                </c:pt>
                <c:pt idx="1901">
                  <c:v>-3.6861469999999996</c:v>
                </c:pt>
                <c:pt idx="1902">
                  <c:v>-3.7161160000000004</c:v>
                </c:pt>
                <c:pt idx="1903">
                  <c:v>-3.7042110000000004</c:v>
                </c:pt>
                <c:pt idx="1904">
                  <c:v>-3.7106890000000003</c:v>
                </c:pt>
                <c:pt idx="1905">
                  <c:v>-3.7071519999999998</c:v>
                </c:pt>
                <c:pt idx="1906">
                  <c:v>-3.7180560000000002</c:v>
                </c:pt>
                <c:pt idx="1907">
                  <c:v>-3.7084260000000002</c:v>
                </c:pt>
                <c:pt idx="1908">
                  <c:v>-3.7013710000000004</c:v>
                </c:pt>
                <c:pt idx="1909">
                  <c:v>-3.708504</c:v>
                </c:pt>
                <c:pt idx="1910">
                  <c:v>-3.7435259999999997</c:v>
                </c:pt>
                <c:pt idx="1911">
                  <c:v>-3.7228640000000004</c:v>
                </c:pt>
                <c:pt idx="1912">
                  <c:v>-3.7264569999999999</c:v>
                </c:pt>
                <c:pt idx="1913">
                  <c:v>-3.7510060000000003</c:v>
                </c:pt>
                <c:pt idx="1914">
                  <c:v>-3.7315369999999999</c:v>
                </c:pt>
                <c:pt idx="1915">
                  <c:v>-3.7259139999999999</c:v>
                </c:pt>
                <c:pt idx="1916">
                  <c:v>-3.7614610000000002</c:v>
                </c:pt>
                <c:pt idx="1917">
                  <c:v>-3.7592249999999998</c:v>
                </c:pt>
                <c:pt idx="1918">
                  <c:v>-3.768024</c:v>
                </c:pt>
                <c:pt idx="1919">
                  <c:v>-3.7690069999999998</c:v>
                </c:pt>
                <c:pt idx="1920">
                  <c:v>-3.7632099999999995</c:v>
                </c:pt>
                <c:pt idx="1921">
                  <c:v>-3.7691530000000002</c:v>
                </c:pt>
                <c:pt idx="1922">
                  <c:v>-3.7770359999999994</c:v>
                </c:pt>
                <c:pt idx="1923">
                  <c:v>-3.7828960000000005</c:v>
                </c:pt>
                <c:pt idx="1924">
                  <c:v>-3.7762899999999995</c:v>
                </c:pt>
                <c:pt idx="1925">
                  <c:v>-3.742848</c:v>
                </c:pt>
                <c:pt idx="1926">
                  <c:v>-3.7457919999999998</c:v>
                </c:pt>
                <c:pt idx="1927">
                  <c:v>-3.7892989999999998</c:v>
                </c:pt>
                <c:pt idx="1928">
                  <c:v>-3.7617609999999999</c:v>
                </c:pt>
                <c:pt idx="1929">
                  <c:v>-3.7609750000000002</c:v>
                </c:pt>
                <c:pt idx="1930">
                  <c:v>-3.7965619999999998</c:v>
                </c:pt>
                <c:pt idx="1931">
                  <c:v>-3.7456900000000002</c:v>
                </c:pt>
                <c:pt idx="1932">
                  <c:v>-3.7983310000000001</c:v>
                </c:pt>
                <c:pt idx="1933">
                  <c:v>-3.8002310000000001</c:v>
                </c:pt>
                <c:pt idx="1934">
                  <c:v>-3.790778</c:v>
                </c:pt>
                <c:pt idx="1935">
                  <c:v>-3.8060390000000002</c:v>
                </c:pt>
                <c:pt idx="1936">
                  <c:v>-3.7993819999999996</c:v>
                </c:pt>
                <c:pt idx="1937">
                  <c:v>-3.8024529999999994</c:v>
                </c:pt>
                <c:pt idx="1938">
                  <c:v>-3.8193660000000005</c:v>
                </c:pt>
                <c:pt idx="1939">
                  <c:v>-3.8113459999999999</c:v>
                </c:pt>
                <c:pt idx="1940">
                  <c:v>-3.7764790000000006</c:v>
                </c:pt>
                <c:pt idx="1941">
                  <c:v>-3.8276070000000004</c:v>
                </c:pt>
                <c:pt idx="1942">
                  <c:v>-3.8092890000000001</c:v>
                </c:pt>
                <c:pt idx="1943">
                  <c:v>-3.8280980000000002</c:v>
                </c:pt>
                <c:pt idx="1944">
                  <c:v>-3.8185920000000002</c:v>
                </c:pt>
                <c:pt idx="1945">
                  <c:v>-3.8385439999999997</c:v>
                </c:pt>
                <c:pt idx="1946">
                  <c:v>-3.8202389999999999</c:v>
                </c:pt>
                <c:pt idx="1947">
                  <c:v>-3.8361750000000003</c:v>
                </c:pt>
                <c:pt idx="1948">
                  <c:v>-3.84335</c:v>
                </c:pt>
                <c:pt idx="1949">
                  <c:v>-3.8152020000000002</c:v>
                </c:pt>
                <c:pt idx="1950">
                  <c:v>-3.8284760000000002</c:v>
                </c:pt>
                <c:pt idx="1951">
                  <c:v>-3.8617159999999995</c:v>
                </c:pt>
                <c:pt idx="1952">
                  <c:v>-3.8552730000000004</c:v>
                </c:pt>
                <c:pt idx="1953">
                  <c:v>-3.8744739999999998</c:v>
                </c:pt>
                <c:pt idx="1954">
                  <c:v>-3.8763199999999998</c:v>
                </c:pt>
                <c:pt idx="1955">
                  <c:v>-3.8395489999999994</c:v>
                </c:pt>
                <c:pt idx="1956">
                  <c:v>-3.8585149999999997</c:v>
                </c:pt>
                <c:pt idx="1957">
                  <c:v>-3.8423400000000001</c:v>
                </c:pt>
                <c:pt idx="1958">
                  <c:v>-3.8636699999999999</c:v>
                </c:pt>
                <c:pt idx="1959">
                  <c:v>-3.8666530000000003</c:v>
                </c:pt>
                <c:pt idx="1960">
                  <c:v>-3.8758859999999999</c:v>
                </c:pt>
                <c:pt idx="1961">
                  <c:v>-3.882879</c:v>
                </c:pt>
                <c:pt idx="1962">
                  <c:v>-3.8915579999999999</c:v>
                </c:pt>
                <c:pt idx="1963">
                  <c:v>-3.8950690000000003</c:v>
                </c:pt>
                <c:pt idx="1964">
                  <c:v>-3.8885219999999996</c:v>
                </c:pt>
                <c:pt idx="1965">
                  <c:v>-3.8987220000000002</c:v>
                </c:pt>
                <c:pt idx="1966">
                  <c:v>-3.8928480000000003</c:v>
                </c:pt>
                <c:pt idx="1967">
                  <c:v>-3.9120190000000004</c:v>
                </c:pt>
                <c:pt idx="1968">
                  <c:v>-3.9167699999999996</c:v>
                </c:pt>
                <c:pt idx="1969">
                  <c:v>-3.8959210000000004</c:v>
                </c:pt>
                <c:pt idx="1970">
                  <c:v>-3.927133</c:v>
                </c:pt>
                <c:pt idx="1971">
                  <c:v>-3.8858310000000005</c:v>
                </c:pt>
                <c:pt idx="1972">
                  <c:v>-3.9307669999999999</c:v>
                </c:pt>
                <c:pt idx="1973">
                  <c:v>-3.9236030000000004</c:v>
                </c:pt>
                <c:pt idx="1974">
                  <c:v>-3.9264920000000001</c:v>
                </c:pt>
                <c:pt idx="1975">
                  <c:v>-3.9178449999999998</c:v>
                </c:pt>
                <c:pt idx="1976">
                  <c:v>-3.9432560000000003</c:v>
                </c:pt>
                <c:pt idx="1977">
                  <c:v>-3.9428480000000001</c:v>
                </c:pt>
                <c:pt idx="1978">
                  <c:v>-3.9381180000000002</c:v>
                </c:pt>
                <c:pt idx="1979">
                  <c:v>-3.9525810000000003</c:v>
                </c:pt>
                <c:pt idx="1980">
                  <c:v>-3.9325130000000001</c:v>
                </c:pt>
                <c:pt idx="1981">
                  <c:v>-3.9345009999999996</c:v>
                </c:pt>
                <c:pt idx="1982">
                  <c:v>-3.9297490000000006</c:v>
                </c:pt>
                <c:pt idx="1983">
                  <c:v>-3.9391600000000002</c:v>
                </c:pt>
                <c:pt idx="1984">
                  <c:v>-3.9330750000000001</c:v>
                </c:pt>
                <c:pt idx="1985">
                  <c:v>-3.9591869999999996</c:v>
                </c:pt>
                <c:pt idx="1986">
                  <c:v>-3.9619589999999998</c:v>
                </c:pt>
                <c:pt idx="1987">
                  <c:v>-3.9557789999999997</c:v>
                </c:pt>
                <c:pt idx="1988">
                  <c:v>-3.9639680000000004</c:v>
                </c:pt>
                <c:pt idx="1989">
                  <c:v>-3.9682369999999998</c:v>
                </c:pt>
                <c:pt idx="1990">
                  <c:v>-3.9656929999999999</c:v>
                </c:pt>
                <c:pt idx="1991">
                  <c:v>-3.9787969999999997</c:v>
                </c:pt>
                <c:pt idx="1992">
                  <c:v>-3.9747460000000001</c:v>
                </c:pt>
                <c:pt idx="1993">
                  <c:v>-3.9804399999999998</c:v>
                </c:pt>
                <c:pt idx="1994">
                  <c:v>-3.9673769999999999</c:v>
                </c:pt>
                <c:pt idx="1995">
                  <c:v>-3.9758819999999995</c:v>
                </c:pt>
                <c:pt idx="1996">
                  <c:v>-3.958097</c:v>
                </c:pt>
                <c:pt idx="1997">
                  <c:v>-3.9729880000000004</c:v>
                </c:pt>
                <c:pt idx="1998">
                  <c:v>-3.9827150000000002</c:v>
                </c:pt>
                <c:pt idx="1999">
                  <c:v>-3.9687099999999997</c:v>
                </c:pt>
                <c:pt idx="2000">
                  <c:v>-3.9816369999999996</c:v>
                </c:pt>
                <c:pt idx="2001">
                  <c:v>-3.986507</c:v>
                </c:pt>
                <c:pt idx="2002">
                  <c:v>-3.9939090000000004</c:v>
                </c:pt>
                <c:pt idx="2003">
                  <c:v>-3.9778159999999998</c:v>
                </c:pt>
                <c:pt idx="2004">
                  <c:v>-4.0019489999999998</c:v>
                </c:pt>
                <c:pt idx="2005">
                  <c:v>-3.9671240000000005</c:v>
                </c:pt>
                <c:pt idx="2006">
                  <c:v>-4.0084970000000002</c:v>
                </c:pt>
                <c:pt idx="2007">
                  <c:v>-4.0154319999999997</c:v>
                </c:pt>
                <c:pt idx="2008">
                  <c:v>-3.9800819999999999</c:v>
                </c:pt>
                <c:pt idx="2009">
                  <c:v>-4.0238659999999999</c:v>
                </c:pt>
                <c:pt idx="2010">
                  <c:v>-4.0192219999999992</c:v>
                </c:pt>
                <c:pt idx="2011">
                  <c:v>-4.026643</c:v>
                </c:pt>
                <c:pt idx="2012">
                  <c:v>-4.0145060000000008</c:v>
                </c:pt>
                <c:pt idx="2013">
                  <c:v>-4.0128889999999995</c:v>
                </c:pt>
                <c:pt idx="2014">
                  <c:v>-4.0148419999999998</c:v>
                </c:pt>
                <c:pt idx="2015">
                  <c:v>-4.0439470000000002</c:v>
                </c:pt>
                <c:pt idx="2016">
                  <c:v>-4.0294549999999996</c:v>
                </c:pt>
                <c:pt idx="2017">
                  <c:v>-4.0353680000000001</c:v>
                </c:pt>
                <c:pt idx="2018">
                  <c:v>-4.0334579999999995</c:v>
                </c:pt>
                <c:pt idx="2019">
                  <c:v>-4.0269659999999998</c:v>
                </c:pt>
                <c:pt idx="2020">
                  <c:v>-4.0504090000000001</c:v>
                </c:pt>
                <c:pt idx="2021">
                  <c:v>-4.0631389999999996</c:v>
                </c:pt>
                <c:pt idx="2022">
                  <c:v>-4.0587260000000001</c:v>
                </c:pt>
                <c:pt idx="2023">
                  <c:v>-4.0335020000000004</c:v>
                </c:pt>
                <c:pt idx="2024">
                  <c:v>-4.0547230000000001</c:v>
                </c:pt>
                <c:pt idx="2025">
                  <c:v>-4.0388410000000006</c:v>
                </c:pt>
                <c:pt idx="2026">
                  <c:v>-4.0620019999999997</c:v>
                </c:pt>
                <c:pt idx="2027">
                  <c:v>-4.0670330000000003</c:v>
                </c:pt>
                <c:pt idx="2028">
                  <c:v>-4.0716800000000006</c:v>
                </c:pt>
                <c:pt idx="2029">
                  <c:v>-4.0489739999999994</c:v>
                </c:pt>
                <c:pt idx="2030">
                  <c:v>-4.0737949999999996</c:v>
                </c:pt>
                <c:pt idx="2031">
                  <c:v>-4.0813050000000004</c:v>
                </c:pt>
                <c:pt idx="2032">
                  <c:v>-4.0751179999999998</c:v>
                </c:pt>
                <c:pt idx="2033">
                  <c:v>-4.0740420000000004</c:v>
                </c:pt>
                <c:pt idx="2034">
                  <c:v>-4.0873860000000004</c:v>
                </c:pt>
                <c:pt idx="2035">
                  <c:v>-4.0910130000000002</c:v>
                </c:pt>
                <c:pt idx="2036">
                  <c:v>-4.0612899999999996</c:v>
                </c:pt>
                <c:pt idx="2037">
                  <c:v>-4.0785999999999998</c:v>
                </c:pt>
                <c:pt idx="2038">
                  <c:v>-4.0969569999999997</c:v>
                </c:pt>
                <c:pt idx="2039">
                  <c:v>-4.0733569999999997</c:v>
                </c:pt>
                <c:pt idx="2040">
                  <c:v>-4.0963010000000004</c:v>
                </c:pt>
                <c:pt idx="2041">
                  <c:v>-4.0696399999999997</c:v>
                </c:pt>
                <c:pt idx="2042">
                  <c:v>-4.077755999999999</c:v>
                </c:pt>
                <c:pt idx="2043">
                  <c:v>-4.0616839999999996</c:v>
                </c:pt>
                <c:pt idx="2044">
                  <c:v>-4.0623759999999995</c:v>
                </c:pt>
                <c:pt idx="2045">
                  <c:v>-4.0955460000000006</c:v>
                </c:pt>
                <c:pt idx="2046">
                  <c:v>-4.0787930000000001</c:v>
                </c:pt>
                <c:pt idx="2047">
                  <c:v>-4.0933290000000007</c:v>
                </c:pt>
                <c:pt idx="2048">
                  <c:v>-4.1238429999999999</c:v>
                </c:pt>
                <c:pt idx="2049">
                  <c:v>-4.129194</c:v>
                </c:pt>
                <c:pt idx="2050">
                  <c:v>-4.1384159999999994</c:v>
                </c:pt>
                <c:pt idx="2051">
                  <c:v>-4.1162010000000002</c:v>
                </c:pt>
                <c:pt idx="2052">
                  <c:v>-4.1444739999999998</c:v>
                </c:pt>
                <c:pt idx="2053">
                  <c:v>-4.1078400000000004</c:v>
                </c:pt>
                <c:pt idx="2054">
                  <c:v>-4.1160139999999998</c:v>
                </c:pt>
                <c:pt idx="2055">
                  <c:v>-4.1227249999999991</c:v>
                </c:pt>
                <c:pt idx="2056">
                  <c:v>-4.1234640000000002</c:v>
                </c:pt>
                <c:pt idx="2057">
                  <c:v>-4.1359530000000007</c:v>
                </c:pt>
                <c:pt idx="2058">
                  <c:v>-4.1365510000000008</c:v>
                </c:pt>
                <c:pt idx="2059">
                  <c:v>-4.1244519999999998</c:v>
                </c:pt>
                <c:pt idx="2060">
                  <c:v>-4.1102249999999998</c:v>
                </c:pt>
                <c:pt idx="2061">
                  <c:v>-4.1646780000000003</c:v>
                </c:pt>
                <c:pt idx="2062">
                  <c:v>-4.153753</c:v>
                </c:pt>
                <c:pt idx="2063">
                  <c:v>-4.1668830000000003</c:v>
                </c:pt>
                <c:pt idx="2064">
                  <c:v>-4.1640189999999997</c:v>
                </c:pt>
                <c:pt idx="2065">
                  <c:v>-4.1704709999999992</c:v>
                </c:pt>
                <c:pt idx="2066">
                  <c:v>-4.1739759999999997</c:v>
                </c:pt>
                <c:pt idx="2067">
                  <c:v>-4.1613999999999995</c:v>
                </c:pt>
                <c:pt idx="2068">
                  <c:v>-4.1792249999999997</c:v>
                </c:pt>
                <c:pt idx="2069">
                  <c:v>-4.1702089999999998</c:v>
                </c:pt>
                <c:pt idx="2070">
                  <c:v>-4.1549909999999999</c:v>
                </c:pt>
                <c:pt idx="2071">
                  <c:v>-4.1582720000000002</c:v>
                </c:pt>
                <c:pt idx="2072">
                  <c:v>-4.1717750000000002</c:v>
                </c:pt>
                <c:pt idx="2073">
                  <c:v>-4.1743420000000002</c:v>
                </c:pt>
                <c:pt idx="2074">
                  <c:v>-4.1886220000000005</c:v>
                </c:pt>
                <c:pt idx="2075">
                  <c:v>-4.1869180000000004</c:v>
                </c:pt>
                <c:pt idx="2076">
                  <c:v>-4.1698199999999996</c:v>
                </c:pt>
                <c:pt idx="2077">
                  <c:v>-4.1887609999999995</c:v>
                </c:pt>
                <c:pt idx="2078">
                  <c:v>-4.1974549999999997</c:v>
                </c:pt>
                <c:pt idx="2079">
                  <c:v>-4.2088400000000004</c:v>
                </c:pt>
                <c:pt idx="2080">
                  <c:v>-4.1850750000000003</c:v>
                </c:pt>
                <c:pt idx="2081">
                  <c:v>-4.1804100000000002</c:v>
                </c:pt>
                <c:pt idx="2082">
                  <c:v>-4.2118090000000006</c:v>
                </c:pt>
                <c:pt idx="2083">
                  <c:v>-4.2122170000000008</c:v>
                </c:pt>
                <c:pt idx="2084">
                  <c:v>-4.2084239999999999</c:v>
                </c:pt>
                <c:pt idx="2085">
                  <c:v>-4.2166449999999998</c:v>
                </c:pt>
                <c:pt idx="2086">
                  <c:v>-4.1961399999999998</c:v>
                </c:pt>
                <c:pt idx="2087">
                  <c:v>-4.2251999999999992</c:v>
                </c:pt>
                <c:pt idx="2088">
                  <c:v>-4.1864169999999996</c:v>
                </c:pt>
                <c:pt idx="2089">
                  <c:v>-4.2149859999999997</c:v>
                </c:pt>
                <c:pt idx="2090">
                  <c:v>-4.1955200000000001</c:v>
                </c:pt>
                <c:pt idx="2091">
                  <c:v>-4.2199340000000003</c:v>
                </c:pt>
                <c:pt idx="2092">
                  <c:v>-4.2406519999999999</c:v>
                </c:pt>
                <c:pt idx="2093">
                  <c:v>-4.2330609999999993</c:v>
                </c:pt>
                <c:pt idx="2094">
                  <c:v>-4.2260659999999994</c:v>
                </c:pt>
                <c:pt idx="2095">
                  <c:v>-4.1845679999999996</c:v>
                </c:pt>
                <c:pt idx="2096">
                  <c:v>-4.2341639999999998</c:v>
                </c:pt>
                <c:pt idx="2097">
                  <c:v>-4.2338610000000001</c:v>
                </c:pt>
                <c:pt idx="2098">
                  <c:v>-4.2475180000000003</c:v>
                </c:pt>
                <c:pt idx="2099">
                  <c:v>-4.2580840000000002</c:v>
                </c:pt>
                <c:pt idx="2100">
                  <c:v>-4.2488299999999999</c:v>
                </c:pt>
                <c:pt idx="2101">
                  <c:v>-4.267277</c:v>
                </c:pt>
                <c:pt idx="2102">
                  <c:v>-4.2516559999999997</c:v>
                </c:pt>
                <c:pt idx="2103">
                  <c:v>-4.2350219999999998</c:v>
                </c:pt>
                <c:pt idx="2104">
                  <c:v>-4.2667489999999999</c:v>
                </c:pt>
                <c:pt idx="2105">
                  <c:v>-4.2687349999999995</c:v>
                </c:pt>
                <c:pt idx="2106">
                  <c:v>-4.270842</c:v>
                </c:pt>
                <c:pt idx="2107">
                  <c:v>-4.264837</c:v>
                </c:pt>
                <c:pt idx="2108">
                  <c:v>-4.2585829999999998</c:v>
                </c:pt>
                <c:pt idx="2109">
                  <c:v>-4.2420080000000002</c:v>
                </c:pt>
                <c:pt idx="2110">
                  <c:v>-4.2861649999999996</c:v>
                </c:pt>
                <c:pt idx="2111">
                  <c:v>-4.2799910000000008</c:v>
                </c:pt>
                <c:pt idx="2112">
                  <c:v>-4.2803789999999999</c:v>
                </c:pt>
                <c:pt idx="2113">
                  <c:v>-4.2823080000000004</c:v>
                </c:pt>
                <c:pt idx="2114">
                  <c:v>-4.2576840000000002</c:v>
                </c:pt>
                <c:pt idx="2115">
                  <c:v>-4.2948930000000001</c:v>
                </c:pt>
                <c:pt idx="2116">
                  <c:v>-4.2822810000000002</c:v>
                </c:pt>
                <c:pt idx="2117">
                  <c:v>-4.3078620000000001</c:v>
                </c:pt>
                <c:pt idx="2118">
                  <c:v>-4.2819909999999997</c:v>
                </c:pt>
                <c:pt idx="2119">
                  <c:v>-4.277501</c:v>
                </c:pt>
                <c:pt idx="2120">
                  <c:v>-4.2982579999999997</c:v>
                </c:pt>
                <c:pt idx="2121">
                  <c:v>-4.2752650000000001</c:v>
                </c:pt>
                <c:pt idx="2122">
                  <c:v>-4.2705819999999992</c:v>
                </c:pt>
                <c:pt idx="2123">
                  <c:v>-4.309329</c:v>
                </c:pt>
                <c:pt idx="2124">
                  <c:v>-4.2734699999999997</c:v>
                </c:pt>
                <c:pt idx="2125">
                  <c:v>-4.3086180000000001</c:v>
                </c:pt>
                <c:pt idx="2126">
                  <c:v>-4.310162</c:v>
                </c:pt>
                <c:pt idx="2127">
                  <c:v>-4.2915369999999999</c:v>
                </c:pt>
                <c:pt idx="2128">
                  <c:v>-4.3058200000000006</c:v>
                </c:pt>
                <c:pt idx="2129">
                  <c:v>-4.28477</c:v>
                </c:pt>
                <c:pt idx="2130">
                  <c:v>-4.3056739999999998</c:v>
                </c:pt>
                <c:pt idx="2131">
                  <c:v>-4.3211969999999997</c:v>
                </c:pt>
                <c:pt idx="2132">
                  <c:v>-4.3137759999999998</c:v>
                </c:pt>
                <c:pt idx="2133">
                  <c:v>-4.3249830000000005</c:v>
                </c:pt>
                <c:pt idx="2134">
                  <c:v>-4.3311580000000003</c:v>
                </c:pt>
                <c:pt idx="2135">
                  <c:v>-4.3139920000000007</c:v>
                </c:pt>
                <c:pt idx="2136">
                  <c:v>-4.3310480000000009</c:v>
                </c:pt>
                <c:pt idx="2137">
                  <c:v>-4.3157369999999995</c:v>
                </c:pt>
                <c:pt idx="2138">
                  <c:v>-4.3157180000000004</c:v>
                </c:pt>
                <c:pt idx="2139">
                  <c:v>-4.3119990000000001</c:v>
                </c:pt>
                <c:pt idx="2140">
                  <c:v>-4.3347820000000006</c:v>
                </c:pt>
                <c:pt idx="2141">
                  <c:v>-4.3374829999999998</c:v>
                </c:pt>
                <c:pt idx="2142">
                  <c:v>-4.3493010000000005</c:v>
                </c:pt>
                <c:pt idx="2143">
                  <c:v>-4.3499239999999997</c:v>
                </c:pt>
                <c:pt idx="2144">
                  <c:v>-4.3594790000000003</c:v>
                </c:pt>
                <c:pt idx="2145">
                  <c:v>-4.3623520000000005</c:v>
                </c:pt>
                <c:pt idx="2146">
                  <c:v>-4.3606409999999993</c:v>
                </c:pt>
                <c:pt idx="2147">
                  <c:v>-4.3608949999999993</c:v>
                </c:pt>
                <c:pt idx="2148">
                  <c:v>-4.3803190000000001</c:v>
                </c:pt>
                <c:pt idx="2149">
                  <c:v>-4.3455700000000004</c:v>
                </c:pt>
                <c:pt idx="2150">
                  <c:v>-4.3701759999999998</c:v>
                </c:pt>
                <c:pt idx="2151">
                  <c:v>-4.3619219999999999</c:v>
                </c:pt>
                <c:pt idx="2152">
                  <c:v>-4.3737150000000007</c:v>
                </c:pt>
                <c:pt idx="2153">
                  <c:v>-4.3737950000000003</c:v>
                </c:pt>
                <c:pt idx="2154">
                  <c:v>-4.3656240000000004</c:v>
                </c:pt>
                <c:pt idx="2155">
                  <c:v>-4.3661940000000001</c:v>
                </c:pt>
                <c:pt idx="2156">
                  <c:v>-4.3794019999999998</c:v>
                </c:pt>
                <c:pt idx="2157">
                  <c:v>-4.3851569999999995</c:v>
                </c:pt>
                <c:pt idx="2158">
                  <c:v>-4.3962509999999995</c:v>
                </c:pt>
                <c:pt idx="2159">
                  <c:v>-4.394226999999999</c:v>
                </c:pt>
                <c:pt idx="2160">
                  <c:v>-4.3975119999999999</c:v>
                </c:pt>
                <c:pt idx="2161">
                  <c:v>-4.3836700000000004</c:v>
                </c:pt>
                <c:pt idx="2162">
                  <c:v>-4.3714569999999995</c:v>
                </c:pt>
                <c:pt idx="2163">
                  <c:v>-4.3764859999999999</c:v>
                </c:pt>
                <c:pt idx="2164">
                  <c:v>-4.3945379999999998</c:v>
                </c:pt>
                <c:pt idx="2165">
                  <c:v>-4.4050960000000003</c:v>
                </c:pt>
                <c:pt idx="2166">
                  <c:v>-4.4095969999999998</c:v>
                </c:pt>
                <c:pt idx="2167">
                  <c:v>-4.4088019999999997</c:v>
                </c:pt>
                <c:pt idx="2168">
                  <c:v>-4.3989419999999999</c:v>
                </c:pt>
                <c:pt idx="2169">
                  <c:v>-4.4191459999999996</c:v>
                </c:pt>
                <c:pt idx="2170">
                  <c:v>-4.403715</c:v>
                </c:pt>
                <c:pt idx="2171">
                  <c:v>-4.3899319999999999</c:v>
                </c:pt>
                <c:pt idx="2172">
                  <c:v>-4.4052279999999993</c:v>
                </c:pt>
                <c:pt idx="2173">
                  <c:v>-4.4166849999999993</c:v>
                </c:pt>
                <c:pt idx="2174">
                  <c:v>-4.4218589999999995</c:v>
                </c:pt>
                <c:pt idx="2175">
                  <c:v>-4.4276759999999999</c:v>
                </c:pt>
                <c:pt idx="2176">
                  <c:v>-4.4050290000000007</c:v>
                </c:pt>
                <c:pt idx="2177">
                  <c:v>-4.4359269999999995</c:v>
                </c:pt>
                <c:pt idx="2178">
                  <c:v>-4.4229420000000008</c:v>
                </c:pt>
                <c:pt idx="2179">
                  <c:v>-4.4180969999999995</c:v>
                </c:pt>
                <c:pt idx="2180">
                  <c:v>-4.423273</c:v>
                </c:pt>
                <c:pt idx="2181">
                  <c:v>-4.4253710000000002</c:v>
                </c:pt>
                <c:pt idx="2182">
                  <c:v>-4.4338859999999993</c:v>
                </c:pt>
                <c:pt idx="2183">
                  <c:v>-4.4256079999999995</c:v>
                </c:pt>
                <c:pt idx="2184">
                  <c:v>-4.4263430000000001</c:v>
                </c:pt>
                <c:pt idx="2185">
                  <c:v>-4.3882030000000007</c:v>
                </c:pt>
                <c:pt idx="2186">
                  <c:v>-4.4399850000000001</c:v>
                </c:pt>
                <c:pt idx="2187">
                  <c:v>-4.4329009999999993</c:v>
                </c:pt>
                <c:pt idx="2188">
                  <c:v>-4.4497799999999996</c:v>
                </c:pt>
                <c:pt idx="2189">
                  <c:v>-4.4470359999999998</c:v>
                </c:pt>
                <c:pt idx="2190">
                  <c:v>-4.4218790000000006</c:v>
                </c:pt>
                <c:pt idx="2191">
                  <c:v>-4.4484010000000005</c:v>
                </c:pt>
                <c:pt idx="2192">
                  <c:v>-4.4483440000000005</c:v>
                </c:pt>
                <c:pt idx="2193">
                  <c:v>-4.4152620000000002</c:v>
                </c:pt>
                <c:pt idx="2194">
                  <c:v>-4.4473710000000004</c:v>
                </c:pt>
                <c:pt idx="2195">
                  <c:v>-4.4487480000000001</c:v>
                </c:pt>
                <c:pt idx="2196">
                  <c:v>-4.473795</c:v>
                </c:pt>
                <c:pt idx="2197">
                  <c:v>-4.4728930000000009</c:v>
                </c:pt>
                <c:pt idx="2198">
                  <c:v>-4.4718600000000004</c:v>
                </c:pt>
                <c:pt idx="2199">
                  <c:v>-4.4726710000000001</c:v>
                </c:pt>
                <c:pt idx="2200">
                  <c:v>-4.4709579999999995</c:v>
                </c:pt>
                <c:pt idx="2201">
                  <c:v>-4.4507780000000006</c:v>
                </c:pt>
                <c:pt idx="2202">
                  <c:v>-4.4816019999999996</c:v>
                </c:pt>
                <c:pt idx="2203">
                  <c:v>-4.4844799999999996</c:v>
                </c:pt>
                <c:pt idx="2204">
                  <c:v>-4.4841179999999996</c:v>
                </c:pt>
                <c:pt idx="2205">
                  <c:v>-4.4953269999999996</c:v>
                </c:pt>
                <c:pt idx="2206">
                  <c:v>-4.4910189999999997</c:v>
                </c:pt>
                <c:pt idx="2207">
                  <c:v>-4.4997660000000002</c:v>
                </c:pt>
                <c:pt idx="2208">
                  <c:v>-4.4903459999999997</c:v>
                </c:pt>
                <c:pt idx="2209">
                  <c:v>-4.4980580000000003</c:v>
                </c:pt>
                <c:pt idx="2210">
                  <c:v>-4.4806360000000005</c:v>
                </c:pt>
                <c:pt idx="2211">
                  <c:v>-4.5050720000000002</c:v>
                </c:pt>
                <c:pt idx="2212">
                  <c:v>-4.5039569999999998</c:v>
                </c:pt>
                <c:pt idx="2213">
                  <c:v>-4.5004200000000001</c:v>
                </c:pt>
                <c:pt idx="2214">
                  <c:v>-4.5113260000000004</c:v>
                </c:pt>
                <c:pt idx="2215">
                  <c:v>-4.5009420000000002</c:v>
                </c:pt>
                <c:pt idx="2216">
                  <c:v>-4.5341520000000006</c:v>
                </c:pt>
                <c:pt idx="2217">
                  <c:v>-4.5284599999999999</c:v>
                </c:pt>
                <c:pt idx="2218">
                  <c:v>-4.53078</c:v>
                </c:pt>
                <c:pt idx="2219">
                  <c:v>-4.5475969999999997</c:v>
                </c:pt>
                <c:pt idx="2220">
                  <c:v>-4.5389020000000002</c:v>
                </c:pt>
                <c:pt idx="2221">
                  <c:v>-4.5323169999999999</c:v>
                </c:pt>
                <c:pt idx="2222">
                  <c:v>-4.5363950000000006</c:v>
                </c:pt>
                <c:pt idx="2223">
                  <c:v>-4.544944000000001</c:v>
                </c:pt>
                <c:pt idx="2224">
                  <c:v>-4.5426149999999996</c:v>
                </c:pt>
                <c:pt idx="2225">
                  <c:v>-4.5501659999999999</c:v>
                </c:pt>
                <c:pt idx="2226">
                  <c:v>-4.5551580000000005</c:v>
                </c:pt>
                <c:pt idx="2227">
                  <c:v>-4.5378539999999994</c:v>
                </c:pt>
                <c:pt idx="2228">
                  <c:v>-4.5426250000000001</c:v>
                </c:pt>
                <c:pt idx="2229">
                  <c:v>-4.5311029999999999</c:v>
                </c:pt>
                <c:pt idx="2230">
                  <c:v>-4.5493540000000001</c:v>
                </c:pt>
                <c:pt idx="2231">
                  <c:v>-4.5583749999999998</c:v>
                </c:pt>
                <c:pt idx="2232">
                  <c:v>-4.5316460000000003</c:v>
                </c:pt>
                <c:pt idx="2233">
                  <c:v>-4.5733050000000004</c:v>
                </c:pt>
                <c:pt idx="2234">
                  <c:v>-4.5744800000000003</c:v>
                </c:pt>
                <c:pt idx="2235">
                  <c:v>-4.5806749999999994</c:v>
                </c:pt>
                <c:pt idx="2236">
                  <c:v>-4.5678020000000004</c:v>
                </c:pt>
                <c:pt idx="2237">
                  <c:v>-4.5557619999999996</c:v>
                </c:pt>
                <c:pt idx="2238">
                  <c:v>-4.5712829999999993</c:v>
                </c:pt>
                <c:pt idx="2239">
                  <c:v>-4.5752100000000002</c:v>
                </c:pt>
                <c:pt idx="2240">
                  <c:v>-4.5971910000000005</c:v>
                </c:pt>
                <c:pt idx="2241">
                  <c:v>-4.5925659999999997</c:v>
                </c:pt>
                <c:pt idx="2242">
                  <c:v>-4.5864849999999997</c:v>
                </c:pt>
                <c:pt idx="2243">
                  <c:v>-4.5557949999999998</c:v>
                </c:pt>
                <c:pt idx="2244">
                  <c:v>-4.5797930000000004</c:v>
                </c:pt>
                <c:pt idx="2245">
                  <c:v>-4.5949600000000004</c:v>
                </c:pt>
                <c:pt idx="2246">
                  <c:v>-4.5857749999999999</c:v>
                </c:pt>
                <c:pt idx="2247">
                  <c:v>-4.6142140000000005</c:v>
                </c:pt>
                <c:pt idx="2248">
                  <c:v>-4.6274129999999998</c:v>
                </c:pt>
                <c:pt idx="2249">
                  <c:v>-4.6228030000000002</c:v>
                </c:pt>
                <c:pt idx="2250">
                  <c:v>-4.6232659999999992</c:v>
                </c:pt>
                <c:pt idx="2251">
                  <c:v>-4.6234539999999997</c:v>
                </c:pt>
                <c:pt idx="2252">
                  <c:v>-4.6118699999999997</c:v>
                </c:pt>
                <c:pt idx="2253">
                  <c:v>-4.6122580000000006</c:v>
                </c:pt>
                <c:pt idx="2254">
                  <c:v>-4.6213580000000007</c:v>
                </c:pt>
                <c:pt idx="2255">
                  <c:v>-4.6491120000000006</c:v>
                </c:pt>
                <c:pt idx="2256">
                  <c:v>-4.6018650000000001</c:v>
                </c:pt>
                <c:pt idx="2257">
                  <c:v>-4.6582629999999998</c:v>
                </c:pt>
                <c:pt idx="2258">
                  <c:v>-4.6444279999999996</c:v>
                </c:pt>
                <c:pt idx="2259">
                  <c:v>-4.6602639999999997</c:v>
                </c:pt>
                <c:pt idx="2260">
                  <c:v>-4.6213579999999999</c:v>
                </c:pt>
                <c:pt idx="2261">
                  <c:v>-4.6378249999999994</c:v>
                </c:pt>
                <c:pt idx="2262">
                  <c:v>-4.6453360000000004</c:v>
                </c:pt>
                <c:pt idx="2263">
                  <c:v>-4.659834</c:v>
                </c:pt>
                <c:pt idx="2264">
                  <c:v>-4.639672</c:v>
                </c:pt>
                <c:pt idx="2265">
                  <c:v>-4.6704609999999995</c:v>
                </c:pt>
                <c:pt idx="2266">
                  <c:v>-4.6787069999999993</c:v>
                </c:pt>
                <c:pt idx="2267">
                  <c:v>-4.6835089999999999</c:v>
                </c:pt>
                <c:pt idx="2268">
                  <c:v>-4.6877490000000002</c:v>
                </c:pt>
                <c:pt idx="2269">
                  <c:v>-4.6785740000000002</c:v>
                </c:pt>
                <c:pt idx="2270">
                  <c:v>-4.6827469999999991</c:v>
                </c:pt>
                <c:pt idx="2271">
                  <c:v>-4.6812459999999998</c:v>
                </c:pt>
                <c:pt idx="2272">
                  <c:v>-4.6929840000000009</c:v>
                </c:pt>
                <c:pt idx="2273">
                  <c:v>-4.702788</c:v>
                </c:pt>
                <c:pt idx="2274">
                  <c:v>-4.7105489999999994</c:v>
                </c:pt>
                <c:pt idx="2275">
                  <c:v>-4.7230819999999998</c:v>
                </c:pt>
                <c:pt idx="2276">
                  <c:v>-4.7027079999999994</c:v>
                </c:pt>
                <c:pt idx="2277">
                  <c:v>-4.7097110000000004</c:v>
                </c:pt>
                <c:pt idx="2278">
                  <c:v>-4.6971030000000003</c:v>
                </c:pt>
                <c:pt idx="2279">
                  <c:v>-4.730804</c:v>
                </c:pt>
                <c:pt idx="2280">
                  <c:v>-4.7376609999999992</c:v>
                </c:pt>
                <c:pt idx="2281">
                  <c:v>-4.7256219999999995</c:v>
                </c:pt>
                <c:pt idx="2282">
                  <c:v>-4.7346089999999998</c:v>
                </c:pt>
                <c:pt idx="2283">
                  <c:v>-4.7278769999999994</c:v>
                </c:pt>
                <c:pt idx="2284">
                  <c:v>-4.7493100000000004</c:v>
                </c:pt>
                <c:pt idx="2285">
                  <c:v>-4.7110690000000002</c:v>
                </c:pt>
                <c:pt idx="2286">
                  <c:v>-4.7453440000000002</c:v>
                </c:pt>
                <c:pt idx="2287">
                  <c:v>-4.7494449999999997</c:v>
                </c:pt>
                <c:pt idx="2288">
                  <c:v>-4.7623449999999998</c:v>
                </c:pt>
                <c:pt idx="2289">
                  <c:v>-4.755153</c:v>
                </c:pt>
                <c:pt idx="2290">
                  <c:v>-4.7356420000000004</c:v>
                </c:pt>
                <c:pt idx="2291">
                  <c:v>-4.7653799999999995</c:v>
                </c:pt>
                <c:pt idx="2292">
                  <c:v>-4.7453810000000001</c:v>
                </c:pt>
                <c:pt idx="2293">
                  <c:v>-4.7567880000000002</c:v>
                </c:pt>
                <c:pt idx="2294">
                  <c:v>-4.7768600000000001</c:v>
                </c:pt>
                <c:pt idx="2295">
                  <c:v>-4.7491880000000002</c:v>
                </c:pt>
                <c:pt idx="2296">
                  <c:v>-4.7771330000000001</c:v>
                </c:pt>
                <c:pt idx="2297">
                  <c:v>-4.7864440000000004</c:v>
                </c:pt>
                <c:pt idx="2298">
                  <c:v>-4.7393090000000004</c:v>
                </c:pt>
                <c:pt idx="2299">
                  <c:v>-4.7941289999999999</c:v>
                </c:pt>
                <c:pt idx="2300">
                  <c:v>-4.7950889999999999</c:v>
                </c:pt>
                <c:pt idx="2301">
                  <c:v>-4.7864009999999997</c:v>
                </c:pt>
                <c:pt idx="2302">
                  <c:v>-4.8092710000000007</c:v>
                </c:pt>
                <c:pt idx="2303">
                  <c:v>-4.7679859999999996</c:v>
                </c:pt>
                <c:pt idx="2304">
                  <c:v>-4.8062749999999994</c:v>
                </c:pt>
                <c:pt idx="2305">
                  <c:v>-4.8225740000000004</c:v>
                </c:pt>
                <c:pt idx="2306">
                  <c:v>-4.8171179999999998</c:v>
                </c:pt>
                <c:pt idx="2307">
                  <c:v>-4.8300839999999994</c:v>
                </c:pt>
                <c:pt idx="2308">
                  <c:v>-4.8222849999999999</c:v>
                </c:pt>
                <c:pt idx="2309">
                  <c:v>-4.8149859999999993</c:v>
                </c:pt>
                <c:pt idx="2310">
                  <c:v>-4.8205140000000002</c:v>
                </c:pt>
                <c:pt idx="2311">
                  <c:v>-4.8414890000000002</c:v>
                </c:pt>
                <c:pt idx="2312">
                  <c:v>-4.8543479999999999</c:v>
                </c:pt>
                <c:pt idx="2313">
                  <c:v>-4.8501099999999999</c:v>
                </c:pt>
                <c:pt idx="2314">
                  <c:v>-4.8455089999999998</c:v>
                </c:pt>
                <c:pt idx="2315">
                  <c:v>-4.8346789999999995</c:v>
                </c:pt>
                <c:pt idx="2316">
                  <c:v>-4.8335469999999994</c:v>
                </c:pt>
                <c:pt idx="2317">
                  <c:v>-4.8268310000000003</c:v>
                </c:pt>
                <c:pt idx="2318">
                  <c:v>-4.8676010000000005</c:v>
                </c:pt>
                <c:pt idx="2319">
                  <c:v>-4.8706000000000005</c:v>
                </c:pt>
                <c:pt idx="2320">
                  <c:v>-4.863073</c:v>
                </c:pt>
                <c:pt idx="2321">
                  <c:v>-4.8411050000000007</c:v>
                </c:pt>
                <c:pt idx="2322">
                  <c:v>-4.8239800000000006</c:v>
                </c:pt>
                <c:pt idx="2323">
                  <c:v>-4.8220729999999996</c:v>
                </c:pt>
                <c:pt idx="2324">
                  <c:v>-4.8383240000000001</c:v>
                </c:pt>
                <c:pt idx="2325">
                  <c:v>-4.858962</c:v>
                </c:pt>
                <c:pt idx="2326">
                  <c:v>-4.8675410000000001</c:v>
                </c:pt>
                <c:pt idx="2327">
                  <c:v>-4.8706510000000005</c:v>
                </c:pt>
                <c:pt idx="2328">
                  <c:v>-4.9002800000000004</c:v>
                </c:pt>
                <c:pt idx="2329">
                  <c:v>-4.8970449999999994</c:v>
                </c:pt>
                <c:pt idx="2330">
                  <c:v>-4.8794830000000005</c:v>
                </c:pt>
                <c:pt idx="2331">
                  <c:v>-4.8908579999999997</c:v>
                </c:pt>
                <c:pt idx="2332">
                  <c:v>-4.8884249999999998</c:v>
                </c:pt>
                <c:pt idx="2333">
                  <c:v>-4.9159059999999997</c:v>
                </c:pt>
                <c:pt idx="2334">
                  <c:v>-4.9078110000000006</c:v>
                </c:pt>
                <c:pt idx="2335">
                  <c:v>-4.9051310000000008</c:v>
                </c:pt>
                <c:pt idx="2336">
                  <c:v>-4.922701</c:v>
                </c:pt>
                <c:pt idx="2337">
                  <c:v>-4.9235869999999995</c:v>
                </c:pt>
                <c:pt idx="2338">
                  <c:v>-4.9295609999999996</c:v>
                </c:pt>
                <c:pt idx="2339">
                  <c:v>-4.9344970000000004</c:v>
                </c:pt>
                <c:pt idx="2340">
                  <c:v>-4.9479739999999994</c:v>
                </c:pt>
                <c:pt idx="2341">
                  <c:v>-4.9329320000000001</c:v>
                </c:pt>
                <c:pt idx="2342">
                  <c:v>-4.9334480000000003</c:v>
                </c:pt>
                <c:pt idx="2343">
                  <c:v>-4.9349699999999999</c:v>
                </c:pt>
                <c:pt idx="2344">
                  <c:v>-4.8931900000000006</c:v>
                </c:pt>
                <c:pt idx="2345">
                  <c:v>-4.9371530000000003</c:v>
                </c:pt>
                <c:pt idx="2346">
                  <c:v>-4.9501939999999998</c:v>
                </c:pt>
                <c:pt idx="2347">
                  <c:v>-4.9568240000000001</c:v>
                </c:pt>
                <c:pt idx="2348">
                  <c:v>-4.9349280000000002</c:v>
                </c:pt>
                <c:pt idx="2349">
                  <c:v>-4.9611190000000001</c:v>
                </c:pt>
                <c:pt idx="2350">
                  <c:v>-4.9304500000000004</c:v>
                </c:pt>
                <c:pt idx="2351">
                  <c:v>-4.9457880000000003</c:v>
                </c:pt>
                <c:pt idx="2352">
                  <c:v>-4.9500969999999995</c:v>
                </c:pt>
                <c:pt idx="2353">
                  <c:v>-4.9480659999999999</c:v>
                </c:pt>
                <c:pt idx="2354">
                  <c:v>-4.9742709999999999</c:v>
                </c:pt>
                <c:pt idx="2355">
                  <c:v>-4.974907</c:v>
                </c:pt>
                <c:pt idx="2356">
                  <c:v>-4.9105100000000004</c:v>
                </c:pt>
                <c:pt idx="2357">
                  <c:v>-4.9193999999999996</c:v>
                </c:pt>
                <c:pt idx="2358">
                  <c:v>-4.9823880000000003</c:v>
                </c:pt>
                <c:pt idx="2359">
                  <c:v>-4.9886619999999997</c:v>
                </c:pt>
                <c:pt idx="2360">
                  <c:v>-4.9925600000000001</c:v>
                </c:pt>
                <c:pt idx="2361">
                  <c:v>-4.992858</c:v>
                </c:pt>
                <c:pt idx="2362">
                  <c:v>-4.9718630000000008</c:v>
                </c:pt>
                <c:pt idx="2363">
                  <c:v>-4.9759760000000002</c:v>
                </c:pt>
                <c:pt idx="2364">
                  <c:v>-4.9828229999999998</c:v>
                </c:pt>
                <c:pt idx="2365">
                  <c:v>-4.9986519999999999</c:v>
                </c:pt>
                <c:pt idx="2366">
                  <c:v>-4.997223</c:v>
                </c:pt>
                <c:pt idx="2367">
                  <c:v>-4.9782770000000003</c:v>
                </c:pt>
                <c:pt idx="2368">
                  <c:v>-5.000216</c:v>
                </c:pt>
                <c:pt idx="2369">
                  <c:v>-5.0065029999999995</c:v>
                </c:pt>
                <c:pt idx="2370">
                  <c:v>-5.000451</c:v>
                </c:pt>
                <c:pt idx="2371">
                  <c:v>-5.0057929999999997</c:v>
                </c:pt>
                <c:pt idx="2372">
                  <c:v>-5.0032220000000001</c:v>
                </c:pt>
                <c:pt idx="2373">
                  <c:v>-5.0012030000000003</c:v>
                </c:pt>
                <c:pt idx="2374">
                  <c:v>-5.0213260000000002</c:v>
                </c:pt>
                <c:pt idx="2375">
                  <c:v>-5.008197</c:v>
                </c:pt>
                <c:pt idx="2376">
                  <c:v>-5.0117100000000008</c:v>
                </c:pt>
                <c:pt idx="2377">
                  <c:v>-5.026014</c:v>
                </c:pt>
                <c:pt idx="2378">
                  <c:v>-5.0270070000000002</c:v>
                </c:pt>
                <c:pt idx="2379">
                  <c:v>-5.0340220000000002</c:v>
                </c:pt>
                <c:pt idx="2380">
                  <c:v>-5.0162450000000005</c:v>
                </c:pt>
                <c:pt idx="2381">
                  <c:v>-5.0075130000000003</c:v>
                </c:pt>
                <c:pt idx="2382">
                  <c:v>-5.0159889999999994</c:v>
                </c:pt>
                <c:pt idx="2383">
                  <c:v>-5.0191860000000004</c:v>
                </c:pt>
                <c:pt idx="2384">
                  <c:v>-5.0294929999999995</c:v>
                </c:pt>
                <c:pt idx="2385">
                  <c:v>-5.0230120000000005</c:v>
                </c:pt>
                <c:pt idx="2386">
                  <c:v>-5.040559</c:v>
                </c:pt>
                <c:pt idx="2387">
                  <c:v>-5.0233539999999994</c:v>
                </c:pt>
                <c:pt idx="2388">
                  <c:v>-5.0249980000000001</c:v>
                </c:pt>
                <c:pt idx="2389">
                  <c:v>-5.0434699999999992</c:v>
                </c:pt>
                <c:pt idx="2390">
                  <c:v>-5.0447839999999999</c:v>
                </c:pt>
                <c:pt idx="2391">
                  <c:v>-5.0404349999999996</c:v>
                </c:pt>
                <c:pt idx="2392">
                  <c:v>-5.0578640000000004</c:v>
                </c:pt>
                <c:pt idx="2393">
                  <c:v>-5.0455360000000002</c:v>
                </c:pt>
                <c:pt idx="2394">
                  <c:v>-5.0506430000000009</c:v>
                </c:pt>
                <c:pt idx="2395">
                  <c:v>-5.0344109999999995</c:v>
                </c:pt>
                <c:pt idx="2396">
                  <c:v>-5.0411250000000001</c:v>
                </c:pt>
                <c:pt idx="2397">
                  <c:v>-5.0376729999999998</c:v>
                </c:pt>
                <c:pt idx="2398">
                  <c:v>-5.0410750000000002</c:v>
                </c:pt>
                <c:pt idx="2399">
                  <c:v>-5.0350720000000004</c:v>
                </c:pt>
                <c:pt idx="2400">
                  <c:v>-5.0133099999999997</c:v>
                </c:pt>
                <c:pt idx="2401">
                  <c:v>-5.063123</c:v>
                </c:pt>
                <c:pt idx="2402">
                  <c:v>-5.0434109999999999</c:v>
                </c:pt>
                <c:pt idx="2403">
                  <c:v>-5.0525029999999997</c:v>
                </c:pt>
                <c:pt idx="2404">
                  <c:v>-5.0681649999999996</c:v>
                </c:pt>
                <c:pt idx="2405">
                  <c:v>-5.0725699999999998</c:v>
                </c:pt>
                <c:pt idx="2406">
                  <c:v>-5.0697239999999999</c:v>
                </c:pt>
                <c:pt idx="2407">
                  <c:v>-5.0567410000000006</c:v>
                </c:pt>
                <c:pt idx="2408">
                  <c:v>-5.0693739999999998</c:v>
                </c:pt>
                <c:pt idx="2409">
                  <c:v>-5.0757859999999999</c:v>
                </c:pt>
                <c:pt idx="2410">
                  <c:v>-5.0722549999999993</c:v>
                </c:pt>
                <c:pt idx="2411">
                  <c:v>-5.0634079999999999</c:v>
                </c:pt>
                <c:pt idx="2412">
                  <c:v>-5.0649220000000001</c:v>
                </c:pt>
                <c:pt idx="2413">
                  <c:v>-5.0790739999999994</c:v>
                </c:pt>
                <c:pt idx="2414">
                  <c:v>-5.0769659999999996</c:v>
                </c:pt>
                <c:pt idx="2415">
                  <c:v>-5.0794600000000001</c:v>
                </c:pt>
                <c:pt idx="2416">
                  <c:v>-5.0529150000000005</c:v>
                </c:pt>
                <c:pt idx="2417">
                  <c:v>-5.074338</c:v>
                </c:pt>
                <c:pt idx="2418">
                  <c:v>-5.0747619999999998</c:v>
                </c:pt>
                <c:pt idx="2419">
                  <c:v>-5.0556570000000001</c:v>
                </c:pt>
                <c:pt idx="2420">
                  <c:v>-5.0471060000000003</c:v>
                </c:pt>
                <c:pt idx="2421">
                  <c:v>-5.0908339999999992</c:v>
                </c:pt>
                <c:pt idx="2422">
                  <c:v>-5.092352</c:v>
                </c:pt>
                <c:pt idx="2423">
                  <c:v>-5.0597079999999997</c:v>
                </c:pt>
                <c:pt idx="2424">
                  <c:v>-5.0571000000000002</c:v>
                </c:pt>
                <c:pt idx="2425">
                  <c:v>-5.0468190000000002</c:v>
                </c:pt>
                <c:pt idx="2426">
                  <c:v>-5.074408</c:v>
                </c:pt>
                <c:pt idx="2427">
                  <c:v>-5.0767129999999998</c:v>
                </c:pt>
                <c:pt idx="2428">
                  <c:v>-5.0903380000000009</c:v>
                </c:pt>
                <c:pt idx="2429">
                  <c:v>-5.1120330000000003</c:v>
                </c:pt>
                <c:pt idx="2430">
                  <c:v>-5.1042620000000003</c:v>
                </c:pt>
                <c:pt idx="2431">
                  <c:v>-5.0931829999999998</c:v>
                </c:pt>
                <c:pt idx="2432">
                  <c:v>-5.1011389999999999</c:v>
                </c:pt>
                <c:pt idx="2433">
                  <c:v>-5.0864529999999997</c:v>
                </c:pt>
                <c:pt idx="2434">
                  <c:v>-5.1018939999999997</c:v>
                </c:pt>
                <c:pt idx="2435">
                  <c:v>-5.086201</c:v>
                </c:pt>
                <c:pt idx="2436">
                  <c:v>-5.0902659999999997</c:v>
                </c:pt>
                <c:pt idx="2437">
                  <c:v>-5.0699290000000001</c:v>
                </c:pt>
                <c:pt idx="2438">
                  <c:v>-5.0687620000000004</c:v>
                </c:pt>
                <c:pt idx="2439">
                  <c:v>-5.0722310000000004</c:v>
                </c:pt>
                <c:pt idx="2440">
                  <c:v>-5.1079679999999996</c:v>
                </c:pt>
                <c:pt idx="2441">
                  <c:v>-5.1069829999999996</c:v>
                </c:pt>
              </c:numCache>
            </c:numRef>
          </c:yVal>
        </c:ser>
        <c:axId val="73095424"/>
        <c:axId val="73310208"/>
      </c:scatterChart>
      <c:valAx>
        <c:axId val="73095424"/>
        <c:scaling>
          <c:orientation val="minMax"/>
        </c:scaling>
        <c:axPos val="b"/>
        <c:numFmt formatCode="General" sourceLinked="1"/>
        <c:tickLblPos val="nextTo"/>
        <c:crossAx val="73310208"/>
        <c:crosses val="autoZero"/>
        <c:crossBetween val="midCat"/>
      </c:valAx>
      <c:valAx>
        <c:axId val="73310208"/>
        <c:scaling>
          <c:orientation val="minMax"/>
        </c:scaling>
        <c:axPos val="l"/>
        <c:majorGridlines/>
        <c:numFmt formatCode="General" sourceLinked="1"/>
        <c:tickLblPos val="nextTo"/>
        <c:crossAx val="73095424"/>
        <c:crosses val="autoZero"/>
        <c:crossBetween val="midCat"/>
      </c:valAx>
    </c:plotArea>
    <c:legend>
      <c:legendPos val="r"/>
      <c:layout/>
    </c:legend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5.25161854768154E-2"/>
          <c:y val="0.14479440069991251"/>
          <c:w val="0.67952187226596694"/>
          <c:h val="0.7205588363954506"/>
        </c:manualLayout>
      </c:layout>
      <c:scatterChart>
        <c:scatterStyle val="lineMarker"/>
        <c:ser>
          <c:idx val="0"/>
          <c:order val="0"/>
          <c:tx>
            <c:v>CD ref. -Z(401.82)</c:v>
          </c:tx>
          <c:spPr>
            <a:ln w="28575">
              <a:noFill/>
            </a:ln>
          </c:spPr>
          <c:xVal>
            <c:numRef>
              <c:f>'Side 1 CD'!$G$31:$G$1566</c:f>
              <c:numCache>
                <c:formatCode>General</c:formatCode>
                <c:ptCount val="1536"/>
                <c:pt idx="0">
                  <c:v>338.44900000000001</c:v>
                </c:pt>
                <c:pt idx="1">
                  <c:v>339.24700000000001</c:v>
                </c:pt>
                <c:pt idx="2">
                  <c:v>340.04300000000001</c:v>
                </c:pt>
                <c:pt idx="3">
                  <c:v>340.84</c:v>
                </c:pt>
                <c:pt idx="4">
                  <c:v>341.625</c:v>
                </c:pt>
                <c:pt idx="5">
                  <c:v>342.43</c:v>
                </c:pt>
                <c:pt idx="6">
                  <c:v>343.22899999999998</c:v>
                </c:pt>
                <c:pt idx="7">
                  <c:v>344.01499999999999</c:v>
                </c:pt>
                <c:pt idx="8">
                  <c:v>344.82400000000001</c:v>
                </c:pt>
                <c:pt idx="9">
                  <c:v>345.613</c:v>
                </c:pt>
                <c:pt idx="10">
                  <c:v>346.40499999999997</c:v>
                </c:pt>
                <c:pt idx="11">
                  <c:v>347.2</c:v>
                </c:pt>
                <c:pt idx="12">
                  <c:v>347.99599999999998</c:v>
                </c:pt>
                <c:pt idx="13">
                  <c:v>348.77499999999998</c:v>
                </c:pt>
                <c:pt idx="14">
                  <c:v>349.58600000000001</c:v>
                </c:pt>
                <c:pt idx="15">
                  <c:v>350.36399999999998</c:v>
                </c:pt>
                <c:pt idx="16">
                  <c:v>351.15699999999998</c:v>
                </c:pt>
                <c:pt idx="17">
                  <c:v>351.947</c:v>
                </c:pt>
                <c:pt idx="18">
                  <c:v>352.73</c:v>
                </c:pt>
                <c:pt idx="19">
                  <c:v>353.52600000000001</c:v>
                </c:pt>
                <c:pt idx="20">
                  <c:v>354.31299999999999</c:v>
                </c:pt>
                <c:pt idx="21">
                  <c:v>355.108</c:v>
                </c:pt>
                <c:pt idx="22">
                  <c:v>355.904</c:v>
                </c:pt>
                <c:pt idx="23">
                  <c:v>356.69</c:v>
                </c:pt>
                <c:pt idx="24">
                  <c:v>357.49200000000002</c:v>
                </c:pt>
                <c:pt idx="25">
                  <c:v>358.286</c:v>
                </c:pt>
                <c:pt idx="26">
                  <c:v>359.06900000000002</c:v>
                </c:pt>
                <c:pt idx="27">
                  <c:v>359.87299999999999</c:v>
                </c:pt>
                <c:pt idx="28">
                  <c:v>360.65100000000001</c:v>
                </c:pt>
                <c:pt idx="29">
                  <c:v>361.44299999999998</c:v>
                </c:pt>
                <c:pt idx="30">
                  <c:v>362.24700000000001</c:v>
                </c:pt>
                <c:pt idx="31">
                  <c:v>363.02199999999999</c:v>
                </c:pt>
                <c:pt idx="32">
                  <c:v>363.81799999999998</c:v>
                </c:pt>
                <c:pt idx="33">
                  <c:v>364.613</c:v>
                </c:pt>
                <c:pt idx="34">
                  <c:v>365.40800000000002</c:v>
                </c:pt>
                <c:pt idx="35">
                  <c:v>366.21</c:v>
                </c:pt>
                <c:pt idx="36">
                  <c:v>367.005</c:v>
                </c:pt>
                <c:pt idx="37">
                  <c:v>367.78800000000001</c:v>
                </c:pt>
                <c:pt idx="38">
                  <c:v>368.57100000000003</c:v>
                </c:pt>
                <c:pt idx="39">
                  <c:v>369.36599999999999</c:v>
                </c:pt>
                <c:pt idx="40">
                  <c:v>370.154</c:v>
                </c:pt>
                <c:pt idx="41">
                  <c:v>370.94799999999998</c:v>
                </c:pt>
                <c:pt idx="42">
                  <c:v>371.75200000000001</c:v>
                </c:pt>
                <c:pt idx="43">
                  <c:v>372.536</c:v>
                </c:pt>
                <c:pt idx="44">
                  <c:v>373.339</c:v>
                </c:pt>
                <c:pt idx="45">
                  <c:v>374.12599999999998</c:v>
                </c:pt>
                <c:pt idx="46">
                  <c:v>374.94099999999997</c:v>
                </c:pt>
                <c:pt idx="47">
                  <c:v>375.72800000000001</c:v>
                </c:pt>
                <c:pt idx="48">
                  <c:v>376.52600000000001</c:v>
                </c:pt>
                <c:pt idx="49">
                  <c:v>377.30700000000002</c:v>
                </c:pt>
                <c:pt idx="50">
                  <c:v>378.10599999999999</c:v>
                </c:pt>
                <c:pt idx="51">
                  <c:v>378.90199999999999</c:v>
                </c:pt>
                <c:pt idx="52">
                  <c:v>379.697</c:v>
                </c:pt>
                <c:pt idx="53">
                  <c:v>380.48099999999999</c:v>
                </c:pt>
                <c:pt idx="54">
                  <c:v>381.28800000000001</c:v>
                </c:pt>
                <c:pt idx="55">
                  <c:v>382.08199999999999</c:v>
                </c:pt>
                <c:pt idx="56">
                  <c:v>382.887</c:v>
                </c:pt>
                <c:pt idx="57">
                  <c:v>383.69299999999998</c:v>
                </c:pt>
                <c:pt idx="58">
                  <c:v>384.48099999999999</c:v>
                </c:pt>
                <c:pt idx="59">
                  <c:v>385.26900000000001</c:v>
                </c:pt>
                <c:pt idx="60">
                  <c:v>386.05599999999998</c:v>
                </c:pt>
                <c:pt idx="61">
                  <c:v>386.84500000000003</c:v>
                </c:pt>
                <c:pt idx="62">
                  <c:v>387.64</c:v>
                </c:pt>
                <c:pt idx="63">
                  <c:v>388.44</c:v>
                </c:pt>
                <c:pt idx="64">
                  <c:v>389.22399999999999</c:v>
                </c:pt>
                <c:pt idx="65">
                  <c:v>390.01400000000001</c:v>
                </c:pt>
                <c:pt idx="66">
                  <c:v>390.80900000000003</c:v>
                </c:pt>
                <c:pt idx="67">
                  <c:v>391.60500000000002</c:v>
                </c:pt>
                <c:pt idx="68">
                  <c:v>392.40800000000002</c:v>
                </c:pt>
                <c:pt idx="69">
                  <c:v>393.19799999999998</c:v>
                </c:pt>
                <c:pt idx="70">
                  <c:v>393.99599999999998</c:v>
                </c:pt>
                <c:pt idx="71">
                  <c:v>394.77300000000002</c:v>
                </c:pt>
                <c:pt idx="72">
                  <c:v>395.55700000000002</c:v>
                </c:pt>
                <c:pt idx="73">
                  <c:v>396.351</c:v>
                </c:pt>
                <c:pt idx="74">
                  <c:v>397.14100000000002</c:v>
                </c:pt>
                <c:pt idx="75">
                  <c:v>397.92099999999999</c:v>
                </c:pt>
                <c:pt idx="76">
                  <c:v>398.73899999999998</c:v>
                </c:pt>
                <c:pt idx="77">
                  <c:v>399.51400000000001</c:v>
                </c:pt>
                <c:pt idx="78">
                  <c:v>400.32799999999997</c:v>
                </c:pt>
                <c:pt idx="79">
                  <c:v>401.11399999999998</c:v>
                </c:pt>
                <c:pt idx="80">
                  <c:v>401.90300000000002</c:v>
                </c:pt>
                <c:pt idx="81">
                  <c:v>402.69900000000001</c:v>
                </c:pt>
                <c:pt idx="82">
                  <c:v>403.49</c:v>
                </c:pt>
                <c:pt idx="83">
                  <c:v>404.25900000000001</c:v>
                </c:pt>
                <c:pt idx="84">
                  <c:v>405.07799999999997</c:v>
                </c:pt>
                <c:pt idx="85">
                  <c:v>405.85599999999999</c:v>
                </c:pt>
                <c:pt idx="86">
                  <c:v>406.66</c:v>
                </c:pt>
                <c:pt idx="87">
                  <c:v>407.447</c:v>
                </c:pt>
                <c:pt idx="88">
                  <c:v>408.245</c:v>
                </c:pt>
                <c:pt idx="89">
                  <c:v>409.03100000000001</c:v>
                </c:pt>
                <c:pt idx="90">
                  <c:v>409.84</c:v>
                </c:pt>
                <c:pt idx="91">
                  <c:v>410.63099999999997</c:v>
                </c:pt>
                <c:pt idx="92">
                  <c:v>411.43299999999999</c:v>
                </c:pt>
                <c:pt idx="93">
                  <c:v>412.20400000000001</c:v>
                </c:pt>
                <c:pt idx="94">
                  <c:v>413.01100000000002</c:v>
                </c:pt>
                <c:pt idx="95">
                  <c:v>413.78199999999998</c:v>
                </c:pt>
                <c:pt idx="96">
                  <c:v>414.57</c:v>
                </c:pt>
                <c:pt idx="97">
                  <c:v>415.37099999999998</c:v>
                </c:pt>
                <c:pt idx="98">
                  <c:v>416.161</c:v>
                </c:pt>
                <c:pt idx="99">
                  <c:v>416.94200000000001</c:v>
                </c:pt>
                <c:pt idx="100">
                  <c:v>417.774</c:v>
                </c:pt>
                <c:pt idx="101">
                  <c:v>418.54899999999998</c:v>
                </c:pt>
                <c:pt idx="102">
                  <c:v>419.34699999999998</c:v>
                </c:pt>
                <c:pt idx="103">
                  <c:v>420.142</c:v>
                </c:pt>
                <c:pt idx="104">
                  <c:v>420.92500000000001</c:v>
                </c:pt>
                <c:pt idx="105">
                  <c:v>421.71199999999999</c:v>
                </c:pt>
                <c:pt idx="106">
                  <c:v>422.50400000000002</c:v>
                </c:pt>
                <c:pt idx="107">
                  <c:v>423.28500000000003</c:v>
                </c:pt>
                <c:pt idx="108">
                  <c:v>424.08600000000001</c:v>
                </c:pt>
                <c:pt idx="109">
                  <c:v>424.86599999999999</c:v>
                </c:pt>
                <c:pt idx="110">
                  <c:v>425.67200000000003</c:v>
                </c:pt>
                <c:pt idx="111">
                  <c:v>426.459</c:v>
                </c:pt>
                <c:pt idx="112">
                  <c:v>427.255</c:v>
                </c:pt>
                <c:pt idx="113">
                  <c:v>428.05599999999998</c:v>
                </c:pt>
                <c:pt idx="114">
                  <c:v>428.83600000000001</c:v>
                </c:pt>
                <c:pt idx="115">
                  <c:v>429.62400000000002</c:v>
                </c:pt>
                <c:pt idx="116">
                  <c:v>430.41699999999997</c:v>
                </c:pt>
                <c:pt idx="117">
                  <c:v>431.18700000000001</c:v>
                </c:pt>
                <c:pt idx="118">
                  <c:v>432</c:v>
                </c:pt>
                <c:pt idx="119">
                  <c:v>432.786</c:v>
                </c:pt>
                <c:pt idx="120">
                  <c:v>433.58600000000001</c:v>
                </c:pt>
                <c:pt idx="121">
                  <c:v>434.38799999999998</c:v>
                </c:pt>
                <c:pt idx="122">
                  <c:v>435.18</c:v>
                </c:pt>
                <c:pt idx="123">
                  <c:v>435.95600000000002</c:v>
                </c:pt>
                <c:pt idx="124">
                  <c:v>436.76400000000001</c:v>
                </c:pt>
                <c:pt idx="125">
                  <c:v>437.54599999999999</c:v>
                </c:pt>
                <c:pt idx="126">
                  <c:v>438.34699999999998</c:v>
                </c:pt>
                <c:pt idx="127">
                  <c:v>439.13200000000001</c:v>
                </c:pt>
                <c:pt idx="128">
                  <c:v>439.91899999999998</c:v>
                </c:pt>
                <c:pt idx="129">
                  <c:v>440.697</c:v>
                </c:pt>
                <c:pt idx="130">
                  <c:v>441.49400000000003</c:v>
                </c:pt>
                <c:pt idx="131">
                  <c:v>442.27600000000001</c:v>
                </c:pt>
                <c:pt idx="132">
                  <c:v>443.08699999999999</c:v>
                </c:pt>
                <c:pt idx="133">
                  <c:v>443.87700000000001</c:v>
                </c:pt>
                <c:pt idx="134">
                  <c:v>444.68299999999999</c:v>
                </c:pt>
                <c:pt idx="135">
                  <c:v>445.46600000000001</c:v>
                </c:pt>
                <c:pt idx="136">
                  <c:v>446.262</c:v>
                </c:pt>
                <c:pt idx="137">
                  <c:v>447.053</c:v>
                </c:pt>
                <c:pt idx="138">
                  <c:v>447.851</c:v>
                </c:pt>
                <c:pt idx="139">
                  <c:v>448.62299999999999</c:v>
                </c:pt>
                <c:pt idx="140">
                  <c:v>449.43099999999998</c:v>
                </c:pt>
                <c:pt idx="141">
                  <c:v>450.21800000000002</c:v>
                </c:pt>
                <c:pt idx="142">
                  <c:v>451.02</c:v>
                </c:pt>
                <c:pt idx="143">
                  <c:v>451.81200000000001</c:v>
                </c:pt>
                <c:pt idx="144">
                  <c:v>452.60700000000003</c:v>
                </c:pt>
                <c:pt idx="145">
                  <c:v>453.4</c:v>
                </c:pt>
                <c:pt idx="146">
                  <c:v>454.19200000000001</c:v>
                </c:pt>
                <c:pt idx="147">
                  <c:v>454.983</c:v>
                </c:pt>
                <c:pt idx="148">
                  <c:v>455.78500000000003</c:v>
                </c:pt>
                <c:pt idx="149">
                  <c:v>456.57499999999999</c:v>
                </c:pt>
                <c:pt idx="150">
                  <c:v>457.36399999999998</c:v>
                </c:pt>
                <c:pt idx="151">
                  <c:v>458.14400000000001</c:v>
                </c:pt>
                <c:pt idx="152">
                  <c:v>458.94600000000003</c:v>
                </c:pt>
                <c:pt idx="153">
                  <c:v>459.72699999999998</c:v>
                </c:pt>
                <c:pt idx="154">
                  <c:v>460.55</c:v>
                </c:pt>
                <c:pt idx="155">
                  <c:v>461.32499999999999</c:v>
                </c:pt>
                <c:pt idx="156">
                  <c:v>462.10899999999998</c:v>
                </c:pt>
                <c:pt idx="157">
                  <c:v>462.899</c:v>
                </c:pt>
                <c:pt idx="158">
                  <c:v>463.68200000000002</c:v>
                </c:pt>
                <c:pt idx="159">
                  <c:v>464.49099999999999</c:v>
                </c:pt>
                <c:pt idx="160">
                  <c:v>465.267</c:v>
                </c:pt>
                <c:pt idx="161">
                  <c:v>466.06700000000001</c:v>
                </c:pt>
                <c:pt idx="162">
                  <c:v>466.85199999999998</c:v>
                </c:pt>
                <c:pt idx="163">
                  <c:v>467.62900000000002</c:v>
                </c:pt>
                <c:pt idx="164">
                  <c:v>468.43400000000003</c:v>
                </c:pt>
                <c:pt idx="165">
                  <c:v>469.21499999999997</c:v>
                </c:pt>
                <c:pt idx="166">
                  <c:v>470.01</c:v>
                </c:pt>
                <c:pt idx="167">
                  <c:v>470.81599999999997</c:v>
                </c:pt>
                <c:pt idx="168">
                  <c:v>471.59899999999999</c:v>
                </c:pt>
                <c:pt idx="169">
                  <c:v>472.375</c:v>
                </c:pt>
                <c:pt idx="170">
                  <c:v>473.18400000000003</c:v>
                </c:pt>
                <c:pt idx="171">
                  <c:v>473.96499999999997</c:v>
                </c:pt>
                <c:pt idx="172">
                  <c:v>474.755</c:v>
                </c:pt>
                <c:pt idx="173">
                  <c:v>475.548</c:v>
                </c:pt>
                <c:pt idx="174">
                  <c:v>476.33199999999999</c:v>
                </c:pt>
                <c:pt idx="175">
                  <c:v>477.14100000000002</c:v>
                </c:pt>
                <c:pt idx="176">
                  <c:v>477.92899999999997</c:v>
                </c:pt>
                <c:pt idx="177">
                  <c:v>478.72500000000002</c:v>
                </c:pt>
                <c:pt idx="178">
                  <c:v>479.51799999999997</c:v>
                </c:pt>
                <c:pt idx="179">
                  <c:v>480.30099999999999</c:v>
                </c:pt>
                <c:pt idx="180">
                  <c:v>481.10300000000001</c:v>
                </c:pt>
                <c:pt idx="181">
                  <c:v>481.9</c:v>
                </c:pt>
                <c:pt idx="182">
                  <c:v>482.69200000000001</c:v>
                </c:pt>
                <c:pt idx="183">
                  <c:v>483.49299999999999</c:v>
                </c:pt>
                <c:pt idx="184">
                  <c:v>484.279</c:v>
                </c:pt>
                <c:pt idx="185">
                  <c:v>485.06900000000002</c:v>
                </c:pt>
                <c:pt idx="186">
                  <c:v>485.88200000000001</c:v>
                </c:pt>
                <c:pt idx="187">
                  <c:v>486.654</c:v>
                </c:pt>
                <c:pt idx="188">
                  <c:v>487.46499999999997</c:v>
                </c:pt>
                <c:pt idx="189">
                  <c:v>488.255</c:v>
                </c:pt>
                <c:pt idx="190">
                  <c:v>489.03699999999998</c:v>
                </c:pt>
                <c:pt idx="191">
                  <c:v>489.85500000000002</c:v>
                </c:pt>
                <c:pt idx="192">
                  <c:v>490.63099999999997</c:v>
                </c:pt>
                <c:pt idx="193">
                  <c:v>491.42099999999999</c:v>
                </c:pt>
                <c:pt idx="194">
                  <c:v>492.22399999999999</c:v>
                </c:pt>
                <c:pt idx="195">
                  <c:v>493.02</c:v>
                </c:pt>
                <c:pt idx="196">
                  <c:v>493.80900000000003</c:v>
                </c:pt>
                <c:pt idx="197">
                  <c:v>494.59100000000001</c:v>
                </c:pt>
                <c:pt idx="198">
                  <c:v>495.392</c:v>
                </c:pt>
                <c:pt idx="199">
                  <c:v>496.17599999999999</c:v>
                </c:pt>
                <c:pt idx="200">
                  <c:v>496.95299999999997</c:v>
                </c:pt>
                <c:pt idx="201">
                  <c:v>497.77</c:v>
                </c:pt>
                <c:pt idx="202">
                  <c:v>498.54399999999998</c:v>
                </c:pt>
                <c:pt idx="203">
                  <c:v>499.33300000000003</c:v>
                </c:pt>
                <c:pt idx="204">
                  <c:v>500.12700000000001</c:v>
                </c:pt>
                <c:pt idx="205">
                  <c:v>500.93</c:v>
                </c:pt>
                <c:pt idx="206">
                  <c:v>501.70499999999998</c:v>
                </c:pt>
                <c:pt idx="207">
                  <c:v>502.50900000000001</c:v>
                </c:pt>
                <c:pt idx="208">
                  <c:v>503.28899999999999</c:v>
                </c:pt>
                <c:pt idx="209">
                  <c:v>504.09</c:v>
                </c:pt>
                <c:pt idx="210">
                  <c:v>504.88299999999998</c:v>
                </c:pt>
                <c:pt idx="211">
                  <c:v>505.66800000000001</c:v>
                </c:pt>
                <c:pt idx="212">
                  <c:v>506.45600000000002</c:v>
                </c:pt>
                <c:pt idx="213">
                  <c:v>507.25099999999998</c:v>
                </c:pt>
                <c:pt idx="214">
                  <c:v>508.03500000000003</c:v>
                </c:pt>
                <c:pt idx="215">
                  <c:v>508.82499999999999</c:v>
                </c:pt>
                <c:pt idx="216">
                  <c:v>509.63200000000001</c:v>
                </c:pt>
                <c:pt idx="217">
                  <c:v>510.41699999999997</c:v>
                </c:pt>
                <c:pt idx="218">
                  <c:v>511.22300000000001</c:v>
                </c:pt>
                <c:pt idx="219">
                  <c:v>512.00699999999995</c:v>
                </c:pt>
                <c:pt idx="220">
                  <c:v>512.79600000000005</c:v>
                </c:pt>
                <c:pt idx="221">
                  <c:v>513.58900000000006</c:v>
                </c:pt>
                <c:pt idx="222">
                  <c:v>514.37800000000004</c:v>
                </c:pt>
                <c:pt idx="223">
                  <c:v>515.19000000000005</c:v>
                </c:pt>
                <c:pt idx="224">
                  <c:v>515.96400000000006</c:v>
                </c:pt>
                <c:pt idx="225">
                  <c:v>516.77700000000004</c:v>
                </c:pt>
                <c:pt idx="226">
                  <c:v>517.56399999999996</c:v>
                </c:pt>
                <c:pt idx="227">
                  <c:v>518.35</c:v>
                </c:pt>
                <c:pt idx="228">
                  <c:v>519.149</c:v>
                </c:pt>
                <c:pt idx="229">
                  <c:v>519.96199999999999</c:v>
                </c:pt>
                <c:pt idx="230">
                  <c:v>520.745</c:v>
                </c:pt>
                <c:pt idx="231">
                  <c:v>521.53599999999994</c:v>
                </c:pt>
                <c:pt idx="232">
                  <c:v>522.33399999999995</c:v>
                </c:pt>
                <c:pt idx="233">
                  <c:v>523.11900000000003</c:v>
                </c:pt>
                <c:pt idx="234">
                  <c:v>523.904</c:v>
                </c:pt>
                <c:pt idx="235">
                  <c:v>524.71900000000005</c:v>
                </c:pt>
                <c:pt idx="236">
                  <c:v>525.49800000000005</c:v>
                </c:pt>
                <c:pt idx="237">
                  <c:v>526.30999999999995</c:v>
                </c:pt>
                <c:pt idx="238">
                  <c:v>527.09500000000003</c:v>
                </c:pt>
                <c:pt idx="239">
                  <c:v>527.899</c:v>
                </c:pt>
                <c:pt idx="240">
                  <c:v>528.69100000000003</c:v>
                </c:pt>
                <c:pt idx="241">
                  <c:v>529.46699999999998</c:v>
                </c:pt>
                <c:pt idx="242">
                  <c:v>530.26599999999996</c:v>
                </c:pt>
                <c:pt idx="243">
                  <c:v>531.05999999999995</c:v>
                </c:pt>
                <c:pt idx="244">
                  <c:v>531.846</c:v>
                </c:pt>
                <c:pt idx="245">
                  <c:v>532.65099999999995</c:v>
                </c:pt>
                <c:pt idx="246">
                  <c:v>533.42700000000002</c:v>
                </c:pt>
                <c:pt idx="247">
                  <c:v>534.22500000000002</c:v>
                </c:pt>
                <c:pt idx="248">
                  <c:v>535.01499999999999</c:v>
                </c:pt>
                <c:pt idx="249">
                  <c:v>535.80799999999999</c:v>
                </c:pt>
                <c:pt idx="250">
                  <c:v>536.60699999999997</c:v>
                </c:pt>
                <c:pt idx="251">
                  <c:v>537.39</c:v>
                </c:pt>
                <c:pt idx="252">
                  <c:v>538.20000000000005</c:v>
                </c:pt>
                <c:pt idx="253">
                  <c:v>538.98</c:v>
                </c:pt>
                <c:pt idx="254">
                  <c:v>539.76</c:v>
                </c:pt>
                <c:pt idx="255">
                  <c:v>540.56399999999996</c:v>
                </c:pt>
                <c:pt idx="256">
                  <c:v>541.35599999999999</c:v>
                </c:pt>
                <c:pt idx="257">
                  <c:v>542.154</c:v>
                </c:pt>
                <c:pt idx="258">
                  <c:v>542.94500000000005</c:v>
                </c:pt>
                <c:pt idx="259">
                  <c:v>543.74199999999996</c:v>
                </c:pt>
                <c:pt idx="260">
                  <c:v>544.52800000000002</c:v>
                </c:pt>
                <c:pt idx="261">
                  <c:v>545.33600000000001</c:v>
                </c:pt>
                <c:pt idx="262">
                  <c:v>546.12699999999995</c:v>
                </c:pt>
                <c:pt idx="263">
                  <c:v>546.91899999999998</c:v>
                </c:pt>
                <c:pt idx="264">
                  <c:v>547.70899999999995</c:v>
                </c:pt>
                <c:pt idx="265">
                  <c:v>548.48199999999997</c:v>
                </c:pt>
                <c:pt idx="266">
                  <c:v>549.29100000000005</c:v>
                </c:pt>
                <c:pt idx="267">
                  <c:v>550.07399999999996</c:v>
                </c:pt>
                <c:pt idx="268">
                  <c:v>550.86099999999999</c:v>
                </c:pt>
                <c:pt idx="269">
                  <c:v>551.66300000000001</c:v>
                </c:pt>
                <c:pt idx="270">
                  <c:v>552.46100000000001</c:v>
                </c:pt>
                <c:pt idx="271">
                  <c:v>553.25900000000001</c:v>
                </c:pt>
                <c:pt idx="272">
                  <c:v>554.05600000000004</c:v>
                </c:pt>
                <c:pt idx="273">
                  <c:v>554.85199999999998</c:v>
                </c:pt>
                <c:pt idx="274">
                  <c:v>555.65</c:v>
                </c:pt>
                <c:pt idx="275">
                  <c:v>556.43600000000004</c:v>
                </c:pt>
                <c:pt idx="276">
                  <c:v>557.21</c:v>
                </c:pt>
                <c:pt idx="277">
                  <c:v>558.03399999999999</c:v>
                </c:pt>
                <c:pt idx="278">
                  <c:v>558.81100000000004</c:v>
                </c:pt>
                <c:pt idx="279">
                  <c:v>559.61900000000003</c:v>
                </c:pt>
                <c:pt idx="280">
                  <c:v>560.41800000000001</c:v>
                </c:pt>
                <c:pt idx="281">
                  <c:v>561.19799999999998</c:v>
                </c:pt>
                <c:pt idx="282">
                  <c:v>562.01400000000001</c:v>
                </c:pt>
                <c:pt idx="283">
                  <c:v>562.80899999999997</c:v>
                </c:pt>
                <c:pt idx="284">
                  <c:v>563.60199999999998</c:v>
                </c:pt>
                <c:pt idx="285">
                  <c:v>564.39300000000003</c:v>
                </c:pt>
                <c:pt idx="286">
                  <c:v>565.19100000000003</c:v>
                </c:pt>
                <c:pt idx="287">
                  <c:v>565.98199999999997</c:v>
                </c:pt>
                <c:pt idx="288">
                  <c:v>566.76099999999997</c:v>
                </c:pt>
                <c:pt idx="289">
                  <c:v>567.55499999999995</c:v>
                </c:pt>
                <c:pt idx="290">
                  <c:v>568.35</c:v>
                </c:pt>
                <c:pt idx="291">
                  <c:v>569.14</c:v>
                </c:pt>
                <c:pt idx="292">
                  <c:v>569.93399999999997</c:v>
                </c:pt>
                <c:pt idx="293">
                  <c:v>570.74199999999996</c:v>
                </c:pt>
                <c:pt idx="294">
                  <c:v>571.524</c:v>
                </c:pt>
                <c:pt idx="295">
                  <c:v>572.30799999999999</c:v>
                </c:pt>
                <c:pt idx="296">
                  <c:v>573.10900000000004</c:v>
                </c:pt>
                <c:pt idx="297">
                  <c:v>573.88099999999997</c:v>
                </c:pt>
                <c:pt idx="298">
                  <c:v>574.68100000000004</c:v>
                </c:pt>
                <c:pt idx="299">
                  <c:v>575.46699999999998</c:v>
                </c:pt>
                <c:pt idx="300">
                  <c:v>576.25800000000004</c:v>
                </c:pt>
                <c:pt idx="301">
                  <c:v>577.05399999999997</c:v>
                </c:pt>
                <c:pt idx="302">
                  <c:v>577.84</c:v>
                </c:pt>
                <c:pt idx="303">
                  <c:v>578.63099999999997</c:v>
                </c:pt>
                <c:pt idx="304">
                  <c:v>579.44000000000005</c:v>
                </c:pt>
                <c:pt idx="305">
                  <c:v>580.221</c:v>
                </c:pt>
                <c:pt idx="306">
                  <c:v>581.02099999999996</c:v>
                </c:pt>
                <c:pt idx="307">
                  <c:v>581.81399999999996</c:v>
                </c:pt>
                <c:pt idx="308">
                  <c:v>582.60699999999997</c:v>
                </c:pt>
                <c:pt idx="309">
                  <c:v>583.4</c:v>
                </c:pt>
                <c:pt idx="310">
                  <c:v>584.17399999999998</c:v>
                </c:pt>
                <c:pt idx="311">
                  <c:v>584.97900000000004</c:v>
                </c:pt>
                <c:pt idx="312">
                  <c:v>585.76900000000001</c:v>
                </c:pt>
                <c:pt idx="313">
                  <c:v>586.55899999999997</c:v>
                </c:pt>
                <c:pt idx="314">
                  <c:v>587.37699999999995</c:v>
                </c:pt>
                <c:pt idx="315">
                  <c:v>588.15200000000004</c:v>
                </c:pt>
                <c:pt idx="316">
                  <c:v>588.96</c:v>
                </c:pt>
                <c:pt idx="317">
                  <c:v>589.745</c:v>
                </c:pt>
                <c:pt idx="318">
                  <c:v>590.53700000000003</c:v>
                </c:pt>
                <c:pt idx="319">
                  <c:v>591.33000000000004</c:v>
                </c:pt>
                <c:pt idx="320">
                  <c:v>592.13800000000003</c:v>
                </c:pt>
                <c:pt idx="321">
                  <c:v>592.92200000000003</c:v>
                </c:pt>
                <c:pt idx="322">
                  <c:v>593.69000000000005</c:v>
                </c:pt>
                <c:pt idx="323">
                  <c:v>594.50800000000004</c:v>
                </c:pt>
                <c:pt idx="324">
                  <c:v>595.29100000000005</c:v>
                </c:pt>
                <c:pt idx="325">
                  <c:v>596.09299999999996</c:v>
                </c:pt>
                <c:pt idx="326">
                  <c:v>596.904</c:v>
                </c:pt>
                <c:pt idx="327">
                  <c:v>597.69500000000005</c:v>
                </c:pt>
                <c:pt idx="328">
                  <c:v>598.48699999999997</c:v>
                </c:pt>
                <c:pt idx="329">
                  <c:v>599.27599999999995</c:v>
                </c:pt>
                <c:pt idx="330">
                  <c:v>600.08500000000004</c:v>
                </c:pt>
                <c:pt idx="331">
                  <c:v>600.86199999999997</c:v>
                </c:pt>
                <c:pt idx="332">
                  <c:v>601.64300000000003</c:v>
                </c:pt>
                <c:pt idx="333">
                  <c:v>602.45399999999995</c:v>
                </c:pt>
                <c:pt idx="334">
                  <c:v>603.24300000000005</c:v>
                </c:pt>
                <c:pt idx="335">
                  <c:v>604.03399999999999</c:v>
                </c:pt>
                <c:pt idx="336">
                  <c:v>604.83500000000004</c:v>
                </c:pt>
                <c:pt idx="337">
                  <c:v>605.61699999999996</c:v>
                </c:pt>
                <c:pt idx="338">
                  <c:v>606.41899999999998</c:v>
                </c:pt>
                <c:pt idx="339">
                  <c:v>607.21199999999999</c:v>
                </c:pt>
                <c:pt idx="340">
                  <c:v>607.99400000000003</c:v>
                </c:pt>
                <c:pt idx="341">
                  <c:v>608.79499999999996</c:v>
                </c:pt>
                <c:pt idx="342">
                  <c:v>609.58699999999999</c:v>
                </c:pt>
                <c:pt idx="343">
                  <c:v>610.37900000000002</c:v>
                </c:pt>
                <c:pt idx="344">
                  <c:v>611.16099999999994</c:v>
                </c:pt>
                <c:pt idx="345">
                  <c:v>611.952</c:v>
                </c:pt>
                <c:pt idx="346">
                  <c:v>612.73900000000003</c:v>
                </c:pt>
                <c:pt idx="347">
                  <c:v>613.54999999999995</c:v>
                </c:pt>
                <c:pt idx="348">
                  <c:v>614.34699999999998</c:v>
                </c:pt>
                <c:pt idx="349">
                  <c:v>615.11699999999996</c:v>
                </c:pt>
                <c:pt idx="350">
                  <c:v>615.92700000000002</c:v>
                </c:pt>
                <c:pt idx="351">
                  <c:v>616.69899999999996</c:v>
                </c:pt>
                <c:pt idx="352">
                  <c:v>617.50099999999998</c:v>
                </c:pt>
                <c:pt idx="353">
                  <c:v>618.28899999999999</c:v>
                </c:pt>
                <c:pt idx="354">
                  <c:v>619.06799999999998</c:v>
                </c:pt>
                <c:pt idx="355">
                  <c:v>619.875</c:v>
                </c:pt>
                <c:pt idx="356">
                  <c:v>620.649</c:v>
                </c:pt>
                <c:pt idx="357">
                  <c:v>621.45000000000005</c:v>
                </c:pt>
                <c:pt idx="358">
                  <c:v>622.24400000000003</c:v>
                </c:pt>
                <c:pt idx="359">
                  <c:v>623.02300000000002</c:v>
                </c:pt>
                <c:pt idx="360">
                  <c:v>623.85</c:v>
                </c:pt>
                <c:pt idx="361">
                  <c:v>624.61400000000003</c:v>
                </c:pt>
                <c:pt idx="362">
                  <c:v>625.42100000000005</c:v>
                </c:pt>
                <c:pt idx="363">
                  <c:v>626.21199999999999</c:v>
                </c:pt>
                <c:pt idx="364">
                  <c:v>627.00400000000002</c:v>
                </c:pt>
                <c:pt idx="365">
                  <c:v>627.78700000000003</c:v>
                </c:pt>
                <c:pt idx="366">
                  <c:v>628.57600000000002</c:v>
                </c:pt>
                <c:pt idx="367">
                  <c:v>629.36699999999996</c:v>
                </c:pt>
                <c:pt idx="368">
                  <c:v>630.18399999999997</c:v>
                </c:pt>
                <c:pt idx="369">
                  <c:v>630.98</c:v>
                </c:pt>
                <c:pt idx="370">
                  <c:v>631.76199999999994</c:v>
                </c:pt>
                <c:pt idx="371">
                  <c:v>632.55899999999997</c:v>
                </c:pt>
                <c:pt idx="372">
                  <c:v>633.35299999999995</c:v>
                </c:pt>
                <c:pt idx="373">
                  <c:v>634.14300000000003</c:v>
                </c:pt>
                <c:pt idx="374">
                  <c:v>634.94899999999996</c:v>
                </c:pt>
                <c:pt idx="375">
                  <c:v>635.73</c:v>
                </c:pt>
                <c:pt idx="376">
                  <c:v>636.53</c:v>
                </c:pt>
                <c:pt idx="377">
                  <c:v>637.33600000000001</c:v>
                </c:pt>
                <c:pt idx="378">
                  <c:v>638.11300000000006</c:v>
                </c:pt>
                <c:pt idx="379">
                  <c:v>638.91</c:v>
                </c:pt>
                <c:pt idx="380">
                  <c:v>639.697</c:v>
                </c:pt>
                <c:pt idx="381">
                  <c:v>640.51300000000003</c:v>
                </c:pt>
                <c:pt idx="382">
                  <c:v>641.29600000000005</c:v>
                </c:pt>
                <c:pt idx="383">
                  <c:v>642.06100000000004</c:v>
                </c:pt>
                <c:pt idx="384">
                  <c:v>642.87400000000002</c:v>
                </c:pt>
                <c:pt idx="385">
                  <c:v>643.64300000000003</c:v>
                </c:pt>
                <c:pt idx="386">
                  <c:v>644.43499999999995</c:v>
                </c:pt>
                <c:pt idx="387">
                  <c:v>645.23699999999997</c:v>
                </c:pt>
                <c:pt idx="388">
                  <c:v>646.00699999999995</c:v>
                </c:pt>
                <c:pt idx="389">
                  <c:v>646.81100000000004</c:v>
                </c:pt>
                <c:pt idx="390">
                  <c:v>647.61099999999999</c:v>
                </c:pt>
                <c:pt idx="391">
                  <c:v>648.38900000000001</c:v>
                </c:pt>
                <c:pt idx="392">
                  <c:v>649.178</c:v>
                </c:pt>
                <c:pt idx="393">
                  <c:v>649.96400000000006</c:v>
                </c:pt>
                <c:pt idx="394">
                  <c:v>650.76700000000005</c:v>
                </c:pt>
                <c:pt idx="395">
                  <c:v>651.54999999999995</c:v>
                </c:pt>
                <c:pt idx="396">
                  <c:v>652.35</c:v>
                </c:pt>
                <c:pt idx="397">
                  <c:v>653.14200000000005</c:v>
                </c:pt>
                <c:pt idx="398">
                  <c:v>653.92200000000003</c:v>
                </c:pt>
                <c:pt idx="399">
                  <c:v>654.71400000000006</c:v>
                </c:pt>
                <c:pt idx="400">
                  <c:v>655.51199999999994</c:v>
                </c:pt>
                <c:pt idx="401">
                  <c:v>656.29300000000001</c:v>
                </c:pt>
                <c:pt idx="402">
                  <c:v>657.09799999999996</c:v>
                </c:pt>
                <c:pt idx="403">
                  <c:v>657.89300000000003</c:v>
                </c:pt>
                <c:pt idx="404">
                  <c:v>658.68299999999999</c:v>
                </c:pt>
                <c:pt idx="405">
                  <c:v>659.47</c:v>
                </c:pt>
                <c:pt idx="406">
                  <c:v>660.26499999999999</c:v>
                </c:pt>
                <c:pt idx="407">
                  <c:v>661.04600000000005</c:v>
                </c:pt>
                <c:pt idx="408">
                  <c:v>661.83600000000001</c:v>
                </c:pt>
                <c:pt idx="409">
                  <c:v>662.62900000000002</c:v>
                </c:pt>
                <c:pt idx="410">
                  <c:v>663.42600000000004</c:v>
                </c:pt>
                <c:pt idx="411">
                  <c:v>664.23599999999999</c:v>
                </c:pt>
                <c:pt idx="412">
                  <c:v>665.02700000000004</c:v>
                </c:pt>
                <c:pt idx="413">
                  <c:v>665.80700000000002</c:v>
                </c:pt>
                <c:pt idx="414">
                  <c:v>666.60900000000004</c:v>
                </c:pt>
                <c:pt idx="415">
                  <c:v>667.39700000000005</c:v>
                </c:pt>
                <c:pt idx="416">
                  <c:v>668.19399999999996</c:v>
                </c:pt>
                <c:pt idx="417">
                  <c:v>668.99300000000005</c:v>
                </c:pt>
                <c:pt idx="418">
                  <c:v>669.78200000000004</c:v>
                </c:pt>
                <c:pt idx="419">
                  <c:v>670.58199999999999</c:v>
                </c:pt>
                <c:pt idx="420">
                  <c:v>671.38</c:v>
                </c:pt>
                <c:pt idx="421">
                  <c:v>672.17600000000004</c:v>
                </c:pt>
                <c:pt idx="422">
                  <c:v>672.96400000000006</c:v>
                </c:pt>
                <c:pt idx="423">
                  <c:v>673.75599999999997</c:v>
                </c:pt>
                <c:pt idx="424">
                  <c:v>674.55</c:v>
                </c:pt>
                <c:pt idx="425">
                  <c:v>675.34100000000001</c:v>
                </c:pt>
                <c:pt idx="426">
                  <c:v>676.12400000000002</c:v>
                </c:pt>
                <c:pt idx="427">
                  <c:v>676.91099999999994</c:v>
                </c:pt>
                <c:pt idx="428">
                  <c:v>677.702</c:v>
                </c:pt>
                <c:pt idx="429">
                  <c:v>678.5</c:v>
                </c:pt>
                <c:pt idx="430">
                  <c:v>679.303</c:v>
                </c:pt>
                <c:pt idx="431">
                  <c:v>680.08299999999997</c:v>
                </c:pt>
                <c:pt idx="432">
                  <c:v>680.87300000000005</c:v>
                </c:pt>
                <c:pt idx="433">
                  <c:v>681.67399999999998</c:v>
                </c:pt>
                <c:pt idx="434">
                  <c:v>682.46</c:v>
                </c:pt>
                <c:pt idx="435">
                  <c:v>683.23500000000001</c:v>
                </c:pt>
                <c:pt idx="436">
                  <c:v>684.03899999999999</c:v>
                </c:pt>
                <c:pt idx="437">
                  <c:v>684.82500000000005</c:v>
                </c:pt>
                <c:pt idx="438">
                  <c:v>685.649</c:v>
                </c:pt>
                <c:pt idx="439">
                  <c:v>686.42</c:v>
                </c:pt>
                <c:pt idx="440">
                  <c:v>687.19799999999998</c:v>
                </c:pt>
                <c:pt idx="441">
                  <c:v>688</c:v>
                </c:pt>
                <c:pt idx="442">
                  <c:v>688.78099999999995</c:v>
                </c:pt>
                <c:pt idx="443">
                  <c:v>689.57799999999997</c:v>
                </c:pt>
                <c:pt idx="444">
                  <c:v>690.38800000000003</c:v>
                </c:pt>
                <c:pt idx="445">
                  <c:v>691.17399999999998</c:v>
                </c:pt>
                <c:pt idx="446">
                  <c:v>691.97299999999996</c:v>
                </c:pt>
                <c:pt idx="447">
                  <c:v>692.73500000000001</c:v>
                </c:pt>
                <c:pt idx="448">
                  <c:v>693.53499999999997</c:v>
                </c:pt>
                <c:pt idx="449">
                  <c:v>694.31200000000001</c:v>
                </c:pt>
                <c:pt idx="450">
                  <c:v>695.10799999999995</c:v>
                </c:pt>
                <c:pt idx="451">
                  <c:v>695.92399999999998</c:v>
                </c:pt>
                <c:pt idx="452">
                  <c:v>696.70600000000002</c:v>
                </c:pt>
                <c:pt idx="453">
                  <c:v>697.50099999999998</c:v>
                </c:pt>
                <c:pt idx="454">
                  <c:v>698.31299999999999</c:v>
                </c:pt>
                <c:pt idx="455">
                  <c:v>699.09799999999996</c:v>
                </c:pt>
                <c:pt idx="456">
                  <c:v>699.88099999999997</c:v>
                </c:pt>
                <c:pt idx="457">
                  <c:v>700.673</c:v>
                </c:pt>
                <c:pt idx="458">
                  <c:v>701.45899999999995</c:v>
                </c:pt>
                <c:pt idx="459">
                  <c:v>702.26900000000001</c:v>
                </c:pt>
                <c:pt idx="460">
                  <c:v>703.05899999999997</c:v>
                </c:pt>
                <c:pt idx="461">
                  <c:v>703.846</c:v>
                </c:pt>
                <c:pt idx="462">
                  <c:v>704.63099999999997</c:v>
                </c:pt>
                <c:pt idx="463">
                  <c:v>705.44399999999996</c:v>
                </c:pt>
                <c:pt idx="464">
                  <c:v>706.23400000000004</c:v>
                </c:pt>
                <c:pt idx="465">
                  <c:v>707.05100000000004</c:v>
                </c:pt>
                <c:pt idx="466">
                  <c:v>707.82100000000003</c:v>
                </c:pt>
                <c:pt idx="467">
                  <c:v>708.63300000000004</c:v>
                </c:pt>
                <c:pt idx="468">
                  <c:v>709.41600000000005</c:v>
                </c:pt>
                <c:pt idx="469">
                  <c:v>710.19399999999996</c:v>
                </c:pt>
                <c:pt idx="470">
                  <c:v>711.005</c:v>
                </c:pt>
                <c:pt idx="471">
                  <c:v>711.79</c:v>
                </c:pt>
                <c:pt idx="472">
                  <c:v>712.60500000000002</c:v>
                </c:pt>
                <c:pt idx="473">
                  <c:v>713.39400000000001</c:v>
                </c:pt>
                <c:pt idx="474">
                  <c:v>714.16099999999994</c:v>
                </c:pt>
                <c:pt idx="475">
                  <c:v>714.97299999999996</c:v>
                </c:pt>
                <c:pt idx="476">
                  <c:v>715.75800000000004</c:v>
                </c:pt>
                <c:pt idx="477">
                  <c:v>716.55200000000002</c:v>
                </c:pt>
                <c:pt idx="478">
                  <c:v>717.35</c:v>
                </c:pt>
                <c:pt idx="479">
                  <c:v>718.14300000000003</c:v>
                </c:pt>
                <c:pt idx="480">
                  <c:v>718.92899999999997</c:v>
                </c:pt>
                <c:pt idx="481">
                  <c:v>719.70899999999995</c:v>
                </c:pt>
                <c:pt idx="482">
                  <c:v>720.49199999999996</c:v>
                </c:pt>
                <c:pt idx="483">
                  <c:v>721.27300000000002</c:v>
                </c:pt>
                <c:pt idx="484">
                  <c:v>722.072</c:v>
                </c:pt>
                <c:pt idx="485">
                  <c:v>722.88900000000001</c:v>
                </c:pt>
                <c:pt idx="486">
                  <c:v>723.68100000000004</c:v>
                </c:pt>
                <c:pt idx="487">
                  <c:v>724.47900000000004</c:v>
                </c:pt>
                <c:pt idx="488">
                  <c:v>725.27599999999995</c:v>
                </c:pt>
                <c:pt idx="489">
                  <c:v>726.06600000000003</c:v>
                </c:pt>
                <c:pt idx="490">
                  <c:v>726.83900000000006</c:v>
                </c:pt>
                <c:pt idx="491">
                  <c:v>727.625</c:v>
                </c:pt>
                <c:pt idx="492">
                  <c:v>728.41499999999996</c:v>
                </c:pt>
                <c:pt idx="493">
                  <c:v>729.22</c:v>
                </c:pt>
                <c:pt idx="494">
                  <c:v>730.01400000000001</c:v>
                </c:pt>
                <c:pt idx="495">
                  <c:v>730.81100000000004</c:v>
                </c:pt>
                <c:pt idx="496">
                  <c:v>731.57500000000005</c:v>
                </c:pt>
                <c:pt idx="497">
                  <c:v>732.39400000000001</c:v>
                </c:pt>
                <c:pt idx="498">
                  <c:v>733.17399999999998</c:v>
                </c:pt>
                <c:pt idx="499">
                  <c:v>733.97799999999995</c:v>
                </c:pt>
                <c:pt idx="500">
                  <c:v>734.76300000000003</c:v>
                </c:pt>
                <c:pt idx="501">
                  <c:v>735.55700000000002</c:v>
                </c:pt>
                <c:pt idx="502">
                  <c:v>736.36599999999999</c:v>
                </c:pt>
                <c:pt idx="503">
                  <c:v>737.14099999999996</c:v>
                </c:pt>
                <c:pt idx="504">
                  <c:v>737.93600000000004</c:v>
                </c:pt>
                <c:pt idx="505">
                  <c:v>738.73099999999999</c:v>
                </c:pt>
                <c:pt idx="506">
                  <c:v>739.529</c:v>
                </c:pt>
                <c:pt idx="507">
                  <c:v>740.33299999999997</c:v>
                </c:pt>
                <c:pt idx="508">
                  <c:v>741.11699999999996</c:v>
                </c:pt>
                <c:pt idx="509">
                  <c:v>741.92600000000004</c:v>
                </c:pt>
                <c:pt idx="510">
                  <c:v>742.70899999999995</c:v>
                </c:pt>
                <c:pt idx="511">
                  <c:v>743.51099999999997</c:v>
                </c:pt>
                <c:pt idx="512">
                  <c:v>744.31</c:v>
                </c:pt>
                <c:pt idx="513">
                  <c:v>745.10500000000002</c:v>
                </c:pt>
                <c:pt idx="514">
                  <c:v>745.87699999999995</c:v>
                </c:pt>
                <c:pt idx="515">
                  <c:v>746.66800000000001</c:v>
                </c:pt>
                <c:pt idx="516">
                  <c:v>747.46199999999999</c:v>
                </c:pt>
                <c:pt idx="517">
                  <c:v>748.24099999999999</c:v>
                </c:pt>
                <c:pt idx="518">
                  <c:v>749.03</c:v>
                </c:pt>
                <c:pt idx="519">
                  <c:v>749.86099999999999</c:v>
                </c:pt>
                <c:pt idx="520">
                  <c:v>750.64300000000003</c:v>
                </c:pt>
                <c:pt idx="521">
                  <c:v>751.44100000000003</c:v>
                </c:pt>
                <c:pt idx="522">
                  <c:v>752.226</c:v>
                </c:pt>
                <c:pt idx="523">
                  <c:v>753.00900000000001</c:v>
                </c:pt>
                <c:pt idx="524">
                  <c:v>753.79899999999998</c:v>
                </c:pt>
                <c:pt idx="525">
                  <c:v>754.57500000000005</c:v>
                </c:pt>
                <c:pt idx="526">
                  <c:v>755.35199999999998</c:v>
                </c:pt>
                <c:pt idx="527">
                  <c:v>756.16700000000003</c:v>
                </c:pt>
                <c:pt idx="528">
                  <c:v>756.95</c:v>
                </c:pt>
                <c:pt idx="529">
                  <c:v>757.76800000000003</c:v>
                </c:pt>
                <c:pt idx="530">
                  <c:v>758.54300000000001</c:v>
                </c:pt>
                <c:pt idx="531">
                  <c:v>759.33500000000004</c:v>
                </c:pt>
                <c:pt idx="532">
                  <c:v>760.12199999999996</c:v>
                </c:pt>
                <c:pt idx="533">
                  <c:v>760.90899999999999</c:v>
                </c:pt>
                <c:pt idx="534">
                  <c:v>761.71</c:v>
                </c:pt>
                <c:pt idx="535">
                  <c:v>762.51</c:v>
                </c:pt>
                <c:pt idx="536">
                  <c:v>763.30499999999995</c:v>
                </c:pt>
                <c:pt idx="537">
                  <c:v>764.08500000000004</c:v>
                </c:pt>
                <c:pt idx="538">
                  <c:v>764.87199999999996</c:v>
                </c:pt>
                <c:pt idx="539">
                  <c:v>765.65899999999999</c:v>
                </c:pt>
                <c:pt idx="540">
                  <c:v>766.45399999999995</c:v>
                </c:pt>
                <c:pt idx="541">
                  <c:v>767.25</c:v>
                </c:pt>
                <c:pt idx="542">
                  <c:v>768.04399999999998</c:v>
                </c:pt>
                <c:pt idx="543">
                  <c:v>768.85599999999999</c:v>
                </c:pt>
                <c:pt idx="544">
                  <c:v>769.63300000000004</c:v>
                </c:pt>
                <c:pt idx="545">
                  <c:v>770.44100000000003</c:v>
                </c:pt>
                <c:pt idx="546">
                  <c:v>771.221</c:v>
                </c:pt>
                <c:pt idx="547">
                  <c:v>772.01300000000003</c:v>
                </c:pt>
                <c:pt idx="548">
                  <c:v>772.80399999999997</c:v>
                </c:pt>
                <c:pt idx="549">
                  <c:v>773.59199999999998</c:v>
                </c:pt>
                <c:pt idx="550">
                  <c:v>774.40800000000002</c:v>
                </c:pt>
                <c:pt idx="551">
                  <c:v>775.19399999999996</c:v>
                </c:pt>
                <c:pt idx="552">
                  <c:v>775.98</c:v>
                </c:pt>
                <c:pt idx="553">
                  <c:v>776.8</c:v>
                </c:pt>
                <c:pt idx="554">
                  <c:v>777.59100000000001</c:v>
                </c:pt>
                <c:pt idx="555">
                  <c:v>778.38499999999999</c:v>
                </c:pt>
                <c:pt idx="556">
                  <c:v>779.18600000000004</c:v>
                </c:pt>
                <c:pt idx="557">
                  <c:v>779.97500000000002</c:v>
                </c:pt>
                <c:pt idx="558">
                  <c:v>780.75800000000004</c:v>
                </c:pt>
                <c:pt idx="559">
                  <c:v>781.55700000000002</c:v>
                </c:pt>
                <c:pt idx="560">
                  <c:v>782.32600000000002</c:v>
                </c:pt>
                <c:pt idx="561">
                  <c:v>783.15300000000002</c:v>
                </c:pt>
                <c:pt idx="562">
                  <c:v>783.95</c:v>
                </c:pt>
                <c:pt idx="563">
                  <c:v>784.745</c:v>
                </c:pt>
                <c:pt idx="564">
                  <c:v>785.53399999999999</c:v>
                </c:pt>
                <c:pt idx="565">
                  <c:v>786.31899999999996</c:v>
                </c:pt>
                <c:pt idx="566">
                  <c:v>787.11500000000001</c:v>
                </c:pt>
                <c:pt idx="567">
                  <c:v>787.90300000000002</c:v>
                </c:pt>
                <c:pt idx="568">
                  <c:v>788.7</c:v>
                </c:pt>
                <c:pt idx="569">
                  <c:v>789.495</c:v>
                </c:pt>
                <c:pt idx="570">
                  <c:v>790.3</c:v>
                </c:pt>
                <c:pt idx="571">
                  <c:v>791.07600000000002</c:v>
                </c:pt>
                <c:pt idx="572">
                  <c:v>791.87699999999995</c:v>
                </c:pt>
                <c:pt idx="573">
                  <c:v>792.65899999999999</c:v>
                </c:pt>
                <c:pt idx="574">
                  <c:v>793.44100000000003</c:v>
                </c:pt>
                <c:pt idx="575">
                  <c:v>794.24699999999996</c:v>
                </c:pt>
                <c:pt idx="576">
                  <c:v>795.03899999999999</c:v>
                </c:pt>
                <c:pt idx="577">
                  <c:v>795.846</c:v>
                </c:pt>
                <c:pt idx="578">
                  <c:v>796.62599999999998</c:v>
                </c:pt>
                <c:pt idx="579">
                  <c:v>797.42200000000003</c:v>
                </c:pt>
                <c:pt idx="580">
                  <c:v>798.21799999999996</c:v>
                </c:pt>
                <c:pt idx="581">
                  <c:v>798.99099999999999</c:v>
                </c:pt>
                <c:pt idx="582">
                  <c:v>799.79</c:v>
                </c:pt>
                <c:pt idx="583">
                  <c:v>800.58100000000002</c:v>
                </c:pt>
                <c:pt idx="584">
                  <c:v>801.38699999999994</c:v>
                </c:pt>
                <c:pt idx="585">
                  <c:v>802.16600000000005</c:v>
                </c:pt>
                <c:pt idx="586">
                  <c:v>802.95799999999997</c:v>
                </c:pt>
                <c:pt idx="587">
                  <c:v>803.75300000000004</c:v>
                </c:pt>
                <c:pt idx="588">
                  <c:v>804.55499999999995</c:v>
                </c:pt>
                <c:pt idx="589">
                  <c:v>805.33900000000006</c:v>
                </c:pt>
                <c:pt idx="590">
                  <c:v>806.14</c:v>
                </c:pt>
                <c:pt idx="591">
                  <c:v>806.93399999999997</c:v>
                </c:pt>
                <c:pt idx="592">
                  <c:v>807.71400000000006</c:v>
                </c:pt>
                <c:pt idx="593">
                  <c:v>808.52099999999996</c:v>
                </c:pt>
                <c:pt idx="594">
                  <c:v>809.303</c:v>
                </c:pt>
                <c:pt idx="595">
                  <c:v>810.11300000000006</c:v>
                </c:pt>
                <c:pt idx="596">
                  <c:v>810.89599999999996</c:v>
                </c:pt>
                <c:pt idx="597">
                  <c:v>811.69500000000005</c:v>
                </c:pt>
                <c:pt idx="598">
                  <c:v>812.47900000000004</c:v>
                </c:pt>
                <c:pt idx="599">
                  <c:v>813.28</c:v>
                </c:pt>
                <c:pt idx="600">
                  <c:v>814.07100000000003</c:v>
                </c:pt>
                <c:pt idx="601">
                  <c:v>814.85599999999999</c:v>
                </c:pt>
                <c:pt idx="602">
                  <c:v>815.66399999999999</c:v>
                </c:pt>
                <c:pt idx="603">
                  <c:v>816.46199999999999</c:v>
                </c:pt>
                <c:pt idx="604">
                  <c:v>817.26700000000005</c:v>
                </c:pt>
                <c:pt idx="605">
                  <c:v>818.05600000000004</c:v>
                </c:pt>
                <c:pt idx="606">
                  <c:v>818.82899999999995</c:v>
                </c:pt>
                <c:pt idx="607">
                  <c:v>819.62900000000002</c:v>
                </c:pt>
                <c:pt idx="608">
                  <c:v>820.39400000000001</c:v>
                </c:pt>
                <c:pt idx="609">
                  <c:v>821.19600000000003</c:v>
                </c:pt>
                <c:pt idx="610">
                  <c:v>822.00300000000004</c:v>
                </c:pt>
                <c:pt idx="611">
                  <c:v>822.78899999999999</c:v>
                </c:pt>
                <c:pt idx="612">
                  <c:v>823.58100000000002</c:v>
                </c:pt>
                <c:pt idx="613">
                  <c:v>824.38499999999999</c:v>
                </c:pt>
                <c:pt idx="614">
                  <c:v>825.173</c:v>
                </c:pt>
                <c:pt idx="615">
                  <c:v>825.947</c:v>
                </c:pt>
                <c:pt idx="616">
                  <c:v>826.74199999999996</c:v>
                </c:pt>
                <c:pt idx="617">
                  <c:v>827.51599999999996</c:v>
                </c:pt>
                <c:pt idx="618">
                  <c:v>828.32399999999996</c:v>
                </c:pt>
                <c:pt idx="619">
                  <c:v>829.11300000000006</c:v>
                </c:pt>
                <c:pt idx="620">
                  <c:v>829.91499999999996</c:v>
                </c:pt>
                <c:pt idx="621">
                  <c:v>830.68700000000001</c:v>
                </c:pt>
                <c:pt idx="622">
                  <c:v>831.48199999999997</c:v>
                </c:pt>
                <c:pt idx="623">
                  <c:v>832.27499999999998</c:v>
                </c:pt>
                <c:pt idx="624">
                  <c:v>833.07100000000003</c:v>
                </c:pt>
                <c:pt idx="625">
                  <c:v>833.85</c:v>
                </c:pt>
                <c:pt idx="626">
                  <c:v>834.66</c:v>
                </c:pt>
                <c:pt idx="627">
                  <c:v>835.45500000000004</c:v>
                </c:pt>
                <c:pt idx="628">
                  <c:v>836.23400000000004</c:v>
                </c:pt>
                <c:pt idx="629">
                  <c:v>837.03399999999999</c:v>
                </c:pt>
                <c:pt idx="630">
                  <c:v>837.81399999999996</c:v>
                </c:pt>
                <c:pt idx="631">
                  <c:v>838.60500000000002</c:v>
                </c:pt>
                <c:pt idx="632">
                  <c:v>839.41</c:v>
                </c:pt>
                <c:pt idx="633">
                  <c:v>840.17700000000002</c:v>
                </c:pt>
                <c:pt idx="634">
                  <c:v>840.99400000000003</c:v>
                </c:pt>
                <c:pt idx="635">
                  <c:v>841.77599999999995</c:v>
                </c:pt>
                <c:pt idx="636">
                  <c:v>842.59100000000001</c:v>
                </c:pt>
                <c:pt idx="637">
                  <c:v>843.39</c:v>
                </c:pt>
                <c:pt idx="638">
                  <c:v>844.16499999999996</c:v>
                </c:pt>
                <c:pt idx="639">
                  <c:v>844.96100000000001</c:v>
                </c:pt>
                <c:pt idx="640">
                  <c:v>845.72799999999995</c:v>
                </c:pt>
                <c:pt idx="641">
                  <c:v>846.524</c:v>
                </c:pt>
                <c:pt idx="642">
                  <c:v>847.31299999999999</c:v>
                </c:pt>
                <c:pt idx="643">
                  <c:v>848.09900000000005</c:v>
                </c:pt>
                <c:pt idx="644">
                  <c:v>848.92200000000003</c:v>
                </c:pt>
                <c:pt idx="645">
                  <c:v>849.70600000000002</c:v>
                </c:pt>
                <c:pt idx="646">
                  <c:v>850.49800000000005</c:v>
                </c:pt>
                <c:pt idx="647">
                  <c:v>851.303</c:v>
                </c:pt>
                <c:pt idx="648">
                  <c:v>852.09400000000005</c:v>
                </c:pt>
                <c:pt idx="649">
                  <c:v>852.87400000000002</c:v>
                </c:pt>
                <c:pt idx="650">
                  <c:v>853.67600000000004</c:v>
                </c:pt>
                <c:pt idx="651">
                  <c:v>854.45500000000004</c:v>
                </c:pt>
                <c:pt idx="652">
                  <c:v>855.26</c:v>
                </c:pt>
                <c:pt idx="653">
                  <c:v>856.05700000000002</c:v>
                </c:pt>
                <c:pt idx="654">
                  <c:v>856.85</c:v>
                </c:pt>
                <c:pt idx="655">
                  <c:v>857.62400000000002</c:v>
                </c:pt>
                <c:pt idx="656">
                  <c:v>858.42700000000002</c:v>
                </c:pt>
                <c:pt idx="657">
                  <c:v>859.21100000000001</c:v>
                </c:pt>
                <c:pt idx="658">
                  <c:v>860.03</c:v>
                </c:pt>
                <c:pt idx="659">
                  <c:v>860.81600000000003</c:v>
                </c:pt>
                <c:pt idx="660">
                  <c:v>861.6</c:v>
                </c:pt>
                <c:pt idx="661">
                  <c:v>862.40200000000004</c:v>
                </c:pt>
                <c:pt idx="662">
                  <c:v>863.17399999999998</c:v>
                </c:pt>
                <c:pt idx="663">
                  <c:v>863.95699999999999</c:v>
                </c:pt>
                <c:pt idx="664">
                  <c:v>864.745</c:v>
                </c:pt>
                <c:pt idx="665">
                  <c:v>865.51</c:v>
                </c:pt>
                <c:pt idx="666">
                  <c:v>866.32299999999998</c:v>
                </c:pt>
                <c:pt idx="667">
                  <c:v>867.09799999999996</c:v>
                </c:pt>
                <c:pt idx="668">
                  <c:v>867.92499999999995</c:v>
                </c:pt>
                <c:pt idx="669">
                  <c:v>868.70799999999997</c:v>
                </c:pt>
                <c:pt idx="670">
                  <c:v>869.50400000000002</c:v>
                </c:pt>
                <c:pt idx="671">
                  <c:v>870.30899999999997</c:v>
                </c:pt>
                <c:pt idx="672">
                  <c:v>871.08</c:v>
                </c:pt>
                <c:pt idx="673">
                  <c:v>871.86300000000006</c:v>
                </c:pt>
                <c:pt idx="674">
                  <c:v>872.64200000000005</c:v>
                </c:pt>
                <c:pt idx="675">
                  <c:v>873.43200000000002</c:v>
                </c:pt>
                <c:pt idx="676">
                  <c:v>874.23199999999997</c:v>
                </c:pt>
                <c:pt idx="677">
                  <c:v>875.024</c:v>
                </c:pt>
                <c:pt idx="678">
                  <c:v>875.81</c:v>
                </c:pt>
                <c:pt idx="679">
                  <c:v>876.60900000000004</c:v>
                </c:pt>
                <c:pt idx="680">
                  <c:v>877.41399999999999</c:v>
                </c:pt>
                <c:pt idx="681">
                  <c:v>878.202</c:v>
                </c:pt>
                <c:pt idx="682">
                  <c:v>878.99199999999996</c:v>
                </c:pt>
                <c:pt idx="683">
                  <c:v>879.76499999999999</c:v>
                </c:pt>
                <c:pt idx="684">
                  <c:v>880.56700000000001</c:v>
                </c:pt>
                <c:pt idx="685">
                  <c:v>881.35900000000004</c:v>
                </c:pt>
                <c:pt idx="686">
                  <c:v>882.16399999999999</c:v>
                </c:pt>
                <c:pt idx="687">
                  <c:v>882.952</c:v>
                </c:pt>
                <c:pt idx="688">
                  <c:v>883.74699999999996</c:v>
                </c:pt>
                <c:pt idx="689">
                  <c:v>884.53899999999999</c:v>
                </c:pt>
                <c:pt idx="690">
                  <c:v>885.327</c:v>
                </c:pt>
                <c:pt idx="691">
                  <c:v>886.14200000000005</c:v>
                </c:pt>
                <c:pt idx="692">
                  <c:v>886.92899999999997</c:v>
                </c:pt>
                <c:pt idx="693">
                  <c:v>887.73500000000001</c:v>
                </c:pt>
                <c:pt idx="694">
                  <c:v>888.53099999999995</c:v>
                </c:pt>
                <c:pt idx="695">
                  <c:v>889.32299999999998</c:v>
                </c:pt>
                <c:pt idx="696">
                  <c:v>890.11599999999999</c:v>
                </c:pt>
                <c:pt idx="697">
                  <c:v>890.87300000000005</c:v>
                </c:pt>
                <c:pt idx="698">
                  <c:v>891.68399999999997</c:v>
                </c:pt>
                <c:pt idx="699">
                  <c:v>892.45699999999999</c:v>
                </c:pt>
                <c:pt idx="700">
                  <c:v>893.255</c:v>
                </c:pt>
                <c:pt idx="701">
                  <c:v>894.07399999999996</c:v>
                </c:pt>
                <c:pt idx="702">
                  <c:v>894.87400000000002</c:v>
                </c:pt>
                <c:pt idx="703">
                  <c:v>895.65700000000004</c:v>
                </c:pt>
                <c:pt idx="704">
                  <c:v>896.45799999999997</c:v>
                </c:pt>
                <c:pt idx="705">
                  <c:v>897.24599999999998</c:v>
                </c:pt>
                <c:pt idx="706">
                  <c:v>898.03300000000002</c:v>
                </c:pt>
                <c:pt idx="707">
                  <c:v>898.81799999999998</c:v>
                </c:pt>
                <c:pt idx="708">
                  <c:v>899.60299999999995</c:v>
                </c:pt>
                <c:pt idx="709">
                  <c:v>900.38800000000003</c:v>
                </c:pt>
                <c:pt idx="710">
                  <c:v>901.19299999999998</c:v>
                </c:pt>
                <c:pt idx="711">
                  <c:v>901.98699999999997</c:v>
                </c:pt>
                <c:pt idx="712">
                  <c:v>902.77499999999998</c:v>
                </c:pt>
                <c:pt idx="713">
                  <c:v>903.55700000000002</c:v>
                </c:pt>
                <c:pt idx="714">
                  <c:v>904.36699999999996</c:v>
                </c:pt>
                <c:pt idx="715">
                  <c:v>905.15200000000004</c:v>
                </c:pt>
                <c:pt idx="716">
                  <c:v>905.93200000000002</c:v>
                </c:pt>
                <c:pt idx="717">
                  <c:v>906.72199999999998</c:v>
                </c:pt>
                <c:pt idx="718">
                  <c:v>907.51400000000001</c:v>
                </c:pt>
                <c:pt idx="719">
                  <c:v>908.28899999999999</c:v>
                </c:pt>
                <c:pt idx="720">
                  <c:v>909.09900000000005</c:v>
                </c:pt>
                <c:pt idx="721">
                  <c:v>909.88599999999997</c:v>
                </c:pt>
                <c:pt idx="722">
                  <c:v>910.67100000000005</c:v>
                </c:pt>
                <c:pt idx="723">
                  <c:v>911.48599999999999</c:v>
                </c:pt>
                <c:pt idx="724">
                  <c:v>912.26</c:v>
                </c:pt>
                <c:pt idx="725">
                  <c:v>913.072</c:v>
                </c:pt>
                <c:pt idx="726">
                  <c:v>913.85599999999999</c:v>
                </c:pt>
                <c:pt idx="727">
                  <c:v>914.66499999999996</c:v>
                </c:pt>
                <c:pt idx="728">
                  <c:v>915.46400000000006</c:v>
                </c:pt>
                <c:pt idx="729">
                  <c:v>916.24099999999999</c:v>
                </c:pt>
                <c:pt idx="730">
                  <c:v>917.03599999999994</c:v>
                </c:pt>
                <c:pt idx="731">
                  <c:v>917.81100000000004</c:v>
                </c:pt>
                <c:pt idx="732">
                  <c:v>918.601</c:v>
                </c:pt>
                <c:pt idx="733">
                  <c:v>919.41800000000001</c:v>
                </c:pt>
                <c:pt idx="734">
                  <c:v>920.20500000000004</c:v>
                </c:pt>
                <c:pt idx="735">
                  <c:v>921.02200000000005</c:v>
                </c:pt>
                <c:pt idx="736">
                  <c:v>921.81399999999996</c:v>
                </c:pt>
                <c:pt idx="737">
                  <c:v>922.60500000000002</c:v>
                </c:pt>
                <c:pt idx="738">
                  <c:v>923.39300000000003</c:v>
                </c:pt>
                <c:pt idx="739">
                  <c:v>924.197</c:v>
                </c:pt>
                <c:pt idx="740">
                  <c:v>924.97400000000005</c:v>
                </c:pt>
                <c:pt idx="741">
                  <c:v>925.77099999999996</c:v>
                </c:pt>
                <c:pt idx="742">
                  <c:v>926.55799999999999</c:v>
                </c:pt>
                <c:pt idx="743">
                  <c:v>927.35799999999995</c:v>
                </c:pt>
                <c:pt idx="744">
                  <c:v>928.17</c:v>
                </c:pt>
                <c:pt idx="745">
                  <c:v>928.95600000000002</c:v>
                </c:pt>
                <c:pt idx="746">
                  <c:v>929.72900000000004</c:v>
                </c:pt>
                <c:pt idx="747">
                  <c:v>930.51599999999996</c:v>
                </c:pt>
                <c:pt idx="748">
                  <c:v>931.322</c:v>
                </c:pt>
                <c:pt idx="749">
                  <c:v>932.12199999999996</c:v>
                </c:pt>
                <c:pt idx="750">
                  <c:v>932.89599999999996</c:v>
                </c:pt>
                <c:pt idx="751">
                  <c:v>933.69500000000005</c:v>
                </c:pt>
                <c:pt idx="752">
                  <c:v>934.49199999999996</c:v>
                </c:pt>
                <c:pt idx="753">
                  <c:v>935.26499999999999</c:v>
                </c:pt>
                <c:pt idx="754">
                  <c:v>936.05899999999997</c:v>
                </c:pt>
                <c:pt idx="755">
                  <c:v>936.86</c:v>
                </c:pt>
                <c:pt idx="756">
                  <c:v>937.64599999999996</c:v>
                </c:pt>
                <c:pt idx="757">
                  <c:v>938.44399999999996</c:v>
                </c:pt>
                <c:pt idx="758">
                  <c:v>939.23400000000004</c:v>
                </c:pt>
                <c:pt idx="759">
                  <c:v>940.029</c:v>
                </c:pt>
                <c:pt idx="760">
                  <c:v>940.81600000000003</c:v>
                </c:pt>
                <c:pt idx="761">
                  <c:v>941.61699999999996</c:v>
                </c:pt>
                <c:pt idx="762">
                  <c:v>942.41200000000003</c:v>
                </c:pt>
                <c:pt idx="763">
                  <c:v>943.19899999999996</c:v>
                </c:pt>
                <c:pt idx="764">
                  <c:v>943.97400000000005</c:v>
                </c:pt>
                <c:pt idx="765">
                  <c:v>944.77</c:v>
                </c:pt>
                <c:pt idx="766">
                  <c:v>945.548</c:v>
                </c:pt>
                <c:pt idx="767">
                  <c:v>946.35599999999999</c:v>
                </c:pt>
                <c:pt idx="768">
                  <c:v>947.154</c:v>
                </c:pt>
                <c:pt idx="769">
                  <c:v>947.95399999999995</c:v>
                </c:pt>
                <c:pt idx="770">
                  <c:v>948.73099999999999</c:v>
                </c:pt>
                <c:pt idx="771">
                  <c:v>949.54100000000005</c:v>
                </c:pt>
                <c:pt idx="772">
                  <c:v>950.31600000000003</c:v>
                </c:pt>
                <c:pt idx="773">
                  <c:v>951.10500000000002</c:v>
                </c:pt>
                <c:pt idx="774">
                  <c:v>951.89300000000003</c:v>
                </c:pt>
                <c:pt idx="775">
                  <c:v>952.69100000000003</c:v>
                </c:pt>
                <c:pt idx="776">
                  <c:v>953.48199999999997</c:v>
                </c:pt>
                <c:pt idx="777">
                  <c:v>954.29899999999998</c:v>
                </c:pt>
                <c:pt idx="778">
                  <c:v>955.08799999999997</c:v>
                </c:pt>
                <c:pt idx="779">
                  <c:v>955.87699999999995</c:v>
                </c:pt>
                <c:pt idx="780">
                  <c:v>956.64700000000005</c:v>
                </c:pt>
                <c:pt idx="781">
                  <c:v>957.46400000000006</c:v>
                </c:pt>
                <c:pt idx="782">
                  <c:v>958.24300000000005</c:v>
                </c:pt>
                <c:pt idx="783">
                  <c:v>959.053</c:v>
                </c:pt>
                <c:pt idx="784">
                  <c:v>959.846</c:v>
                </c:pt>
                <c:pt idx="785">
                  <c:v>960.654</c:v>
                </c:pt>
                <c:pt idx="786">
                  <c:v>961.44799999999998</c:v>
                </c:pt>
                <c:pt idx="787">
                  <c:v>962.23599999999999</c:v>
                </c:pt>
                <c:pt idx="788">
                  <c:v>963.01099999999997</c:v>
                </c:pt>
                <c:pt idx="789">
                  <c:v>963.80700000000002</c:v>
                </c:pt>
                <c:pt idx="790">
                  <c:v>964.601</c:v>
                </c:pt>
                <c:pt idx="791">
                  <c:v>965.39099999999996</c:v>
                </c:pt>
                <c:pt idx="792">
                  <c:v>966.18499999999995</c:v>
                </c:pt>
                <c:pt idx="793">
                  <c:v>966.98800000000006</c:v>
                </c:pt>
                <c:pt idx="794">
                  <c:v>967.76</c:v>
                </c:pt>
                <c:pt idx="795">
                  <c:v>968.56100000000004</c:v>
                </c:pt>
                <c:pt idx="796">
                  <c:v>969.35900000000004</c:v>
                </c:pt>
                <c:pt idx="797">
                  <c:v>970.13900000000001</c:v>
                </c:pt>
                <c:pt idx="798">
                  <c:v>970.93</c:v>
                </c:pt>
                <c:pt idx="799">
                  <c:v>971.72500000000002</c:v>
                </c:pt>
                <c:pt idx="800">
                  <c:v>972.51700000000005</c:v>
                </c:pt>
                <c:pt idx="801">
                  <c:v>973.31100000000004</c:v>
                </c:pt>
                <c:pt idx="802">
                  <c:v>974.096</c:v>
                </c:pt>
                <c:pt idx="803">
                  <c:v>974.904</c:v>
                </c:pt>
                <c:pt idx="804">
                  <c:v>975.678</c:v>
                </c:pt>
                <c:pt idx="805">
                  <c:v>976.48800000000006</c:v>
                </c:pt>
                <c:pt idx="806">
                  <c:v>977.28200000000004</c:v>
                </c:pt>
                <c:pt idx="807">
                  <c:v>978.05399999999997</c:v>
                </c:pt>
                <c:pt idx="808">
                  <c:v>978.85599999999999</c:v>
                </c:pt>
                <c:pt idx="809">
                  <c:v>979.65200000000004</c:v>
                </c:pt>
                <c:pt idx="810">
                  <c:v>980.42899999999997</c:v>
                </c:pt>
                <c:pt idx="811">
                  <c:v>981.24800000000005</c:v>
                </c:pt>
                <c:pt idx="812">
                  <c:v>982.02499999999998</c:v>
                </c:pt>
                <c:pt idx="813">
                  <c:v>982.82799999999997</c:v>
                </c:pt>
                <c:pt idx="814">
                  <c:v>983.60299999999995</c:v>
                </c:pt>
                <c:pt idx="815">
                  <c:v>984.39599999999996</c:v>
                </c:pt>
                <c:pt idx="816">
                  <c:v>985.18899999999996</c:v>
                </c:pt>
                <c:pt idx="817">
                  <c:v>985.98500000000001</c:v>
                </c:pt>
                <c:pt idx="818">
                  <c:v>986.79700000000003</c:v>
                </c:pt>
                <c:pt idx="819">
                  <c:v>987.61300000000006</c:v>
                </c:pt>
                <c:pt idx="820">
                  <c:v>988.38599999999997</c:v>
                </c:pt>
                <c:pt idx="821">
                  <c:v>989.16899999999998</c:v>
                </c:pt>
                <c:pt idx="822">
                  <c:v>989.95399999999995</c:v>
                </c:pt>
                <c:pt idx="823">
                  <c:v>990.745</c:v>
                </c:pt>
                <c:pt idx="824">
                  <c:v>991.53700000000003</c:v>
                </c:pt>
                <c:pt idx="825">
                  <c:v>992.34400000000005</c:v>
                </c:pt>
                <c:pt idx="826">
                  <c:v>993.13599999999997</c:v>
                </c:pt>
                <c:pt idx="827">
                  <c:v>993.95</c:v>
                </c:pt>
                <c:pt idx="828">
                  <c:v>994.72900000000004</c:v>
                </c:pt>
                <c:pt idx="829">
                  <c:v>995.53899999999999</c:v>
                </c:pt>
                <c:pt idx="830">
                  <c:v>996.33100000000002</c:v>
                </c:pt>
                <c:pt idx="831">
                  <c:v>997.11800000000005</c:v>
                </c:pt>
                <c:pt idx="832">
                  <c:v>997.91</c:v>
                </c:pt>
                <c:pt idx="833">
                  <c:v>998.70699999999999</c:v>
                </c:pt>
                <c:pt idx="834">
                  <c:v>999.50300000000004</c:v>
                </c:pt>
                <c:pt idx="835">
                  <c:v>1000.307</c:v>
                </c:pt>
                <c:pt idx="836">
                  <c:v>1001.077</c:v>
                </c:pt>
                <c:pt idx="837">
                  <c:v>1001.877</c:v>
                </c:pt>
                <c:pt idx="838">
                  <c:v>1002.665</c:v>
                </c:pt>
                <c:pt idx="839">
                  <c:v>1003.465</c:v>
                </c:pt>
                <c:pt idx="840">
                  <c:v>1004.268</c:v>
                </c:pt>
                <c:pt idx="841">
                  <c:v>1005.051</c:v>
                </c:pt>
                <c:pt idx="842">
                  <c:v>1005.842</c:v>
                </c:pt>
                <c:pt idx="843">
                  <c:v>1006.646</c:v>
                </c:pt>
                <c:pt idx="844">
                  <c:v>1007.407</c:v>
                </c:pt>
                <c:pt idx="845">
                  <c:v>1008.2</c:v>
                </c:pt>
                <c:pt idx="846">
                  <c:v>1008.985</c:v>
                </c:pt>
                <c:pt idx="847">
                  <c:v>1009.788</c:v>
                </c:pt>
                <c:pt idx="848">
                  <c:v>1010.559</c:v>
                </c:pt>
                <c:pt idx="849">
                  <c:v>1011.3579999999999</c:v>
                </c:pt>
                <c:pt idx="850">
                  <c:v>1012.146</c:v>
                </c:pt>
                <c:pt idx="851">
                  <c:v>1012.95</c:v>
                </c:pt>
                <c:pt idx="852">
                  <c:v>1013.7619999999999</c:v>
                </c:pt>
                <c:pt idx="853">
                  <c:v>1014.556</c:v>
                </c:pt>
                <c:pt idx="854">
                  <c:v>1015.3339999999999</c:v>
                </c:pt>
                <c:pt idx="855">
                  <c:v>1016.106</c:v>
                </c:pt>
                <c:pt idx="856">
                  <c:v>1016.893</c:v>
                </c:pt>
                <c:pt idx="857">
                  <c:v>1017.692</c:v>
                </c:pt>
                <c:pt idx="858">
                  <c:v>1018.468</c:v>
                </c:pt>
                <c:pt idx="859">
                  <c:v>1019.2809999999999</c:v>
                </c:pt>
                <c:pt idx="860">
                  <c:v>1020.081</c:v>
                </c:pt>
                <c:pt idx="861">
                  <c:v>1020.881</c:v>
                </c:pt>
                <c:pt idx="862">
                  <c:v>1021.675</c:v>
                </c:pt>
                <c:pt idx="863">
                  <c:v>1022.472</c:v>
                </c:pt>
                <c:pt idx="864">
                  <c:v>1023.246</c:v>
                </c:pt>
                <c:pt idx="865">
                  <c:v>1024.0419999999999</c:v>
                </c:pt>
                <c:pt idx="866">
                  <c:v>1024.8140000000001</c:v>
                </c:pt>
                <c:pt idx="867">
                  <c:v>1025.6120000000001</c:v>
                </c:pt>
                <c:pt idx="868">
                  <c:v>1026.42</c:v>
                </c:pt>
                <c:pt idx="869">
                  <c:v>1027.212</c:v>
                </c:pt>
                <c:pt idx="870">
                  <c:v>1028.008</c:v>
                </c:pt>
                <c:pt idx="871">
                  <c:v>1028.78</c:v>
                </c:pt>
                <c:pt idx="872">
                  <c:v>1029.579</c:v>
                </c:pt>
                <c:pt idx="873">
                  <c:v>1030.3879999999999</c:v>
                </c:pt>
                <c:pt idx="874">
                  <c:v>1031.184</c:v>
                </c:pt>
                <c:pt idx="875">
                  <c:v>1031.982</c:v>
                </c:pt>
                <c:pt idx="876">
                  <c:v>1032.771</c:v>
                </c:pt>
                <c:pt idx="877">
                  <c:v>1033.5719999999999</c:v>
                </c:pt>
                <c:pt idx="878">
                  <c:v>1034.355</c:v>
                </c:pt>
                <c:pt idx="879">
                  <c:v>1035.145</c:v>
                </c:pt>
                <c:pt idx="880">
                  <c:v>1035.925</c:v>
                </c:pt>
                <c:pt idx="881">
                  <c:v>1036.7380000000001</c:v>
                </c:pt>
                <c:pt idx="882">
                  <c:v>1037.5329999999999</c:v>
                </c:pt>
                <c:pt idx="883">
                  <c:v>1038.3140000000001</c:v>
                </c:pt>
                <c:pt idx="884">
                  <c:v>1039.1210000000001</c:v>
                </c:pt>
                <c:pt idx="885">
                  <c:v>1039.9100000000001</c:v>
                </c:pt>
                <c:pt idx="886">
                  <c:v>1040.7190000000001</c:v>
                </c:pt>
                <c:pt idx="887">
                  <c:v>1041.499</c:v>
                </c:pt>
                <c:pt idx="888">
                  <c:v>1042.287</c:v>
                </c:pt>
                <c:pt idx="889">
                  <c:v>1043.0609999999999</c:v>
                </c:pt>
                <c:pt idx="890">
                  <c:v>1043.856</c:v>
                </c:pt>
                <c:pt idx="891">
                  <c:v>1044.6559999999999</c:v>
                </c:pt>
                <c:pt idx="892">
                  <c:v>1045.44</c:v>
                </c:pt>
                <c:pt idx="893">
                  <c:v>1046.239</c:v>
                </c:pt>
                <c:pt idx="894">
                  <c:v>1047.0540000000001</c:v>
                </c:pt>
                <c:pt idx="895">
                  <c:v>1047.8499999999999</c:v>
                </c:pt>
                <c:pt idx="896">
                  <c:v>1048.625</c:v>
                </c:pt>
                <c:pt idx="897">
                  <c:v>1049.422</c:v>
                </c:pt>
                <c:pt idx="898">
                  <c:v>1050.204</c:v>
                </c:pt>
                <c:pt idx="899">
                  <c:v>1050.9939999999999</c:v>
                </c:pt>
                <c:pt idx="900">
                  <c:v>1051.78</c:v>
                </c:pt>
                <c:pt idx="901">
                  <c:v>1052.549</c:v>
                </c:pt>
                <c:pt idx="902">
                  <c:v>1053.356</c:v>
                </c:pt>
                <c:pt idx="903">
                  <c:v>1054.1510000000001</c:v>
                </c:pt>
                <c:pt idx="904">
                  <c:v>1054.9580000000001</c:v>
                </c:pt>
                <c:pt idx="905">
                  <c:v>1055.7260000000001</c:v>
                </c:pt>
                <c:pt idx="906">
                  <c:v>1056.519</c:v>
                </c:pt>
                <c:pt idx="907">
                  <c:v>1057.319</c:v>
                </c:pt>
                <c:pt idx="908">
                  <c:v>1058.1279999999999</c:v>
                </c:pt>
                <c:pt idx="909">
                  <c:v>1058.9100000000001</c:v>
                </c:pt>
                <c:pt idx="910">
                  <c:v>1059.7049999999999</c:v>
                </c:pt>
                <c:pt idx="911">
                  <c:v>1060.5170000000001</c:v>
                </c:pt>
                <c:pt idx="912">
                  <c:v>1061.2750000000001</c:v>
                </c:pt>
                <c:pt idx="913">
                  <c:v>1062.078</c:v>
                </c:pt>
                <c:pt idx="914">
                  <c:v>1062.864</c:v>
                </c:pt>
                <c:pt idx="915">
                  <c:v>1063.664</c:v>
                </c:pt>
                <c:pt idx="916">
                  <c:v>1064.479</c:v>
                </c:pt>
                <c:pt idx="917">
                  <c:v>1065.2550000000001</c:v>
                </c:pt>
                <c:pt idx="918">
                  <c:v>1066.069</c:v>
                </c:pt>
                <c:pt idx="919">
                  <c:v>1066.845</c:v>
                </c:pt>
                <c:pt idx="920">
                  <c:v>1067.643</c:v>
                </c:pt>
                <c:pt idx="921">
                  <c:v>1068.42</c:v>
                </c:pt>
                <c:pt idx="922">
                  <c:v>1069.2180000000001</c:v>
                </c:pt>
                <c:pt idx="923">
                  <c:v>1070.0050000000001</c:v>
                </c:pt>
                <c:pt idx="924">
                  <c:v>1070.807</c:v>
                </c:pt>
                <c:pt idx="925">
                  <c:v>1071.606</c:v>
                </c:pt>
                <c:pt idx="926">
                  <c:v>1072.395</c:v>
                </c:pt>
                <c:pt idx="927">
                  <c:v>1073.1859999999999</c:v>
                </c:pt>
                <c:pt idx="928">
                  <c:v>1073.9949999999999</c:v>
                </c:pt>
                <c:pt idx="929">
                  <c:v>1074.7850000000001</c:v>
                </c:pt>
                <c:pt idx="930">
                  <c:v>1075.569</c:v>
                </c:pt>
                <c:pt idx="931">
                  <c:v>1076.3579999999999</c:v>
                </c:pt>
                <c:pt idx="932">
                  <c:v>1077.152</c:v>
                </c:pt>
                <c:pt idx="933">
                  <c:v>1077.932</c:v>
                </c:pt>
                <c:pt idx="934">
                  <c:v>1078.7280000000001</c:v>
                </c:pt>
                <c:pt idx="935">
                  <c:v>1079.492</c:v>
                </c:pt>
                <c:pt idx="936">
                  <c:v>1080.306</c:v>
                </c:pt>
                <c:pt idx="937">
                  <c:v>1081.0999999999999</c:v>
                </c:pt>
                <c:pt idx="938">
                  <c:v>1081.9069999999999</c:v>
                </c:pt>
                <c:pt idx="939">
                  <c:v>1082.6690000000001</c:v>
                </c:pt>
                <c:pt idx="940">
                  <c:v>1083.4670000000001</c:v>
                </c:pt>
                <c:pt idx="941">
                  <c:v>1084.252</c:v>
                </c:pt>
                <c:pt idx="942">
                  <c:v>1085.0540000000001</c:v>
                </c:pt>
                <c:pt idx="943">
                  <c:v>1085.8499999999999</c:v>
                </c:pt>
                <c:pt idx="944">
                  <c:v>1086.6300000000001</c:v>
                </c:pt>
                <c:pt idx="945">
                  <c:v>1087.43</c:v>
                </c:pt>
                <c:pt idx="946">
                  <c:v>1088.194</c:v>
                </c:pt>
                <c:pt idx="947">
                  <c:v>1088.9860000000001</c:v>
                </c:pt>
                <c:pt idx="948">
                  <c:v>1089.7919999999999</c:v>
                </c:pt>
                <c:pt idx="949">
                  <c:v>1090.5630000000001</c:v>
                </c:pt>
                <c:pt idx="950">
                  <c:v>1091.365</c:v>
                </c:pt>
                <c:pt idx="951">
                  <c:v>1092.1590000000001</c:v>
                </c:pt>
                <c:pt idx="952">
                  <c:v>1092.9590000000001</c:v>
                </c:pt>
                <c:pt idx="953">
                  <c:v>1093.7370000000001</c:v>
                </c:pt>
                <c:pt idx="954">
                  <c:v>1094.5309999999999</c:v>
                </c:pt>
                <c:pt idx="955">
                  <c:v>1095.33</c:v>
                </c:pt>
                <c:pt idx="956">
                  <c:v>1096.1099999999999</c:v>
                </c:pt>
                <c:pt idx="957">
                  <c:v>1096.9069999999999</c:v>
                </c:pt>
                <c:pt idx="958">
                  <c:v>1097.6969999999999</c:v>
                </c:pt>
                <c:pt idx="959">
                  <c:v>1098.5050000000001</c:v>
                </c:pt>
                <c:pt idx="960">
                  <c:v>1099.2850000000001</c:v>
                </c:pt>
                <c:pt idx="961">
                  <c:v>1100.1010000000001</c:v>
                </c:pt>
                <c:pt idx="962">
                  <c:v>1100.8779999999999</c:v>
                </c:pt>
                <c:pt idx="963">
                  <c:v>1101.664</c:v>
                </c:pt>
                <c:pt idx="964">
                  <c:v>1102.4770000000001</c:v>
                </c:pt>
                <c:pt idx="965">
                  <c:v>1103.2660000000001</c:v>
                </c:pt>
                <c:pt idx="966">
                  <c:v>1104.059</c:v>
                </c:pt>
                <c:pt idx="967">
                  <c:v>1104.8599999999999</c:v>
                </c:pt>
                <c:pt idx="968">
                  <c:v>1105.6559999999999</c:v>
                </c:pt>
                <c:pt idx="969">
                  <c:v>1106.4349999999999</c:v>
                </c:pt>
                <c:pt idx="970">
                  <c:v>1107.25</c:v>
                </c:pt>
                <c:pt idx="971">
                  <c:v>1108.03</c:v>
                </c:pt>
                <c:pt idx="972">
                  <c:v>1108.8230000000001</c:v>
                </c:pt>
                <c:pt idx="973">
                  <c:v>1109.6110000000001</c:v>
                </c:pt>
                <c:pt idx="974">
                  <c:v>1110.402</c:v>
                </c:pt>
                <c:pt idx="975">
                  <c:v>1111.1949999999999</c:v>
                </c:pt>
                <c:pt idx="976">
                  <c:v>1111.973</c:v>
                </c:pt>
                <c:pt idx="977">
                  <c:v>1112.777</c:v>
                </c:pt>
                <c:pt idx="978">
                  <c:v>1113.558</c:v>
                </c:pt>
                <c:pt idx="979">
                  <c:v>1114.356</c:v>
                </c:pt>
                <c:pt idx="980">
                  <c:v>1115.143</c:v>
                </c:pt>
                <c:pt idx="981">
                  <c:v>1115.9179999999999</c:v>
                </c:pt>
                <c:pt idx="982">
                  <c:v>1116.7349999999999</c:v>
                </c:pt>
                <c:pt idx="983">
                  <c:v>1117.5039999999999</c:v>
                </c:pt>
                <c:pt idx="984">
                  <c:v>1118.3009999999999</c:v>
                </c:pt>
                <c:pt idx="985">
                  <c:v>1119.106</c:v>
                </c:pt>
                <c:pt idx="986">
                  <c:v>1119.9179999999999</c:v>
                </c:pt>
                <c:pt idx="987">
                  <c:v>1120.6949999999999</c:v>
                </c:pt>
                <c:pt idx="988">
                  <c:v>1121.4939999999999</c:v>
                </c:pt>
                <c:pt idx="989">
                  <c:v>1122.2940000000001</c:v>
                </c:pt>
                <c:pt idx="990">
                  <c:v>1123.069</c:v>
                </c:pt>
                <c:pt idx="991">
                  <c:v>1123.8720000000001</c:v>
                </c:pt>
                <c:pt idx="992">
                  <c:v>1124.654</c:v>
                </c:pt>
                <c:pt idx="993">
                  <c:v>1125.462</c:v>
                </c:pt>
                <c:pt idx="994">
                  <c:v>1126.2439999999999</c:v>
                </c:pt>
                <c:pt idx="995">
                  <c:v>1127.04</c:v>
                </c:pt>
                <c:pt idx="996">
                  <c:v>1127.825</c:v>
                </c:pt>
                <c:pt idx="997">
                  <c:v>1128.6099999999999</c:v>
                </c:pt>
                <c:pt idx="998">
                  <c:v>1129.4079999999999</c:v>
                </c:pt>
                <c:pt idx="999">
                  <c:v>1130.2090000000001</c:v>
                </c:pt>
                <c:pt idx="1000">
                  <c:v>1131.001</c:v>
                </c:pt>
                <c:pt idx="1001">
                  <c:v>1131.807</c:v>
                </c:pt>
                <c:pt idx="1002">
                  <c:v>1132.6099999999999</c:v>
                </c:pt>
                <c:pt idx="1003">
                  <c:v>1133.3630000000001</c:v>
                </c:pt>
                <c:pt idx="1004">
                  <c:v>1134.1759999999999</c:v>
                </c:pt>
                <c:pt idx="1005">
                  <c:v>1134.973</c:v>
                </c:pt>
                <c:pt idx="1006">
                  <c:v>1135.752</c:v>
                </c:pt>
                <c:pt idx="1007">
                  <c:v>1136.559</c:v>
                </c:pt>
                <c:pt idx="1008">
                  <c:v>1137.3340000000001</c:v>
                </c:pt>
                <c:pt idx="1009">
                  <c:v>1138.1420000000001</c:v>
                </c:pt>
                <c:pt idx="1010">
                  <c:v>1138.931</c:v>
                </c:pt>
                <c:pt idx="1011">
                  <c:v>1139.7339999999999</c:v>
                </c:pt>
                <c:pt idx="1012">
                  <c:v>1140.5319999999999</c:v>
                </c:pt>
                <c:pt idx="1013">
                  <c:v>1141.3219999999999</c:v>
                </c:pt>
                <c:pt idx="1014">
                  <c:v>1142.1089999999999</c:v>
                </c:pt>
                <c:pt idx="1015">
                  <c:v>1142.896</c:v>
                </c:pt>
                <c:pt idx="1016">
                  <c:v>1143.683</c:v>
                </c:pt>
                <c:pt idx="1017">
                  <c:v>1144.47</c:v>
                </c:pt>
                <c:pt idx="1018">
                  <c:v>1145.278</c:v>
                </c:pt>
                <c:pt idx="1019">
                  <c:v>1146.0740000000001</c:v>
                </c:pt>
                <c:pt idx="1020">
                  <c:v>1146.867</c:v>
                </c:pt>
                <c:pt idx="1021">
                  <c:v>1147.662</c:v>
                </c:pt>
                <c:pt idx="1022">
                  <c:v>1148.454</c:v>
                </c:pt>
                <c:pt idx="1023">
                  <c:v>1149.252</c:v>
                </c:pt>
                <c:pt idx="1024">
                  <c:v>1150.038</c:v>
                </c:pt>
                <c:pt idx="1025">
                  <c:v>1150.825</c:v>
                </c:pt>
                <c:pt idx="1026">
                  <c:v>1151.604</c:v>
                </c:pt>
                <c:pt idx="1027">
                  <c:v>1152.4090000000001</c:v>
                </c:pt>
                <c:pt idx="1028">
                  <c:v>1153.2</c:v>
                </c:pt>
                <c:pt idx="1029">
                  <c:v>1153.9839999999999</c:v>
                </c:pt>
                <c:pt idx="1030">
                  <c:v>1154.7560000000001</c:v>
                </c:pt>
                <c:pt idx="1031">
                  <c:v>1155.5540000000001</c:v>
                </c:pt>
                <c:pt idx="1032">
                  <c:v>1156.3420000000001</c:v>
                </c:pt>
                <c:pt idx="1033">
                  <c:v>1157.1510000000001</c:v>
                </c:pt>
                <c:pt idx="1034">
                  <c:v>1157.952</c:v>
                </c:pt>
                <c:pt idx="1035">
                  <c:v>1158.7429999999999</c:v>
                </c:pt>
                <c:pt idx="1036">
                  <c:v>1159.5340000000001</c:v>
                </c:pt>
                <c:pt idx="1037">
                  <c:v>1160.3150000000001</c:v>
                </c:pt>
                <c:pt idx="1038">
                  <c:v>1161.088</c:v>
                </c:pt>
                <c:pt idx="1039">
                  <c:v>1161.893</c:v>
                </c:pt>
                <c:pt idx="1040">
                  <c:v>1162.672</c:v>
                </c:pt>
                <c:pt idx="1041">
                  <c:v>1163.4770000000001</c:v>
                </c:pt>
                <c:pt idx="1042">
                  <c:v>1164.2619999999999</c:v>
                </c:pt>
                <c:pt idx="1043">
                  <c:v>1165.0719999999999</c:v>
                </c:pt>
                <c:pt idx="1044">
                  <c:v>1165.8520000000001</c:v>
                </c:pt>
                <c:pt idx="1045">
                  <c:v>1166.6610000000001</c:v>
                </c:pt>
                <c:pt idx="1046">
                  <c:v>1167.4549999999999</c:v>
                </c:pt>
                <c:pt idx="1047">
                  <c:v>1168.24</c:v>
                </c:pt>
                <c:pt idx="1048">
                  <c:v>1169.0250000000001</c:v>
                </c:pt>
                <c:pt idx="1049">
                  <c:v>1169.808</c:v>
                </c:pt>
                <c:pt idx="1050">
                  <c:v>1170.6010000000001</c:v>
                </c:pt>
                <c:pt idx="1051">
                  <c:v>1171.3869999999999</c:v>
                </c:pt>
                <c:pt idx="1052">
                  <c:v>1172.182</c:v>
                </c:pt>
                <c:pt idx="1053">
                  <c:v>1172.9929999999999</c:v>
                </c:pt>
                <c:pt idx="1054">
                  <c:v>1173.777</c:v>
                </c:pt>
                <c:pt idx="1055">
                  <c:v>1174.5999999999999</c:v>
                </c:pt>
                <c:pt idx="1056">
                  <c:v>1175.4000000000001</c:v>
                </c:pt>
                <c:pt idx="1057">
                  <c:v>1176.1859999999999</c:v>
                </c:pt>
                <c:pt idx="1058">
                  <c:v>1176.9780000000001</c:v>
                </c:pt>
                <c:pt idx="1059">
                  <c:v>1177.76</c:v>
                </c:pt>
                <c:pt idx="1060">
                  <c:v>1178.546</c:v>
                </c:pt>
                <c:pt idx="1061">
                  <c:v>1179.375</c:v>
                </c:pt>
                <c:pt idx="1062">
                  <c:v>1180.153</c:v>
                </c:pt>
                <c:pt idx="1063">
                  <c:v>1180.9449999999999</c:v>
                </c:pt>
                <c:pt idx="1064">
                  <c:v>1181.729</c:v>
                </c:pt>
                <c:pt idx="1065">
                  <c:v>1182.518</c:v>
                </c:pt>
                <c:pt idx="1066">
                  <c:v>1183.3230000000001</c:v>
                </c:pt>
                <c:pt idx="1067">
                  <c:v>1184.114</c:v>
                </c:pt>
                <c:pt idx="1068">
                  <c:v>1184.924</c:v>
                </c:pt>
                <c:pt idx="1069">
                  <c:v>1185.723</c:v>
                </c:pt>
                <c:pt idx="1070">
                  <c:v>1186.499</c:v>
                </c:pt>
                <c:pt idx="1071">
                  <c:v>1187.2809999999999</c:v>
                </c:pt>
                <c:pt idx="1072">
                  <c:v>1188.0530000000001</c:v>
                </c:pt>
                <c:pt idx="1073">
                  <c:v>1188.846</c:v>
                </c:pt>
                <c:pt idx="1074">
                  <c:v>1189.6400000000001</c:v>
                </c:pt>
                <c:pt idx="1075">
                  <c:v>1190.4390000000001</c:v>
                </c:pt>
                <c:pt idx="1076">
                  <c:v>1191.229</c:v>
                </c:pt>
                <c:pt idx="1077">
                  <c:v>1192.039</c:v>
                </c:pt>
                <c:pt idx="1078">
                  <c:v>1192.819</c:v>
                </c:pt>
                <c:pt idx="1079">
                  <c:v>1193.627</c:v>
                </c:pt>
                <c:pt idx="1080">
                  <c:v>1194.422</c:v>
                </c:pt>
                <c:pt idx="1081">
                  <c:v>1195.213</c:v>
                </c:pt>
                <c:pt idx="1082">
                  <c:v>1196</c:v>
                </c:pt>
                <c:pt idx="1083">
                  <c:v>1196.787</c:v>
                </c:pt>
                <c:pt idx="1084">
                  <c:v>1197.567</c:v>
                </c:pt>
                <c:pt idx="1085">
                  <c:v>1198.366</c:v>
                </c:pt>
                <c:pt idx="1086">
                  <c:v>1199.154</c:v>
                </c:pt>
                <c:pt idx="1087">
                  <c:v>1199.9739999999999</c:v>
                </c:pt>
                <c:pt idx="1088">
                  <c:v>1200.759</c:v>
                </c:pt>
                <c:pt idx="1089">
                  <c:v>1201.576</c:v>
                </c:pt>
                <c:pt idx="1090">
                  <c:v>1202.374</c:v>
                </c:pt>
                <c:pt idx="1091">
                  <c:v>1203.1489999999999</c:v>
                </c:pt>
                <c:pt idx="1092">
                  <c:v>1203.941</c:v>
                </c:pt>
                <c:pt idx="1093">
                  <c:v>1204.7439999999999</c:v>
                </c:pt>
                <c:pt idx="1094">
                  <c:v>1205.51</c:v>
                </c:pt>
                <c:pt idx="1095">
                  <c:v>1206.317</c:v>
                </c:pt>
                <c:pt idx="1096">
                  <c:v>1207.0999999999999</c:v>
                </c:pt>
                <c:pt idx="1097">
                  <c:v>1207.893</c:v>
                </c:pt>
                <c:pt idx="1098">
                  <c:v>1208.6769999999999</c:v>
                </c:pt>
                <c:pt idx="1099">
                  <c:v>1209.4849999999999</c:v>
                </c:pt>
                <c:pt idx="1100">
                  <c:v>1210.2829999999999</c:v>
                </c:pt>
                <c:pt idx="1101">
                  <c:v>1211.08</c:v>
                </c:pt>
                <c:pt idx="1102">
                  <c:v>1211.8699999999999</c:v>
                </c:pt>
                <c:pt idx="1103">
                  <c:v>1212.6849999999999</c:v>
                </c:pt>
                <c:pt idx="1104">
                  <c:v>1213.462</c:v>
                </c:pt>
                <c:pt idx="1105">
                  <c:v>1214.2470000000001</c:v>
                </c:pt>
                <c:pt idx="1106">
                  <c:v>1215.0229999999999</c:v>
                </c:pt>
                <c:pt idx="1107">
                  <c:v>1215.8130000000001</c:v>
                </c:pt>
                <c:pt idx="1108">
                  <c:v>1216.6110000000001</c:v>
                </c:pt>
                <c:pt idx="1109">
                  <c:v>1217.43</c:v>
                </c:pt>
                <c:pt idx="1110">
                  <c:v>1218.2239999999999</c:v>
                </c:pt>
                <c:pt idx="1111">
                  <c:v>1219.021</c:v>
                </c:pt>
                <c:pt idx="1112">
                  <c:v>1219.8030000000001</c:v>
                </c:pt>
                <c:pt idx="1113">
                  <c:v>1220.5999999999999</c:v>
                </c:pt>
                <c:pt idx="1114">
                  <c:v>1221.3800000000001</c:v>
                </c:pt>
                <c:pt idx="1115">
                  <c:v>1222.1669999999999</c:v>
                </c:pt>
                <c:pt idx="1116">
                  <c:v>1222.9659999999999</c:v>
                </c:pt>
                <c:pt idx="1117">
                  <c:v>1223.748</c:v>
                </c:pt>
                <c:pt idx="1118">
                  <c:v>1224.55</c:v>
                </c:pt>
                <c:pt idx="1119">
                  <c:v>1225.3330000000001</c:v>
                </c:pt>
                <c:pt idx="1120">
                  <c:v>1226.1320000000001</c:v>
                </c:pt>
                <c:pt idx="1121">
                  <c:v>1226.9290000000001</c:v>
                </c:pt>
                <c:pt idx="1122">
                  <c:v>1227.7170000000001</c:v>
                </c:pt>
                <c:pt idx="1123">
                  <c:v>1228.519</c:v>
                </c:pt>
                <c:pt idx="1124">
                  <c:v>1229.3130000000001</c:v>
                </c:pt>
                <c:pt idx="1125">
                  <c:v>1230.1079999999999</c:v>
                </c:pt>
                <c:pt idx="1126">
                  <c:v>1230.883</c:v>
                </c:pt>
                <c:pt idx="1127">
                  <c:v>1231.674</c:v>
                </c:pt>
                <c:pt idx="1128">
                  <c:v>1232.452</c:v>
                </c:pt>
                <c:pt idx="1129">
                  <c:v>1233.2560000000001</c:v>
                </c:pt>
                <c:pt idx="1130">
                  <c:v>1234.049</c:v>
                </c:pt>
                <c:pt idx="1131">
                  <c:v>1234.847</c:v>
                </c:pt>
                <c:pt idx="1132">
                  <c:v>1235.6310000000001</c:v>
                </c:pt>
                <c:pt idx="1133">
                  <c:v>1236.431</c:v>
                </c:pt>
                <c:pt idx="1134">
                  <c:v>1237.2159999999999</c:v>
                </c:pt>
                <c:pt idx="1135">
                  <c:v>1238.001</c:v>
                </c:pt>
                <c:pt idx="1136">
                  <c:v>1238.8040000000001</c:v>
                </c:pt>
                <c:pt idx="1137">
                  <c:v>1239.598</c:v>
                </c:pt>
                <c:pt idx="1138">
                  <c:v>1240.393</c:v>
                </c:pt>
                <c:pt idx="1139">
                  <c:v>1241.17</c:v>
                </c:pt>
                <c:pt idx="1140">
                  <c:v>1241.94</c:v>
                </c:pt>
                <c:pt idx="1141">
                  <c:v>1242.7439999999999</c:v>
                </c:pt>
                <c:pt idx="1142">
                  <c:v>1243.5319999999999</c:v>
                </c:pt>
                <c:pt idx="1143">
                  <c:v>1244.33</c:v>
                </c:pt>
                <c:pt idx="1144">
                  <c:v>1245.1420000000001</c:v>
                </c:pt>
                <c:pt idx="1145">
                  <c:v>1245.9380000000001</c:v>
                </c:pt>
                <c:pt idx="1146">
                  <c:v>1246.732</c:v>
                </c:pt>
                <c:pt idx="1147">
                  <c:v>1247.527</c:v>
                </c:pt>
                <c:pt idx="1148">
                  <c:v>1248.299</c:v>
                </c:pt>
                <c:pt idx="1149">
                  <c:v>1249.088</c:v>
                </c:pt>
                <c:pt idx="1150">
                  <c:v>1249.8920000000001</c:v>
                </c:pt>
                <c:pt idx="1151">
                  <c:v>1250.6859999999999</c:v>
                </c:pt>
                <c:pt idx="1152">
                  <c:v>1251.4960000000001</c:v>
                </c:pt>
                <c:pt idx="1153">
                  <c:v>1252.288</c:v>
                </c:pt>
                <c:pt idx="1154">
                  <c:v>1253.087</c:v>
                </c:pt>
                <c:pt idx="1155">
                  <c:v>1253.864</c:v>
                </c:pt>
                <c:pt idx="1156">
                  <c:v>1254.644</c:v>
                </c:pt>
                <c:pt idx="1157">
                  <c:v>1255.461</c:v>
                </c:pt>
                <c:pt idx="1158">
                  <c:v>1256.252</c:v>
                </c:pt>
                <c:pt idx="1159">
                  <c:v>1257.038</c:v>
                </c:pt>
                <c:pt idx="1160">
                  <c:v>1257.8489999999999</c:v>
                </c:pt>
                <c:pt idx="1161">
                  <c:v>1258.634</c:v>
                </c:pt>
                <c:pt idx="1162">
                  <c:v>1259.3979999999999</c:v>
                </c:pt>
                <c:pt idx="1163">
                  <c:v>1260.203</c:v>
                </c:pt>
                <c:pt idx="1164">
                  <c:v>1260.9870000000001</c:v>
                </c:pt>
                <c:pt idx="1165">
                  <c:v>1261.79</c:v>
                </c:pt>
                <c:pt idx="1166">
                  <c:v>1262.577</c:v>
                </c:pt>
                <c:pt idx="1167">
                  <c:v>1263.3679999999999</c:v>
                </c:pt>
                <c:pt idx="1168">
                  <c:v>1264.152</c:v>
                </c:pt>
                <c:pt idx="1169">
                  <c:v>1264.9290000000001</c:v>
                </c:pt>
                <c:pt idx="1170">
                  <c:v>1265.7349999999999</c:v>
                </c:pt>
                <c:pt idx="1171">
                  <c:v>1266.5239999999999</c:v>
                </c:pt>
                <c:pt idx="1172">
                  <c:v>1267.3050000000001</c:v>
                </c:pt>
                <c:pt idx="1173">
                  <c:v>1268.0940000000001</c:v>
                </c:pt>
                <c:pt idx="1174">
                  <c:v>1268.8800000000001</c:v>
                </c:pt>
                <c:pt idx="1175">
                  <c:v>1269.6669999999999</c:v>
                </c:pt>
                <c:pt idx="1176">
                  <c:v>1270.4570000000001</c:v>
                </c:pt>
                <c:pt idx="1177">
                  <c:v>1271.242</c:v>
                </c:pt>
                <c:pt idx="1178">
                  <c:v>1272.0519999999999</c:v>
                </c:pt>
                <c:pt idx="1179">
                  <c:v>1272.835</c:v>
                </c:pt>
                <c:pt idx="1180">
                  <c:v>1273.645</c:v>
                </c:pt>
                <c:pt idx="1181">
                  <c:v>1274.4390000000001</c:v>
                </c:pt>
                <c:pt idx="1182">
                  <c:v>1275.2159999999999</c:v>
                </c:pt>
                <c:pt idx="1183">
                  <c:v>1276.002</c:v>
                </c:pt>
                <c:pt idx="1184">
                  <c:v>1276.808</c:v>
                </c:pt>
                <c:pt idx="1185">
                  <c:v>1277.587</c:v>
                </c:pt>
                <c:pt idx="1186">
                  <c:v>1278.3979999999999</c:v>
                </c:pt>
                <c:pt idx="1187">
                  <c:v>1279.2059999999999</c:v>
                </c:pt>
                <c:pt idx="1188">
                  <c:v>1279.9880000000001</c:v>
                </c:pt>
                <c:pt idx="1189">
                  <c:v>1280.7619999999999</c:v>
                </c:pt>
                <c:pt idx="1190">
                  <c:v>1281.57</c:v>
                </c:pt>
                <c:pt idx="1191">
                  <c:v>1282.3420000000001</c:v>
                </c:pt>
                <c:pt idx="1192">
                  <c:v>1283.1610000000001</c:v>
                </c:pt>
                <c:pt idx="1193">
                  <c:v>1283.9559999999999</c:v>
                </c:pt>
                <c:pt idx="1194">
                  <c:v>1284.7739999999999</c:v>
                </c:pt>
                <c:pt idx="1195">
                  <c:v>1285.5619999999999</c:v>
                </c:pt>
                <c:pt idx="1196">
                  <c:v>1286.338</c:v>
                </c:pt>
                <c:pt idx="1197">
                  <c:v>1287.1189999999999</c:v>
                </c:pt>
                <c:pt idx="1198">
                  <c:v>1287.912</c:v>
                </c:pt>
                <c:pt idx="1199">
                  <c:v>1288.702</c:v>
                </c:pt>
                <c:pt idx="1200">
                  <c:v>1289.5150000000001</c:v>
                </c:pt>
                <c:pt idx="1201">
                  <c:v>1290.298</c:v>
                </c:pt>
                <c:pt idx="1202">
                  <c:v>1291.107</c:v>
                </c:pt>
                <c:pt idx="1203">
                  <c:v>1291.8820000000001</c:v>
                </c:pt>
                <c:pt idx="1204">
                  <c:v>1292.6849999999999</c:v>
                </c:pt>
                <c:pt idx="1205">
                  <c:v>1293.4670000000001</c:v>
                </c:pt>
                <c:pt idx="1206">
                  <c:v>1294.261</c:v>
                </c:pt>
                <c:pt idx="1207">
                  <c:v>1295.0429999999999</c:v>
                </c:pt>
                <c:pt idx="1208">
                  <c:v>1295.838</c:v>
                </c:pt>
                <c:pt idx="1209">
                  <c:v>1296.624</c:v>
                </c:pt>
                <c:pt idx="1210">
                  <c:v>1297.4159999999999</c:v>
                </c:pt>
                <c:pt idx="1211">
                  <c:v>1298.2059999999999</c:v>
                </c:pt>
                <c:pt idx="1212">
                  <c:v>1299.0039999999999</c:v>
                </c:pt>
                <c:pt idx="1213">
                  <c:v>1299.78</c:v>
                </c:pt>
                <c:pt idx="1214">
                  <c:v>1300.5999999999999</c:v>
                </c:pt>
                <c:pt idx="1215">
                  <c:v>1301.393</c:v>
                </c:pt>
                <c:pt idx="1216">
                  <c:v>1302.1759999999999</c:v>
                </c:pt>
                <c:pt idx="1217">
                  <c:v>1302.9739999999999</c:v>
                </c:pt>
                <c:pt idx="1218">
                  <c:v>1303.7619999999999</c:v>
                </c:pt>
                <c:pt idx="1219">
                  <c:v>1304.5329999999999</c:v>
                </c:pt>
                <c:pt idx="1220">
                  <c:v>1305.3389999999999</c:v>
                </c:pt>
                <c:pt idx="1221">
                  <c:v>1306.133</c:v>
                </c:pt>
                <c:pt idx="1222">
                  <c:v>1306.932</c:v>
                </c:pt>
                <c:pt idx="1223">
                  <c:v>1307.702</c:v>
                </c:pt>
                <c:pt idx="1224">
                  <c:v>1308.5060000000001</c:v>
                </c:pt>
                <c:pt idx="1225">
                  <c:v>1309.2819999999999</c:v>
                </c:pt>
                <c:pt idx="1226">
                  <c:v>1310.0709999999999</c:v>
                </c:pt>
                <c:pt idx="1227">
                  <c:v>1310.8989999999999</c:v>
                </c:pt>
                <c:pt idx="1228">
                  <c:v>1311.681</c:v>
                </c:pt>
                <c:pt idx="1229">
                  <c:v>1312.4690000000001</c:v>
                </c:pt>
                <c:pt idx="1230">
                  <c:v>1313.2470000000001</c:v>
                </c:pt>
                <c:pt idx="1231">
                  <c:v>1314.0250000000001</c:v>
                </c:pt>
                <c:pt idx="1232">
                  <c:v>1314.819</c:v>
                </c:pt>
                <c:pt idx="1233">
                  <c:v>1315.616</c:v>
                </c:pt>
                <c:pt idx="1234">
                  <c:v>1316.424</c:v>
                </c:pt>
                <c:pt idx="1235">
                  <c:v>1317.22</c:v>
                </c:pt>
                <c:pt idx="1236">
                  <c:v>1318.0229999999999</c:v>
                </c:pt>
                <c:pt idx="1237">
                  <c:v>1318.817</c:v>
                </c:pt>
                <c:pt idx="1238">
                  <c:v>1319.627</c:v>
                </c:pt>
                <c:pt idx="1239">
                  <c:v>1320.402</c:v>
                </c:pt>
                <c:pt idx="1240">
                  <c:v>1321.1969999999999</c:v>
                </c:pt>
                <c:pt idx="1241">
                  <c:v>1321.9839999999999</c:v>
                </c:pt>
                <c:pt idx="1242">
                  <c:v>1322.7840000000001</c:v>
                </c:pt>
                <c:pt idx="1243">
                  <c:v>1323.5909999999999</c:v>
                </c:pt>
                <c:pt idx="1244">
                  <c:v>1324.3720000000001</c:v>
                </c:pt>
                <c:pt idx="1245">
                  <c:v>1325.1610000000001</c:v>
                </c:pt>
                <c:pt idx="1246">
                  <c:v>1325.9580000000001</c:v>
                </c:pt>
                <c:pt idx="1247">
                  <c:v>1326.748</c:v>
                </c:pt>
                <c:pt idx="1248">
                  <c:v>1327.557</c:v>
                </c:pt>
                <c:pt idx="1249">
                  <c:v>1328.3620000000001</c:v>
                </c:pt>
                <c:pt idx="1250">
                  <c:v>1329.1369999999999</c:v>
                </c:pt>
                <c:pt idx="1251">
                  <c:v>1329.94</c:v>
                </c:pt>
                <c:pt idx="1252">
                  <c:v>1330.723</c:v>
                </c:pt>
                <c:pt idx="1253">
                  <c:v>1331.489</c:v>
                </c:pt>
                <c:pt idx="1254">
                  <c:v>1332.308</c:v>
                </c:pt>
                <c:pt idx="1255">
                  <c:v>1333.0719999999999</c:v>
                </c:pt>
                <c:pt idx="1256">
                  <c:v>1333.885</c:v>
                </c:pt>
                <c:pt idx="1257">
                  <c:v>1334.672</c:v>
                </c:pt>
                <c:pt idx="1258">
                  <c:v>1335.4690000000001</c:v>
                </c:pt>
                <c:pt idx="1259">
                  <c:v>1336.268</c:v>
                </c:pt>
                <c:pt idx="1260">
                  <c:v>1337.0509999999999</c:v>
                </c:pt>
                <c:pt idx="1261">
                  <c:v>1337.866</c:v>
                </c:pt>
                <c:pt idx="1262">
                  <c:v>1338.6469999999999</c:v>
                </c:pt>
                <c:pt idx="1263">
                  <c:v>1339.431</c:v>
                </c:pt>
                <c:pt idx="1264">
                  <c:v>1340.2070000000001</c:v>
                </c:pt>
                <c:pt idx="1265">
                  <c:v>1340.9929999999999</c:v>
                </c:pt>
                <c:pt idx="1266">
                  <c:v>1341.779</c:v>
                </c:pt>
                <c:pt idx="1267">
                  <c:v>1342.5719999999999</c:v>
                </c:pt>
                <c:pt idx="1268">
                  <c:v>1343.3779999999999</c:v>
                </c:pt>
                <c:pt idx="1269">
                  <c:v>1344.18</c:v>
                </c:pt>
                <c:pt idx="1270">
                  <c:v>1344.9870000000001</c:v>
                </c:pt>
                <c:pt idx="1271">
                  <c:v>1345.7660000000001</c:v>
                </c:pt>
                <c:pt idx="1272">
                  <c:v>1346.567</c:v>
                </c:pt>
                <c:pt idx="1273">
                  <c:v>1347.3320000000001</c:v>
                </c:pt>
                <c:pt idx="1274">
                  <c:v>1348.1189999999999</c:v>
                </c:pt>
                <c:pt idx="1275">
                  <c:v>1348.9179999999999</c:v>
                </c:pt>
                <c:pt idx="1276">
                  <c:v>1349.703</c:v>
                </c:pt>
                <c:pt idx="1277">
                  <c:v>1350.5050000000001</c:v>
                </c:pt>
                <c:pt idx="1278">
                  <c:v>1351.3040000000001</c:v>
                </c:pt>
                <c:pt idx="1279">
                  <c:v>1352.095</c:v>
                </c:pt>
                <c:pt idx="1280">
                  <c:v>1352.8679999999999</c:v>
                </c:pt>
                <c:pt idx="1281">
                  <c:v>1353.672</c:v>
                </c:pt>
                <c:pt idx="1282">
                  <c:v>1354.4749999999999</c:v>
                </c:pt>
                <c:pt idx="1283">
                  <c:v>1355.2729999999999</c:v>
                </c:pt>
                <c:pt idx="1284">
                  <c:v>1356.077</c:v>
                </c:pt>
                <c:pt idx="1285">
                  <c:v>1356.866</c:v>
                </c:pt>
                <c:pt idx="1286">
                  <c:v>1357.6659999999999</c:v>
                </c:pt>
                <c:pt idx="1287">
                  <c:v>1358.414</c:v>
                </c:pt>
                <c:pt idx="1288">
                  <c:v>1359.2370000000001</c:v>
                </c:pt>
                <c:pt idx="1289">
                  <c:v>1360.0160000000001</c:v>
                </c:pt>
                <c:pt idx="1290">
                  <c:v>1360.81</c:v>
                </c:pt>
                <c:pt idx="1291">
                  <c:v>1361.625</c:v>
                </c:pt>
                <c:pt idx="1292">
                  <c:v>1362.414</c:v>
                </c:pt>
                <c:pt idx="1293">
                  <c:v>1363.2080000000001</c:v>
                </c:pt>
                <c:pt idx="1294">
                  <c:v>1363.9960000000001</c:v>
                </c:pt>
                <c:pt idx="1295">
                  <c:v>1364.788</c:v>
                </c:pt>
                <c:pt idx="1296">
                  <c:v>1365.577</c:v>
                </c:pt>
                <c:pt idx="1297">
                  <c:v>1366.3589999999999</c:v>
                </c:pt>
                <c:pt idx="1298">
                  <c:v>1367.1479999999999</c:v>
                </c:pt>
                <c:pt idx="1299">
                  <c:v>1367.92</c:v>
                </c:pt>
                <c:pt idx="1300">
                  <c:v>1368.721</c:v>
                </c:pt>
                <c:pt idx="1301">
                  <c:v>1369.5170000000001</c:v>
                </c:pt>
                <c:pt idx="1302">
                  <c:v>1370.3150000000001</c:v>
                </c:pt>
                <c:pt idx="1303">
                  <c:v>1371.1289999999999</c:v>
                </c:pt>
                <c:pt idx="1304">
                  <c:v>1371.9090000000001</c:v>
                </c:pt>
                <c:pt idx="1305">
                  <c:v>1372.712</c:v>
                </c:pt>
                <c:pt idx="1306">
                  <c:v>1373.502</c:v>
                </c:pt>
                <c:pt idx="1307">
                  <c:v>1374.2850000000001</c:v>
                </c:pt>
                <c:pt idx="1308">
                  <c:v>1375.06</c:v>
                </c:pt>
                <c:pt idx="1309">
                  <c:v>1375.8579999999999</c:v>
                </c:pt>
                <c:pt idx="1310">
                  <c:v>1376.63</c:v>
                </c:pt>
                <c:pt idx="1311">
                  <c:v>1377.452</c:v>
                </c:pt>
                <c:pt idx="1312">
                  <c:v>1378.2429999999999</c:v>
                </c:pt>
                <c:pt idx="1313">
                  <c:v>1379.0450000000001</c:v>
                </c:pt>
                <c:pt idx="1314">
                  <c:v>1379.806</c:v>
                </c:pt>
                <c:pt idx="1315">
                  <c:v>1380.607</c:v>
                </c:pt>
                <c:pt idx="1316">
                  <c:v>1381.404</c:v>
                </c:pt>
                <c:pt idx="1317">
                  <c:v>1382.201</c:v>
                </c:pt>
                <c:pt idx="1318">
                  <c:v>1383.0039999999999</c:v>
                </c:pt>
                <c:pt idx="1319">
                  <c:v>1383.7919999999999</c:v>
                </c:pt>
                <c:pt idx="1320">
                  <c:v>1384.585</c:v>
                </c:pt>
                <c:pt idx="1321">
                  <c:v>1385.364</c:v>
                </c:pt>
                <c:pt idx="1322">
                  <c:v>1386.1579999999999</c:v>
                </c:pt>
                <c:pt idx="1323">
                  <c:v>1386.9580000000001</c:v>
                </c:pt>
                <c:pt idx="1324">
                  <c:v>1387.7470000000001</c:v>
                </c:pt>
                <c:pt idx="1325">
                  <c:v>1388.5640000000001</c:v>
                </c:pt>
                <c:pt idx="1326">
                  <c:v>1389.3430000000001</c:v>
                </c:pt>
                <c:pt idx="1327">
                  <c:v>1390.153</c:v>
                </c:pt>
                <c:pt idx="1328">
                  <c:v>1390.931</c:v>
                </c:pt>
                <c:pt idx="1329">
                  <c:v>1391.7370000000001</c:v>
                </c:pt>
                <c:pt idx="1330">
                  <c:v>1392.5150000000001</c:v>
                </c:pt>
                <c:pt idx="1331">
                  <c:v>1393.3030000000001</c:v>
                </c:pt>
                <c:pt idx="1332">
                  <c:v>1394.1010000000001</c:v>
                </c:pt>
                <c:pt idx="1333">
                  <c:v>1394.877</c:v>
                </c:pt>
                <c:pt idx="1334">
                  <c:v>1395.6949999999999</c:v>
                </c:pt>
                <c:pt idx="1335">
                  <c:v>1396.5</c:v>
                </c:pt>
                <c:pt idx="1336">
                  <c:v>1397.2950000000001</c:v>
                </c:pt>
                <c:pt idx="1337">
                  <c:v>1398.1020000000001</c:v>
                </c:pt>
                <c:pt idx="1338">
                  <c:v>1398.8810000000001</c:v>
                </c:pt>
                <c:pt idx="1339">
                  <c:v>1399.6859999999999</c:v>
                </c:pt>
                <c:pt idx="1340">
                  <c:v>1400.481</c:v>
                </c:pt>
                <c:pt idx="1341">
                  <c:v>1401.2539999999999</c:v>
                </c:pt>
                <c:pt idx="1342">
                  <c:v>1402.0619999999999</c:v>
                </c:pt>
                <c:pt idx="1343">
                  <c:v>1402.8510000000001</c:v>
                </c:pt>
                <c:pt idx="1344">
                  <c:v>1403.6210000000001</c:v>
                </c:pt>
                <c:pt idx="1345">
                  <c:v>1404.4369999999999</c:v>
                </c:pt>
                <c:pt idx="1346">
                  <c:v>1405.223</c:v>
                </c:pt>
                <c:pt idx="1347">
                  <c:v>1406.008</c:v>
                </c:pt>
                <c:pt idx="1348">
                  <c:v>1406.7760000000001</c:v>
                </c:pt>
                <c:pt idx="1349">
                  <c:v>1407.5640000000001</c:v>
                </c:pt>
                <c:pt idx="1350">
                  <c:v>1408.3630000000001</c:v>
                </c:pt>
                <c:pt idx="1351">
                  <c:v>1409.17</c:v>
                </c:pt>
                <c:pt idx="1352">
                  <c:v>1409.9639999999999</c:v>
                </c:pt>
                <c:pt idx="1353">
                  <c:v>1410.748</c:v>
                </c:pt>
                <c:pt idx="1354">
                  <c:v>1411.5409999999999</c:v>
                </c:pt>
                <c:pt idx="1355">
                  <c:v>1412.337</c:v>
                </c:pt>
                <c:pt idx="1356">
                  <c:v>1413.123</c:v>
                </c:pt>
                <c:pt idx="1357">
                  <c:v>1413.92</c:v>
                </c:pt>
                <c:pt idx="1358">
                  <c:v>1414.7080000000001</c:v>
                </c:pt>
                <c:pt idx="1359">
                  <c:v>1415.521</c:v>
                </c:pt>
                <c:pt idx="1360">
                  <c:v>1416.3030000000001</c:v>
                </c:pt>
                <c:pt idx="1361">
                  <c:v>1417.11</c:v>
                </c:pt>
                <c:pt idx="1362">
                  <c:v>1417.88</c:v>
                </c:pt>
                <c:pt idx="1363">
                  <c:v>1418.68</c:v>
                </c:pt>
                <c:pt idx="1364">
                  <c:v>1419.4570000000001</c:v>
                </c:pt>
                <c:pt idx="1365">
                  <c:v>1420.2380000000001</c:v>
                </c:pt>
                <c:pt idx="1366">
                  <c:v>1421.046</c:v>
                </c:pt>
                <c:pt idx="1367">
                  <c:v>1421.8409999999999</c:v>
                </c:pt>
                <c:pt idx="1368">
                  <c:v>1422.635</c:v>
                </c:pt>
                <c:pt idx="1369">
                  <c:v>1423.43</c:v>
                </c:pt>
                <c:pt idx="1370">
                  <c:v>1424.2180000000001</c:v>
                </c:pt>
                <c:pt idx="1371">
                  <c:v>1425.0170000000001</c:v>
                </c:pt>
                <c:pt idx="1372">
                  <c:v>1425.8040000000001</c:v>
                </c:pt>
                <c:pt idx="1373">
                  <c:v>1426.605</c:v>
                </c:pt>
                <c:pt idx="1374">
                  <c:v>1427.403</c:v>
                </c:pt>
                <c:pt idx="1375">
                  <c:v>1428.203</c:v>
                </c:pt>
                <c:pt idx="1376">
                  <c:v>1429</c:v>
                </c:pt>
                <c:pt idx="1377">
                  <c:v>1429.798</c:v>
                </c:pt>
                <c:pt idx="1378">
                  <c:v>1430.558</c:v>
                </c:pt>
                <c:pt idx="1379">
                  <c:v>1431.3889999999999</c:v>
                </c:pt>
                <c:pt idx="1380">
                  <c:v>1432.1780000000001</c:v>
                </c:pt>
                <c:pt idx="1381">
                  <c:v>1432.9690000000001</c:v>
                </c:pt>
                <c:pt idx="1382">
                  <c:v>1433.7529999999999</c:v>
                </c:pt>
                <c:pt idx="1383">
                  <c:v>1434.53</c:v>
                </c:pt>
                <c:pt idx="1384">
                  <c:v>1435.329</c:v>
                </c:pt>
                <c:pt idx="1385">
                  <c:v>1436.1220000000001</c:v>
                </c:pt>
                <c:pt idx="1386">
                  <c:v>1436.9280000000001</c:v>
                </c:pt>
                <c:pt idx="1387">
                  <c:v>1437.71</c:v>
                </c:pt>
                <c:pt idx="1388">
                  <c:v>1438.5</c:v>
                </c:pt>
                <c:pt idx="1389">
                  <c:v>1439.297</c:v>
                </c:pt>
                <c:pt idx="1390">
                  <c:v>1440.069</c:v>
                </c:pt>
                <c:pt idx="1391">
                  <c:v>1440.867</c:v>
                </c:pt>
                <c:pt idx="1392">
                  <c:v>1441.6489999999999</c:v>
                </c:pt>
                <c:pt idx="1393">
                  <c:v>1442.462</c:v>
                </c:pt>
                <c:pt idx="1394">
                  <c:v>1443.261</c:v>
                </c:pt>
                <c:pt idx="1395">
                  <c:v>1444.048</c:v>
                </c:pt>
                <c:pt idx="1396">
                  <c:v>1444.829</c:v>
                </c:pt>
                <c:pt idx="1397">
                  <c:v>1445.626</c:v>
                </c:pt>
                <c:pt idx="1398">
                  <c:v>1446.395</c:v>
                </c:pt>
                <c:pt idx="1399">
                  <c:v>1447.2</c:v>
                </c:pt>
                <c:pt idx="1400">
                  <c:v>1447.991</c:v>
                </c:pt>
                <c:pt idx="1401">
                  <c:v>1448.7719999999999</c:v>
                </c:pt>
                <c:pt idx="1402">
                  <c:v>1449.568</c:v>
                </c:pt>
                <c:pt idx="1403">
                  <c:v>1450.364</c:v>
                </c:pt>
                <c:pt idx="1404">
                  <c:v>1451.1479999999999</c:v>
                </c:pt>
                <c:pt idx="1405">
                  <c:v>1451.921</c:v>
                </c:pt>
                <c:pt idx="1406">
                  <c:v>1452.7049999999999</c:v>
                </c:pt>
                <c:pt idx="1407">
                  <c:v>1453.5219999999999</c:v>
                </c:pt>
                <c:pt idx="1408">
                  <c:v>1454.3140000000001</c:v>
                </c:pt>
                <c:pt idx="1409">
                  <c:v>1455.125</c:v>
                </c:pt>
                <c:pt idx="1410">
                  <c:v>1455.9179999999999</c:v>
                </c:pt>
                <c:pt idx="1411">
                  <c:v>1456.701</c:v>
                </c:pt>
                <c:pt idx="1412">
                  <c:v>1457.4739999999999</c:v>
                </c:pt>
                <c:pt idx="1413">
                  <c:v>1458.2840000000001</c:v>
                </c:pt>
                <c:pt idx="1414">
                  <c:v>1459.077</c:v>
                </c:pt>
                <c:pt idx="1415">
                  <c:v>1459.8720000000001</c:v>
                </c:pt>
                <c:pt idx="1416">
                  <c:v>1460.6780000000001</c:v>
                </c:pt>
                <c:pt idx="1417">
                  <c:v>1461.4570000000001</c:v>
                </c:pt>
                <c:pt idx="1418">
                  <c:v>1462.2670000000001</c:v>
                </c:pt>
                <c:pt idx="1419">
                  <c:v>1463.048</c:v>
                </c:pt>
                <c:pt idx="1420">
                  <c:v>1463.854</c:v>
                </c:pt>
                <c:pt idx="1421">
                  <c:v>1464.646</c:v>
                </c:pt>
                <c:pt idx="1422">
                  <c:v>1465.4290000000001</c:v>
                </c:pt>
                <c:pt idx="1423">
                  <c:v>1466.2339999999999</c:v>
                </c:pt>
                <c:pt idx="1424">
                  <c:v>1467</c:v>
                </c:pt>
                <c:pt idx="1425">
                  <c:v>1467.8009999999999</c:v>
                </c:pt>
                <c:pt idx="1426">
                  <c:v>1468.5920000000001</c:v>
                </c:pt>
                <c:pt idx="1427">
                  <c:v>1469.386</c:v>
                </c:pt>
                <c:pt idx="1428">
                  <c:v>1470.1980000000001</c:v>
                </c:pt>
                <c:pt idx="1429">
                  <c:v>1470.9849999999999</c:v>
                </c:pt>
                <c:pt idx="1430">
                  <c:v>1471.7840000000001</c:v>
                </c:pt>
                <c:pt idx="1431">
                  <c:v>1472.5820000000001</c:v>
                </c:pt>
                <c:pt idx="1432">
                  <c:v>1473.357</c:v>
                </c:pt>
                <c:pt idx="1433">
                  <c:v>1474.164</c:v>
                </c:pt>
                <c:pt idx="1434">
                  <c:v>1474.9459999999999</c:v>
                </c:pt>
                <c:pt idx="1435">
                  <c:v>1475.7149999999999</c:v>
                </c:pt>
                <c:pt idx="1436">
                  <c:v>1476.5319999999999</c:v>
                </c:pt>
                <c:pt idx="1437">
                  <c:v>1477.316</c:v>
                </c:pt>
                <c:pt idx="1438">
                  <c:v>1478.0920000000001</c:v>
                </c:pt>
                <c:pt idx="1439">
                  <c:v>1478.877</c:v>
                </c:pt>
                <c:pt idx="1440">
                  <c:v>1479.664</c:v>
                </c:pt>
                <c:pt idx="1441">
                  <c:v>1480.47</c:v>
                </c:pt>
                <c:pt idx="1442">
                  <c:v>1481.2670000000001</c:v>
                </c:pt>
                <c:pt idx="1443">
                  <c:v>1482.0719999999999</c:v>
                </c:pt>
                <c:pt idx="1444">
                  <c:v>1482.8589999999999</c:v>
                </c:pt>
                <c:pt idx="1445">
                  <c:v>1483.645</c:v>
                </c:pt>
                <c:pt idx="1446">
                  <c:v>1484.4179999999999</c:v>
                </c:pt>
                <c:pt idx="1447">
                  <c:v>1485.22</c:v>
                </c:pt>
                <c:pt idx="1448">
                  <c:v>1486.0050000000001</c:v>
                </c:pt>
                <c:pt idx="1449">
                  <c:v>1486.8109999999999</c:v>
                </c:pt>
                <c:pt idx="1450">
                  <c:v>1487.617</c:v>
                </c:pt>
                <c:pt idx="1451">
                  <c:v>1488.3979999999999</c:v>
                </c:pt>
                <c:pt idx="1452">
                  <c:v>1489.2049999999999</c:v>
                </c:pt>
                <c:pt idx="1453">
                  <c:v>1489.9870000000001</c:v>
                </c:pt>
                <c:pt idx="1454">
                  <c:v>1490.7719999999999</c:v>
                </c:pt>
                <c:pt idx="1455">
                  <c:v>1491.5540000000001</c:v>
                </c:pt>
                <c:pt idx="1456">
                  <c:v>1492.3389999999999</c:v>
                </c:pt>
                <c:pt idx="1457">
                  <c:v>1493.1410000000001</c:v>
                </c:pt>
                <c:pt idx="1458">
                  <c:v>1493.92</c:v>
                </c:pt>
                <c:pt idx="1459">
                  <c:v>1494.704</c:v>
                </c:pt>
                <c:pt idx="1460">
                  <c:v>1495.4970000000001</c:v>
                </c:pt>
                <c:pt idx="1461">
                  <c:v>1496.2760000000001</c:v>
                </c:pt>
                <c:pt idx="1462">
                  <c:v>1497.1010000000001</c:v>
                </c:pt>
                <c:pt idx="1463">
                  <c:v>1497.8869999999999</c:v>
                </c:pt>
                <c:pt idx="1464">
                  <c:v>1498.7080000000001</c:v>
                </c:pt>
                <c:pt idx="1465">
                  <c:v>1499.499</c:v>
                </c:pt>
                <c:pt idx="1466">
                  <c:v>1500.2950000000001</c:v>
                </c:pt>
                <c:pt idx="1467">
                  <c:v>1501.087</c:v>
                </c:pt>
                <c:pt idx="1468">
                  <c:v>1501.8789999999999</c:v>
                </c:pt>
                <c:pt idx="1469">
                  <c:v>1502.6369999999999</c:v>
                </c:pt>
                <c:pt idx="1470">
                  <c:v>1503.462</c:v>
                </c:pt>
                <c:pt idx="1471">
                  <c:v>1504.2660000000001</c:v>
                </c:pt>
                <c:pt idx="1472">
                  <c:v>1505.0429999999999</c:v>
                </c:pt>
                <c:pt idx="1473">
                  <c:v>1505.8230000000001</c:v>
                </c:pt>
                <c:pt idx="1474">
                  <c:v>1506.635</c:v>
                </c:pt>
                <c:pt idx="1475">
                  <c:v>1507.4359999999999</c:v>
                </c:pt>
                <c:pt idx="1476">
                  <c:v>1508.23</c:v>
                </c:pt>
                <c:pt idx="1477">
                  <c:v>1509.0219999999999</c:v>
                </c:pt>
                <c:pt idx="1478">
                  <c:v>1509.816</c:v>
                </c:pt>
                <c:pt idx="1479">
                  <c:v>1510.606</c:v>
                </c:pt>
                <c:pt idx="1480">
                  <c:v>1511.386</c:v>
                </c:pt>
                <c:pt idx="1481">
                  <c:v>1512.172</c:v>
                </c:pt>
                <c:pt idx="1482">
                  <c:v>1512.95</c:v>
                </c:pt>
                <c:pt idx="1483">
                  <c:v>1513.7460000000001</c:v>
                </c:pt>
                <c:pt idx="1484">
                  <c:v>1514.5609999999999</c:v>
                </c:pt>
                <c:pt idx="1485">
                  <c:v>1515.357</c:v>
                </c:pt>
                <c:pt idx="1486">
                  <c:v>1516.1369999999999</c:v>
                </c:pt>
                <c:pt idx="1487">
                  <c:v>1516.9280000000001</c:v>
                </c:pt>
                <c:pt idx="1488">
                  <c:v>1517.7090000000001</c:v>
                </c:pt>
                <c:pt idx="1489">
                  <c:v>1518.4970000000001</c:v>
                </c:pt>
                <c:pt idx="1490">
                  <c:v>1519.2909999999999</c:v>
                </c:pt>
                <c:pt idx="1491">
                  <c:v>1520.087</c:v>
                </c:pt>
                <c:pt idx="1492">
                  <c:v>1520.857</c:v>
                </c:pt>
                <c:pt idx="1493">
                  <c:v>1521.6569999999999</c:v>
                </c:pt>
                <c:pt idx="1494">
                  <c:v>1522.4380000000001</c:v>
                </c:pt>
                <c:pt idx="1495">
                  <c:v>1523.2260000000001</c:v>
                </c:pt>
                <c:pt idx="1496">
                  <c:v>1524.021</c:v>
                </c:pt>
                <c:pt idx="1497">
                  <c:v>1524.817</c:v>
                </c:pt>
                <c:pt idx="1498">
                  <c:v>1525.625</c:v>
                </c:pt>
                <c:pt idx="1499">
                  <c:v>1526.425</c:v>
                </c:pt>
                <c:pt idx="1500">
                  <c:v>1527.212</c:v>
                </c:pt>
                <c:pt idx="1501">
                  <c:v>1528.009</c:v>
                </c:pt>
                <c:pt idx="1502">
                  <c:v>1528.7729999999999</c:v>
                </c:pt>
                <c:pt idx="1503">
                  <c:v>1529.5519999999999</c:v>
                </c:pt>
                <c:pt idx="1504">
                  <c:v>1530.373</c:v>
                </c:pt>
                <c:pt idx="1505">
                  <c:v>1531.1690000000001</c:v>
                </c:pt>
                <c:pt idx="1506">
                  <c:v>1531.9670000000001</c:v>
                </c:pt>
                <c:pt idx="1507">
                  <c:v>1532.7629999999999</c:v>
                </c:pt>
                <c:pt idx="1508">
                  <c:v>1533.558</c:v>
                </c:pt>
                <c:pt idx="1509">
                  <c:v>1534.3589999999999</c:v>
                </c:pt>
                <c:pt idx="1510">
                  <c:v>1535.144</c:v>
                </c:pt>
                <c:pt idx="1511">
                  <c:v>1535.94</c:v>
                </c:pt>
                <c:pt idx="1512">
                  <c:v>1536.741</c:v>
                </c:pt>
                <c:pt idx="1513">
                  <c:v>1537.54</c:v>
                </c:pt>
                <c:pt idx="1514">
                  <c:v>1538.3240000000001</c:v>
                </c:pt>
                <c:pt idx="1515">
                  <c:v>1539.107</c:v>
                </c:pt>
                <c:pt idx="1516">
                  <c:v>1539.8910000000001</c:v>
                </c:pt>
                <c:pt idx="1517">
                  <c:v>1540.692</c:v>
                </c:pt>
                <c:pt idx="1518">
                  <c:v>1541.509</c:v>
                </c:pt>
                <c:pt idx="1519">
                  <c:v>1542.3040000000001</c:v>
                </c:pt>
                <c:pt idx="1520">
                  <c:v>1543.098</c:v>
                </c:pt>
                <c:pt idx="1521">
                  <c:v>1543.874</c:v>
                </c:pt>
                <c:pt idx="1522">
                  <c:v>1544.6769999999999</c:v>
                </c:pt>
                <c:pt idx="1523">
                  <c:v>1545.462</c:v>
                </c:pt>
                <c:pt idx="1524">
                  <c:v>1546.2460000000001</c:v>
                </c:pt>
                <c:pt idx="1525">
                  <c:v>1547.0409999999999</c:v>
                </c:pt>
                <c:pt idx="1526">
                  <c:v>1547.8240000000001</c:v>
                </c:pt>
                <c:pt idx="1527">
                  <c:v>1548.633</c:v>
                </c:pt>
                <c:pt idx="1528">
                  <c:v>1549.421</c:v>
                </c:pt>
                <c:pt idx="1529">
                  <c:v>1550.192</c:v>
                </c:pt>
                <c:pt idx="1530">
                  <c:v>1550.9749999999999</c:v>
                </c:pt>
                <c:pt idx="1531">
                  <c:v>1551.779</c:v>
                </c:pt>
                <c:pt idx="1532">
                  <c:v>1552.5730000000001</c:v>
                </c:pt>
                <c:pt idx="1533">
                  <c:v>1553.383</c:v>
                </c:pt>
                <c:pt idx="1534">
                  <c:v>1554.1669999999999</c:v>
                </c:pt>
                <c:pt idx="1535">
                  <c:v>1554.3430000000001</c:v>
                </c:pt>
              </c:numCache>
            </c:numRef>
          </c:xVal>
          <c:yVal>
            <c:numRef>
              <c:f>'Side 1 CD'!$I$31:$I$1566</c:f>
              <c:numCache>
                <c:formatCode>General</c:formatCode>
                <c:ptCount val="1536"/>
                <c:pt idx="0">
                  <c:v>6.8381489999999996</c:v>
                </c:pt>
                <c:pt idx="1">
                  <c:v>6.8099449999999999</c:v>
                </c:pt>
                <c:pt idx="2">
                  <c:v>6.8091930000000005</c:v>
                </c:pt>
                <c:pt idx="3">
                  <c:v>6.8177820000000002</c:v>
                </c:pt>
                <c:pt idx="4">
                  <c:v>6.802924</c:v>
                </c:pt>
                <c:pt idx="5">
                  <c:v>6.7997459999999998</c:v>
                </c:pt>
                <c:pt idx="6">
                  <c:v>6.7678790000000006</c:v>
                </c:pt>
                <c:pt idx="7">
                  <c:v>6.7743500000000001</c:v>
                </c:pt>
                <c:pt idx="8">
                  <c:v>6.7487260000000004</c:v>
                </c:pt>
                <c:pt idx="9">
                  <c:v>6.7475090000000009</c:v>
                </c:pt>
                <c:pt idx="10">
                  <c:v>6.7629089999999996</c:v>
                </c:pt>
                <c:pt idx="11">
                  <c:v>6.7298220000000004</c:v>
                </c:pt>
                <c:pt idx="12">
                  <c:v>6.7323510000000004</c:v>
                </c:pt>
                <c:pt idx="13">
                  <c:v>6.7129630000000002</c:v>
                </c:pt>
                <c:pt idx="14">
                  <c:v>6.7044109999999995</c:v>
                </c:pt>
                <c:pt idx="15">
                  <c:v>6.7108190000000008</c:v>
                </c:pt>
                <c:pt idx="16">
                  <c:v>6.7040680000000004</c:v>
                </c:pt>
                <c:pt idx="17">
                  <c:v>6.6870380000000003</c:v>
                </c:pt>
                <c:pt idx="18">
                  <c:v>6.6645500000000002</c:v>
                </c:pt>
                <c:pt idx="19">
                  <c:v>6.6546590000000005</c:v>
                </c:pt>
                <c:pt idx="20">
                  <c:v>6.6423560000000004</c:v>
                </c:pt>
                <c:pt idx="21">
                  <c:v>6.6393579999999996</c:v>
                </c:pt>
                <c:pt idx="22">
                  <c:v>6.6316300000000004</c:v>
                </c:pt>
                <c:pt idx="23">
                  <c:v>6.6299109999999999</c:v>
                </c:pt>
                <c:pt idx="24">
                  <c:v>6.6178619999999997</c:v>
                </c:pt>
                <c:pt idx="25">
                  <c:v>6.6065670000000001</c:v>
                </c:pt>
                <c:pt idx="26">
                  <c:v>6.5951360000000001</c:v>
                </c:pt>
                <c:pt idx="27">
                  <c:v>6.6087500000000006</c:v>
                </c:pt>
                <c:pt idx="28">
                  <c:v>6.560524</c:v>
                </c:pt>
                <c:pt idx="29">
                  <c:v>6.5871040000000001</c:v>
                </c:pt>
                <c:pt idx="30">
                  <c:v>6.538945</c:v>
                </c:pt>
                <c:pt idx="31">
                  <c:v>6.5343249999999999</c:v>
                </c:pt>
                <c:pt idx="32">
                  <c:v>6.5335190000000001</c:v>
                </c:pt>
                <c:pt idx="33">
                  <c:v>6.5065539999999995</c:v>
                </c:pt>
                <c:pt idx="34">
                  <c:v>6.5123579999999999</c:v>
                </c:pt>
                <c:pt idx="35">
                  <c:v>6.4928340000000002</c:v>
                </c:pt>
                <c:pt idx="36">
                  <c:v>6.5160050000000007</c:v>
                </c:pt>
                <c:pt idx="37">
                  <c:v>6.4762899999999997</c:v>
                </c:pt>
                <c:pt idx="38">
                  <c:v>6.4728650000000005</c:v>
                </c:pt>
                <c:pt idx="39">
                  <c:v>6.4691519999999993</c:v>
                </c:pt>
                <c:pt idx="40">
                  <c:v>6.4795449999999999</c:v>
                </c:pt>
                <c:pt idx="41">
                  <c:v>6.4637250000000002</c:v>
                </c:pt>
                <c:pt idx="42">
                  <c:v>6.4333979999999995</c:v>
                </c:pt>
                <c:pt idx="43">
                  <c:v>6.4263599999999999</c:v>
                </c:pt>
                <c:pt idx="44">
                  <c:v>6.4394499999999999</c:v>
                </c:pt>
                <c:pt idx="45">
                  <c:v>6.4208370000000006</c:v>
                </c:pt>
                <c:pt idx="46">
                  <c:v>6.3937659999999994</c:v>
                </c:pt>
                <c:pt idx="47">
                  <c:v>6.3702450000000006</c:v>
                </c:pt>
                <c:pt idx="48">
                  <c:v>6.3757480000000006</c:v>
                </c:pt>
                <c:pt idx="49">
                  <c:v>6.400487</c:v>
                </c:pt>
                <c:pt idx="50">
                  <c:v>6.3902460000000003</c:v>
                </c:pt>
                <c:pt idx="51">
                  <c:v>6.393961</c:v>
                </c:pt>
                <c:pt idx="52">
                  <c:v>6.3449739999999997</c:v>
                </c:pt>
                <c:pt idx="53">
                  <c:v>6.3338080000000003</c:v>
                </c:pt>
                <c:pt idx="54">
                  <c:v>6.3101509999999994</c:v>
                </c:pt>
                <c:pt idx="55">
                  <c:v>6.3075609999999998</c:v>
                </c:pt>
                <c:pt idx="56">
                  <c:v>6.3113270000000004</c:v>
                </c:pt>
                <c:pt idx="57">
                  <c:v>6.307137</c:v>
                </c:pt>
                <c:pt idx="58">
                  <c:v>6.2959670000000001</c:v>
                </c:pt>
                <c:pt idx="59">
                  <c:v>6.2695280000000002</c:v>
                </c:pt>
                <c:pt idx="60">
                  <c:v>6.2541789999999997</c:v>
                </c:pt>
                <c:pt idx="61">
                  <c:v>6.2568679999999999</c:v>
                </c:pt>
                <c:pt idx="62">
                  <c:v>6.2395230000000002</c:v>
                </c:pt>
                <c:pt idx="63">
                  <c:v>6.2509790000000001</c:v>
                </c:pt>
                <c:pt idx="64">
                  <c:v>6.2255739999999999</c:v>
                </c:pt>
                <c:pt idx="65">
                  <c:v>6.2229260000000002</c:v>
                </c:pt>
                <c:pt idx="66">
                  <c:v>6.1970840000000003</c:v>
                </c:pt>
                <c:pt idx="67">
                  <c:v>6.1955410000000004</c:v>
                </c:pt>
                <c:pt idx="68">
                  <c:v>6.1817640000000003</c:v>
                </c:pt>
                <c:pt idx="69">
                  <c:v>6.1741410000000005</c:v>
                </c:pt>
                <c:pt idx="70">
                  <c:v>6.1452679999999997</c:v>
                </c:pt>
                <c:pt idx="71">
                  <c:v>6.1286500000000004</c:v>
                </c:pt>
                <c:pt idx="72">
                  <c:v>6.11524</c:v>
                </c:pt>
                <c:pt idx="73">
                  <c:v>6.1192579999999994</c:v>
                </c:pt>
                <c:pt idx="74">
                  <c:v>6.1170369999999998</c:v>
                </c:pt>
                <c:pt idx="75">
                  <c:v>6.1105970000000003</c:v>
                </c:pt>
                <c:pt idx="76">
                  <c:v>6.1060540000000003</c:v>
                </c:pt>
                <c:pt idx="77">
                  <c:v>6.0798680000000003</c:v>
                </c:pt>
                <c:pt idx="78">
                  <c:v>6.0831160000000004</c:v>
                </c:pt>
                <c:pt idx="79">
                  <c:v>6.0481809999999996</c:v>
                </c:pt>
                <c:pt idx="80">
                  <c:v>6.0502929999999999</c:v>
                </c:pt>
                <c:pt idx="81">
                  <c:v>6.0348250000000005</c:v>
                </c:pt>
                <c:pt idx="82">
                  <c:v>6.0347369999999998</c:v>
                </c:pt>
                <c:pt idx="83">
                  <c:v>6.0402979999999999</c:v>
                </c:pt>
                <c:pt idx="84">
                  <c:v>5.9964719999999998</c:v>
                </c:pt>
                <c:pt idx="85">
                  <c:v>6.0098289999999999</c:v>
                </c:pt>
                <c:pt idx="86">
                  <c:v>6.0017749999999994</c:v>
                </c:pt>
                <c:pt idx="87">
                  <c:v>5.9751290000000008</c:v>
                </c:pt>
                <c:pt idx="88">
                  <c:v>5.9742060000000006</c:v>
                </c:pt>
                <c:pt idx="89">
                  <c:v>5.9699159999999996</c:v>
                </c:pt>
                <c:pt idx="90">
                  <c:v>5.9671079999999996</c:v>
                </c:pt>
                <c:pt idx="91">
                  <c:v>5.9317060000000001</c:v>
                </c:pt>
                <c:pt idx="92">
                  <c:v>5.9287930000000006</c:v>
                </c:pt>
                <c:pt idx="93">
                  <c:v>5.91554</c:v>
                </c:pt>
                <c:pt idx="94">
                  <c:v>5.9233370000000001</c:v>
                </c:pt>
                <c:pt idx="95">
                  <c:v>5.90212</c:v>
                </c:pt>
                <c:pt idx="96">
                  <c:v>5.8894770000000003</c:v>
                </c:pt>
                <c:pt idx="97">
                  <c:v>5.8982950000000001</c:v>
                </c:pt>
                <c:pt idx="98">
                  <c:v>5.9026839999999998</c:v>
                </c:pt>
                <c:pt idx="99">
                  <c:v>5.8900840000000008</c:v>
                </c:pt>
                <c:pt idx="100">
                  <c:v>5.8789340000000001</c:v>
                </c:pt>
                <c:pt idx="101">
                  <c:v>5.8513200000000003</c:v>
                </c:pt>
                <c:pt idx="102">
                  <c:v>5.8244550000000004</c:v>
                </c:pt>
                <c:pt idx="103">
                  <c:v>5.8178510000000001</c:v>
                </c:pt>
                <c:pt idx="104">
                  <c:v>5.8208190000000002</c:v>
                </c:pt>
                <c:pt idx="105">
                  <c:v>5.8168740000000003</c:v>
                </c:pt>
                <c:pt idx="106">
                  <c:v>5.7946869999999997</c:v>
                </c:pt>
                <c:pt idx="107">
                  <c:v>5.7723659999999999</c:v>
                </c:pt>
                <c:pt idx="108">
                  <c:v>5.7687059999999999</c:v>
                </c:pt>
                <c:pt idx="109">
                  <c:v>5.7510219999999999</c:v>
                </c:pt>
                <c:pt idx="110">
                  <c:v>5.7552489999999992</c:v>
                </c:pt>
                <c:pt idx="111">
                  <c:v>5.7537450000000003</c:v>
                </c:pt>
                <c:pt idx="112">
                  <c:v>5.7457890000000003</c:v>
                </c:pt>
                <c:pt idx="113">
                  <c:v>5.7594890000000003</c:v>
                </c:pt>
                <c:pt idx="114">
                  <c:v>5.7298650000000002</c:v>
                </c:pt>
                <c:pt idx="115">
                  <c:v>5.7204580000000007</c:v>
                </c:pt>
                <c:pt idx="116">
                  <c:v>5.6772670000000005</c:v>
                </c:pt>
                <c:pt idx="117">
                  <c:v>5.6649960000000004</c:v>
                </c:pt>
                <c:pt idx="118">
                  <c:v>5.6506660000000002</c:v>
                </c:pt>
                <c:pt idx="119">
                  <c:v>5.6470399999999996</c:v>
                </c:pt>
                <c:pt idx="120">
                  <c:v>5.6441270000000001</c:v>
                </c:pt>
                <c:pt idx="121">
                  <c:v>5.6305309999999995</c:v>
                </c:pt>
                <c:pt idx="122">
                  <c:v>5.6429420000000006</c:v>
                </c:pt>
                <c:pt idx="123">
                  <c:v>5.6123700000000003</c:v>
                </c:pt>
                <c:pt idx="124">
                  <c:v>5.5949869999999997</c:v>
                </c:pt>
                <c:pt idx="125">
                  <c:v>5.6023839999999998</c:v>
                </c:pt>
                <c:pt idx="126">
                  <c:v>5.5769320000000002</c:v>
                </c:pt>
                <c:pt idx="127">
                  <c:v>5.5826480000000007</c:v>
                </c:pt>
                <c:pt idx="128">
                  <c:v>5.5605130000000003</c:v>
                </c:pt>
                <c:pt idx="129">
                  <c:v>5.5477420000000004</c:v>
                </c:pt>
                <c:pt idx="130">
                  <c:v>5.5607950000000006</c:v>
                </c:pt>
                <c:pt idx="131">
                  <c:v>5.539364</c:v>
                </c:pt>
                <c:pt idx="132">
                  <c:v>5.5406709999999997</c:v>
                </c:pt>
                <c:pt idx="133">
                  <c:v>5.5145520000000001</c:v>
                </c:pt>
                <c:pt idx="134">
                  <c:v>5.5072030000000005</c:v>
                </c:pt>
                <c:pt idx="135">
                  <c:v>5.526211</c:v>
                </c:pt>
                <c:pt idx="136">
                  <c:v>5.486173</c:v>
                </c:pt>
                <c:pt idx="137">
                  <c:v>5.4767759999999992</c:v>
                </c:pt>
                <c:pt idx="138">
                  <c:v>5.4639819999999997</c:v>
                </c:pt>
                <c:pt idx="139">
                  <c:v>5.4630939999999999</c:v>
                </c:pt>
                <c:pt idx="140">
                  <c:v>5.4402819999999998</c:v>
                </c:pt>
                <c:pt idx="141">
                  <c:v>5.4294930000000008</c:v>
                </c:pt>
                <c:pt idx="142">
                  <c:v>5.4239540000000002</c:v>
                </c:pt>
                <c:pt idx="143">
                  <c:v>5.4337499999999999</c:v>
                </c:pt>
                <c:pt idx="144">
                  <c:v>5.4275390000000003</c:v>
                </c:pt>
                <c:pt idx="145">
                  <c:v>5.3897240000000002</c:v>
                </c:pt>
                <c:pt idx="146">
                  <c:v>5.381564</c:v>
                </c:pt>
                <c:pt idx="147">
                  <c:v>5.3891990000000005</c:v>
                </c:pt>
                <c:pt idx="148">
                  <c:v>5.3757429999999999</c:v>
                </c:pt>
                <c:pt idx="149">
                  <c:v>5.3859500000000002</c:v>
                </c:pt>
                <c:pt idx="150">
                  <c:v>5.3472860000000004</c:v>
                </c:pt>
                <c:pt idx="151">
                  <c:v>5.3323350000000005</c:v>
                </c:pt>
                <c:pt idx="152">
                  <c:v>5.3351109999999995</c:v>
                </c:pt>
                <c:pt idx="153">
                  <c:v>5.3190010000000001</c:v>
                </c:pt>
                <c:pt idx="154">
                  <c:v>5.3324189999999998</c:v>
                </c:pt>
                <c:pt idx="155">
                  <c:v>5.2861330000000004</c:v>
                </c:pt>
                <c:pt idx="156">
                  <c:v>5.3086070000000003</c:v>
                </c:pt>
                <c:pt idx="157">
                  <c:v>5.2849849999999998</c:v>
                </c:pt>
                <c:pt idx="158">
                  <c:v>5.2708550000000001</c:v>
                </c:pt>
                <c:pt idx="159">
                  <c:v>5.2881199999999993</c:v>
                </c:pt>
                <c:pt idx="160">
                  <c:v>5.2906490000000002</c:v>
                </c:pt>
                <c:pt idx="161">
                  <c:v>5.2437699999999996</c:v>
                </c:pt>
                <c:pt idx="162">
                  <c:v>5.2283610000000005</c:v>
                </c:pt>
                <c:pt idx="163">
                  <c:v>5.2097480000000003</c:v>
                </c:pt>
                <c:pt idx="164">
                  <c:v>5.2171259999999995</c:v>
                </c:pt>
                <c:pt idx="165">
                  <c:v>5.1906230000000004</c:v>
                </c:pt>
                <c:pt idx="166">
                  <c:v>5.1773500000000006</c:v>
                </c:pt>
                <c:pt idx="167">
                  <c:v>5.1684339999999995</c:v>
                </c:pt>
                <c:pt idx="168">
                  <c:v>5.170318</c:v>
                </c:pt>
                <c:pt idx="169">
                  <c:v>5.1531880000000001</c:v>
                </c:pt>
                <c:pt idx="170">
                  <c:v>5.1542780000000006</c:v>
                </c:pt>
                <c:pt idx="171">
                  <c:v>5.1343679999999994</c:v>
                </c:pt>
                <c:pt idx="172">
                  <c:v>5.1515009999999997</c:v>
                </c:pt>
                <c:pt idx="173">
                  <c:v>5.1130530000000007</c:v>
                </c:pt>
                <c:pt idx="174">
                  <c:v>5.0986460000000005</c:v>
                </c:pt>
                <c:pt idx="175">
                  <c:v>5.1073339999999998</c:v>
                </c:pt>
                <c:pt idx="176">
                  <c:v>5.0840839999999998</c:v>
                </c:pt>
                <c:pt idx="177">
                  <c:v>5.0575510000000001</c:v>
                </c:pt>
                <c:pt idx="178">
                  <c:v>5.0632089999999996</c:v>
                </c:pt>
                <c:pt idx="179">
                  <c:v>5.0612870000000001</c:v>
                </c:pt>
                <c:pt idx="180">
                  <c:v>5.0265399999999998</c:v>
                </c:pt>
                <c:pt idx="181">
                  <c:v>5.0271879999999998</c:v>
                </c:pt>
                <c:pt idx="182">
                  <c:v>5.0057229999999997</c:v>
                </c:pt>
                <c:pt idx="183">
                  <c:v>5.002281</c:v>
                </c:pt>
                <c:pt idx="184">
                  <c:v>4.9968940000000002</c:v>
                </c:pt>
                <c:pt idx="185">
                  <c:v>5.0123730000000002</c:v>
                </c:pt>
                <c:pt idx="186">
                  <c:v>4.9870380000000001</c:v>
                </c:pt>
                <c:pt idx="187">
                  <c:v>5.0017739999999993</c:v>
                </c:pt>
                <c:pt idx="188">
                  <c:v>4.9694330000000004</c:v>
                </c:pt>
                <c:pt idx="189">
                  <c:v>4.9675119999999993</c:v>
                </c:pt>
                <c:pt idx="190">
                  <c:v>4.9513189999999998</c:v>
                </c:pt>
                <c:pt idx="191">
                  <c:v>4.9674630000000004</c:v>
                </c:pt>
                <c:pt idx="192">
                  <c:v>4.9400530000000007</c:v>
                </c:pt>
                <c:pt idx="193">
                  <c:v>4.9522919999999999</c:v>
                </c:pt>
                <c:pt idx="194">
                  <c:v>4.9053900000000006</c:v>
                </c:pt>
                <c:pt idx="195">
                  <c:v>4.9034659999999999</c:v>
                </c:pt>
                <c:pt idx="196">
                  <c:v>4.9078430000000006</c:v>
                </c:pt>
                <c:pt idx="197">
                  <c:v>4.8638189999999994</c:v>
                </c:pt>
                <c:pt idx="198">
                  <c:v>4.8737390000000005</c:v>
                </c:pt>
                <c:pt idx="199">
                  <c:v>4.8807020000000003</c:v>
                </c:pt>
                <c:pt idx="200">
                  <c:v>4.8425710000000004</c:v>
                </c:pt>
                <c:pt idx="201">
                  <c:v>4.8485969999999998</c:v>
                </c:pt>
                <c:pt idx="202">
                  <c:v>4.8329630000000003</c:v>
                </c:pt>
                <c:pt idx="203">
                  <c:v>4.8159240000000008</c:v>
                </c:pt>
                <c:pt idx="204">
                  <c:v>4.8176779999999999</c:v>
                </c:pt>
                <c:pt idx="205">
                  <c:v>4.7944779999999998</c:v>
                </c:pt>
                <c:pt idx="206">
                  <c:v>4.8030309999999998</c:v>
                </c:pt>
                <c:pt idx="207">
                  <c:v>4.8191790000000001</c:v>
                </c:pt>
                <c:pt idx="208">
                  <c:v>4.8120600000000007</c:v>
                </c:pt>
                <c:pt idx="209">
                  <c:v>4.7653720000000002</c:v>
                </c:pt>
                <c:pt idx="210">
                  <c:v>4.7610600000000005</c:v>
                </c:pt>
                <c:pt idx="211">
                  <c:v>4.7500330000000002</c:v>
                </c:pt>
                <c:pt idx="212">
                  <c:v>4.7455080000000001</c:v>
                </c:pt>
                <c:pt idx="213">
                  <c:v>4.7354009999999995</c:v>
                </c:pt>
                <c:pt idx="214">
                  <c:v>4.7298070000000001</c:v>
                </c:pt>
                <c:pt idx="215">
                  <c:v>4.7049909999999997</c:v>
                </c:pt>
                <c:pt idx="216">
                  <c:v>4.6936580000000001</c:v>
                </c:pt>
                <c:pt idx="217">
                  <c:v>4.7085729999999995</c:v>
                </c:pt>
                <c:pt idx="218">
                  <c:v>4.6832500000000001</c:v>
                </c:pt>
                <c:pt idx="219">
                  <c:v>4.6856159999999996</c:v>
                </c:pt>
                <c:pt idx="220">
                  <c:v>4.6800049999999995</c:v>
                </c:pt>
                <c:pt idx="221">
                  <c:v>4.6535329999999995</c:v>
                </c:pt>
                <c:pt idx="222">
                  <c:v>4.6538789999999999</c:v>
                </c:pt>
                <c:pt idx="223">
                  <c:v>4.6479980000000003</c:v>
                </c:pt>
                <c:pt idx="224">
                  <c:v>4.6161840000000005</c:v>
                </c:pt>
                <c:pt idx="225">
                  <c:v>4.6127859999999998</c:v>
                </c:pt>
                <c:pt idx="226">
                  <c:v>4.6020909999999997</c:v>
                </c:pt>
                <c:pt idx="227">
                  <c:v>4.5952999999999999</c:v>
                </c:pt>
                <c:pt idx="228">
                  <c:v>4.5850039999999996</c:v>
                </c:pt>
                <c:pt idx="229">
                  <c:v>4.5797019999999993</c:v>
                </c:pt>
                <c:pt idx="230">
                  <c:v>4.568047</c:v>
                </c:pt>
                <c:pt idx="231">
                  <c:v>4.5747800000000005</c:v>
                </c:pt>
                <c:pt idx="232">
                  <c:v>4.5690439999999999</c:v>
                </c:pt>
                <c:pt idx="233">
                  <c:v>4.5571510000000002</c:v>
                </c:pt>
                <c:pt idx="234">
                  <c:v>4.52942</c:v>
                </c:pt>
                <c:pt idx="235">
                  <c:v>4.5153790000000003</c:v>
                </c:pt>
                <c:pt idx="236">
                  <c:v>4.5139909999999999</c:v>
                </c:pt>
                <c:pt idx="237">
                  <c:v>4.5074880000000004</c:v>
                </c:pt>
                <c:pt idx="238">
                  <c:v>4.5072279999999996</c:v>
                </c:pt>
                <c:pt idx="239">
                  <c:v>4.4943940000000007</c:v>
                </c:pt>
                <c:pt idx="240">
                  <c:v>4.5142340000000001</c:v>
                </c:pt>
                <c:pt idx="241">
                  <c:v>4.5002120000000003</c:v>
                </c:pt>
                <c:pt idx="242">
                  <c:v>4.4636040000000001</c:v>
                </c:pt>
                <c:pt idx="243">
                  <c:v>4.4639350000000002</c:v>
                </c:pt>
                <c:pt idx="244">
                  <c:v>4.4279049999999991</c:v>
                </c:pt>
                <c:pt idx="245">
                  <c:v>4.4233639999999994</c:v>
                </c:pt>
                <c:pt idx="246">
                  <c:v>4.435454</c:v>
                </c:pt>
                <c:pt idx="247">
                  <c:v>4.4170750000000005</c:v>
                </c:pt>
                <c:pt idx="248">
                  <c:v>4.4066939999999999</c:v>
                </c:pt>
                <c:pt idx="249">
                  <c:v>4.4308350000000001</c:v>
                </c:pt>
                <c:pt idx="250">
                  <c:v>4.3772929999999999</c:v>
                </c:pt>
                <c:pt idx="251">
                  <c:v>4.3569279999999999</c:v>
                </c:pt>
                <c:pt idx="252">
                  <c:v>4.3488749999999996</c:v>
                </c:pt>
                <c:pt idx="253">
                  <c:v>4.3522119999999997</c:v>
                </c:pt>
                <c:pt idx="254">
                  <c:v>4.3621759999999998</c:v>
                </c:pt>
                <c:pt idx="255">
                  <c:v>4.3262490000000007</c:v>
                </c:pt>
                <c:pt idx="256">
                  <c:v>4.34171</c:v>
                </c:pt>
                <c:pt idx="257">
                  <c:v>4.312354</c:v>
                </c:pt>
                <c:pt idx="258">
                  <c:v>4.3186309999999999</c:v>
                </c:pt>
                <c:pt idx="259">
                  <c:v>4.2874949999999998</c:v>
                </c:pt>
                <c:pt idx="260">
                  <c:v>4.2756049999999997</c:v>
                </c:pt>
                <c:pt idx="261">
                  <c:v>4.2783220000000002</c:v>
                </c:pt>
                <c:pt idx="262">
                  <c:v>4.2782149999999994</c:v>
                </c:pt>
                <c:pt idx="263">
                  <c:v>4.2546340000000002</c:v>
                </c:pt>
                <c:pt idx="264">
                  <c:v>4.2364669999999993</c:v>
                </c:pt>
                <c:pt idx="265">
                  <c:v>4.2245519999999992</c:v>
                </c:pt>
                <c:pt idx="266">
                  <c:v>4.2179299999999991</c:v>
                </c:pt>
                <c:pt idx="267">
                  <c:v>4.2183520000000003</c:v>
                </c:pt>
                <c:pt idx="268">
                  <c:v>4.1944710000000001</c:v>
                </c:pt>
                <c:pt idx="269">
                  <c:v>4.1861999999999995</c:v>
                </c:pt>
                <c:pt idx="270">
                  <c:v>4.1813800000000008</c:v>
                </c:pt>
                <c:pt idx="271">
                  <c:v>4.1603270000000006</c:v>
                </c:pt>
                <c:pt idx="272">
                  <c:v>4.1600520000000003</c:v>
                </c:pt>
                <c:pt idx="273">
                  <c:v>4.1623269999999994</c:v>
                </c:pt>
                <c:pt idx="274">
                  <c:v>4.1432769999999994</c:v>
                </c:pt>
                <c:pt idx="275">
                  <c:v>4.1516130000000002</c:v>
                </c:pt>
                <c:pt idx="276">
                  <c:v>4.1122379999999996</c:v>
                </c:pt>
                <c:pt idx="277">
                  <c:v>4.1393439999999995</c:v>
                </c:pt>
                <c:pt idx="278">
                  <c:v>4.0942919999999994</c:v>
                </c:pt>
                <c:pt idx="279">
                  <c:v>4.1199180000000002</c:v>
                </c:pt>
                <c:pt idx="280">
                  <c:v>4.0971890000000002</c:v>
                </c:pt>
                <c:pt idx="281">
                  <c:v>4.0539400000000008</c:v>
                </c:pt>
                <c:pt idx="282">
                  <c:v>4.0865010000000002</c:v>
                </c:pt>
                <c:pt idx="283">
                  <c:v>4.0818560000000002</c:v>
                </c:pt>
                <c:pt idx="284">
                  <c:v>4.059330000000001</c:v>
                </c:pt>
                <c:pt idx="285">
                  <c:v>4.0392379999999992</c:v>
                </c:pt>
                <c:pt idx="286">
                  <c:v>3.9975700000000001</c:v>
                </c:pt>
                <c:pt idx="287">
                  <c:v>4.0014089999999998</c:v>
                </c:pt>
                <c:pt idx="288">
                  <c:v>3.9881950000000002</c:v>
                </c:pt>
                <c:pt idx="289">
                  <c:v>3.9768649999999997</c:v>
                </c:pt>
                <c:pt idx="290">
                  <c:v>3.9960669999999996</c:v>
                </c:pt>
                <c:pt idx="291">
                  <c:v>3.965576</c:v>
                </c:pt>
                <c:pt idx="292">
                  <c:v>3.9670420000000002</c:v>
                </c:pt>
                <c:pt idx="293">
                  <c:v>3.9379439999999999</c:v>
                </c:pt>
                <c:pt idx="294">
                  <c:v>3.9055129999999996</c:v>
                </c:pt>
                <c:pt idx="295">
                  <c:v>3.9037310000000001</c:v>
                </c:pt>
                <c:pt idx="296">
                  <c:v>3.8918209999999998</c:v>
                </c:pt>
                <c:pt idx="297">
                  <c:v>3.8875890000000002</c:v>
                </c:pt>
                <c:pt idx="298">
                  <c:v>3.8771990000000001</c:v>
                </c:pt>
                <c:pt idx="299">
                  <c:v>3.8549640000000003</c:v>
                </c:pt>
                <c:pt idx="300">
                  <c:v>3.8498869999999998</c:v>
                </c:pt>
                <c:pt idx="301">
                  <c:v>3.8304610000000006</c:v>
                </c:pt>
                <c:pt idx="302">
                  <c:v>3.8455170000000001</c:v>
                </c:pt>
                <c:pt idx="303">
                  <c:v>3.8162640000000003</c:v>
                </c:pt>
                <c:pt idx="304">
                  <c:v>3.8246899999999995</c:v>
                </c:pt>
                <c:pt idx="305">
                  <c:v>3.8307300000000004</c:v>
                </c:pt>
                <c:pt idx="306">
                  <c:v>3.7987280000000001</c:v>
                </c:pt>
                <c:pt idx="307">
                  <c:v>3.7813350000000003</c:v>
                </c:pt>
                <c:pt idx="308">
                  <c:v>3.7854600000000005</c:v>
                </c:pt>
                <c:pt idx="309">
                  <c:v>3.7910220000000003</c:v>
                </c:pt>
                <c:pt idx="310">
                  <c:v>3.7577959999999995</c:v>
                </c:pt>
                <c:pt idx="311">
                  <c:v>3.7438739999999999</c:v>
                </c:pt>
                <c:pt idx="312">
                  <c:v>3.7368119999999996</c:v>
                </c:pt>
                <c:pt idx="313">
                  <c:v>3.7255130000000003</c:v>
                </c:pt>
                <c:pt idx="314">
                  <c:v>3.7331070000000004</c:v>
                </c:pt>
                <c:pt idx="315">
                  <c:v>3.7128720000000004</c:v>
                </c:pt>
                <c:pt idx="316">
                  <c:v>3.6915640000000001</c:v>
                </c:pt>
                <c:pt idx="317">
                  <c:v>3.6736779999999998</c:v>
                </c:pt>
                <c:pt idx="318">
                  <c:v>3.6556950000000001</c:v>
                </c:pt>
                <c:pt idx="319">
                  <c:v>3.673368</c:v>
                </c:pt>
                <c:pt idx="320">
                  <c:v>3.6572800000000005</c:v>
                </c:pt>
                <c:pt idx="321">
                  <c:v>3.6301610000000002</c:v>
                </c:pt>
                <c:pt idx="322">
                  <c:v>3.6314800000000003</c:v>
                </c:pt>
                <c:pt idx="323">
                  <c:v>3.5976900000000001</c:v>
                </c:pt>
                <c:pt idx="324">
                  <c:v>3.6037450000000004</c:v>
                </c:pt>
                <c:pt idx="325">
                  <c:v>3.5803089999999997</c:v>
                </c:pt>
                <c:pt idx="326">
                  <c:v>3.6063619999999994</c:v>
                </c:pt>
                <c:pt idx="327">
                  <c:v>3.579977</c:v>
                </c:pt>
                <c:pt idx="328">
                  <c:v>3.5488439999999999</c:v>
                </c:pt>
                <c:pt idx="329">
                  <c:v>3.5486129999999996</c:v>
                </c:pt>
                <c:pt idx="330">
                  <c:v>3.5434320000000001</c:v>
                </c:pt>
                <c:pt idx="331">
                  <c:v>3.5212089999999998</c:v>
                </c:pt>
                <c:pt idx="332">
                  <c:v>3.5141260000000001</c:v>
                </c:pt>
                <c:pt idx="333">
                  <c:v>3.4989280000000003</c:v>
                </c:pt>
                <c:pt idx="334">
                  <c:v>3.4941750000000003</c:v>
                </c:pt>
                <c:pt idx="335">
                  <c:v>3.4749529999999997</c:v>
                </c:pt>
                <c:pt idx="336">
                  <c:v>3.476467</c:v>
                </c:pt>
                <c:pt idx="337">
                  <c:v>3.4656539999999998</c:v>
                </c:pt>
                <c:pt idx="338">
                  <c:v>3.4560630000000003</c:v>
                </c:pt>
                <c:pt idx="339">
                  <c:v>3.4532820000000002</c:v>
                </c:pt>
                <c:pt idx="340">
                  <c:v>3.44049</c:v>
                </c:pt>
                <c:pt idx="341">
                  <c:v>3.4465279999999998</c:v>
                </c:pt>
                <c:pt idx="342">
                  <c:v>3.4350840000000002</c:v>
                </c:pt>
                <c:pt idx="343">
                  <c:v>3.4122479999999999</c:v>
                </c:pt>
                <c:pt idx="344">
                  <c:v>3.3960299999999997</c:v>
                </c:pt>
                <c:pt idx="345">
                  <c:v>3.4063890000000003</c:v>
                </c:pt>
                <c:pt idx="346">
                  <c:v>3.3853079999999998</c:v>
                </c:pt>
                <c:pt idx="347">
                  <c:v>3.3696889999999997</c:v>
                </c:pt>
                <c:pt idx="348">
                  <c:v>3.3658860000000006</c:v>
                </c:pt>
                <c:pt idx="349">
                  <c:v>3.3383060000000002</c:v>
                </c:pt>
                <c:pt idx="350">
                  <c:v>3.3239769999999997</c:v>
                </c:pt>
                <c:pt idx="351">
                  <c:v>3.3229770000000003</c:v>
                </c:pt>
                <c:pt idx="352">
                  <c:v>3.3006009999999999</c:v>
                </c:pt>
                <c:pt idx="353">
                  <c:v>3.2851920000000003</c:v>
                </c:pt>
                <c:pt idx="354">
                  <c:v>3.2906289999999996</c:v>
                </c:pt>
                <c:pt idx="355">
                  <c:v>3.2766280000000001</c:v>
                </c:pt>
                <c:pt idx="356">
                  <c:v>3.2693460000000001</c:v>
                </c:pt>
                <c:pt idx="357">
                  <c:v>3.2630809999999997</c:v>
                </c:pt>
                <c:pt idx="358">
                  <c:v>3.2442389999999999</c:v>
                </c:pt>
                <c:pt idx="359">
                  <c:v>3.2353539999999996</c:v>
                </c:pt>
                <c:pt idx="360">
                  <c:v>3.2177440000000002</c:v>
                </c:pt>
                <c:pt idx="361">
                  <c:v>3.2216930000000001</c:v>
                </c:pt>
                <c:pt idx="362">
                  <c:v>3.2020570000000004</c:v>
                </c:pt>
                <c:pt idx="363">
                  <c:v>3.2115900000000002</c:v>
                </c:pt>
                <c:pt idx="364">
                  <c:v>3.1922930000000003</c:v>
                </c:pt>
                <c:pt idx="365">
                  <c:v>3.1651510000000003</c:v>
                </c:pt>
                <c:pt idx="366">
                  <c:v>3.1645469999999998</c:v>
                </c:pt>
                <c:pt idx="367">
                  <c:v>3.1419119999999996</c:v>
                </c:pt>
                <c:pt idx="368">
                  <c:v>3.1435080000000002</c:v>
                </c:pt>
                <c:pt idx="369">
                  <c:v>3.1296940000000002</c:v>
                </c:pt>
                <c:pt idx="370">
                  <c:v>3.1300050000000001</c:v>
                </c:pt>
                <c:pt idx="371">
                  <c:v>3.1281490000000001</c:v>
                </c:pt>
                <c:pt idx="372">
                  <c:v>3.0967470000000006</c:v>
                </c:pt>
                <c:pt idx="373">
                  <c:v>3.0894550000000001</c:v>
                </c:pt>
                <c:pt idx="374">
                  <c:v>3.0883130000000003</c:v>
                </c:pt>
                <c:pt idx="375">
                  <c:v>3.067939</c:v>
                </c:pt>
                <c:pt idx="376">
                  <c:v>3.05667</c:v>
                </c:pt>
                <c:pt idx="377">
                  <c:v>3.0530510000000004</c:v>
                </c:pt>
                <c:pt idx="378">
                  <c:v>3.0626759999999997</c:v>
                </c:pt>
                <c:pt idx="379">
                  <c:v>3.0316419999999997</c:v>
                </c:pt>
                <c:pt idx="380">
                  <c:v>3.0177359999999998</c:v>
                </c:pt>
                <c:pt idx="381">
                  <c:v>3.0035220000000002</c:v>
                </c:pt>
                <c:pt idx="382">
                  <c:v>2.9954639999999997</c:v>
                </c:pt>
                <c:pt idx="383">
                  <c:v>2.9869809999999997</c:v>
                </c:pt>
                <c:pt idx="384">
                  <c:v>2.9768590000000001</c:v>
                </c:pt>
                <c:pt idx="385">
                  <c:v>2.9767949999999996</c:v>
                </c:pt>
                <c:pt idx="386">
                  <c:v>2.9680249999999999</c:v>
                </c:pt>
                <c:pt idx="387">
                  <c:v>2.958342</c:v>
                </c:pt>
                <c:pt idx="388">
                  <c:v>2.9491379999999996</c:v>
                </c:pt>
                <c:pt idx="389">
                  <c:v>2.9535270000000002</c:v>
                </c:pt>
                <c:pt idx="390">
                  <c:v>2.9490480000000003</c:v>
                </c:pt>
                <c:pt idx="391">
                  <c:v>2.9213859999999996</c:v>
                </c:pt>
                <c:pt idx="392">
                  <c:v>2.9294030000000002</c:v>
                </c:pt>
                <c:pt idx="393">
                  <c:v>2.9035449999999998</c:v>
                </c:pt>
                <c:pt idx="394">
                  <c:v>2.9005359999999998</c:v>
                </c:pt>
                <c:pt idx="395">
                  <c:v>2.9012009999999999</c:v>
                </c:pt>
                <c:pt idx="396">
                  <c:v>2.8954169999999997</c:v>
                </c:pt>
                <c:pt idx="397">
                  <c:v>2.9140090000000001</c:v>
                </c:pt>
                <c:pt idx="398">
                  <c:v>2.914685</c:v>
                </c:pt>
                <c:pt idx="399">
                  <c:v>2.861227</c:v>
                </c:pt>
                <c:pt idx="400">
                  <c:v>2.84598</c:v>
                </c:pt>
                <c:pt idx="401">
                  <c:v>2.8481140000000003</c:v>
                </c:pt>
                <c:pt idx="402">
                  <c:v>2.8124509999999994</c:v>
                </c:pt>
                <c:pt idx="403">
                  <c:v>2.7923539999999996</c:v>
                </c:pt>
                <c:pt idx="404">
                  <c:v>2.7834829999999999</c:v>
                </c:pt>
                <c:pt idx="405">
                  <c:v>2.7779400000000001</c:v>
                </c:pt>
                <c:pt idx="406">
                  <c:v>2.7757559999999999</c:v>
                </c:pt>
                <c:pt idx="407">
                  <c:v>2.7539230000000003</c:v>
                </c:pt>
                <c:pt idx="408">
                  <c:v>2.7480460000000004</c:v>
                </c:pt>
                <c:pt idx="409">
                  <c:v>2.7426839999999997</c:v>
                </c:pt>
                <c:pt idx="410">
                  <c:v>2.7291809999999996</c:v>
                </c:pt>
                <c:pt idx="411">
                  <c:v>2.7124869999999999</c:v>
                </c:pt>
                <c:pt idx="412">
                  <c:v>2.7147779999999995</c:v>
                </c:pt>
                <c:pt idx="413">
                  <c:v>2.6990539999999998</c:v>
                </c:pt>
                <c:pt idx="414">
                  <c:v>2.6809170000000004</c:v>
                </c:pt>
                <c:pt idx="415">
                  <c:v>2.6726240000000003</c:v>
                </c:pt>
                <c:pt idx="416">
                  <c:v>2.6631810000000002</c:v>
                </c:pt>
                <c:pt idx="417">
                  <c:v>2.6559090000000003</c:v>
                </c:pt>
                <c:pt idx="418">
                  <c:v>2.6501609999999998</c:v>
                </c:pt>
                <c:pt idx="419">
                  <c:v>2.626325</c:v>
                </c:pt>
                <c:pt idx="420">
                  <c:v>2.6126459999999998</c:v>
                </c:pt>
                <c:pt idx="421">
                  <c:v>2.6117600000000003</c:v>
                </c:pt>
                <c:pt idx="422">
                  <c:v>2.5993649999999997</c:v>
                </c:pt>
                <c:pt idx="423">
                  <c:v>2.5896940000000002</c:v>
                </c:pt>
                <c:pt idx="424">
                  <c:v>2.5745270000000002</c:v>
                </c:pt>
                <c:pt idx="425">
                  <c:v>2.5945730000000005</c:v>
                </c:pt>
                <c:pt idx="426">
                  <c:v>2.5664789999999997</c:v>
                </c:pt>
                <c:pt idx="427">
                  <c:v>2.5504880000000001</c:v>
                </c:pt>
                <c:pt idx="428">
                  <c:v>2.5458259999999999</c:v>
                </c:pt>
                <c:pt idx="429">
                  <c:v>2.554611</c:v>
                </c:pt>
                <c:pt idx="430">
                  <c:v>2.5408329999999997</c:v>
                </c:pt>
                <c:pt idx="431">
                  <c:v>2.5342719999999996</c:v>
                </c:pt>
                <c:pt idx="432">
                  <c:v>2.522939</c:v>
                </c:pt>
                <c:pt idx="433">
                  <c:v>2.5042830000000005</c:v>
                </c:pt>
                <c:pt idx="434">
                  <c:v>2.5048530000000002</c:v>
                </c:pt>
                <c:pt idx="435">
                  <c:v>2.4926749999999998</c:v>
                </c:pt>
                <c:pt idx="436">
                  <c:v>2.4674859999999996</c:v>
                </c:pt>
                <c:pt idx="437">
                  <c:v>2.4784529999999996</c:v>
                </c:pt>
                <c:pt idx="438">
                  <c:v>2.436598</c:v>
                </c:pt>
                <c:pt idx="439">
                  <c:v>2.4385909999999997</c:v>
                </c:pt>
                <c:pt idx="440">
                  <c:v>2.4207879999999999</c:v>
                </c:pt>
                <c:pt idx="441">
                  <c:v>2.4311100000000003</c:v>
                </c:pt>
                <c:pt idx="442">
                  <c:v>2.4213780000000003</c:v>
                </c:pt>
                <c:pt idx="443">
                  <c:v>2.4027289999999994</c:v>
                </c:pt>
                <c:pt idx="444">
                  <c:v>2.3861339999999998</c:v>
                </c:pt>
                <c:pt idx="445">
                  <c:v>2.372941</c:v>
                </c:pt>
                <c:pt idx="446">
                  <c:v>2.3790369999999998</c:v>
                </c:pt>
                <c:pt idx="447">
                  <c:v>2.3747129999999999</c:v>
                </c:pt>
                <c:pt idx="448">
                  <c:v>2.3448259999999999</c:v>
                </c:pt>
                <c:pt idx="449">
                  <c:v>2.3865600000000002</c:v>
                </c:pt>
                <c:pt idx="450">
                  <c:v>2.3473930000000003</c:v>
                </c:pt>
                <c:pt idx="451">
                  <c:v>2.3323780000000003</c:v>
                </c:pt>
                <c:pt idx="452">
                  <c:v>2.3530960000000003</c:v>
                </c:pt>
                <c:pt idx="453">
                  <c:v>2.3130589999999995</c:v>
                </c:pt>
                <c:pt idx="454">
                  <c:v>2.2983089999999997</c:v>
                </c:pt>
                <c:pt idx="455">
                  <c:v>2.3008919999999997</c:v>
                </c:pt>
                <c:pt idx="456">
                  <c:v>2.2920640000000003</c:v>
                </c:pt>
                <c:pt idx="457">
                  <c:v>2.2715109999999998</c:v>
                </c:pt>
                <c:pt idx="458">
                  <c:v>2.262937</c:v>
                </c:pt>
                <c:pt idx="459">
                  <c:v>2.2497789999999998</c:v>
                </c:pt>
                <c:pt idx="460">
                  <c:v>2.2386100000000004</c:v>
                </c:pt>
                <c:pt idx="461">
                  <c:v>2.2317290000000001</c:v>
                </c:pt>
                <c:pt idx="462">
                  <c:v>2.2228679999999996</c:v>
                </c:pt>
                <c:pt idx="463">
                  <c:v>2.2100549999999997</c:v>
                </c:pt>
                <c:pt idx="464">
                  <c:v>2.2216369999999994</c:v>
                </c:pt>
                <c:pt idx="465">
                  <c:v>2.2118609999999999</c:v>
                </c:pt>
                <c:pt idx="466">
                  <c:v>2.1915889999999996</c:v>
                </c:pt>
                <c:pt idx="467">
                  <c:v>2.1675420000000001</c:v>
                </c:pt>
                <c:pt idx="468">
                  <c:v>2.169098</c:v>
                </c:pt>
                <c:pt idx="469">
                  <c:v>2.2028340000000002</c:v>
                </c:pt>
                <c:pt idx="470">
                  <c:v>2.1534069999999996</c:v>
                </c:pt>
                <c:pt idx="471">
                  <c:v>2.155815</c:v>
                </c:pt>
                <c:pt idx="472">
                  <c:v>2.1352009999999999</c:v>
                </c:pt>
                <c:pt idx="473">
                  <c:v>2.1231570000000004</c:v>
                </c:pt>
                <c:pt idx="474">
                  <c:v>2.1151</c:v>
                </c:pt>
                <c:pt idx="475">
                  <c:v>2.1340849999999998</c:v>
                </c:pt>
                <c:pt idx="476">
                  <c:v>2.1006170000000002</c:v>
                </c:pt>
                <c:pt idx="477">
                  <c:v>2.0979120000000004</c:v>
                </c:pt>
                <c:pt idx="478">
                  <c:v>2.084743</c:v>
                </c:pt>
                <c:pt idx="479">
                  <c:v>2.0693480000000002</c:v>
                </c:pt>
                <c:pt idx="480">
                  <c:v>2.0735249999999996</c:v>
                </c:pt>
                <c:pt idx="481">
                  <c:v>2.0662720000000001</c:v>
                </c:pt>
                <c:pt idx="482">
                  <c:v>2.0476160000000001</c:v>
                </c:pt>
                <c:pt idx="483">
                  <c:v>2.0246559999999998</c:v>
                </c:pt>
                <c:pt idx="484">
                  <c:v>2.0086499999999998</c:v>
                </c:pt>
                <c:pt idx="485">
                  <c:v>2.000556</c:v>
                </c:pt>
                <c:pt idx="486">
                  <c:v>2.0008720000000002</c:v>
                </c:pt>
                <c:pt idx="487">
                  <c:v>2.0249419999999998</c:v>
                </c:pt>
                <c:pt idx="488">
                  <c:v>1.9994369999999999</c:v>
                </c:pt>
                <c:pt idx="489">
                  <c:v>1.9600390000000001</c:v>
                </c:pt>
                <c:pt idx="490">
                  <c:v>1.9554749999999999</c:v>
                </c:pt>
                <c:pt idx="491">
                  <c:v>1.9478870000000001</c:v>
                </c:pt>
                <c:pt idx="492">
                  <c:v>1.9426519999999994</c:v>
                </c:pt>
                <c:pt idx="493">
                  <c:v>1.9520609999999996</c:v>
                </c:pt>
                <c:pt idx="494">
                  <c:v>1.9357060000000001</c:v>
                </c:pt>
                <c:pt idx="495">
                  <c:v>1.9348840000000003</c:v>
                </c:pt>
                <c:pt idx="496">
                  <c:v>1.923791</c:v>
                </c:pt>
                <c:pt idx="497">
                  <c:v>1.8856479999999998</c:v>
                </c:pt>
                <c:pt idx="498">
                  <c:v>1.8894090000000001</c:v>
                </c:pt>
                <c:pt idx="499">
                  <c:v>1.8927550000000002</c:v>
                </c:pt>
                <c:pt idx="500">
                  <c:v>1.8879109999999999</c:v>
                </c:pt>
                <c:pt idx="501">
                  <c:v>1.8639789999999996</c:v>
                </c:pt>
                <c:pt idx="502">
                  <c:v>1.8597080000000004</c:v>
                </c:pt>
                <c:pt idx="503">
                  <c:v>1.8345510000000003</c:v>
                </c:pt>
                <c:pt idx="504">
                  <c:v>1.8266290000000005</c:v>
                </c:pt>
                <c:pt idx="505">
                  <c:v>1.8262430000000003</c:v>
                </c:pt>
                <c:pt idx="506">
                  <c:v>1.8064600000000004</c:v>
                </c:pt>
                <c:pt idx="507">
                  <c:v>1.805987</c:v>
                </c:pt>
                <c:pt idx="508">
                  <c:v>1.8028779999999998</c:v>
                </c:pt>
                <c:pt idx="509">
                  <c:v>1.8254589999999995</c:v>
                </c:pt>
                <c:pt idx="510">
                  <c:v>1.7953480000000002</c:v>
                </c:pt>
                <c:pt idx="511">
                  <c:v>1.7855840000000001</c:v>
                </c:pt>
                <c:pt idx="512">
                  <c:v>1.7694730000000001</c:v>
                </c:pt>
                <c:pt idx="513">
                  <c:v>1.760783</c:v>
                </c:pt>
                <c:pt idx="514">
                  <c:v>1.7521240000000002</c:v>
                </c:pt>
                <c:pt idx="515">
                  <c:v>1.736475</c:v>
                </c:pt>
                <c:pt idx="516">
                  <c:v>1.7141070000000003</c:v>
                </c:pt>
                <c:pt idx="517">
                  <c:v>1.7241439999999999</c:v>
                </c:pt>
                <c:pt idx="518">
                  <c:v>1.7049829999999999</c:v>
                </c:pt>
                <c:pt idx="519">
                  <c:v>1.7073290000000001</c:v>
                </c:pt>
                <c:pt idx="520">
                  <c:v>1.6865960000000002</c:v>
                </c:pt>
                <c:pt idx="521">
                  <c:v>1.7009819999999998</c:v>
                </c:pt>
                <c:pt idx="522">
                  <c:v>1.6761059999999999</c:v>
                </c:pt>
                <c:pt idx="523">
                  <c:v>1.661241</c:v>
                </c:pt>
                <c:pt idx="524">
                  <c:v>1.6574779999999998</c:v>
                </c:pt>
                <c:pt idx="525">
                  <c:v>1.6637230000000001</c:v>
                </c:pt>
                <c:pt idx="526">
                  <c:v>1.6361210000000002</c:v>
                </c:pt>
                <c:pt idx="527">
                  <c:v>1.6521230000000005</c:v>
                </c:pt>
                <c:pt idx="528">
                  <c:v>1.6466759999999998</c:v>
                </c:pt>
                <c:pt idx="529">
                  <c:v>1.6489609999999999</c:v>
                </c:pt>
                <c:pt idx="530">
                  <c:v>1.6026429999999996</c:v>
                </c:pt>
                <c:pt idx="531">
                  <c:v>1.6048710000000002</c:v>
                </c:pt>
                <c:pt idx="532">
                  <c:v>1.6114389999999998</c:v>
                </c:pt>
                <c:pt idx="533">
                  <c:v>1.5900299999999996</c:v>
                </c:pt>
                <c:pt idx="534">
                  <c:v>1.5794459999999999</c:v>
                </c:pt>
                <c:pt idx="535">
                  <c:v>1.5608209999999998</c:v>
                </c:pt>
                <c:pt idx="536">
                  <c:v>1.5487929999999999</c:v>
                </c:pt>
                <c:pt idx="537">
                  <c:v>1.5431470000000003</c:v>
                </c:pt>
                <c:pt idx="538">
                  <c:v>1.532292</c:v>
                </c:pt>
                <c:pt idx="539">
                  <c:v>1.5533800000000006</c:v>
                </c:pt>
                <c:pt idx="540">
                  <c:v>1.5286620000000006</c:v>
                </c:pt>
                <c:pt idx="541">
                  <c:v>1.5246779999999998</c:v>
                </c:pt>
                <c:pt idx="542">
                  <c:v>1.4950599999999996</c:v>
                </c:pt>
                <c:pt idx="543">
                  <c:v>1.4853690000000004</c:v>
                </c:pt>
                <c:pt idx="544">
                  <c:v>1.4776250000000006</c:v>
                </c:pt>
                <c:pt idx="545">
                  <c:v>1.4637099999999998</c:v>
                </c:pt>
                <c:pt idx="546">
                  <c:v>1.4584640000000002</c:v>
                </c:pt>
                <c:pt idx="547">
                  <c:v>1.4637549999999999</c:v>
                </c:pt>
                <c:pt idx="548">
                  <c:v>1.450234</c:v>
                </c:pt>
                <c:pt idx="549">
                  <c:v>1.4333600000000004</c:v>
                </c:pt>
                <c:pt idx="550">
                  <c:v>1.432944</c:v>
                </c:pt>
                <c:pt idx="551">
                  <c:v>1.4024590000000003</c:v>
                </c:pt>
                <c:pt idx="552">
                  <c:v>1.3956270000000002</c:v>
                </c:pt>
                <c:pt idx="553">
                  <c:v>1.3940590000000004</c:v>
                </c:pt>
                <c:pt idx="554">
                  <c:v>1.4107339999999997</c:v>
                </c:pt>
                <c:pt idx="555">
                  <c:v>1.3736649999999999</c:v>
                </c:pt>
                <c:pt idx="556">
                  <c:v>1.3966609999999999</c:v>
                </c:pt>
                <c:pt idx="557">
                  <c:v>1.3610280000000001</c:v>
                </c:pt>
                <c:pt idx="558">
                  <c:v>1.3510080000000002</c:v>
                </c:pt>
                <c:pt idx="559">
                  <c:v>1.3443339999999999</c:v>
                </c:pt>
                <c:pt idx="560">
                  <c:v>1.3379719999999997</c:v>
                </c:pt>
                <c:pt idx="561">
                  <c:v>1.3202929999999995</c:v>
                </c:pt>
                <c:pt idx="562">
                  <c:v>1.334238</c:v>
                </c:pt>
                <c:pt idx="563">
                  <c:v>1.3330309999999992</c:v>
                </c:pt>
                <c:pt idx="564">
                  <c:v>1.3055770000000004</c:v>
                </c:pt>
                <c:pt idx="565">
                  <c:v>1.2892760000000001</c:v>
                </c:pt>
                <c:pt idx="566">
                  <c:v>1.2887490000000001</c:v>
                </c:pt>
                <c:pt idx="567">
                  <c:v>1.2743310000000001</c:v>
                </c:pt>
                <c:pt idx="568">
                  <c:v>1.2814580000000007</c:v>
                </c:pt>
                <c:pt idx="569">
                  <c:v>1.2692230000000002</c:v>
                </c:pt>
                <c:pt idx="570">
                  <c:v>1.247223</c:v>
                </c:pt>
                <c:pt idx="571">
                  <c:v>1.2376629999999995</c:v>
                </c:pt>
                <c:pt idx="572">
                  <c:v>1.2274520000000004</c:v>
                </c:pt>
                <c:pt idx="573">
                  <c:v>1.231954</c:v>
                </c:pt>
                <c:pt idx="574">
                  <c:v>1.2035020000000003</c:v>
                </c:pt>
                <c:pt idx="575">
                  <c:v>1.2092890000000001</c:v>
                </c:pt>
                <c:pt idx="576">
                  <c:v>1.1883989999999995</c:v>
                </c:pt>
                <c:pt idx="577">
                  <c:v>1.2045000000000003</c:v>
                </c:pt>
                <c:pt idx="578">
                  <c:v>1.170401</c:v>
                </c:pt>
                <c:pt idx="579">
                  <c:v>1.161009</c:v>
                </c:pt>
                <c:pt idx="580">
                  <c:v>1.156784</c:v>
                </c:pt>
                <c:pt idx="581">
                  <c:v>1.1458929999999992</c:v>
                </c:pt>
                <c:pt idx="582">
                  <c:v>1.1362549999999993</c:v>
                </c:pt>
                <c:pt idx="583">
                  <c:v>1.1249229999999999</c:v>
                </c:pt>
                <c:pt idx="584">
                  <c:v>1.1177199999999994</c:v>
                </c:pt>
                <c:pt idx="585">
                  <c:v>1.1023139999999998</c:v>
                </c:pt>
                <c:pt idx="586">
                  <c:v>1.0929679999999999</c:v>
                </c:pt>
                <c:pt idx="587">
                  <c:v>1.0885549999999995</c:v>
                </c:pt>
                <c:pt idx="588">
                  <c:v>1.0753560000000002</c:v>
                </c:pt>
                <c:pt idx="589">
                  <c:v>1.072139</c:v>
                </c:pt>
                <c:pt idx="590">
                  <c:v>1.0625990000000005</c:v>
                </c:pt>
                <c:pt idx="591">
                  <c:v>1.071123</c:v>
                </c:pt>
                <c:pt idx="592">
                  <c:v>1.0500150000000001</c:v>
                </c:pt>
                <c:pt idx="593">
                  <c:v>1.0364620000000002</c:v>
                </c:pt>
                <c:pt idx="594">
                  <c:v>1.0269060000000003</c:v>
                </c:pt>
                <c:pt idx="595">
                  <c:v>1.0209460000000004</c:v>
                </c:pt>
                <c:pt idx="596">
                  <c:v>1.0083380000000002</c:v>
                </c:pt>
                <c:pt idx="597">
                  <c:v>1.0125510000000002</c:v>
                </c:pt>
                <c:pt idx="598">
                  <c:v>1.0021780000000007</c:v>
                </c:pt>
                <c:pt idx="599">
                  <c:v>1.0007640000000002</c:v>
                </c:pt>
                <c:pt idx="600">
                  <c:v>0.98155199999999976</c:v>
                </c:pt>
                <c:pt idx="601">
                  <c:v>0.96715800000000041</c:v>
                </c:pt>
                <c:pt idx="602">
                  <c:v>0.96700300000000006</c:v>
                </c:pt>
                <c:pt idx="603">
                  <c:v>0.95457000000000036</c:v>
                </c:pt>
                <c:pt idx="604">
                  <c:v>0.9394979999999995</c:v>
                </c:pt>
                <c:pt idx="605">
                  <c:v>0.92809899999999956</c:v>
                </c:pt>
                <c:pt idx="606">
                  <c:v>0.92284200000000016</c:v>
                </c:pt>
                <c:pt idx="607">
                  <c:v>0.92626800000000031</c:v>
                </c:pt>
                <c:pt idx="608">
                  <c:v>0.89392300000000002</c:v>
                </c:pt>
                <c:pt idx="609">
                  <c:v>0.88069199999999981</c:v>
                </c:pt>
                <c:pt idx="610">
                  <c:v>0.91211399999999987</c:v>
                </c:pt>
                <c:pt idx="611">
                  <c:v>0.87635499999999933</c:v>
                </c:pt>
                <c:pt idx="612">
                  <c:v>0.86511799999999983</c:v>
                </c:pt>
                <c:pt idx="613">
                  <c:v>0.86356199999999994</c:v>
                </c:pt>
                <c:pt idx="614">
                  <c:v>0.85221899999999984</c:v>
                </c:pt>
                <c:pt idx="615">
                  <c:v>0.83139999999999947</c:v>
                </c:pt>
                <c:pt idx="616">
                  <c:v>0.83193499999999965</c:v>
                </c:pt>
                <c:pt idx="617">
                  <c:v>0.84126399999999979</c:v>
                </c:pt>
                <c:pt idx="618">
                  <c:v>0.83910399999999985</c:v>
                </c:pt>
                <c:pt idx="619">
                  <c:v>0.81856699999999982</c:v>
                </c:pt>
                <c:pt idx="620">
                  <c:v>0.7982320000000005</c:v>
                </c:pt>
                <c:pt idx="621">
                  <c:v>0.79069199999999995</c:v>
                </c:pt>
                <c:pt idx="622">
                  <c:v>0.77827599999999997</c:v>
                </c:pt>
                <c:pt idx="623">
                  <c:v>0.77523599999999959</c:v>
                </c:pt>
                <c:pt idx="624">
                  <c:v>0.80461199999999966</c:v>
                </c:pt>
                <c:pt idx="625">
                  <c:v>0.79106899999999936</c:v>
                </c:pt>
                <c:pt idx="626">
                  <c:v>0.76372399999999985</c:v>
                </c:pt>
                <c:pt idx="627">
                  <c:v>0.74995000000000012</c:v>
                </c:pt>
                <c:pt idx="628">
                  <c:v>0.73460599999999943</c:v>
                </c:pt>
                <c:pt idx="629">
                  <c:v>0.72750999999999966</c:v>
                </c:pt>
                <c:pt idx="630">
                  <c:v>0.72174899999999997</c:v>
                </c:pt>
                <c:pt idx="631">
                  <c:v>0.72012099999999979</c:v>
                </c:pt>
                <c:pt idx="632">
                  <c:v>0.69900699999999993</c:v>
                </c:pt>
                <c:pt idx="633">
                  <c:v>0.69379300000000033</c:v>
                </c:pt>
                <c:pt idx="634">
                  <c:v>0.68366199999999999</c:v>
                </c:pt>
                <c:pt idx="635">
                  <c:v>0.66848600000000058</c:v>
                </c:pt>
                <c:pt idx="636">
                  <c:v>0.67682399999999987</c:v>
                </c:pt>
                <c:pt idx="637">
                  <c:v>0.65965000000000007</c:v>
                </c:pt>
                <c:pt idx="638">
                  <c:v>0.64608899999999991</c:v>
                </c:pt>
                <c:pt idx="639">
                  <c:v>0.63047699999999995</c:v>
                </c:pt>
                <c:pt idx="640">
                  <c:v>0.63018700000000027</c:v>
                </c:pt>
                <c:pt idx="641">
                  <c:v>0.6320199999999998</c:v>
                </c:pt>
                <c:pt idx="642">
                  <c:v>0.62654799999999966</c:v>
                </c:pt>
                <c:pt idx="643">
                  <c:v>0.60244800000000076</c:v>
                </c:pt>
                <c:pt idx="644">
                  <c:v>0.61280300000000043</c:v>
                </c:pt>
                <c:pt idx="645">
                  <c:v>0.59476399999999963</c:v>
                </c:pt>
                <c:pt idx="646">
                  <c:v>0.57958200000000026</c:v>
                </c:pt>
                <c:pt idx="647">
                  <c:v>0.58660999999999941</c:v>
                </c:pt>
                <c:pt idx="648">
                  <c:v>0.56499399999999955</c:v>
                </c:pt>
                <c:pt idx="649">
                  <c:v>0.57632700000000003</c:v>
                </c:pt>
                <c:pt idx="650">
                  <c:v>0.54238200000000081</c:v>
                </c:pt>
                <c:pt idx="651">
                  <c:v>0.57321199999999983</c:v>
                </c:pt>
                <c:pt idx="652">
                  <c:v>0.5395500000000002</c:v>
                </c:pt>
                <c:pt idx="653">
                  <c:v>0.50724500000000017</c:v>
                </c:pt>
                <c:pt idx="654">
                  <c:v>0.49871899999999947</c:v>
                </c:pt>
                <c:pt idx="655">
                  <c:v>0.48974200000000057</c:v>
                </c:pt>
                <c:pt idx="656">
                  <c:v>0.48653700000000022</c:v>
                </c:pt>
                <c:pt idx="657">
                  <c:v>0.47970299999999977</c:v>
                </c:pt>
                <c:pt idx="658">
                  <c:v>0.47506499999999985</c:v>
                </c:pt>
                <c:pt idx="659">
                  <c:v>0.47321600000000075</c:v>
                </c:pt>
                <c:pt idx="660">
                  <c:v>0.49854299999999974</c:v>
                </c:pt>
                <c:pt idx="661">
                  <c:v>0.47382100000000005</c:v>
                </c:pt>
                <c:pt idx="662">
                  <c:v>0.46151000000000053</c:v>
                </c:pt>
                <c:pt idx="663">
                  <c:v>0.45419099999999979</c:v>
                </c:pt>
                <c:pt idx="664">
                  <c:v>0.44251099999999965</c:v>
                </c:pt>
                <c:pt idx="665">
                  <c:v>0.41934100000000019</c:v>
                </c:pt>
                <c:pt idx="666">
                  <c:v>0.41566400000000048</c:v>
                </c:pt>
                <c:pt idx="667">
                  <c:v>0.39197900000000008</c:v>
                </c:pt>
                <c:pt idx="668">
                  <c:v>0.38465900000000008</c:v>
                </c:pt>
                <c:pt idx="669">
                  <c:v>0.38490299999999955</c:v>
                </c:pt>
                <c:pt idx="670">
                  <c:v>0.38440599999999936</c:v>
                </c:pt>
                <c:pt idx="671">
                  <c:v>0.35024500000000014</c:v>
                </c:pt>
                <c:pt idx="672">
                  <c:v>0.33956699999999973</c:v>
                </c:pt>
                <c:pt idx="673">
                  <c:v>0.32834299999999939</c:v>
                </c:pt>
                <c:pt idx="674">
                  <c:v>0.32598000000000038</c:v>
                </c:pt>
                <c:pt idx="675">
                  <c:v>0.32472400000000068</c:v>
                </c:pt>
                <c:pt idx="676">
                  <c:v>0.33471000000000029</c:v>
                </c:pt>
                <c:pt idx="677">
                  <c:v>0.3320590000000001</c:v>
                </c:pt>
                <c:pt idx="678">
                  <c:v>0.32349300000000003</c:v>
                </c:pt>
                <c:pt idx="679">
                  <c:v>0.30737099999999984</c:v>
                </c:pt>
                <c:pt idx="680">
                  <c:v>0.27549899999999994</c:v>
                </c:pt>
                <c:pt idx="681">
                  <c:v>0.28322799999999937</c:v>
                </c:pt>
                <c:pt idx="682">
                  <c:v>0.2830560000000002</c:v>
                </c:pt>
                <c:pt idx="683">
                  <c:v>0.28942400000000035</c:v>
                </c:pt>
                <c:pt idx="684">
                  <c:v>0.27092700000000036</c:v>
                </c:pt>
                <c:pt idx="685">
                  <c:v>0.26335700000000006</c:v>
                </c:pt>
                <c:pt idx="686">
                  <c:v>0.25890799999999992</c:v>
                </c:pt>
                <c:pt idx="687">
                  <c:v>0.23282599999999931</c:v>
                </c:pt>
                <c:pt idx="688">
                  <c:v>0.25712700000000055</c:v>
                </c:pt>
                <c:pt idx="689">
                  <c:v>0.21048299999999998</c:v>
                </c:pt>
                <c:pt idx="690">
                  <c:v>0.20562199999999997</c:v>
                </c:pt>
                <c:pt idx="691">
                  <c:v>0.19822399999999973</c:v>
                </c:pt>
                <c:pt idx="692">
                  <c:v>0.17485799999999951</c:v>
                </c:pt>
                <c:pt idx="693">
                  <c:v>0.18867599999999918</c:v>
                </c:pt>
                <c:pt idx="694">
                  <c:v>0.16946499999999975</c:v>
                </c:pt>
                <c:pt idx="695">
                  <c:v>0.16233300000000028</c:v>
                </c:pt>
                <c:pt idx="696">
                  <c:v>0.16215299999999999</c:v>
                </c:pt>
                <c:pt idx="697">
                  <c:v>0.13604700000000047</c:v>
                </c:pt>
                <c:pt idx="698">
                  <c:v>0.13004700000000025</c:v>
                </c:pt>
                <c:pt idx="699">
                  <c:v>0.11709800000000037</c:v>
                </c:pt>
                <c:pt idx="700">
                  <c:v>9.3981999999999566E-2</c:v>
                </c:pt>
                <c:pt idx="701">
                  <c:v>7.8098999999999918E-2</c:v>
                </c:pt>
                <c:pt idx="702">
                  <c:v>9.1242000000000267E-2</c:v>
                </c:pt>
                <c:pt idx="703">
                  <c:v>7.2475999999999985E-2</c:v>
                </c:pt>
                <c:pt idx="704">
                  <c:v>6.6507000000000538E-2</c:v>
                </c:pt>
                <c:pt idx="705">
                  <c:v>5.9889000000000081E-2</c:v>
                </c:pt>
                <c:pt idx="706">
                  <c:v>5.7929000000000563E-2</c:v>
                </c:pt>
                <c:pt idx="707">
                  <c:v>4.5646000000000519E-2</c:v>
                </c:pt>
                <c:pt idx="708">
                  <c:v>1.6654999999999198E-2</c:v>
                </c:pt>
                <c:pt idx="709">
                  <c:v>2.5716000000000072E-2</c:v>
                </c:pt>
                <c:pt idx="710">
                  <c:v>1.9769000000000148E-2</c:v>
                </c:pt>
                <c:pt idx="711">
                  <c:v>-3.0450000000001864E-3</c:v>
                </c:pt>
                <c:pt idx="712">
                  <c:v>1.6179000000000165E-2</c:v>
                </c:pt>
                <c:pt idx="713">
                  <c:v>-2.3017999999999539E-2</c:v>
                </c:pt>
                <c:pt idx="714">
                  <c:v>-3.9088999999999707E-2</c:v>
                </c:pt>
                <c:pt idx="715">
                  <c:v>-2.4081999999999937E-2</c:v>
                </c:pt>
                <c:pt idx="716">
                  <c:v>-3.448999999999991E-2</c:v>
                </c:pt>
                <c:pt idx="717">
                  <c:v>-6.3608000000000331E-2</c:v>
                </c:pt>
                <c:pt idx="718">
                  <c:v>-5.6233999999999895E-2</c:v>
                </c:pt>
                <c:pt idx="719">
                  <c:v>-6.8437000000000303E-2</c:v>
                </c:pt>
                <c:pt idx="720">
                  <c:v>-5.7000999999999635E-2</c:v>
                </c:pt>
                <c:pt idx="721">
                  <c:v>-6.0753000000000057E-2</c:v>
                </c:pt>
                <c:pt idx="722">
                  <c:v>-8.7734000000000201E-2</c:v>
                </c:pt>
                <c:pt idx="723">
                  <c:v>-9.4993000000000549E-2</c:v>
                </c:pt>
                <c:pt idx="724">
                  <c:v>-0.12973299999999988</c:v>
                </c:pt>
                <c:pt idx="725">
                  <c:v>-0.11573499999999992</c:v>
                </c:pt>
                <c:pt idx="726">
                  <c:v>-0.11136299999999988</c:v>
                </c:pt>
                <c:pt idx="727">
                  <c:v>-0.15192899999999998</c:v>
                </c:pt>
                <c:pt idx="728">
                  <c:v>-0.15576100000000004</c:v>
                </c:pt>
                <c:pt idx="729">
                  <c:v>-0.15449599999999997</c:v>
                </c:pt>
                <c:pt idx="730">
                  <c:v>-0.18551699999999993</c:v>
                </c:pt>
                <c:pt idx="731">
                  <c:v>-0.16579700000000042</c:v>
                </c:pt>
                <c:pt idx="732">
                  <c:v>-0.20194899999999993</c:v>
                </c:pt>
                <c:pt idx="733">
                  <c:v>-0.21614800000000045</c:v>
                </c:pt>
                <c:pt idx="734">
                  <c:v>-0.22321400000000047</c:v>
                </c:pt>
                <c:pt idx="735">
                  <c:v>-0.23144000000000009</c:v>
                </c:pt>
                <c:pt idx="736">
                  <c:v>-0.23887999999999998</c:v>
                </c:pt>
                <c:pt idx="737">
                  <c:v>-0.24619899999999983</c:v>
                </c:pt>
                <c:pt idx="738">
                  <c:v>-0.25117100000000026</c:v>
                </c:pt>
                <c:pt idx="739">
                  <c:v>-0.26323899999999956</c:v>
                </c:pt>
                <c:pt idx="740">
                  <c:v>-0.26304599999999922</c:v>
                </c:pt>
                <c:pt idx="741">
                  <c:v>-0.26888100000000037</c:v>
                </c:pt>
                <c:pt idx="742">
                  <c:v>-0.28747000000000078</c:v>
                </c:pt>
                <c:pt idx="743">
                  <c:v>-0.27292700000000014</c:v>
                </c:pt>
                <c:pt idx="744">
                  <c:v>-0.3015920000000003</c:v>
                </c:pt>
                <c:pt idx="745">
                  <c:v>-0.30435999999999996</c:v>
                </c:pt>
                <c:pt idx="746">
                  <c:v>-0.31501099999999926</c:v>
                </c:pt>
                <c:pt idx="747">
                  <c:v>-0.3221210000000001</c:v>
                </c:pt>
                <c:pt idx="748">
                  <c:v>-0.31893800000000017</c:v>
                </c:pt>
                <c:pt idx="749">
                  <c:v>-0.33249800000000018</c:v>
                </c:pt>
                <c:pt idx="750">
                  <c:v>-0.34371300000000016</c:v>
                </c:pt>
                <c:pt idx="751">
                  <c:v>-0.36570500000000017</c:v>
                </c:pt>
                <c:pt idx="752">
                  <c:v>-0.36576500000000056</c:v>
                </c:pt>
                <c:pt idx="753">
                  <c:v>-0.37768599999999974</c:v>
                </c:pt>
                <c:pt idx="754">
                  <c:v>-0.36752899999999933</c:v>
                </c:pt>
                <c:pt idx="755">
                  <c:v>-0.37339599999999962</c:v>
                </c:pt>
                <c:pt idx="756">
                  <c:v>-0.40807099999999963</c:v>
                </c:pt>
                <c:pt idx="757">
                  <c:v>-0.40757999999999939</c:v>
                </c:pt>
                <c:pt idx="758">
                  <c:v>-0.42090500000000031</c:v>
                </c:pt>
                <c:pt idx="759">
                  <c:v>-0.43712700000000027</c:v>
                </c:pt>
                <c:pt idx="760">
                  <c:v>-0.44245599999999996</c:v>
                </c:pt>
                <c:pt idx="761">
                  <c:v>-0.4399759999999997</c:v>
                </c:pt>
                <c:pt idx="762">
                  <c:v>-0.46620500000000042</c:v>
                </c:pt>
                <c:pt idx="763">
                  <c:v>-0.47436400000000045</c:v>
                </c:pt>
                <c:pt idx="764">
                  <c:v>-0.47806900000000052</c:v>
                </c:pt>
                <c:pt idx="765">
                  <c:v>-0.48623700000000003</c:v>
                </c:pt>
                <c:pt idx="766">
                  <c:v>-0.4886159999999995</c:v>
                </c:pt>
                <c:pt idx="767">
                  <c:v>-0.49445799999999984</c:v>
                </c:pt>
                <c:pt idx="768">
                  <c:v>-0.49091099999999965</c:v>
                </c:pt>
                <c:pt idx="769">
                  <c:v>-0.52278499999999983</c:v>
                </c:pt>
                <c:pt idx="770">
                  <c:v>-0.51959100000000014</c:v>
                </c:pt>
                <c:pt idx="771">
                  <c:v>-0.53778300000000012</c:v>
                </c:pt>
                <c:pt idx="772">
                  <c:v>-0.532254</c:v>
                </c:pt>
                <c:pt idx="773">
                  <c:v>-0.56380000000000052</c:v>
                </c:pt>
                <c:pt idx="774">
                  <c:v>-0.54524300000000014</c:v>
                </c:pt>
                <c:pt idx="775">
                  <c:v>-0.58564699999999981</c:v>
                </c:pt>
                <c:pt idx="776">
                  <c:v>-0.59178500000000067</c:v>
                </c:pt>
                <c:pt idx="777">
                  <c:v>-0.57651300000000028</c:v>
                </c:pt>
                <c:pt idx="778">
                  <c:v>-0.59258699999999997</c:v>
                </c:pt>
                <c:pt idx="779">
                  <c:v>-0.61117699999999964</c:v>
                </c:pt>
                <c:pt idx="780">
                  <c:v>-0.63043499999999941</c:v>
                </c:pt>
                <c:pt idx="781">
                  <c:v>-0.62099200000000021</c:v>
                </c:pt>
                <c:pt idx="782">
                  <c:v>-0.64055299999999971</c:v>
                </c:pt>
                <c:pt idx="783">
                  <c:v>-0.65841100000000008</c:v>
                </c:pt>
                <c:pt idx="784">
                  <c:v>-0.65403699999999976</c:v>
                </c:pt>
                <c:pt idx="785">
                  <c:v>-0.66940099999999969</c:v>
                </c:pt>
                <c:pt idx="786">
                  <c:v>-0.67501100000000047</c:v>
                </c:pt>
                <c:pt idx="787">
                  <c:v>-0.6926679999999994</c:v>
                </c:pt>
                <c:pt idx="788">
                  <c:v>-0.69809699999999975</c:v>
                </c:pt>
                <c:pt idx="789">
                  <c:v>-0.69900800000000007</c:v>
                </c:pt>
                <c:pt idx="790">
                  <c:v>-0.69709500000000002</c:v>
                </c:pt>
                <c:pt idx="791">
                  <c:v>-0.72360999999999986</c:v>
                </c:pt>
                <c:pt idx="792">
                  <c:v>-0.73297599999999985</c:v>
                </c:pt>
                <c:pt idx="793">
                  <c:v>-0.73373699999999964</c:v>
                </c:pt>
                <c:pt idx="794">
                  <c:v>-0.72857000000000038</c:v>
                </c:pt>
                <c:pt idx="795">
                  <c:v>-0.74961199999999995</c:v>
                </c:pt>
                <c:pt idx="796">
                  <c:v>-0.76749899999999993</c:v>
                </c:pt>
                <c:pt idx="797">
                  <c:v>-0.77829700000000024</c:v>
                </c:pt>
                <c:pt idx="798">
                  <c:v>-0.79152700000000031</c:v>
                </c:pt>
                <c:pt idx="799">
                  <c:v>-0.78879500000000036</c:v>
                </c:pt>
                <c:pt idx="800">
                  <c:v>-0.80878199999999989</c:v>
                </c:pt>
                <c:pt idx="801">
                  <c:v>-0.81484099999999948</c:v>
                </c:pt>
                <c:pt idx="802">
                  <c:v>-0.79712000000000049</c:v>
                </c:pt>
                <c:pt idx="803">
                  <c:v>-0.82316099999999981</c:v>
                </c:pt>
                <c:pt idx="804">
                  <c:v>-0.83077299999999976</c:v>
                </c:pt>
                <c:pt idx="805">
                  <c:v>-0.83126800000000056</c:v>
                </c:pt>
                <c:pt idx="806">
                  <c:v>-0.84589099999999995</c:v>
                </c:pt>
                <c:pt idx="807">
                  <c:v>-0.85399899999999995</c:v>
                </c:pt>
                <c:pt idx="808">
                  <c:v>-0.85102599999999917</c:v>
                </c:pt>
                <c:pt idx="809">
                  <c:v>-0.85218099999999986</c:v>
                </c:pt>
                <c:pt idx="810">
                  <c:v>-0.87639599999999973</c:v>
                </c:pt>
                <c:pt idx="811">
                  <c:v>-0.88412600000000019</c:v>
                </c:pt>
                <c:pt idx="812">
                  <c:v>-0.89715699999999998</c:v>
                </c:pt>
                <c:pt idx="813">
                  <c:v>-0.91234700000000046</c:v>
                </c:pt>
                <c:pt idx="814">
                  <c:v>-0.91988299999999956</c:v>
                </c:pt>
                <c:pt idx="815">
                  <c:v>-0.93083999999999989</c:v>
                </c:pt>
                <c:pt idx="816">
                  <c:v>-0.93902700000000028</c:v>
                </c:pt>
                <c:pt idx="817">
                  <c:v>-0.94922499999999932</c:v>
                </c:pt>
                <c:pt idx="818">
                  <c:v>-0.96493699999999993</c:v>
                </c:pt>
                <c:pt idx="819">
                  <c:v>-0.95936000000000021</c:v>
                </c:pt>
                <c:pt idx="820">
                  <c:v>-0.98325700000000005</c:v>
                </c:pt>
                <c:pt idx="821">
                  <c:v>-0.98640499999999953</c:v>
                </c:pt>
                <c:pt idx="822">
                  <c:v>-0.9879800000000003</c:v>
                </c:pt>
                <c:pt idx="823">
                  <c:v>-1.0003630000000001</c:v>
                </c:pt>
                <c:pt idx="824">
                  <c:v>-0.99333899999999975</c:v>
                </c:pt>
                <c:pt idx="825">
                  <c:v>-0.99566200000000027</c:v>
                </c:pt>
                <c:pt idx="826">
                  <c:v>-1.0196590000000008</c:v>
                </c:pt>
                <c:pt idx="827">
                  <c:v>-1.0398049999999994</c:v>
                </c:pt>
                <c:pt idx="828">
                  <c:v>-1.0389970000000002</c:v>
                </c:pt>
                <c:pt idx="829">
                  <c:v>-1.056171</c:v>
                </c:pt>
                <c:pt idx="830">
                  <c:v>-1.0699909999999999</c:v>
                </c:pt>
                <c:pt idx="831">
                  <c:v>-1.0712760000000001</c:v>
                </c:pt>
                <c:pt idx="832">
                  <c:v>-1.0975250000000001</c:v>
                </c:pt>
                <c:pt idx="833">
                  <c:v>-1.0850099999999996</c:v>
                </c:pt>
                <c:pt idx="834">
                  <c:v>-1.1004420000000001</c:v>
                </c:pt>
                <c:pt idx="835">
                  <c:v>-1.0893920000000001</c:v>
                </c:pt>
                <c:pt idx="836">
                  <c:v>-1.1193749999999998</c:v>
                </c:pt>
                <c:pt idx="837">
                  <c:v>-1.1176550000000001</c:v>
                </c:pt>
                <c:pt idx="838">
                  <c:v>-1.1379020000000004</c:v>
                </c:pt>
                <c:pt idx="839">
                  <c:v>-1.1418739999999996</c:v>
                </c:pt>
                <c:pt idx="840">
                  <c:v>-1.1433420000000005</c:v>
                </c:pt>
                <c:pt idx="841">
                  <c:v>-1.1649229999999999</c:v>
                </c:pt>
                <c:pt idx="842">
                  <c:v>-1.1648740000000002</c:v>
                </c:pt>
                <c:pt idx="843">
                  <c:v>-1.1833309999999999</c:v>
                </c:pt>
                <c:pt idx="844">
                  <c:v>-1.1836419999999999</c:v>
                </c:pt>
                <c:pt idx="845">
                  <c:v>-1.2071199999999997</c:v>
                </c:pt>
                <c:pt idx="846">
                  <c:v>-1.2074410000000002</c:v>
                </c:pt>
                <c:pt idx="847">
                  <c:v>-1.2026700000000003</c:v>
                </c:pt>
                <c:pt idx="848">
                  <c:v>-1.219106</c:v>
                </c:pt>
                <c:pt idx="849">
                  <c:v>-1.2266210000000006</c:v>
                </c:pt>
                <c:pt idx="850">
                  <c:v>-1.1667209999999999</c:v>
                </c:pt>
                <c:pt idx="851">
                  <c:v>-1.2513480000000001</c:v>
                </c:pt>
                <c:pt idx="852">
                  <c:v>-1.2629760000000001</c:v>
                </c:pt>
                <c:pt idx="853">
                  <c:v>-1.2627539999999993</c:v>
                </c:pt>
                <c:pt idx="854">
                  <c:v>-1.2728779999999995</c:v>
                </c:pt>
                <c:pt idx="855">
                  <c:v>-1.2837009999999998</c:v>
                </c:pt>
                <c:pt idx="856">
                  <c:v>-1.2697850000000006</c:v>
                </c:pt>
                <c:pt idx="857">
                  <c:v>-1.2996470000000002</c:v>
                </c:pt>
                <c:pt idx="858">
                  <c:v>-1.2952339999999998</c:v>
                </c:pt>
                <c:pt idx="859">
                  <c:v>-1.3250650000000004</c:v>
                </c:pt>
                <c:pt idx="860">
                  <c:v>-1.3275920000000001</c:v>
                </c:pt>
                <c:pt idx="861">
                  <c:v>-1.3276300000000001</c:v>
                </c:pt>
                <c:pt idx="862">
                  <c:v>-1.3362400000000001</c:v>
                </c:pt>
                <c:pt idx="863">
                  <c:v>-1.340935</c:v>
                </c:pt>
                <c:pt idx="864">
                  <c:v>-1.343458</c:v>
                </c:pt>
                <c:pt idx="865">
                  <c:v>-1.370635</c:v>
                </c:pt>
                <c:pt idx="866">
                  <c:v>-1.3468229999999997</c:v>
                </c:pt>
                <c:pt idx="867">
                  <c:v>-1.3612439999999992</c:v>
                </c:pt>
                <c:pt idx="868">
                  <c:v>-1.4067480000000003</c:v>
                </c:pt>
                <c:pt idx="869">
                  <c:v>-1.4009780000000003</c:v>
                </c:pt>
                <c:pt idx="870">
                  <c:v>-1.4073899999999995</c:v>
                </c:pt>
                <c:pt idx="871">
                  <c:v>-1.434043</c:v>
                </c:pt>
                <c:pt idx="872">
                  <c:v>-1.4272390000000001</c:v>
                </c:pt>
                <c:pt idx="873">
                  <c:v>-1.4381939999999993</c:v>
                </c:pt>
                <c:pt idx="874">
                  <c:v>-1.4079769999999998</c:v>
                </c:pt>
                <c:pt idx="875">
                  <c:v>-1.4291419999999997</c:v>
                </c:pt>
                <c:pt idx="876">
                  <c:v>-1.446142</c:v>
                </c:pt>
                <c:pt idx="877">
                  <c:v>-1.4715039999999995</c:v>
                </c:pt>
                <c:pt idx="878">
                  <c:v>-1.4787219999999994</c:v>
                </c:pt>
                <c:pt idx="879">
                  <c:v>-1.4849410000000001</c:v>
                </c:pt>
                <c:pt idx="880">
                  <c:v>-1.4847790000000005</c:v>
                </c:pt>
                <c:pt idx="881">
                  <c:v>-1.4993939999999997</c:v>
                </c:pt>
                <c:pt idx="882">
                  <c:v>-1.496353</c:v>
                </c:pt>
                <c:pt idx="883">
                  <c:v>-1.5082319999999996</c:v>
                </c:pt>
                <c:pt idx="884">
                  <c:v>-1.511234</c:v>
                </c:pt>
                <c:pt idx="885">
                  <c:v>-1.5152450000000002</c:v>
                </c:pt>
                <c:pt idx="886">
                  <c:v>-1.4932129999999999</c:v>
                </c:pt>
                <c:pt idx="887">
                  <c:v>-1.5232799999999997</c:v>
                </c:pt>
                <c:pt idx="888">
                  <c:v>-1.5282299999999998</c:v>
                </c:pt>
                <c:pt idx="889">
                  <c:v>-1.5470730000000001</c:v>
                </c:pt>
                <c:pt idx="890">
                  <c:v>-1.5728910000000003</c:v>
                </c:pt>
                <c:pt idx="891">
                  <c:v>-1.589791</c:v>
                </c:pt>
                <c:pt idx="892">
                  <c:v>-1.597086</c:v>
                </c:pt>
                <c:pt idx="893">
                  <c:v>-1.5818020000000006</c:v>
                </c:pt>
                <c:pt idx="894">
                  <c:v>-1.6109039999999997</c:v>
                </c:pt>
                <c:pt idx="895">
                  <c:v>-1.6282570000000005</c:v>
                </c:pt>
                <c:pt idx="896">
                  <c:v>-1.6342620000000005</c:v>
                </c:pt>
                <c:pt idx="897">
                  <c:v>-1.6629630000000004</c:v>
                </c:pt>
                <c:pt idx="898">
                  <c:v>-1.6644330000000007</c:v>
                </c:pt>
                <c:pt idx="899">
                  <c:v>-1.6699910000000004</c:v>
                </c:pt>
                <c:pt idx="900">
                  <c:v>-1.6739429999999995</c:v>
                </c:pt>
                <c:pt idx="901">
                  <c:v>-1.6687669999999999</c:v>
                </c:pt>
                <c:pt idx="902">
                  <c:v>-1.6880299999999995</c:v>
                </c:pt>
                <c:pt idx="903">
                  <c:v>-1.6909700000000001</c:v>
                </c:pt>
                <c:pt idx="904">
                  <c:v>-1.7070189999999998</c:v>
                </c:pt>
                <c:pt idx="905">
                  <c:v>-1.6899490000000004</c:v>
                </c:pt>
                <c:pt idx="906">
                  <c:v>-1.7232940000000001</c:v>
                </c:pt>
                <c:pt idx="907">
                  <c:v>-1.7393200000000002</c:v>
                </c:pt>
                <c:pt idx="908">
                  <c:v>-1.738791</c:v>
                </c:pt>
                <c:pt idx="909">
                  <c:v>-1.7398449999999999</c:v>
                </c:pt>
                <c:pt idx="910">
                  <c:v>-1.7418100000000001</c:v>
                </c:pt>
                <c:pt idx="911">
                  <c:v>-1.7425990000000002</c:v>
                </c:pt>
                <c:pt idx="912">
                  <c:v>-1.7553010000000002</c:v>
                </c:pt>
                <c:pt idx="913">
                  <c:v>-1.7788110000000001</c:v>
                </c:pt>
                <c:pt idx="914">
                  <c:v>-1.7833949999999996</c:v>
                </c:pt>
                <c:pt idx="915">
                  <c:v>-1.7525360000000001</c:v>
                </c:pt>
                <c:pt idx="916">
                  <c:v>-1.8015629999999998</c:v>
                </c:pt>
                <c:pt idx="917">
                  <c:v>-1.8098679999999998</c:v>
                </c:pt>
                <c:pt idx="918">
                  <c:v>-1.788106</c:v>
                </c:pt>
                <c:pt idx="919">
                  <c:v>-1.8014510000000001</c:v>
                </c:pt>
                <c:pt idx="920">
                  <c:v>-1.8004539999999993</c:v>
                </c:pt>
                <c:pt idx="921">
                  <c:v>-1.8275169999999994</c:v>
                </c:pt>
                <c:pt idx="922">
                  <c:v>-1.8542579999999997</c:v>
                </c:pt>
                <c:pt idx="923">
                  <c:v>-1.8533299999999997</c:v>
                </c:pt>
                <c:pt idx="924">
                  <c:v>-1.8655179999999998</c:v>
                </c:pt>
                <c:pt idx="925">
                  <c:v>-1.880331</c:v>
                </c:pt>
                <c:pt idx="926">
                  <c:v>-1.8712930000000005</c:v>
                </c:pt>
                <c:pt idx="927">
                  <c:v>-1.8722829999999995</c:v>
                </c:pt>
                <c:pt idx="928">
                  <c:v>-1.9011190000000004</c:v>
                </c:pt>
                <c:pt idx="929">
                  <c:v>-1.8971689999999999</c:v>
                </c:pt>
                <c:pt idx="930">
                  <c:v>-1.9051629999999999</c:v>
                </c:pt>
                <c:pt idx="931">
                  <c:v>-1.9444219999999994</c:v>
                </c:pt>
                <c:pt idx="932">
                  <c:v>-1.9004319999999995</c:v>
                </c:pt>
                <c:pt idx="933">
                  <c:v>-1.945462</c:v>
                </c:pt>
                <c:pt idx="934">
                  <c:v>-1.9572609999999999</c:v>
                </c:pt>
                <c:pt idx="935">
                  <c:v>-1.9746330000000007</c:v>
                </c:pt>
                <c:pt idx="936">
                  <c:v>-1.9755520000000004</c:v>
                </c:pt>
                <c:pt idx="937">
                  <c:v>-1.9958960000000001</c:v>
                </c:pt>
                <c:pt idx="938">
                  <c:v>-1.9999280000000006</c:v>
                </c:pt>
                <c:pt idx="939">
                  <c:v>-1.9929779999999999</c:v>
                </c:pt>
                <c:pt idx="940">
                  <c:v>-2.0175929999999997</c:v>
                </c:pt>
                <c:pt idx="941">
                  <c:v>-2.0009969999999999</c:v>
                </c:pt>
                <c:pt idx="942">
                  <c:v>-2.034897</c:v>
                </c:pt>
                <c:pt idx="943">
                  <c:v>-2.0399640000000003</c:v>
                </c:pt>
                <c:pt idx="944">
                  <c:v>-2.038392</c:v>
                </c:pt>
                <c:pt idx="945">
                  <c:v>-2.0399050000000001</c:v>
                </c:pt>
                <c:pt idx="946">
                  <c:v>-2.0427400000000002</c:v>
                </c:pt>
                <c:pt idx="947">
                  <c:v>-2.031555</c:v>
                </c:pt>
                <c:pt idx="948">
                  <c:v>-2.0659359999999998</c:v>
                </c:pt>
                <c:pt idx="949">
                  <c:v>-2.07843</c:v>
                </c:pt>
                <c:pt idx="950">
                  <c:v>-2.0779799999999993</c:v>
                </c:pt>
                <c:pt idx="951">
                  <c:v>-2.0669779999999998</c:v>
                </c:pt>
                <c:pt idx="952">
                  <c:v>-2.0813160000000002</c:v>
                </c:pt>
                <c:pt idx="953">
                  <c:v>-2.0936959999999996</c:v>
                </c:pt>
                <c:pt idx="954">
                  <c:v>-2.1164269999999998</c:v>
                </c:pt>
                <c:pt idx="955">
                  <c:v>-2.1303579999999993</c:v>
                </c:pt>
                <c:pt idx="956">
                  <c:v>-2.1134940000000002</c:v>
                </c:pt>
                <c:pt idx="957">
                  <c:v>-2.1360119999999991</c:v>
                </c:pt>
                <c:pt idx="958">
                  <c:v>-2.1432349999999998</c:v>
                </c:pt>
                <c:pt idx="959">
                  <c:v>-2.152876</c:v>
                </c:pt>
                <c:pt idx="960">
                  <c:v>-2.1500750000000002</c:v>
                </c:pt>
                <c:pt idx="961">
                  <c:v>-2.1691279999999997</c:v>
                </c:pt>
                <c:pt idx="962">
                  <c:v>-2.1812369999999994</c:v>
                </c:pt>
                <c:pt idx="963">
                  <c:v>-2.1880469999999992</c:v>
                </c:pt>
                <c:pt idx="964">
                  <c:v>-2.2211409999999994</c:v>
                </c:pt>
                <c:pt idx="965">
                  <c:v>-2.2295819999999997</c:v>
                </c:pt>
                <c:pt idx="966">
                  <c:v>-2.212853</c:v>
                </c:pt>
                <c:pt idx="967">
                  <c:v>-2.2268319999999999</c:v>
                </c:pt>
                <c:pt idx="968">
                  <c:v>-2.2312099999999999</c:v>
                </c:pt>
                <c:pt idx="969">
                  <c:v>-2.2057269999999995</c:v>
                </c:pt>
                <c:pt idx="970">
                  <c:v>-2.2237169999999997</c:v>
                </c:pt>
                <c:pt idx="971">
                  <c:v>-2.238124</c:v>
                </c:pt>
                <c:pt idx="972">
                  <c:v>-2.238181</c:v>
                </c:pt>
                <c:pt idx="973">
                  <c:v>-2.2473390000000002</c:v>
                </c:pt>
                <c:pt idx="974">
                  <c:v>-2.261355</c:v>
                </c:pt>
                <c:pt idx="975">
                  <c:v>-2.2389930000000007</c:v>
                </c:pt>
                <c:pt idx="976">
                  <c:v>-2.2813340000000002</c:v>
                </c:pt>
                <c:pt idx="977">
                  <c:v>-2.2925179999999994</c:v>
                </c:pt>
                <c:pt idx="978">
                  <c:v>-2.3045520000000002</c:v>
                </c:pt>
                <c:pt idx="979">
                  <c:v>-2.3202910000000001</c:v>
                </c:pt>
                <c:pt idx="980">
                  <c:v>-2.321663</c:v>
                </c:pt>
                <c:pt idx="981">
                  <c:v>-2.329923</c:v>
                </c:pt>
                <c:pt idx="982">
                  <c:v>-2.3432300000000001</c:v>
                </c:pt>
                <c:pt idx="983">
                  <c:v>-2.3077119999999995</c:v>
                </c:pt>
                <c:pt idx="984">
                  <c:v>-2.354787</c:v>
                </c:pt>
                <c:pt idx="985">
                  <c:v>-2.3334299999999999</c:v>
                </c:pt>
                <c:pt idx="986">
                  <c:v>-2.333056</c:v>
                </c:pt>
                <c:pt idx="987">
                  <c:v>-2.3517010000000003</c:v>
                </c:pt>
                <c:pt idx="988">
                  <c:v>-2.3622439999999996</c:v>
                </c:pt>
                <c:pt idx="989">
                  <c:v>-2.3899379999999999</c:v>
                </c:pt>
                <c:pt idx="990">
                  <c:v>-2.3472530000000003</c:v>
                </c:pt>
                <c:pt idx="991">
                  <c:v>-2.3604369999999992</c:v>
                </c:pt>
                <c:pt idx="992">
                  <c:v>-2.4219869999999997</c:v>
                </c:pt>
                <c:pt idx="993">
                  <c:v>-2.4393599999999998</c:v>
                </c:pt>
                <c:pt idx="994">
                  <c:v>-2.4544640000000006</c:v>
                </c:pt>
                <c:pt idx="995">
                  <c:v>-2.4590170000000002</c:v>
                </c:pt>
                <c:pt idx="996">
                  <c:v>-2.4553099999999999</c:v>
                </c:pt>
                <c:pt idx="997">
                  <c:v>-2.4388270000000007</c:v>
                </c:pt>
                <c:pt idx="998">
                  <c:v>-2.4662569999999997</c:v>
                </c:pt>
                <c:pt idx="999">
                  <c:v>-2.4406550000000005</c:v>
                </c:pt>
                <c:pt idx="1000">
                  <c:v>-2.4328329999999996</c:v>
                </c:pt>
                <c:pt idx="1001">
                  <c:v>-2.48888</c:v>
                </c:pt>
                <c:pt idx="1002">
                  <c:v>-2.4774980000000006</c:v>
                </c:pt>
                <c:pt idx="1003">
                  <c:v>-2.4945269999999997</c:v>
                </c:pt>
                <c:pt idx="1004">
                  <c:v>-2.4696059999999997</c:v>
                </c:pt>
                <c:pt idx="1005">
                  <c:v>-2.4878610000000005</c:v>
                </c:pt>
                <c:pt idx="1006">
                  <c:v>-2.5131499999999996</c:v>
                </c:pt>
                <c:pt idx="1007">
                  <c:v>-2.5091470000000005</c:v>
                </c:pt>
                <c:pt idx="1008">
                  <c:v>-2.52902</c:v>
                </c:pt>
                <c:pt idx="1009">
                  <c:v>-2.5483370000000001</c:v>
                </c:pt>
                <c:pt idx="1010">
                  <c:v>-2.5342710000000004</c:v>
                </c:pt>
                <c:pt idx="1011">
                  <c:v>-2.5441019999999996</c:v>
                </c:pt>
                <c:pt idx="1012">
                  <c:v>-2.5664559999999996</c:v>
                </c:pt>
                <c:pt idx="1013">
                  <c:v>-2.5579489999999998</c:v>
                </c:pt>
                <c:pt idx="1014">
                  <c:v>-2.5395159999999999</c:v>
                </c:pt>
                <c:pt idx="1015">
                  <c:v>-2.5976870000000005</c:v>
                </c:pt>
                <c:pt idx="1016">
                  <c:v>-2.5720479999999997</c:v>
                </c:pt>
                <c:pt idx="1017">
                  <c:v>-2.6020029999999998</c:v>
                </c:pt>
                <c:pt idx="1018">
                  <c:v>-2.6144930000000004</c:v>
                </c:pt>
                <c:pt idx="1019">
                  <c:v>-2.6226209999999996</c:v>
                </c:pt>
                <c:pt idx="1020">
                  <c:v>-2.6460150000000002</c:v>
                </c:pt>
                <c:pt idx="1021">
                  <c:v>-2.6509499999999999</c:v>
                </c:pt>
                <c:pt idx="1022">
                  <c:v>-2.6486330000000002</c:v>
                </c:pt>
                <c:pt idx="1023">
                  <c:v>-2.6617810000000004</c:v>
                </c:pt>
                <c:pt idx="1024">
                  <c:v>-2.6658750000000007</c:v>
                </c:pt>
                <c:pt idx="1025">
                  <c:v>-2.6686380000000005</c:v>
                </c:pt>
                <c:pt idx="1026">
                  <c:v>-2.6435710000000006</c:v>
                </c:pt>
                <c:pt idx="1027">
                  <c:v>-2.666741</c:v>
                </c:pt>
                <c:pt idx="1028">
                  <c:v>-2.6995659999999999</c:v>
                </c:pt>
                <c:pt idx="1029">
                  <c:v>-2.6860039999999996</c:v>
                </c:pt>
                <c:pt idx="1030">
                  <c:v>-2.7061010000000003</c:v>
                </c:pt>
                <c:pt idx="1031">
                  <c:v>-2.7154810000000005</c:v>
                </c:pt>
                <c:pt idx="1032">
                  <c:v>-2.7111809999999998</c:v>
                </c:pt>
                <c:pt idx="1033">
                  <c:v>-2.725949</c:v>
                </c:pt>
                <c:pt idx="1034">
                  <c:v>-2.7299619999999996</c:v>
                </c:pt>
                <c:pt idx="1035">
                  <c:v>-2.7480630000000001</c:v>
                </c:pt>
                <c:pt idx="1036">
                  <c:v>-2.7268340000000002</c:v>
                </c:pt>
                <c:pt idx="1037">
                  <c:v>-2.756297</c:v>
                </c:pt>
                <c:pt idx="1038">
                  <c:v>-2.7566690000000005</c:v>
                </c:pt>
                <c:pt idx="1039">
                  <c:v>-2.7741939999999996</c:v>
                </c:pt>
                <c:pt idx="1040">
                  <c:v>-2.7669310000000005</c:v>
                </c:pt>
                <c:pt idx="1041">
                  <c:v>-2.7707609999999994</c:v>
                </c:pt>
                <c:pt idx="1042">
                  <c:v>-2.8026759999999999</c:v>
                </c:pt>
                <c:pt idx="1043">
                  <c:v>-2.7946520000000001</c:v>
                </c:pt>
                <c:pt idx="1044">
                  <c:v>-2.8193049999999999</c:v>
                </c:pt>
                <c:pt idx="1045">
                  <c:v>-2.8323850000000004</c:v>
                </c:pt>
                <c:pt idx="1046">
                  <c:v>-2.8359259999999997</c:v>
                </c:pt>
                <c:pt idx="1047">
                  <c:v>-2.8200479999999999</c:v>
                </c:pt>
                <c:pt idx="1048">
                  <c:v>-2.8586400000000003</c:v>
                </c:pt>
                <c:pt idx="1049">
                  <c:v>-2.8555349999999997</c:v>
                </c:pt>
                <c:pt idx="1050">
                  <c:v>-2.8694560000000005</c:v>
                </c:pt>
                <c:pt idx="1051">
                  <c:v>-2.8622199999999998</c:v>
                </c:pt>
                <c:pt idx="1052">
                  <c:v>-2.8753830000000002</c:v>
                </c:pt>
                <c:pt idx="1053">
                  <c:v>-2.8925739999999998</c:v>
                </c:pt>
                <c:pt idx="1054">
                  <c:v>-2.9036480000000005</c:v>
                </c:pt>
                <c:pt idx="1055">
                  <c:v>-2.9206259999999995</c:v>
                </c:pt>
                <c:pt idx="1056">
                  <c:v>-2.9246619999999997</c:v>
                </c:pt>
                <c:pt idx="1057">
                  <c:v>-2.8872599999999995</c:v>
                </c:pt>
                <c:pt idx="1058">
                  <c:v>-2.9137589999999998</c:v>
                </c:pt>
                <c:pt idx="1059">
                  <c:v>-2.937443</c:v>
                </c:pt>
                <c:pt idx="1060">
                  <c:v>-2.9223170000000005</c:v>
                </c:pt>
                <c:pt idx="1061">
                  <c:v>-2.9555299999999995</c:v>
                </c:pt>
                <c:pt idx="1062">
                  <c:v>-2.9553920000000007</c:v>
                </c:pt>
                <c:pt idx="1063">
                  <c:v>-2.9399670000000002</c:v>
                </c:pt>
                <c:pt idx="1064">
                  <c:v>-2.9654309999999997</c:v>
                </c:pt>
                <c:pt idx="1065">
                  <c:v>-2.9681489999999995</c:v>
                </c:pt>
                <c:pt idx="1066">
                  <c:v>-2.9818170000000004</c:v>
                </c:pt>
                <c:pt idx="1067">
                  <c:v>-2.9839130000000003</c:v>
                </c:pt>
                <c:pt idx="1068">
                  <c:v>-2.9853480000000001</c:v>
                </c:pt>
                <c:pt idx="1069">
                  <c:v>-3.0076919999999996</c:v>
                </c:pt>
                <c:pt idx="1070">
                  <c:v>-3.0086950000000003</c:v>
                </c:pt>
                <c:pt idx="1071">
                  <c:v>-3.029566</c:v>
                </c:pt>
                <c:pt idx="1072">
                  <c:v>-3.0359660000000002</c:v>
                </c:pt>
                <c:pt idx="1073">
                  <c:v>-3.0166589999999998</c:v>
                </c:pt>
                <c:pt idx="1074">
                  <c:v>-3.0547509999999996</c:v>
                </c:pt>
                <c:pt idx="1075">
                  <c:v>-3.0613950000000001</c:v>
                </c:pt>
                <c:pt idx="1076">
                  <c:v>-3.0550800000000002</c:v>
                </c:pt>
                <c:pt idx="1077">
                  <c:v>-3.0621119999999999</c:v>
                </c:pt>
                <c:pt idx="1078">
                  <c:v>-3.0693420000000007</c:v>
                </c:pt>
                <c:pt idx="1079">
                  <c:v>-3.0609029999999997</c:v>
                </c:pt>
                <c:pt idx="1080">
                  <c:v>-3.0456900000000005</c:v>
                </c:pt>
                <c:pt idx="1081">
                  <c:v>-3.0558420000000002</c:v>
                </c:pt>
                <c:pt idx="1082">
                  <c:v>-3.0823320000000001</c:v>
                </c:pt>
                <c:pt idx="1083">
                  <c:v>-3.1100680000000001</c:v>
                </c:pt>
                <c:pt idx="1084">
                  <c:v>-3.0852999999999993</c:v>
                </c:pt>
                <c:pt idx="1085">
                  <c:v>-3.1223239999999999</c:v>
                </c:pt>
                <c:pt idx="1086">
                  <c:v>-3.152495</c:v>
                </c:pt>
                <c:pt idx="1087">
                  <c:v>-3.1271069999999996</c:v>
                </c:pt>
                <c:pt idx="1088">
                  <c:v>-3.1388189999999998</c:v>
                </c:pt>
                <c:pt idx="1089">
                  <c:v>-3.1299030000000005</c:v>
                </c:pt>
                <c:pt idx="1090">
                  <c:v>-3.1712130000000007</c:v>
                </c:pt>
                <c:pt idx="1091">
                  <c:v>-3.1865519999999998</c:v>
                </c:pt>
                <c:pt idx="1092">
                  <c:v>-3.1860429999999997</c:v>
                </c:pt>
                <c:pt idx="1093">
                  <c:v>-3.1916289999999998</c:v>
                </c:pt>
                <c:pt idx="1094">
                  <c:v>-3.1921859999999995</c:v>
                </c:pt>
                <c:pt idx="1095">
                  <c:v>-3.2039840000000002</c:v>
                </c:pt>
                <c:pt idx="1096">
                  <c:v>-3.2086420000000002</c:v>
                </c:pt>
                <c:pt idx="1097">
                  <c:v>-3.2032930000000004</c:v>
                </c:pt>
                <c:pt idx="1098">
                  <c:v>-3.2019100000000007</c:v>
                </c:pt>
                <c:pt idx="1099">
                  <c:v>-3.2218249999999999</c:v>
                </c:pt>
                <c:pt idx="1100">
                  <c:v>-3.2288329999999998</c:v>
                </c:pt>
                <c:pt idx="1101">
                  <c:v>-3.2140320000000004</c:v>
                </c:pt>
                <c:pt idx="1102">
                  <c:v>-3.248513</c:v>
                </c:pt>
                <c:pt idx="1103">
                  <c:v>-3.2399529999999999</c:v>
                </c:pt>
                <c:pt idx="1104">
                  <c:v>-3.2573460000000001</c:v>
                </c:pt>
                <c:pt idx="1105">
                  <c:v>-3.2557590000000003</c:v>
                </c:pt>
                <c:pt idx="1106">
                  <c:v>-3.2825509999999998</c:v>
                </c:pt>
                <c:pt idx="1107">
                  <c:v>-3.2650489999999994</c:v>
                </c:pt>
                <c:pt idx="1108">
                  <c:v>-3.2900580000000001</c:v>
                </c:pt>
                <c:pt idx="1109">
                  <c:v>-3.2921680000000002</c:v>
                </c:pt>
                <c:pt idx="1110">
                  <c:v>-3.2939609999999995</c:v>
                </c:pt>
                <c:pt idx="1111">
                  <c:v>-3.2850320000000002</c:v>
                </c:pt>
                <c:pt idx="1112">
                  <c:v>-3.2909600000000001</c:v>
                </c:pt>
                <c:pt idx="1113">
                  <c:v>-3.320214</c:v>
                </c:pt>
                <c:pt idx="1114">
                  <c:v>-3.3334040000000007</c:v>
                </c:pt>
                <c:pt idx="1115">
                  <c:v>-3.3210740000000003</c:v>
                </c:pt>
                <c:pt idx="1116">
                  <c:v>-3.3491920000000004</c:v>
                </c:pt>
                <c:pt idx="1117">
                  <c:v>-3.3726159999999998</c:v>
                </c:pt>
                <c:pt idx="1118">
                  <c:v>-3.3754090000000003</c:v>
                </c:pt>
                <c:pt idx="1119">
                  <c:v>-3.3888629999999997</c:v>
                </c:pt>
                <c:pt idx="1120">
                  <c:v>-3.3964940000000006</c:v>
                </c:pt>
                <c:pt idx="1121">
                  <c:v>-3.390841</c:v>
                </c:pt>
                <c:pt idx="1122">
                  <c:v>-3.3986999999999998</c:v>
                </c:pt>
                <c:pt idx="1123">
                  <c:v>-3.3997900000000003</c:v>
                </c:pt>
                <c:pt idx="1124">
                  <c:v>-3.4066220000000005</c:v>
                </c:pt>
                <c:pt idx="1125">
                  <c:v>-3.4211749999999999</c:v>
                </c:pt>
                <c:pt idx="1126">
                  <c:v>-3.4124499999999998</c:v>
                </c:pt>
                <c:pt idx="1127">
                  <c:v>-3.4438170000000001</c:v>
                </c:pt>
                <c:pt idx="1128">
                  <c:v>-3.4556940000000003</c:v>
                </c:pt>
                <c:pt idx="1129">
                  <c:v>-3.4668510000000001</c:v>
                </c:pt>
                <c:pt idx="1130">
                  <c:v>-3.4448309999999998</c:v>
                </c:pt>
                <c:pt idx="1131">
                  <c:v>-3.4682490000000001</c:v>
                </c:pt>
                <c:pt idx="1132">
                  <c:v>-3.4872179999999995</c:v>
                </c:pt>
                <c:pt idx="1133">
                  <c:v>-3.4754299999999994</c:v>
                </c:pt>
                <c:pt idx="1134">
                  <c:v>-3.4934969999999996</c:v>
                </c:pt>
                <c:pt idx="1135">
                  <c:v>-3.5004939999999998</c:v>
                </c:pt>
                <c:pt idx="1136">
                  <c:v>-3.5194869999999998</c:v>
                </c:pt>
                <c:pt idx="1137">
                  <c:v>-3.5222669999999994</c:v>
                </c:pt>
                <c:pt idx="1138">
                  <c:v>-3.5444430000000002</c:v>
                </c:pt>
                <c:pt idx="1139">
                  <c:v>-3.5466150000000001</c:v>
                </c:pt>
                <c:pt idx="1140">
                  <c:v>-3.5715630000000003</c:v>
                </c:pt>
                <c:pt idx="1141">
                  <c:v>-3.5722250000000004</c:v>
                </c:pt>
                <c:pt idx="1142">
                  <c:v>-3.5407459999999995</c:v>
                </c:pt>
                <c:pt idx="1143">
                  <c:v>-3.5521989999999999</c:v>
                </c:pt>
                <c:pt idx="1144">
                  <c:v>-3.5885610000000003</c:v>
                </c:pt>
                <c:pt idx="1145">
                  <c:v>-3.5919109999999996</c:v>
                </c:pt>
                <c:pt idx="1146">
                  <c:v>-3.5929850000000005</c:v>
                </c:pt>
                <c:pt idx="1147">
                  <c:v>-3.5876830000000002</c:v>
                </c:pt>
                <c:pt idx="1148">
                  <c:v>-3.595682</c:v>
                </c:pt>
                <c:pt idx="1149">
                  <c:v>-3.6021619999999999</c:v>
                </c:pt>
                <c:pt idx="1150">
                  <c:v>-3.6181229999999998</c:v>
                </c:pt>
                <c:pt idx="1151">
                  <c:v>-3.6307159999999996</c:v>
                </c:pt>
                <c:pt idx="1152">
                  <c:v>-3.6342999999999996</c:v>
                </c:pt>
                <c:pt idx="1153">
                  <c:v>-3.6393170000000001</c:v>
                </c:pt>
                <c:pt idx="1154">
                  <c:v>-3.627205</c:v>
                </c:pt>
                <c:pt idx="1155">
                  <c:v>-3.6700309999999998</c:v>
                </c:pt>
                <c:pt idx="1156">
                  <c:v>-3.6644220000000001</c:v>
                </c:pt>
                <c:pt idx="1157">
                  <c:v>-3.6798980000000006</c:v>
                </c:pt>
                <c:pt idx="1158">
                  <c:v>-3.680428</c:v>
                </c:pt>
                <c:pt idx="1159">
                  <c:v>-3.6674769999999999</c:v>
                </c:pt>
                <c:pt idx="1160">
                  <c:v>-3.692755</c:v>
                </c:pt>
                <c:pt idx="1161">
                  <c:v>-3.7009470000000002</c:v>
                </c:pt>
                <c:pt idx="1162">
                  <c:v>-3.7115300000000007</c:v>
                </c:pt>
                <c:pt idx="1163">
                  <c:v>-3.7136279999999999</c:v>
                </c:pt>
                <c:pt idx="1164">
                  <c:v>-3.7142609999999996</c:v>
                </c:pt>
                <c:pt idx="1165">
                  <c:v>-3.7327139999999996</c:v>
                </c:pt>
                <c:pt idx="1166">
                  <c:v>-3.7441019999999998</c:v>
                </c:pt>
                <c:pt idx="1167">
                  <c:v>-3.7625849999999996</c:v>
                </c:pt>
                <c:pt idx="1168">
                  <c:v>-3.7457259999999994</c:v>
                </c:pt>
                <c:pt idx="1169">
                  <c:v>-3.7473080000000003</c:v>
                </c:pt>
                <c:pt idx="1170">
                  <c:v>-3.7628599999999999</c:v>
                </c:pt>
                <c:pt idx="1171">
                  <c:v>-3.772367</c:v>
                </c:pt>
                <c:pt idx="1172">
                  <c:v>-3.7715390000000006</c:v>
                </c:pt>
                <c:pt idx="1173">
                  <c:v>-3.7931679999999997</c:v>
                </c:pt>
                <c:pt idx="1174">
                  <c:v>-3.7558169999999995</c:v>
                </c:pt>
                <c:pt idx="1175">
                  <c:v>-3.7835299999999998</c:v>
                </c:pt>
                <c:pt idx="1176">
                  <c:v>-3.8033719999999995</c:v>
                </c:pt>
                <c:pt idx="1177">
                  <c:v>-3.8261489999999991</c:v>
                </c:pt>
                <c:pt idx="1178">
                  <c:v>-3.847931</c:v>
                </c:pt>
                <c:pt idx="1179">
                  <c:v>-3.8043329999999997</c:v>
                </c:pt>
                <c:pt idx="1180">
                  <c:v>-3.8400649999999992</c:v>
                </c:pt>
                <c:pt idx="1181">
                  <c:v>-3.8348270000000007</c:v>
                </c:pt>
                <c:pt idx="1182">
                  <c:v>-3.8601010000000002</c:v>
                </c:pt>
                <c:pt idx="1183">
                  <c:v>-3.8723369999999999</c:v>
                </c:pt>
                <c:pt idx="1184">
                  <c:v>-3.8798529999999998</c:v>
                </c:pt>
                <c:pt idx="1185">
                  <c:v>-3.8711340000000005</c:v>
                </c:pt>
                <c:pt idx="1186">
                  <c:v>-3.8900759999999996</c:v>
                </c:pt>
                <c:pt idx="1187">
                  <c:v>-3.8931130000000005</c:v>
                </c:pt>
                <c:pt idx="1188">
                  <c:v>-3.8771130000000005</c:v>
                </c:pt>
                <c:pt idx="1189">
                  <c:v>-3.9137510000000004</c:v>
                </c:pt>
                <c:pt idx="1190">
                  <c:v>-3.9155519999999999</c:v>
                </c:pt>
                <c:pt idx="1191">
                  <c:v>-3.9286620000000001</c:v>
                </c:pt>
                <c:pt idx="1192">
                  <c:v>-3.9290079999999996</c:v>
                </c:pt>
                <c:pt idx="1193">
                  <c:v>-3.9547619999999997</c:v>
                </c:pt>
                <c:pt idx="1194">
                  <c:v>-3.9445270000000008</c:v>
                </c:pt>
                <c:pt idx="1195">
                  <c:v>-3.9706389999999994</c:v>
                </c:pt>
                <c:pt idx="1196">
                  <c:v>-3.9422559999999995</c:v>
                </c:pt>
                <c:pt idx="1197">
                  <c:v>-3.9636990000000001</c:v>
                </c:pt>
                <c:pt idx="1198">
                  <c:v>-3.9918179999999994</c:v>
                </c:pt>
                <c:pt idx="1199">
                  <c:v>-3.9839560000000001</c:v>
                </c:pt>
                <c:pt idx="1200">
                  <c:v>-4.0082300000000002</c:v>
                </c:pt>
                <c:pt idx="1201">
                  <c:v>-4.0052410000000007</c:v>
                </c:pt>
                <c:pt idx="1202">
                  <c:v>-4.0094949999999994</c:v>
                </c:pt>
                <c:pt idx="1203">
                  <c:v>-4.0008350000000004</c:v>
                </c:pt>
                <c:pt idx="1204">
                  <c:v>-4.02121</c:v>
                </c:pt>
                <c:pt idx="1205">
                  <c:v>-4.0524450000000005</c:v>
                </c:pt>
                <c:pt idx="1206">
                  <c:v>-4.0076360000000006</c:v>
                </c:pt>
                <c:pt idx="1207">
                  <c:v>-4.0486170000000001</c:v>
                </c:pt>
                <c:pt idx="1208">
                  <c:v>-4.0605130000000003</c:v>
                </c:pt>
                <c:pt idx="1209">
                  <c:v>-4.0604080000000007</c:v>
                </c:pt>
                <c:pt idx="1210">
                  <c:v>-4.0517549999999991</c:v>
                </c:pt>
                <c:pt idx="1211">
                  <c:v>-4.0658180000000002</c:v>
                </c:pt>
                <c:pt idx="1212">
                  <c:v>-4.0818030000000007</c:v>
                </c:pt>
                <c:pt idx="1213">
                  <c:v>-4.0941299999999998</c:v>
                </c:pt>
                <c:pt idx="1214">
                  <c:v>-4.0410569999999995</c:v>
                </c:pt>
                <c:pt idx="1215">
                  <c:v>-4.1132080000000002</c:v>
                </c:pt>
                <c:pt idx="1216">
                  <c:v>-4.1251540000000002</c:v>
                </c:pt>
                <c:pt idx="1217">
                  <c:v>-4.1224520000000009</c:v>
                </c:pt>
                <c:pt idx="1218">
                  <c:v>-4.1218839999999988</c:v>
                </c:pt>
                <c:pt idx="1219">
                  <c:v>-4.1365169999999996</c:v>
                </c:pt>
                <c:pt idx="1220">
                  <c:v>-4.1681790000000003</c:v>
                </c:pt>
                <c:pt idx="1221">
                  <c:v>-4.1519130000000004</c:v>
                </c:pt>
                <c:pt idx="1222">
                  <c:v>-4.1619609999999998</c:v>
                </c:pt>
                <c:pt idx="1223">
                  <c:v>-4.195392</c:v>
                </c:pt>
                <c:pt idx="1224">
                  <c:v>-4.1969310000000002</c:v>
                </c:pt>
                <c:pt idx="1225">
                  <c:v>-4.2090939999999994</c:v>
                </c:pt>
                <c:pt idx="1226">
                  <c:v>-4.1979570000000006</c:v>
                </c:pt>
                <c:pt idx="1227">
                  <c:v>-4.1989090000000004</c:v>
                </c:pt>
                <c:pt idx="1228">
                  <c:v>-4.2028289999999995</c:v>
                </c:pt>
                <c:pt idx="1229">
                  <c:v>-4.239472000000001</c:v>
                </c:pt>
                <c:pt idx="1230">
                  <c:v>-4.2430590000000006</c:v>
                </c:pt>
                <c:pt idx="1231">
                  <c:v>-4.2553329999999994</c:v>
                </c:pt>
                <c:pt idx="1232">
                  <c:v>-4.2596459999999992</c:v>
                </c:pt>
                <c:pt idx="1233">
                  <c:v>-4.2693550000000009</c:v>
                </c:pt>
                <c:pt idx="1234">
                  <c:v>-4.2820020000000003</c:v>
                </c:pt>
                <c:pt idx="1235">
                  <c:v>-4.2518019999999996</c:v>
                </c:pt>
                <c:pt idx="1236">
                  <c:v>-4.2900399999999994</c:v>
                </c:pt>
                <c:pt idx="1237">
                  <c:v>-4.2894459999999999</c:v>
                </c:pt>
                <c:pt idx="1238">
                  <c:v>-4.3149309999999996</c:v>
                </c:pt>
                <c:pt idx="1239">
                  <c:v>-4.2713989999999997</c:v>
                </c:pt>
                <c:pt idx="1240">
                  <c:v>-4.2939730000000003</c:v>
                </c:pt>
                <c:pt idx="1241">
                  <c:v>-4.3003850000000003</c:v>
                </c:pt>
                <c:pt idx="1242">
                  <c:v>-4.3376830000000002</c:v>
                </c:pt>
                <c:pt idx="1243">
                  <c:v>-4.3428070000000005</c:v>
                </c:pt>
                <c:pt idx="1244">
                  <c:v>-4.3134250000000005</c:v>
                </c:pt>
                <c:pt idx="1245">
                  <c:v>-4.3532469999999996</c:v>
                </c:pt>
                <c:pt idx="1246">
                  <c:v>-4.3841540000000006</c:v>
                </c:pt>
                <c:pt idx="1247">
                  <c:v>-4.3770179999999996</c:v>
                </c:pt>
                <c:pt idx="1248">
                  <c:v>-4.3907910000000001</c:v>
                </c:pt>
                <c:pt idx="1249">
                  <c:v>-4.3861809999999997</c:v>
                </c:pt>
                <c:pt idx="1250">
                  <c:v>-4.3883159999999997</c:v>
                </c:pt>
                <c:pt idx="1251">
                  <c:v>-4.3916479999999991</c:v>
                </c:pt>
                <c:pt idx="1252">
                  <c:v>-4.4299140000000001</c:v>
                </c:pt>
                <c:pt idx="1253">
                  <c:v>-4.4360569999999999</c:v>
                </c:pt>
                <c:pt idx="1254">
                  <c:v>-4.4517869999999995</c:v>
                </c:pt>
                <c:pt idx="1255">
                  <c:v>-4.4476390000000006</c:v>
                </c:pt>
                <c:pt idx="1256">
                  <c:v>-4.4436060000000008</c:v>
                </c:pt>
                <c:pt idx="1257">
                  <c:v>-4.4411620000000003</c:v>
                </c:pt>
                <c:pt idx="1258">
                  <c:v>-4.465681</c:v>
                </c:pt>
                <c:pt idx="1259">
                  <c:v>-4.4571380000000005</c:v>
                </c:pt>
                <c:pt idx="1260">
                  <c:v>-4.4585039999999996</c:v>
                </c:pt>
                <c:pt idx="1261">
                  <c:v>-4.4798370000000007</c:v>
                </c:pt>
                <c:pt idx="1262">
                  <c:v>-4.4819300000000002</c:v>
                </c:pt>
                <c:pt idx="1263">
                  <c:v>-4.4964689999999994</c:v>
                </c:pt>
                <c:pt idx="1264">
                  <c:v>-4.4947490000000005</c:v>
                </c:pt>
                <c:pt idx="1265">
                  <c:v>-4.5180960000000008</c:v>
                </c:pt>
                <c:pt idx="1266">
                  <c:v>-4.5169710000000007</c:v>
                </c:pt>
                <c:pt idx="1267">
                  <c:v>-4.5186720000000005</c:v>
                </c:pt>
                <c:pt idx="1268">
                  <c:v>-4.5296179999999993</c:v>
                </c:pt>
                <c:pt idx="1269">
                  <c:v>-4.5468329999999995</c:v>
                </c:pt>
                <c:pt idx="1270">
                  <c:v>-4.5656330000000001</c:v>
                </c:pt>
                <c:pt idx="1271">
                  <c:v>-4.5650760000000004</c:v>
                </c:pt>
                <c:pt idx="1272">
                  <c:v>-4.5572910000000011</c:v>
                </c:pt>
                <c:pt idx="1273">
                  <c:v>-4.5678489999999998</c:v>
                </c:pt>
                <c:pt idx="1274">
                  <c:v>-4.5862189999999998</c:v>
                </c:pt>
                <c:pt idx="1275">
                  <c:v>-4.5880040000000006</c:v>
                </c:pt>
                <c:pt idx="1276">
                  <c:v>-4.6092580000000005</c:v>
                </c:pt>
                <c:pt idx="1277">
                  <c:v>-4.605086</c:v>
                </c:pt>
                <c:pt idx="1278">
                  <c:v>-4.6183510000000005</c:v>
                </c:pt>
                <c:pt idx="1279">
                  <c:v>-4.6223430000000008</c:v>
                </c:pt>
                <c:pt idx="1280">
                  <c:v>-4.638694000000001</c:v>
                </c:pt>
                <c:pt idx="1281">
                  <c:v>-4.6079220000000003</c:v>
                </c:pt>
                <c:pt idx="1282">
                  <c:v>-4.6331509999999998</c:v>
                </c:pt>
                <c:pt idx="1283">
                  <c:v>-4.630668</c:v>
                </c:pt>
                <c:pt idx="1284">
                  <c:v>-4.6400319999999997</c:v>
                </c:pt>
                <c:pt idx="1285">
                  <c:v>-4.6668579999999995</c:v>
                </c:pt>
                <c:pt idx="1286">
                  <c:v>-4.6817659999999997</c:v>
                </c:pt>
                <c:pt idx="1287">
                  <c:v>-4.6925069999999991</c:v>
                </c:pt>
                <c:pt idx="1288">
                  <c:v>-4.7116009999999999</c:v>
                </c:pt>
                <c:pt idx="1289">
                  <c:v>-4.7274099999999999</c:v>
                </c:pt>
                <c:pt idx="1290">
                  <c:v>-4.7325409999999994</c:v>
                </c:pt>
                <c:pt idx="1291">
                  <c:v>-4.7280529999999992</c:v>
                </c:pt>
                <c:pt idx="1292">
                  <c:v>-4.7335689999999992</c:v>
                </c:pt>
                <c:pt idx="1293">
                  <c:v>-4.7253410000000002</c:v>
                </c:pt>
                <c:pt idx="1294">
                  <c:v>-4.7398290000000003</c:v>
                </c:pt>
                <c:pt idx="1295">
                  <c:v>-4.7466779999999993</c:v>
                </c:pt>
                <c:pt idx="1296">
                  <c:v>-4.7723060000000004</c:v>
                </c:pt>
                <c:pt idx="1297">
                  <c:v>-4.7707329999999999</c:v>
                </c:pt>
                <c:pt idx="1298">
                  <c:v>-4.7861720000000005</c:v>
                </c:pt>
                <c:pt idx="1299">
                  <c:v>-4.7978420000000011</c:v>
                </c:pt>
                <c:pt idx="1300">
                  <c:v>-4.8132079999999995</c:v>
                </c:pt>
                <c:pt idx="1301">
                  <c:v>-4.8211300000000001</c:v>
                </c:pt>
                <c:pt idx="1302">
                  <c:v>-4.8362650000000009</c:v>
                </c:pt>
                <c:pt idx="1303">
                  <c:v>-4.8389350000000002</c:v>
                </c:pt>
                <c:pt idx="1304">
                  <c:v>-4.8531180000000003</c:v>
                </c:pt>
                <c:pt idx="1305">
                  <c:v>-4.8494260000000011</c:v>
                </c:pt>
                <c:pt idx="1306">
                  <c:v>-4.8509550000000008</c:v>
                </c:pt>
                <c:pt idx="1307">
                  <c:v>-4.8437639999999993</c:v>
                </c:pt>
                <c:pt idx="1308">
                  <c:v>-4.8690269999999991</c:v>
                </c:pt>
                <c:pt idx="1309">
                  <c:v>-4.8422800000000006</c:v>
                </c:pt>
                <c:pt idx="1310">
                  <c:v>-4.854025</c:v>
                </c:pt>
                <c:pt idx="1311">
                  <c:v>-4.8629939999999987</c:v>
                </c:pt>
                <c:pt idx="1312">
                  <c:v>-4.887290000000001</c:v>
                </c:pt>
                <c:pt idx="1313">
                  <c:v>-4.8872180000000007</c:v>
                </c:pt>
                <c:pt idx="1314">
                  <c:v>-4.8802089999999998</c:v>
                </c:pt>
                <c:pt idx="1315">
                  <c:v>-4.9108730000000005</c:v>
                </c:pt>
                <c:pt idx="1316">
                  <c:v>-4.9110019999999999</c:v>
                </c:pt>
                <c:pt idx="1317">
                  <c:v>-4.9166860000000003</c:v>
                </c:pt>
                <c:pt idx="1318">
                  <c:v>-4.9419370000000011</c:v>
                </c:pt>
                <c:pt idx="1319">
                  <c:v>-4.951416</c:v>
                </c:pt>
                <c:pt idx="1320">
                  <c:v>-4.9627589999999993</c:v>
                </c:pt>
                <c:pt idx="1321">
                  <c:v>-4.97072</c:v>
                </c:pt>
                <c:pt idx="1322">
                  <c:v>-4.9811290000000001</c:v>
                </c:pt>
                <c:pt idx="1323">
                  <c:v>-4.9779359999999997</c:v>
                </c:pt>
                <c:pt idx="1324">
                  <c:v>-4.9782439999999992</c:v>
                </c:pt>
                <c:pt idx="1325">
                  <c:v>-4.9962010000000001</c:v>
                </c:pt>
                <c:pt idx="1326">
                  <c:v>-5.0139390000000006</c:v>
                </c:pt>
                <c:pt idx="1327">
                  <c:v>-5.0132760000000003</c:v>
                </c:pt>
                <c:pt idx="1328">
                  <c:v>-5.0217480000000005</c:v>
                </c:pt>
                <c:pt idx="1329">
                  <c:v>-5.0319940000000001</c:v>
                </c:pt>
                <c:pt idx="1330">
                  <c:v>-5.0391700000000004</c:v>
                </c:pt>
                <c:pt idx="1331">
                  <c:v>-5.0549970000000002</c:v>
                </c:pt>
                <c:pt idx="1332">
                  <c:v>-5.0646770000000005</c:v>
                </c:pt>
                <c:pt idx="1333">
                  <c:v>-5.0655270000000012</c:v>
                </c:pt>
                <c:pt idx="1334">
                  <c:v>-5.083215</c:v>
                </c:pt>
                <c:pt idx="1335">
                  <c:v>-5.0880690000000008</c:v>
                </c:pt>
                <c:pt idx="1336">
                  <c:v>-5.1045069999999999</c:v>
                </c:pt>
                <c:pt idx="1337">
                  <c:v>-5.0866769999999999</c:v>
                </c:pt>
                <c:pt idx="1338">
                  <c:v>-5.0443800000000003</c:v>
                </c:pt>
                <c:pt idx="1339">
                  <c:v>-5.1053750000000004</c:v>
                </c:pt>
                <c:pt idx="1340">
                  <c:v>-5.1108620000000009</c:v>
                </c:pt>
                <c:pt idx="1341">
                  <c:v>-5.1170140000000002</c:v>
                </c:pt>
                <c:pt idx="1342">
                  <c:v>-5.1235689999999998</c:v>
                </c:pt>
                <c:pt idx="1343">
                  <c:v>-5.1398700000000002</c:v>
                </c:pt>
                <c:pt idx="1344">
                  <c:v>-5.1534959999999987</c:v>
                </c:pt>
                <c:pt idx="1345">
                  <c:v>-5.13192</c:v>
                </c:pt>
                <c:pt idx="1346">
                  <c:v>-5.167764</c:v>
                </c:pt>
                <c:pt idx="1347">
                  <c:v>-5.1700860000000004</c:v>
                </c:pt>
                <c:pt idx="1348">
                  <c:v>-5.1682550000000003</c:v>
                </c:pt>
                <c:pt idx="1349">
                  <c:v>-5.187085999999999</c:v>
                </c:pt>
                <c:pt idx="1350">
                  <c:v>-5.1913619999999998</c:v>
                </c:pt>
                <c:pt idx="1351">
                  <c:v>-5.1906889999999999</c:v>
                </c:pt>
                <c:pt idx="1352">
                  <c:v>-5.2125440000000003</c:v>
                </c:pt>
                <c:pt idx="1353">
                  <c:v>-5.2151209999999999</c:v>
                </c:pt>
                <c:pt idx="1354">
                  <c:v>-5.2344270000000002</c:v>
                </c:pt>
                <c:pt idx="1355">
                  <c:v>-5.2622790000000013</c:v>
                </c:pt>
                <c:pt idx="1356">
                  <c:v>-5.2496580000000002</c:v>
                </c:pt>
                <c:pt idx="1357">
                  <c:v>-5.232691</c:v>
                </c:pt>
                <c:pt idx="1358">
                  <c:v>-5.1833849999999995</c:v>
                </c:pt>
                <c:pt idx="1359">
                  <c:v>-5.2707119999999996</c:v>
                </c:pt>
                <c:pt idx="1360">
                  <c:v>-5.285806</c:v>
                </c:pt>
                <c:pt idx="1361">
                  <c:v>-5.2823069999999994</c:v>
                </c:pt>
                <c:pt idx="1362">
                  <c:v>-5.2789020000000004</c:v>
                </c:pt>
                <c:pt idx="1363">
                  <c:v>-5.285971</c:v>
                </c:pt>
                <c:pt idx="1364">
                  <c:v>-5.3233569999999997</c:v>
                </c:pt>
                <c:pt idx="1365">
                  <c:v>-5.3325709999999997</c:v>
                </c:pt>
                <c:pt idx="1366">
                  <c:v>-5.3270420000000005</c:v>
                </c:pt>
                <c:pt idx="1367">
                  <c:v>-5.3167310000000008</c:v>
                </c:pt>
                <c:pt idx="1368">
                  <c:v>-5.3473750000000013</c:v>
                </c:pt>
                <c:pt idx="1369">
                  <c:v>-5.3517890000000001</c:v>
                </c:pt>
                <c:pt idx="1370">
                  <c:v>-5.3424549999999993</c:v>
                </c:pt>
                <c:pt idx="1371">
                  <c:v>-5.3339169999999996</c:v>
                </c:pt>
                <c:pt idx="1372">
                  <c:v>-5.3589899999999995</c:v>
                </c:pt>
                <c:pt idx="1373">
                  <c:v>-5.3646879999999992</c:v>
                </c:pt>
                <c:pt idx="1374">
                  <c:v>-5.4030079999999998</c:v>
                </c:pt>
                <c:pt idx="1375">
                  <c:v>-5.3851840000000006</c:v>
                </c:pt>
                <c:pt idx="1376">
                  <c:v>-5.4035630000000001</c:v>
                </c:pt>
                <c:pt idx="1377">
                  <c:v>-5.4270680000000002</c:v>
                </c:pt>
                <c:pt idx="1378">
                  <c:v>-5.4208350000000003</c:v>
                </c:pt>
                <c:pt idx="1379">
                  <c:v>-5.4258290000000002</c:v>
                </c:pt>
                <c:pt idx="1380">
                  <c:v>-5.4248449999999995</c:v>
                </c:pt>
                <c:pt idx="1381">
                  <c:v>-5.4232289999999992</c:v>
                </c:pt>
                <c:pt idx="1382">
                  <c:v>-5.4457830000000005</c:v>
                </c:pt>
                <c:pt idx="1383">
                  <c:v>-5.4635839999999991</c:v>
                </c:pt>
                <c:pt idx="1384">
                  <c:v>-5.4756169999999997</c:v>
                </c:pt>
                <c:pt idx="1385">
                  <c:v>-5.4716230000000001</c:v>
                </c:pt>
                <c:pt idx="1386">
                  <c:v>-5.4728279999999998</c:v>
                </c:pt>
                <c:pt idx="1387">
                  <c:v>-5.4892770000000004</c:v>
                </c:pt>
                <c:pt idx="1388">
                  <c:v>-5.475009</c:v>
                </c:pt>
                <c:pt idx="1389">
                  <c:v>-5.4794140000000002</c:v>
                </c:pt>
                <c:pt idx="1390">
                  <c:v>-5.5149100000000004</c:v>
                </c:pt>
                <c:pt idx="1391">
                  <c:v>-5.5145570000000008</c:v>
                </c:pt>
                <c:pt idx="1392">
                  <c:v>-5.5256280000000011</c:v>
                </c:pt>
                <c:pt idx="1393">
                  <c:v>-5.5210070000000009</c:v>
                </c:pt>
                <c:pt idx="1394">
                  <c:v>-5.5323020000000005</c:v>
                </c:pt>
                <c:pt idx="1395">
                  <c:v>-5.5302049999999987</c:v>
                </c:pt>
                <c:pt idx="1396">
                  <c:v>-5.5753979999999999</c:v>
                </c:pt>
                <c:pt idx="1397">
                  <c:v>-5.5704020000000005</c:v>
                </c:pt>
                <c:pt idx="1398">
                  <c:v>-5.5657780000000008</c:v>
                </c:pt>
                <c:pt idx="1399">
                  <c:v>-5.5848649999999997</c:v>
                </c:pt>
                <c:pt idx="1400">
                  <c:v>-5.5357469999999998</c:v>
                </c:pt>
                <c:pt idx="1401">
                  <c:v>-5.5865120000000008</c:v>
                </c:pt>
                <c:pt idx="1402">
                  <c:v>-5.6052769999999992</c:v>
                </c:pt>
                <c:pt idx="1403">
                  <c:v>-5.6039119999999993</c:v>
                </c:pt>
                <c:pt idx="1404">
                  <c:v>-5.6073240000000002</c:v>
                </c:pt>
                <c:pt idx="1405">
                  <c:v>-5.6187370000000003</c:v>
                </c:pt>
                <c:pt idx="1406">
                  <c:v>-5.637124</c:v>
                </c:pt>
                <c:pt idx="1407">
                  <c:v>-5.6288680000000006</c:v>
                </c:pt>
                <c:pt idx="1408">
                  <c:v>-5.615259</c:v>
                </c:pt>
                <c:pt idx="1409">
                  <c:v>-5.6430139999999991</c:v>
                </c:pt>
                <c:pt idx="1410">
                  <c:v>-5.6243289999999995</c:v>
                </c:pt>
                <c:pt idx="1411">
                  <c:v>-5.6661830000000002</c:v>
                </c:pt>
                <c:pt idx="1412">
                  <c:v>-5.6749279999999995</c:v>
                </c:pt>
                <c:pt idx="1413">
                  <c:v>-5.6998509999999998</c:v>
                </c:pt>
                <c:pt idx="1414">
                  <c:v>-5.7096410000000004</c:v>
                </c:pt>
                <c:pt idx="1415">
                  <c:v>-5.7075809999999993</c:v>
                </c:pt>
                <c:pt idx="1416">
                  <c:v>-5.7177310000000006</c:v>
                </c:pt>
                <c:pt idx="1417">
                  <c:v>-5.7097080000000009</c:v>
                </c:pt>
                <c:pt idx="1418">
                  <c:v>-5.7081250000000008</c:v>
                </c:pt>
                <c:pt idx="1419">
                  <c:v>-5.7204259999999998</c:v>
                </c:pt>
                <c:pt idx="1420">
                  <c:v>-5.7253130000000008</c:v>
                </c:pt>
                <c:pt idx="1421">
                  <c:v>-5.73691</c:v>
                </c:pt>
                <c:pt idx="1422">
                  <c:v>-5.7509050000000013</c:v>
                </c:pt>
                <c:pt idx="1423">
                  <c:v>-5.7707610000000003</c:v>
                </c:pt>
                <c:pt idx="1424">
                  <c:v>-5.7832529999999993</c:v>
                </c:pt>
                <c:pt idx="1425">
                  <c:v>-5.7699569999999998</c:v>
                </c:pt>
                <c:pt idx="1426">
                  <c:v>-5.7865419999999999</c:v>
                </c:pt>
                <c:pt idx="1427">
                  <c:v>-5.8033659999999996</c:v>
                </c:pt>
                <c:pt idx="1428">
                  <c:v>-5.8182169999999998</c:v>
                </c:pt>
                <c:pt idx="1429">
                  <c:v>-5.7965749999999989</c:v>
                </c:pt>
                <c:pt idx="1430">
                  <c:v>-5.8231850000000005</c:v>
                </c:pt>
                <c:pt idx="1431">
                  <c:v>-5.8405300000000011</c:v>
                </c:pt>
                <c:pt idx="1432">
                  <c:v>-5.8434640000000009</c:v>
                </c:pt>
                <c:pt idx="1433">
                  <c:v>-5.8500060000000005</c:v>
                </c:pt>
                <c:pt idx="1434">
                  <c:v>-5.8686150000000001</c:v>
                </c:pt>
                <c:pt idx="1435">
                  <c:v>-5.8753160000000006</c:v>
                </c:pt>
                <c:pt idx="1436">
                  <c:v>-5.8530760000000006</c:v>
                </c:pt>
                <c:pt idx="1437">
                  <c:v>-5.8874840000000006</c:v>
                </c:pt>
                <c:pt idx="1438">
                  <c:v>-5.8899710000000001</c:v>
                </c:pt>
                <c:pt idx="1439">
                  <c:v>-5.8717269999999999</c:v>
                </c:pt>
                <c:pt idx="1440">
                  <c:v>-5.8897550000000001</c:v>
                </c:pt>
                <c:pt idx="1441">
                  <c:v>-5.9035780000000004</c:v>
                </c:pt>
                <c:pt idx="1442">
                  <c:v>-5.9202849999999998</c:v>
                </c:pt>
                <c:pt idx="1443">
                  <c:v>-5.9340700000000002</c:v>
                </c:pt>
                <c:pt idx="1444">
                  <c:v>-5.9395000000000007</c:v>
                </c:pt>
                <c:pt idx="1445">
                  <c:v>-5.9328790000000007</c:v>
                </c:pt>
                <c:pt idx="1446">
                  <c:v>-5.9337910000000011</c:v>
                </c:pt>
                <c:pt idx="1447">
                  <c:v>-5.9572289999999999</c:v>
                </c:pt>
                <c:pt idx="1448">
                  <c:v>-5.9637259999999994</c:v>
                </c:pt>
                <c:pt idx="1449">
                  <c:v>-5.9797729999999998</c:v>
                </c:pt>
                <c:pt idx="1450">
                  <c:v>-5.9750239999999994</c:v>
                </c:pt>
                <c:pt idx="1451">
                  <c:v>-5.9752470000000004</c:v>
                </c:pt>
                <c:pt idx="1452">
                  <c:v>-5.9920660000000003</c:v>
                </c:pt>
                <c:pt idx="1453">
                  <c:v>-5.963711</c:v>
                </c:pt>
                <c:pt idx="1454">
                  <c:v>-6.0016939999999988</c:v>
                </c:pt>
                <c:pt idx="1455">
                  <c:v>-6.0342850000000006</c:v>
                </c:pt>
                <c:pt idx="1456">
                  <c:v>-6.0516299999999994</c:v>
                </c:pt>
                <c:pt idx="1457">
                  <c:v>-6.0652430000000006</c:v>
                </c:pt>
                <c:pt idx="1458">
                  <c:v>-6.0688269999999989</c:v>
                </c:pt>
                <c:pt idx="1459">
                  <c:v>-6.073118</c:v>
                </c:pt>
                <c:pt idx="1460">
                  <c:v>-6.0791890000000013</c:v>
                </c:pt>
                <c:pt idx="1461">
                  <c:v>-6.0801940000000005</c:v>
                </c:pt>
                <c:pt idx="1462">
                  <c:v>-6.0986560000000001</c:v>
                </c:pt>
                <c:pt idx="1463">
                  <c:v>-6.1050899999999997</c:v>
                </c:pt>
                <c:pt idx="1464">
                  <c:v>-6.0923759999999998</c:v>
                </c:pt>
                <c:pt idx="1465">
                  <c:v>-6.1092700000000004</c:v>
                </c:pt>
                <c:pt idx="1466">
                  <c:v>-6.1310340000000005</c:v>
                </c:pt>
                <c:pt idx="1467">
                  <c:v>-6.1260579999999996</c:v>
                </c:pt>
                <c:pt idx="1468">
                  <c:v>-6.1079209999999993</c:v>
                </c:pt>
                <c:pt idx="1469">
                  <c:v>-6.1260939999999993</c:v>
                </c:pt>
                <c:pt idx="1470">
                  <c:v>-6.1691039999999999</c:v>
                </c:pt>
                <c:pt idx="1471">
                  <c:v>-6.1717449999999996</c:v>
                </c:pt>
                <c:pt idx="1472">
                  <c:v>-6.1867389999999993</c:v>
                </c:pt>
                <c:pt idx="1473">
                  <c:v>-6.1845670000000013</c:v>
                </c:pt>
                <c:pt idx="1474">
                  <c:v>-6.1898739999999997</c:v>
                </c:pt>
                <c:pt idx="1475">
                  <c:v>-6.1901059999999992</c:v>
                </c:pt>
                <c:pt idx="1476">
                  <c:v>-6.1850529999999999</c:v>
                </c:pt>
                <c:pt idx="1477">
                  <c:v>-6.2055989999999994</c:v>
                </c:pt>
                <c:pt idx="1478">
                  <c:v>-6.2068779999999997</c:v>
                </c:pt>
                <c:pt idx="1479">
                  <c:v>-6.2444269999999999</c:v>
                </c:pt>
                <c:pt idx="1480">
                  <c:v>-6.2347650000000003</c:v>
                </c:pt>
                <c:pt idx="1481">
                  <c:v>-6.2379439999999997</c:v>
                </c:pt>
                <c:pt idx="1482">
                  <c:v>-6.2762290000000007</c:v>
                </c:pt>
                <c:pt idx="1483">
                  <c:v>-6.2544500000000003</c:v>
                </c:pt>
                <c:pt idx="1484">
                  <c:v>-6.277908</c:v>
                </c:pt>
                <c:pt idx="1485">
                  <c:v>-6.2864559999999994</c:v>
                </c:pt>
                <c:pt idx="1486">
                  <c:v>-6.3169809999999993</c:v>
                </c:pt>
                <c:pt idx="1487">
                  <c:v>-6.3118430000000005</c:v>
                </c:pt>
                <c:pt idx="1488">
                  <c:v>-6.3315649999999994</c:v>
                </c:pt>
                <c:pt idx="1489">
                  <c:v>-6.3355029999999992</c:v>
                </c:pt>
                <c:pt idx="1490">
                  <c:v>-6.3337640000000004</c:v>
                </c:pt>
                <c:pt idx="1491">
                  <c:v>-6.3404039999999995</c:v>
                </c:pt>
                <c:pt idx="1492">
                  <c:v>-6.3260909999999999</c:v>
                </c:pt>
                <c:pt idx="1493">
                  <c:v>-6.3502299999999998</c:v>
                </c:pt>
                <c:pt idx="1494">
                  <c:v>-6.3563120000000009</c:v>
                </c:pt>
                <c:pt idx="1495">
                  <c:v>-6.3760090000000007</c:v>
                </c:pt>
                <c:pt idx="1496">
                  <c:v>-6.3708600000000004</c:v>
                </c:pt>
                <c:pt idx="1497">
                  <c:v>-6.3739570000000008</c:v>
                </c:pt>
                <c:pt idx="1498">
                  <c:v>-6.3905789999999998</c:v>
                </c:pt>
                <c:pt idx="1499">
                  <c:v>-6.4040859999999995</c:v>
                </c:pt>
                <c:pt idx="1500">
                  <c:v>-6.4075609999999994</c:v>
                </c:pt>
                <c:pt idx="1501">
                  <c:v>-6.4113349999999993</c:v>
                </c:pt>
                <c:pt idx="1502">
                  <c:v>-6.4134910000000005</c:v>
                </c:pt>
                <c:pt idx="1503">
                  <c:v>-6.4265320000000008</c:v>
                </c:pt>
                <c:pt idx="1504">
                  <c:v>-6.4351120000000002</c:v>
                </c:pt>
                <c:pt idx="1505">
                  <c:v>-6.4448709999999991</c:v>
                </c:pt>
                <c:pt idx="1506">
                  <c:v>-6.5250699999999995</c:v>
                </c:pt>
              </c:numCache>
            </c:numRef>
          </c:yVal>
        </c:ser>
        <c:ser>
          <c:idx val="1"/>
          <c:order val="1"/>
          <c:tx>
            <c:v>CD ref. - Z(986.5)</c:v>
          </c:tx>
          <c:spPr>
            <a:ln w="28575">
              <a:noFill/>
            </a:ln>
          </c:spPr>
          <c:xVal>
            <c:numRef>
              <c:f>'Side 1 CD'!$M$31:$M$1565</c:f>
              <c:numCache>
                <c:formatCode>General</c:formatCode>
                <c:ptCount val="1535"/>
                <c:pt idx="0">
                  <c:v>339.68200000000002</c:v>
                </c:pt>
                <c:pt idx="1">
                  <c:v>340.47300000000001</c:v>
                </c:pt>
                <c:pt idx="2">
                  <c:v>341.26600000000002</c:v>
                </c:pt>
                <c:pt idx="3">
                  <c:v>342.06299999999999</c:v>
                </c:pt>
                <c:pt idx="4">
                  <c:v>342.86700000000002</c:v>
                </c:pt>
                <c:pt idx="5">
                  <c:v>343.66300000000001</c:v>
                </c:pt>
                <c:pt idx="6">
                  <c:v>344.43400000000003</c:v>
                </c:pt>
                <c:pt idx="7">
                  <c:v>345.255</c:v>
                </c:pt>
                <c:pt idx="8">
                  <c:v>346.04199999999997</c:v>
                </c:pt>
                <c:pt idx="9">
                  <c:v>346.84</c:v>
                </c:pt>
                <c:pt idx="10">
                  <c:v>347.63099999999997</c:v>
                </c:pt>
                <c:pt idx="11">
                  <c:v>348.41699999999997</c:v>
                </c:pt>
                <c:pt idx="12">
                  <c:v>349.21800000000002</c:v>
                </c:pt>
                <c:pt idx="13">
                  <c:v>350.01</c:v>
                </c:pt>
                <c:pt idx="14">
                  <c:v>350.791</c:v>
                </c:pt>
                <c:pt idx="15">
                  <c:v>351.589</c:v>
                </c:pt>
                <c:pt idx="16">
                  <c:v>352.37700000000001</c:v>
                </c:pt>
                <c:pt idx="17">
                  <c:v>353.18700000000001</c:v>
                </c:pt>
                <c:pt idx="18">
                  <c:v>353.96899999999999</c:v>
                </c:pt>
                <c:pt idx="19">
                  <c:v>354.76100000000002</c:v>
                </c:pt>
                <c:pt idx="20">
                  <c:v>355.53899999999999</c:v>
                </c:pt>
                <c:pt idx="21">
                  <c:v>356.33699999999999</c:v>
                </c:pt>
                <c:pt idx="22">
                  <c:v>357.10899999999998</c:v>
                </c:pt>
                <c:pt idx="23">
                  <c:v>357.91</c:v>
                </c:pt>
                <c:pt idx="24">
                  <c:v>358.70100000000002</c:v>
                </c:pt>
                <c:pt idx="25">
                  <c:v>359.48500000000001</c:v>
                </c:pt>
                <c:pt idx="26">
                  <c:v>360.28500000000003</c:v>
                </c:pt>
                <c:pt idx="27">
                  <c:v>361.07900000000001</c:v>
                </c:pt>
                <c:pt idx="28">
                  <c:v>361.86</c:v>
                </c:pt>
                <c:pt idx="29">
                  <c:v>362.66899999999998</c:v>
                </c:pt>
                <c:pt idx="30">
                  <c:v>363.44200000000001</c:v>
                </c:pt>
                <c:pt idx="31">
                  <c:v>364.25</c:v>
                </c:pt>
                <c:pt idx="32">
                  <c:v>365.03699999999998</c:v>
                </c:pt>
                <c:pt idx="33">
                  <c:v>365.827</c:v>
                </c:pt>
                <c:pt idx="34">
                  <c:v>366.63200000000001</c:v>
                </c:pt>
                <c:pt idx="35">
                  <c:v>367.41</c:v>
                </c:pt>
                <c:pt idx="36">
                  <c:v>368.19</c:v>
                </c:pt>
                <c:pt idx="37">
                  <c:v>369.00099999999998</c:v>
                </c:pt>
                <c:pt idx="38">
                  <c:v>369.77499999999998</c:v>
                </c:pt>
                <c:pt idx="39">
                  <c:v>370.59500000000003</c:v>
                </c:pt>
                <c:pt idx="40">
                  <c:v>371.37900000000002</c:v>
                </c:pt>
                <c:pt idx="41">
                  <c:v>372.178</c:v>
                </c:pt>
                <c:pt idx="42">
                  <c:v>372.96699999999998</c:v>
                </c:pt>
                <c:pt idx="43">
                  <c:v>373.762</c:v>
                </c:pt>
                <c:pt idx="44">
                  <c:v>374.57</c:v>
                </c:pt>
                <c:pt idx="45">
                  <c:v>375.36700000000002</c:v>
                </c:pt>
                <c:pt idx="46">
                  <c:v>376.16199999999998</c:v>
                </c:pt>
                <c:pt idx="47">
                  <c:v>376.95499999999998</c:v>
                </c:pt>
                <c:pt idx="48">
                  <c:v>377.75099999999998</c:v>
                </c:pt>
                <c:pt idx="49">
                  <c:v>378.54500000000002</c:v>
                </c:pt>
                <c:pt idx="50">
                  <c:v>379.35</c:v>
                </c:pt>
                <c:pt idx="51">
                  <c:v>380.14800000000002</c:v>
                </c:pt>
                <c:pt idx="52">
                  <c:v>380.93</c:v>
                </c:pt>
                <c:pt idx="53">
                  <c:v>381.73899999999998</c:v>
                </c:pt>
                <c:pt idx="54">
                  <c:v>382.50900000000001</c:v>
                </c:pt>
                <c:pt idx="55">
                  <c:v>383.31700000000001</c:v>
                </c:pt>
                <c:pt idx="56">
                  <c:v>384.10300000000001</c:v>
                </c:pt>
                <c:pt idx="57">
                  <c:v>384.89499999999998</c:v>
                </c:pt>
                <c:pt idx="58">
                  <c:v>385.69900000000001</c:v>
                </c:pt>
                <c:pt idx="59">
                  <c:v>386.48200000000003</c:v>
                </c:pt>
                <c:pt idx="60">
                  <c:v>387.28399999999999</c:v>
                </c:pt>
                <c:pt idx="61">
                  <c:v>388.09399999999999</c:v>
                </c:pt>
                <c:pt idx="62">
                  <c:v>388.86</c:v>
                </c:pt>
                <c:pt idx="63">
                  <c:v>389.66300000000001</c:v>
                </c:pt>
                <c:pt idx="64">
                  <c:v>390.44200000000001</c:v>
                </c:pt>
                <c:pt idx="65">
                  <c:v>391.24200000000002</c:v>
                </c:pt>
                <c:pt idx="66">
                  <c:v>392.03800000000001</c:v>
                </c:pt>
                <c:pt idx="67">
                  <c:v>392.82799999999997</c:v>
                </c:pt>
                <c:pt idx="68">
                  <c:v>393.62</c:v>
                </c:pt>
                <c:pt idx="69">
                  <c:v>394.42899999999997</c:v>
                </c:pt>
                <c:pt idx="70">
                  <c:v>395.19</c:v>
                </c:pt>
                <c:pt idx="71">
                  <c:v>396.01600000000002</c:v>
                </c:pt>
                <c:pt idx="72">
                  <c:v>396.798</c:v>
                </c:pt>
                <c:pt idx="73">
                  <c:v>397.601</c:v>
                </c:pt>
                <c:pt idx="74">
                  <c:v>398.38099999999997</c:v>
                </c:pt>
                <c:pt idx="75">
                  <c:v>399.17500000000001</c:v>
                </c:pt>
                <c:pt idx="76">
                  <c:v>399.95699999999999</c:v>
                </c:pt>
                <c:pt idx="77">
                  <c:v>400.76100000000002</c:v>
                </c:pt>
                <c:pt idx="78">
                  <c:v>401.55200000000002</c:v>
                </c:pt>
                <c:pt idx="79">
                  <c:v>402.33600000000001</c:v>
                </c:pt>
                <c:pt idx="80">
                  <c:v>403.13600000000002</c:v>
                </c:pt>
                <c:pt idx="81">
                  <c:v>403.91899999999998</c:v>
                </c:pt>
                <c:pt idx="82">
                  <c:v>404.71899999999999</c:v>
                </c:pt>
                <c:pt idx="83">
                  <c:v>405.51900000000001</c:v>
                </c:pt>
                <c:pt idx="84">
                  <c:v>406.29700000000003</c:v>
                </c:pt>
                <c:pt idx="85">
                  <c:v>407.10199999999998</c:v>
                </c:pt>
                <c:pt idx="86">
                  <c:v>407.87299999999999</c:v>
                </c:pt>
                <c:pt idx="87">
                  <c:v>408.68</c:v>
                </c:pt>
                <c:pt idx="88">
                  <c:v>409.46499999999997</c:v>
                </c:pt>
                <c:pt idx="89">
                  <c:v>410.25299999999999</c:v>
                </c:pt>
                <c:pt idx="90">
                  <c:v>411.05399999999997</c:v>
                </c:pt>
                <c:pt idx="91">
                  <c:v>411.84</c:v>
                </c:pt>
                <c:pt idx="92">
                  <c:v>412.63799999999998</c:v>
                </c:pt>
                <c:pt idx="93">
                  <c:v>413.43099999999998</c:v>
                </c:pt>
                <c:pt idx="94">
                  <c:v>414.22899999999998</c:v>
                </c:pt>
                <c:pt idx="95">
                  <c:v>415.02499999999998</c:v>
                </c:pt>
                <c:pt idx="96">
                  <c:v>415.80900000000003</c:v>
                </c:pt>
                <c:pt idx="97">
                  <c:v>416.59399999999999</c:v>
                </c:pt>
                <c:pt idx="98">
                  <c:v>417.399</c:v>
                </c:pt>
                <c:pt idx="99">
                  <c:v>418.2</c:v>
                </c:pt>
                <c:pt idx="100">
                  <c:v>418.98200000000003</c:v>
                </c:pt>
                <c:pt idx="101">
                  <c:v>419.78500000000003</c:v>
                </c:pt>
                <c:pt idx="102">
                  <c:v>420.57900000000001</c:v>
                </c:pt>
                <c:pt idx="103">
                  <c:v>421.38600000000002</c:v>
                </c:pt>
                <c:pt idx="104">
                  <c:v>422.16699999999997</c:v>
                </c:pt>
                <c:pt idx="105">
                  <c:v>422.96699999999998</c:v>
                </c:pt>
                <c:pt idx="106">
                  <c:v>423.75599999999997</c:v>
                </c:pt>
                <c:pt idx="107">
                  <c:v>424.54700000000003</c:v>
                </c:pt>
                <c:pt idx="108">
                  <c:v>425.32900000000001</c:v>
                </c:pt>
                <c:pt idx="109">
                  <c:v>426.13200000000001</c:v>
                </c:pt>
                <c:pt idx="110">
                  <c:v>426.91500000000002</c:v>
                </c:pt>
                <c:pt idx="111">
                  <c:v>427.702</c:v>
                </c:pt>
                <c:pt idx="112">
                  <c:v>428.50700000000001</c:v>
                </c:pt>
                <c:pt idx="113">
                  <c:v>429.291</c:v>
                </c:pt>
                <c:pt idx="114">
                  <c:v>430.09899999999999</c:v>
                </c:pt>
                <c:pt idx="115">
                  <c:v>430.89100000000002</c:v>
                </c:pt>
                <c:pt idx="116">
                  <c:v>431.66699999999997</c:v>
                </c:pt>
                <c:pt idx="117">
                  <c:v>432.47500000000002</c:v>
                </c:pt>
                <c:pt idx="118">
                  <c:v>433.255</c:v>
                </c:pt>
                <c:pt idx="119">
                  <c:v>434.04599999999999</c:v>
                </c:pt>
                <c:pt idx="120">
                  <c:v>434.83800000000002</c:v>
                </c:pt>
                <c:pt idx="121">
                  <c:v>435.63099999999997</c:v>
                </c:pt>
                <c:pt idx="122">
                  <c:v>436.416</c:v>
                </c:pt>
                <c:pt idx="123">
                  <c:v>437.21300000000002</c:v>
                </c:pt>
                <c:pt idx="124">
                  <c:v>437.99299999999999</c:v>
                </c:pt>
                <c:pt idx="125">
                  <c:v>438.798</c:v>
                </c:pt>
                <c:pt idx="126">
                  <c:v>439.59199999999998</c:v>
                </c:pt>
                <c:pt idx="127">
                  <c:v>440.37099999999998</c:v>
                </c:pt>
                <c:pt idx="128">
                  <c:v>441.17399999999998</c:v>
                </c:pt>
                <c:pt idx="129">
                  <c:v>441.95499999999998</c:v>
                </c:pt>
                <c:pt idx="130">
                  <c:v>442.75599999999997</c:v>
                </c:pt>
                <c:pt idx="131">
                  <c:v>443.54399999999998</c:v>
                </c:pt>
                <c:pt idx="132">
                  <c:v>444.33300000000003</c:v>
                </c:pt>
                <c:pt idx="133">
                  <c:v>445.13400000000001</c:v>
                </c:pt>
                <c:pt idx="134">
                  <c:v>445.92200000000003</c:v>
                </c:pt>
                <c:pt idx="135">
                  <c:v>446.726</c:v>
                </c:pt>
                <c:pt idx="136">
                  <c:v>447.52499999999998</c:v>
                </c:pt>
                <c:pt idx="137">
                  <c:v>448.32600000000002</c:v>
                </c:pt>
                <c:pt idx="138">
                  <c:v>449.11</c:v>
                </c:pt>
                <c:pt idx="139">
                  <c:v>449.90899999999999</c:v>
                </c:pt>
                <c:pt idx="140">
                  <c:v>450.69400000000002</c:v>
                </c:pt>
                <c:pt idx="141">
                  <c:v>451.49299999999999</c:v>
                </c:pt>
                <c:pt idx="142">
                  <c:v>452.298</c:v>
                </c:pt>
                <c:pt idx="143">
                  <c:v>453.07</c:v>
                </c:pt>
                <c:pt idx="144">
                  <c:v>453.88299999999998</c:v>
                </c:pt>
                <c:pt idx="145">
                  <c:v>454.65800000000002</c:v>
                </c:pt>
                <c:pt idx="146">
                  <c:v>455.464</c:v>
                </c:pt>
                <c:pt idx="147">
                  <c:v>456.26900000000001</c:v>
                </c:pt>
                <c:pt idx="148">
                  <c:v>457.05200000000002</c:v>
                </c:pt>
                <c:pt idx="149">
                  <c:v>457.846</c:v>
                </c:pt>
                <c:pt idx="150">
                  <c:v>458.63</c:v>
                </c:pt>
                <c:pt idx="151">
                  <c:v>459.41899999999998</c:v>
                </c:pt>
                <c:pt idx="152">
                  <c:v>460.209</c:v>
                </c:pt>
                <c:pt idx="153">
                  <c:v>460.99099999999999</c:v>
                </c:pt>
                <c:pt idx="154">
                  <c:v>461.79500000000002</c:v>
                </c:pt>
                <c:pt idx="155">
                  <c:v>462.584</c:v>
                </c:pt>
                <c:pt idx="156">
                  <c:v>463.37200000000001</c:v>
                </c:pt>
                <c:pt idx="157">
                  <c:v>464.178</c:v>
                </c:pt>
                <c:pt idx="158">
                  <c:v>464.964</c:v>
                </c:pt>
                <c:pt idx="159">
                  <c:v>465.74900000000002</c:v>
                </c:pt>
                <c:pt idx="160">
                  <c:v>466.55099999999999</c:v>
                </c:pt>
                <c:pt idx="161">
                  <c:v>467.32299999999998</c:v>
                </c:pt>
                <c:pt idx="162">
                  <c:v>468.12700000000001</c:v>
                </c:pt>
                <c:pt idx="163">
                  <c:v>468.923</c:v>
                </c:pt>
                <c:pt idx="164">
                  <c:v>469.70100000000002</c:v>
                </c:pt>
                <c:pt idx="165">
                  <c:v>470.495</c:v>
                </c:pt>
                <c:pt idx="166">
                  <c:v>471.28800000000001</c:v>
                </c:pt>
                <c:pt idx="167">
                  <c:v>472.08</c:v>
                </c:pt>
                <c:pt idx="168">
                  <c:v>472.87799999999999</c:v>
                </c:pt>
                <c:pt idx="169">
                  <c:v>473.67599999999999</c:v>
                </c:pt>
                <c:pt idx="170">
                  <c:v>474.46899999999999</c:v>
                </c:pt>
                <c:pt idx="171">
                  <c:v>475.26100000000002</c:v>
                </c:pt>
                <c:pt idx="172">
                  <c:v>476.04500000000002</c:v>
                </c:pt>
                <c:pt idx="173">
                  <c:v>476.83100000000002</c:v>
                </c:pt>
                <c:pt idx="174">
                  <c:v>477.62700000000001</c:v>
                </c:pt>
                <c:pt idx="175">
                  <c:v>478.41899999999998</c:v>
                </c:pt>
                <c:pt idx="176">
                  <c:v>479.238</c:v>
                </c:pt>
                <c:pt idx="177">
                  <c:v>479.99700000000001</c:v>
                </c:pt>
                <c:pt idx="178">
                  <c:v>480.80900000000003</c:v>
                </c:pt>
                <c:pt idx="179">
                  <c:v>481.60700000000003</c:v>
                </c:pt>
                <c:pt idx="180">
                  <c:v>482.4</c:v>
                </c:pt>
                <c:pt idx="181">
                  <c:v>483.18700000000001</c:v>
                </c:pt>
                <c:pt idx="182">
                  <c:v>483.97500000000002</c:v>
                </c:pt>
                <c:pt idx="183">
                  <c:v>484.762</c:v>
                </c:pt>
                <c:pt idx="184">
                  <c:v>485.56599999999997</c:v>
                </c:pt>
                <c:pt idx="185">
                  <c:v>486.35300000000001</c:v>
                </c:pt>
                <c:pt idx="186">
                  <c:v>487.14299999999997</c:v>
                </c:pt>
                <c:pt idx="187">
                  <c:v>487.92899999999997</c:v>
                </c:pt>
                <c:pt idx="188">
                  <c:v>488.74099999999999</c:v>
                </c:pt>
                <c:pt idx="189">
                  <c:v>489.529</c:v>
                </c:pt>
                <c:pt idx="190">
                  <c:v>490.339</c:v>
                </c:pt>
                <c:pt idx="191">
                  <c:v>491.11500000000001</c:v>
                </c:pt>
                <c:pt idx="192">
                  <c:v>491.92</c:v>
                </c:pt>
                <c:pt idx="193">
                  <c:v>492.7</c:v>
                </c:pt>
                <c:pt idx="194">
                  <c:v>493.49700000000001</c:v>
                </c:pt>
                <c:pt idx="195">
                  <c:v>494.28399999999999</c:v>
                </c:pt>
                <c:pt idx="196">
                  <c:v>495.09</c:v>
                </c:pt>
                <c:pt idx="197">
                  <c:v>495.87099999999998</c:v>
                </c:pt>
                <c:pt idx="198">
                  <c:v>496.66300000000001</c:v>
                </c:pt>
                <c:pt idx="199">
                  <c:v>497.45499999999998</c:v>
                </c:pt>
                <c:pt idx="200">
                  <c:v>498.25400000000002</c:v>
                </c:pt>
                <c:pt idx="201">
                  <c:v>499.04500000000002</c:v>
                </c:pt>
                <c:pt idx="202">
                  <c:v>499.83100000000002</c:v>
                </c:pt>
                <c:pt idx="203">
                  <c:v>500.62799999999999</c:v>
                </c:pt>
                <c:pt idx="204">
                  <c:v>501.41699999999997</c:v>
                </c:pt>
                <c:pt idx="205">
                  <c:v>502.214</c:v>
                </c:pt>
                <c:pt idx="206">
                  <c:v>503.00599999999997</c:v>
                </c:pt>
                <c:pt idx="207">
                  <c:v>503.779</c:v>
                </c:pt>
                <c:pt idx="208">
                  <c:v>504.58</c:v>
                </c:pt>
                <c:pt idx="209">
                  <c:v>505.37099999999998</c:v>
                </c:pt>
                <c:pt idx="210">
                  <c:v>506.16199999999998</c:v>
                </c:pt>
                <c:pt idx="211">
                  <c:v>506.959</c:v>
                </c:pt>
                <c:pt idx="212">
                  <c:v>507.75400000000002</c:v>
                </c:pt>
                <c:pt idx="213">
                  <c:v>508.54</c:v>
                </c:pt>
                <c:pt idx="214">
                  <c:v>509.32600000000002</c:v>
                </c:pt>
                <c:pt idx="215">
                  <c:v>510.1</c:v>
                </c:pt>
                <c:pt idx="216">
                  <c:v>510.89699999999999</c:v>
                </c:pt>
                <c:pt idx="217">
                  <c:v>511.68299999999999</c:v>
                </c:pt>
                <c:pt idx="218">
                  <c:v>512.47500000000002</c:v>
                </c:pt>
                <c:pt idx="219">
                  <c:v>513.26099999999997</c:v>
                </c:pt>
                <c:pt idx="220">
                  <c:v>514.04999999999995</c:v>
                </c:pt>
                <c:pt idx="221">
                  <c:v>514.83299999999997</c:v>
                </c:pt>
                <c:pt idx="222">
                  <c:v>515.64300000000003</c:v>
                </c:pt>
                <c:pt idx="223">
                  <c:v>516.41399999999999</c:v>
                </c:pt>
                <c:pt idx="224">
                  <c:v>517.22699999999998</c:v>
                </c:pt>
                <c:pt idx="225">
                  <c:v>518.00099999999998</c:v>
                </c:pt>
                <c:pt idx="226">
                  <c:v>518.80200000000002</c:v>
                </c:pt>
                <c:pt idx="227">
                  <c:v>519.59699999999998</c:v>
                </c:pt>
                <c:pt idx="228">
                  <c:v>520.39400000000001</c:v>
                </c:pt>
                <c:pt idx="229">
                  <c:v>521.16499999999996</c:v>
                </c:pt>
                <c:pt idx="230">
                  <c:v>521.98299999999995</c:v>
                </c:pt>
                <c:pt idx="231">
                  <c:v>522.76</c:v>
                </c:pt>
                <c:pt idx="232">
                  <c:v>523.56399999999996</c:v>
                </c:pt>
                <c:pt idx="233">
                  <c:v>524.37699999999995</c:v>
                </c:pt>
                <c:pt idx="234">
                  <c:v>525.16099999999994</c:v>
                </c:pt>
                <c:pt idx="235">
                  <c:v>525.95299999999997</c:v>
                </c:pt>
                <c:pt idx="236">
                  <c:v>526.74599999999998</c:v>
                </c:pt>
                <c:pt idx="237">
                  <c:v>527.53599999999994</c:v>
                </c:pt>
                <c:pt idx="238">
                  <c:v>528.34500000000003</c:v>
                </c:pt>
                <c:pt idx="239">
                  <c:v>529.12</c:v>
                </c:pt>
                <c:pt idx="240">
                  <c:v>529.91700000000003</c:v>
                </c:pt>
                <c:pt idx="241">
                  <c:v>530.697</c:v>
                </c:pt>
                <c:pt idx="242">
                  <c:v>531.48800000000006</c:v>
                </c:pt>
                <c:pt idx="243">
                  <c:v>532.28399999999999</c:v>
                </c:pt>
                <c:pt idx="244">
                  <c:v>533.08299999999997</c:v>
                </c:pt>
                <c:pt idx="245">
                  <c:v>533.87400000000002</c:v>
                </c:pt>
                <c:pt idx="246">
                  <c:v>534.67399999999998</c:v>
                </c:pt>
                <c:pt idx="247">
                  <c:v>535.45600000000002</c:v>
                </c:pt>
                <c:pt idx="248">
                  <c:v>536.24</c:v>
                </c:pt>
                <c:pt idx="249">
                  <c:v>537.03399999999999</c:v>
                </c:pt>
                <c:pt idx="250">
                  <c:v>537.82000000000005</c:v>
                </c:pt>
                <c:pt idx="251">
                  <c:v>538.61</c:v>
                </c:pt>
                <c:pt idx="252">
                  <c:v>539.40099999999995</c:v>
                </c:pt>
                <c:pt idx="253">
                  <c:v>540.19899999999996</c:v>
                </c:pt>
                <c:pt idx="254">
                  <c:v>541.01099999999997</c:v>
                </c:pt>
                <c:pt idx="255">
                  <c:v>541.79200000000003</c:v>
                </c:pt>
                <c:pt idx="256">
                  <c:v>542.59</c:v>
                </c:pt>
                <c:pt idx="257">
                  <c:v>543.37699999999995</c:v>
                </c:pt>
                <c:pt idx="258">
                  <c:v>544.16700000000003</c:v>
                </c:pt>
                <c:pt idx="259">
                  <c:v>544.96400000000006</c:v>
                </c:pt>
                <c:pt idx="260">
                  <c:v>545.76</c:v>
                </c:pt>
                <c:pt idx="261">
                  <c:v>546.54100000000005</c:v>
                </c:pt>
                <c:pt idx="262">
                  <c:v>547.34400000000005</c:v>
                </c:pt>
                <c:pt idx="263">
                  <c:v>548.12300000000005</c:v>
                </c:pt>
                <c:pt idx="264">
                  <c:v>548.91499999999996</c:v>
                </c:pt>
                <c:pt idx="265">
                  <c:v>549.721</c:v>
                </c:pt>
                <c:pt idx="266">
                  <c:v>550.52</c:v>
                </c:pt>
                <c:pt idx="267">
                  <c:v>551.32000000000005</c:v>
                </c:pt>
                <c:pt idx="268">
                  <c:v>552.11</c:v>
                </c:pt>
                <c:pt idx="269">
                  <c:v>552.89700000000005</c:v>
                </c:pt>
                <c:pt idx="270">
                  <c:v>553.69799999999998</c:v>
                </c:pt>
                <c:pt idx="271">
                  <c:v>554.48</c:v>
                </c:pt>
                <c:pt idx="272">
                  <c:v>555.28300000000002</c:v>
                </c:pt>
                <c:pt idx="273">
                  <c:v>556.07899999999995</c:v>
                </c:pt>
                <c:pt idx="274">
                  <c:v>556.86699999999996</c:v>
                </c:pt>
                <c:pt idx="275">
                  <c:v>557.66399999999999</c:v>
                </c:pt>
                <c:pt idx="276">
                  <c:v>558.46199999999999</c:v>
                </c:pt>
                <c:pt idx="277">
                  <c:v>559.25699999999995</c:v>
                </c:pt>
                <c:pt idx="278">
                  <c:v>560.048</c:v>
                </c:pt>
                <c:pt idx="279">
                  <c:v>560.84900000000005</c:v>
                </c:pt>
                <c:pt idx="280">
                  <c:v>561.62800000000004</c:v>
                </c:pt>
                <c:pt idx="281">
                  <c:v>562.44200000000001</c:v>
                </c:pt>
                <c:pt idx="282">
                  <c:v>563.22199999999998</c:v>
                </c:pt>
                <c:pt idx="283">
                  <c:v>564.01599999999996</c:v>
                </c:pt>
                <c:pt idx="284">
                  <c:v>564.81200000000001</c:v>
                </c:pt>
                <c:pt idx="285">
                  <c:v>565.59799999999996</c:v>
                </c:pt>
                <c:pt idx="286">
                  <c:v>566.39400000000001</c:v>
                </c:pt>
                <c:pt idx="287">
                  <c:v>567.20399999999995</c:v>
                </c:pt>
                <c:pt idx="288">
                  <c:v>567.99400000000003</c:v>
                </c:pt>
                <c:pt idx="289">
                  <c:v>568.77700000000004</c:v>
                </c:pt>
                <c:pt idx="290">
                  <c:v>569.55799999999999</c:v>
                </c:pt>
                <c:pt idx="291">
                  <c:v>570.35900000000004</c:v>
                </c:pt>
                <c:pt idx="292">
                  <c:v>571.14400000000001</c:v>
                </c:pt>
                <c:pt idx="293">
                  <c:v>571.93799999999999</c:v>
                </c:pt>
                <c:pt idx="294">
                  <c:v>572.73400000000004</c:v>
                </c:pt>
                <c:pt idx="295">
                  <c:v>573.53200000000004</c:v>
                </c:pt>
                <c:pt idx="296">
                  <c:v>574.32500000000005</c:v>
                </c:pt>
                <c:pt idx="297">
                  <c:v>575.12900000000002</c:v>
                </c:pt>
                <c:pt idx="298">
                  <c:v>575.91099999999994</c:v>
                </c:pt>
                <c:pt idx="299">
                  <c:v>576.697</c:v>
                </c:pt>
                <c:pt idx="300">
                  <c:v>577.50199999999995</c:v>
                </c:pt>
                <c:pt idx="301">
                  <c:v>578.28700000000003</c:v>
                </c:pt>
                <c:pt idx="302">
                  <c:v>579.07600000000002</c:v>
                </c:pt>
                <c:pt idx="303">
                  <c:v>579.87599999999998</c:v>
                </c:pt>
                <c:pt idx="304">
                  <c:v>580.65700000000004</c:v>
                </c:pt>
                <c:pt idx="305">
                  <c:v>581.44600000000003</c:v>
                </c:pt>
                <c:pt idx="306">
                  <c:v>582.24400000000003</c:v>
                </c:pt>
                <c:pt idx="307">
                  <c:v>583.04200000000003</c:v>
                </c:pt>
                <c:pt idx="308">
                  <c:v>583.83500000000004</c:v>
                </c:pt>
                <c:pt idx="309">
                  <c:v>584.61500000000001</c:v>
                </c:pt>
                <c:pt idx="310">
                  <c:v>585.41800000000001</c:v>
                </c:pt>
                <c:pt idx="311">
                  <c:v>586.20000000000005</c:v>
                </c:pt>
                <c:pt idx="312">
                  <c:v>586.98400000000004</c:v>
                </c:pt>
                <c:pt idx="313">
                  <c:v>587.79499999999996</c:v>
                </c:pt>
                <c:pt idx="314">
                  <c:v>588.57000000000005</c:v>
                </c:pt>
                <c:pt idx="315">
                  <c:v>589.36900000000003</c:v>
                </c:pt>
                <c:pt idx="316">
                  <c:v>590.16800000000001</c:v>
                </c:pt>
                <c:pt idx="317">
                  <c:v>590.94500000000005</c:v>
                </c:pt>
                <c:pt idx="318">
                  <c:v>591.75599999999997</c:v>
                </c:pt>
                <c:pt idx="319">
                  <c:v>592.54399999999998</c:v>
                </c:pt>
                <c:pt idx="320">
                  <c:v>593.33399999999995</c:v>
                </c:pt>
                <c:pt idx="321">
                  <c:v>594.14400000000001</c:v>
                </c:pt>
                <c:pt idx="322">
                  <c:v>594.92399999999998</c:v>
                </c:pt>
                <c:pt idx="323">
                  <c:v>595.71500000000003</c:v>
                </c:pt>
                <c:pt idx="324">
                  <c:v>596.51300000000003</c:v>
                </c:pt>
                <c:pt idx="325">
                  <c:v>597.32000000000005</c:v>
                </c:pt>
                <c:pt idx="326">
                  <c:v>598.09699999999998</c:v>
                </c:pt>
                <c:pt idx="327">
                  <c:v>598.90599999999995</c:v>
                </c:pt>
                <c:pt idx="328">
                  <c:v>599.69899999999996</c:v>
                </c:pt>
                <c:pt idx="329">
                  <c:v>600.51099999999997</c:v>
                </c:pt>
                <c:pt idx="330">
                  <c:v>601.30600000000004</c:v>
                </c:pt>
                <c:pt idx="331">
                  <c:v>602.09500000000003</c:v>
                </c:pt>
                <c:pt idx="332">
                  <c:v>602.89099999999996</c:v>
                </c:pt>
                <c:pt idx="333">
                  <c:v>603.66899999999998</c:v>
                </c:pt>
                <c:pt idx="334">
                  <c:v>604.47</c:v>
                </c:pt>
                <c:pt idx="335">
                  <c:v>605.27200000000005</c:v>
                </c:pt>
                <c:pt idx="336">
                  <c:v>606.048</c:v>
                </c:pt>
                <c:pt idx="337">
                  <c:v>606.86599999999999</c:v>
                </c:pt>
                <c:pt idx="338">
                  <c:v>607.64599999999996</c:v>
                </c:pt>
                <c:pt idx="339">
                  <c:v>608.44600000000003</c:v>
                </c:pt>
                <c:pt idx="340">
                  <c:v>609.24599999999998</c:v>
                </c:pt>
                <c:pt idx="341">
                  <c:v>610.03899999999999</c:v>
                </c:pt>
                <c:pt idx="342">
                  <c:v>610.82100000000003</c:v>
                </c:pt>
                <c:pt idx="343">
                  <c:v>611.60799999999995</c:v>
                </c:pt>
                <c:pt idx="344">
                  <c:v>612.39200000000005</c:v>
                </c:pt>
                <c:pt idx="345">
                  <c:v>613.19799999999998</c:v>
                </c:pt>
                <c:pt idx="346">
                  <c:v>613.97</c:v>
                </c:pt>
                <c:pt idx="347">
                  <c:v>614.77200000000005</c:v>
                </c:pt>
                <c:pt idx="348">
                  <c:v>615.55700000000002</c:v>
                </c:pt>
                <c:pt idx="349">
                  <c:v>616.346</c:v>
                </c:pt>
                <c:pt idx="350">
                  <c:v>617.14400000000001</c:v>
                </c:pt>
                <c:pt idx="351">
                  <c:v>617.95000000000005</c:v>
                </c:pt>
                <c:pt idx="352">
                  <c:v>618.72900000000004</c:v>
                </c:pt>
                <c:pt idx="353">
                  <c:v>619.51199999999994</c:v>
                </c:pt>
                <c:pt idx="354">
                  <c:v>620.29999999999995</c:v>
                </c:pt>
                <c:pt idx="355">
                  <c:v>621.11099999999999</c:v>
                </c:pt>
                <c:pt idx="356">
                  <c:v>621.89</c:v>
                </c:pt>
                <c:pt idx="357">
                  <c:v>622.68499999999995</c:v>
                </c:pt>
                <c:pt idx="358">
                  <c:v>623.46900000000005</c:v>
                </c:pt>
                <c:pt idx="359">
                  <c:v>624.274</c:v>
                </c:pt>
                <c:pt idx="360">
                  <c:v>625.06299999999999</c:v>
                </c:pt>
                <c:pt idx="361">
                  <c:v>625.86300000000006</c:v>
                </c:pt>
                <c:pt idx="362">
                  <c:v>626.66600000000005</c:v>
                </c:pt>
                <c:pt idx="363">
                  <c:v>627.447</c:v>
                </c:pt>
                <c:pt idx="364">
                  <c:v>628.26199999999994</c:v>
                </c:pt>
                <c:pt idx="365">
                  <c:v>629.024</c:v>
                </c:pt>
                <c:pt idx="366">
                  <c:v>629.82299999999998</c:v>
                </c:pt>
                <c:pt idx="367">
                  <c:v>630.61699999999996</c:v>
                </c:pt>
                <c:pt idx="368">
                  <c:v>631.39800000000002</c:v>
                </c:pt>
                <c:pt idx="369">
                  <c:v>632.21600000000001</c:v>
                </c:pt>
                <c:pt idx="370">
                  <c:v>632.99900000000002</c:v>
                </c:pt>
                <c:pt idx="371">
                  <c:v>633.80899999999997</c:v>
                </c:pt>
                <c:pt idx="372">
                  <c:v>634.60400000000004</c:v>
                </c:pt>
                <c:pt idx="373">
                  <c:v>635.40200000000004</c:v>
                </c:pt>
                <c:pt idx="374">
                  <c:v>636.19799999999998</c:v>
                </c:pt>
                <c:pt idx="375">
                  <c:v>636.98</c:v>
                </c:pt>
                <c:pt idx="376">
                  <c:v>637.76800000000003</c:v>
                </c:pt>
                <c:pt idx="377">
                  <c:v>638.55399999999997</c:v>
                </c:pt>
                <c:pt idx="378">
                  <c:v>639.35400000000004</c:v>
                </c:pt>
                <c:pt idx="379">
                  <c:v>640.13699999999994</c:v>
                </c:pt>
                <c:pt idx="380">
                  <c:v>640.91700000000003</c:v>
                </c:pt>
                <c:pt idx="381">
                  <c:v>641.71100000000001</c:v>
                </c:pt>
                <c:pt idx="382">
                  <c:v>642.50099999999998</c:v>
                </c:pt>
                <c:pt idx="383">
                  <c:v>643.30999999999995</c:v>
                </c:pt>
                <c:pt idx="384">
                  <c:v>644.09699999999998</c:v>
                </c:pt>
                <c:pt idx="385">
                  <c:v>644.88599999999997</c:v>
                </c:pt>
                <c:pt idx="386">
                  <c:v>645.66999999999996</c:v>
                </c:pt>
                <c:pt idx="387">
                  <c:v>646.45699999999999</c:v>
                </c:pt>
                <c:pt idx="388">
                  <c:v>647.24599999999998</c:v>
                </c:pt>
                <c:pt idx="389">
                  <c:v>648.04700000000003</c:v>
                </c:pt>
                <c:pt idx="390">
                  <c:v>648.82299999999998</c:v>
                </c:pt>
                <c:pt idx="391">
                  <c:v>649.63300000000004</c:v>
                </c:pt>
                <c:pt idx="392">
                  <c:v>650.41600000000005</c:v>
                </c:pt>
                <c:pt idx="393">
                  <c:v>651.21500000000003</c:v>
                </c:pt>
                <c:pt idx="394">
                  <c:v>652.01700000000005</c:v>
                </c:pt>
                <c:pt idx="395">
                  <c:v>652.79100000000005</c:v>
                </c:pt>
                <c:pt idx="396">
                  <c:v>653.59900000000005</c:v>
                </c:pt>
                <c:pt idx="397">
                  <c:v>654.38</c:v>
                </c:pt>
                <c:pt idx="398">
                  <c:v>655.18399999999997</c:v>
                </c:pt>
                <c:pt idx="399">
                  <c:v>655.96299999999997</c:v>
                </c:pt>
                <c:pt idx="400">
                  <c:v>656.73800000000006</c:v>
                </c:pt>
                <c:pt idx="401">
                  <c:v>657.54200000000003</c:v>
                </c:pt>
                <c:pt idx="402">
                  <c:v>658.32899999999995</c:v>
                </c:pt>
                <c:pt idx="403">
                  <c:v>659.12599999999998</c:v>
                </c:pt>
                <c:pt idx="404">
                  <c:v>659.93100000000004</c:v>
                </c:pt>
                <c:pt idx="405">
                  <c:v>660.72</c:v>
                </c:pt>
                <c:pt idx="406">
                  <c:v>661.51800000000003</c:v>
                </c:pt>
                <c:pt idx="407">
                  <c:v>662.31299999999999</c:v>
                </c:pt>
                <c:pt idx="408">
                  <c:v>663.08699999999999</c:v>
                </c:pt>
                <c:pt idx="409">
                  <c:v>663.86800000000005</c:v>
                </c:pt>
                <c:pt idx="410">
                  <c:v>664.67100000000005</c:v>
                </c:pt>
                <c:pt idx="411">
                  <c:v>665.44899999999996</c:v>
                </c:pt>
                <c:pt idx="412">
                  <c:v>666.25900000000001</c:v>
                </c:pt>
                <c:pt idx="413">
                  <c:v>667.04899999999998</c:v>
                </c:pt>
                <c:pt idx="414">
                  <c:v>667.83699999999999</c:v>
                </c:pt>
                <c:pt idx="415">
                  <c:v>668.63300000000004</c:v>
                </c:pt>
                <c:pt idx="416">
                  <c:v>669.44</c:v>
                </c:pt>
                <c:pt idx="417">
                  <c:v>670.22699999999998</c:v>
                </c:pt>
                <c:pt idx="418">
                  <c:v>671.03499999999997</c:v>
                </c:pt>
                <c:pt idx="419">
                  <c:v>671.822</c:v>
                </c:pt>
                <c:pt idx="420">
                  <c:v>672.61099999999999</c:v>
                </c:pt>
                <c:pt idx="421">
                  <c:v>673.41</c:v>
                </c:pt>
                <c:pt idx="422">
                  <c:v>674.178</c:v>
                </c:pt>
                <c:pt idx="423">
                  <c:v>674.99099999999999</c:v>
                </c:pt>
                <c:pt idx="424">
                  <c:v>675.77</c:v>
                </c:pt>
                <c:pt idx="425">
                  <c:v>676.57600000000002</c:v>
                </c:pt>
                <c:pt idx="426">
                  <c:v>677.38300000000004</c:v>
                </c:pt>
                <c:pt idx="427">
                  <c:v>678.154</c:v>
                </c:pt>
                <c:pt idx="428">
                  <c:v>678.97500000000002</c:v>
                </c:pt>
                <c:pt idx="429">
                  <c:v>679.74300000000005</c:v>
                </c:pt>
                <c:pt idx="430">
                  <c:v>680.54100000000005</c:v>
                </c:pt>
                <c:pt idx="431">
                  <c:v>681.33399999999995</c:v>
                </c:pt>
                <c:pt idx="432">
                  <c:v>682.13199999999995</c:v>
                </c:pt>
                <c:pt idx="433">
                  <c:v>682.91200000000003</c:v>
                </c:pt>
                <c:pt idx="434">
                  <c:v>683.69399999999996</c:v>
                </c:pt>
                <c:pt idx="435">
                  <c:v>684.48199999999997</c:v>
                </c:pt>
                <c:pt idx="436">
                  <c:v>685.29200000000003</c:v>
                </c:pt>
                <c:pt idx="437">
                  <c:v>686.072</c:v>
                </c:pt>
                <c:pt idx="438">
                  <c:v>686.87599999999998</c:v>
                </c:pt>
                <c:pt idx="439">
                  <c:v>687.65899999999999</c:v>
                </c:pt>
                <c:pt idx="440">
                  <c:v>688.452</c:v>
                </c:pt>
                <c:pt idx="441">
                  <c:v>689.24099999999999</c:v>
                </c:pt>
                <c:pt idx="442">
                  <c:v>690.03599999999994</c:v>
                </c:pt>
                <c:pt idx="443">
                  <c:v>690.80799999999999</c:v>
                </c:pt>
                <c:pt idx="444">
                  <c:v>691.60299999999995</c:v>
                </c:pt>
                <c:pt idx="445">
                  <c:v>692.38900000000001</c:v>
                </c:pt>
                <c:pt idx="446">
                  <c:v>693.20299999999997</c:v>
                </c:pt>
                <c:pt idx="447">
                  <c:v>693.98</c:v>
                </c:pt>
                <c:pt idx="448">
                  <c:v>694.79</c:v>
                </c:pt>
                <c:pt idx="449">
                  <c:v>695.56399999999996</c:v>
                </c:pt>
                <c:pt idx="450">
                  <c:v>696.37300000000005</c:v>
                </c:pt>
                <c:pt idx="451">
                  <c:v>697.14599999999996</c:v>
                </c:pt>
                <c:pt idx="452">
                  <c:v>697.95899999999995</c:v>
                </c:pt>
                <c:pt idx="453">
                  <c:v>698.74599999999998</c:v>
                </c:pt>
                <c:pt idx="454">
                  <c:v>699.53099999999995</c:v>
                </c:pt>
                <c:pt idx="455">
                  <c:v>700.34199999999998</c:v>
                </c:pt>
                <c:pt idx="456">
                  <c:v>701.11500000000001</c:v>
                </c:pt>
                <c:pt idx="457">
                  <c:v>701.90300000000002</c:v>
                </c:pt>
                <c:pt idx="458">
                  <c:v>702.726</c:v>
                </c:pt>
                <c:pt idx="459">
                  <c:v>703.51499999999999</c:v>
                </c:pt>
                <c:pt idx="460">
                  <c:v>704.32799999999997</c:v>
                </c:pt>
                <c:pt idx="461">
                  <c:v>705.09799999999996</c:v>
                </c:pt>
                <c:pt idx="462">
                  <c:v>705.91099999999994</c:v>
                </c:pt>
                <c:pt idx="463">
                  <c:v>706.68700000000001</c:v>
                </c:pt>
                <c:pt idx="464">
                  <c:v>707.49</c:v>
                </c:pt>
                <c:pt idx="465">
                  <c:v>708.279</c:v>
                </c:pt>
                <c:pt idx="466">
                  <c:v>709.07600000000002</c:v>
                </c:pt>
                <c:pt idx="467">
                  <c:v>709.86900000000003</c:v>
                </c:pt>
                <c:pt idx="468">
                  <c:v>710.65099999999995</c:v>
                </c:pt>
                <c:pt idx="469">
                  <c:v>711.46100000000001</c:v>
                </c:pt>
                <c:pt idx="470">
                  <c:v>712.23199999999997</c:v>
                </c:pt>
                <c:pt idx="471">
                  <c:v>713.02599999999995</c:v>
                </c:pt>
                <c:pt idx="472">
                  <c:v>713.81899999999996</c:v>
                </c:pt>
                <c:pt idx="473">
                  <c:v>714.60199999999998</c:v>
                </c:pt>
                <c:pt idx="474">
                  <c:v>715.40300000000002</c:v>
                </c:pt>
                <c:pt idx="475">
                  <c:v>716.19</c:v>
                </c:pt>
                <c:pt idx="476">
                  <c:v>716.98400000000004</c:v>
                </c:pt>
                <c:pt idx="477">
                  <c:v>717.76900000000001</c:v>
                </c:pt>
                <c:pt idx="478">
                  <c:v>718.55899999999997</c:v>
                </c:pt>
                <c:pt idx="479">
                  <c:v>719.33799999999997</c:v>
                </c:pt>
                <c:pt idx="480">
                  <c:v>720.16</c:v>
                </c:pt>
                <c:pt idx="481">
                  <c:v>720.93200000000002</c:v>
                </c:pt>
                <c:pt idx="482">
                  <c:v>721.73699999999997</c:v>
                </c:pt>
                <c:pt idx="483">
                  <c:v>722.52099999999996</c:v>
                </c:pt>
                <c:pt idx="484">
                  <c:v>723.31200000000001</c:v>
                </c:pt>
                <c:pt idx="485">
                  <c:v>724.11300000000006</c:v>
                </c:pt>
                <c:pt idx="486">
                  <c:v>724.90499999999997</c:v>
                </c:pt>
                <c:pt idx="487">
                  <c:v>725.69500000000005</c:v>
                </c:pt>
                <c:pt idx="488">
                  <c:v>726.48599999999999</c:v>
                </c:pt>
                <c:pt idx="489">
                  <c:v>727.28399999999999</c:v>
                </c:pt>
                <c:pt idx="490">
                  <c:v>728.08399999999995</c:v>
                </c:pt>
                <c:pt idx="491">
                  <c:v>728.86199999999997</c:v>
                </c:pt>
                <c:pt idx="492">
                  <c:v>729.66499999999996</c:v>
                </c:pt>
                <c:pt idx="493">
                  <c:v>730.45299999999997</c:v>
                </c:pt>
                <c:pt idx="494">
                  <c:v>731.25599999999997</c:v>
                </c:pt>
                <c:pt idx="495">
                  <c:v>732.029</c:v>
                </c:pt>
                <c:pt idx="496">
                  <c:v>732.84400000000005</c:v>
                </c:pt>
                <c:pt idx="497">
                  <c:v>733.61500000000001</c:v>
                </c:pt>
                <c:pt idx="498">
                  <c:v>734.41300000000001</c:v>
                </c:pt>
                <c:pt idx="499">
                  <c:v>735.19899999999996</c:v>
                </c:pt>
                <c:pt idx="500">
                  <c:v>735.98699999999997</c:v>
                </c:pt>
                <c:pt idx="501">
                  <c:v>736.78899999999999</c:v>
                </c:pt>
                <c:pt idx="502">
                  <c:v>737.577</c:v>
                </c:pt>
                <c:pt idx="503">
                  <c:v>738.37699999999995</c:v>
                </c:pt>
                <c:pt idx="504">
                  <c:v>739.15800000000002</c:v>
                </c:pt>
                <c:pt idx="505">
                  <c:v>739.93799999999999</c:v>
                </c:pt>
                <c:pt idx="506">
                  <c:v>740.74699999999996</c:v>
                </c:pt>
                <c:pt idx="507">
                  <c:v>741.52499999999998</c:v>
                </c:pt>
                <c:pt idx="508">
                  <c:v>742.34</c:v>
                </c:pt>
                <c:pt idx="509">
                  <c:v>743.13699999999994</c:v>
                </c:pt>
                <c:pt idx="510">
                  <c:v>743.93399999999997</c:v>
                </c:pt>
                <c:pt idx="511">
                  <c:v>744.72500000000002</c:v>
                </c:pt>
                <c:pt idx="512">
                  <c:v>745.53399999999999</c:v>
                </c:pt>
                <c:pt idx="513">
                  <c:v>746.3</c:v>
                </c:pt>
                <c:pt idx="514">
                  <c:v>747.12400000000002</c:v>
                </c:pt>
                <c:pt idx="515">
                  <c:v>747.90599999999995</c:v>
                </c:pt>
                <c:pt idx="516">
                  <c:v>748.69899999999996</c:v>
                </c:pt>
                <c:pt idx="517">
                  <c:v>749.49300000000005</c:v>
                </c:pt>
                <c:pt idx="518">
                  <c:v>750.27499999999998</c:v>
                </c:pt>
                <c:pt idx="519">
                  <c:v>751.06299999999999</c:v>
                </c:pt>
                <c:pt idx="520">
                  <c:v>751.86900000000003</c:v>
                </c:pt>
                <c:pt idx="521">
                  <c:v>752.65599999999995</c:v>
                </c:pt>
                <c:pt idx="522">
                  <c:v>753.45500000000004</c:v>
                </c:pt>
                <c:pt idx="523">
                  <c:v>754.24699999999996</c:v>
                </c:pt>
                <c:pt idx="524">
                  <c:v>755.04</c:v>
                </c:pt>
                <c:pt idx="525">
                  <c:v>755.81500000000005</c:v>
                </c:pt>
                <c:pt idx="526">
                  <c:v>756.61199999999997</c:v>
                </c:pt>
                <c:pt idx="527">
                  <c:v>757.39400000000001</c:v>
                </c:pt>
                <c:pt idx="528">
                  <c:v>758.20399999999995</c:v>
                </c:pt>
                <c:pt idx="529">
                  <c:v>758.98599999999999</c:v>
                </c:pt>
                <c:pt idx="530">
                  <c:v>759.78499999999997</c:v>
                </c:pt>
                <c:pt idx="531">
                  <c:v>760.58299999999997</c:v>
                </c:pt>
                <c:pt idx="532">
                  <c:v>761.35900000000004</c:v>
                </c:pt>
                <c:pt idx="533">
                  <c:v>762.16600000000005</c:v>
                </c:pt>
                <c:pt idx="534">
                  <c:v>762.95899999999995</c:v>
                </c:pt>
                <c:pt idx="535">
                  <c:v>763.73299999999995</c:v>
                </c:pt>
                <c:pt idx="536">
                  <c:v>764.52499999999998</c:v>
                </c:pt>
                <c:pt idx="537">
                  <c:v>765.322</c:v>
                </c:pt>
                <c:pt idx="538">
                  <c:v>766.11099999999999</c:v>
                </c:pt>
                <c:pt idx="539">
                  <c:v>766.89700000000005</c:v>
                </c:pt>
                <c:pt idx="540">
                  <c:v>767.68799999999999</c:v>
                </c:pt>
                <c:pt idx="541">
                  <c:v>768.48599999999999</c:v>
                </c:pt>
                <c:pt idx="542">
                  <c:v>769.28399999999999</c:v>
                </c:pt>
                <c:pt idx="543">
                  <c:v>770.08100000000002</c:v>
                </c:pt>
                <c:pt idx="544">
                  <c:v>770.89099999999996</c:v>
                </c:pt>
                <c:pt idx="545">
                  <c:v>771.66499999999996</c:v>
                </c:pt>
                <c:pt idx="546">
                  <c:v>772.46900000000005</c:v>
                </c:pt>
                <c:pt idx="547">
                  <c:v>773.24599999999998</c:v>
                </c:pt>
                <c:pt idx="548">
                  <c:v>774.04100000000005</c:v>
                </c:pt>
                <c:pt idx="549">
                  <c:v>774.851</c:v>
                </c:pt>
                <c:pt idx="550">
                  <c:v>775.63499999999999</c:v>
                </c:pt>
                <c:pt idx="551">
                  <c:v>776.43399999999997</c:v>
                </c:pt>
                <c:pt idx="552">
                  <c:v>777.21900000000005</c:v>
                </c:pt>
                <c:pt idx="553">
                  <c:v>778.03499999999997</c:v>
                </c:pt>
                <c:pt idx="554">
                  <c:v>778.81899999999996</c:v>
                </c:pt>
                <c:pt idx="555">
                  <c:v>779.62699999999995</c:v>
                </c:pt>
                <c:pt idx="556">
                  <c:v>780.42399999999998</c:v>
                </c:pt>
                <c:pt idx="557">
                  <c:v>781.22500000000002</c:v>
                </c:pt>
                <c:pt idx="558">
                  <c:v>782.00900000000001</c:v>
                </c:pt>
                <c:pt idx="559">
                  <c:v>782.79399999999998</c:v>
                </c:pt>
                <c:pt idx="560">
                  <c:v>783.6</c:v>
                </c:pt>
                <c:pt idx="561">
                  <c:v>784.38699999999994</c:v>
                </c:pt>
                <c:pt idx="562">
                  <c:v>785.17499999999995</c:v>
                </c:pt>
                <c:pt idx="563">
                  <c:v>785.99099999999999</c:v>
                </c:pt>
                <c:pt idx="564">
                  <c:v>786.77499999999998</c:v>
                </c:pt>
                <c:pt idx="565">
                  <c:v>787.57600000000002</c:v>
                </c:pt>
                <c:pt idx="566">
                  <c:v>788.37099999999998</c:v>
                </c:pt>
                <c:pt idx="567">
                  <c:v>789.16600000000005</c:v>
                </c:pt>
                <c:pt idx="568">
                  <c:v>789.952</c:v>
                </c:pt>
                <c:pt idx="569">
                  <c:v>790.73</c:v>
                </c:pt>
                <c:pt idx="570">
                  <c:v>791.51900000000001</c:v>
                </c:pt>
                <c:pt idx="571">
                  <c:v>792.31799999999998</c:v>
                </c:pt>
                <c:pt idx="572">
                  <c:v>793.096</c:v>
                </c:pt>
                <c:pt idx="573">
                  <c:v>793.88599999999997</c:v>
                </c:pt>
                <c:pt idx="574">
                  <c:v>794.68600000000004</c:v>
                </c:pt>
                <c:pt idx="575">
                  <c:v>795.47699999999998</c:v>
                </c:pt>
                <c:pt idx="576">
                  <c:v>796.28499999999997</c:v>
                </c:pt>
                <c:pt idx="577">
                  <c:v>797.08299999999997</c:v>
                </c:pt>
                <c:pt idx="578">
                  <c:v>797.88</c:v>
                </c:pt>
                <c:pt idx="579">
                  <c:v>798.65899999999999</c:v>
                </c:pt>
                <c:pt idx="580">
                  <c:v>799.45</c:v>
                </c:pt>
                <c:pt idx="581">
                  <c:v>800.23099999999999</c:v>
                </c:pt>
                <c:pt idx="582">
                  <c:v>801.02599999999995</c:v>
                </c:pt>
                <c:pt idx="583">
                  <c:v>801.82100000000003</c:v>
                </c:pt>
                <c:pt idx="584">
                  <c:v>802.62300000000005</c:v>
                </c:pt>
                <c:pt idx="585">
                  <c:v>803.40800000000002</c:v>
                </c:pt>
                <c:pt idx="586">
                  <c:v>804.19399999999996</c:v>
                </c:pt>
                <c:pt idx="587">
                  <c:v>805.01199999999994</c:v>
                </c:pt>
                <c:pt idx="588">
                  <c:v>805.78899999999999</c:v>
                </c:pt>
                <c:pt idx="589">
                  <c:v>806.58299999999997</c:v>
                </c:pt>
                <c:pt idx="590">
                  <c:v>807.38099999999997</c:v>
                </c:pt>
                <c:pt idx="591">
                  <c:v>808.16300000000001</c:v>
                </c:pt>
                <c:pt idx="592">
                  <c:v>808.96500000000003</c:v>
                </c:pt>
                <c:pt idx="593">
                  <c:v>809.75099999999998</c:v>
                </c:pt>
                <c:pt idx="594">
                  <c:v>810.53700000000003</c:v>
                </c:pt>
                <c:pt idx="595">
                  <c:v>811.33199999999999</c:v>
                </c:pt>
                <c:pt idx="596">
                  <c:v>812.11500000000001</c:v>
                </c:pt>
                <c:pt idx="597">
                  <c:v>812.94299999999998</c:v>
                </c:pt>
                <c:pt idx="598">
                  <c:v>813.73299999999995</c:v>
                </c:pt>
                <c:pt idx="599">
                  <c:v>814.53599999999994</c:v>
                </c:pt>
                <c:pt idx="600">
                  <c:v>815.33799999999997</c:v>
                </c:pt>
                <c:pt idx="601">
                  <c:v>816.12</c:v>
                </c:pt>
                <c:pt idx="602">
                  <c:v>816.90300000000002</c:v>
                </c:pt>
                <c:pt idx="603">
                  <c:v>817.70100000000002</c:v>
                </c:pt>
                <c:pt idx="604">
                  <c:v>818.46600000000001</c:v>
                </c:pt>
                <c:pt idx="605">
                  <c:v>819.27599999999995</c:v>
                </c:pt>
                <c:pt idx="606">
                  <c:v>820.06600000000003</c:v>
                </c:pt>
                <c:pt idx="607">
                  <c:v>820.85400000000004</c:v>
                </c:pt>
                <c:pt idx="608">
                  <c:v>821.65099999999995</c:v>
                </c:pt>
                <c:pt idx="609">
                  <c:v>822.45899999999995</c:v>
                </c:pt>
                <c:pt idx="610">
                  <c:v>823.23400000000004</c:v>
                </c:pt>
                <c:pt idx="611">
                  <c:v>824.04</c:v>
                </c:pt>
                <c:pt idx="612">
                  <c:v>824.822</c:v>
                </c:pt>
                <c:pt idx="613">
                  <c:v>825.61500000000001</c:v>
                </c:pt>
                <c:pt idx="614">
                  <c:v>826.40300000000002</c:v>
                </c:pt>
                <c:pt idx="615">
                  <c:v>827.18299999999999</c:v>
                </c:pt>
                <c:pt idx="616">
                  <c:v>827.97500000000002</c:v>
                </c:pt>
                <c:pt idx="617">
                  <c:v>828.77200000000005</c:v>
                </c:pt>
                <c:pt idx="618">
                  <c:v>829.56100000000004</c:v>
                </c:pt>
                <c:pt idx="619">
                  <c:v>830.36699999999996</c:v>
                </c:pt>
                <c:pt idx="620">
                  <c:v>831.14599999999996</c:v>
                </c:pt>
                <c:pt idx="621">
                  <c:v>831.96100000000001</c:v>
                </c:pt>
                <c:pt idx="622">
                  <c:v>832.73400000000004</c:v>
                </c:pt>
                <c:pt idx="623">
                  <c:v>833.52599999999995</c:v>
                </c:pt>
                <c:pt idx="624">
                  <c:v>834.31200000000001</c:v>
                </c:pt>
                <c:pt idx="625">
                  <c:v>835.10900000000004</c:v>
                </c:pt>
                <c:pt idx="626">
                  <c:v>835.89300000000003</c:v>
                </c:pt>
                <c:pt idx="627">
                  <c:v>836.67600000000004</c:v>
                </c:pt>
                <c:pt idx="628">
                  <c:v>837.47400000000005</c:v>
                </c:pt>
                <c:pt idx="629">
                  <c:v>838.26300000000003</c:v>
                </c:pt>
                <c:pt idx="630">
                  <c:v>839.05200000000002</c:v>
                </c:pt>
                <c:pt idx="631">
                  <c:v>839.86599999999999</c:v>
                </c:pt>
                <c:pt idx="632">
                  <c:v>840.65</c:v>
                </c:pt>
                <c:pt idx="633">
                  <c:v>841.44600000000003</c:v>
                </c:pt>
                <c:pt idx="634">
                  <c:v>842.24199999999996</c:v>
                </c:pt>
                <c:pt idx="635">
                  <c:v>843.04700000000003</c:v>
                </c:pt>
                <c:pt idx="636">
                  <c:v>843.81399999999996</c:v>
                </c:pt>
                <c:pt idx="637">
                  <c:v>844.60799999999995</c:v>
                </c:pt>
                <c:pt idx="638">
                  <c:v>845.38499999999999</c:v>
                </c:pt>
                <c:pt idx="639">
                  <c:v>846.19399999999996</c:v>
                </c:pt>
                <c:pt idx="640">
                  <c:v>846.98400000000004</c:v>
                </c:pt>
                <c:pt idx="641">
                  <c:v>847.79100000000005</c:v>
                </c:pt>
                <c:pt idx="642">
                  <c:v>848.56600000000003</c:v>
                </c:pt>
                <c:pt idx="643">
                  <c:v>849.37</c:v>
                </c:pt>
                <c:pt idx="644">
                  <c:v>850.149</c:v>
                </c:pt>
                <c:pt idx="645">
                  <c:v>850.96699999999998</c:v>
                </c:pt>
                <c:pt idx="646">
                  <c:v>851.74300000000005</c:v>
                </c:pt>
                <c:pt idx="647">
                  <c:v>852.53700000000003</c:v>
                </c:pt>
                <c:pt idx="648">
                  <c:v>853.33199999999999</c:v>
                </c:pt>
                <c:pt idx="649">
                  <c:v>854.13400000000001</c:v>
                </c:pt>
                <c:pt idx="650">
                  <c:v>854.91099999999994</c:v>
                </c:pt>
                <c:pt idx="651">
                  <c:v>855.70699999999999</c:v>
                </c:pt>
                <c:pt idx="652">
                  <c:v>856.5</c:v>
                </c:pt>
                <c:pt idx="653">
                  <c:v>857.298</c:v>
                </c:pt>
                <c:pt idx="654">
                  <c:v>858.096</c:v>
                </c:pt>
                <c:pt idx="655">
                  <c:v>858.89499999999998</c:v>
                </c:pt>
                <c:pt idx="656">
                  <c:v>859.67499999999995</c:v>
                </c:pt>
                <c:pt idx="657">
                  <c:v>860.48800000000006</c:v>
                </c:pt>
                <c:pt idx="658">
                  <c:v>861.27300000000002</c:v>
                </c:pt>
                <c:pt idx="659">
                  <c:v>862.05700000000002</c:v>
                </c:pt>
                <c:pt idx="660">
                  <c:v>862.83699999999999</c:v>
                </c:pt>
                <c:pt idx="661">
                  <c:v>863.61800000000005</c:v>
                </c:pt>
                <c:pt idx="662">
                  <c:v>864.41499999999996</c:v>
                </c:pt>
                <c:pt idx="663">
                  <c:v>865.2</c:v>
                </c:pt>
                <c:pt idx="664">
                  <c:v>865.98800000000006</c:v>
                </c:pt>
                <c:pt idx="665">
                  <c:v>866.78200000000004</c:v>
                </c:pt>
                <c:pt idx="666">
                  <c:v>867.57100000000003</c:v>
                </c:pt>
                <c:pt idx="667">
                  <c:v>868.36900000000003</c:v>
                </c:pt>
                <c:pt idx="668">
                  <c:v>869.15599999999995</c:v>
                </c:pt>
                <c:pt idx="669">
                  <c:v>869.93499999999995</c:v>
                </c:pt>
                <c:pt idx="670">
                  <c:v>870.73099999999999</c:v>
                </c:pt>
                <c:pt idx="671">
                  <c:v>871.52</c:v>
                </c:pt>
                <c:pt idx="672">
                  <c:v>872.30399999999997</c:v>
                </c:pt>
                <c:pt idx="673">
                  <c:v>873.10400000000004</c:v>
                </c:pt>
                <c:pt idx="674">
                  <c:v>873.89400000000001</c:v>
                </c:pt>
                <c:pt idx="675">
                  <c:v>874.68899999999996</c:v>
                </c:pt>
                <c:pt idx="676">
                  <c:v>875.46500000000003</c:v>
                </c:pt>
                <c:pt idx="677">
                  <c:v>876.25199999999995</c:v>
                </c:pt>
                <c:pt idx="678">
                  <c:v>877.06299999999999</c:v>
                </c:pt>
                <c:pt idx="679">
                  <c:v>877.85400000000004</c:v>
                </c:pt>
                <c:pt idx="680">
                  <c:v>878.65200000000004</c:v>
                </c:pt>
                <c:pt idx="681">
                  <c:v>879.43600000000004</c:v>
                </c:pt>
                <c:pt idx="682">
                  <c:v>880.23099999999999</c:v>
                </c:pt>
                <c:pt idx="683">
                  <c:v>881.03300000000002</c:v>
                </c:pt>
                <c:pt idx="684">
                  <c:v>881.81899999999996</c:v>
                </c:pt>
                <c:pt idx="685">
                  <c:v>882.61199999999997</c:v>
                </c:pt>
                <c:pt idx="686">
                  <c:v>883.39700000000005</c:v>
                </c:pt>
                <c:pt idx="687">
                  <c:v>884.18899999999996</c:v>
                </c:pt>
                <c:pt idx="688">
                  <c:v>885.00599999999997</c:v>
                </c:pt>
                <c:pt idx="689">
                  <c:v>885.79899999999998</c:v>
                </c:pt>
                <c:pt idx="690">
                  <c:v>886.58299999999997</c:v>
                </c:pt>
                <c:pt idx="691">
                  <c:v>887.39099999999996</c:v>
                </c:pt>
                <c:pt idx="692">
                  <c:v>888.19899999999996</c:v>
                </c:pt>
                <c:pt idx="693">
                  <c:v>888.97299999999996</c:v>
                </c:pt>
                <c:pt idx="694">
                  <c:v>889.76199999999994</c:v>
                </c:pt>
                <c:pt idx="695">
                  <c:v>890.553</c:v>
                </c:pt>
                <c:pt idx="696">
                  <c:v>891.34900000000005</c:v>
                </c:pt>
                <c:pt idx="697">
                  <c:v>892.14300000000003</c:v>
                </c:pt>
                <c:pt idx="698">
                  <c:v>892.91800000000001</c:v>
                </c:pt>
                <c:pt idx="699">
                  <c:v>893.71299999999997</c:v>
                </c:pt>
                <c:pt idx="700">
                  <c:v>894.51499999999999</c:v>
                </c:pt>
                <c:pt idx="701">
                  <c:v>895.28899999999999</c:v>
                </c:pt>
                <c:pt idx="702">
                  <c:v>896.09799999999996</c:v>
                </c:pt>
                <c:pt idx="703">
                  <c:v>896.87199999999996</c:v>
                </c:pt>
                <c:pt idx="704">
                  <c:v>897.67100000000005</c:v>
                </c:pt>
                <c:pt idx="705">
                  <c:v>898.47500000000002</c:v>
                </c:pt>
                <c:pt idx="706">
                  <c:v>899.25199999999995</c:v>
                </c:pt>
                <c:pt idx="707">
                  <c:v>900.04899999999998</c:v>
                </c:pt>
                <c:pt idx="708">
                  <c:v>900.84199999999998</c:v>
                </c:pt>
                <c:pt idx="709">
                  <c:v>901.62900000000002</c:v>
                </c:pt>
                <c:pt idx="710">
                  <c:v>902.42399999999998</c:v>
                </c:pt>
                <c:pt idx="711">
                  <c:v>903.19799999999998</c:v>
                </c:pt>
                <c:pt idx="712">
                  <c:v>904.02300000000002</c:v>
                </c:pt>
                <c:pt idx="713">
                  <c:v>904.8</c:v>
                </c:pt>
                <c:pt idx="714">
                  <c:v>905.6</c:v>
                </c:pt>
                <c:pt idx="715">
                  <c:v>906.39599999999996</c:v>
                </c:pt>
                <c:pt idx="716">
                  <c:v>907.19799999999998</c:v>
                </c:pt>
                <c:pt idx="717">
                  <c:v>907.96699999999998</c:v>
                </c:pt>
                <c:pt idx="718">
                  <c:v>908.75800000000004</c:v>
                </c:pt>
                <c:pt idx="719">
                  <c:v>909.54200000000003</c:v>
                </c:pt>
                <c:pt idx="720">
                  <c:v>910.32299999999998</c:v>
                </c:pt>
                <c:pt idx="721">
                  <c:v>911.11</c:v>
                </c:pt>
                <c:pt idx="722">
                  <c:v>911.93299999999999</c:v>
                </c:pt>
                <c:pt idx="723">
                  <c:v>912.70299999999997</c:v>
                </c:pt>
                <c:pt idx="724">
                  <c:v>913.51700000000005</c:v>
                </c:pt>
                <c:pt idx="725">
                  <c:v>914.29899999999998</c:v>
                </c:pt>
                <c:pt idx="726">
                  <c:v>915.10699999999997</c:v>
                </c:pt>
                <c:pt idx="727">
                  <c:v>915.88800000000003</c:v>
                </c:pt>
                <c:pt idx="728">
                  <c:v>916.67399999999998</c:v>
                </c:pt>
                <c:pt idx="729">
                  <c:v>917.46100000000001</c:v>
                </c:pt>
                <c:pt idx="730">
                  <c:v>918.26800000000003</c:v>
                </c:pt>
                <c:pt idx="731">
                  <c:v>919.06200000000001</c:v>
                </c:pt>
                <c:pt idx="732">
                  <c:v>919.87</c:v>
                </c:pt>
                <c:pt idx="733">
                  <c:v>920.62900000000002</c:v>
                </c:pt>
                <c:pt idx="734">
                  <c:v>921.44600000000003</c:v>
                </c:pt>
                <c:pt idx="735">
                  <c:v>922.23099999999999</c:v>
                </c:pt>
                <c:pt idx="736">
                  <c:v>923.03300000000002</c:v>
                </c:pt>
                <c:pt idx="737">
                  <c:v>923.82500000000005</c:v>
                </c:pt>
                <c:pt idx="738">
                  <c:v>924.62199999999996</c:v>
                </c:pt>
                <c:pt idx="739">
                  <c:v>925.428</c:v>
                </c:pt>
                <c:pt idx="740">
                  <c:v>926.21</c:v>
                </c:pt>
                <c:pt idx="741">
                  <c:v>926.99</c:v>
                </c:pt>
                <c:pt idx="742">
                  <c:v>927.79499999999996</c:v>
                </c:pt>
                <c:pt idx="743">
                  <c:v>928.58699999999999</c:v>
                </c:pt>
                <c:pt idx="744">
                  <c:v>929.38400000000001</c:v>
                </c:pt>
                <c:pt idx="745">
                  <c:v>930.15700000000004</c:v>
                </c:pt>
                <c:pt idx="746">
                  <c:v>930.98400000000004</c:v>
                </c:pt>
                <c:pt idx="747">
                  <c:v>931.75199999999995</c:v>
                </c:pt>
                <c:pt idx="748">
                  <c:v>932.57500000000005</c:v>
                </c:pt>
                <c:pt idx="749">
                  <c:v>933.36400000000003</c:v>
                </c:pt>
                <c:pt idx="750">
                  <c:v>934.15</c:v>
                </c:pt>
                <c:pt idx="751">
                  <c:v>934.93200000000002</c:v>
                </c:pt>
                <c:pt idx="752">
                  <c:v>935.70100000000002</c:v>
                </c:pt>
                <c:pt idx="753">
                  <c:v>936.49800000000005</c:v>
                </c:pt>
                <c:pt idx="754">
                  <c:v>937.28499999999997</c:v>
                </c:pt>
                <c:pt idx="755">
                  <c:v>938.07399999999996</c:v>
                </c:pt>
                <c:pt idx="756">
                  <c:v>938.89</c:v>
                </c:pt>
                <c:pt idx="757">
                  <c:v>939.67200000000003</c:v>
                </c:pt>
                <c:pt idx="758">
                  <c:v>940.48</c:v>
                </c:pt>
                <c:pt idx="759">
                  <c:v>941.27</c:v>
                </c:pt>
                <c:pt idx="760">
                  <c:v>942.04899999999998</c:v>
                </c:pt>
                <c:pt idx="761">
                  <c:v>942.84199999999998</c:v>
                </c:pt>
                <c:pt idx="762">
                  <c:v>943.63499999999999</c:v>
                </c:pt>
                <c:pt idx="763">
                  <c:v>944.40499999999997</c:v>
                </c:pt>
                <c:pt idx="764">
                  <c:v>945.22400000000005</c:v>
                </c:pt>
                <c:pt idx="765">
                  <c:v>946.00400000000002</c:v>
                </c:pt>
                <c:pt idx="766">
                  <c:v>946.80600000000004</c:v>
                </c:pt>
                <c:pt idx="767">
                  <c:v>947.58</c:v>
                </c:pt>
                <c:pt idx="768">
                  <c:v>948.37800000000004</c:v>
                </c:pt>
                <c:pt idx="769">
                  <c:v>949.18200000000002</c:v>
                </c:pt>
                <c:pt idx="770">
                  <c:v>949.97299999999996</c:v>
                </c:pt>
                <c:pt idx="771">
                  <c:v>950.76199999999994</c:v>
                </c:pt>
                <c:pt idx="772">
                  <c:v>951.56</c:v>
                </c:pt>
                <c:pt idx="773">
                  <c:v>952.35299999999995</c:v>
                </c:pt>
                <c:pt idx="774">
                  <c:v>953.13499999999999</c:v>
                </c:pt>
                <c:pt idx="775">
                  <c:v>953.91499999999996</c:v>
                </c:pt>
                <c:pt idx="776">
                  <c:v>954.71400000000006</c:v>
                </c:pt>
                <c:pt idx="777">
                  <c:v>955.505</c:v>
                </c:pt>
                <c:pt idx="778">
                  <c:v>956.3</c:v>
                </c:pt>
                <c:pt idx="779">
                  <c:v>957.09500000000003</c:v>
                </c:pt>
                <c:pt idx="780">
                  <c:v>957.91300000000001</c:v>
                </c:pt>
                <c:pt idx="781">
                  <c:v>958.69899999999996</c:v>
                </c:pt>
                <c:pt idx="782">
                  <c:v>959.50599999999997</c:v>
                </c:pt>
                <c:pt idx="783">
                  <c:v>960.30700000000002</c:v>
                </c:pt>
                <c:pt idx="784">
                  <c:v>961.077</c:v>
                </c:pt>
                <c:pt idx="785">
                  <c:v>961.87199999999996</c:v>
                </c:pt>
                <c:pt idx="786">
                  <c:v>962.65899999999999</c:v>
                </c:pt>
                <c:pt idx="787">
                  <c:v>963.44500000000005</c:v>
                </c:pt>
                <c:pt idx="788">
                  <c:v>964.24800000000005</c:v>
                </c:pt>
                <c:pt idx="789">
                  <c:v>965.03700000000003</c:v>
                </c:pt>
                <c:pt idx="790">
                  <c:v>965.83399999999995</c:v>
                </c:pt>
                <c:pt idx="791">
                  <c:v>966.63499999999999</c:v>
                </c:pt>
                <c:pt idx="792">
                  <c:v>967.42</c:v>
                </c:pt>
                <c:pt idx="793">
                  <c:v>968.20399999999995</c:v>
                </c:pt>
                <c:pt idx="794">
                  <c:v>969.00400000000002</c:v>
                </c:pt>
                <c:pt idx="795">
                  <c:v>969.779</c:v>
                </c:pt>
                <c:pt idx="796">
                  <c:v>970.58199999999999</c:v>
                </c:pt>
                <c:pt idx="797">
                  <c:v>971.34699999999998</c:v>
                </c:pt>
                <c:pt idx="798">
                  <c:v>972.16700000000003</c:v>
                </c:pt>
                <c:pt idx="799">
                  <c:v>972.95100000000002</c:v>
                </c:pt>
                <c:pt idx="800">
                  <c:v>973.75099999999998</c:v>
                </c:pt>
                <c:pt idx="801">
                  <c:v>974.54399999999998</c:v>
                </c:pt>
                <c:pt idx="802">
                  <c:v>975.33299999999997</c:v>
                </c:pt>
                <c:pt idx="803">
                  <c:v>976.12900000000002</c:v>
                </c:pt>
                <c:pt idx="804">
                  <c:v>976.923</c:v>
                </c:pt>
                <c:pt idx="805">
                  <c:v>977.71100000000001</c:v>
                </c:pt>
                <c:pt idx="806">
                  <c:v>978.51599999999996</c:v>
                </c:pt>
                <c:pt idx="807">
                  <c:v>979.29899999999998</c:v>
                </c:pt>
                <c:pt idx="808">
                  <c:v>980.08399999999995</c:v>
                </c:pt>
                <c:pt idx="809">
                  <c:v>980.84799999999996</c:v>
                </c:pt>
                <c:pt idx="810">
                  <c:v>981.66</c:v>
                </c:pt>
                <c:pt idx="811">
                  <c:v>982.43399999999997</c:v>
                </c:pt>
                <c:pt idx="812">
                  <c:v>983.24900000000002</c:v>
                </c:pt>
                <c:pt idx="813">
                  <c:v>984.05499999999995</c:v>
                </c:pt>
                <c:pt idx="814">
                  <c:v>984.84799999999996</c:v>
                </c:pt>
                <c:pt idx="815">
                  <c:v>985.63300000000004</c:v>
                </c:pt>
                <c:pt idx="816">
                  <c:v>986.43399999999997</c:v>
                </c:pt>
                <c:pt idx="817">
                  <c:v>987.23199999999997</c:v>
                </c:pt>
                <c:pt idx="818">
                  <c:v>988.01499999999999</c:v>
                </c:pt>
                <c:pt idx="819">
                  <c:v>988.79300000000001</c:v>
                </c:pt>
                <c:pt idx="820">
                  <c:v>989.58600000000001</c:v>
                </c:pt>
                <c:pt idx="821">
                  <c:v>990.40200000000004</c:v>
                </c:pt>
                <c:pt idx="822">
                  <c:v>991.19200000000001</c:v>
                </c:pt>
                <c:pt idx="823">
                  <c:v>992</c:v>
                </c:pt>
                <c:pt idx="824">
                  <c:v>992.779</c:v>
                </c:pt>
                <c:pt idx="825">
                  <c:v>993.59100000000001</c:v>
                </c:pt>
                <c:pt idx="826">
                  <c:v>994.38300000000004</c:v>
                </c:pt>
                <c:pt idx="827">
                  <c:v>995.17</c:v>
                </c:pt>
                <c:pt idx="828">
                  <c:v>995.96900000000005</c:v>
                </c:pt>
                <c:pt idx="829">
                  <c:v>996.755</c:v>
                </c:pt>
                <c:pt idx="830">
                  <c:v>997.55399999999997</c:v>
                </c:pt>
                <c:pt idx="831">
                  <c:v>998.33299999999997</c:v>
                </c:pt>
                <c:pt idx="832">
                  <c:v>999.13400000000001</c:v>
                </c:pt>
                <c:pt idx="833">
                  <c:v>999.93299999999999</c:v>
                </c:pt>
                <c:pt idx="834">
                  <c:v>1000.7430000000001</c:v>
                </c:pt>
                <c:pt idx="835">
                  <c:v>1001.526</c:v>
                </c:pt>
                <c:pt idx="836">
                  <c:v>1002.299</c:v>
                </c:pt>
                <c:pt idx="837">
                  <c:v>1003.101</c:v>
                </c:pt>
                <c:pt idx="838">
                  <c:v>1003.894</c:v>
                </c:pt>
                <c:pt idx="839">
                  <c:v>1004.706</c:v>
                </c:pt>
                <c:pt idx="840">
                  <c:v>1005.504</c:v>
                </c:pt>
                <c:pt idx="841">
                  <c:v>1006.283</c:v>
                </c:pt>
                <c:pt idx="842">
                  <c:v>1007.074</c:v>
                </c:pt>
                <c:pt idx="843">
                  <c:v>1007.8440000000001</c:v>
                </c:pt>
                <c:pt idx="844">
                  <c:v>1008.649</c:v>
                </c:pt>
                <c:pt idx="845">
                  <c:v>1009.424</c:v>
                </c:pt>
                <c:pt idx="846">
                  <c:v>1010.223</c:v>
                </c:pt>
                <c:pt idx="847">
                  <c:v>1011.0359999999999</c:v>
                </c:pt>
                <c:pt idx="848">
                  <c:v>1011.814</c:v>
                </c:pt>
                <c:pt idx="849">
                  <c:v>1012.615</c:v>
                </c:pt>
                <c:pt idx="850">
                  <c:v>1013.405</c:v>
                </c:pt>
                <c:pt idx="851">
                  <c:v>1014.187</c:v>
                </c:pt>
                <c:pt idx="852">
                  <c:v>1014.976</c:v>
                </c:pt>
                <c:pt idx="853">
                  <c:v>1015.758</c:v>
                </c:pt>
                <c:pt idx="854">
                  <c:v>1016.5410000000001</c:v>
                </c:pt>
                <c:pt idx="855">
                  <c:v>1017.359</c:v>
                </c:pt>
                <c:pt idx="856">
                  <c:v>1018.153</c:v>
                </c:pt>
                <c:pt idx="857">
                  <c:v>1018.946</c:v>
                </c:pt>
                <c:pt idx="858">
                  <c:v>1019.729</c:v>
                </c:pt>
                <c:pt idx="859">
                  <c:v>1020.527</c:v>
                </c:pt>
                <c:pt idx="860">
                  <c:v>1021.314</c:v>
                </c:pt>
                <c:pt idx="861">
                  <c:v>1022.104</c:v>
                </c:pt>
                <c:pt idx="862">
                  <c:v>1022.904</c:v>
                </c:pt>
                <c:pt idx="863">
                  <c:v>1023.699</c:v>
                </c:pt>
                <c:pt idx="864">
                  <c:v>1024.4880000000001</c:v>
                </c:pt>
                <c:pt idx="865">
                  <c:v>1025.268</c:v>
                </c:pt>
                <c:pt idx="866">
                  <c:v>1026.0630000000001</c:v>
                </c:pt>
                <c:pt idx="867">
                  <c:v>1026.8610000000001</c:v>
                </c:pt>
                <c:pt idx="868">
                  <c:v>1027.6510000000001</c:v>
                </c:pt>
                <c:pt idx="869">
                  <c:v>1028.4559999999999</c:v>
                </c:pt>
                <c:pt idx="870">
                  <c:v>1029.2139999999999</c:v>
                </c:pt>
                <c:pt idx="871">
                  <c:v>1030.048</c:v>
                </c:pt>
                <c:pt idx="872">
                  <c:v>1030.829</c:v>
                </c:pt>
                <c:pt idx="873">
                  <c:v>1031.636</c:v>
                </c:pt>
                <c:pt idx="874">
                  <c:v>1032.434</c:v>
                </c:pt>
                <c:pt idx="875">
                  <c:v>1033.2180000000001</c:v>
                </c:pt>
                <c:pt idx="876">
                  <c:v>1034.0170000000001</c:v>
                </c:pt>
                <c:pt idx="877">
                  <c:v>1034.8119999999999</c:v>
                </c:pt>
                <c:pt idx="878">
                  <c:v>1035.5930000000001</c:v>
                </c:pt>
                <c:pt idx="879">
                  <c:v>1036.3900000000001</c:v>
                </c:pt>
                <c:pt idx="880">
                  <c:v>1037.1859999999999</c:v>
                </c:pt>
                <c:pt idx="881">
                  <c:v>1038.0029999999999</c:v>
                </c:pt>
                <c:pt idx="882">
                  <c:v>1038.778</c:v>
                </c:pt>
                <c:pt idx="883">
                  <c:v>1039.575</c:v>
                </c:pt>
                <c:pt idx="884">
                  <c:v>1040.3620000000001</c:v>
                </c:pt>
                <c:pt idx="885">
                  <c:v>1041.1469999999999</c:v>
                </c:pt>
                <c:pt idx="886">
                  <c:v>1041.933</c:v>
                </c:pt>
                <c:pt idx="887">
                  <c:v>1042.723</c:v>
                </c:pt>
                <c:pt idx="888">
                  <c:v>1043.508</c:v>
                </c:pt>
                <c:pt idx="889">
                  <c:v>1044.3140000000001</c:v>
                </c:pt>
                <c:pt idx="890">
                  <c:v>1045.107</c:v>
                </c:pt>
                <c:pt idx="891">
                  <c:v>1045.8989999999999</c:v>
                </c:pt>
                <c:pt idx="892">
                  <c:v>1046.6769999999999</c:v>
                </c:pt>
                <c:pt idx="893">
                  <c:v>1047.472</c:v>
                </c:pt>
                <c:pt idx="894">
                  <c:v>1048.258</c:v>
                </c:pt>
                <c:pt idx="895">
                  <c:v>1049.056</c:v>
                </c:pt>
                <c:pt idx="896">
                  <c:v>1049.856</c:v>
                </c:pt>
                <c:pt idx="897">
                  <c:v>1050.6500000000001</c:v>
                </c:pt>
                <c:pt idx="898">
                  <c:v>1051.4480000000001</c:v>
                </c:pt>
                <c:pt idx="899">
                  <c:v>1052.223</c:v>
                </c:pt>
                <c:pt idx="900">
                  <c:v>1053</c:v>
                </c:pt>
                <c:pt idx="901">
                  <c:v>1053.8019999999999</c:v>
                </c:pt>
                <c:pt idx="902">
                  <c:v>1054.585</c:v>
                </c:pt>
                <c:pt idx="903">
                  <c:v>1055.375</c:v>
                </c:pt>
                <c:pt idx="904">
                  <c:v>1056.164</c:v>
                </c:pt>
                <c:pt idx="905">
                  <c:v>1056.9829999999999</c:v>
                </c:pt>
                <c:pt idx="906">
                  <c:v>1057.77</c:v>
                </c:pt>
                <c:pt idx="907">
                  <c:v>1058.5630000000001</c:v>
                </c:pt>
                <c:pt idx="908">
                  <c:v>1059.3630000000001</c:v>
                </c:pt>
                <c:pt idx="909">
                  <c:v>1060.1600000000001</c:v>
                </c:pt>
                <c:pt idx="910">
                  <c:v>1060.94</c:v>
                </c:pt>
                <c:pt idx="911">
                  <c:v>1061.732</c:v>
                </c:pt>
                <c:pt idx="912">
                  <c:v>1062.528</c:v>
                </c:pt>
                <c:pt idx="913">
                  <c:v>1063.318</c:v>
                </c:pt>
                <c:pt idx="914">
                  <c:v>1064.123</c:v>
                </c:pt>
                <c:pt idx="915">
                  <c:v>1064.922</c:v>
                </c:pt>
                <c:pt idx="916">
                  <c:v>1065.7</c:v>
                </c:pt>
                <c:pt idx="917">
                  <c:v>1066.5139999999999</c:v>
                </c:pt>
                <c:pt idx="918">
                  <c:v>1067.296</c:v>
                </c:pt>
                <c:pt idx="919">
                  <c:v>1068.0889999999999</c:v>
                </c:pt>
                <c:pt idx="920">
                  <c:v>1068.874</c:v>
                </c:pt>
                <c:pt idx="921">
                  <c:v>1069.684</c:v>
                </c:pt>
                <c:pt idx="922">
                  <c:v>1070.461</c:v>
                </c:pt>
                <c:pt idx="923">
                  <c:v>1071.268</c:v>
                </c:pt>
                <c:pt idx="924">
                  <c:v>1072.058</c:v>
                </c:pt>
                <c:pt idx="925">
                  <c:v>1072.857</c:v>
                </c:pt>
                <c:pt idx="926">
                  <c:v>1073.6320000000001</c:v>
                </c:pt>
                <c:pt idx="927">
                  <c:v>1074.4259999999999</c:v>
                </c:pt>
                <c:pt idx="928">
                  <c:v>1075.2149999999999</c:v>
                </c:pt>
                <c:pt idx="929">
                  <c:v>1075.9960000000001</c:v>
                </c:pt>
                <c:pt idx="930">
                  <c:v>1076.81</c:v>
                </c:pt>
                <c:pt idx="931">
                  <c:v>1077.6079999999999</c:v>
                </c:pt>
                <c:pt idx="932">
                  <c:v>1078.3869999999999</c:v>
                </c:pt>
                <c:pt idx="933">
                  <c:v>1079.1669999999999</c:v>
                </c:pt>
                <c:pt idx="934">
                  <c:v>1079.942</c:v>
                </c:pt>
                <c:pt idx="935">
                  <c:v>1080.7460000000001</c:v>
                </c:pt>
                <c:pt idx="936">
                  <c:v>1081.5329999999999</c:v>
                </c:pt>
                <c:pt idx="937">
                  <c:v>1082.3140000000001</c:v>
                </c:pt>
                <c:pt idx="938">
                  <c:v>1083.126</c:v>
                </c:pt>
                <c:pt idx="939">
                  <c:v>1083.925</c:v>
                </c:pt>
                <c:pt idx="940">
                  <c:v>1084.7139999999999</c:v>
                </c:pt>
                <c:pt idx="941">
                  <c:v>1085.518</c:v>
                </c:pt>
                <c:pt idx="942">
                  <c:v>1086.2940000000001</c:v>
                </c:pt>
                <c:pt idx="943">
                  <c:v>1087.0820000000001</c:v>
                </c:pt>
                <c:pt idx="944">
                  <c:v>1087.875</c:v>
                </c:pt>
                <c:pt idx="945">
                  <c:v>1088.652</c:v>
                </c:pt>
                <c:pt idx="946">
                  <c:v>1089.4549999999999</c:v>
                </c:pt>
                <c:pt idx="947">
                  <c:v>1090.2429999999999</c:v>
                </c:pt>
                <c:pt idx="948">
                  <c:v>1091.0409999999999</c:v>
                </c:pt>
                <c:pt idx="949">
                  <c:v>1091.8130000000001</c:v>
                </c:pt>
                <c:pt idx="950">
                  <c:v>1092.5989999999999</c:v>
                </c:pt>
                <c:pt idx="951">
                  <c:v>1093.405</c:v>
                </c:pt>
                <c:pt idx="952">
                  <c:v>1094.204</c:v>
                </c:pt>
                <c:pt idx="953">
                  <c:v>1094.9960000000001</c:v>
                </c:pt>
                <c:pt idx="954">
                  <c:v>1095.788</c:v>
                </c:pt>
                <c:pt idx="955">
                  <c:v>1096.5930000000001</c:v>
                </c:pt>
                <c:pt idx="956">
                  <c:v>1097.366</c:v>
                </c:pt>
                <c:pt idx="957">
                  <c:v>1098.1579999999999</c:v>
                </c:pt>
                <c:pt idx="958">
                  <c:v>1098.9469999999999</c:v>
                </c:pt>
                <c:pt idx="959">
                  <c:v>1099.732</c:v>
                </c:pt>
                <c:pt idx="960">
                  <c:v>1100.5319999999999</c:v>
                </c:pt>
                <c:pt idx="961">
                  <c:v>1101.3130000000001</c:v>
                </c:pt>
                <c:pt idx="962">
                  <c:v>1102.1310000000001</c:v>
                </c:pt>
                <c:pt idx="963">
                  <c:v>1102.93</c:v>
                </c:pt>
                <c:pt idx="964">
                  <c:v>1103.7270000000001</c:v>
                </c:pt>
                <c:pt idx="965">
                  <c:v>1104.5360000000001</c:v>
                </c:pt>
                <c:pt idx="966">
                  <c:v>1105.306</c:v>
                </c:pt>
                <c:pt idx="967">
                  <c:v>1106.0920000000001</c:v>
                </c:pt>
                <c:pt idx="968">
                  <c:v>1106.886</c:v>
                </c:pt>
                <c:pt idx="969">
                  <c:v>1107.674</c:v>
                </c:pt>
                <c:pt idx="970">
                  <c:v>1108.443</c:v>
                </c:pt>
                <c:pt idx="971">
                  <c:v>1109.251</c:v>
                </c:pt>
                <c:pt idx="972">
                  <c:v>1110.0619999999999</c:v>
                </c:pt>
                <c:pt idx="973">
                  <c:v>1110.854</c:v>
                </c:pt>
                <c:pt idx="974">
                  <c:v>1111.655</c:v>
                </c:pt>
                <c:pt idx="975">
                  <c:v>1112.4380000000001</c:v>
                </c:pt>
                <c:pt idx="976">
                  <c:v>1113.2249999999999</c:v>
                </c:pt>
                <c:pt idx="977">
                  <c:v>1114.008</c:v>
                </c:pt>
                <c:pt idx="978">
                  <c:v>1114.807</c:v>
                </c:pt>
                <c:pt idx="979">
                  <c:v>1115.5830000000001</c:v>
                </c:pt>
                <c:pt idx="980">
                  <c:v>1116.384</c:v>
                </c:pt>
                <c:pt idx="981">
                  <c:v>1117.1790000000001</c:v>
                </c:pt>
                <c:pt idx="982">
                  <c:v>1117.9760000000001</c:v>
                </c:pt>
                <c:pt idx="983">
                  <c:v>1118.7460000000001</c:v>
                </c:pt>
                <c:pt idx="984">
                  <c:v>1119.559</c:v>
                </c:pt>
                <c:pt idx="985">
                  <c:v>1120.338</c:v>
                </c:pt>
                <c:pt idx="986">
                  <c:v>1121.136</c:v>
                </c:pt>
                <c:pt idx="987">
                  <c:v>1121.9349999999999</c:v>
                </c:pt>
                <c:pt idx="988">
                  <c:v>1122.7270000000001</c:v>
                </c:pt>
                <c:pt idx="989">
                  <c:v>1123.5219999999999</c:v>
                </c:pt>
                <c:pt idx="990">
                  <c:v>1124.3009999999999</c:v>
                </c:pt>
                <c:pt idx="991">
                  <c:v>1125.0930000000001</c:v>
                </c:pt>
                <c:pt idx="992">
                  <c:v>1125.8699999999999</c:v>
                </c:pt>
                <c:pt idx="993">
                  <c:v>1126.655</c:v>
                </c:pt>
                <c:pt idx="994">
                  <c:v>1127.4549999999999</c:v>
                </c:pt>
                <c:pt idx="995">
                  <c:v>1128.2529999999999</c:v>
                </c:pt>
                <c:pt idx="996">
                  <c:v>1129.06</c:v>
                </c:pt>
                <c:pt idx="997">
                  <c:v>1129.8620000000001</c:v>
                </c:pt>
                <c:pt idx="998">
                  <c:v>1130.655</c:v>
                </c:pt>
                <c:pt idx="999">
                  <c:v>1131.4459999999999</c:v>
                </c:pt>
                <c:pt idx="1000">
                  <c:v>1132.23</c:v>
                </c:pt>
                <c:pt idx="1001">
                  <c:v>1133.009</c:v>
                </c:pt>
                <c:pt idx="1002">
                  <c:v>1133.7909999999999</c:v>
                </c:pt>
                <c:pt idx="1003">
                  <c:v>1134.605</c:v>
                </c:pt>
                <c:pt idx="1004">
                  <c:v>1135.3910000000001</c:v>
                </c:pt>
                <c:pt idx="1005">
                  <c:v>1136.1990000000001</c:v>
                </c:pt>
                <c:pt idx="1006">
                  <c:v>1137.0139999999999</c:v>
                </c:pt>
                <c:pt idx="1007">
                  <c:v>1137.799</c:v>
                </c:pt>
                <c:pt idx="1008">
                  <c:v>1138.597</c:v>
                </c:pt>
                <c:pt idx="1009">
                  <c:v>1139.393</c:v>
                </c:pt>
                <c:pt idx="1010">
                  <c:v>1140.1679999999999</c:v>
                </c:pt>
                <c:pt idx="1011">
                  <c:v>1140.9639999999999</c:v>
                </c:pt>
                <c:pt idx="1012">
                  <c:v>1141.7570000000001</c:v>
                </c:pt>
                <c:pt idx="1013">
                  <c:v>1142.546</c:v>
                </c:pt>
                <c:pt idx="1014">
                  <c:v>1143.348</c:v>
                </c:pt>
                <c:pt idx="1015">
                  <c:v>1144.136</c:v>
                </c:pt>
                <c:pt idx="1016">
                  <c:v>1144.9490000000001</c:v>
                </c:pt>
                <c:pt idx="1017">
                  <c:v>1145.7159999999999</c:v>
                </c:pt>
                <c:pt idx="1018">
                  <c:v>1146.5160000000001</c:v>
                </c:pt>
                <c:pt idx="1019">
                  <c:v>1147.317</c:v>
                </c:pt>
                <c:pt idx="1020">
                  <c:v>1148.106</c:v>
                </c:pt>
                <c:pt idx="1021">
                  <c:v>1148.893</c:v>
                </c:pt>
                <c:pt idx="1022">
                  <c:v>1149.7070000000001</c:v>
                </c:pt>
                <c:pt idx="1023">
                  <c:v>1150.479</c:v>
                </c:pt>
                <c:pt idx="1024">
                  <c:v>1151.258</c:v>
                </c:pt>
                <c:pt idx="1025">
                  <c:v>1152.049</c:v>
                </c:pt>
                <c:pt idx="1026">
                  <c:v>1152.8340000000001</c:v>
                </c:pt>
                <c:pt idx="1027">
                  <c:v>1153.614</c:v>
                </c:pt>
                <c:pt idx="1028">
                  <c:v>1154.4259999999999</c:v>
                </c:pt>
                <c:pt idx="1029">
                  <c:v>1155.211</c:v>
                </c:pt>
                <c:pt idx="1030">
                  <c:v>1156.021</c:v>
                </c:pt>
                <c:pt idx="1031">
                  <c:v>1156.7940000000001</c:v>
                </c:pt>
                <c:pt idx="1032">
                  <c:v>1157.6110000000001</c:v>
                </c:pt>
                <c:pt idx="1033">
                  <c:v>1158.3810000000001</c:v>
                </c:pt>
                <c:pt idx="1034">
                  <c:v>1159.1769999999999</c:v>
                </c:pt>
                <c:pt idx="1035">
                  <c:v>1159.961</c:v>
                </c:pt>
                <c:pt idx="1036">
                  <c:v>1160.7460000000001</c:v>
                </c:pt>
                <c:pt idx="1037">
                  <c:v>1161.5440000000001</c:v>
                </c:pt>
                <c:pt idx="1038">
                  <c:v>1162.3499999999999</c:v>
                </c:pt>
                <c:pt idx="1039">
                  <c:v>1163.134</c:v>
                </c:pt>
                <c:pt idx="1040">
                  <c:v>1163.9349999999999</c:v>
                </c:pt>
                <c:pt idx="1041">
                  <c:v>1164.722</c:v>
                </c:pt>
                <c:pt idx="1042">
                  <c:v>1165.5070000000001</c:v>
                </c:pt>
                <c:pt idx="1043">
                  <c:v>1166.3040000000001</c:v>
                </c:pt>
                <c:pt idx="1044">
                  <c:v>1167.0909999999999</c:v>
                </c:pt>
                <c:pt idx="1045">
                  <c:v>1167.886</c:v>
                </c:pt>
                <c:pt idx="1046">
                  <c:v>1168.6759999999999</c:v>
                </c:pt>
                <c:pt idx="1047">
                  <c:v>1169.4680000000001</c:v>
                </c:pt>
                <c:pt idx="1048">
                  <c:v>1170.2719999999999</c:v>
                </c:pt>
                <c:pt idx="1049">
                  <c:v>1171.057</c:v>
                </c:pt>
                <c:pt idx="1050">
                  <c:v>1171.846</c:v>
                </c:pt>
                <c:pt idx="1051">
                  <c:v>1172.6389999999999</c:v>
                </c:pt>
                <c:pt idx="1052">
                  <c:v>1173.42</c:v>
                </c:pt>
                <c:pt idx="1053">
                  <c:v>1174.231</c:v>
                </c:pt>
                <c:pt idx="1054">
                  <c:v>1175.0350000000001</c:v>
                </c:pt>
                <c:pt idx="1055">
                  <c:v>1175.828</c:v>
                </c:pt>
                <c:pt idx="1056">
                  <c:v>1176.6289999999999</c:v>
                </c:pt>
                <c:pt idx="1057">
                  <c:v>1177.421</c:v>
                </c:pt>
                <c:pt idx="1058">
                  <c:v>1178.1849999999999</c:v>
                </c:pt>
                <c:pt idx="1059">
                  <c:v>1179.002</c:v>
                </c:pt>
                <c:pt idx="1060">
                  <c:v>1179.7909999999999</c:v>
                </c:pt>
                <c:pt idx="1061">
                  <c:v>1180.57</c:v>
                </c:pt>
                <c:pt idx="1062">
                  <c:v>1181.377</c:v>
                </c:pt>
                <c:pt idx="1063">
                  <c:v>1182.1759999999999</c:v>
                </c:pt>
                <c:pt idx="1064">
                  <c:v>1182.9749999999999</c:v>
                </c:pt>
                <c:pt idx="1065">
                  <c:v>1183.749</c:v>
                </c:pt>
                <c:pt idx="1066">
                  <c:v>1184.557</c:v>
                </c:pt>
                <c:pt idx="1067">
                  <c:v>1185.3530000000001</c:v>
                </c:pt>
                <c:pt idx="1068">
                  <c:v>1186.1379999999999</c:v>
                </c:pt>
                <c:pt idx="1069">
                  <c:v>1186.932</c:v>
                </c:pt>
                <c:pt idx="1070">
                  <c:v>1187.72</c:v>
                </c:pt>
                <c:pt idx="1071">
                  <c:v>1188.5119999999999</c:v>
                </c:pt>
                <c:pt idx="1072">
                  <c:v>1189.306</c:v>
                </c:pt>
                <c:pt idx="1073">
                  <c:v>1190.0999999999999</c:v>
                </c:pt>
                <c:pt idx="1074">
                  <c:v>1190.877</c:v>
                </c:pt>
                <c:pt idx="1075">
                  <c:v>1191.6669999999999</c:v>
                </c:pt>
                <c:pt idx="1076">
                  <c:v>1192.4780000000001</c:v>
                </c:pt>
                <c:pt idx="1077">
                  <c:v>1193.27</c:v>
                </c:pt>
                <c:pt idx="1078">
                  <c:v>1194.07</c:v>
                </c:pt>
                <c:pt idx="1079">
                  <c:v>1194.8579999999999</c:v>
                </c:pt>
                <c:pt idx="1080">
                  <c:v>1195.6669999999999</c:v>
                </c:pt>
                <c:pt idx="1081">
                  <c:v>1196.45</c:v>
                </c:pt>
                <c:pt idx="1082">
                  <c:v>1197.249</c:v>
                </c:pt>
                <c:pt idx="1083">
                  <c:v>1198.02</c:v>
                </c:pt>
                <c:pt idx="1084">
                  <c:v>1198.826</c:v>
                </c:pt>
                <c:pt idx="1085">
                  <c:v>1199.6020000000001</c:v>
                </c:pt>
                <c:pt idx="1086">
                  <c:v>1200.396</c:v>
                </c:pt>
                <c:pt idx="1087">
                  <c:v>1201.1959999999999</c:v>
                </c:pt>
                <c:pt idx="1088">
                  <c:v>1201.9970000000001</c:v>
                </c:pt>
                <c:pt idx="1089">
                  <c:v>1202.8</c:v>
                </c:pt>
                <c:pt idx="1090">
                  <c:v>1203.5909999999999</c:v>
                </c:pt>
                <c:pt idx="1091">
                  <c:v>1204.3900000000001</c:v>
                </c:pt>
                <c:pt idx="1092">
                  <c:v>1205.1669999999999</c:v>
                </c:pt>
                <c:pt idx="1093">
                  <c:v>1205.9590000000001</c:v>
                </c:pt>
                <c:pt idx="1094">
                  <c:v>1206.751</c:v>
                </c:pt>
                <c:pt idx="1095">
                  <c:v>1207.5219999999999</c:v>
                </c:pt>
                <c:pt idx="1096">
                  <c:v>1208.326</c:v>
                </c:pt>
                <c:pt idx="1097">
                  <c:v>1209.1559999999999</c:v>
                </c:pt>
                <c:pt idx="1098">
                  <c:v>1209.9469999999999</c:v>
                </c:pt>
                <c:pt idx="1099">
                  <c:v>1210.7190000000001</c:v>
                </c:pt>
                <c:pt idx="1100">
                  <c:v>1211.5260000000001</c:v>
                </c:pt>
                <c:pt idx="1101">
                  <c:v>1212.3150000000001</c:v>
                </c:pt>
                <c:pt idx="1102">
                  <c:v>1213.116</c:v>
                </c:pt>
                <c:pt idx="1103">
                  <c:v>1213.914</c:v>
                </c:pt>
                <c:pt idx="1104">
                  <c:v>1214.6869999999999</c:v>
                </c:pt>
                <c:pt idx="1105">
                  <c:v>1215.4960000000001</c:v>
                </c:pt>
                <c:pt idx="1106">
                  <c:v>1216.2840000000001</c:v>
                </c:pt>
                <c:pt idx="1107">
                  <c:v>1217.0930000000001</c:v>
                </c:pt>
                <c:pt idx="1108">
                  <c:v>1217.8610000000001</c:v>
                </c:pt>
                <c:pt idx="1109">
                  <c:v>1218.6469999999999</c:v>
                </c:pt>
                <c:pt idx="1110">
                  <c:v>1219.473</c:v>
                </c:pt>
                <c:pt idx="1111">
                  <c:v>1220.271</c:v>
                </c:pt>
                <c:pt idx="1112">
                  <c:v>1221.056</c:v>
                </c:pt>
                <c:pt idx="1113">
                  <c:v>1221.8489999999999</c:v>
                </c:pt>
                <c:pt idx="1114">
                  <c:v>1222.654</c:v>
                </c:pt>
                <c:pt idx="1115">
                  <c:v>1223.4269999999999</c:v>
                </c:pt>
                <c:pt idx="1116">
                  <c:v>1224.232</c:v>
                </c:pt>
                <c:pt idx="1117">
                  <c:v>1224.991</c:v>
                </c:pt>
                <c:pt idx="1118">
                  <c:v>1225.797</c:v>
                </c:pt>
                <c:pt idx="1119">
                  <c:v>1226.5899999999999</c:v>
                </c:pt>
                <c:pt idx="1120">
                  <c:v>1227.3689999999999</c:v>
                </c:pt>
                <c:pt idx="1121">
                  <c:v>1228.171</c:v>
                </c:pt>
                <c:pt idx="1122">
                  <c:v>1228.954</c:v>
                </c:pt>
                <c:pt idx="1123">
                  <c:v>1229.7650000000001</c:v>
                </c:pt>
                <c:pt idx="1124">
                  <c:v>1230.5619999999999</c:v>
                </c:pt>
                <c:pt idx="1125">
                  <c:v>1231.3389999999999</c:v>
                </c:pt>
                <c:pt idx="1126">
                  <c:v>1232.126</c:v>
                </c:pt>
                <c:pt idx="1127">
                  <c:v>1232.903</c:v>
                </c:pt>
                <c:pt idx="1128">
                  <c:v>1233.693</c:v>
                </c:pt>
                <c:pt idx="1129">
                  <c:v>1234.4770000000001</c:v>
                </c:pt>
                <c:pt idx="1130">
                  <c:v>1235.269</c:v>
                </c:pt>
                <c:pt idx="1131">
                  <c:v>1236.0840000000001</c:v>
                </c:pt>
                <c:pt idx="1132">
                  <c:v>1236.873</c:v>
                </c:pt>
                <c:pt idx="1133">
                  <c:v>1237.663</c:v>
                </c:pt>
                <c:pt idx="1134">
                  <c:v>1238.4649999999999</c:v>
                </c:pt>
                <c:pt idx="1135">
                  <c:v>1239.2470000000001</c:v>
                </c:pt>
                <c:pt idx="1136">
                  <c:v>1240.0409999999999</c:v>
                </c:pt>
                <c:pt idx="1137">
                  <c:v>1240.8420000000001</c:v>
                </c:pt>
                <c:pt idx="1138">
                  <c:v>1241.597</c:v>
                </c:pt>
                <c:pt idx="1139">
                  <c:v>1242.42</c:v>
                </c:pt>
                <c:pt idx="1140">
                  <c:v>1243.2090000000001</c:v>
                </c:pt>
                <c:pt idx="1141">
                  <c:v>1243.9970000000001</c:v>
                </c:pt>
                <c:pt idx="1142">
                  <c:v>1244.7650000000001</c:v>
                </c:pt>
                <c:pt idx="1143">
                  <c:v>1245.5650000000001</c:v>
                </c:pt>
                <c:pt idx="1144">
                  <c:v>1246.376</c:v>
                </c:pt>
                <c:pt idx="1145">
                  <c:v>1247.19</c:v>
                </c:pt>
                <c:pt idx="1146">
                  <c:v>1247.9860000000001</c:v>
                </c:pt>
                <c:pt idx="1147">
                  <c:v>1248.7760000000001</c:v>
                </c:pt>
                <c:pt idx="1148">
                  <c:v>1249.5809999999999</c:v>
                </c:pt>
                <c:pt idx="1149">
                  <c:v>1250.3430000000001</c:v>
                </c:pt>
                <c:pt idx="1150">
                  <c:v>1251.136</c:v>
                </c:pt>
                <c:pt idx="1151">
                  <c:v>1251.924</c:v>
                </c:pt>
                <c:pt idx="1152">
                  <c:v>1252.7139999999999</c:v>
                </c:pt>
                <c:pt idx="1153">
                  <c:v>1253.5129999999999</c:v>
                </c:pt>
                <c:pt idx="1154">
                  <c:v>1254.306</c:v>
                </c:pt>
                <c:pt idx="1155">
                  <c:v>1255.1120000000001</c:v>
                </c:pt>
                <c:pt idx="1156">
                  <c:v>1255.894</c:v>
                </c:pt>
                <c:pt idx="1157">
                  <c:v>1256.6859999999999</c:v>
                </c:pt>
                <c:pt idx="1158">
                  <c:v>1257.5150000000001</c:v>
                </c:pt>
                <c:pt idx="1159">
                  <c:v>1258.2750000000001</c:v>
                </c:pt>
                <c:pt idx="1160">
                  <c:v>1259.059</c:v>
                </c:pt>
                <c:pt idx="1161">
                  <c:v>1259.8389999999999</c:v>
                </c:pt>
                <c:pt idx="1162">
                  <c:v>1260.633</c:v>
                </c:pt>
                <c:pt idx="1163">
                  <c:v>1261.4169999999999</c:v>
                </c:pt>
                <c:pt idx="1164">
                  <c:v>1262.22</c:v>
                </c:pt>
                <c:pt idx="1165">
                  <c:v>1263.0250000000001</c:v>
                </c:pt>
                <c:pt idx="1166">
                  <c:v>1263.8130000000001</c:v>
                </c:pt>
                <c:pt idx="1167">
                  <c:v>1264.626</c:v>
                </c:pt>
                <c:pt idx="1168">
                  <c:v>1265.415</c:v>
                </c:pt>
                <c:pt idx="1169">
                  <c:v>1266.1859999999999</c:v>
                </c:pt>
                <c:pt idx="1170">
                  <c:v>1266.9760000000001</c:v>
                </c:pt>
                <c:pt idx="1171">
                  <c:v>1267.7739999999999</c:v>
                </c:pt>
                <c:pt idx="1172">
                  <c:v>1268.5340000000001</c:v>
                </c:pt>
                <c:pt idx="1173">
                  <c:v>1269.345</c:v>
                </c:pt>
                <c:pt idx="1174">
                  <c:v>1270.133</c:v>
                </c:pt>
                <c:pt idx="1175">
                  <c:v>1270.924</c:v>
                </c:pt>
                <c:pt idx="1176">
                  <c:v>1271.701</c:v>
                </c:pt>
                <c:pt idx="1177">
                  <c:v>1272.5060000000001</c:v>
                </c:pt>
                <c:pt idx="1178">
                  <c:v>1273.299</c:v>
                </c:pt>
                <c:pt idx="1179">
                  <c:v>1274.079</c:v>
                </c:pt>
                <c:pt idx="1180">
                  <c:v>1274.893</c:v>
                </c:pt>
                <c:pt idx="1181">
                  <c:v>1275.6890000000001</c:v>
                </c:pt>
                <c:pt idx="1182">
                  <c:v>1276.4680000000001</c:v>
                </c:pt>
                <c:pt idx="1183">
                  <c:v>1277.251</c:v>
                </c:pt>
                <c:pt idx="1184">
                  <c:v>1278.0239999999999</c:v>
                </c:pt>
                <c:pt idx="1185">
                  <c:v>1278.837</c:v>
                </c:pt>
                <c:pt idx="1186">
                  <c:v>1279.6079999999999</c:v>
                </c:pt>
                <c:pt idx="1187">
                  <c:v>1280.4269999999999</c:v>
                </c:pt>
                <c:pt idx="1188">
                  <c:v>1281.232</c:v>
                </c:pt>
                <c:pt idx="1189">
                  <c:v>1282.0450000000001</c:v>
                </c:pt>
                <c:pt idx="1190">
                  <c:v>1282.816</c:v>
                </c:pt>
                <c:pt idx="1191">
                  <c:v>1283.614</c:v>
                </c:pt>
                <c:pt idx="1192">
                  <c:v>1284.393</c:v>
                </c:pt>
                <c:pt idx="1193">
                  <c:v>1285.2</c:v>
                </c:pt>
                <c:pt idx="1194">
                  <c:v>1285.9849999999999</c:v>
                </c:pt>
                <c:pt idx="1195">
                  <c:v>1286.7619999999999</c:v>
                </c:pt>
                <c:pt idx="1196">
                  <c:v>1287.567</c:v>
                </c:pt>
                <c:pt idx="1197">
                  <c:v>1288.3679999999999</c:v>
                </c:pt>
                <c:pt idx="1198">
                  <c:v>1289.1579999999999</c:v>
                </c:pt>
                <c:pt idx="1199">
                  <c:v>1289.962</c:v>
                </c:pt>
                <c:pt idx="1200">
                  <c:v>1290.739</c:v>
                </c:pt>
                <c:pt idx="1201">
                  <c:v>1291.57</c:v>
                </c:pt>
                <c:pt idx="1202">
                  <c:v>1292.3520000000001</c:v>
                </c:pt>
                <c:pt idx="1203">
                  <c:v>1293.1300000000001</c:v>
                </c:pt>
                <c:pt idx="1204">
                  <c:v>1293.921</c:v>
                </c:pt>
                <c:pt idx="1205">
                  <c:v>1294.7249999999999</c:v>
                </c:pt>
                <c:pt idx="1206">
                  <c:v>1295.4880000000001</c:v>
                </c:pt>
                <c:pt idx="1207">
                  <c:v>1296.3019999999999</c:v>
                </c:pt>
                <c:pt idx="1208">
                  <c:v>1297.0920000000001</c:v>
                </c:pt>
                <c:pt idx="1209">
                  <c:v>1297.893</c:v>
                </c:pt>
                <c:pt idx="1210">
                  <c:v>1298.69</c:v>
                </c:pt>
                <c:pt idx="1211">
                  <c:v>1299.473</c:v>
                </c:pt>
                <c:pt idx="1212">
                  <c:v>1300.2719999999999</c:v>
                </c:pt>
                <c:pt idx="1213">
                  <c:v>1301.0519999999999</c:v>
                </c:pt>
                <c:pt idx="1214">
                  <c:v>1301.866</c:v>
                </c:pt>
                <c:pt idx="1215">
                  <c:v>1302.653</c:v>
                </c:pt>
                <c:pt idx="1216">
                  <c:v>1303.432</c:v>
                </c:pt>
                <c:pt idx="1217">
                  <c:v>1304.2170000000001</c:v>
                </c:pt>
                <c:pt idx="1218">
                  <c:v>1304.9960000000001</c:v>
                </c:pt>
                <c:pt idx="1219">
                  <c:v>1305.7739999999999</c:v>
                </c:pt>
                <c:pt idx="1220">
                  <c:v>1306.5820000000001</c:v>
                </c:pt>
                <c:pt idx="1221">
                  <c:v>1307.385</c:v>
                </c:pt>
                <c:pt idx="1222">
                  <c:v>1308.182</c:v>
                </c:pt>
                <c:pt idx="1223">
                  <c:v>1308.972</c:v>
                </c:pt>
                <c:pt idx="1224">
                  <c:v>1309.7539999999999</c:v>
                </c:pt>
                <c:pt idx="1225">
                  <c:v>1310.5519999999999</c:v>
                </c:pt>
                <c:pt idx="1226">
                  <c:v>1311.3230000000001</c:v>
                </c:pt>
                <c:pt idx="1227">
                  <c:v>1312.11</c:v>
                </c:pt>
                <c:pt idx="1228">
                  <c:v>1312.913</c:v>
                </c:pt>
                <c:pt idx="1229">
                  <c:v>1313.6859999999999</c:v>
                </c:pt>
                <c:pt idx="1230">
                  <c:v>1314.501</c:v>
                </c:pt>
                <c:pt idx="1231">
                  <c:v>1315.306</c:v>
                </c:pt>
                <c:pt idx="1232">
                  <c:v>1316.0920000000001</c:v>
                </c:pt>
                <c:pt idx="1233">
                  <c:v>1316.88</c:v>
                </c:pt>
                <c:pt idx="1234">
                  <c:v>1317.67</c:v>
                </c:pt>
                <c:pt idx="1235">
                  <c:v>1318.471</c:v>
                </c:pt>
                <c:pt idx="1236">
                  <c:v>1319.2670000000001</c:v>
                </c:pt>
                <c:pt idx="1237">
                  <c:v>1320.066</c:v>
                </c:pt>
                <c:pt idx="1238">
                  <c:v>1320.866</c:v>
                </c:pt>
                <c:pt idx="1239">
                  <c:v>1321.6579999999999</c:v>
                </c:pt>
                <c:pt idx="1240">
                  <c:v>1322.4280000000001</c:v>
                </c:pt>
                <c:pt idx="1241">
                  <c:v>1323.229</c:v>
                </c:pt>
                <c:pt idx="1242">
                  <c:v>1324.03</c:v>
                </c:pt>
                <c:pt idx="1243">
                  <c:v>1324.8230000000001</c:v>
                </c:pt>
                <c:pt idx="1244">
                  <c:v>1325.6289999999999</c:v>
                </c:pt>
                <c:pt idx="1245">
                  <c:v>1326.4110000000001</c:v>
                </c:pt>
                <c:pt idx="1246">
                  <c:v>1327.2090000000001</c:v>
                </c:pt>
                <c:pt idx="1247">
                  <c:v>1327.9960000000001</c:v>
                </c:pt>
                <c:pt idx="1248">
                  <c:v>1328.7919999999999</c:v>
                </c:pt>
                <c:pt idx="1249">
                  <c:v>1329.5809999999999</c:v>
                </c:pt>
                <c:pt idx="1250">
                  <c:v>1330.364</c:v>
                </c:pt>
                <c:pt idx="1251">
                  <c:v>1331.1389999999999</c:v>
                </c:pt>
                <c:pt idx="1252">
                  <c:v>1331.9280000000001</c:v>
                </c:pt>
                <c:pt idx="1253">
                  <c:v>1332.7339999999999</c:v>
                </c:pt>
                <c:pt idx="1254">
                  <c:v>1333.518</c:v>
                </c:pt>
                <c:pt idx="1255">
                  <c:v>1334.3130000000001</c:v>
                </c:pt>
                <c:pt idx="1256">
                  <c:v>1335.1279999999999</c:v>
                </c:pt>
                <c:pt idx="1257">
                  <c:v>1335.91</c:v>
                </c:pt>
                <c:pt idx="1258">
                  <c:v>1336.702</c:v>
                </c:pt>
                <c:pt idx="1259">
                  <c:v>1337.4949999999999</c:v>
                </c:pt>
                <c:pt idx="1260">
                  <c:v>1338.277</c:v>
                </c:pt>
                <c:pt idx="1261">
                  <c:v>1339.066</c:v>
                </c:pt>
                <c:pt idx="1262">
                  <c:v>1339.8610000000001</c:v>
                </c:pt>
                <c:pt idx="1263">
                  <c:v>1340.646</c:v>
                </c:pt>
                <c:pt idx="1264">
                  <c:v>1341.4490000000001</c:v>
                </c:pt>
                <c:pt idx="1265">
                  <c:v>1342.2550000000001</c:v>
                </c:pt>
                <c:pt idx="1266">
                  <c:v>1343.049</c:v>
                </c:pt>
                <c:pt idx="1267">
                  <c:v>1343.8050000000001</c:v>
                </c:pt>
                <c:pt idx="1268">
                  <c:v>1344.604</c:v>
                </c:pt>
                <c:pt idx="1269">
                  <c:v>1345.41</c:v>
                </c:pt>
                <c:pt idx="1270">
                  <c:v>1346.19</c:v>
                </c:pt>
                <c:pt idx="1271">
                  <c:v>1346.991</c:v>
                </c:pt>
                <c:pt idx="1272">
                  <c:v>1347.789</c:v>
                </c:pt>
                <c:pt idx="1273">
                  <c:v>1348.569</c:v>
                </c:pt>
                <c:pt idx="1274">
                  <c:v>1349.3440000000001</c:v>
                </c:pt>
                <c:pt idx="1275">
                  <c:v>1350.146</c:v>
                </c:pt>
                <c:pt idx="1276">
                  <c:v>1350.932</c:v>
                </c:pt>
                <c:pt idx="1277">
                  <c:v>1351.732</c:v>
                </c:pt>
                <c:pt idx="1278">
                  <c:v>1352.527</c:v>
                </c:pt>
                <c:pt idx="1279">
                  <c:v>1353.317</c:v>
                </c:pt>
                <c:pt idx="1280">
                  <c:v>1354.1189999999999</c:v>
                </c:pt>
                <c:pt idx="1281">
                  <c:v>1354.905</c:v>
                </c:pt>
                <c:pt idx="1282">
                  <c:v>1355.701</c:v>
                </c:pt>
                <c:pt idx="1283">
                  <c:v>1356.5</c:v>
                </c:pt>
                <c:pt idx="1284">
                  <c:v>1357.299</c:v>
                </c:pt>
                <c:pt idx="1285">
                  <c:v>1358.086</c:v>
                </c:pt>
                <c:pt idx="1286">
                  <c:v>1358.8720000000001</c:v>
                </c:pt>
                <c:pt idx="1287">
                  <c:v>1359.6679999999999</c:v>
                </c:pt>
                <c:pt idx="1288">
                  <c:v>1360.4659999999999</c:v>
                </c:pt>
                <c:pt idx="1289">
                  <c:v>1361.251</c:v>
                </c:pt>
                <c:pt idx="1290">
                  <c:v>1362.0719999999999</c:v>
                </c:pt>
                <c:pt idx="1291">
                  <c:v>1362.8389999999999</c:v>
                </c:pt>
                <c:pt idx="1292">
                  <c:v>1363.6410000000001</c:v>
                </c:pt>
                <c:pt idx="1293">
                  <c:v>1364.434</c:v>
                </c:pt>
                <c:pt idx="1294">
                  <c:v>1365.221</c:v>
                </c:pt>
                <c:pt idx="1295">
                  <c:v>1366.008</c:v>
                </c:pt>
                <c:pt idx="1296">
                  <c:v>1366.8109999999999</c:v>
                </c:pt>
                <c:pt idx="1297">
                  <c:v>1367.587</c:v>
                </c:pt>
                <c:pt idx="1298">
                  <c:v>1368.3989999999999</c:v>
                </c:pt>
                <c:pt idx="1299">
                  <c:v>1369.1790000000001</c:v>
                </c:pt>
                <c:pt idx="1300">
                  <c:v>1369.9749999999999</c:v>
                </c:pt>
                <c:pt idx="1301">
                  <c:v>1370.7449999999999</c:v>
                </c:pt>
                <c:pt idx="1302">
                  <c:v>1371.54</c:v>
                </c:pt>
                <c:pt idx="1303">
                  <c:v>1372.3309999999999</c:v>
                </c:pt>
                <c:pt idx="1304">
                  <c:v>1373.1289999999999</c:v>
                </c:pt>
                <c:pt idx="1305">
                  <c:v>1373.9269999999999</c:v>
                </c:pt>
                <c:pt idx="1306">
                  <c:v>1374.7360000000001</c:v>
                </c:pt>
                <c:pt idx="1307">
                  <c:v>1375.5170000000001</c:v>
                </c:pt>
                <c:pt idx="1308">
                  <c:v>1376.2909999999999</c:v>
                </c:pt>
                <c:pt idx="1309">
                  <c:v>1377.088</c:v>
                </c:pt>
                <c:pt idx="1310">
                  <c:v>1377.874</c:v>
                </c:pt>
                <c:pt idx="1311">
                  <c:v>1378.6559999999999</c:v>
                </c:pt>
                <c:pt idx="1312">
                  <c:v>1379.462</c:v>
                </c:pt>
                <c:pt idx="1313">
                  <c:v>1380.248</c:v>
                </c:pt>
                <c:pt idx="1314">
                  <c:v>1381.057</c:v>
                </c:pt>
                <c:pt idx="1315">
                  <c:v>1381.845</c:v>
                </c:pt>
                <c:pt idx="1316">
                  <c:v>1382.6379999999999</c:v>
                </c:pt>
                <c:pt idx="1317">
                  <c:v>1383.434</c:v>
                </c:pt>
                <c:pt idx="1318">
                  <c:v>1384.2159999999999</c:v>
                </c:pt>
                <c:pt idx="1319">
                  <c:v>1385.01</c:v>
                </c:pt>
                <c:pt idx="1320">
                  <c:v>1385.787</c:v>
                </c:pt>
                <c:pt idx="1321">
                  <c:v>1386.587</c:v>
                </c:pt>
                <c:pt idx="1322">
                  <c:v>1387.395</c:v>
                </c:pt>
                <c:pt idx="1323">
                  <c:v>1388.1859999999999</c:v>
                </c:pt>
                <c:pt idx="1324">
                  <c:v>1388.9780000000001</c:v>
                </c:pt>
                <c:pt idx="1325">
                  <c:v>1389.7739999999999</c:v>
                </c:pt>
                <c:pt idx="1326">
                  <c:v>1390.566</c:v>
                </c:pt>
                <c:pt idx="1327">
                  <c:v>1391.377</c:v>
                </c:pt>
                <c:pt idx="1328">
                  <c:v>1392.1679999999999</c:v>
                </c:pt>
                <c:pt idx="1329">
                  <c:v>1392.9570000000001</c:v>
                </c:pt>
                <c:pt idx="1330">
                  <c:v>1393.761</c:v>
                </c:pt>
                <c:pt idx="1331">
                  <c:v>1394.539</c:v>
                </c:pt>
                <c:pt idx="1332">
                  <c:v>1395.3420000000001</c:v>
                </c:pt>
                <c:pt idx="1333">
                  <c:v>1396.1310000000001</c:v>
                </c:pt>
                <c:pt idx="1334">
                  <c:v>1396.93</c:v>
                </c:pt>
                <c:pt idx="1335">
                  <c:v>1397.713</c:v>
                </c:pt>
                <c:pt idx="1336">
                  <c:v>1398.5070000000001</c:v>
                </c:pt>
                <c:pt idx="1337">
                  <c:v>1399.3050000000001</c:v>
                </c:pt>
                <c:pt idx="1338">
                  <c:v>1400.1179999999999</c:v>
                </c:pt>
                <c:pt idx="1339">
                  <c:v>1400.9159999999999</c:v>
                </c:pt>
                <c:pt idx="1340">
                  <c:v>1401.7180000000001</c:v>
                </c:pt>
                <c:pt idx="1341">
                  <c:v>1402.5050000000001</c:v>
                </c:pt>
                <c:pt idx="1342">
                  <c:v>1403.2650000000001</c:v>
                </c:pt>
                <c:pt idx="1343">
                  <c:v>1404.067</c:v>
                </c:pt>
                <c:pt idx="1344">
                  <c:v>1404.855</c:v>
                </c:pt>
                <c:pt idx="1345">
                  <c:v>1405.6320000000001</c:v>
                </c:pt>
                <c:pt idx="1346">
                  <c:v>1406.44</c:v>
                </c:pt>
                <c:pt idx="1347">
                  <c:v>1407.2339999999999</c:v>
                </c:pt>
                <c:pt idx="1348">
                  <c:v>1408.0360000000001</c:v>
                </c:pt>
                <c:pt idx="1349">
                  <c:v>1408.8240000000001</c:v>
                </c:pt>
                <c:pt idx="1350">
                  <c:v>1409.624</c:v>
                </c:pt>
                <c:pt idx="1351">
                  <c:v>1410.3910000000001</c:v>
                </c:pt>
                <c:pt idx="1352">
                  <c:v>1411.184</c:v>
                </c:pt>
                <c:pt idx="1353">
                  <c:v>1411.9770000000001</c:v>
                </c:pt>
                <c:pt idx="1354">
                  <c:v>1412.758</c:v>
                </c:pt>
                <c:pt idx="1355">
                  <c:v>1413.549</c:v>
                </c:pt>
                <c:pt idx="1356">
                  <c:v>1414.357</c:v>
                </c:pt>
                <c:pt idx="1357">
                  <c:v>1415.163</c:v>
                </c:pt>
                <c:pt idx="1358">
                  <c:v>1415.9449999999999</c:v>
                </c:pt>
                <c:pt idx="1359">
                  <c:v>1416.7370000000001</c:v>
                </c:pt>
                <c:pt idx="1360">
                  <c:v>1417.5409999999999</c:v>
                </c:pt>
                <c:pt idx="1361">
                  <c:v>1418.329</c:v>
                </c:pt>
                <c:pt idx="1362">
                  <c:v>1419.1220000000001</c:v>
                </c:pt>
                <c:pt idx="1363">
                  <c:v>1419.924</c:v>
                </c:pt>
                <c:pt idx="1364">
                  <c:v>1420.71</c:v>
                </c:pt>
                <c:pt idx="1365">
                  <c:v>1421.489</c:v>
                </c:pt>
                <c:pt idx="1366">
                  <c:v>1422.2919999999999</c:v>
                </c:pt>
                <c:pt idx="1367">
                  <c:v>1423.08</c:v>
                </c:pt>
                <c:pt idx="1368">
                  <c:v>1423.8720000000001</c:v>
                </c:pt>
                <c:pt idx="1369">
                  <c:v>1424.665</c:v>
                </c:pt>
                <c:pt idx="1370">
                  <c:v>1425.4559999999999</c:v>
                </c:pt>
                <c:pt idx="1371">
                  <c:v>1426.2619999999999</c:v>
                </c:pt>
                <c:pt idx="1372">
                  <c:v>1427.0609999999999</c:v>
                </c:pt>
                <c:pt idx="1373">
                  <c:v>1427.8679999999999</c:v>
                </c:pt>
                <c:pt idx="1374">
                  <c:v>1428.636</c:v>
                </c:pt>
                <c:pt idx="1375">
                  <c:v>1429.4390000000001</c:v>
                </c:pt>
                <c:pt idx="1376">
                  <c:v>1430.2139999999999</c:v>
                </c:pt>
                <c:pt idx="1377">
                  <c:v>1431.0050000000001</c:v>
                </c:pt>
                <c:pt idx="1378">
                  <c:v>1431.796</c:v>
                </c:pt>
                <c:pt idx="1379">
                  <c:v>1432.5909999999999</c:v>
                </c:pt>
                <c:pt idx="1380">
                  <c:v>1433.4010000000001</c:v>
                </c:pt>
                <c:pt idx="1381">
                  <c:v>1434.2139999999999</c:v>
                </c:pt>
                <c:pt idx="1382">
                  <c:v>1435.0050000000001</c:v>
                </c:pt>
                <c:pt idx="1383">
                  <c:v>1435.7809999999999</c:v>
                </c:pt>
                <c:pt idx="1384">
                  <c:v>1436.5809999999999</c:v>
                </c:pt>
                <c:pt idx="1385">
                  <c:v>1437.345</c:v>
                </c:pt>
                <c:pt idx="1386">
                  <c:v>1438.1289999999999</c:v>
                </c:pt>
                <c:pt idx="1387">
                  <c:v>1438.9390000000001</c:v>
                </c:pt>
                <c:pt idx="1388">
                  <c:v>1439.703</c:v>
                </c:pt>
                <c:pt idx="1389">
                  <c:v>1440.5129999999999</c:v>
                </c:pt>
                <c:pt idx="1390">
                  <c:v>1441.3119999999999</c:v>
                </c:pt>
                <c:pt idx="1391">
                  <c:v>1442.11</c:v>
                </c:pt>
                <c:pt idx="1392">
                  <c:v>1442.8879999999999</c:v>
                </c:pt>
                <c:pt idx="1393">
                  <c:v>1443.68</c:v>
                </c:pt>
                <c:pt idx="1394">
                  <c:v>1444.47</c:v>
                </c:pt>
                <c:pt idx="1395">
                  <c:v>1445.2739999999999</c:v>
                </c:pt>
                <c:pt idx="1396">
                  <c:v>1446.058</c:v>
                </c:pt>
                <c:pt idx="1397">
                  <c:v>1446.873</c:v>
                </c:pt>
                <c:pt idx="1398">
                  <c:v>1447.6510000000001</c:v>
                </c:pt>
                <c:pt idx="1399">
                  <c:v>1448.415</c:v>
                </c:pt>
                <c:pt idx="1400">
                  <c:v>1449.2239999999999</c:v>
                </c:pt>
                <c:pt idx="1401">
                  <c:v>1450.0029999999999</c:v>
                </c:pt>
                <c:pt idx="1402">
                  <c:v>1450.8030000000001</c:v>
                </c:pt>
                <c:pt idx="1403">
                  <c:v>1451.597</c:v>
                </c:pt>
                <c:pt idx="1404">
                  <c:v>1452.3820000000001</c:v>
                </c:pt>
                <c:pt idx="1405">
                  <c:v>1453.202</c:v>
                </c:pt>
                <c:pt idx="1406">
                  <c:v>1453.9780000000001</c:v>
                </c:pt>
                <c:pt idx="1407">
                  <c:v>1454.787</c:v>
                </c:pt>
                <c:pt idx="1408">
                  <c:v>1455.5540000000001</c:v>
                </c:pt>
                <c:pt idx="1409">
                  <c:v>1456.3389999999999</c:v>
                </c:pt>
                <c:pt idx="1410">
                  <c:v>1457.125</c:v>
                </c:pt>
                <c:pt idx="1411">
                  <c:v>1457.92</c:v>
                </c:pt>
                <c:pt idx="1412">
                  <c:v>1458.694</c:v>
                </c:pt>
                <c:pt idx="1413">
                  <c:v>1459.5150000000001</c:v>
                </c:pt>
                <c:pt idx="1414">
                  <c:v>1460.328</c:v>
                </c:pt>
                <c:pt idx="1415">
                  <c:v>1461.133</c:v>
                </c:pt>
                <c:pt idx="1416">
                  <c:v>1461.9159999999999</c:v>
                </c:pt>
                <c:pt idx="1417">
                  <c:v>1462.7</c:v>
                </c:pt>
                <c:pt idx="1418">
                  <c:v>1463.4929999999999</c:v>
                </c:pt>
                <c:pt idx="1419">
                  <c:v>1464.279</c:v>
                </c:pt>
                <c:pt idx="1420">
                  <c:v>1465.0650000000001</c:v>
                </c:pt>
                <c:pt idx="1421">
                  <c:v>1465.867</c:v>
                </c:pt>
                <c:pt idx="1422">
                  <c:v>1466.646</c:v>
                </c:pt>
                <c:pt idx="1423">
                  <c:v>1467.4670000000001</c:v>
                </c:pt>
                <c:pt idx="1424">
                  <c:v>1468.2719999999999</c:v>
                </c:pt>
                <c:pt idx="1425">
                  <c:v>1469.0650000000001</c:v>
                </c:pt>
                <c:pt idx="1426">
                  <c:v>1469.8340000000001</c:v>
                </c:pt>
                <c:pt idx="1427">
                  <c:v>1470.634</c:v>
                </c:pt>
                <c:pt idx="1428">
                  <c:v>1471.4290000000001</c:v>
                </c:pt>
                <c:pt idx="1429">
                  <c:v>1472.2260000000001</c:v>
                </c:pt>
                <c:pt idx="1430">
                  <c:v>1473.0260000000001</c:v>
                </c:pt>
                <c:pt idx="1431">
                  <c:v>1473.826</c:v>
                </c:pt>
                <c:pt idx="1432">
                  <c:v>1474.62</c:v>
                </c:pt>
                <c:pt idx="1433">
                  <c:v>1475.37</c:v>
                </c:pt>
                <c:pt idx="1434">
                  <c:v>1476.1890000000001</c:v>
                </c:pt>
                <c:pt idx="1435">
                  <c:v>1476.9829999999999</c:v>
                </c:pt>
                <c:pt idx="1436">
                  <c:v>1477.7660000000001</c:v>
                </c:pt>
                <c:pt idx="1437">
                  <c:v>1478.56</c:v>
                </c:pt>
                <c:pt idx="1438">
                  <c:v>1479.3440000000001</c:v>
                </c:pt>
                <c:pt idx="1439">
                  <c:v>1480.153</c:v>
                </c:pt>
                <c:pt idx="1440">
                  <c:v>1480.9190000000001</c:v>
                </c:pt>
                <c:pt idx="1441">
                  <c:v>1481.7249999999999</c:v>
                </c:pt>
                <c:pt idx="1442">
                  <c:v>1482.489</c:v>
                </c:pt>
                <c:pt idx="1443">
                  <c:v>1483.2860000000001</c:v>
                </c:pt>
                <c:pt idx="1444">
                  <c:v>1484.0889999999999</c:v>
                </c:pt>
                <c:pt idx="1445">
                  <c:v>1484.864</c:v>
                </c:pt>
                <c:pt idx="1446">
                  <c:v>1485.6610000000001</c:v>
                </c:pt>
                <c:pt idx="1447">
                  <c:v>1486.4559999999999</c:v>
                </c:pt>
                <c:pt idx="1448">
                  <c:v>1487.259</c:v>
                </c:pt>
                <c:pt idx="1449">
                  <c:v>1488.05</c:v>
                </c:pt>
                <c:pt idx="1450">
                  <c:v>1488.825</c:v>
                </c:pt>
                <c:pt idx="1451">
                  <c:v>1489.63</c:v>
                </c:pt>
                <c:pt idx="1452">
                  <c:v>1490.413</c:v>
                </c:pt>
                <c:pt idx="1453">
                  <c:v>1491.21</c:v>
                </c:pt>
                <c:pt idx="1454">
                  <c:v>1491.9949999999999</c:v>
                </c:pt>
                <c:pt idx="1455">
                  <c:v>1492.7840000000001</c:v>
                </c:pt>
                <c:pt idx="1456">
                  <c:v>1493.5550000000001</c:v>
                </c:pt>
                <c:pt idx="1457">
                  <c:v>1494.4</c:v>
                </c:pt>
                <c:pt idx="1458">
                  <c:v>1495.1780000000001</c:v>
                </c:pt>
                <c:pt idx="1459">
                  <c:v>1495.98</c:v>
                </c:pt>
                <c:pt idx="1460">
                  <c:v>1496.7460000000001</c:v>
                </c:pt>
                <c:pt idx="1461">
                  <c:v>1497.546</c:v>
                </c:pt>
                <c:pt idx="1462">
                  <c:v>1498.3589999999999</c:v>
                </c:pt>
                <c:pt idx="1463">
                  <c:v>1499.146</c:v>
                </c:pt>
                <c:pt idx="1464">
                  <c:v>1499.953</c:v>
                </c:pt>
                <c:pt idx="1465">
                  <c:v>1500.7539999999999</c:v>
                </c:pt>
                <c:pt idx="1466">
                  <c:v>1501.547</c:v>
                </c:pt>
                <c:pt idx="1467">
                  <c:v>1502.327</c:v>
                </c:pt>
                <c:pt idx="1468">
                  <c:v>1503.11</c:v>
                </c:pt>
                <c:pt idx="1469">
                  <c:v>1503.894</c:v>
                </c:pt>
                <c:pt idx="1470">
                  <c:v>1504.6880000000001</c:v>
                </c:pt>
                <c:pt idx="1471">
                  <c:v>1505.4949999999999</c:v>
                </c:pt>
                <c:pt idx="1472">
                  <c:v>1506.288</c:v>
                </c:pt>
                <c:pt idx="1473">
                  <c:v>1507.0830000000001</c:v>
                </c:pt>
                <c:pt idx="1474">
                  <c:v>1507.854</c:v>
                </c:pt>
                <c:pt idx="1475">
                  <c:v>1508.6559999999999</c:v>
                </c:pt>
                <c:pt idx="1476">
                  <c:v>1509.44</c:v>
                </c:pt>
                <c:pt idx="1477">
                  <c:v>1510.229</c:v>
                </c:pt>
                <c:pt idx="1478">
                  <c:v>1511.0440000000001</c:v>
                </c:pt>
                <c:pt idx="1479">
                  <c:v>1511.825</c:v>
                </c:pt>
                <c:pt idx="1480">
                  <c:v>1512.614</c:v>
                </c:pt>
                <c:pt idx="1481">
                  <c:v>1513.395</c:v>
                </c:pt>
                <c:pt idx="1482">
                  <c:v>1514.1780000000001</c:v>
                </c:pt>
                <c:pt idx="1483">
                  <c:v>1514.9649999999999</c:v>
                </c:pt>
                <c:pt idx="1484">
                  <c:v>1515.749</c:v>
                </c:pt>
                <c:pt idx="1485">
                  <c:v>1516.557</c:v>
                </c:pt>
                <c:pt idx="1486">
                  <c:v>1517.357</c:v>
                </c:pt>
                <c:pt idx="1487">
                  <c:v>1518.1510000000001</c:v>
                </c:pt>
                <c:pt idx="1488">
                  <c:v>1518.9359999999999</c:v>
                </c:pt>
                <c:pt idx="1489">
                  <c:v>1519.7529999999999</c:v>
                </c:pt>
                <c:pt idx="1490">
                  <c:v>1520.5029999999999</c:v>
                </c:pt>
                <c:pt idx="1491">
                  <c:v>1521.3240000000001</c:v>
                </c:pt>
                <c:pt idx="1492">
                  <c:v>1522.1030000000001</c:v>
                </c:pt>
                <c:pt idx="1493">
                  <c:v>1522.8920000000001</c:v>
                </c:pt>
                <c:pt idx="1494">
                  <c:v>1523.6890000000001</c:v>
                </c:pt>
                <c:pt idx="1495">
                  <c:v>1524.4590000000001</c:v>
                </c:pt>
                <c:pt idx="1496">
                  <c:v>1525.2670000000001</c:v>
                </c:pt>
                <c:pt idx="1497">
                  <c:v>1526.0540000000001</c:v>
                </c:pt>
                <c:pt idx="1498">
                  <c:v>1526.848</c:v>
                </c:pt>
                <c:pt idx="1499">
                  <c:v>1527.66</c:v>
                </c:pt>
                <c:pt idx="1500">
                  <c:v>1528.4259999999999</c:v>
                </c:pt>
                <c:pt idx="1501">
                  <c:v>1529.221</c:v>
                </c:pt>
                <c:pt idx="1502">
                  <c:v>1530.001</c:v>
                </c:pt>
                <c:pt idx="1503">
                  <c:v>1530.789</c:v>
                </c:pt>
                <c:pt idx="1504">
                  <c:v>1531.568</c:v>
                </c:pt>
                <c:pt idx="1505">
                  <c:v>1532.3810000000001</c:v>
                </c:pt>
                <c:pt idx="1506">
                  <c:v>1533.18</c:v>
                </c:pt>
                <c:pt idx="1507">
                  <c:v>1533.9670000000001</c:v>
                </c:pt>
                <c:pt idx="1508">
                  <c:v>1534.7729999999999</c:v>
                </c:pt>
                <c:pt idx="1509">
                  <c:v>1535.559</c:v>
                </c:pt>
                <c:pt idx="1510">
                  <c:v>1536.356</c:v>
                </c:pt>
                <c:pt idx="1511">
                  <c:v>1537.1469999999999</c:v>
                </c:pt>
                <c:pt idx="1512">
                  <c:v>1537.9459999999999</c:v>
                </c:pt>
                <c:pt idx="1513">
                  <c:v>1538.722</c:v>
                </c:pt>
                <c:pt idx="1514">
                  <c:v>1539.5360000000001</c:v>
                </c:pt>
                <c:pt idx="1515">
                  <c:v>1540.3330000000001</c:v>
                </c:pt>
                <c:pt idx="1516">
                  <c:v>1541.1320000000001</c:v>
                </c:pt>
                <c:pt idx="1517">
                  <c:v>1541.895</c:v>
                </c:pt>
                <c:pt idx="1518">
                  <c:v>1542.702</c:v>
                </c:pt>
                <c:pt idx="1519">
                  <c:v>1543.5050000000001</c:v>
                </c:pt>
                <c:pt idx="1520">
                  <c:v>1544.309</c:v>
                </c:pt>
                <c:pt idx="1521">
                  <c:v>1545.117</c:v>
                </c:pt>
                <c:pt idx="1522">
                  <c:v>1545.9079999999999</c:v>
                </c:pt>
                <c:pt idx="1523">
                  <c:v>1546.7049999999999</c:v>
                </c:pt>
                <c:pt idx="1524">
                  <c:v>1547.471</c:v>
                </c:pt>
                <c:pt idx="1525">
                  <c:v>1548.261</c:v>
                </c:pt>
                <c:pt idx="1526">
                  <c:v>1549.0530000000001</c:v>
                </c:pt>
                <c:pt idx="1527">
                  <c:v>1549.829</c:v>
                </c:pt>
                <c:pt idx="1528">
                  <c:v>1550.6369999999999</c:v>
                </c:pt>
                <c:pt idx="1529">
                  <c:v>1551.422</c:v>
                </c:pt>
                <c:pt idx="1530">
                  <c:v>1552.2170000000001</c:v>
                </c:pt>
                <c:pt idx="1531">
                  <c:v>1553.008</c:v>
                </c:pt>
                <c:pt idx="1532">
                  <c:v>1553.82</c:v>
                </c:pt>
                <c:pt idx="1533">
                  <c:v>1554.606</c:v>
                </c:pt>
                <c:pt idx="1534">
                  <c:v>1555.0989999999999</c:v>
                </c:pt>
              </c:numCache>
            </c:numRef>
          </c:xVal>
          <c:yVal>
            <c:numRef>
              <c:f>'Side 1 CD'!$O$35:$O$1533</c:f>
              <c:numCache>
                <c:formatCode>General</c:formatCode>
                <c:ptCount val="1499"/>
                <c:pt idx="0">
                  <c:v>7.2274899999999995</c:v>
                </c:pt>
                <c:pt idx="1">
                  <c:v>7.2425199999999998</c:v>
                </c:pt>
                <c:pt idx="2">
                  <c:v>7.2053580000000004</c:v>
                </c:pt>
                <c:pt idx="3">
                  <c:v>7.2121659999999999</c:v>
                </c:pt>
                <c:pt idx="4">
                  <c:v>7.1846920000000001</c:v>
                </c:pt>
                <c:pt idx="5">
                  <c:v>7.1959600000000004</c:v>
                </c:pt>
                <c:pt idx="6">
                  <c:v>7.1932829999999992</c:v>
                </c:pt>
                <c:pt idx="7">
                  <c:v>7.1746950000000007</c:v>
                </c:pt>
                <c:pt idx="8">
                  <c:v>7.179208</c:v>
                </c:pt>
                <c:pt idx="9">
                  <c:v>7.1530750000000003</c:v>
                </c:pt>
                <c:pt idx="10">
                  <c:v>7.1531839999999995</c:v>
                </c:pt>
                <c:pt idx="11">
                  <c:v>7.1586560000000006</c:v>
                </c:pt>
                <c:pt idx="12">
                  <c:v>7.1635080000000002</c:v>
                </c:pt>
                <c:pt idx="13">
                  <c:v>7.1465610000000002</c:v>
                </c:pt>
                <c:pt idx="14">
                  <c:v>7.1163429999999996</c:v>
                </c:pt>
                <c:pt idx="15">
                  <c:v>7.128679</c:v>
                </c:pt>
                <c:pt idx="16">
                  <c:v>7.0905659999999999</c:v>
                </c:pt>
                <c:pt idx="17">
                  <c:v>7.1168639999999996</c:v>
                </c:pt>
                <c:pt idx="18">
                  <c:v>7.0997150000000007</c:v>
                </c:pt>
                <c:pt idx="19">
                  <c:v>7.0893119999999996</c:v>
                </c:pt>
                <c:pt idx="20">
                  <c:v>7.078919</c:v>
                </c:pt>
                <c:pt idx="21">
                  <c:v>7.0825129999999996</c:v>
                </c:pt>
                <c:pt idx="22">
                  <c:v>7.0779779999999999</c:v>
                </c:pt>
                <c:pt idx="23">
                  <c:v>7.071027</c:v>
                </c:pt>
                <c:pt idx="24">
                  <c:v>7.0447540000000002</c:v>
                </c:pt>
                <c:pt idx="25">
                  <c:v>7.0823590000000003</c:v>
                </c:pt>
                <c:pt idx="26">
                  <c:v>7.0118599999999995</c:v>
                </c:pt>
                <c:pt idx="27">
                  <c:v>7.0353180000000002</c:v>
                </c:pt>
                <c:pt idx="28">
                  <c:v>7.0146189999999997</c:v>
                </c:pt>
                <c:pt idx="29">
                  <c:v>6.9876800000000001</c:v>
                </c:pt>
                <c:pt idx="30">
                  <c:v>7.0172930000000004</c:v>
                </c:pt>
                <c:pt idx="31">
                  <c:v>6.9931010000000002</c:v>
                </c:pt>
                <c:pt idx="32">
                  <c:v>7.0262990000000007</c:v>
                </c:pt>
                <c:pt idx="33">
                  <c:v>6.9527929999999998</c:v>
                </c:pt>
                <c:pt idx="34">
                  <c:v>6.9508670000000006</c:v>
                </c:pt>
                <c:pt idx="35">
                  <c:v>6.9615789999999995</c:v>
                </c:pt>
                <c:pt idx="36">
                  <c:v>6.9590999999999994</c:v>
                </c:pt>
                <c:pt idx="37">
                  <c:v>6.9772690000000006</c:v>
                </c:pt>
                <c:pt idx="38">
                  <c:v>6.9084339999999997</c:v>
                </c:pt>
                <c:pt idx="39">
                  <c:v>6.9094439999999997</c:v>
                </c:pt>
                <c:pt idx="40">
                  <c:v>6.9231319999999998</c:v>
                </c:pt>
                <c:pt idx="41">
                  <c:v>6.9038919999999999</c:v>
                </c:pt>
                <c:pt idx="42">
                  <c:v>6.8912319999999996</c:v>
                </c:pt>
                <c:pt idx="43">
                  <c:v>6.8847290000000001</c:v>
                </c:pt>
                <c:pt idx="44">
                  <c:v>6.8705950000000007</c:v>
                </c:pt>
                <c:pt idx="45">
                  <c:v>6.9023510000000003</c:v>
                </c:pt>
                <c:pt idx="46">
                  <c:v>6.8831110000000004</c:v>
                </c:pt>
                <c:pt idx="47">
                  <c:v>6.8932629999999993</c:v>
                </c:pt>
                <c:pt idx="48">
                  <c:v>6.8553069999999998</c:v>
                </c:pt>
                <c:pt idx="49">
                  <c:v>6.8411530000000003</c:v>
                </c:pt>
                <c:pt idx="50">
                  <c:v>6.8216589999999995</c:v>
                </c:pt>
                <c:pt idx="51">
                  <c:v>6.804576</c:v>
                </c:pt>
                <c:pt idx="52">
                  <c:v>6.8203170000000002</c:v>
                </c:pt>
                <c:pt idx="53">
                  <c:v>6.8216010000000002</c:v>
                </c:pt>
                <c:pt idx="54">
                  <c:v>6.8093240000000002</c:v>
                </c:pt>
                <c:pt idx="55">
                  <c:v>6.7870500000000007</c:v>
                </c:pt>
                <c:pt idx="56">
                  <c:v>6.7730439999999996</c:v>
                </c:pt>
                <c:pt idx="57">
                  <c:v>6.7701780000000005</c:v>
                </c:pt>
                <c:pt idx="58">
                  <c:v>6.7480769999999994</c:v>
                </c:pt>
                <c:pt idx="59">
                  <c:v>6.7609029999999999</c:v>
                </c:pt>
                <c:pt idx="60">
                  <c:v>6.7314299999999996</c:v>
                </c:pt>
                <c:pt idx="61">
                  <c:v>6.7344050000000006</c:v>
                </c:pt>
                <c:pt idx="62">
                  <c:v>6.7051440000000007</c:v>
                </c:pt>
                <c:pt idx="63">
                  <c:v>6.7080590000000004</c:v>
                </c:pt>
                <c:pt idx="64">
                  <c:v>6.6914819999999997</c:v>
                </c:pt>
                <c:pt idx="65">
                  <c:v>6.7160820000000001</c:v>
                </c:pt>
                <c:pt idx="66">
                  <c:v>6.6703419999999998</c:v>
                </c:pt>
                <c:pt idx="67">
                  <c:v>6.6710419999999999</c:v>
                </c:pt>
                <c:pt idx="68">
                  <c:v>6.6705410000000001</c:v>
                </c:pt>
                <c:pt idx="69">
                  <c:v>6.6513059999999999</c:v>
                </c:pt>
                <c:pt idx="70">
                  <c:v>6.6652560000000003</c:v>
                </c:pt>
                <c:pt idx="71">
                  <c:v>6.6488769999999997</c:v>
                </c:pt>
                <c:pt idx="72">
                  <c:v>6.6485919999999998</c:v>
                </c:pt>
                <c:pt idx="73">
                  <c:v>6.6256440000000003</c:v>
                </c:pt>
                <c:pt idx="74">
                  <c:v>6.6234460000000004</c:v>
                </c:pt>
                <c:pt idx="75">
                  <c:v>6.6155439999999999</c:v>
                </c:pt>
                <c:pt idx="76">
                  <c:v>6.5947610000000001</c:v>
                </c:pt>
                <c:pt idx="77">
                  <c:v>6.5925580000000004</c:v>
                </c:pt>
                <c:pt idx="78">
                  <c:v>6.5865789999999995</c:v>
                </c:pt>
                <c:pt idx="79">
                  <c:v>6.6008840000000006</c:v>
                </c:pt>
                <c:pt idx="80">
                  <c:v>6.56975</c:v>
                </c:pt>
                <c:pt idx="81">
                  <c:v>6.5697150000000004</c:v>
                </c:pt>
                <c:pt idx="82">
                  <c:v>6.5779489999999994</c:v>
                </c:pt>
                <c:pt idx="83">
                  <c:v>6.5545600000000004</c:v>
                </c:pt>
                <c:pt idx="84">
                  <c:v>6.5339030000000005</c:v>
                </c:pt>
                <c:pt idx="85">
                  <c:v>6.5468379999999993</c:v>
                </c:pt>
                <c:pt idx="86">
                  <c:v>6.522761</c:v>
                </c:pt>
                <c:pt idx="87">
                  <c:v>6.5058240000000005</c:v>
                </c:pt>
                <c:pt idx="88">
                  <c:v>6.4942920000000006</c:v>
                </c:pt>
                <c:pt idx="89">
                  <c:v>6.4833699999999999</c:v>
                </c:pt>
                <c:pt idx="90">
                  <c:v>6.4692820000000006</c:v>
                </c:pt>
                <c:pt idx="91">
                  <c:v>6.4456910000000001</c:v>
                </c:pt>
                <c:pt idx="92">
                  <c:v>6.4735579999999997</c:v>
                </c:pt>
                <c:pt idx="93">
                  <c:v>6.457986</c:v>
                </c:pt>
                <c:pt idx="94">
                  <c:v>6.4759739999999999</c:v>
                </c:pt>
                <c:pt idx="95">
                  <c:v>6.4442570000000003</c:v>
                </c:pt>
                <c:pt idx="96">
                  <c:v>6.4299800000000005</c:v>
                </c:pt>
                <c:pt idx="97">
                  <c:v>6.4119270000000004</c:v>
                </c:pt>
                <c:pt idx="98">
                  <c:v>6.4071170000000004</c:v>
                </c:pt>
                <c:pt idx="99">
                  <c:v>6.3909700000000003</c:v>
                </c:pt>
                <c:pt idx="100">
                  <c:v>6.3970279999999997</c:v>
                </c:pt>
                <c:pt idx="101">
                  <c:v>6.3864150000000004</c:v>
                </c:pt>
                <c:pt idx="102">
                  <c:v>6.3793109999999995</c:v>
                </c:pt>
                <c:pt idx="103">
                  <c:v>6.3454709999999999</c:v>
                </c:pt>
                <c:pt idx="104">
                  <c:v>6.3568479999999994</c:v>
                </c:pt>
                <c:pt idx="105">
                  <c:v>6.3455450000000004</c:v>
                </c:pt>
                <c:pt idx="106">
                  <c:v>6.3404849999999993</c:v>
                </c:pt>
                <c:pt idx="107">
                  <c:v>6.345402</c:v>
                </c:pt>
                <c:pt idx="108">
                  <c:v>6.3129109999999997</c:v>
                </c:pt>
                <c:pt idx="109">
                  <c:v>6.3247669999999996</c:v>
                </c:pt>
                <c:pt idx="110">
                  <c:v>6.310092</c:v>
                </c:pt>
                <c:pt idx="111">
                  <c:v>6.2771319999999999</c:v>
                </c:pt>
                <c:pt idx="112">
                  <c:v>6.2808830000000002</c:v>
                </c:pt>
                <c:pt idx="113">
                  <c:v>6.2729500000000007</c:v>
                </c:pt>
                <c:pt idx="114">
                  <c:v>6.2528259999999998</c:v>
                </c:pt>
                <c:pt idx="115">
                  <c:v>6.2617029999999998</c:v>
                </c:pt>
                <c:pt idx="116">
                  <c:v>6.2430810000000001</c:v>
                </c:pt>
                <c:pt idx="117">
                  <c:v>6.2447900000000001</c:v>
                </c:pt>
                <c:pt idx="118">
                  <c:v>6.2495440000000002</c:v>
                </c:pt>
                <c:pt idx="119">
                  <c:v>6.2217339999999997</c:v>
                </c:pt>
                <c:pt idx="120">
                  <c:v>6.209276</c:v>
                </c:pt>
                <c:pt idx="121">
                  <c:v>6.2132040000000002</c:v>
                </c:pt>
                <c:pt idx="122">
                  <c:v>6.1951369999999999</c:v>
                </c:pt>
                <c:pt idx="123">
                  <c:v>6.1951470000000004</c:v>
                </c:pt>
                <c:pt idx="124">
                  <c:v>6.1838289999999994</c:v>
                </c:pt>
                <c:pt idx="125">
                  <c:v>6.1861670000000002</c:v>
                </c:pt>
                <c:pt idx="126">
                  <c:v>6.1681520000000001</c:v>
                </c:pt>
                <c:pt idx="127">
                  <c:v>6.1898109999999997</c:v>
                </c:pt>
                <c:pt idx="128">
                  <c:v>6.1644230000000002</c:v>
                </c:pt>
                <c:pt idx="129">
                  <c:v>6.1348890000000003</c:v>
                </c:pt>
                <c:pt idx="130">
                  <c:v>6.1325470000000006</c:v>
                </c:pt>
                <c:pt idx="131">
                  <c:v>6.1510290000000003</c:v>
                </c:pt>
                <c:pt idx="132">
                  <c:v>6.1227260000000001</c:v>
                </c:pt>
                <c:pt idx="133">
                  <c:v>6.0945599999999995</c:v>
                </c:pt>
                <c:pt idx="134">
                  <c:v>6.0978460000000005</c:v>
                </c:pt>
                <c:pt idx="135">
                  <c:v>6.0943629999999995</c:v>
                </c:pt>
                <c:pt idx="136">
                  <c:v>6.0729480000000002</c:v>
                </c:pt>
                <c:pt idx="137">
                  <c:v>6.0819580000000002</c:v>
                </c:pt>
                <c:pt idx="138">
                  <c:v>6.0486930000000001</c:v>
                </c:pt>
                <c:pt idx="139">
                  <c:v>6.0812200000000001</c:v>
                </c:pt>
                <c:pt idx="140">
                  <c:v>6.0777130000000001</c:v>
                </c:pt>
                <c:pt idx="141">
                  <c:v>6.0403120000000001</c:v>
                </c:pt>
                <c:pt idx="142">
                  <c:v>6.0321620000000005</c:v>
                </c:pt>
                <c:pt idx="143">
                  <c:v>6.027641</c:v>
                </c:pt>
                <c:pt idx="144">
                  <c:v>6.0119899999999999</c:v>
                </c:pt>
                <c:pt idx="145">
                  <c:v>6.0350339999999996</c:v>
                </c:pt>
                <c:pt idx="146">
                  <c:v>5.9975130000000005</c:v>
                </c:pt>
                <c:pt idx="147">
                  <c:v>5.9903690000000003</c:v>
                </c:pt>
                <c:pt idx="148">
                  <c:v>5.989357</c:v>
                </c:pt>
                <c:pt idx="149">
                  <c:v>5.9612210000000001</c:v>
                </c:pt>
                <c:pt idx="150">
                  <c:v>5.9857749999999994</c:v>
                </c:pt>
                <c:pt idx="151">
                  <c:v>5.9282780000000006</c:v>
                </c:pt>
                <c:pt idx="152">
                  <c:v>5.984356</c:v>
                </c:pt>
                <c:pt idx="153">
                  <c:v>5.9179829999999995</c:v>
                </c:pt>
                <c:pt idx="154">
                  <c:v>5.9317130000000002</c:v>
                </c:pt>
                <c:pt idx="155">
                  <c:v>5.9350369999999995</c:v>
                </c:pt>
                <c:pt idx="156">
                  <c:v>5.9138450000000002</c:v>
                </c:pt>
                <c:pt idx="157">
                  <c:v>5.9115900000000003</c:v>
                </c:pt>
                <c:pt idx="158">
                  <c:v>5.8954710000000006</c:v>
                </c:pt>
                <c:pt idx="159">
                  <c:v>5.9113150000000001</c:v>
                </c:pt>
                <c:pt idx="160">
                  <c:v>5.8612319999999993</c:v>
                </c:pt>
                <c:pt idx="161">
                  <c:v>5.8643190000000001</c:v>
                </c:pt>
                <c:pt idx="162">
                  <c:v>5.8486130000000003</c:v>
                </c:pt>
                <c:pt idx="163">
                  <c:v>5.8428269999999998</c:v>
                </c:pt>
                <c:pt idx="164">
                  <c:v>5.8375560000000002</c:v>
                </c:pt>
                <c:pt idx="165">
                  <c:v>5.8328039999999994</c:v>
                </c:pt>
                <c:pt idx="166">
                  <c:v>5.8261970000000005</c:v>
                </c:pt>
                <c:pt idx="167">
                  <c:v>5.817062</c:v>
                </c:pt>
                <c:pt idx="168">
                  <c:v>5.8285869999999997</c:v>
                </c:pt>
                <c:pt idx="169">
                  <c:v>5.8065389999999999</c:v>
                </c:pt>
                <c:pt idx="170">
                  <c:v>5.7888809999999999</c:v>
                </c:pt>
                <c:pt idx="171">
                  <c:v>5.7872669999999999</c:v>
                </c:pt>
                <c:pt idx="172">
                  <c:v>5.7882679999999995</c:v>
                </c:pt>
                <c:pt idx="173">
                  <c:v>5.7623680000000004</c:v>
                </c:pt>
                <c:pt idx="174">
                  <c:v>5.7624379999999995</c:v>
                </c:pt>
                <c:pt idx="175">
                  <c:v>5.75047</c:v>
                </c:pt>
                <c:pt idx="176">
                  <c:v>5.7351099999999997</c:v>
                </c:pt>
                <c:pt idx="177">
                  <c:v>5.7426649999999997</c:v>
                </c:pt>
                <c:pt idx="178">
                  <c:v>5.7045909999999997</c:v>
                </c:pt>
                <c:pt idx="179">
                  <c:v>5.7120379999999997</c:v>
                </c:pt>
                <c:pt idx="180">
                  <c:v>5.7099530000000005</c:v>
                </c:pt>
                <c:pt idx="181">
                  <c:v>5.7141540000000006</c:v>
                </c:pt>
                <c:pt idx="182">
                  <c:v>5.7343730000000006</c:v>
                </c:pt>
                <c:pt idx="183">
                  <c:v>5.7099489999999999</c:v>
                </c:pt>
                <c:pt idx="184">
                  <c:v>5.6832130000000003</c:v>
                </c:pt>
                <c:pt idx="185">
                  <c:v>5.688091</c:v>
                </c:pt>
                <c:pt idx="186">
                  <c:v>5.6643520000000001</c:v>
                </c:pt>
                <c:pt idx="187">
                  <c:v>5.6826470000000002</c:v>
                </c:pt>
                <c:pt idx="188">
                  <c:v>5.6541580000000007</c:v>
                </c:pt>
                <c:pt idx="189">
                  <c:v>5.6706300000000001</c:v>
                </c:pt>
                <c:pt idx="190">
                  <c:v>5.6168000000000005</c:v>
                </c:pt>
                <c:pt idx="191">
                  <c:v>5.6057290000000002</c:v>
                </c:pt>
                <c:pt idx="192">
                  <c:v>5.6257190000000001</c:v>
                </c:pt>
                <c:pt idx="193">
                  <c:v>5.5785450000000001</c:v>
                </c:pt>
                <c:pt idx="194">
                  <c:v>5.5888310000000008</c:v>
                </c:pt>
                <c:pt idx="195">
                  <c:v>5.5950430000000004</c:v>
                </c:pt>
                <c:pt idx="196">
                  <c:v>5.5498279999999998</c:v>
                </c:pt>
                <c:pt idx="197">
                  <c:v>5.5783130000000005</c:v>
                </c:pt>
                <c:pt idx="198">
                  <c:v>5.5350530000000004</c:v>
                </c:pt>
                <c:pt idx="199">
                  <c:v>5.550592</c:v>
                </c:pt>
                <c:pt idx="200">
                  <c:v>5.5325920000000002</c:v>
                </c:pt>
                <c:pt idx="201">
                  <c:v>5.5210330000000001</c:v>
                </c:pt>
                <c:pt idx="202">
                  <c:v>5.5429589999999997</c:v>
                </c:pt>
                <c:pt idx="203">
                  <c:v>5.5163640000000003</c:v>
                </c:pt>
                <c:pt idx="204">
                  <c:v>5.5259840000000002</c:v>
                </c:pt>
                <c:pt idx="205">
                  <c:v>5.489725</c:v>
                </c:pt>
                <c:pt idx="206">
                  <c:v>5.4808750000000002</c:v>
                </c:pt>
                <c:pt idx="207">
                  <c:v>5.4917420000000003</c:v>
                </c:pt>
                <c:pt idx="208">
                  <c:v>5.4651120000000004</c:v>
                </c:pt>
                <c:pt idx="209">
                  <c:v>5.4820269999999995</c:v>
                </c:pt>
                <c:pt idx="210">
                  <c:v>5.4509160000000003</c:v>
                </c:pt>
                <c:pt idx="211">
                  <c:v>5.4383319999999999</c:v>
                </c:pt>
                <c:pt idx="212">
                  <c:v>5.4295640000000001</c:v>
                </c:pt>
                <c:pt idx="213">
                  <c:v>5.4308359999999993</c:v>
                </c:pt>
                <c:pt idx="214">
                  <c:v>5.4155129999999998</c:v>
                </c:pt>
                <c:pt idx="215">
                  <c:v>5.4208099999999995</c:v>
                </c:pt>
                <c:pt idx="216">
                  <c:v>5.4061179999999993</c:v>
                </c:pt>
                <c:pt idx="217">
                  <c:v>5.3873009999999999</c:v>
                </c:pt>
                <c:pt idx="218">
                  <c:v>5.3802129999999995</c:v>
                </c:pt>
                <c:pt idx="219">
                  <c:v>5.3936589999999995</c:v>
                </c:pt>
                <c:pt idx="220">
                  <c:v>5.3486029999999998</c:v>
                </c:pt>
                <c:pt idx="221">
                  <c:v>5.3563109999999998</c:v>
                </c:pt>
                <c:pt idx="222">
                  <c:v>5.3475840000000003</c:v>
                </c:pt>
                <c:pt idx="223">
                  <c:v>5.3349599999999997</c:v>
                </c:pt>
                <c:pt idx="224">
                  <c:v>5.3460400000000003</c:v>
                </c:pt>
                <c:pt idx="225">
                  <c:v>5.31081</c:v>
                </c:pt>
                <c:pt idx="226">
                  <c:v>5.3249929999999992</c:v>
                </c:pt>
                <c:pt idx="227">
                  <c:v>5.3267850000000001</c:v>
                </c:pt>
                <c:pt idx="228">
                  <c:v>5.3178149999999995</c:v>
                </c:pt>
                <c:pt idx="229">
                  <c:v>5.2945640000000003</c:v>
                </c:pt>
                <c:pt idx="230">
                  <c:v>5.2650790000000001</c:v>
                </c:pt>
                <c:pt idx="231">
                  <c:v>5.2816400000000003</c:v>
                </c:pt>
                <c:pt idx="232">
                  <c:v>5.2426949999999994</c:v>
                </c:pt>
                <c:pt idx="233">
                  <c:v>5.2406899999999998</c:v>
                </c:pt>
                <c:pt idx="234">
                  <c:v>5.2561169999999997</c:v>
                </c:pt>
                <c:pt idx="235">
                  <c:v>5.2311170000000002</c:v>
                </c:pt>
                <c:pt idx="236">
                  <c:v>5.2520519999999999</c:v>
                </c:pt>
                <c:pt idx="237">
                  <c:v>5.2429490000000003</c:v>
                </c:pt>
                <c:pt idx="238">
                  <c:v>5.1966559999999999</c:v>
                </c:pt>
                <c:pt idx="239">
                  <c:v>5.1990619999999996</c:v>
                </c:pt>
                <c:pt idx="240">
                  <c:v>5.1768209999999995</c:v>
                </c:pt>
                <c:pt idx="241">
                  <c:v>5.1715179999999998</c:v>
                </c:pt>
                <c:pt idx="242">
                  <c:v>5.1716420000000003</c:v>
                </c:pt>
                <c:pt idx="243">
                  <c:v>5.1562869999999998</c:v>
                </c:pt>
                <c:pt idx="244">
                  <c:v>5.1400630000000005</c:v>
                </c:pt>
                <c:pt idx="245">
                  <c:v>5.1617220000000001</c:v>
                </c:pt>
                <c:pt idx="246">
                  <c:v>5.1330610000000005</c:v>
                </c:pt>
                <c:pt idx="247">
                  <c:v>5.122007</c:v>
                </c:pt>
                <c:pt idx="248">
                  <c:v>5.1150690000000001</c:v>
                </c:pt>
                <c:pt idx="249">
                  <c:v>5.1309419999999992</c:v>
                </c:pt>
                <c:pt idx="250">
                  <c:v>5.1528910000000003</c:v>
                </c:pt>
                <c:pt idx="251">
                  <c:v>5.0772460000000006</c:v>
                </c:pt>
                <c:pt idx="252">
                  <c:v>5.1071399999999993</c:v>
                </c:pt>
                <c:pt idx="253">
                  <c:v>5.0671590000000002</c:v>
                </c:pt>
                <c:pt idx="254">
                  <c:v>5.0410079999999997</c:v>
                </c:pt>
                <c:pt idx="255">
                  <c:v>5.0594230000000007</c:v>
                </c:pt>
                <c:pt idx="256">
                  <c:v>5.0325030000000002</c:v>
                </c:pt>
                <c:pt idx="257">
                  <c:v>5.0342219999999998</c:v>
                </c:pt>
                <c:pt idx="258">
                  <c:v>5.0411970000000004</c:v>
                </c:pt>
                <c:pt idx="259">
                  <c:v>5.0182080000000004</c:v>
                </c:pt>
                <c:pt idx="260">
                  <c:v>4.9975369999999995</c:v>
                </c:pt>
                <c:pt idx="261">
                  <c:v>4.997401</c:v>
                </c:pt>
                <c:pt idx="262">
                  <c:v>4.9795059999999998</c:v>
                </c:pt>
                <c:pt idx="263">
                  <c:v>4.9898420000000003</c:v>
                </c:pt>
                <c:pt idx="264">
                  <c:v>4.9763920000000006</c:v>
                </c:pt>
                <c:pt idx="265">
                  <c:v>4.9570289999999995</c:v>
                </c:pt>
                <c:pt idx="266">
                  <c:v>4.9437949999999997</c:v>
                </c:pt>
                <c:pt idx="267">
                  <c:v>4.9332010000000004</c:v>
                </c:pt>
                <c:pt idx="268">
                  <c:v>4.9336039999999999</c:v>
                </c:pt>
                <c:pt idx="269">
                  <c:v>4.9107320000000003</c:v>
                </c:pt>
                <c:pt idx="270">
                  <c:v>4.9240079999999997</c:v>
                </c:pt>
                <c:pt idx="271">
                  <c:v>4.9140670000000002</c:v>
                </c:pt>
                <c:pt idx="272">
                  <c:v>4.9117069999999998</c:v>
                </c:pt>
                <c:pt idx="273">
                  <c:v>4.9344929999999998</c:v>
                </c:pt>
                <c:pt idx="274">
                  <c:v>4.878241</c:v>
                </c:pt>
                <c:pt idx="275">
                  <c:v>4.8928760000000002</c:v>
                </c:pt>
                <c:pt idx="276">
                  <c:v>4.8600579999999995</c:v>
                </c:pt>
                <c:pt idx="277">
                  <c:v>4.854387</c:v>
                </c:pt>
                <c:pt idx="278">
                  <c:v>4.8766879999999997</c:v>
                </c:pt>
                <c:pt idx="279">
                  <c:v>4.8663650000000001</c:v>
                </c:pt>
                <c:pt idx="280">
                  <c:v>4.8466700000000005</c:v>
                </c:pt>
                <c:pt idx="281">
                  <c:v>4.8295389999999996</c:v>
                </c:pt>
                <c:pt idx="282">
                  <c:v>4.7931369999999998</c:v>
                </c:pt>
                <c:pt idx="283">
                  <c:v>4.7974319999999997</c:v>
                </c:pt>
                <c:pt idx="284">
                  <c:v>4.7881990000000005</c:v>
                </c:pt>
                <c:pt idx="285">
                  <c:v>4.7759359999999997</c:v>
                </c:pt>
                <c:pt idx="286">
                  <c:v>4.7793559999999999</c:v>
                </c:pt>
                <c:pt idx="287">
                  <c:v>4.7705229999999998</c:v>
                </c:pt>
                <c:pt idx="288">
                  <c:v>4.7718060000000007</c:v>
                </c:pt>
                <c:pt idx="289">
                  <c:v>4.719875</c:v>
                </c:pt>
                <c:pt idx="290">
                  <c:v>4.7306119999999998</c:v>
                </c:pt>
                <c:pt idx="291">
                  <c:v>4.7004869999999999</c:v>
                </c:pt>
                <c:pt idx="292">
                  <c:v>4.7133769999999995</c:v>
                </c:pt>
                <c:pt idx="293">
                  <c:v>4.693225</c:v>
                </c:pt>
                <c:pt idx="294">
                  <c:v>4.6860710000000001</c:v>
                </c:pt>
                <c:pt idx="295">
                  <c:v>4.6797620000000002</c:v>
                </c:pt>
                <c:pt idx="296">
                  <c:v>4.648358</c:v>
                </c:pt>
                <c:pt idx="297">
                  <c:v>4.6596260000000003</c:v>
                </c:pt>
                <c:pt idx="298">
                  <c:v>4.6603240000000001</c:v>
                </c:pt>
                <c:pt idx="299">
                  <c:v>4.6320150000000009</c:v>
                </c:pt>
                <c:pt idx="300">
                  <c:v>4.6332069999999996</c:v>
                </c:pt>
                <c:pt idx="301">
                  <c:v>4.6307580000000002</c:v>
                </c:pt>
                <c:pt idx="302">
                  <c:v>4.6169039999999999</c:v>
                </c:pt>
                <c:pt idx="303">
                  <c:v>4.6198390000000007</c:v>
                </c:pt>
                <c:pt idx="304">
                  <c:v>4.6084840000000007</c:v>
                </c:pt>
                <c:pt idx="305">
                  <c:v>4.6116429999999999</c:v>
                </c:pt>
                <c:pt idx="306">
                  <c:v>4.6063700000000001</c:v>
                </c:pt>
                <c:pt idx="307">
                  <c:v>4.6033390000000001</c:v>
                </c:pt>
                <c:pt idx="308">
                  <c:v>4.5844249999999995</c:v>
                </c:pt>
                <c:pt idx="309">
                  <c:v>4.5368300000000001</c:v>
                </c:pt>
                <c:pt idx="310">
                  <c:v>4.5708790000000006</c:v>
                </c:pt>
                <c:pt idx="311">
                  <c:v>4.5206920000000004</c:v>
                </c:pt>
                <c:pt idx="312">
                  <c:v>4.5280440000000004</c:v>
                </c:pt>
                <c:pt idx="313">
                  <c:v>4.5023959999999992</c:v>
                </c:pt>
                <c:pt idx="314">
                  <c:v>4.4867330000000001</c:v>
                </c:pt>
                <c:pt idx="315">
                  <c:v>4.4981720000000003</c:v>
                </c:pt>
                <c:pt idx="316">
                  <c:v>4.4840410000000004</c:v>
                </c:pt>
                <c:pt idx="317">
                  <c:v>4.479355</c:v>
                </c:pt>
                <c:pt idx="318">
                  <c:v>4.4586620000000003</c:v>
                </c:pt>
                <c:pt idx="319">
                  <c:v>4.4360840000000001</c:v>
                </c:pt>
                <c:pt idx="320">
                  <c:v>4.4477419999999999</c:v>
                </c:pt>
                <c:pt idx="321">
                  <c:v>4.4188719999999995</c:v>
                </c:pt>
                <c:pt idx="322">
                  <c:v>4.4498429999999995</c:v>
                </c:pt>
                <c:pt idx="323">
                  <c:v>4.4155730000000002</c:v>
                </c:pt>
                <c:pt idx="324">
                  <c:v>4.4031399999999996</c:v>
                </c:pt>
                <c:pt idx="325">
                  <c:v>4.4013650000000002</c:v>
                </c:pt>
                <c:pt idx="326">
                  <c:v>4.3781360000000005</c:v>
                </c:pt>
                <c:pt idx="327">
                  <c:v>4.3687009999999997</c:v>
                </c:pt>
                <c:pt idx="328">
                  <c:v>4.3640879999999997</c:v>
                </c:pt>
                <c:pt idx="329">
                  <c:v>4.3403580000000002</c:v>
                </c:pt>
                <c:pt idx="330">
                  <c:v>4.3458230000000002</c:v>
                </c:pt>
                <c:pt idx="331">
                  <c:v>4.3201010000000002</c:v>
                </c:pt>
                <c:pt idx="332">
                  <c:v>4.3291170000000001</c:v>
                </c:pt>
                <c:pt idx="333">
                  <c:v>4.3285409999999995</c:v>
                </c:pt>
                <c:pt idx="334">
                  <c:v>4.3023050000000005</c:v>
                </c:pt>
                <c:pt idx="335">
                  <c:v>4.3050130000000006</c:v>
                </c:pt>
                <c:pt idx="336">
                  <c:v>4.2771509999999999</c:v>
                </c:pt>
                <c:pt idx="337">
                  <c:v>4.2819799999999999</c:v>
                </c:pt>
                <c:pt idx="338">
                  <c:v>4.2733260000000008</c:v>
                </c:pt>
                <c:pt idx="339">
                  <c:v>4.3016519999999998</c:v>
                </c:pt>
                <c:pt idx="340">
                  <c:v>4.2570069999999998</c:v>
                </c:pt>
                <c:pt idx="341">
                  <c:v>4.2625919999999997</c:v>
                </c:pt>
                <c:pt idx="342">
                  <c:v>4.2499459999999996</c:v>
                </c:pt>
                <c:pt idx="343">
                  <c:v>4.2320739999999999</c:v>
                </c:pt>
                <c:pt idx="344">
                  <c:v>4.2333910000000001</c:v>
                </c:pt>
                <c:pt idx="345">
                  <c:v>4.2089060000000007</c:v>
                </c:pt>
                <c:pt idx="346">
                  <c:v>4.1872790000000002</c:v>
                </c:pt>
                <c:pt idx="347">
                  <c:v>4.1890489999999998</c:v>
                </c:pt>
                <c:pt idx="348">
                  <c:v>4.1945620000000003</c:v>
                </c:pt>
                <c:pt idx="349">
                  <c:v>4.1631200000000002</c:v>
                </c:pt>
                <c:pt idx="350">
                  <c:v>4.1527349999999998</c:v>
                </c:pt>
                <c:pt idx="351">
                  <c:v>4.1486739999999998</c:v>
                </c:pt>
                <c:pt idx="352">
                  <c:v>4.1409129999999994</c:v>
                </c:pt>
                <c:pt idx="353">
                  <c:v>4.1276239999999991</c:v>
                </c:pt>
                <c:pt idx="354">
                  <c:v>4.1167549999999995</c:v>
                </c:pt>
                <c:pt idx="355">
                  <c:v>4.1032799999999998</c:v>
                </c:pt>
                <c:pt idx="356">
                  <c:v>4.0942360000000004</c:v>
                </c:pt>
                <c:pt idx="357">
                  <c:v>4.0815160000000006</c:v>
                </c:pt>
                <c:pt idx="358">
                  <c:v>4.0888430000000007</c:v>
                </c:pt>
                <c:pt idx="359">
                  <c:v>4.0837380000000003</c:v>
                </c:pt>
                <c:pt idx="360">
                  <c:v>4.0581390000000006</c:v>
                </c:pt>
                <c:pt idx="361">
                  <c:v>4.0434739999999998</c:v>
                </c:pt>
                <c:pt idx="362">
                  <c:v>4.0407169999999999</c:v>
                </c:pt>
                <c:pt idx="363">
                  <c:v>4.0159609999999999</c:v>
                </c:pt>
                <c:pt idx="364">
                  <c:v>4.026275</c:v>
                </c:pt>
                <c:pt idx="365">
                  <c:v>4.0142380000000006</c:v>
                </c:pt>
                <c:pt idx="366">
                  <c:v>4.0129460000000003</c:v>
                </c:pt>
                <c:pt idx="367">
                  <c:v>4.0120480000000001</c:v>
                </c:pt>
                <c:pt idx="368">
                  <c:v>3.9779190000000004</c:v>
                </c:pt>
                <c:pt idx="369">
                  <c:v>3.9682840000000001</c:v>
                </c:pt>
                <c:pt idx="370">
                  <c:v>3.9735130000000001</c:v>
                </c:pt>
                <c:pt idx="371">
                  <c:v>3.9539060000000004</c:v>
                </c:pt>
                <c:pt idx="372">
                  <c:v>3.94414</c:v>
                </c:pt>
                <c:pt idx="373">
                  <c:v>3.9310160000000001</c:v>
                </c:pt>
                <c:pt idx="374">
                  <c:v>3.9625679999999996</c:v>
                </c:pt>
                <c:pt idx="375">
                  <c:v>3.9276899999999997</c:v>
                </c:pt>
                <c:pt idx="376">
                  <c:v>3.8973249999999999</c:v>
                </c:pt>
                <c:pt idx="377">
                  <c:v>3.8865180000000001</c:v>
                </c:pt>
                <c:pt idx="378">
                  <c:v>3.900604</c:v>
                </c:pt>
                <c:pt idx="379">
                  <c:v>3.8849079999999998</c:v>
                </c:pt>
                <c:pt idx="380">
                  <c:v>3.8543880000000001</c:v>
                </c:pt>
                <c:pt idx="381">
                  <c:v>3.8570899999999999</c:v>
                </c:pt>
                <c:pt idx="382">
                  <c:v>3.8523049999999999</c:v>
                </c:pt>
                <c:pt idx="383">
                  <c:v>3.845971</c:v>
                </c:pt>
                <c:pt idx="384">
                  <c:v>3.8247649999999997</c:v>
                </c:pt>
                <c:pt idx="385">
                  <c:v>3.84755</c:v>
                </c:pt>
                <c:pt idx="386">
                  <c:v>3.8455630000000003</c:v>
                </c:pt>
                <c:pt idx="387">
                  <c:v>3.8089919999999999</c:v>
                </c:pt>
                <c:pt idx="388">
                  <c:v>3.8222020000000003</c:v>
                </c:pt>
                <c:pt idx="389">
                  <c:v>3.7903199999999999</c:v>
                </c:pt>
                <c:pt idx="390">
                  <c:v>3.8032209999999997</c:v>
                </c:pt>
                <c:pt idx="391">
                  <c:v>3.7769409999999999</c:v>
                </c:pt>
                <c:pt idx="392">
                  <c:v>3.7711949999999996</c:v>
                </c:pt>
                <c:pt idx="393">
                  <c:v>3.7675719999999999</c:v>
                </c:pt>
                <c:pt idx="394">
                  <c:v>3.7507629999999996</c:v>
                </c:pt>
                <c:pt idx="395">
                  <c:v>3.7385849999999996</c:v>
                </c:pt>
                <c:pt idx="396">
                  <c:v>3.7281219999999999</c:v>
                </c:pt>
                <c:pt idx="397">
                  <c:v>3.7415230000000004</c:v>
                </c:pt>
                <c:pt idx="398">
                  <c:v>3.7075149999999994</c:v>
                </c:pt>
                <c:pt idx="399">
                  <c:v>3.6984959999999996</c:v>
                </c:pt>
                <c:pt idx="400">
                  <c:v>3.691039</c:v>
                </c:pt>
                <c:pt idx="401">
                  <c:v>3.6814800000000001</c:v>
                </c:pt>
                <c:pt idx="402">
                  <c:v>3.6874059999999997</c:v>
                </c:pt>
                <c:pt idx="403">
                  <c:v>3.6691220000000002</c:v>
                </c:pt>
                <c:pt idx="404">
                  <c:v>3.6599400000000002</c:v>
                </c:pt>
                <c:pt idx="405">
                  <c:v>3.6550389999999999</c:v>
                </c:pt>
                <c:pt idx="406">
                  <c:v>3.6262509999999994</c:v>
                </c:pt>
                <c:pt idx="407">
                  <c:v>3.6372809999999998</c:v>
                </c:pt>
                <c:pt idx="408">
                  <c:v>3.6285529999999997</c:v>
                </c:pt>
                <c:pt idx="409">
                  <c:v>3.6103839999999998</c:v>
                </c:pt>
                <c:pt idx="410">
                  <c:v>3.600689</c:v>
                </c:pt>
                <c:pt idx="411">
                  <c:v>3.5846140000000002</c:v>
                </c:pt>
                <c:pt idx="412">
                  <c:v>3.6018560000000002</c:v>
                </c:pt>
                <c:pt idx="413">
                  <c:v>3.5728410000000004</c:v>
                </c:pt>
                <c:pt idx="414">
                  <c:v>3.5760709999999998</c:v>
                </c:pt>
                <c:pt idx="415">
                  <c:v>3.5462700000000003</c:v>
                </c:pt>
                <c:pt idx="416">
                  <c:v>3.5426549999999999</c:v>
                </c:pt>
                <c:pt idx="417">
                  <c:v>3.5229520000000005</c:v>
                </c:pt>
                <c:pt idx="418">
                  <c:v>3.5179109999999998</c:v>
                </c:pt>
                <c:pt idx="419">
                  <c:v>3.5045270000000004</c:v>
                </c:pt>
                <c:pt idx="420">
                  <c:v>3.5062470000000001</c:v>
                </c:pt>
                <c:pt idx="421">
                  <c:v>3.5156710000000002</c:v>
                </c:pt>
                <c:pt idx="422">
                  <c:v>3.4964629999999999</c:v>
                </c:pt>
                <c:pt idx="423">
                  <c:v>3.4828760000000001</c:v>
                </c:pt>
                <c:pt idx="424">
                  <c:v>3.4649740000000002</c:v>
                </c:pt>
                <c:pt idx="425">
                  <c:v>3.47716</c:v>
                </c:pt>
                <c:pt idx="426">
                  <c:v>3.4579619999999998</c:v>
                </c:pt>
                <c:pt idx="427">
                  <c:v>3.4830809999999994</c:v>
                </c:pt>
                <c:pt idx="428">
                  <c:v>3.4575040000000001</c:v>
                </c:pt>
                <c:pt idx="429">
                  <c:v>3.4331100000000001</c:v>
                </c:pt>
                <c:pt idx="430">
                  <c:v>3.433592</c:v>
                </c:pt>
                <c:pt idx="431">
                  <c:v>3.4344199999999998</c:v>
                </c:pt>
                <c:pt idx="432">
                  <c:v>3.4234329999999997</c:v>
                </c:pt>
                <c:pt idx="433">
                  <c:v>3.4437589999999996</c:v>
                </c:pt>
                <c:pt idx="434">
                  <c:v>3.3847499999999999</c:v>
                </c:pt>
                <c:pt idx="435">
                  <c:v>3.3967599999999996</c:v>
                </c:pt>
                <c:pt idx="436">
                  <c:v>3.354422</c:v>
                </c:pt>
                <c:pt idx="437">
                  <c:v>3.3714480000000004</c:v>
                </c:pt>
                <c:pt idx="438">
                  <c:v>3.3784970000000003</c:v>
                </c:pt>
                <c:pt idx="439">
                  <c:v>3.3380439999999996</c:v>
                </c:pt>
                <c:pt idx="440">
                  <c:v>3.3366699999999998</c:v>
                </c:pt>
                <c:pt idx="441">
                  <c:v>3.330533</c:v>
                </c:pt>
                <c:pt idx="442">
                  <c:v>3.3224509999999996</c:v>
                </c:pt>
                <c:pt idx="443">
                  <c:v>3.3334199999999998</c:v>
                </c:pt>
                <c:pt idx="444">
                  <c:v>3.2916939999999997</c:v>
                </c:pt>
                <c:pt idx="445">
                  <c:v>3.336862</c:v>
                </c:pt>
                <c:pt idx="446">
                  <c:v>3.3079940000000003</c:v>
                </c:pt>
                <c:pt idx="447">
                  <c:v>3.293463</c:v>
                </c:pt>
                <c:pt idx="448">
                  <c:v>3.3103140000000004</c:v>
                </c:pt>
                <c:pt idx="449">
                  <c:v>3.2692269999999994</c:v>
                </c:pt>
                <c:pt idx="450">
                  <c:v>3.266645</c:v>
                </c:pt>
                <c:pt idx="451">
                  <c:v>3.251325</c:v>
                </c:pt>
                <c:pt idx="452">
                  <c:v>3.2458630000000004</c:v>
                </c:pt>
                <c:pt idx="453">
                  <c:v>3.2375009999999995</c:v>
                </c:pt>
                <c:pt idx="454">
                  <c:v>3.2115729999999996</c:v>
                </c:pt>
                <c:pt idx="455">
                  <c:v>3.2083169999999996</c:v>
                </c:pt>
                <c:pt idx="456">
                  <c:v>3.1930280000000004</c:v>
                </c:pt>
                <c:pt idx="457">
                  <c:v>3.1981219999999997</c:v>
                </c:pt>
                <c:pt idx="458">
                  <c:v>3.1915179999999999</c:v>
                </c:pt>
                <c:pt idx="459">
                  <c:v>3.1710909999999997</c:v>
                </c:pt>
                <c:pt idx="460">
                  <c:v>3.1914459999999996</c:v>
                </c:pt>
                <c:pt idx="461">
                  <c:v>3.1774809999999998</c:v>
                </c:pt>
                <c:pt idx="462">
                  <c:v>3.1647189999999998</c:v>
                </c:pt>
                <c:pt idx="463">
                  <c:v>3.1365559999999997</c:v>
                </c:pt>
                <c:pt idx="464">
                  <c:v>3.136584</c:v>
                </c:pt>
                <c:pt idx="465">
                  <c:v>3.170172</c:v>
                </c:pt>
                <c:pt idx="466">
                  <c:v>3.1279419999999996</c:v>
                </c:pt>
                <c:pt idx="467">
                  <c:v>3.1332230000000001</c:v>
                </c:pt>
                <c:pt idx="468">
                  <c:v>3.1058789999999998</c:v>
                </c:pt>
                <c:pt idx="469">
                  <c:v>3.1127020000000005</c:v>
                </c:pt>
                <c:pt idx="470">
                  <c:v>3.0959490000000001</c:v>
                </c:pt>
                <c:pt idx="471">
                  <c:v>3.0974559999999998</c:v>
                </c:pt>
                <c:pt idx="472">
                  <c:v>3.0725519999999999</c:v>
                </c:pt>
                <c:pt idx="473">
                  <c:v>3.0727010000000003</c:v>
                </c:pt>
                <c:pt idx="474">
                  <c:v>3.0441129999999998</c:v>
                </c:pt>
                <c:pt idx="475">
                  <c:v>3.0313260000000004</c:v>
                </c:pt>
                <c:pt idx="476">
                  <c:v>3.0382589999999996</c:v>
                </c:pt>
                <c:pt idx="477">
                  <c:v>3.0345680000000002</c:v>
                </c:pt>
                <c:pt idx="478">
                  <c:v>3.0166330000000001</c:v>
                </c:pt>
                <c:pt idx="479">
                  <c:v>3.0152409999999996</c:v>
                </c:pt>
                <c:pt idx="480">
                  <c:v>3.0033149999999997</c:v>
                </c:pt>
                <c:pt idx="481">
                  <c:v>2.9773959999999997</c:v>
                </c:pt>
                <c:pt idx="482">
                  <c:v>2.9908140000000003</c:v>
                </c:pt>
                <c:pt idx="483">
                  <c:v>2.9907620000000001</c:v>
                </c:pt>
                <c:pt idx="484">
                  <c:v>2.9916149999999999</c:v>
                </c:pt>
                <c:pt idx="485">
                  <c:v>2.9520409999999999</c:v>
                </c:pt>
                <c:pt idx="486">
                  <c:v>2.9409269999999998</c:v>
                </c:pt>
                <c:pt idx="487">
                  <c:v>2.9513600000000002</c:v>
                </c:pt>
                <c:pt idx="488">
                  <c:v>2.9479149999999996</c:v>
                </c:pt>
                <c:pt idx="489">
                  <c:v>2.9444419999999996</c:v>
                </c:pt>
                <c:pt idx="490">
                  <c:v>2.9103630000000003</c:v>
                </c:pt>
                <c:pt idx="491">
                  <c:v>2.908315</c:v>
                </c:pt>
                <c:pt idx="492">
                  <c:v>2.8969460000000002</c:v>
                </c:pt>
                <c:pt idx="493">
                  <c:v>2.8679799999999998</c:v>
                </c:pt>
                <c:pt idx="494">
                  <c:v>2.8887520000000002</c:v>
                </c:pt>
                <c:pt idx="495">
                  <c:v>2.8760289999999999</c:v>
                </c:pt>
                <c:pt idx="496">
                  <c:v>2.8789990000000003</c:v>
                </c:pt>
                <c:pt idx="497">
                  <c:v>2.857224</c:v>
                </c:pt>
                <c:pt idx="498">
                  <c:v>2.8471390000000003</c:v>
                </c:pt>
                <c:pt idx="499">
                  <c:v>2.8342900000000002</c:v>
                </c:pt>
                <c:pt idx="500">
                  <c:v>2.8307400000000005</c:v>
                </c:pt>
                <c:pt idx="501">
                  <c:v>2.8226910000000003</c:v>
                </c:pt>
                <c:pt idx="502">
                  <c:v>2.7933930000000005</c:v>
                </c:pt>
                <c:pt idx="503">
                  <c:v>2.7980770000000001</c:v>
                </c:pt>
                <c:pt idx="504">
                  <c:v>2.7913259999999998</c:v>
                </c:pt>
                <c:pt idx="505">
                  <c:v>2.8053069999999996</c:v>
                </c:pt>
                <c:pt idx="506">
                  <c:v>2.7998599999999998</c:v>
                </c:pt>
                <c:pt idx="507">
                  <c:v>2.7889320000000004</c:v>
                </c:pt>
                <c:pt idx="508">
                  <c:v>2.7589980000000001</c:v>
                </c:pt>
                <c:pt idx="509">
                  <c:v>2.7577809999999996</c:v>
                </c:pt>
                <c:pt idx="510">
                  <c:v>2.7447600000000003</c:v>
                </c:pt>
                <c:pt idx="511">
                  <c:v>2.7420520000000002</c:v>
                </c:pt>
                <c:pt idx="512">
                  <c:v>2.7254</c:v>
                </c:pt>
                <c:pt idx="513">
                  <c:v>2.7313229999999997</c:v>
                </c:pt>
                <c:pt idx="514">
                  <c:v>2.7222909999999998</c:v>
                </c:pt>
                <c:pt idx="515">
                  <c:v>2.7143410000000001</c:v>
                </c:pt>
                <c:pt idx="516">
                  <c:v>2.7039110000000002</c:v>
                </c:pt>
                <c:pt idx="517">
                  <c:v>2.7192619999999996</c:v>
                </c:pt>
                <c:pt idx="518">
                  <c:v>2.6881819999999998</c:v>
                </c:pt>
                <c:pt idx="519">
                  <c:v>2.6761490000000001</c:v>
                </c:pt>
                <c:pt idx="520">
                  <c:v>2.6668049999999996</c:v>
                </c:pt>
                <c:pt idx="521">
                  <c:v>2.6689980000000002</c:v>
                </c:pt>
                <c:pt idx="522">
                  <c:v>2.6705130000000001</c:v>
                </c:pt>
                <c:pt idx="523">
                  <c:v>2.6496140000000006</c:v>
                </c:pt>
                <c:pt idx="524">
                  <c:v>2.637689</c:v>
                </c:pt>
                <c:pt idx="525">
                  <c:v>2.6581649999999999</c:v>
                </c:pt>
                <c:pt idx="526">
                  <c:v>2.6240849999999996</c:v>
                </c:pt>
                <c:pt idx="527">
                  <c:v>2.6012149999999998</c:v>
                </c:pt>
                <c:pt idx="528">
                  <c:v>2.6353239999999998</c:v>
                </c:pt>
                <c:pt idx="529">
                  <c:v>2.6040679999999998</c:v>
                </c:pt>
                <c:pt idx="530">
                  <c:v>2.605232</c:v>
                </c:pt>
                <c:pt idx="531">
                  <c:v>2.5927229999999999</c:v>
                </c:pt>
                <c:pt idx="532">
                  <c:v>2.5814599999999999</c:v>
                </c:pt>
                <c:pt idx="533">
                  <c:v>2.6021410000000005</c:v>
                </c:pt>
                <c:pt idx="534">
                  <c:v>2.5594049999999999</c:v>
                </c:pt>
                <c:pt idx="535">
                  <c:v>2.5863490000000002</c:v>
                </c:pt>
                <c:pt idx="536">
                  <c:v>2.5573240000000004</c:v>
                </c:pt>
                <c:pt idx="537">
                  <c:v>2.5621229999999997</c:v>
                </c:pt>
                <c:pt idx="538">
                  <c:v>2.5601929999999999</c:v>
                </c:pt>
                <c:pt idx="539">
                  <c:v>2.5211930000000002</c:v>
                </c:pt>
                <c:pt idx="540">
                  <c:v>2.5218900000000004</c:v>
                </c:pt>
                <c:pt idx="541">
                  <c:v>2.5292750000000002</c:v>
                </c:pt>
                <c:pt idx="542">
                  <c:v>2.5050140000000005</c:v>
                </c:pt>
                <c:pt idx="543">
                  <c:v>2.5016160000000003</c:v>
                </c:pt>
                <c:pt idx="544">
                  <c:v>2.4860949999999997</c:v>
                </c:pt>
                <c:pt idx="545">
                  <c:v>2.4778980000000002</c:v>
                </c:pt>
                <c:pt idx="546">
                  <c:v>2.4793619999999996</c:v>
                </c:pt>
                <c:pt idx="547">
                  <c:v>2.4399250000000001</c:v>
                </c:pt>
                <c:pt idx="548">
                  <c:v>2.4453719999999999</c:v>
                </c:pt>
                <c:pt idx="549">
                  <c:v>2.4318079999999997</c:v>
                </c:pt>
                <c:pt idx="550">
                  <c:v>2.4454940000000001</c:v>
                </c:pt>
                <c:pt idx="551">
                  <c:v>2.4227430000000001</c:v>
                </c:pt>
                <c:pt idx="552">
                  <c:v>2.4401609999999998</c:v>
                </c:pt>
                <c:pt idx="553">
                  <c:v>2.4242059999999999</c:v>
                </c:pt>
                <c:pt idx="554">
                  <c:v>2.3875980000000001</c:v>
                </c:pt>
                <c:pt idx="555">
                  <c:v>2.3972389999999999</c:v>
                </c:pt>
                <c:pt idx="556">
                  <c:v>2.3861319999999999</c:v>
                </c:pt>
                <c:pt idx="557">
                  <c:v>2.3712019999999998</c:v>
                </c:pt>
                <c:pt idx="558">
                  <c:v>2.427546</c:v>
                </c:pt>
                <c:pt idx="559">
                  <c:v>2.3680519999999996</c:v>
                </c:pt>
                <c:pt idx="560">
                  <c:v>2.3746100000000001</c:v>
                </c:pt>
                <c:pt idx="561">
                  <c:v>2.3692339999999996</c:v>
                </c:pt>
                <c:pt idx="562">
                  <c:v>2.3489659999999999</c:v>
                </c:pt>
                <c:pt idx="563">
                  <c:v>2.3307390000000003</c:v>
                </c:pt>
                <c:pt idx="564">
                  <c:v>2.3179530000000006</c:v>
                </c:pt>
                <c:pt idx="565">
                  <c:v>2.3232680000000006</c:v>
                </c:pt>
                <c:pt idx="566">
                  <c:v>2.3089760000000004</c:v>
                </c:pt>
                <c:pt idx="567">
                  <c:v>2.3023819999999997</c:v>
                </c:pt>
                <c:pt idx="568">
                  <c:v>2.3021090000000002</c:v>
                </c:pt>
                <c:pt idx="569">
                  <c:v>2.2887299999999997</c:v>
                </c:pt>
                <c:pt idx="570">
                  <c:v>2.298441</c:v>
                </c:pt>
                <c:pt idx="571">
                  <c:v>2.2867390000000003</c:v>
                </c:pt>
                <c:pt idx="572">
                  <c:v>2.2820689999999999</c:v>
                </c:pt>
                <c:pt idx="573">
                  <c:v>2.298305</c:v>
                </c:pt>
                <c:pt idx="574">
                  <c:v>2.2501030000000002</c:v>
                </c:pt>
                <c:pt idx="575">
                  <c:v>2.2545740000000003</c:v>
                </c:pt>
                <c:pt idx="576">
                  <c:v>2.2441090000000004</c:v>
                </c:pt>
                <c:pt idx="577">
                  <c:v>2.2397419999999997</c:v>
                </c:pt>
                <c:pt idx="578">
                  <c:v>2.2240859999999998</c:v>
                </c:pt>
                <c:pt idx="579">
                  <c:v>2.212475</c:v>
                </c:pt>
                <c:pt idx="580">
                  <c:v>2.2142099999999996</c:v>
                </c:pt>
                <c:pt idx="581">
                  <c:v>2.1919020000000002</c:v>
                </c:pt>
                <c:pt idx="582">
                  <c:v>2.1865169999999998</c:v>
                </c:pt>
                <c:pt idx="583">
                  <c:v>2.178652</c:v>
                </c:pt>
                <c:pt idx="584">
                  <c:v>2.1866620000000001</c:v>
                </c:pt>
                <c:pt idx="585">
                  <c:v>2.1770949999999996</c:v>
                </c:pt>
                <c:pt idx="586">
                  <c:v>2.1566170000000002</c:v>
                </c:pt>
                <c:pt idx="587">
                  <c:v>2.1581159999999997</c:v>
                </c:pt>
                <c:pt idx="588">
                  <c:v>2.1746720000000002</c:v>
                </c:pt>
                <c:pt idx="589">
                  <c:v>2.1438060000000001</c:v>
                </c:pt>
                <c:pt idx="590">
                  <c:v>2.1409820000000002</c:v>
                </c:pt>
                <c:pt idx="591">
                  <c:v>2.1236460000000004</c:v>
                </c:pt>
                <c:pt idx="592">
                  <c:v>2.1139950000000001</c:v>
                </c:pt>
                <c:pt idx="593">
                  <c:v>2.1120649999999999</c:v>
                </c:pt>
                <c:pt idx="594">
                  <c:v>2.0979590000000004</c:v>
                </c:pt>
                <c:pt idx="595">
                  <c:v>2.1150440000000001</c:v>
                </c:pt>
                <c:pt idx="596">
                  <c:v>2.092371</c:v>
                </c:pt>
                <c:pt idx="597">
                  <c:v>2.0861070000000002</c:v>
                </c:pt>
                <c:pt idx="598">
                  <c:v>2.0618430000000001</c:v>
                </c:pt>
                <c:pt idx="599">
                  <c:v>2.0637539999999999</c:v>
                </c:pt>
                <c:pt idx="600">
                  <c:v>2.0638989999999997</c:v>
                </c:pt>
                <c:pt idx="601">
                  <c:v>2.0388199999999999</c:v>
                </c:pt>
                <c:pt idx="602">
                  <c:v>2.0504910000000001</c:v>
                </c:pt>
                <c:pt idx="603">
                  <c:v>2.0483440000000002</c:v>
                </c:pt>
                <c:pt idx="604">
                  <c:v>2.0248060000000003</c:v>
                </c:pt>
                <c:pt idx="605">
                  <c:v>2.0123990000000003</c:v>
                </c:pt>
                <c:pt idx="606">
                  <c:v>2.0319400000000001</c:v>
                </c:pt>
                <c:pt idx="607">
                  <c:v>2.022713</c:v>
                </c:pt>
                <c:pt idx="608">
                  <c:v>1.992543</c:v>
                </c:pt>
                <c:pt idx="609">
                  <c:v>1.9964619999999997</c:v>
                </c:pt>
                <c:pt idx="610">
                  <c:v>1.9684469999999998</c:v>
                </c:pt>
                <c:pt idx="611">
                  <c:v>1.9660569999999997</c:v>
                </c:pt>
                <c:pt idx="612">
                  <c:v>1.9567839999999994</c:v>
                </c:pt>
                <c:pt idx="613">
                  <c:v>1.9565930000000002</c:v>
                </c:pt>
                <c:pt idx="614">
                  <c:v>1.9676250000000004</c:v>
                </c:pt>
                <c:pt idx="615">
                  <c:v>1.9389659999999997</c:v>
                </c:pt>
                <c:pt idx="616">
                  <c:v>1.9321820000000001</c:v>
                </c:pt>
                <c:pt idx="617">
                  <c:v>1.9205580000000002</c:v>
                </c:pt>
                <c:pt idx="618">
                  <c:v>1.9092890000000002</c:v>
                </c:pt>
                <c:pt idx="619">
                  <c:v>1.9191429999999996</c:v>
                </c:pt>
                <c:pt idx="620">
                  <c:v>1.9460679999999999</c:v>
                </c:pt>
                <c:pt idx="621">
                  <c:v>1.9256999999999995</c:v>
                </c:pt>
                <c:pt idx="622">
                  <c:v>1.9068959999999997</c:v>
                </c:pt>
                <c:pt idx="623">
                  <c:v>1.885383</c:v>
                </c:pt>
                <c:pt idx="624">
                  <c:v>1.8734329999999999</c:v>
                </c:pt>
                <c:pt idx="625">
                  <c:v>1.8604579999999999</c:v>
                </c:pt>
                <c:pt idx="626">
                  <c:v>1.8741360000000005</c:v>
                </c:pt>
                <c:pt idx="627">
                  <c:v>1.8807769999999997</c:v>
                </c:pt>
                <c:pt idx="628">
                  <c:v>1.8388</c:v>
                </c:pt>
                <c:pt idx="629">
                  <c:v>1.8471400000000004</c:v>
                </c:pt>
                <c:pt idx="630">
                  <c:v>1.8118409999999998</c:v>
                </c:pt>
                <c:pt idx="631">
                  <c:v>1.8118110000000005</c:v>
                </c:pt>
                <c:pt idx="632">
                  <c:v>1.8095650000000001</c:v>
                </c:pt>
                <c:pt idx="633">
                  <c:v>1.7957879999999999</c:v>
                </c:pt>
                <c:pt idx="634">
                  <c:v>1.7931909999999998</c:v>
                </c:pt>
                <c:pt idx="635">
                  <c:v>1.7728429999999995</c:v>
                </c:pt>
                <c:pt idx="636">
                  <c:v>1.7823760000000002</c:v>
                </c:pt>
                <c:pt idx="637">
                  <c:v>1.7835169999999998</c:v>
                </c:pt>
                <c:pt idx="638">
                  <c:v>1.7935229999999995</c:v>
                </c:pt>
                <c:pt idx="639">
                  <c:v>1.7571000000000003</c:v>
                </c:pt>
                <c:pt idx="640">
                  <c:v>1.7507390000000003</c:v>
                </c:pt>
                <c:pt idx="641">
                  <c:v>1.7477899999999997</c:v>
                </c:pt>
                <c:pt idx="642">
                  <c:v>1.723849</c:v>
                </c:pt>
                <c:pt idx="643">
                  <c:v>1.7329889999999994</c:v>
                </c:pt>
                <c:pt idx="644">
                  <c:v>1.7261449999999998</c:v>
                </c:pt>
                <c:pt idx="645">
                  <c:v>1.7413780000000001</c:v>
                </c:pt>
                <c:pt idx="646">
                  <c:v>1.7347300000000003</c:v>
                </c:pt>
                <c:pt idx="647">
                  <c:v>1.7396649999999996</c:v>
                </c:pt>
                <c:pt idx="648">
                  <c:v>1.736726</c:v>
                </c:pt>
                <c:pt idx="649">
                  <c:v>1.700107</c:v>
                </c:pt>
                <c:pt idx="650">
                  <c:v>1.6828279999999998</c:v>
                </c:pt>
                <c:pt idx="651">
                  <c:v>1.6708510000000003</c:v>
                </c:pt>
                <c:pt idx="652">
                  <c:v>1.6586270000000005</c:v>
                </c:pt>
                <c:pt idx="653">
                  <c:v>1.6519719999999998</c:v>
                </c:pt>
                <c:pt idx="654">
                  <c:v>1.6477359999999996</c:v>
                </c:pt>
                <c:pt idx="655">
                  <c:v>1.6342550000000005</c:v>
                </c:pt>
                <c:pt idx="656">
                  <c:v>1.6664179999999997</c:v>
                </c:pt>
                <c:pt idx="657">
                  <c:v>1.6436920000000002</c:v>
                </c:pt>
                <c:pt idx="658">
                  <c:v>1.6530750000000003</c:v>
                </c:pt>
                <c:pt idx="659">
                  <c:v>1.6435469999999999</c:v>
                </c:pt>
                <c:pt idx="660">
                  <c:v>1.6273459999999997</c:v>
                </c:pt>
                <c:pt idx="661">
                  <c:v>1.6202240000000003</c:v>
                </c:pt>
                <c:pt idx="662">
                  <c:v>1.6100320000000004</c:v>
                </c:pt>
                <c:pt idx="663">
                  <c:v>1.5655790000000001</c:v>
                </c:pt>
                <c:pt idx="664">
                  <c:v>1.5623960000000001</c:v>
                </c:pt>
                <c:pt idx="665">
                  <c:v>1.5648569999999999</c:v>
                </c:pt>
                <c:pt idx="666">
                  <c:v>1.5774709999999996</c:v>
                </c:pt>
                <c:pt idx="667">
                  <c:v>1.5330699999999999</c:v>
                </c:pt>
                <c:pt idx="668">
                  <c:v>1.5487849999999996</c:v>
                </c:pt>
                <c:pt idx="669">
                  <c:v>1.5298379999999994</c:v>
                </c:pt>
                <c:pt idx="670">
                  <c:v>1.5268510000000002</c:v>
                </c:pt>
                <c:pt idx="671">
                  <c:v>1.5221340000000003</c:v>
                </c:pt>
                <c:pt idx="672">
                  <c:v>1.5302929999999999</c:v>
                </c:pt>
                <c:pt idx="673">
                  <c:v>1.5356509999999997</c:v>
                </c:pt>
                <c:pt idx="674">
                  <c:v>1.5002580000000001</c:v>
                </c:pt>
                <c:pt idx="675">
                  <c:v>1.495209</c:v>
                </c:pt>
                <c:pt idx="676">
                  <c:v>1.4904390000000003</c:v>
                </c:pt>
                <c:pt idx="677">
                  <c:v>1.4958969999999998</c:v>
                </c:pt>
                <c:pt idx="678">
                  <c:v>1.5120909999999999</c:v>
                </c:pt>
                <c:pt idx="679">
                  <c:v>1.5060850000000006</c:v>
                </c:pt>
                <c:pt idx="680">
                  <c:v>1.4766150000000002</c:v>
                </c:pt>
                <c:pt idx="681">
                  <c:v>1.4670709999999998</c:v>
                </c:pt>
                <c:pt idx="682">
                  <c:v>1.4631260000000004</c:v>
                </c:pt>
                <c:pt idx="683">
                  <c:v>1.4249319999999996</c:v>
                </c:pt>
                <c:pt idx="684">
                  <c:v>1.4530270000000005</c:v>
                </c:pt>
                <c:pt idx="685">
                  <c:v>1.4042599999999998</c:v>
                </c:pt>
                <c:pt idx="686">
                  <c:v>1.3918599999999999</c:v>
                </c:pt>
                <c:pt idx="687">
                  <c:v>1.385157</c:v>
                </c:pt>
                <c:pt idx="688">
                  <c:v>1.3733139999999997</c:v>
                </c:pt>
                <c:pt idx="689">
                  <c:v>1.3742239999999994</c:v>
                </c:pt>
                <c:pt idx="690">
                  <c:v>1.374212</c:v>
                </c:pt>
                <c:pt idx="691">
                  <c:v>1.3650040000000003</c:v>
                </c:pt>
                <c:pt idx="692">
                  <c:v>1.3625180000000001</c:v>
                </c:pt>
                <c:pt idx="693">
                  <c:v>1.3387359999999999</c:v>
                </c:pt>
                <c:pt idx="694">
                  <c:v>1.3234120000000003</c:v>
                </c:pt>
                <c:pt idx="695">
                  <c:v>1.3129600000000003</c:v>
                </c:pt>
                <c:pt idx="696">
                  <c:v>1.3049599999999999</c:v>
                </c:pt>
                <c:pt idx="697">
                  <c:v>1.3023119999999997</c:v>
                </c:pt>
                <c:pt idx="698">
                  <c:v>1.3118090000000002</c:v>
                </c:pt>
                <c:pt idx="699">
                  <c:v>1.289669</c:v>
                </c:pt>
                <c:pt idx="700">
                  <c:v>1.3005080000000002</c:v>
                </c:pt>
                <c:pt idx="701">
                  <c:v>1.2740590000000003</c:v>
                </c:pt>
                <c:pt idx="702">
                  <c:v>1.2710810000000001</c:v>
                </c:pt>
                <c:pt idx="703">
                  <c:v>1.2608360000000003</c:v>
                </c:pt>
                <c:pt idx="704">
                  <c:v>1.2330339999999995</c:v>
                </c:pt>
                <c:pt idx="705">
                  <c:v>1.256122</c:v>
                </c:pt>
                <c:pt idx="706">
                  <c:v>1.249533</c:v>
                </c:pt>
                <c:pt idx="707">
                  <c:v>1.2245779999999997</c:v>
                </c:pt>
                <c:pt idx="708">
                  <c:v>1.213587</c:v>
                </c:pt>
                <c:pt idx="709">
                  <c:v>1.1802440000000001</c:v>
                </c:pt>
                <c:pt idx="710">
                  <c:v>1.1687530000000002</c:v>
                </c:pt>
                <c:pt idx="711">
                  <c:v>1.1645129999999999</c:v>
                </c:pt>
                <c:pt idx="712">
                  <c:v>1.1693620000000005</c:v>
                </c:pt>
                <c:pt idx="713">
                  <c:v>1.1486869999999998</c:v>
                </c:pt>
                <c:pt idx="714">
                  <c:v>1.1325960000000004</c:v>
                </c:pt>
                <c:pt idx="715">
                  <c:v>1.119488</c:v>
                </c:pt>
                <c:pt idx="716">
                  <c:v>1.1268449999999999</c:v>
                </c:pt>
                <c:pt idx="717">
                  <c:v>1.1400209999999995</c:v>
                </c:pt>
                <c:pt idx="718">
                  <c:v>1.1176819999999994</c:v>
                </c:pt>
                <c:pt idx="719">
                  <c:v>1.1227109999999993</c:v>
                </c:pt>
                <c:pt idx="720">
                  <c:v>1.1041539999999999</c:v>
                </c:pt>
                <c:pt idx="721">
                  <c:v>1.1133770000000003</c:v>
                </c:pt>
                <c:pt idx="722">
                  <c:v>1.1262689999999997</c:v>
                </c:pt>
                <c:pt idx="723">
                  <c:v>1.0860279999999998</c:v>
                </c:pt>
                <c:pt idx="724">
                  <c:v>1.0785469999999995</c:v>
                </c:pt>
                <c:pt idx="725">
                  <c:v>1.0881429999999996</c:v>
                </c:pt>
                <c:pt idx="726">
                  <c:v>1.072228</c:v>
                </c:pt>
                <c:pt idx="727">
                  <c:v>1.0931539999999993</c:v>
                </c:pt>
                <c:pt idx="728">
                  <c:v>1.0691880000000005</c:v>
                </c:pt>
                <c:pt idx="729">
                  <c:v>1.0345419999999992</c:v>
                </c:pt>
                <c:pt idx="730">
                  <c:v>1.0425379999999995</c:v>
                </c:pt>
                <c:pt idx="731">
                  <c:v>1.0255869999999998</c:v>
                </c:pt>
                <c:pt idx="732">
                  <c:v>1.0206340000000003</c:v>
                </c:pt>
                <c:pt idx="733">
                  <c:v>1.0035090000000002</c:v>
                </c:pt>
                <c:pt idx="734">
                  <c:v>1.0050109999999997</c:v>
                </c:pt>
                <c:pt idx="735">
                  <c:v>0.99785400000000024</c:v>
                </c:pt>
                <c:pt idx="736">
                  <c:v>0.98877800000000082</c:v>
                </c:pt>
                <c:pt idx="737">
                  <c:v>0.98907399999999956</c:v>
                </c:pt>
                <c:pt idx="738">
                  <c:v>0.9686009999999996</c:v>
                </c:pt>
                <c:pt idx="739">
                  <c:v>0.99313999999999947</c:v>
                </c:pt>
                <c:pt idx="740">
                  <c:v>0.95604800000000001</c:v>
                </c:pt>
                <c:pt idx="741">
                  <c:v>0.95196799999999993</c:v>
                </c:pt>
                <c:pt idx="742">
                  <c:v>0.94093300000000024</c:v>
                </c:pt>
                <c:pt idx="743">
                  <c:v>0.93482299999999974</c:v>
                </c:pt>
                <c:pt idx="744">
                  <c:v>0.93964999999999943</c:v>
                </c:pt>
                <c:pt idx="745">
                  <c:v>0.91988899999999951</c:v>
                </c:pt>
                <c:pt idx="746">
                  <c:v>0.91883499999999962</c:v>
                </c:pt>
                <c:pt idx="747">
                  <c:v>0.89497699999999991</c:v>
                </c:pt>
                <c:pt idx="748">
                  <c:v>0.89199599999999979</c:v>
                </c:pt>
                <c:pt idx="749">
                  <c:v>0.88621499999999997</c:v>
                </c:pt>
                <c:pt idx="750">
                  <c:v>0.89649400000000057</c:v>
                </c:pt>
                <c:pt idx="751">
                  <c:v>0.88838699999999982</c:v>
                </c:pt>
                <c:pt idx="752">
                  <c:v>0.85876300000000061</c:v>
                </c:pt>
                <c:pt idx="753">
                  <c:v>0.86273400000000056</c:v>
                </c:pt>
                <c:pt idx="754">
                  <c:v>0.85287899999999972</c:v>
                </c:pt>
                <c:pt idx="755">
                  <c:v>0.82705599999999979</c:v>
                </c:pt>
                <c:pt idx="756">
                  <c:v>0.82737600000000011</c:v>
                </c:pt>
                <c:pt idx="757">
                  <c:v>0.82023199999999985</c:v>
                </c:pt>
                <c:pt idx="758">
                  <c:v>0.79941399999999962</c:v>
                </c:pt>
                <c:pt idx="759">
                  <c:v>0.79466400000000004</c:v>
                </c:pt>
                <c:pt idx="760">
                  <c:v>0.7843719999999994</c:v>
                </c:pt>
                <c:pt idx="761">
                  <c:v>0.7755510000000001</c:v>
                </c:pt>
                <c:pt idx="762">
                  <c:v>0.77333300000000005</c:v>
                </c:pt>
                <c:pt idx="763">
                  <c:v>0.77402700000000024</c:v>
                </c:pt>
                <c:pt idx="764">
                  <c:v>0.76722599999999996</c:v>
                </c:pt>
                <c:pt idx="765">
                  <c:v>0.73684800000000017</c:v>
                </c:pt>
                <c:pt idx="766">
                  <c:v>0.73527699999999996</c:v>
                </c:pt>
                <c:pt idx="767">
                  <c:v>0.73913199999999968</c:v>
                </c:pt>
                <c:pt idx="768">
                  <c:v>0.76770000000000049</c:v>
                </c:pt>
                <c:pt idx="769">
                  <c:v>0.71416299999999922</c:v>
                </c:pt>
                <c:pt idx="770">
                  <c:v>0.72864199999999979</c:v>
                </c:pt>
                <c:pt idx="771">
                  <c:v>0.69045099999999948</c:v>
                </c:pt>
                <c:pt idx="772">
                  <c:v>0.67483799999999938</c:v>
                </c:pt>
                <c:pt idx="773">
                  <c:v>0.69802900000000001</c:v>
                </c:pt>
                <c:pt idx="774">
                  <c:v>0.69164500000000029</c:v>
                </c:pt>
                <c:pt idx="775">
                  <c:v>0.67543299999999995</c:v>
                </c:pt>
                <c:pt idx="776">
                  <c:v>0.64355100000000043</c:v>
                </c:pt>
                <c:pt idx="777">
                  <c:v>0.64581599999999995</c:v>
                </c:pt>
                <c:pt idx="778">
                  <c:v>0.61533499999999997</c:v>
                </c:pt>
                <c:pt idx="779">
                  <c:v>0.60390099999999958</c:v>
                </c:pt>
                <c:pt idx="780">
                  <c:v>0.60737899999999989</c:v>
                </c:pt>
                <c:pt idx="781">
                  <c:v>0.60524600000000017</c:v>
                </c:pt>
                <c:pt idx="782">
                  <c:v>0.6103139999999998</c:v>
                </c:pt>
                <c:pt idx="783">
                  <c:v>0.57837200000000077</c:v>
                </c:pt>
                <c:pt idx="784">
                  <c:v>0.56896000000000058</c:v>
                </c:pt>
                <c:pt idx="785">
                  <c:v>0.56151899999999966</c:v>
                </c:pt>
                <c:pt idx="786">
                  <c:v>0.56860700000000008</c:v>
                </c:pt>
                <c:pt idx="787">
                  <c:v>0.53866200000000042</c:v>
                </c:pt>
                <c:pt idx="788">
                  <c:v>0.53412900000000008</c:v>
                </c:pt>
                <c:pt idx="789">
                  <c:v>0.5266270000000004</c:v>
                </c:pt>
                <c:pt idx="790">
                  <c:v>0.53777900000000045</c:v>
                </c:pt>
                <c:pt idx="791">
                  <c:v>0.50860799999999973</c:v>
                </c:pt>
                <c:pt idx="792">
                  <c:v>0.4942599999999997</c:v>
                </c:pt>
                <c:pt idx="793">
                  <c:v>0.49448200000000053</c:v>
                </c:pt>
                <c:pt idx="794">
                  <c:v>0.4744609999999998</c:v>
                </c:pt>
                <c:pt idx="795">
                  <c:v>0.48371100000000045</c:v>
                </c:pt>
                <c:pt idx="796">
                  <c:v>0.45779399999999981</c:v>
                </c:pt>
                <c:pt idx="797">
                  <c:v>0.45287200000000016</c:v>
                </c:pt>
                <c:pt idx="798">
                  <c:v>0.47880099999999981</c:v>
                </c:pt>
                <c:pt idx="799">
                  <c:v>0.44513099999999994</c:v>
                </c:pt>
                <c:pt idx="800">
                  <c:v>0.43726900000000057</c:v>
                </c:pt>
                <c:pt idx="801">
                  <c:v>0.44866699999999948</c:v>
                </c:pt>
                <c:pt idx="802">
                  <c:v>0.42644899999999986</c:v>
                </c:pt>
                <c:pt idx="803">
                  <c:v>0.43136699999999983</c:v>
                </c:pt>
                <c:pt idx="804">
                  <c:v>0.42381600000000041</c:v>
                </c:pt>
                <c:pt idx="805">
                  <c:v>0.40688200000000041</c:v>
                </c:pt>
                <c:pt idx="806">
                  <c:v>0.38772800000000007</c:v>
                </c:pt>
                <c:pt idx="807">
                  <c:v>0.37148899999999951</c:v>
                </c:pt>
                <c:pt idx="808">
                  <c:v>0.36206699999999969</c:v>
                </c:pt>
                <c:pt idx="809">
                  <c:v>0.35992200000000008</c:v>
                </c:pt>
                <c:pt idx="810">
                  <c:v>0.34530300000000036</c:v>
                </c:pt>
                <c:pt idx="811">
                  <c:v>0.33043599999999973</c:v>
                </c:pt>
                <c:pt idx="812">
                  <c:v>0.32073799999999952</c:v>
                </c:pt>
                <c:pt idx="813">
                  <c:v>0.31584900000000005</c:v>
                </c:pt>
                <c:pt idx="814">
                  <c:v>0.30173199999999945</c:v>
                </c:pt>
                <c:pt idx="815">
                  <c:v>0.30358499999999999</c:v>
                </c:pt>
                <c:pt idx="816">
                  <c:v>0.28937200000000018</c:v>
                </c:pt>
                <c:pt idx="817">
                  <c:v>0.29624000000000006</c:v>
                </c:pt>
                <c:pt idx="818">
                  <c:v>0.29962</c:v>
                </c:pt>
                <c:pt idx="819">
                  <c:v>0.27319400000000016</c:v>
                </c:pt>
                <c:pt idx="820">
                  <c:v>0.26678099999999993</c:v>
                </c:pt>
                <c:pt idx="821">
                  <c:v>0.27603499999999936</c:v>
                </c:pt>
                <c:pt idx="822">
                  <c:v>0.26107099999999939</c:v>
                </c:pt>
                <c:pt idx="823">
                  <c:v>0.2450720000000004</c:v>
                </c:pt>
                <c:pt idx="824">
                  <c:v>0.23354000000000052</c:v>
                </c:pt>
                <c:pt idx="825">
                  <c:v>0.21668799999999955</c:v>
                </c:pt>
                <c:pt idx="826">
                  <c:v>0.22361499999999968</c:v>
                </c:pt>
                <c:pt idx="827">
                  <c:v>0.21764199999999967</c:v>
                </c:pt>
                <c:pt idx="828">
                  <c:v>0.1986340000000002</c:v>
                </c:pt>
                <c:pt idx="829">
                  <c:v>0.20073399999999975</c:v>
                </c:pt>
                <c:pt idx="830">
                  <c:v>0.1888810000000003</c:v>
                </c:pt>
                <c:pt idx="831">
                  <c:v>0.2091649999999996</c:v>
                </c:pt>
                <c:pt idx="832">
                  <c:v>0.19790499999999955</c:v>
                </c:pt>
                <c:pt idx="833">
                  <c:v>0.1881459999999997</c:v>
                </c:pt>
                <c:pt idx="834">
                  <c:v>0.16641799999999929</c:v>
                </c:pt>
                <c:pt idx="835">
                  <c:v>0.15574099999999991</c:v>
                </c:pt>
                <c:pt idx="836">
                  <c:v>0.14828699999999984</c:v>
                </c:pt>
                <c:pt idx="837">
                  <c:v>0.12135200000000079</c:v>
                </c:pt>
                <c:pt idx="838">
                  <c:v>0.11044300000000007</c:v>
                </c:pt>
                <c:pt idx="839">
                  <c:v>9.4338999999999729E-2</c:v>
                </c:pt>
                <c:pt idx="840">
                  <c:v>8.6400000000000254E-2</c:v>
                </c:pt>
                <c:pt idx="841">
                  <c:v>7.9066000000000081E-2</c:v>
                </c:pt>
                <c:pt idx="842">
                  <c:v>0.10143399999999936</c:v>
                </c:pt>
                <c:pt idx="843">
                  <c:v>8.9724999999999611E-2</c:v>
                </c:pt>
                <c:pt idx="844">
                  <c:v>7.4465000000000003E-2</c:v>
                </c:pt>
                <c:pt idx="845">
                  <c:v>6.2268999999999686E-2</c:v>
                </c:pt>
                <c:pt idx="846">
                  <c:v>0.14572699999999994</c:v>
                </c:pt>
                <c:pt idx="847">
                  <c:v>4.6991000000000227E-2</c:v>
                </c:pt>
                <c:pt idx="848">
                  <c:v>5.1152000000000086E-2</c:v>
                </c:pt>
                <c:pt idx="849">
                  <c:v>3.8200999999999929E-2</c:v>
                </c:pt>
                <c:pt idx="850">
                  <c:v>2.817000000000025E-2</c:v>
                </c:pt>
                <c:pt idx="851">
                  <c:v>2.599800000000041E-2</c:v>
                </c:pt>
                <c:pt idx="852">
                  <c:v>3.3402999999999849E-2</c:v>
                </c:pt>
                <c:pt idx="853">
                  <c:v>1.4508000000000187E-2</c:v>
                </c:pt>
                <c:pt idx="854">
                  <c:v>-1.2166999999999817E-2</c:v>
                </c:pt>
                <c:pt idx="855">
                  <c:v>-1.316200000000034E-2</c:v>
                </c:pt>
                <c:pt idx="856">
                  <c:v>-8.9370000000004168E-3</c:v>
                </c:pt>
                <c:pt idx="857">
                  <c:v>-1.0448999999999486E-2</c:v>
                </c:pt>
                <c:pt idx="858">
                  <c:v>-3.0662999999999663E-2</c:v>
                </c:pt>
                <c:pt idx="859">
                  <c:v>-4.0337000000000067E-2</c:v>
                </c:pt>
                <c:pt idx="860">
                  <c:v>-5.15150000000002E-2</c:v>
                </c:pt>
                <c:pt idx="861">
                  <c:v>-6.7758000000000429E-2</c:v>
                </c:pt>
                <c:pt idx="862">
                  <c:v>-2.6854999999999407E-2</c:v>
                </c:pt>
                <c:pt idx="863">
                  <c:v>-8.16599999999994E-2</c:v>
                </c:pt>
                <c:pt idx="864">
                  <c:v>-9.1713000000000378E-2</c:v>
                </c:pt>
                <c:pt idx="865">
                  <c:v>-9.0330000000000688E-2</c:v>
                </c:pt>
                <c:pt idx="866">
                  <c:v>-9.2979999999999841E-2</c:v>
                </c:pt>
                <c:pt idx="867">
                  <c:v>-0.11437899999999956</c:v>
                </c:pt>
                <c:pt idx="868">
                  <c:v>-0.11716399999999982</c:v>
                </c:pt>
                <c:pt idx="869">
                  <c:v>-0.1255279999999992</c:v>
                </c:pt>
                <c:pt idx="870">
                  <c:v>-0.10034399999999977</c:v>
                </c:pt>
                <c:pt idx="871">
                  <c:v>-0.1323559999999997</c:v>
                </c:pt>
                <c:pt idx="872">
                  <c:v>-0.14719100000000029</c:v>
                </c:pt>
                <c:pt idx="873">
                  <c:v>-0.15693000000000001</c:v>
                </c:pt>
                <c:pt idx="874">
                  <c:v>-0.15671699999999955</c:v>
                </c:pt>
                <c:pt idx="875">
                  <c:v>-0.17883300000000002</c:v>
                </c:pt>
                <c:pt idx="876">
                  <c:v>-0.19402900000000045</c:v>
                </c:pt>
                <c:pt idx="877">
                  <c:v>-0.1736519999999997</c:v>
                </c:pt>
                <c:pt idx="878">
                  <c:v>-0.20867199999999997</c:v>
                </c:pt>
                <c:pt idx="879">
                  <c:v>-0.2135290000000003</c:v>
                </c:pt>
                <c:pt idx="880">
                  <c:v>-0.21693799999999985</c:v>
                </c:pt>
                <c:pt idx="881">
                  <c:v>-0.22712300000000063</c:v>
                </c:pt>
                <c:pt idx="882">
                  <c:v>-0.19444499999999998</c:v>
                </c:pt>
                <c:pt idx="883">
                  <c:v>-0.20071899999999943</c:v>
                </c:pt>
                <c:pt idx="884">
                  <c:v>-0.23518900000000009</c:v>
                </c:pt>
                <c:pt idx="885">
                  <c:v>-0.24594700000000014</c:v>
                </c:pt>
                <c:pt idx="886">
                  <c:v>-0.26990400000000037</c:v>
                </c:pt>
                <c:pt idx="887">
                  <c:v>-0.2849819999999994</c:v>
                </c:pt>
                <c:pt idx="888">
                  <c:v>-0.29030900000000059</c:v>
                </c:pt>
                <c:pt idx="889">
                  <c:v>-0.27236700000000003</c:v>
                </c:pt>
                <c:pt idx="890">
                  <c:v>-0.29386199999999985</c:v>
                </c:pt>
                <c:pt idx="891">
                  <c:v>-0.30848000000000031</c:v>
                </c:pt>
                <c:pt idx="892">
                  <c:v>-0.32598900000000075</c:v>
                </c:pt>
                <c:pt idx="893">
                  <c:v>-0.33361499999999999</c:v>
                </c:pt>
                <c:pt idx="894">
                  <c:v>-0.3368360000000008</c:v>
                </c:pt>
                <c:pt idx="895">
                  <c:v>-0.34137200000000067</c:v>
                </c:pt>
                <c:pt idx="896">
                  <c:v>-0.35632699999999939</c:v>
                </c:pt>
                <c:pt idx="897">
                  <c:v>-0.35987800000000014</c:v>
                </c:pt>
                <c:pt idx="898">
                  <c:v>-0.36927699999999941</c:v>
                </c:pt>
                <c:pt idx="899">
                  <c:v>-0.3664619999999994</c:v>
                </c:pt>
                <c:pt idx="900">
                  <c:v>-0.38313099999999967</c:v>
                </c:pt>
                <c:pt idx="901">
                  <c:v>-0.3870370000000003</c:v>
                </c:pt>
                <c:pt idx="902">
                  <c:v>-0.41375299999999982</c:v>
                </c:pt>
                <c:pt idx="903">
                  <c:v>-0.42858400000000074</c:v>
                </c:pt>
                <c:pt idx="904">
                  <c:v>-0.43117599999999978</c:v>
                </c:pt>
                <c:pt idx="905">
                  <c:v>-0.43483999999999945</c:v>
                </c:pt>
                <c:pt idx="906">
                  <c:v>-0.42381500000000027</c:v>
                </c:pt>
                <c:pt idx="907">
                  <c:v>-0.44470800000000033</c:v>
                </c:pt>
                <c:pt idx="908">
                  <c:v>-0.44403300000000012</c:v>
                </c:pt>
                <c:pt idx="909">
                  <c:v>-0.46549700000000005</c:v>
                </c:pt>
                <c:pt idx="910">
                  <c:v>-0.47028300000000023</c:v>
                </c:pt>
                <c:pt idx="911">
                  <c:v>-0.45687200000000061</c:v>
                </c:pt>
                <c:pt idx="912">
                  <c:v>-0.4874199999999993</c:v>
                </c:pt>
                <c:pt idx="913">
                  <c:v>-0.50713199999999947</c:v>
                </c:pt>
                <c:pt idx="914">
                  <c:v>-0.4844539999999995</c:v>
                </c:pt>
                <c:pt idx="915">
                  <c:v>-0.49551799999999968</c:v>
                </c:pt>
                <c:pt idx="916">
                  <c:v>-0.4819419999999992</c:v>
                </c:pt>
                <c:pt idx="917">
                  <c:v>-0.51350999999999924</c:v>
                </c:pt>
                <c:pt idx="918">
                  <c:v>-0.53239400000000003</c:v>
                </c:pt>
                <c:pt idx="919">
                  <c:v>-0.55164599999999986</c:v>
                </c:pt>
                <c:pt idx="920">
                  <c:v>-0.55262699999999931</c:v>
                </c:pt>
                <c:pt idx="921">
                  <c:v>-0.56936199999999992</c:v>
                </c:pt>
                <c:pt idx="922">
                  <c:v>-0.55622400000000027</c:v>
                </c:pt>
                <c:pt idx="923">
                  <c:v>-0.57768999999999959</c:v>
                </c:pt>
                <c:pt idx="924">
                  <c:v>-0.57521500000000003</c:v>
                </c:pt>
                <c:pt idx="925">
                  <c:v>-0.59262100000000029</c:v>
                </c:pt>
                <c:pt idx="926">
                  <c:v>-0.61525100000000066</c:v>
                </c:pt>
                <c:pt idx="927">
                  <c:v>-0.60508299999999959</c:v>
                </c:pt>
                <c:pt idx="928">
                  <c:v>-0.57632299999999947</c:v>
                </c:pt>
                <c:pt idx="929">
                  <c:v>-0.62029500000000048</c:v>
                </c:pt>
                <c:pt idx="930">
                  <c:v>-0.63582300000000025</c:v>
                </c:pt>
                <c:pt idx="931">
                  <c:v>-0.64851700000000001</c:v>
                </c:pt>
                <c:pt idx="932">
                  <c:v>-0.66807700000000025</c:v>
                </c:pt>
                <c:pt idx="933">
                  <c:v>-0.68080600000000047</c:v>
                </c:pt>
                <c:pt idx="934">
                  <c:v>-0.66950900000000058</c:v>
                </c:pt>
                <c:pt idx="935">
                  <c:v>-0.67108599999999985</c:v>
                </c:pt>
                <c:pt idx="936">
                  <c:v>-0.69001299999999954</c:v>
                </c:pt>
                <c:pt idx="937">
                  <c:v>-0.69979399999999981</c:v>
                </c:pt>
                <c:pt idx="938">
                  <c:v>-0.71071699999999982</c:v>
                </c:pt>
                <c:pt idx="939">
                  <c:v>-0.72069100000000041</c:v>
                </c:pt>
                <c:pt idx="940">
                  <c:v>-0.71130300000000002</c:v>
                </c:pt>
                <c:pt idx="941">
                  <c:v>-0.72895000000000021</c:v>
                </c:pt>
                <c:pt idx="942">
                  <c:v>-0.73861199999999982</c:v>
                </c:pt>
                <c:pt idx="943">
                  <c:v>-0.72483800000000009</c:v>
                </c:pt>
                <c:pt idx="944">
                  <c:v>-0.75614399999999993</c:v>
                </c:pt>
                <c:pt idx="945">
                  <c:v>-0.77173399999999948</c:v>
                </c:pt>
                <c:pt idx="946">
                  <c:v>-0.77228199999999969</c:v>
                </c:pt>
                <c:pt idx="947">
                  <c:v>-0.7439840000000002</c:v>
                </c:pt>
                <c:pt idx="948">
                  <c:v>-0.7753369999999995</c:v>
                </c:pt>
                <c:pt idx="949">
                  <c:v>-0.78415999999999997</c:v>
                </c:pt>
                <c:pt idx="950">
                  <c:v>-0.80695199999999989</c:v>
                </c:pt>
                <c:pt idx="951">
                  <c:v>-0.81505799999999962</c:v>
                </c:pt>
                <c:pt idx="952">
                  <c:v>-0.79437499999999961</c:v>
                </c:pt>
                <c:pt idx="953">
                  <c:v>-0.81126899999999935</c:v>
                </c:pt>
                <c:pt idx="954">
                  <c:v>-0.82575600000000016</c:v>
                </c:pt>
                <c:pt idx="955">
                  <c:v>-0.85399799999999981</c:v>
                </c:pt>
                <c:pt idx="956">
                  <c:v>-0.84632800000000064</c:v>
                </c:pt>
                <c:pt idx="957">
                  <c:v>-0.85627299999999984</c:v>
                </c:pt>
                <c:pt idx="958">
                  <c:v>-0.87238599999999966</c:v>
                </c:pt>
                <c:pt idx="959">
                  <c:v>-0.88732399999999956</c:v>
                </c:pt>
                <c:pt idx="960">
                  <c:v>-0.89364799999999978</c:v>
                </c:pt>
                <c:pt idx="961">
                  <c:v>-0.89633799999999919</c:v>
                </c:pt>
                <c:pt idx="962">
                  <c:v>-0.89221899999999987</c:v>
                </c:pt>
                <c:pt idx="963">
                  <c:v>-0.88344300000000064</c:v>
                </c:pt>
                <c:pt idx="964">
                  <c:v>-0.91130699999999987</c:v>
                </c:pt>
                <c:pt idx="965">
                  <c:v>-0.90028499999999934</c:v>
                </c:pt>
                <c:pt idx="966">
                  <c:v>-0.89969699999999975</c:v>
                </c:pt>
                <c:pt idx="967">
                  <c:v>-0.91392499999999988</c:v>
                </c:pt>
                <c:pt idx="968">
                  <c:v>-0.92341699999999971</c:v>
                </c:pt>
                <c:pt idx="969">
                  <c:v>-0.9271250000000002</c:v>
                </c:pt>
                <c:pt idx="970">
                  <c:v>-0.92561099999999996</c:v>
                </c:pt>
                <c:pt idx="971">
                  <c:v>-0.92823300000000053</c:v>
                </c:pt>
                <c:pt idx="972">
                  <c:v>-0.94462500000000027</c:v>
                </c:pt>
                <c:pt idx="973">
                  <c:v>-0.98056799999999988</c:v>
                </c:pt>
                <c:pt idx="974">
                  <c:v>-0.98974000000000029</c:v>
                </c:pt>
                <c:pt idx="975">
                  <c:v>-0.99030599999999946</c:v>
                </c:pt>
                <c:pt idx="976">
                  <c:v>-0.99856999999999996</c:v>
                </c:pt>
                <c:pt idx="977">
                  <c:v>-1.0011049999999999</c:v>
                </c:pt>
                <c:pt idx="978">
                  <c:v>-1.0165480000000002</c:v>
                </c:pt>
                <c:pt idx="979">
                  <c:v>-0.99390200000000029</c:v>
                </c:pt>
                <c:pt idx="980">
                  <c:v>-1.0299900000000006</c:v>
                </c:pt>
                <c:pt idx="981">
                  <c:v>-1.0005189999999997</c:v>
                </c:pt>
                <c:pt idx="982">
                  <c:v>-1.0026039999999998</c:v>
                </c:pt>
                <c:pt idx="983">
                  <c:v>-1.0065490000000006</c:v>
                </c:pt>
                <c:pt idx="984">
                  <c:v>-1.0234949999999996</c:v>
                </c:pt>
                <c:pt idx="985">
                  <c:v>-1.0403859999999998</c:v>
                </c:pt>
                <c:pt idx="986">
                  <c:v>-1.0210369999999998</c:v>
                </c:pt>
                <c:pt idx="987">
                  <c:v>-1.0256569999999998</c:v>
                </c:pt>
                <c:pt idx="988">
                  <c:v>-1.0635349999999999</c:v>
                </c:pt>
                <c:pt idx="989">
                  <c:v>-1.090344</c:v>
                </c:pt>
                <c:pt idx="990">
                  <c:v>-1.0991930000000005</c:v>
                </c:pt>
                <c:pt idx="991">
                  <c:v>-1.1105999999999998</c:v>
                </c:pt>
                <c:pt idx="992">
                  <c:v>-1.1042930000000002</c:v>
                </c:pt>
                <c:pt idx="993">
                  <c:v>-1.1009860000000007</c:v>
                </c:pt>
                <c:pt idx="994">
                  <c:v>-1.122312</c:v>
                </c:pt>
                <c:pt idx="995">
                  <c:v>-1.1162999999999998</c:v>
                </c:pt>
                <c:pt idx="996">
                  <c:v>-1.0967250000000002</c:v>
                </c:pt>
                <c:pt idx="997">
                  <c:v>-1.1322669999999997</c:v>
                </c:pt>
                <c:pt idx="998">
                  <c:v>-1.1430220000000002</c:v>
                </c:pt>
                <c:pt idx="999">
                  <c:v>-1.1537480000000002</c:v>
                </c:pt>
                <c:pt idx="1000">
                  <c:v>-1.1352289999999998</c:v>
                </c:pt>
                <c:pt idx="1001">
                  <c:v>-1.1465490000000003</c:v>
                </c:pt>
                <c:pt idx="1002">
                  <c:v>-1.1717050000000002</c:v>
                </c:pt>
                <c:pt idx="1003">
                  <c:v>-1.1735030000000002</c:v>
                </c:pt>
                <c:pt idx="1004">
                  <c:v>-1.1874720000000005</c:v>
                </c:pt>
                <c:pt idx="1005">
                  <c:v>-1.1942469999999998</c:v>
                </c:pt>
                <c:pt idx="1006">
                  <c:v>-1.1705910000000008</c:v>
                </c:pt>
                <c:pt idx="1007">
                  <c:v>-1.194032</c:v>
                </c:pt>
                <c:pt idx="1008">
                  <c:v>-1.2020279999999994</c:v>
                </c:pt>
                <c:pt idx="1009">
                  <c:v>-1.189387</c:v>
                </c:pt>
                <c:pt idx="1010">
                  <c:v>-1.2037469999999999</c:v>
                </c:pt>
                <c:pt idx="1011">
                  <c:v>-1.2384830000000004</c:v>
                </c:pt>
                <c:pt idx="1012">
                  <c:v>-1.2055359999999995</c:v>
                </c:pt>
                <c:pt idx="1013">
                  <c:v>-1.2308159999999999</c:v>
                </c:pt>
                <c:pt idx="1014">
                  <c:v>-1.2537950000000002</c:v>
                </c:pt>
                <c:pt idx="1015">
                  <c:v>-1.2286979999999996</c:v>
                </c:pt>
                <c:pt idx="1016">
                  <c:v>-1.273339</c:v>
                </c:pt>
                <c:pt idx="1017">
                  <c:v>-1.275264</c:v>
                </c:pt>
                <c:pt idx="1018">
                  <c:v>-1.2737780000000001</c:v>
                </c:pt>
                <c:pt idx="1019">
                  <c:v>-1.2929930000000001</c:v>
                </c:pt>
                <c:pt idx="1020">
                  <c:v>-1.2876060000000003</c:v>
                </c:pt>
                <c:pt idx="1021">
                  <c:v>-1.3094440000000001</c:v>
                </c:pt>
                <c:pt idx="1022">
                  <c:v>-1.2863020000000001</c:v>
                </c:pt>
                <c:pt idx="1023">
                  <c:v>-1.2970789999999992</c:v>
                </c:pt>
                <c:pt idx="1024">
                  <c:v>-1.3031319999999997</c:v>
                </c:pt>
                <c:pt idx="1025">
                  <c:v>-1.3021750000000001</c:v>
                </c:pt>
                <c:pt idx="1026">
                  <c:v>-1.329313</c:v>
                </c:pt>
                <c:pt idx="1027">
                  <c:v>-1.335388</c:v>
                </c:pt>
                <c:pt idx="1028">
                  <c:v>-1.3289709999999992</c:v>
                </c:pt>
                <c:pt idx="1029">
                  <c:v>-1.3535560000000002</c:v>
                </c:pt>
                <c:pt idx="1030">
                  <c:v>-1.3618230000000002</c:v>
                </c:pt>
                <c:pt idx="1031">
                  <c:v>-1.3706180000000003</c:v>
                </c:pt>
                <c:pt idx="1032">
                  <c:v>-1.3305410000000002</c:v>
                </c:pt>
                <c:pt idx="1033">
                  <c:v>-1.3714329999999997</c:v>
                </c:pt>
                <c:pt idx="1034">
                  <c:v>-1.3788450000000001</c:v>
                </c:pt>
                <c:pt idx="1035">
                  <c:v>-1.3847069999999997</c:v>
                </c:pt>
                <c:pt idx="1036">
                  <c:v>-1.389748</c:v>
                </c:pt>
                <c:pt idx="1037">
                  <c:v>-1.3904319999999997</c:v>
                </c:pt>
                <c:pt idx="1038">
                  <c:v>-1.4202669999999999</c:v>
                </c:pt>
                <c:pt idx="1039">
                  <c:v>-1.4251529999999999</c:v>
                </c:pt>
                <c:pt idx="1040">
                  <c:v>-1.4382809999999999</c:v>
                </c:pt>
                <c:pt idx="1041">
                  <c:v>-1.4474080000000002</c:v>
                </c:pt>
                <c:pt idx="1042">
                  <c:v>-1.4357879999999996</c:v>
                </c:pt>
                <c:pt idx="1043">
                  <c:v>-1.4215099999999996</c:v>
                </c:pt>
                <c:pt idx="1044">
                  <c:v>-1.4564870000000001</c:v>
                </c:pt>
                <c:pt idx="1045">
                  <c:v>-1.4642939999999998</c:v>
                </c:pt>
                <c:pt idx="1046">
                  <c:v>-1.4527039999999998</c:v>
                </c:pt>
                <c:pt idx="1047">
                  <c:v>-1.4578939999999996</c:v>
                </c:pt>
                <c:pt idx="1048">
                  <c:v>-1.4692619999999996</c:v>
                </c:pt>
                <c:pt idx="1049">
                  <c:v>-1.4940319999999998</c:v>
                </c:pt>
                <c:pt idx="1050">
                  <c:v>-1.4996559999999999</c:v>
                </c:pt>
                <c:pt idx="1051">
                  <c:v>-1.5190890000000001</c:v>
                </c:pt>
                <c:pt idx="1052">
                  <c:v>-1.5285659999999996</c:v>
                </c:pt>
                <c:pt idx="1053">
                  <c:v>-1.5051100000000002</c:v>
                </c:pt>
                <c:pt idx="1054">
                  <c:v>-1.5094820000000002</c:v>
                </c:pt>
                <c:pt idx="1055">
                  <c:v>-1.5434039999999998</c:v>
                </c:pt>
                <c:pt idx="1056">
                  <c:v>-1.509741</c:v>
                </c:pt>
                <c:pt idx="1057">
                  <c:v>-1.553369</c:v>
                </c:pt>
                <c:pt idx="1058">
                  <c:v>-1.5602040000000006</c:v>
                </c:pt>
                <c:pt idx="1059">
                  <c:v>-1.5444140000000006</c:v>
                </c:pt>
                <c:pt idx="1060">
                  <c:v>-1.560327</c:v>
                </c:pt>
                <c:pt idx="1061">
                  <c:v>-1.5615839999999999</c:v>
                </c:pt>
                <c:pt idx="1062">
                  <c:v>-1.584479</c:v>
                </c:pt>
                <c:pt idx="1063">
                  <c:v>-1.5942610000000004</c:v>
                </c:pt>
                <c:pt idx="1064">
                  <c:v>-1.6094189999999999</c:v>
                </c:pt>
                <c:pt idx="1065">
                  <c:v>-1.6114439999999997</c:v>
                </c:pt>
                <c:pt idx="1066">
                  <c:v>-1.6215030000000006</c:v>
                </c:pt>
                <c:pt idx="1067">
                  <c:v>-1.6288469999999995</c:v>
                </c:pt>
                <c:pt idx="1068">
                  <c:v>-1.6319429999999997</c:v>
                </c:pt>
                <c:pt idx="1069">
                  <c:v>-1.6158000000000001</c:v>
                </c:pt>
                <c:pt idx="1070">
                  <c:v>-1.6478459999999995</c:v>
                </c:pt>
                <c:pt idx="1071">
                  <c:v>-1.6452169999999997</c:v>
                </c:pt>
                <c:pt idx="1072">
                  <c:v>-1.6584430000000001</c:v>
                </c:pt>
                <c:pt idx="1073">
                  <c:v>-1.6725880000000002</c:v>
                </c:pt>
                <c:pt idx="1074">
                  <c:v>-1.6630950000000002</c:v>
                </c:pt>
                <c:pt idx="1075">
                  <c:v>-1.666423</c:v>
                </c:pt>
                <c:pt idx="1076">
                  <c:v>-1.6916359999999999</c:v>
                </c:pt>
                <c:pt idx="1077">
                  <c:v>-1.6848390000000002</c:v>
                </c:pt>
                <c:pt idx="1078">
                  <c:v>-1.7006170000000003</c:v>
                </c:pt>
                <c:pt idx="1079">
                  <c:v>-1.7099840000000004</c:v>
                </c:pt>
                <c:pt idx="1080">
                  <c:v>-1.6939649999999995</c:v>
                </c:pt>
                <c:pt idx="1081">
                  <c:v>-1.7033259999999997</c:v>
                </c:pt>
                <c:pt idx="1082">
                  <c:v>-1.732831</c:v>
                </c:pt>
                <c:pt idx="1083">
                  <c:v>-1.7196939999999996</c:v>
                </c:pt>
                <c:pt idx="1084">
                  <c:v>-1.7174009999999997</c:v>
                </c:pt>
                <c:pt idx="1085">
                  <c:v>-1.7232430000000001</c:v>
                </c:pt>
                <c:pt idx="1086">
                  <c:v>-1.7470250000000007</c:v>
                </c:pt>
                <c:pt idx="1087">
                  <c:v>-1.7530599999999996</c:v>
                </c:pt>
                <c:pt idx="1088">
                  <c:v>-1.7519929999999997</c:v>
                </c:pt>
                <c:pt idx="1089">
                  <c:v>-1.7699720000000001</c:v>
                </c:pt>
                <c:pt idx="1090">
                  <c:v>-1.7622619999999998</c:v>
                </c:pt>
                <c:pt idx="1091">
                  <c:v>-1.7857899999999995</c:v>
                </c:pt>
                <c:pt idx="1092">
                  <c:v>-1.7849750000000002</c:v>
                </c:pt>
                <c:pt idx="1093">
                  <c:v>-1.781517</c:v>
                </c:pt>
                <c:pt idx="1094">
                  <c:v>-1.7834880000000002</c:v>
                </c:pt>
                <c:pt idx="1095">
                  <c:v>-1.8011910000000002</c:v>
                </c:pt>
                <c:pt idx="1096">
                  <c:v>-1.7928490000000004</c:v>
                </c:pt>
                <c:pt idx="1097">
                  <c:v>-1.7711520000000007</c:v>
                </c:pt>
                <c:pt idx="1098">
                  <c:v>-1.8173729999999999</c:v>
                </c:pt>
                <c:pt idx="1099">
                  <c:v>-1.8096860000000001</c:v>
                </c:pt>
                <c:pt idx="1100">
                  <c:v>-1.8095500000000007</c:v>
                </c:pt>
                <c:pt idx="1101">
                  <c:v>-1.8191790000000001</c:v>
                </c:pt>
                <c:pt idx="1102">
                  <c:v>-1.8495489999999997</c:v>
                </c:pt>
                <c:pt idx="1103">
                  <c:v>-1.8333369999999993</c:v>
                </c:pt>
                <c:pt idx="1104">
                  <c:v>-1.8553140000000008</c:v>
                </c:pt>
                <c:pt idx="1105">
                  <c:v>-1.862476</c:v>
                </c:pt>
                <c:pt idx="1106">
                  <c:v>-1.8690989999999994</c:v>
                </c:pt>
                <c:pt idx="1107">
                  <c:v>-1.8707139999999995</c:v>
                </c:pt>
                <c:pt idx="1108">
                  <c:v>-1.860595</c:v>
                </c:pt>
                <c:pt idx="1109">
                  <c:v>-1.8838030000000003</c:v>
                </c:pt>
                <c:pt idx="1110">
                  <c:v>-1.8953160000000002</c:v>
                </c:pt>
                <c:pt idx="1111">
                  <c:v>-1.897259</c:v>
                </c:pt>
                <c:pt idx="1112">
                  <c:v>-1.9117690000000005</c:v>
                </c:pt>
                <c:pt idx="1113">
                  <c:v>-1.934882</c:v>
                </c:pt>
                <c:pt idx="1114">
                  <c:v>-1.9420450000000002</c:v>
                </c:pt>
                <c:pt idx="1115">
                  <c:v>-1.9462739999999998</c:v>
                </c:pt>
                <c:pt idx="1116">
                  <c:v>-1.9343720000000006</c:v>
                </c:pt>
                <c:pt idx="1117">
                  <c:v>-1.9431380000000003</c:v>
                </c:pt>
                <c:pt idx="1118">
                  <c:v>-1.9583240000000002</c:v>
                </c:pt>
                <c:pt idx="1119">
                  <c:v>-1.9549269999999996</c:v>
                </c:pt>
                <c:pt idx="1120">
                  <c:v>-1.9806080000000001</c:v>
                </c:pt>
                <c:pt idx="1121">
                  <c:v>-1.9921359999999995</c:v>
                </c:pt>
                <c:pt idx="1122">
                  <c:v>-1.976261</c:v>
                </c:pt>
                <c:pt idx="1123">
                  <c:v>-2.0038460000000002</c:v>
                </c:pt>
                <c:pt idx="1124">
                  <c:v>-2.0071540000000008</c:v>
                </c:pt>
                <c:pt idx="1125">
                  <c:v>-2.0175640000000001</c:v>
                </c:pt>
                <c:pt idx="1126">
                  <c:v>-2.0057070000000001</c:v>
                </c:pt>
                <c:pt idx="1127">
                  <c:v>-2.0284940000000002</c:v>
                </c:pt>
                <c:pt idx="1128">
                  <c:v>-2.0312599999999996</c:v>
                </c:pt>
                <c:pt idx="1129">
                  <c:v>-2.0258279999999997</c:v>
                </c:pt>
                <c:pt idx="1130">
                  <c:v>-2.0466199999999999</c:v>
                </c:pt>
                <c:pt idx="1131">
                  <c:v>-2.0437259999999995</c:v>
                </c:pt>
                <c:pt idx="1132">
                  <c:v>-2.0810199999999996</c:v>
                </c:pt>
                <c:pt idx="1133">
                  <c:v>-2.0746269999999996</c:v>
                </c:pt>
                <c:pt idx="1134">
                  <c:v>-2.08019</c:v>
                </c:pt>
                <c:pt idx="1135">
                  <c:v>-2.0899909999999995</c:v>
                </c:pt>
                <c:pt idx="1136">
                  <c:v>-2.1122199999999998</c:v>
                </c:pt>
                <c:pt idx="1137">
                  <c:v>-2.1015880000000005</c:v>
                </c:pt>
                <c:pt idx="1138">
                  <c:v>-2.0924549999999993</c:v>
                </c:pt>
                <c:pt idx="1139">
                  <c:v>-2.107723</c:v>
                </c:pt>
                <c:pt idx="1140">
                  <c:v>-2.1253919999999997</c:v>
                </c:pt>
                <c:pt idx="1141">
                  <c:v>-2.1339940000000004</c:v>
                </c:pt>
                <c:pt idx="1142">
                  <c:v>-2.1241300000000001</c:v>
                </c:pt>
                <c:pt idx="1143">
                  <c:v>-2.1369300000000004</c:v>
                </c:pt>
                <c:pt idx="1144">
                  <c:v>-2.1416879999999994</c:v>
                </c:pt>
                <c:pt idx="1145">
                  <c:v>-2.1500319999999995</c:v>
                </c:pt>
                <c:pt idx="1146">
                  <c:v>-2.1587689999999995</c:v>
                </c:pt>
                <c:pt idx="1147">
                  <c:v>-2.156091</c:v>
                </c:pt>
                <c:pt idx="1148">
                  <c:v>-2.1792920000000002</c:v>
                </c:pt>
                <c:pt idx="1149">
                  <c:v>-2.1854930000000001</c:v>
                </c:pt>
                <c:pt idx="1150">
                  <c:v>-2.1699130000000002</c:v>
                </c:pt>
                <c:pt idx="1151">
                  <c:v>-2.186598</c:v>
                </c:pt>
                <c:pt idx="1152">
                  <c:v>-2.2044269999999999</c:v>
                </c:pt>
                <c:pt idx="1153">
                  <c:v>-2.2177949999999997</c:v>
                </c:pt>
                <c:pt idx="1154">
                  <c:v>-2.2251089999999998</c:v>
                </c:pt>
                <c:pt idx="1155">
                  <c:v>-2.2103710000000003</c:v>
                </c:pt>
                <c:pt idx="1156">
                  <c:v>-2.2431860000000006</c:v>
                </c:pt>
                <c:pt idx="1157">
                  <c:v>-2.2431979999999996</c:v>
                </c:pt>
                <c:pt idx="1158">
                  <c:v>-2.247458</c:v>
                </c:pt>
                <c:pt idx="1159">
                  <c:v>-2.2636029999999998</c:v>
                </c:pt>
                <c:pt idx="1160">
                  <c:v>-2.2629239999999999</c:v>
                </c:pt>
                <c:pt idx="1161">
                  <c:v>-2.2745569999999997</c:v>
                </c:pt>
                <c:pt idx="1162">
                  <c:v>-2.2532709999999998</c:v>
                </c:pt>
                <c:pt idx="1163">
                  <c:v>-2.2693279999999998</c:v>
                </c:pt>
                <c:pt idx="1164">
                  <c:v>-2.2819370000000001</c:v>
                </c:pt>
                <c:pt idx="1165">
                  <c:v>-2.2838070000000004</c:v>
                </c:pt>
                <c:pt idx="1166">
                  <c:v>-2.301221</c:v>
                </c:pt>
                <c:pt idx="1167">
                  <c:v>-2.293666</c:v>
                </c:pt>
                <c:pt idx="1168">
                  <c:v>-2.303731</c:v>
                </c:pt>
                <c:pt idx="1169">
                  <c:v>-2.319782</c:v>
                </c:pt>
                <c:pt idx="1170">
                  <c:v>-2.2808279999999996</c:v>
                </c:pt>
                <c:pt idx="1171">
                  <c:v>-2.2997500000000004</c:v>
                </c:pt>
                <c:pt idx="1172">
                  <c:v>-2.3336179999999995</c:v>
                </c:pt>
                <c:pt idx="1173">
                  <c:v>-2.3259809999999996</c:v>
                </c:pt>
                <c:pt idx="1174">
                  <c:v>-2.3639639999999993</c:v>
                </c:pt>
                <c:pt idx="1175">
                  <c:v>-2.3301930000000004</c:v>
                </c:pt>
                <c:pt idx="1176">
                  <c:v>-2.3573759999999995</c:v>
                </c:pt>
                <c:pt idx="1177">
                  <c:v>-2.350454</c:v>
                </c:pt>
                <c:pt idx="1178">
                  <c:v>-2.3724370000000006</c:v>
                </c:pt>
                <c:pt idx="1179">
                  <c:v>-2.3869660000000001</c:v>
                </c:pt>
                <c:pt idx="1180">
                  <c:v>-2.388725</c:v>
                </c:pt>
                <c:pt idx="1181">
                  <c:v>-2.360201</c:v>
                </c:pt>
                <c:pt idx="1182">
                  <c:v>-2.3871599999999997</c:v>
                </c:pt>
                <c:pt idx="1183">
                  <c:v>-2.4153359999999999</c:v>
                </c:pt>
                <c:pt idx="1184">
                  <c:v>-2.4016160000000006</c:v>
                </c:pt>
                <c:pt idx="1185">
                  <c:v>-2.4192770000000001</c:v>
                </c:pt>
                <c:pt idx="1186">
                  <c:v>-2.4319220000000001</c:v>
                </c:pt>
                <c:pt idx="1187">
                  <c:v>-2.4281090000000001</c:v>
                </c:pt>
                <c:pt idx="1188">
                  <c:v>-2.4252969999999996</c:v>
                </c:pt>
                <c:pt idx="1189">
                  <c:v>-2.4416540000000007</c:v>
                </c:pt>
                <c:pt idx="1190">
                  <c:v>-2.4492349999999998</c:v>
                </c:pt>
                <c:pt idx="1191">
                  <c:v>-2.4824099999999998</c:v>
                </c:pt>
                <c:pt idx="1192">
                  <c:v>-2.4610240000000001</c:v>
                </c:pt>
                <c:pt idx="1193">
                  <c:v>-2.4774560000000001</c:v>
                </c:pt>
                <c:pt idx="1194">
                  <c:v>-2.4914719999999999</c:v>
                </c:pt>
                <c:pt idx="1195">
                  <c:v>-2.4871410000000003</c:v>
                </c:pt>
                <c:pt idx="1196">
                  <c:v>-2.50854</c:v>
                </c:pt>
                <c:pt idx="1197">
                  <c:v>-2.5071190000000003</c:v>
                </c:pt>
                <c:pt idx="1198">
                  <c:v>-2.5199369999999996</c:v>
                </c:pt>
                <c:pt idx="1199">
                  <c:v>-2.4963350000000002</c:v>
                </c:pt>
                <c:pt idx="1200">
                  <c:v>-2.5221079999999994</c:v>
                </c:pt>
                <c:pt idx="1201">
                  <c:v>-2.5505069999999996</c:v>
                </c:pt>
                <c:pt idx="1202">
                  <c:v>-2.5183949999999999</c:v>
                </c:pt>
                <c:pt idx="1203">
                  <c:v>-2.5585620000000002</c:v>
                </c:pt>
                <c:pt idx="1204">
                  <c:v>-2.5608880000000003</c:v>
                </c:pt>
                <c:pt idx="1205">
                  <c:v>-2.5650450000000005</c:v>
                </c:pt>
                <c:pt idx="1206">
                  <c:v>-2.5723909999999997</c:v>
                </c:pt>
                <c:pt idx="1207">
                  <c:v>-2.574014</c:v>
                </c:pt>
                <c:pt idx="1208">
                  <c:v>-2.581378</c:v>
                </c:pt>
                <c:pt idx="1209">
                  <c:v>-2.5987360000000006</c:v>
                </c:pt>
                <c:pt idx="1210">
                  <c:v>-2.5521199999999995</c:v>
                </c:pt>
                <c:pt idx="1211">
                  <c:v>-2.616555</c:v>
                </c:pt>
                <c:pt idx="1212">
                  <c:v>-2.6194220000000001</c:v>
                </c:pt>
                <c:pt idx="1213">
                  <c:v>-2.6271360000000001</c:v>
                </c:pt>
                <c:pt idx="1214">
                  <c:v>-2.6230789999999997</c:v>
                </c:pt>
                <c:pt idx="1215">
                  <c:v>-2.6339790000000001</c:v>
                </c:pt>
                <c:pt idx="1216">
                  <c:v>-2.6557249999999999</c:v>
                </c:pt>
                <c:pt idx="1217">
                  <c:v>-2.6485669999999999</c:v>
                </c:pt>
                <c:pt idx="1218">
                  <c:v>-2.6524739999999998</c:v>
                </c:pt>
                <c:pt idx="1219">
                  <c:v>-2.6704899999999996</c:v>
                </c:pt>
                <c:pt idx="1220">
                  <c:v>-2.6788109999999996</c:v>
                </c:pt>
                <c:pt idx="1221">
                  <c:v>-2.6850110000000003</c:v>
                </c:pt>
                <c:pt idx="1222">
                  <c:v>-2.6814450000000001</c:v>
                </c:pt>
                <c:pt idx="1223">
                  <c:v>-2.6856819999999995</c:v>
                </c:pt>
                <c:pt idx="1224">
                  <c:v>-2.6943989999999998</c:v>
                </c:pt>
                <c:pt idx="1225">
                  <c:v>-2.7144010000000001</c:v>
                </c:pt>
                <c:pt idx="1226">
                  <c:v>-2.7198999999999995</c:v>
                </c:pt>
                <c:pt idx="1227">
                  <c:v>-2.7269990000000002</c:v>
                </c:pt>
                <c:pt idx="1228">
                  <c:v>-2.7412789999999996</c:v>
                </c:pt>
                <c:pt idx="1229">
                  <c:v>-2.7401200000000006</c:v>
                </c:pt>
                <c:pt idx="1230">
                  <c:v>-2.7595969999999999</c:v>
                </c:pt>
                <c:pt idx="1231">
                  <c:v>-2.7402639999999994</c:v>
                </c:pt>
                <c:pt idx="1232">
                  <c:v>-2.7590489999999996</c:v>
                </c:pt>
                <c:pt idx="1233">
                  <c:v>-2.7852429999999999</c:v>
                </c:pt>
                <c:pt idx="1234">
                  <c:v>-2.7858049999999999</c:v>
                </c:pt>
                <c:pt idx="1235">
                  <c:v>-2.7461229999999999</c:v>
                </c:pt>
                <c:pt idx="1236">
                  <c:v>-2.7711169999999994</c:v>
                </c:pt>
                <c:pt idx="1237">
                  <c:v>-2.771649</c:v>
                </c:pt>
                <c:pt idx="1238">
                  <c:v>-2.8002640000000003</c:v>
                </c:pt>
                <c:pt idx="1239">
                  <c:v>-2.8100179999999999</c:v>
                </c:pt>
                <c:pt idx="1240">
                  <c:v>-2.794435</c:v>
                </c:pt>
                <c:pt idx="1241">
                  <c:v>-2.8249609999999996</c:v>
                </c:pt>
                <c:pt idx="1242">
                  <c:v>-2.8346720000000003</c:v>
                </c:pt>
                <c:pt idx="1243">
                  <c:v>-2.8299569999999998</c:v>
                </c:pt>
                <c:pt idx="1244">
                  <c:v>-2.8501810000000001</c:v>
                </c:pt>
                <c:pt idx="1245">
                  <c:v>-2.8418489999999998</c:v>
                </c:pt>
                <c:pt idx="1246">
                  <c:v>-2.8692980000000001</c:v>
                </c:pt>
                <c:pt idx="1247">
                  <c:v>-2.8770369999999996</c:v>
                </c:pt>
                <c:pt idx="1248">
                  <c:v>-2.8996160000000004</c:v>
                </c:pt>
                <c:pt idx="1249">
                  <c:v>-2.8927130000000001</c:v>
                </c:pt>
                <c:pt idx="1250">
                  <c:v>-2.8980289999999997</c:v>
                </c:pt>
                <c:pt idx="1251">
                  <c:v>-2.9145460000000001</c:v>
                </c:pt>
                <c:pt idx="1252">
                  <c:v>-2.9230269999999998</c:v>
                </c:pt>
                <c:pt idx="1253">
                  <c:v>-2.9218519999999999</c:v>
                </c:pt>
                <c:pt idx="1254">
                  <c:v>-2.9364329999999996</c:v>
                </c:pt>
                <c:pt idx="1255">
                  <c:v>-2.9284659999999998</c:v>
                </c:pt>
                <c:pt idx="1256">
                  <c:v>-2.9208879999999997</c:v>
                </c:pt>
                <c:pt idx="1257">
                  <c:v>-2.9469830000000004</c:v>
                </c:pt>
                <c:pt idx="1258">
                  <c:v>-2.9531179999999995</c:v>
                </c:pt>
                <c:pt idx="1259">
                  <c:v>-2.9582729999999997</c:v>
                </c:pt>
                <c:pt idx="1260">
                  <c:v>-2.9699079999999998</c:v>
                </c:pt>
                <c:pt idx="1261">
                  <c:v>-2.9797190000000002</c:v>
                </c:pt>
                <c:pt idx="1262">
                  <c:v>-2.9718030000000004</c:v>
                </c:pt>
                <c:pt idx="1263">
                  <c:v>-2.9923109999999995</c:v>
                </c:pt>
                <c:pt idx="1264">
                  <c:v>-2.9892509999999999</c:v>
                </c:pt>
                <c:pt idx="1265">
                  <c:v>-3.0050309999999998</c:v>
                </c:pt>
                <c:pt idx="1266">
                  <c:v>-3.0145010000000005</c:v>
                </c:pt>
                <c:pt idx="1267">
                  <c:v>-3.0240679999999998</c:v>
                </c:pt>
                <c:pt idx="1268">
                  <c:v>-3.0003280000000001</c:v>
                </c:pt>
                <c:pt idx="1269">
                  <c:v>-3.0052089999999998</c:v>
                </c:pt>
                <c:pt idx="1270">
                  <c:v>-3.042977</c:v>
                </c:pt>
                <c:pt idx="1271">
                  <c:v>-3.0530379999999999</c:v>
                </c:pt>
                <c:pt idx="1272">
                  <c:v>-3.0684819999999995</c:v>
                </c:pt>
                <c:pt idx="1273">
                  <c:v>-3.0630299999999999</c:v>
                </c:pt>
                <c:pt idx="1274">
                  <c:v>-3.0614389999999996</c:v>
                </c:pt>
                <c:pt idx="1275">
                  <c:v>-3.0661390000000002</c:v>
                </c:pt>
                <c:pt idx="1276">
                  <c:v>-3.0815260000000002</c:v>
                </c:pt>
                <c:pt idx="1277">
                  <c:v>-3.0694810000000001</c:v>
                </c:pt>
                <c:pt idx="1278">
                  <c:v>-3.0909949999999999</c:v>
                </c:pt>
                <c:pt idx="1279">
                  <c:v>-3.1044710000000002</c:v>
                </c:pt>
                <c:pt idx="1280">
                  <c:v>-3.1070220000000002</c:v>
                </c:pt>
                <c:pt idx="1281">
                  <c:v>-3.1291510000000002</c:v>
                </c:pt>
                <c:pt idx="1282">
                  <c:v>-3.1246079999999998</c:v>
                </c:pt>
                <c:pt idx="1283">
                  <c:v>-3.1430130000000003</c:v>
                </c:pt>
                <c:pt idx="1284">
                  <c:v>-3.1592429999999996</c:v>
                </c:pt>
                <c:pt idx="1285">
                  <c:v>-3.1780439999999999</c:v>
                </c:pt>
                <c:pt idx="1286">
                  <c:v>-3.1569020000000005</c:v>
                </c:pt>
                <c:pt idx="1287">
                  <c:v>-3.1867920000000001</c:v>
                </c:pt>
                <c:pt idx="1288">
                  <c:v>-3.183103</c:v>
                </c:pt>
                <c:pt idx="1289">
                  <c:v>-3.18974</c:v>
                </c:pt>
                <c:pt idx="1290">
                  <c:v>-3.222823</c:v>
                </c:pt>
                <c:pt idx="1291">
                  <c:v>-3.1912500000000001</c:v>
                </c:pt>
                <c:pt idx="1292">
                  <c:v>-3.2234430000000001</c:v>
                </c:pt>
                <c:pt idx="1293">
                  <c:v>-3.2428270000000001</c:v>
                </c:pt>
                <c:pt idx="1294">
                  <c:v>-3.2415910000000001</c:v>
                </c:pt>
                <c:pt idx="1295">
                  <c:v>-3.2476189999999998</c:v>
                </c:pt>
                <c:pt idx="1296">
                  <c:v>-3.2559659999999995</c:v>
                </c:pt>
                <c:pt idx="1297">
                  <c:v>-3.2559580000000001</c:v>
                </c:pt>
                <c:pt idx="1298">
                  <c:v>-3.2828190000000004</c:v>
                </c:pt>
                <c:pt idx="1299">
                  <c:v>-3.2869760000000001</c:v>
                </c:pt>
                <c:pt idx="1300">
                  <c:v>-3.304853</c:v>
                </c:pt>
                <c:pt idx="1301">
                  <c:v>-3.2872319999999999</c:v>
                </c:pt>
                <c:pt idx="1302">
                  <c:v>-3.3088930000000003</c:v>
                </c:pt>
                <c:pt idx="1303">
                  <c:v>-3.2966420000000003</c:v>
                </c:pt>
                <c:pt idx="1304">
                  <c:v>-3.320376</c:v>
                </c:pt>
                <c:pt idx="1305">
                  <c:v>-3.3112930000000005</c:v>
                </c:pt>
                <c:pt idx="1306">
                  <c:v>-3.3025319999999998</c:v>
                </c:pt>
                <c:pt idx="1307">
                  <c:v>-3.3292290000000002</c:v>
                </c:pt>
                <c:pt idx="1308">
                  <c:v>-3.3424770000000006</c:v>
                </c:pt>
                <c:pt idx="1309">
                  <c:v>-3.3337919999999994</c:v>
                </c:pt>
                <c:pt idx="1310">
                  <c:v>-3.3277150000000004</c:v>
                </c:pt>
                <c:pt idx="1311">
                  <c:v>-3.3587340000000006</c:v>
                </c:pt>
                <c:pt idx="1312">
                  <c:v>-3.3809599999999995</c:v>
                </c:pt>
                <c:pt idx="1313">
                  <c:v>-3.3752299999999997</c:v>
                </c:pt>
                <c:pt idx="1314">
                  <c:v>-3.3886600000000002</c:v>
                </c:pt>
                <c:pt idx="1315">
                  <c:v>-3.4014669999999998</c:v>
                </c:pt>
                <c:pt idx="1316">
                  <c:v>-3.4055850000000003</c:v>
                </c:pt>
                <c:pt idx="1317">
                  <c:v>-3.3914710000000001</c:v>
                </c:pt>
                <c:pt idx="1318">
                  <c:v>-3.4174009999999999</c:v>
                </c:pt>
                <c:pt idx="1319">
                  <c:v>-3.4142269999999999</c:v>
                </c:pt>
                <c:pt idx="1320">
                  <c:v>-3.426024</c:v>
                </c:pt>
                <c:pt idx="1321">
                  <c:v>-3.4515269999999996</c:v>
                </c:pt>
                <c:pt idx="1322">
                  <c:v>-3.461163</c:v>
                </c:pt>
                <c:pt idx="1323">
                  <c:v>-3.4571160000000001</c:v>
                </c:pt>
                <c:pt idx="1324">
                  <c:v>-3.4686430000000001</c:v>
                </c:pt>
                <c:pt idx="1325">
                  <c:v>-3.47316</c:v>
                </c:pt>
                <c:pt idx="1326">
                  <c:v>-3.486218</c:v>
                </c:pt>
                <c:pt idx="1327">
                  <c:v>-3.4886710000000001</c:v>
                </c:pt>
                <c:pt idx="1328">
                  <c:v>-3.4912900000000002</c:v>
                </c:pt>
                <c:pt idx="1329">
                  <c:v>-3.4921229999999999</c:v>
                </c:pt>
                <c:pt idx="1330">
                  <c:v>-3.5199040000000004</c:v>
                </c:pt>
                <c:pt idx="1331">
                  <c:v>-3.5187040000000001</c:v>
                </c:pt>
                <c:pt idx="1332">
                  <c:v>-3.5274279999999996</c:v>
                </c:pt>
                <c:pt idx="1333">
                  <c:v>-3.5207220000000001</c:v>
                </c:pt>
                <c:pt idx="1334">
                  <c:v>-3.5124499999999999</c:v>
                </c:pt>
                <c:pt idx="1335">
                  <c:v>-3.5475569999999998</c:v>
                </c:pt>
                <c:pt idx="1336">
                  <c:v>-3.5468319999999998</c:v>
                </c:pt>
                <c:pt idx="1337">
                  <c:v>-3.5683400000000001</c:v>
                </c:pt>
                <c:pt idx="1338">
                  <c:v>-3.5851450000000002</c:v>
                </c:pt>
                <c:pt idx="1339">
                  <c:v>-3.5848520000000001</c:v>
                </c:pt>
                <c:pt idx="1340">
                  <c:v>-3.5922329999999998</c:v>
                </c:pt>
                <c:pt idx="1341">
                  <c:v>-3.5616180000000002</c:v>
                </c:pt>
                <c:pt idx="1342">
                  <c:v>-3.6141350000000001</c:v>
                </c:pt>
                <c:pt idx="1343">
                  <c:v>-3.6176469999999998</c:v>
                </c:pt>
                <c:pt idx="1344">
                  <c:v>-3.6089249999999997</c:v>
                </c:pt>
                <c:pt idx="1345">
                  <c:v>-3.6105779999999998</c:v>
                </c:pt>
                <c:pt idx="1346">
                  <c:v>-3.6324129999999997</c:v>
                </c:pt>
                <c:pt idx="1347">
                  <c:v>-3.6195199999999996</c:v>
                </c:pt>
                <c:pt idx="1348">
                  <c:v>-3.642226</c:v>
                </c:pt>
                <c:pt idx="1349">
                  <c:v>-3.63897</c:v>
                </c:pt>
                <c:pt idx="1350">
                  <c:v>-3.6532909999999998</c:v>
                </c:pt>
                <c:pt idx="1351">
                  <c:v>-3.6671099999999996</c:v>
                </c:pt>
                <c:pt idx="1352">
                  <c:v>-3.6598859999999998</c:v>
                </c:pt>
                <c:pt idx="1353">
                  <c:v>-3.6503730000000001</c:v>
                </c:pt>
                <c:pt idx="1354">
                  <c:v>-3.5991300000000002</c:v>
                </c:pt>
                <c:pt idx="1355">
                  <c:v>-3.7120560000000005</c:v>
                </c:pt>
                <c:pt idx="1356">
                  <c:v>-3.7203470000000003</c:v>
                </c:pt>
                <c:pt idx="1357">
                  <c:v>-3.7197120000000004</c:v>
                </c:pt>
                <c:pt idx="1358">
                  <c:v>-3.733352</c:v>
                </c:pt>
                <c:pt idx="1359">
                  <c:v>-3.729994</c:v>
                </c:pt>
                <c:pt idx="1360">
                  <c:v>-3.754397</c:v>
                </c:pt>
                <c:pt idx="1361">
                  <c:v>-3.7523309999999999</c:v>
                </c:pt>
                <c:pt idx="1362">
                  <c:v>-3.7523260000000001</c:v>
                </c:pt>
                <c:pt idx="1363">
                  <c:v>-3.7598240000000005</c:v>
                </c:pt>
                <c:pt idx="1364">
                  <c:v>-3.7625360000000003</c:v>
                </c:pt>
                <c:pt idx="1365">
                  <c:v>-3.7660600000000004</c:v>
                </c:pt>
                <c:pt idx="1366">
                  <c:v>-3.754464</c:v>
                </c:pt>
                <c:pt idx="1367">
                  <c:v>-3.7780609999999997</c:v>
                </c:pt>
                <c:pt idx="1368">
                  <c:v>-3.7765940000000002</c:v>
                </c:pt>
                <c:pt idx="1369">
                  <c:v>-3.8022640000000001</c:v>
                </c:pt>
                <c:pt idx="1370">
                  <c:v>-3.8185040000000003</c:v>
                </c:pt>
                <c:pt idx="1371">
                  <c:v>-3.8086239999999996</c:v>
                </c:pt>
                <c:pt idx="1372">
                  <c:v>-3.8284419999999999</c:v>
                </c:pt>
                <c:pt idx="1373">
                  <c:v>-3.8532879999999996</c:v>
                </c:pt>
                <c:pt idx="1374">
                  <c:v>-3.8492869999999999</c:v>
                </c:pt>
                <c:pt idx="1375">
                  <c:v>-3.8638780000000001</c:v>
                </c:pt>
                <c:pt idx="1376">
                  <c:v>-3.8735189999999995</c:v>
                </c:pt>
                <c:pt idx="1377">
                  <c:v>-3.8796470000000003</c:v>
                </c:pt>
                <c:pt idx="1378">
                  <c:v>-3.8777579999999996</c:v>
                </c:pt>
                <c:pt idx="1379">
                  <c:v>-3.8791479999999998</c:v>
                </c:pt>
                <c:pt idx="1380">
                  <c:v>-3.8997220000000001</c:v>
                </c:pt>
                <c:pt idx="1381">
                  <c:v>-3.8910689999999999</c:v>
                </c:pt>
                <c:pt idx="1382">
                  <c:v>-3.9044300000000005</c:v>
                </c:pt>
                <c:pt idx="1383">
                  <c:v>-3.9175420000000001</c:v>
                </c:pt>
                <c:pt idx="1384">
                  <c:v>-3.911089</c:v>
                </c:pt>
                <c:pt idx="1385">
                  <c:v>-3.9228080000000003</c:v>
                </c:pt>
                <c:pt idx="1386">
                  <c:v>-3.9336959999999999</c:v>
                </c:pt>
                <c:pt idx="1387">
                  <c:v>-3.9304199999999998</c:v>
                </c:pt>
                <c:pt idx="1388">
                  <c:v>-3.9334630000000002</c:v>
                </c:pt>
                <c:pt idx="1389">
                  <c:v>-3.9376520000000004</c:v>
                </c:pt>
                <c:pt idx="1390">
                  <c:v>-3.9754639999999997</c:v>
                </c:pt>
                <c:pt idx="1391">
                  <c:v>-3.9689830000000001</c:v>
                </c:pt>
                <c:pt idx="1392">
                  <c:v>-3.9802899999999997</c:v>
                </c:pt>
                <c:pt idx="1393">
                  <c:v>-3.9895800000000001</c:v>
                </c:pt>
                <c:pt idx="1394">
                  <c:v>-3.9886240000000006</c:v>
                </c:pt>
                <c:pt idx="1395">
                  <c:v>-3.9999599999999997</c:v>
                </c:pt>
                <c:pt idx="1396">
                  <c:v>-3.980143</c:v>
                </c:pt>
                <c:pt idx="1397">
                  <c:v>-3.9972140000000005</c:v>
                </c:pt>
                <c:pt idx="1398">
                  <c:v>-4.0196199999999997</c:v>
                </c:pt>
                <c:pt idx="1399">
                  <c:v>-4.0303430000000002</c:v>
                </c:pt>
                <c:pt idx="1400">
                  <c:v>-4.0332819999999998</c:v>
                </c:pt>
                <c:pt idx="1401">
                  <c:v>-4.0484830000000001</c:v>
                </c:pt>
                <c:pt idx="1402">
                  <c:v>-4.0452450000000004</c:v>
                </c:pt>
                <c:pt idx="1403">
                  <c:v>-4.0645850000000001</c:v>
                </c:pt>
                <c:pt idx="1404">
                  <c:v>-4.0426679999999999</c:v>
                </c:pt>
                <c:pt idx="1405">
                  <c:v>-4.0684640000000005</c:v>
                </c:pt>
                <c:pt idx="1406">
                  <c:v>-4.051717</c:v>
                </c:pt>
                <c:pt idx="1407">
                  <c:v>-4.0840019999999999</c:v>
                </c:pt>
                <c:pt idx="1408">
                  <c:v>-4.0976660000000003</c:v>
                </c:pt>
                <c:pt idx="1409">
                  <c:v>-4.0979720000000004</c:v>
                </c:pt>
                <c:pt idx="1410">
                  <c:v>-4.1255280000000001</c:v>
                </c:pt>
                <c:pt idx="1411">
                  <c:v>-4.1147209999999994</c:v>
                </c:pt>
                <c:pt idx="1412">
                  <c:v>-4.1373730000000002</c:v>
                </c:pt>
                <c:pt idx="1413">
                  <c:v>-4.1249710000000004</c:v>
                </c:pt>
                <c:pt idx="1414">
                  <c:v>-4.1451589999999996</c:v>
                </c:pt>
                <c:pt idx="1415">
                  <c:v>-4.156803</c:v>
                </c:pt>
                <c:pt idx="1416">
                  <c:v>-4.1705610000000002</c:v>
                </c:pt>
                <c:pt idx="1417">
                  <c:v>-4.1841639999999991</c:v>
                </c:pt>
                <c:pt idx="1418">
                  <c:v>-4.1700189999999999</c:v>
                </c:pt>
                <c:pt idx="1419">
                  <c:v>-4.177225</c:v>
                </c:pt>
                <c:pt idx="1420">
                  <c:v>-4.2059899999999999</c:v>
                </c:pt>
                <c:pt idx="1421">
                  <c:v>-4.1836289999999998</c:v>
                </c:pt>
                <c:pt idx="1422">
                  <c:v>-4.210388</c:v>
                </c:pt>
                <c:pt idx="1423">
                  <c:v>-4.2178979999999999</c:v>
                </c:pt>
                <c:pt idx="1424">
                  <c:v>-4.2241739999999997</c:v>
                </c:pt>
                <c:pt idx="1425">
                  <c:v>-4.2215000000000007</c:v>
                </c:pt>
                <c:pt idx="1426">
                  <c:v>-4.2295770000000008</c:v>
                </c:pt>
                <c:pt idx="1427">
                  <c:v>-4.2572410000000005</c:v>
                </c:pt>
                <c:pt idx="1428">
                  <c:v>-4.2537029999999998</c:v>
                </c:pt>
                <c:pt idx="1429">
                  <c:v>-4.2757009999999998</c:v>
                </c:pt>
                <c:pt idx="1430">
                  <c:v>-4.2750210000000006</c:v>
                </c:pt>
                <c:pt idx="1431">
                  <c:v>-4.2828619999999997</c:v>
                </c:pt>
                <c:pt idx="1432">
                  <c:v>-4.271852</c:v>
                </c:pt>
                <c:pt idx="1433">
                  <c:v>-4.2961869999999998</c:v>
                </c:pt>
                <c:pt idx="1434">
                  <c:v>-4.2944060000000004</c:v>
                </c:pt>
                <c:pt idx="1435">
                  <c:v>-4.2860139999999998</c:v>
                </c:pt>
                <c:pt idx="1436">
                  <c:v>-4.2951670000000002</c:v>
                </c:pt>
                <c:pt idx="1437">
                  <c:v>-4.2954479999999995</c:v>
                </c:pt>
                <c:pt idx="1438">
                  <c:v>-4.3293990000000004</c:v>
                </c:pt>
                <c:pt idx="1439">
                  <c:v>-4.3444850000000006</c:v>
                </c:pt>
                <c:pt idx="1440">
                  <c:v>-4.3526210000000001</c:v>
                </c:pt>
                <c:pt idx="1441">
                  <c:v>-4.341926</c:v>
                </c:pt>
                <c:pt idx="1442">
                  <c:v>-4.3543640000000003</c:v>
                </c:pt>
                <c:pt idx="1443">
                  <c:v>-4.3759519999999998</c:v>
                </c:pt>
                <c:pt idx="1444">
                  <c:v>-4.3921299999999999</c:v>
                </c:pt>
                <c:pt idx="1445">
                  <c:v>-4.3996630000000003</c:v>
                </c:pt>
                <c:pt idx="1446">
                  <c:v>-4.3835759999999997</c:v>
                </c:pt>
                <c:pt idx="1447">
                  <c:v>-4.386781</c:v>
                </c:pt>
                <c:pt idx="1448">
                  <c:v>-4.4126430000000001</c:v>
                </c:pt>
                <c:pt idx="1449">
                  <c:v>-4.3807100000000005</c:v>
                </c:pt>
                <c:pt idx="1450">
                  <c:v>-4.4117549999999994</c:v>
                </c:pt>
                <c:pt idx="1451">
                  <c:v>-4.4341489999999997</c:v>
                </c:pt>
                <c:pt idx="1452">
                  <c:v>-4.4511289999999999</c:v>
                </c:pt>
                <c:pt idx="1453">
                  <c:v>-4.4467449999999999</c:v>
                </c:pt>
                <c:pt idx="1454">
                  <c:v>-4.4692399999999992</c:v>
                </c:pt>
                <c:pt idx="1455">
                  <c:v>-4.4751599999999998</c:v>
                </c:pt>
                <c:pt idx="1456">
                  <c:v>-4.4919969999999996</c:v>
                </c:pt>
                <c:pt idx="1457">
                  <c:v>-4.478396</c:v>
                </c:pt>
                <c:pt idx="1458">
                  <c:v>-4.5039100000000003</c:v>
                </c:pt>
                <c:pt idx="1459">
                  <c:v>-4.5236099999999997</c:v>
                </c:pt>
                <c:pt idx="1460">
                  <c:v>-4.5026600000000006</c:v>
                </c:pt>
                <c:pt idx="1461">
                  <c:v>-4.5061359999999997</c:v>
                </c:pt>
                <c:pt idx="1462">
                  <c:v>-4.5414820000000002</c:v>
                </c:pt>
                <c:pt idx="1463">
                  <c:v>-4.562907</c:v>
                </c:pt>
                <c:pt idx="1464">
                  <c:v>-4.5521859999999998</c:v>
                </c:pt>
                <c:pt idx="1465">
                  <c:v>-4.5713999999999997</c:v>
                </c:pt>
                <c:pt idx="1466">
                  <c:v>-4.5861700000000001</c:v>
                </c:pt>
                <c:pt idx="1467">
                  <c:v>-4.5790389999999999</c:v>
                </c:pt>
                <c:pt idx="1468">
                  <c:v>-4.5985010000000006</c:v>
                </c:pt>
                <c:pt idx="1469">
                  <c:v>-4.5984689999999997</c:v>
                </c:pt>
                <c:pt idx="1470">
                  <c:v>-4.5918329999999994</c:v>
                </c:pt>
                <c:pt idx="1471">
                  <c:v>-4.6128799999999996</c:v>
                </c:pt>
                <c:pt idx="1472">
                  <c:v>-4.6224059999999998</c:v>
                </c:pt>
                <c:pt idx="1473">
                  <c:v>-4.6218260000000004</c:v>
                </c:pt>
                <c:pt idx="1474">
                  <c:v>-4.6234230000000007</c:v>
                </c:pt>
                <c:pt idx="1475">
                  <c:v>-4.6425689999999999</c:v>
                </c:pt>
                <c:pt idx="1476">
                  <c:v>-4.6405219999999998</c:v>
                </c:pt>
                <c:pt idx="1477">
                  <c:v>-4.6496599999999999</c:v>
                </c:pt>
                <c:pt idx="1478">
                  <c:v>-4.6712420000000003</c:v>
                </c:pt>
                <c:pt idx="1479">
                  <c:v>-4.6620010000000001</c:v>
                </c:pt>
                <c:pt idx="1480">
                  <c:v>-4.6735349999999993</c:v>
                </c:pt>
                <c:pt idx="1481">
                  <c:v>-4.7088869999999989</c:v>
                </c:pt>
                <c:pt idx="1482">
                  <c:v>-4.708723</c:v>
                </c:pt>
                <c:pt idx="1483">
                  <c:v>-4.7107389999999993</c:v>
                </c:pt>
                <c:pt idx="1484">
                  <c:v>-4.7200919999999993</c:v>
                </c:pt>
                <c:pt idx="1485">
                  <c:v>-4.7218529999999994</c:v>
                </c:pt>
                <c:pt idx="1486">
                  <c:v>-4.7280730000000002</c:v>
                </c:pt>
                <c:pt idx="1487">
                  <c:v>-4.7368220000000001</c:v>
                </c:pt>
                <c:pt idx="1488">
                  <c:v>-4.7258150000000008</c:v>
                </c:pt>
                <c:pt idx="1489">
                  <c:v>-4.6905760000000001</c:v>
                </c:pt>
                <c:pt idx="1490">
                  <c:v>-4.7130770000000002</c:v>
                </c:pt>
                <c:pt idx="1491">
                  <c:v>-4.7202890000000002</c:v>
                </c:pt>
                <c:pt idx="1492">
                  <c:v>-4.7303180000000005</c:v>
                </c:pt>
                <c:pt idx="1493">
                  <c:v>-4.7354640000000003</c:v>
                </c:pt>
                <c:pt idx="1494">
                  <c:v>-4.7514689999999993</c:v>
                </c:pt>
                <c:pt idx="1495">
                  <c:v>-4.7692029999999992</c:v>
                </c:pt>
                <c:pt idx="1496">
                  <c:v>-4.7706900000000001</c:v>
                </c:pt>
                <c:pt idx="1497">
                  <c:v>-4.7482659999999992</c:v>
                </c:pt>
                <c:pt idx="1498">
                  <c:v>-4.7922309999999992</c:v>
                </c:pt>
              </c:numCache>
            </c:numRef>
          </c:yVal>
        </c:ser>
        <c:ser>
          <c:idx val="2"/>
          <c:order val="2"/>
          <c:tx>
            <c:v>DC ref. - Z(400.72)</c:v>
          </c:tx>
          <c:spPr>
            <a:ln w="28575">
              <a:noFill/>
            </a:ln>
          </c:spPr>
          <c:xVal>
            <c:numRef>
              <c:f>'Side 1 DC'!$G$31:$G$1544</c:f>
              <c:numCache>
                <c:formatCode>General</c:formatCode>
                <c:ptCount val="1514"/>
                <c:pt idx="0">
                  <c:v>368.55900000000003</c:v>
                </c:pt>
                <c:pt idx="1">
                  <c:v>369.35500000000002</c:v>
                </c:pt>
                <c:pt idx="2">
                  <c:v>370.15199999999999</c:v>
                </c:pt>
                <c:pt idx="3">
                  <c:v>370.93900000000002</c:v>
                </c:pt>
                <c:pt idx="4">
                  <c:v>371.72699999999998</c:v>
                </c:pt>
                <c:pt idx="5">
                  <c:v>372.505</c:v>
                </c:pt>
                <c:pt idx="6">
                  <c:v>373.31200000000001</c:v>
                </c:pt>
                <c:pt idx="7">
                  <c:v>374.09199999999998</c:v>
                </c:pt>
                <c:pt idx="8">
                  <c:v>374.89800000000002</c:v>
                </c:pt>
                <c:pt idx="9">
                  <c:v>375.69099999999997</c:v>
                </c:pt>
                <c:pt idx="10">
                  <c:v>376.49700000000001</c:v>
                </c:pt>
                <c:pt idx="11">
                  <c:v>377.29300000000001</c:v>
                </c:pt>
                <c:pt idx="12">
                  <c:v>378.08300000000003</c:v>
                </c:pt>
                <c:pt idx="13">
                  <c:v>378.87900000000002</c:v>
                </c:pt>
                <c:pt idx="14">
                  <c:v>379.67500000000001</c:v>
                </c:pt>
                <c:pt idx="15">
                  <c:v>380.452</c:v>
                </c:pt>
                <c:pt idx="16">
                  <c:v>381.26499999999999</c:v>
                </c:pt>
                <c:pt idx="17">
                  <c:v>382.03899999999999</c:v>
                </c:pt>
                <c:pt idx="18">
                  <c:v>382.85199999999998</c:v>
                </c:pt>
                <c:pt idx="19">
                  <c:v>383.637</c:v>
                </c:pt>
                <c:pt idx="20">
                  <c:v>384.44799999999998</c:v>
                </c:pt>
                <c:pt idx="21">
                  <c:v>385.23200000000003</c:v>
                </c:pt>
                <c:pt idx="22">
                  <c:v>386.029</c:v>
                </c:pt>
                <c:pt idx="23">
                  <c:v>386.82</c:v>
                </c:pt>
                <c:pt idx="24">
                  <c:v>387.62599999999998</c:v>
                </c:pt>
                <c:pt idx="25">
                  <c:v>388.423</c:v>
                </c:pt>
                <c:pt idx="26">
                  <c:v>389.21199999999999</c:v>
                </c:pt>
                <c:pt idx="27">
                  <c:v>390.00799999999998</c:v>
                </c:pt>
                <c:pt idx="28">
                  <c:v>390.815</c:v>
                </c:pt>
                <c:pt idx="29">
                  <c:v>391.57400000000001</c:v>
                </c:pt>
                <c:pt idx="30">
                  <c:v>392.38499999999999</c:v>
                </c:pt>
                <c:pt idx="31">
                  <c:v>393.16300000000001</c:v>
                </c:pt>
                <c:pt idx="32">
                  <c:v>393.98200000000003</c:v>
                </c:pt>
                <c:pt idx="33">
                  <c:v>394.774</c:v>
                </c:pt>
                <c:pt idx="34">
                  <c:v>395.56700000000001</c:v>
                </c:pt>
                <c:pt idx="35">
                  <c:v>396.363</c:v>
                </c:pt>
                <c:pt idx="36">
                  <c:v>397.15</c:v>
                </c:pt>
                <c:pt idx="37">
                  <c:v>397.94299999999998</c:v>
                </c:pt>
                <c:pt idx="38">
                  <c:v>398.74400000000003</c:v>
                </c:pt>
                <c:pt idx="39">
                  <c:v>399.50299999999999</c:v>
                </c:pt>
                <c:pt idx="40">
                  <c:v>400.31200000000001</c:v>
                </c:pt>
                <c:pt idx="41">
                  <c:v>401.10899999999998</c:v>
                </c:pt>
                <c:pt idx="42">
                  <c:v>401.89600000000002</c:v>
                </c:pt>
                <c:pt idx="43">
                  <c:v>402.70299999999997</c:v>
                </c:pt>
                <c:pt idx="44">
                  <c:v>403.50200000000001</c:v>
                </c:pt>
                <c:pt idx="45">
                  <c:v>404.28399999999999</c:v>
                </c:pt>
                <c:pt idx="46">
                  <c:v>405.07799999999997</c:v>
                </c:pt>
                <c:pt idx="47">
                  <c:v>405.86399999999998</c:v>
                </c:pt>
                <c:pt idx="48">
                  <c:v>406.65899999999999</c:v>
                </c:pt>
                <c:pt idx="49">
                  <c:v>407.447</c:v>
                </c:pt>
                <c:pt idx="50">
                  <c:v>408.233</c:v>
                </c:pt>
                <c:pt idx="51">
                  <c:v>409.02100000000002</c:v>
                </c:pt>
                <c:pt idx="52">
                  <c:v>409.81900000000002</c:v>
                </c:pt>
                <c:pt idx="53">
                  <c:v>410.608</c:v>
                </c:pt>
                <c:pt idx="54">
                  <c:v>411.42</c:v>
                </c:pt>
                <c:pt idx="55">
                  <c:v>412.202</c:v>
                </c:pt>
                <c:pt idx="56">
                  <c:v>412.98599999999999</c:v>
                </c:pt>
                <c:pt idx="57">
                  <c:v>413.77600000000001</c:v>
                </c:pt>
                <c:pt idx="58">
                  <c:v>414.56799999999998</c:v>
                </c:pt>
                <c:pt idx="59">
                  <c:v>415.37299999999999</c:v>
                </c:pt>
                <c:pt idx="60">
                  <c:v>416.166</c:v>
                </c:pt>
                <c:pt idx="61">
                  <c:v>416.95400000000001</c:v>
                </c:pt>
                <c:pt idx="62">
                  <c:v>417.76600000000002</c:v>
                </c:pt>
                <c:pt idx="63">
                  <c:v>418.52499999999998</c:v>
                </c:pt>
                <c:pt idx="64">
                  <c:v>419.33699999999999</c:v>
                </c:pt>
                <c:pt idx="65">
                  <c:v>420.12799999999999</c:v>
                </c:pt>
                <c:pt idx="66">
                  <c:v>420.91899999999998</c:v>
                </c:pt>
                <c:pt idx="67">
                  <c:v>421.70800000000003</c:v>
                </c:pt>
                <c:pt idx="68">
                  <c:v>422.512</c:v>
                </c:pt>
                <c:pt idx="69">
                  <c:v>423.29599999999999</c:v>
                </c:pt>
                <c:pt idx="70">
                  <c:v>424.10199999999998</c:v>
                </c:pt>
                <c:pt idx="71">
                  <c:v>424.89299999999997</c:v>
                </c:pt>
                <c:pt idx="72">
                  <c:v>425.67</c:v>
                </c:pt>
                <c:pt idx="73">
                  <c:v>426.45100000000002</c:v>
                </c:pt>
                <c:pt idx="74">
                  <c:v>427.25799999999998</c:v>
                </c:pt>
                <c:pt idx="75">
                  <c:v>428.04700000000003</c:v>
                </c:pt>
                <c:pt idx="76">
                  <c:v>428.84899999999999</c:v>
                </c:pt>
                <c:pt idx="77">
                  <c:v>429.63499999999999</c:v>
                </c:pt>
                <c:pt idx="78">
                  <c:v>430.43599999999998</c:v>
                </c:pt>
                <c:pt idx="79">
                  <c:v>431.19200000000001</c:v>
                </c:pt>
                <c:pt idx="80">
                  <c:v>432.00799999999998</c:v>
                </c:pt>
                <c:pt idx="81">
                  <c:v>432.798</c:v>
                </c:pt>
                <c:pt idx="82">
                  <c:v>433.57799999999997</c:v>
                </c:pt>
                <c:pt idx="83">
                  <c:v>434.37900000000002</c:v>
                </c:pt>
                <c:pt idx="84">
                  <c:v>435.166</c:v>
                </c:pt>
                <c:pt idx="85">
                  <c:v>435.95600000000002</c:v>
                </c:pt>
                <c:pt idx="86">
                  <c:v>436.75400000000002</c:v>
                </c:pt>
                <c:pt idx="87">
                  <c:v>437.54199999999997</c:v>
                </c:pt>
                <c:pt idx="88">
                  <c:v>438.33100000000002</c:v>
                </c:pt>
                <c:pt idx="89">
                  <c:v>439.12400000000002</c:v>
                </c:pt>
                <c:pt idx="90">
                  <c:v>439.90600000000001</c:v>
                </c:pt>
                <c:pt idx="91">
                  <c:v>440.69900000000001</c:v>
                </c:pt>
                <c:pt idx="92">
                  <c:v>441.505</c:v>
                </c:pt>
                <c:pt idx="93">
                  <c:v>442.28500000000003</c:v>
                </c:pt>
                <c:pt idx="94">
                  <c:v>443.08100000000002</c:v>
                </c:pt>
                <c:pt idx="95">
                  <c:v>443.87799999999999</c:v>
                </c:pt>
                <c:pt idx="96">
                  <c:v>444.65800000000002</c:v>
                </c:pt>
                <c:pt idx="97">
                  <c:v>445.44900000000001</c:v>
                </c:pt>
                <c:pt idx="98">
                  <c:v>446.24700000000001</c:v>
                </c:pt>
                <c:pt idx="99">
                  <c:v>447.029</c:v>
                </c:pt>
                <c:pt idx="100">
                  <c:v>447.83199999999999</c:v>
                </c:pt>
                <c:pt idx="101">
                  <c:v>448.6</c:v>
                </c:pt>
                <c:pt idx="102">
                  <c:v>449.423</c:v>
                </c:pt>
                <c:pt idx="103">
                  <c:v>450.19499999999999</c:v>
                </c:pt>
                <c:pt idx="104">
                  <c:v>450.995</c:v>
                </c:pt>
                <c:pt idx="105">
                  <c:v>451.80500000000001</c:v>
                </c:pt>
                <c:pt idx="106">
                  <c:v>452.56900000000002</c:v>
                </c:pt>
                <c:pt idx="107">
                  <c:v>453.38299999999998</c:v>
                </c:pt>
                <c:pt idx="108">
                  <c:v>454.18099999999998</c:v>
                </c:pt>
                <c:pt idx="109">
                  <c:v>454.97</c:v>
                </c:pt>
                <c:pt idx="110">
                  <c:v>455.77699999999999</c:v>
                </c:pt>
                <c:pt idx="111">
                  <c:v>456.56099999999998</c:v>
                </c:pt>
                <c:pt idx="112">
                  <c:v>457.36</c:v>
                </c:pt>
                <c:pt idx="113">
                  <c:v>458.12599999999998</c:v>
                </c:pt>
                <c:pt idx="114">
                  <c:v>458.93599999999998</c:v>
                </c:pt>
                <c:pt idx="115">
                  <c:v>459.72899999999998</c:v>
                </c:pt>
                <c:pt idx="116">
                  <c:v>460.52699999999999</c:v>
                </c:pt>
                <c:pt idx="117">
                  <c:v>461.31099999999998</c:v>
                </c:pt>
                <c:pt idx="118">
                  <c:v>462.10899999999998</c:v>
                </c:pt>
                <c:pt idx="119">
                  <c:v>462.92</c:v>
                </c:pt>
                <c:pt idx="120">
                  <c:v>463.68900000000002</c:v>
                </c:pt>
                <c:pt idx="121">
                  <c:v>464.47500000000002</c:v>
                </c:pt>
                <c:pt idx="122">
                  <c:v>465.26799999999997</c:v>
                </c:pt>
                <c:pt idx="123">
                  <c:v>466.06</c:v>
                </c:pt>
                <c:pt idx="124">
                  <c:v>466.85399999999998</c:v>
                </c:pt>
                <c:pt idx="125">
                  <c:v>467.63499999999999</c:v>
                </c:pt>
                <c:pt idx="126">
                  <c:v>468.43200000000002</c:v>
                </c:pt>
                <c:pt idx="127">
                  <c:v>469.22300000000001</c:v>
                </c:pt>
                <c:pt idx="128">
                  <c:v>470.01600000000002</c:v>
                </c:pt>
                <c:pt idx="129">
                  <c:v>470.82100000000003</c:v>
                </c:pt>
                <c:pt idx="130">
                  <c:v>471.58800000000002</c:v>
                </c:pt>
                <c:pt idx="131">
                  <c:v>472.38799999999998</c:v>
                </c:pt>
                <c:pt idx="132">
                  <c:v>473.18</c:v>
                </c:pt>
                <c:pt idx="133">
                  <c:v>473.96199999999999</c:v>
                </c:pt>
                <c:pt idx="134">
                  <c:v>474.755</c:v>
                </c:pt>
                <c:pt idx="135">
                  <c:v>475.55399999999997</c:v>
                </c:pt>
                <c:pt idx="136">
                  <c:v>476.33600000000001</c:v>
                </c:pt>
                <c:pt idx="137">
                  <c:v>477.137</c:v>
                </c:pt>
                <c:pt idx="138">
                  <c:v>477.92899999999997</c:v>
                </c:pt>
                <c:pt idx="139">
                  <c:v>478.73</c:v>
                </c:pt>
                <c:pt idx="140">
                  <c:v>479.51799999999997</c:v>
                </c:pt>
                <c:pt idx="141">
                  <c:v>480.30700000000002</c:v>
                </c:pt>
                <c:pt idx="142">
                  <c:v>481.09500000000003</c:v>
                </c:pt>
                <c:pt idx="143">
                  <c:v>481.88600000000002</c:v>
                </c:pt>
                <c:pt idx="144">
                  <c:v>482.67</c:v>
                </c:pt>
                <c:pt idx="145">
                  <c:v>483.46100000000001</c:v>
                </c:pt>
                <c:pt idx="146">
                  <c:v>484.25400000000002</c:v>
                </c:pt>
                <c:pt idx="147">
                  <c:v>485.03399999999999</c:v>
                </c:pt>
                <c:pt idx="148">
                  <c:v>485.84300000000002</c:v>
                </c:pt>
                <c:pt idx="149">
                  <c:v>486.637</c:v>
                </c:pt>
                <c:pt idx="150">
                  <c:v>487.435</c:v>
                </c:pt>
                <c:pt idx="151">
                  <c:v>488.233</c:v>
                </c:pt>
                <c:pt idx="152">
                  <c:v>489.02699999999999</c:v>
                </c:pt>
                <c:pt idx="153">
                  <c:v>489.84199999999998</c:v>
                </c:pt>
                <c:pt idx="154">
                  <c:v>490.6</c:v>
                </c:pt>
                <c:pt idx="155">
                  <c:v>491.38799999999998</c:v>
                </c:pt>
                <c:pt idx="156">
                  <c:v>492.19600000000003</c:v>
                </c:pt>
                <c:pt idx="157">
                  <c:v>492.98599999999999</c:v>
                </c:pt>
                <c:pt idx="158">
                  <c:v>493.78</c:v>
                </c:pt>
                <c:pt idx="159">
                  <c:v>494.572</c:v>
                </c:pt>
                <c:pt idx="160">
                  <c:v>495.36200000000002</c:v>
                </c:pt>
                <c:pt idx="161">
                  <c:v>496.16399999999999</c:v>
                </c:pt>
                <c:pt idx="162">
                  <c:v>496.97800000000001</c:v>
                </c:pt>
                <c:pt idx="163">
                  <c:v>497.75200000000001</c:v>
                </c:pt>
                <c:pt idx="164">
                  <c:v>498.536</c:v>
                </c:pt>
                <c:pt idx="165">
                  <c:v>499.32900000000001</c:v>
                </c:pt>
                <c:pt idx="166">
                  <c:v>500.12299999999999</c:v>
                </c:pt>
                <c:pt idx="167">
                  <c:v>500.911</c:v>
                </c:pt>
                <c:pt idx="168">
                  <c:v>501.69299999999998</c:v>
                </c:pt>
                <c:pt idx="169">
                  <c:v>502.50099999999998</c:v>
                </c:pt>
                <c:pt idx="170">
                  <c:v>503.274</c:v>
                </c:pt>
                <c:pt idx="171">
                  <c:v>504.08300000000003</c:v>
                </c:pt>
                <c:pt idx="172">
                  <c:v>504.88900000000001</c:v>
                </c:pt>
                <c:pt idx="173">
                  <c:v>505.66399999999999</c:v>
                </c:pt>
                <c:pt idx="174">
                  <c:v>506.46199999999999</c:v>
                </c:pt>
                <c:pt idx="175">
                  <c:v>507.25</c:v>
                </c:pt>
                <c:pt idx="176">
                  <c:v>508.03199999999998</c:v>
                </c:pt>
                <c:pt idx="177">
                  <c:v>508.83</c:v>
                </c:pt>
                <c:pt idx="178">
                  <c:v>509.61599999999999</c:v>
                </c:pt>
                <c:pt idx="179">
                  <c:v>510.40800000000002</c:v>
                </c:pt>
                <c:pt idx="180">
                  <c:v>511.2</c:v>
                </c:pt>
                <c:pt idx="181">
                  <c:v>511.99400000000003</c:v>
                </c:pt>
                <c:pt idx="182">
                  <c:v>512.78</c:v>
                </c:pt>
                <c:pt idx="183">
                  <c:v>513.59199999999998</c:v>
                </c:pt>
                <c:pt idx="184">
                  <c:v>514.38099999999997</c:v>
                </c:pt>
                <c:pt idx="185">
                  <c:v>515.16899999999998</c:v>
                </c:pt>
                <c:pt idx="186">
                  <c:v>515.96500000000003</c:v>
                </c:pt>
                <c:pt idx="187">
                  <c:v>516.75699999999995</c:v>
                </c:pt>
                <c:pt idx="188">
                  <c:v>517.53300000000002</c:v>
                </c:pt>
                <c:pt idx="189">
                  <c:v>518.31700000000001</c:v>
                </c:pt>
                <c:pt idx="190">
                  <c:v>519.11800000000005</c:v>
                </c:pt>
                <c:pt idx="191">
                  <c:v>519.90800000000002</c:v>
                </c:pt>
                <c:pt idx="192">
                  <c:v>520.69399999999996</c:v>
                </c:pt>
                <c:pt idx="193">
                  <c:v>521.50400000000002</c:v>
                </c:pt>
                <c:pt idx="194">
                  <c:v>522.303</c:v>
                </c:pt>
                <c:pt idx="195">
                  <c:v>523.07399999999996</c:v>
                </c:pt>
                <c:pt idx="196">
                  <c:v>523.89099999999996</c:v>
                </c:pt>
                <c:pt idx="197">
                  <c:v>524.65499999999997</c:v>
                </c:pt>
                <c:pt idx="198">
                  <c:v>525.44500000000005</c:v>
                </c:pt>
                <c:pt idx="199">
                  <c:v>526.25199999999995</c:v>
                </c:pt>
                <c:pt idx="200">
                  <c:v>527.03499999999997</c:v>
                </c:pt>
                <c:pt idx="201">
                  <c:v>527.83000000000004</c:v>
                </c:pt>
                <c:pt idx="202">
                  <c:v>528.63499999999999</c:v>
                </c:pt>
                <c:pt idx="203">
                  <c:v>529.42999999999995</c:v>
                </c:pt>
                <c:pt idx="204">
                  <c:v>530.23199999999997</c:v>
                </c:pt>
                <c:pt idx="205">
                  <c:v>531.03499999999997</c:v>
                </c:pt>
                <c:pt idx="206">
                  <c:v>531.84100000000001</c:v>
                </c:pt>
                <c:pt idx="207">
                  <c:v>532.61800000000005</c:v>
                </c:pt>
                <c:pt idx="208">
                  <c:v>533.41899999999998</c:v>
                </c:pt>
                <c:pt idx="209">
                  <c:v>534.197</c:v>
                </c:pt>
                <c:pt idx="210">
                  <c:v>535.00099999999998</c:v>
                </c:pt>
                <c:pt idx="211">
                  <c:v>535.78</c:v>
                </c:pt>
                <c:pt idx="212">
                  <c:v>536.57100000000003</c:v>
                </c:pt>
                <c:pt idx="213">
                  <c:v>537.36699999999996</c:v>
                </c:pt>
                <c:pt idx="214">
                  <c:v>538.16200000000003</c:v>
                </c:pt>
                <c:pt idx="215">
                  <c:v>538.971</c:v>
                </c:pt>
                <c:pt idx="216">
                  <c:v>539.76</c:v>
                </c:pt>
                <c:pt idx="217">
                  <c:v>540.54499999999996</c:v>
                </c:pt>
                <c:pt idx="218">
                  <c:v>541.33900000000006</c:v>
                </c:pt>
                <c:pt idx="219">
                  <c:v>542.11800000000005</c:v>
                </c:pt>
                <c:pt idx="220">
                  <c:v>542.92499999999995</c:v>
                </c:pt>
                <c:pt idx="221">
                  <c:v>543.69600000000003</c:v>
                </c:pt>
                <c:pt idx="222">
                  <c:v>544.48</c:v>
                </c:pt>
                <c:pt idx="223">
                  <c:v>545.28300000000002</c:v>
                </c:pt>
                <c:pt idx="224">
                  <c:v>546.072</c:v>
                </c:pt>
                <c:pt idx="225">
                  <c:v>546.87400000000002</c:v>
                </c:pt>
                <c:pt idx="226">
                  <c:v>547.66700000000003</c:v>
                </c:pt>
                <c:pt idx="227">
                  <c:v>548.46299999999997</c:v>
                </c:pt>
                <c:pt idx="228">
                  <c:v>549.25599999999997</c:v>
                </c:pt>
                <c:pt idx="229">
                  <c:v>550.05100000000004</c:v>
                </c:pt>
                <c:pt idx="230">
                  <c:v>550.84199999999998</c:v>
                </c:pt>
                <c:pt idx="231">
                  <c:v>551.63499999999999</c:v>
                </c:pt>
                <c:pt idx="232">
                  <c:v>552.41499999999996</c:v>
                </c:pt>
                <c:pt idx="233">
                  <c:v>553.21600000000001</c:v>
                </c:pt>
                <c:pt idx="234">
                  <c:v>554.00800000000004</c:v>
                </c:pt>
                <c:pt idx="235">
                  <c:v>554.79200000000003</c:v>
                </c:pt>
                <c:pt idx="236">
                  <c:v>555.6</c:v>
                </c:pt>
                <c:pt idx="237">
                  <c:v>556.39400000000001</c:v>
                </c:pt>
                <c:pt idx="238">
                  <c:v>557.17999999999995</c:v>
                </c:pt>
                <c:pt idx="239">
                  <c:v>557.98299999999995</c:v>
                </c:pt>
                <c:pt idx="240">
                  <c:v>558.77800000000002</c:v>
                </c:pt>
                <c:pt idx="241">
                  <c:v>559.55799999999999</c:v>
                </c:pt>
                <c:pt idx="242">
                  <c:v>560.36099999999999</c:v>
                </c:pt>
                <c:pt idx="243">
                  <c:v>561.14200000000005</c:v>
                </c:pt>
                <c:pt idx="244">
                  <c:v>561.94299999999998</c:v>
                </c:pt>
                <c:pt idx="245">
                  <c:v>562.73599999999999</c:v>
                </c:pt>
                <c:pt idx="246">
                  <c:v>563.51800000000003</c:v>
                </c:pt>
                <c:pt idx="247">
                  <c:v>564.33600000000001</c:v>
                </c:pt>
                <c:pt idx="248">
                  <c:v>565.12699999999995</c:v>
                </c:pt>
                <c:pt idx="249">
                  <c:v>565.923</c:v>
                </c:pt>
                <c:pt idx="250">
                  <c:v>566.72400000000005</c:v>
                </c:pt>
                <c:pt idx="251">
                  <c:v>567.505</c:v>
                </c:pt>
                <c:pt idx="252">
                  <c:v>568.30499999999995</c:v>
                </c:pt>
                <c:pt idx="253">
                  <c:v>569.09500000000003</c:v>
                </c:pt>
                <c:pt idx="254">
                  <c:v>569.89300000000003</c:v>
                </c:pt>
                <c:pt idx="255">
                  <c:v>570.66600000000005</c:v>
                </c:pt>
                <c:pt idx="256">
                  <c:v>571.46500000000003</c:v>
                </c:pt>
                <c:pt idx="257">
                  <c:v>572.26</c:v>
                </c:pt>
                <c:pt idx="258">
                  <c:v>573.05899999999997</c:v>
                </c:pt>
                <c:pt idx="259">
                  <c:v>573.84100000000001</c:v>
                </c:pt>
                <c:pt idx="260">
                  <c:v>574.65300000000002</c:v>
                </c:pt>
                <c:pt idx="261">
                  <c:v>575.43700000000001</c:v>
                </c:pt>
                <c:pt idx="262">
                  <c:v>576.221</c:v>
                </c:pt>
                <c:pt idx="263">
                  <c:v>577.02800000000002</c:v>
                </c:pt>
                <c:pt idx="264">
                  <c:v>577.81700000000001</c:v>
                </c:pt>
                <c:pt idx="265">
                  <c:v>578.59199999999998</c:v>
                </c:pt>
                <c:pt idx="266">
                  <c:v>579.39300000000003</c:v>
                </c:pt>
                <c:pt idx="267">
                  <c:v>580.18399999999997</c:v>
                </c:pt>
                <c:pt idx="268">
                  <c:v>580.97900000000004</c:v>
                </c:pt>
                <c:pt idx="269">
                  <c:v>581.76800000000003</c:v>
                </c:pt>
                <c:pt idx="270">
                  <c:v>582.55999999999995</c:v>
                </c:pt>
                <c:pt idx="271">
                  <c:v>583.35299999999995</c:v>
                </c:pt>
                <c:pt idx="272">
                  <c:v>584.13300000000004</c:v>
                </c:pt>
                <c:pt idx="273">
                  <c:v>584.93100000000004</c:v>
                </c:pt>
                <c:pt idx="274">
                  <c:v>585.721</c:v>
                </c:pt>
                <c:pt idx="275">
                  <c:v>586.51400000000001</c:v>
                </c:pt>
                <c:pt idx="276">
                  <c:v>587.29399999999998</c:v>
                </c:pt>
                <c:pt idx="277">
                  <c:v>588.09699999999998</c:v>
                </c:pt>
                <c:pt idx="278">
                  <c:v>588.89300000000003</c:v>
                </c:pt>
                <c:pt idx="279">
                  <c:v>589.68299999999999</c:v>
                </c:pt>
                <c:pt idx="280">
                  <c:v>590.47299999999996</c:v>
                </c:pt>
                <c:pt idx="281">
                  <c:v>591.26900000000001</c:v>
                </c:pt>
                <c:pt idx="282">
                  <c:v>592.077</c:v>
                </c:pt>
                <c:pt idx="283">
                  <c:v>592.86199999999997</c:v>
                </c:pt>
                <c:pt idx="284">
                  <c:v>593.66099999999994</c:v>
                </c:pt>
                <c:pt idx="285">
                  <c:v>594.447</c:v>
                </c:pt>
                <c:pt idx="286">
                  <c:v>595.24800000000005</c:v>
                </c:pt>
                <c:pt idx="287">
                  <c:v>596.03399999999999</c:v>
                </c:pt>
                <c:pt idx="288">
                  <c:v>596.83399999999995</c:v>
                </c:pt>
                <c:pt idx="289">
                  <c:v>597.596</c:v>
                </c:pt>
                <c:pt idx="290">
                  <c:v>598.42100000000005</c:v>
                </c:pt>
                <c:pt idx="291">
                  <c:v>599.21400000000006</c:v>
                </c:pt>
                <c:pt idx="292">
                  <c:v>600.00699999999995</c:v>
                </c:pt>
                <c:pt idx="293">
                  <c:v>600.79999999999995</c:v>
                </c:pt>
                <c:pt idx="294">
                  <c:v>601.60500000000002</c:v>
                </c:pt>
                <c:pt idx="295">
                  <c:v>602.39200000000005</c:v>
                </c:pt>
                <c:pt idx="296">
                  <c:v>603.197</c:v>
                </c:pt>
                <c:pt idx="297">
                  <c:v>603.99800000000005</c:v>
                </c:pt>
                <c:pt idx="298">
                  <c:v>604.79899999999998</c:v>
                </c:pt>
                <c:pt idx="299">
                  <c:v>605.57799999999997</c:v>
                </c:pt>
                <c:pt idx="300">
                  <c:v>606.38599999999997</c:v>
                </c:pt>
                <c:pt idx="301">
                  <c:v>607.18299999999999</c:v>
                </c:pt>
                <c:pt idx="302">
                  <c:v>607.97299999999996</c:v>
                </c:pt>
                <c:pt idx="303">
                  <c:v>608.755</c:v>
                </c:pt>
                <c:pt idx="304">
                  <c:v>609.56600000000003</c:v>
                </c:pt>
                <c:pt idx="305">
                  <c:v>610.34900000000005</c:v>
                </c:pt>
                <c:pt idx="306">
                  <c:v>611.13099999999997</c:v>
                </c:pt>
                <c:pt idx="307">
                  <c:v>611.928</c:v>
                </c:pt>
                <c:pt idx="308">
                  <c:v>612.71199999999999</c:v>
                </c:pt>
                <c:pt idx="309">
                  <c:v>613.51099999999997</c:v>
                </c:pt>
                <c:pt idx="310">
                  <c:v>614.29700000000003</c:v>
                </c:pt>
                <c:pt idx="311">
                  <c:v>615.09</c:v>
                </c:pt>
                <c:pt idx="312">
                  <c:v>615.89400000000001</c:v>
                </c:pt>
                <c:pt idx="313">
                  <c:v>616.67499999999995</c:v>
                </c:pt>
                <c:pt idx="314">
                  <c:v>617.47799999999995</c:v>
                </c:pt>
                <c:pt idx="315">
                  <c:v>618.26099999999997</c:v>
                </c:pt>
                <c:pt idx="316">
                  <c:v>619.05700000000002</c:v>
                </c:pt>
                <c:pt idx="317">
                  <c:v>619.85900000000004</c:v>
                </c:pt>
                <c:pt idx="318">
                  <c:v>620.64200000000005</c:v>
                </c:pt>
                <c:pt idx="319">
                  <c:v>621.428</c:v>
                </c:pt>
                <c:pt idx="320">
                  <c:v>622.22799999999995</c:v>
                </c:pt>
                <c:pt idx="321">
                  <c:v>623.01700000000005</c:v>
                </c:pt>
                <c:pt idx="322">
                  <c:v>623.81700000000001</c:v>
                </c:pt>
                <c:pt idx="323">
                  <c:v>624.58699999999999</c:v>
                </c:pt>
                <c:pt idx="324">
                  <c:v>625.39200000000005</c:v>
                </c:pt>
                <c:pt idx="325">
                  <c:v>626.18200000000002</c:v>
                </c:pt>
                <c:pt idx="326">
                  <c:v>626.96</c:v>
                </c:pt>
                <c:pt idx="327">
                  <c:v>627.74900000000002</c:v>
                </c:pt>
                <c:pt idx="328">
                  <c:v>628.55399999999997</c:v>
                </c:pt>
                <c:pt idx="329">
                  <c:v>629.327</c:v>
                </c:pt>
                <c:pt idx="330">
                  <c:v>630.13699999999994</c:v>
                </c:pt>
                <c:pt idx="331">
                  <c:v>630.928</c:v>
                </c:pt>
                <c:pt idx="332">
                  <c:v>631.72400000000005</c:v>
                </c:pt>
                <c:pt idx="333">
                  <c:v>632.51099999999997</c:v>
                </c:pt>
                <c:pt idx="334">
                  <c:v>633.31200000000001</c:v>
                </c:pt>
                <c:pt idx="335">
                  <c:v>634.09799999999996</c:v>
                </c:pt>
                <c:pt idx="336">
                  <c:v>634.90499999999997</c:v>
                </c:pt>
                <c:pt idx="337">
                  <c:v>635.66999999999996</c:v>
                </c:pt>
                <c:pt idx="338">
                  <c:v>636.49300000000005</c:v>
                </c:pt>
                <c:pt idx="339">
                  <c:v>637.28499999999997</c:v>
                </c:pt>
                <c:pt idx="340">
                  <c:v>638.06299999999999</c:v>
                </c:pt>
                <c:pt idx="341">
                  <c:v>638.86300000000006</c:v>
                </c:pt>
                <c:pt idx="342">
                  <c:v>639.65899999999999</c:v>
                </c:pt>
                <c:pt idx="343">
                  <c:v>640.46400000000006</c:v>
                </c:pt>
                <c:pt idx="344">
                  <c:v>641.25900000000001</c:v>
                </c:pt>
                <c:pt idx="345">
                  <c:v>642.053</c:v>
                </c:pt>
                <c:pt idx="346">
                  <c:v>642.84500000000003</c:v>
                </c:pt>
                <c:pt idx="347">
                  <c:v>643.61800000000005</c:v>
                </c:pt>
                <c:pt idx="348">
                  <c:v>644.41</c:v>
                </c:pt>
                <c:pt idx="349">
                  <c:v>645.19799999999998</c:v>
                </c:pt>
                <c:pt idx="350">
                  <c:v>645.99199999999996</c:v>
                </c:pt>
                <c:pt idx="351">
                  <c:v>646.774</c:v>
                </c:pt>
                <c:pt idx="352">
                  <c:v>647.58100000000002</c:v>
                </c:pt>
                <c:pt idx="353">
                  <c:v>648.37199999999996</c:v>
                </c:pt>
                <c:pt idx="354">
                  <c:v>649.173</c:v>
                </c:pt>
                <c:pt idx="355">
                  <c:v>649.96</c:v>
                </c:pt>
                <c:pt idx="356">
                  <c:v>650.73599999999999</c:v>
                </c:pt>
                <c:pt idx="357">
                  <c:v>651.53200000000004</c:v>
                </c:pt>
                <c:pt idx="358">
                  <c:v>652.33000000000004</c:v>
                </c:pt>
                <c:pt idx="359">
                  <c:v>653.11099999999999</c:v>
                </c:pt>
                <c:pt idx="360">
                  <c:v>653.89800000000002</c:v>
                </c:pt>
                <c:pt idx="361">
                  <c:v>654.69500000000005</c:v>
                </c:pt>
                <c:pt idx="362">
                  <c:v>655.49599999999998</c:v>
                </c:pt>
                <c:pt idx="363">
                  <c:v>656.26599999999996</c:v>
                </c:pt>
                <c:pt idx="364">
                  <c:v>657.07</c:v>
                </c:pt>
                <c:pt idx="365">
                  <c:v>657.87699999999995</c:v>
                </c:pt>
                <c:pt idx="366">
                  <c:v>658.66800000000001</c:v>
                </c:pt>
                <c:pt idx="367">
                  <c:v>659.447</c:v>
                </c:pt>
                <c:pt idx="368">
                  <c:v>660.23800000000006</c:v>
                </c:pt>
                <c:pt idx="369">
                  <c:v>661.02</c:v>
                </c:pt>
                <c:pt idx="370">
                  <c:v>661.82100000000003</c:v>
                </c:pt>
                <c:pt idx="371">
                  <c:v>662.6</c:v>
                </c:pt>
                <c:pt idx="372">
                  <c:v>663.39400000000001</c:v>
                </c:pt>
                <c:pt idx="373">
                  <c:v>664.19500000000005</c:v>
                </c:pt>
                <c:pt idx="374">
                  <c:v>664.995</c:v>
                </c:pt>
                <c:pt idx="375">
                  <c:v>665.78099999999995</c:v>
                </c:pt>
                <c:pt idx="376">
                  <c:v>666.58699999999999</c:v>
                </c:pt>
                <c:pt idx="377">
                  <c:v>667.37300000000005</c:v>
                </c:pt>
                <c:pt idx="378">
                  <c:v>668.17100000000005</c:v>
                </c:pt>
                <c:pt idx="379">
                  <c:v>668.96</c:v>
                </c:pt>
                <c:pt idx="380">
                  <c:v>669.73900000000003</c:v>
                </c:pt>
                <c:pt idx="381">
                  <c:v>670.53399999999999</c:v>
                </c:pt>
                <c:pt idx="382">
                  <c:v>671.33</c:v>
                </c:pt>
                <c:pt idx="383">
                  <c:v>672.11</c:v>
                </c:pt>
                <c:pt idx="384">
                  <c:v>672.91499999999996</c:v>
                </c:pt>
                <c:pt idx="385">
                  <c:v>673.702</c:v>
                </c:pt>
                <c:pt idx="386">
                  <c:v>674.50800000000004</c:v>
                </c:pt>
                <c:pt idx="387">
                  <c:v>675.322</c:v>
                </c:pt>
                <c:pt idx="388">
                  <c:v>676.12400000000002</c:v>
                </c:pt>
                <c:pt idx="389">
                  <c:v>676.91399999999999</c:v>
                </c:pt>
                <c:pt idx="390">
                  <c:v>677.68799999999999</c:v>
                </c:pt>
                <c:pt idx="391">
                  <c:v>678.48599999999999</c:v>
                </c:pt>
                <c:pt idx="392">
                  <c:v>679.27599999999995</c:v>
                </c:pt>
                <c:pt idx="393">
                  <c:v>680.06299999999999</c:v>
                </c:pt>
                <c:pt idx="394">
                  <c:v>680.84799999999996</c:v>
                </c:pt>
                <c:pt idx="395">
                  <c:v>681.65700000000004</c:v>
                </c:pt>
                <c:pt idx="396">
                  <c:v>682.45399999999995</c:v>
                </c:pt>
                <c:pt idx="397">
                  <c:v>683.22299999999996</c:v>
                </c:pt>
                <c:pt idx="398">
                  <c:v>684.03599999999994</c:v>
                </c:pt>
                <c:pt idx="399">
                  <c:v>684.827</c:v>
                </c:pt>
                <c:pt idx="400">
                  <c:v>685.62800000000004</c:v>
                </c:pt>
                <c:pt idx="401">
                  <c:v>686.39400000000001</c:v>
                </c:pt>
                <c:pt idx="402">
                  <c:v>687.18499999999995</c:v>
                </c:pt>
                <c:pt idx="403">
                  <c:v>687.98500000000001</c:v>
                </c:pt>
                <c:pt idx="404">
                  <c:v>688.75099999999998</c:v>
                </c:pt>
                <c:pt idx="405">
                  <c:v>689.55799999999999</c:v>
                </c:pt>
                <c:pt idx="406">
                  <c:v>690.346</c:v>
                </c:pt>
                <c:pt idx="407">
                  <c:v>691.13699999999994</c:v>
                </c:pt>
                <c:pt idx="408">
                  <c:v>691.93499999999995</c:v>
                </c:pt>
                <c:pt idx="409">
                  <c:v>692.73299999999995</c:v>
                </c:pt>
                <c:pt idx="410">
                  <c:v>693.52300000000002</c:v>
                </c:pt>
                <c:pt idx="411">
                  <c:v>694.31100000000004</c:v>
                </c:pt>
                <c:pt idx="412">
                  <c:v>695.10699999999997</c:v>
                </c:pt>
                <c:pt idx="413">
                  <c:v>695.89700000000005</c:v>
                </c:pt>
                <c:pt idx="414">
                  <c:v>696.66899999999998</c:v>
                </c:pt>
                <c:pt idx="415">
                  <c:v>697.46299999999997</c:v>
                </c:pt>
                <c:pt idx="416">
                  <c:v>698.25800000000004</c:v>
                </c:pt>
                <c:pt idx="417">
                  <c:v>699.04300000000001</c:v>
                </c:pt>
                <c:pt idx="418">
                  <c:v>699.83900000000006</c:v>
                </c:pt>
                <c:pt idx="419">
                  <c:v>700.64400000000001</c:v>
                </c:pt>
                <c:pt idx="420">
                  <c:v>701.42499999999995</c:v>
                </c:pt>
                <c:pt idx="421">
                  <c:v>702.23400000000004</c:v>
                </c:pt>
                <c:pt idx="422">
                  <c:v>703.03800000000001</c:v>
                </c:pt>
                <c:pt idx="423">
                  <c:v>703.82</c:v>
                </c:pt>
                <c:pt idx="424">
                  <c:v>704.596</c:v>
                </c:pt>
                <c:pt idx="425">
                  <c:v>705.4</c:v>
                </c:pt>
                <c:pt idx="426">
                  <c:v>706.17600000000004</c:v>
                </c:pt>
                <c:pt idx="427">
                  <c:v>706.98599999999999</c:v>
                </c:pt>
                <c:pt idx="428">
                  <c:v>707.76700000000005</c:v>
                </c:pt>
                <c:pt idx="429">
                  <c:v>708.57799999999997</c:v>
                </c:pt>
                <c:pt idx="430">
                  <c:v>709.38599999999997</c:v>
                </c:pt>
                <c:pt idx="431">
                  <c:v>710.15200000000004</c:v>
                </c:pt>
                <c:pt idx="432">
                  <c:v>710.96699999999998</c:v>
                </c:pt>
                <c:pt idx="433">
                  <c:v>711.75099999999998</c:v>
                </c:pt>
                <c:pt idx="434">
                  <c:v>712.548</c:v>
                </c:pt>
                <c:pt idx="435">
                  <c:v>713.34299999999996</c:v>
                </c:pt>
                <c:pt idx="436">
                  <c:v>714.12699999999995</c:v>
                </c:pt>
                <c:pt idx="437">
                  <c:v>714.92700000000002</c:v>
                </c:pt>
                <c:pt idx="438">
                  <c:v>715.70899999999995</c:v>
                </c:pt>
                <c:pt idx="439">
                  <c:v>716.505</c:v>
                </c:pt>
                <c:pt idx="440">
                  <c:v>717.29899999999998</c:v>
                </c:pt>
                <c:pt idx="441">
                  <c:v>718.09799999999996</c:v>
                </c:pt>
                <c:pt idx="442">
                  <c:v>718.88099999999997</c:v>
                </c:pt>
                <c:pt idx="443">
                  <c:v>719.68799999999999</c:v>
                </c:pt>
                <c:pt idx="444">
                  <c:v>720.46799999999996</c:v>
                </c:pt>
                <c:pt idx="445">
                  <c:v>721.25900000000001</c:v>
                </c:pt>
                <c:pt idx="446">
                  <c:v>722.053</c:v>
                </c:pt>
                <c:pt idx="447">
                  <c:v>722.83399999999995</c:v>
                </c:pt>
                <c:pt idx="448">
                  <c:v>723.61099999999999</c:v>
                </c:pt>
                <c:pt idx="449">
                  <c:v>724.42</c:v>
                </c:pt>
                <c:pt idx="450">
                  <c:v>725.19799999999998</c:v>
                </c:pt>
                <c:pt idx="451">
                  <c:v>726.00199999999995</c:v>
                </c:pt>
                <c:pt idx="452">
                  <c:v>726.79200000000003</c:v>
                </c:pt>
                <c:pt idx="453">
                  <c:v>727.59500000000003</c:v>
                </c:pt>
                <c:pt idx="454">
                  <c:v>728.36</c:v>
                </c:pt>
                <c:pt idx="455">
                  <c:v>729.17100000000005</c:v>
                </c:pt>
                <c:pt idx="456">
                  <c:v>729.96299999999997</c:v>
                </c:pt>
                <c:pt idx="457">
                  <c:v>730.74900000000002</c:v>
                </c:pt>
                <c:pt idx="458">
                  <c:v>731.53200000000004</c:v>
                </c:pt>
                <c:pt idx="459">
                  <c:v>732.322</c:v>
                </c:pt>
                <c:pt idx="460">
                  <c:v>733.11500000000001</c:v>
                </c:pt>
                <c:pt idx="461">
                  <c:v>733.904</c:v>
                </c:pt>
                <c:pt idx="462">
                  <c:v>734.71600000000001</c:v>
                </c:pt>
                <c:pt idx="463">
                  <c:v>735.49300000000005</c:v>
                </c:pt>
                <c:pt idx="464">
                  <c:v>736.298</c:v>
                </c:pt>
                <c:pt idx="465">
                  <c:v>737.08299999999997</c:v>
                </c:pt>
                <c:pt idx="466">
                  <c:v>737.88099999999997</c:v>
                </c:pt>
                <c:pt idx="467">
                  <c:v>738.66700000000003</c:v>
                </c:pt>
                <c:pt idx="468">
                  <c:v>739.46100000000001</c:v>
                </c:pt>
                <c:pt idx="469">
                  <c:v>740.24599999999998</c:v>
                </c:pt>
                <c:pt idx="470">
                  <c:v>741.05100000000004</c:v>
                </c:pt>
                <c:pt idx="471">
                  <c:v>741.84</c:v>
                </c:pt>
                <c:pt idx="472">
                  <c:v>742.625</c:v>
                </c:pt>
                <c:pt idx="473">
                  <c:v>743.42399999999998</c:v>
                </c:pt>
                <c:pt idx="474">
                  <c:v>744.21500000000003</c:v>
                </c:pt>
                <c:pt idx="475">
                  <c:v>745.005</c:v>
                </c:pt>
                <c:pt idx="476">
                  <c:v>745.798</c:v>
                </c:pt>
                <c:pt idx="477">
                  <c:v>746.58799999999997</c:v>
                </c:pt>
                <c:pt idx="478">
                  <c:v>747.39599999999996</c:v>
                </c:pt>
                <c:pt idx="479">
                  <c:v>748.18899999999996</c:v>
                </c:pt>
                <c:pt idx="480">
                  <c:v>748.98599999999999</c:v>
                </c:pt>
                <c:pt idx="481">
                  <c:v>749.77200000000005</c:v>
                </c:pt>
                <c:pt idx="482">
                  <c:v>750.55200000000002</c:v>
                </c:pt>
                <c:pt idx="483">
                  <c:v>751.36</c:v>
                </c:pt>
                <c:pt idx="484">
                  <c:v>752.15899999999999</c:v>
                </c:pt>
                <c:pt idx="485">
                  <c:v>752.94100000000003</c:v>
                </c:pt>
                <c:pt idx="486">
                  <c:v>753.74800000000005</c:v>
                </c:pt>
                <c:pt idx="487">
                  <c:v>754.54100000000005</c:v>
                </c:pt>
                <c:pt idx="488">
                  <c:v>755.30600000000004</c:v>
                </c:pt>
                <c:pt idx="489">
                  <c:v>756.125</c:v>
                </c:pt>
                <c:pt idx="490">
                  <c:v>756.91099999999994</c:v>
                </c:pt>
                <c:pt idx="491">
                  <c:v>757.69899999999996</c:v>
                </c:pt>
                <c:pt idx="492">
                  <c:v>758.48800000000006</c:v>
                </c:pt>
                <c:pt idx="493">
                  <c:v>759.27599999999995</c:v>
                </c:pt>
                <c:pt idx="494">
                  <c:v>760.07799999999997</c:v>
                </c:pt>
                <c:pt idx="495">
                  <c:v>760.86300000000006</c:v>
                </c:pt>
                <c:pt idx="496">
                  <c:v>761.64700000000005</c:v>
                </c:pt>
                <c:pt idx="497">
                  <c:v>762.44600000000003</c:v>
                </c:pt>
                <c:pt idx="498">
                  <c:v>763.23099999999999</c:v>
                </c:pt>
                <c:pt idx="499">
                  <c:v>764.03300000000002</c:v>
                </c:pt>
                <c:pt idx="500">
                  <c:v>764.82500000000005</c:v>
                </c:pt>
                <c:pt idx="501">
                  <c:v>765.61300000000006</c:v>
                </c:pt>
                <c:pt idx="502">
                  <c:v>766.40200000000004</c:v>
                </c:pt>
                <c:pt idx="503">
                  <c:v>767.99699999999996</c:v>
                </c:pt>
                <c:pt idx="504">
                  <c:v>768.79</c:v>
                </c:pt>
                <c:pt idx="505">
                  <c:v>769.58100000000002</c:v>
                </c:pt>
                <c:pt idx="506">
                  <c:v>770.37300000000005</c:v>
                </c:pt>
                <c:pt idx="507">
                  <c:v>771.154</c:v>
                </c:pt>
                <c:pt idx="508">
                  <c:v>771.94</c:v>
                </c:pt>
                <c:pt idx="509">
                  <c:v>772.74</c:v>
                </c:pt>
                <c:pt idx="510">
                  <c:v>773.52499999999998</c:v>
                </c:pt>
                <c:pt idx="511">
                  <c:v>774.33</c:v>
                </c:pt>
                <c:pt idx="512">
                  <c:v>775.13499999999999</c:v>
                </c:pt>
                <c:pt idx="513">
                  <c:v>775.92600000000004</c:v>
                </c:pt>
                <c:pt idx="514">
                  <c:v>776.71299999999997</c:v>
                </c:pt>
                <c:pt idx="515">
                  <c:v>777.51599999999996</c:v>
                </c:pt>
                <c:pt idx="516">
                  <c:v>778.29899999999998</c:v>
                </c:pt>
                <c:pt idx="517">
                  <c:v>779.09699999999998</c:v>
                </c:pt>
                <c:pt idx="518">
                  <c:v>779.89200000000005</c:v>
                </c:pt>
                <c:pt idx="519">
                  <c:v>780.69200000000001</c:v>
                </c:pt>
                <c:pt idx="520">
                  <c:v>781.49400000000003</c:v>
                </c:pt>
                <c:pt idx="521">
                  <c:v>782.26099999999997</c:v>
                </c:pt>
                <c:pt idx="522">
                  <c:v>783.08</c:v>
                </c:pt>
                <c:pt idx="523">
                  <c:v>783.88599999999997</c:v>
                </c:pt>
                <c:pt idx="524">
                  <c:v>784.66</c:v>
                </c:pt>
                <c:pt idx="525">
                  <c:v>785.46799999999996</c:v>
                </c:pt>
                <c:pt idx="526">
                  <c:v>786.26599999999996</c:v>
                </c:pt>
                <c:pt idx="527">
                  <c:v>787.05600000000004</c:v>
                </c:pt>
                <c:pt idx="528">
                  <c:v>787.85199999999998</c:v>
                </c:pt>
                <c:pt idx="529">
                  <c:v>788.63900000000001</c:v>
                </c:pt>
                <c:pt idx="530">
                  <c:v>789.423</c:v>
                </c:pt>
                <c:pt idx="531">
                  <c:v>790.22299999999996</c:v>
                </c:pt>
                <c:pt idx="532">
                  <c:v>791.02</c:v>
                </c:pt>
                <c:pt idx="533">
                  <c:v>791.81</c:v>
                </c:pt>
                <c:pt idx="534">
                  <c:v>792.60699999999997</c:v>
                </c:pt>
                <c:pt idx="535">
                  <c:v>793.404</c:v>
                </c:pt>
                <c:pt idx="536">
                  <c:v>794.21400000000006</c:v>
                </c:pt>
                <c:pt idx="537">
                  <c:v>795</c:v>
                </c:pt>
                <c:pt idx="538">
                  <c:v>795.77599999999995</c:v>
                </c:pt>
                <c:pt idx="539">
                  <c:v>796.56799999999998</c:v>
                </c:pt>
                <c:pt idx="540">
                  <c:v>797.351</c:v>
                </c:pt>
                <c:pt idx="541">
                  <c:v>798.14400000000001</c:v>
                </c:pt>
                <c:pt idx="542">
                  <c:v>798.92899999999997</c:v>
                </c:pt>
                <c:pt idx="543">
                  <c:v>799.726</c:v>
                </c:pt>
                <c:pt idx="544">
                  <c:v>800.51300000000003</c:v>
                </c:pt>
                <c:pt idx="545">
                  <c:v>801.31600000000003</c:v>
                </c:pt>
                <c:pt idx="546">
                  <c:v>802.11599999999999</c:v>
                </c:pt>
                <c:pt idx="547">
                  <c:v>802.91800000000001</c:v>
                </c:pt>
                <c:pt idx="548">
                  <c:v>803.69799999999998</c:v>
                </c:pt>
                <c:pt idx="549">
                  <c:v>804.495</c:v>
                </c:pt>
                <c:pt idx="550">
                  <c:v>805.28899999999999</c:v>
                </c:pt>
                <c:pt idx="551">
                  <c:v>806.07299999999998</c:v>
                </c:pt>
                <c:pt idx="552">
                  <c:v>806.86199999999997</c:v>
                </c:pt>
                <c:pt idx="553">
                  <c:v>807.66099999999994</c:v>
                </c:pt>
                <c:pt idx="554">
                  <c:v>808.44299999999998</c:v>
                </c:pt>
                <c:pt idx="555">
                  <c:v>809.23199999999997</c:v>
                </c:pt>
                <c:pt idx="556">
                  <c:v>810.03200000000004</c:v>
                </c:pt>
                <c:pt idx="557">
                  <c:v>810.83799999999997</c:v>
                </c:pt>
                <c:pt idx="558">
                  <c:v>811.63199999999995</c:v>
                </c:pt>
                <c:pt idx="559">
                  <c:v>812.41700000000003</c:v>
                </c:pt>
                <c:pt idx="560">
                  <c:v>813.21500000000003</c:v>
                </c:pt>
                <c:pt idx="561">
                  <c:v>814</c:v>
                </c:pt>
                <c:pt idx="562">
                  <c:v>814.78399999999999</c:v>
                </c:pt>
                <c:pt idx="563">
                  <c:v>815.58</c:v>
                </c:pt>
                <c:pt idx="564">
                  <c:v>816.36599999999999</c:v>
                </c:pt>
                <c:pt idx="565">
                  <c:v>817.17499999999995</c:v>
                </c:pt>
                <c:pt idx="566">
                  <c:v>817.97299999999996</c:v>
                </c:pt>
                <c:pt idx="567">
                  <c:v>818.75900000000001</c:v>
                </c:pt>
                <c:pt idx="568">
                  <c:v>819.57600000000002</c:v>
                </c:pt>
                <c:pt idx="569">
                  <c:v>820.36800000000005</c:v>
                </c:pt>
                <c:pt idx="570">
                  <c:v>821.16700000000003</c:v>
                </c:pt>
                <c:pt idx="571">
                  <c:v>821.96299999999997</c:v>
                </c:pt>
                <c:pt idx="572">
                  <c:v>822.73199999999997</c:v>
                </c:pt>
                <c:pt idx="573">
                  <c:v>823.52700000000004</c:v>
                </c:pt>
                <c:pt idx="574">
                  <c:v>824.32899999999995</c:v>
                </c:pt>
                <c:pt idx="575">
                  <c:v>825.10699999999997</c:v>
                </c:pt>
                <c:pt idx="576">
                  <c:v>825.89400000000001</c:v>
                </c:pt>
                <c:pt idx="577">
                  <c:v>826.70299999999997</c:v>
                </c:pt>
                <c:pt idx="578">
                  <c:v>827.47199999999998</c:v>
                </c:pt>
                <c:pt idx="579">
                  <c:v>828.28800000000001</c:v>
                </c:pt>
                <c:pt idx="580">
                  <c:v>829.09</c:v>
                </c:pt>
                <c:pt idx="581">
                  <c:v>829.87199999999996</c:v>
                </c:pt>
                <c:pt idx="582">
                  <c:v>830.649</c:v>
                </c:pt>
                <c:pt idx="583">
                  <c:v>831.43700000000001</c:v>
                </c:pt>
                <c:pt idx="584">
                  <c:v>832.24199999999996</c:v>
                </c:pt>
                <c:pt idx="585">
                  <c:v>833.02099999999996</c:v>
                </c:pt>
                <c:pt idx="586">
                  <c:v>833.803</c:v>
                </c:pt>
                <c:pt idx="587">
                  <c:v>834.61599999999999</c:v>
                </c:pt>
                <c:pt idx="588">
                  <c:v>835.39099999999996</c:v>
                </c:pt>
                <c:pt idx="589">
                  <c:v>836.17899999999997</c:v>
                </c:pt>
                <c:pt idx="590">
                  <c:v>836.98599999999999</c:v>
                </c:pt>
                <c:pt idx="591">
                  <c:v>837.78399999999999</c:v>
                </c:pt>
                <c:pt idx="592">
                  <c:v>838.57299999999998</c:v>
                </c:pt>
                <c:pt idx="593">
                  <c:v>839.36099999999999</c:v>
                </c:pt>
                <c:pt idx="594">
                  <c:v>840.15800000000002</c:v>
                </c:pt>
                <c:pt idx="595">
                  <c:v>840.94899999999996</c:v>
                </c:pt>
                <c:pt idx="596">
                  <c:v>841.71799999999996</c:v>
                </c:pt>
                <c:pt idx="597">
                  <c:v>842.51400000000001</c:v>
                </c:pt>
                <c:pt idx="598">
                  <c:v>843.30200000000002</c:v>
                </c:pt>
                <c:pt idx="599">
                  <c:v>844.10500000000002</c:v>
                </c:pt>
                <c:pt idx="600">
                  <c:v>844.88499999999999</c:v>
                </c:pt>
                <c:pt idx="601">
                  <c:v>845.67899999999997</c:v>
                </c:pt>
                <c:pt idx="602">
                  <c:v>846.46500000000003</c:v>
                </c:pt>
                <c:pt idx="603">
                  <c:v>847.27599999999995</c:v>
                </c:pt>
                <c:pt idx="604">
                  <c:v>848.05899999999997</c:v>
                </c:pt>
                <c:pt idx="605">
                  <c:v>848.85400000000004</c:v>
                </c:pt>
                <c:pt idx="606">
                  <c:v>849.62099999999998</c:v>
                </c:pt>
                <c:pt idx="607">
                  <c:v>850.43899999999996</c:v>
                </c:pt>
                <c:pt idx="608">
                  <c:v>851.22199999999998</c:v>
                </c:pt>
                <c:pt idx="609">
                  <c:v>852.02099999999996</c:v>
                </c:pt>
                <c:pt idx="610">
                  <c:v>852.80200000000002</c:v>
                </c:pt>
                <c:pt idx="611">
                  <c:v>853.625</c:v>
                </c:pt>
                <c:pt idx="612">
                  <c:v>854.39099999999996</c:v>
                </c:pt>
                <c:pt idx="613">
                  <c:v>855.2</c:v>
                </c:pt>
                <c:pt idx="614">
                  <c:v>856.01400000000001</c:v>
                </c:pt>
                <c:pt idx="615">
                  <c:v>856.78399999999999</c:v>
                </c:pt>
                <c:pt idx="616">
                  <c:v>857.58299999999997</c:v>
                </c:pt>
                <c:pt idx="617">
                  <c:v>858.38300000000004</c:v>
                </c:pt>
                <c:pt idx="618">
                  <c:v>859.16300000000001</c:v>
                </c:pt>
                <c:pt idx="619">
                  <c:v>859.95699999999999</c:v>
                </c:pt>
                <c:pt idx="620">
                  <c:v>860.73599999999999</c:v>
                </c:pt>
                <c:pt idx="621">
                  <c:v>861.54200000000003</c:v>
                </c:pt>
                <c:pt idx="622">
                  <c:v>862.33900000000006</c:v>
                </c:pt>
                <c:pt idx="623">
                  <c:v>863.13099999999997</c:v>
                </c:pt>
                <c:pt idx="624">
                  <c:v>863.92499999999995</c:v>
                </c:pt>
                <c:pt idx="625">
                  <c:v>864.72</c:v>
                </c:pt>
                <c:pt idx="626">
                  <c:v>865.51</c:v>
                </c:pt>
                <c:pt idx="627">
                  <c:v>866.298</c:v>
                </c:pt>
                <c:pt idx="628">
                  <c:v>867.096</c:v>
                </c:pt>
                <c:pt idx="629">
                  <c:v>867.88400000000001</c:v>
                </c:pt>
                <c:pt idx="630">
                  <c:v>868.66099999999994</c:v>
                </c:pt>
                <c:pt idx="631">
                  <c:v>869.45500000000004</c:v>
                </c:pt>
                <c:pt idx="632">
                  <c:v>870.25</c:v>
                </c:pt>
                <c:pt idx="633">
                  <c:v>871.04499999999996</c:v>
                </c:pt>
                <c:pt idx="634">
                  <c:v>871.83399999999995</c:v>
                </c:pt>
                <c:pt idx="635">
                  <c:v>872.61400000000003</c:v>
                </c:pt>
                <c:pt idx="636">
                  <c:v>873.40200000000004</c:v>
                </c:pt>
                <c:pt idx="637">
                  <c:v>874.20799999999997</c:v>
                </c:pt>
                <c:pt idx="638">
                  <c:v>874.99400000000003</c:v>
                </c:pt>
                <c:pt idx="639">
                  <c:v>875.76700000000005</c:v>
                </c:pt>
                <c:pt idx="640">
                  <c:v>876.54700000000003</c:v>
                </c:pt>
                <c:pt idx="641">
                  <c:v>877.35799999999995</c:v>
                </c:pt>
                <c:pt idx="642">
                  <c:v>878.13800000000003</c:v>
                </c:pt>
                <c:pt idx="643">
                  <c:v>878.93100000000004</c:v>
                </c:pt>
                <c:pt idx="644">
                  <c:v>879.73500000000001</c:v>
                </c:pt>
                <c:pt idx="645">
                  <c:v>880.50800000000004</c:v>
                </c:pt>
                <c:pt idx="646">
                  <c:v>881.3</c:v>
                </c:pt>
                <c:pt idx="647">
                  <c:v>882.10699999999997</c:v>
                </c:pt>
                <c:pt idx="648">
                  <c:v>882.90099999999995</c:v>
                </c:pt>
                <c:pt idx="649">
                  <c:v>883.69600000000003</c:v>
                </c:pt>
                <c:pt idx="650">
                  <c:v>884.47299999999996</c:v>
                </c:pt>
                <c:pt idx="651">
                  <c:v>885.28399999999999</c:v>
                </c:pt>
                <c:pt idx="652">
                  <c:v>886.05799999999999</c:v>
                </c:pt>
                <c:pt idx="653">
                  <c:v>886.85</c:v>
                </c:pt>
                <c:pt idx="654">
                  <c:v>887.654</c:v>
                </c:pt>
                <c:pt idx="655">
                  <c:v>888.44799999999998</c:v>
                </c:pt>
                <c:pt idx="656">
                  <c:v>889.24400000000003</c:v>
                </c:pt>
                <c:pt idx="657">
                  <c:v>890.04200000000003</c:v>
                </c:pt>
                <c:pt idx="658">
                  <c:v>890.82100000000003</c:v>
                </c:pt>
                <c:pt idx="659">
                  <c:v>891.62599999999998</c:v>
                </c:pt>
                <c:pt idx="660">
                  <c:v>892.41600000000005</c:v>
                </c:pt>
                <c:pt idx="661">
                  <c:v>893.21199999999999</c:v>
                </c:pt>
                <c:pt idx="662">
                  <c:v>894.01300000000003</c:v>
                </c:pt>
                <c:pt idx="663">
                  <c:v>894.79100000000005</c:v>
                </c:pt>
                <c:pt idx="664">
                  <c:v>895.59400000000005</c:v>
                </c:pt>
                <c:pt idx="665">
                  <c:v>896.39099999999996</c:v>
                </c:pt>
                <c:pt idx="666">
                  <c:v>897.17899999999997</c:v>
                </c:pt>
                <c:pt idx="667">
                  <c:v>897.97799999999995</c:v>
                </c:pt>
                <c:pt idx="668">
                  <c:v>898.77200000000005</c:v>
                </c:pt>
                <c:pt idx="669">
                  <c:v>899.55</c:v>
                </c:pt>
                <c:pt idx="670">
                  <c:v>900.34799999999996</c:v>
                </c:pt>
                <c:pt idx="671">
                  <c:v>901.16200000000003</c:v>
                </c:pt>
                <c:pt idx="672">
                  <c:v>901.94399999999996</c:v>
                </c:pt>
                <c:pt idx="673">
                  <c:v>902.72</c:v>
                </c:pt>
                <c:pt idx="674">
                  <c:v>903.51400000000001</c:v>
                </c:pt>
                <c:pt idx="675">
                  <c:v>904.29399999999998</c:v>
                </c:pt>
                <c:pt idx="676">
                  <c:v>905.10900000000004</c:v>
                </c:pt>
                <c:pt idx="677">
                  <c:v>905.87300000000005</c:v>
                </c:pt>
                <c:pt idx="678">
                  <c:v>906.68200000000002</c:v>
                </c:pt>
                <c:pt idx="679">
                  <c:v>907.452</c:v>
                </c:pt>
                <c:pt idx="680">
                  <c:v>908.24300000000005</c:v>
                </c:pt>
                <c:pt idx="681">
                  <c:v>909.06399999999996</c:v>
                </c:pt>
                <c:pt idx="682">
                  <c:v>909.83699999999999</c:v>
                </c:pt>
                <c:pt idx="683">
                  <c:v>910.62599999999998</c:v>
                </c:pt>
                <c:pt idx="684">
                  <c:v>911.41600000000005</c:v>
                </c:pt>
                <c:pt idx="685">
                  <c:v>912.21400000000006</c:v>
                </c:pt>
                <c:pt idx="686">
                  <c:v>913.01099999999997</c:v>
                </c:pt>
                <c:pt idx="687">
                  <c:v>913.79</c:v>
                </c:pt>
                <c:pt idx="688">
                  <c:v>914.58699999999999</c:v>
                </c:pt>
                <c:pt idx="689">
                  <c:v>915.38</c:v>
                </c:pt>
                <c:pt idx="690">
                  <c:v>916.17700000000002</c:v>
                </c:pt>
                <c:pt idx="691">
                  <c:v>916.971</c:v>
                </c:pt>
                <c:pt idx="692">
                  <c:v>917.75099999999998</c:v>
                </c:pt>
                <c:pt idx="693">
                  <c:v>918.54600000000005</c:v>
                </c:pt>
                <c:pt idx="694">
                  <c:v>919.34500000000003</c:v>
                </c:pt>
                <c:pt idx="695">
                  <c:v>920.13400000000001</c:v>
                </c:pt>
                <c:pt idx="696">
                  <c:v>920.92</c:v>
                </c:pt>
                <c:pt idx="697">
                  <c:v>921.70600000000002</c:v>
                </c:pt>
                <c:pt idx="698">
                  <c:v>922.51900000000001</c:v>
                </c:pt>
                <c:pt idx="699">
                  <c:v>923.29499999999996</c:v>
                </c:pt>
                <c:pt idx="700">
                  <c:v>924.09</c:v>
                </c:pt>
                <c:pt idx="701">
                  <c:v>924.86900000000003</c:v>
                </c:pt>
                <c:pt idx="702">
                  <c:v>925.67899999999997</c:v>
                </c:pt>
                <c:pt idx="703">
                  <c:v>926.45600000000002</c:v>
                </c:pt>
                <c:pt idx="704">
                  <c:v>927.26</c:v>
                </c:pt>
                <c:pt idx="705">
                  <c:v>928.05600000000004</c:v>
                </c:pt>
                <c:pt idx="706">
                  <c:v>928.85299999999995</c:v>
                </c:pt>
                <c:pt idx="707">
                  <c:v>929.63499999999999</c:v>
                </c:pt>
                <c:pt idx="708">
                  <c:v>930.44500000000005</c:v>
                </c:pt>
                <c:pt idx="709">
                  <c:v>931.20899999999995</c:v>
                </c:pt>
                <c:pt idx="710">
                  <c:v>932.02599999999995</c:v>
                </c:pt>
                <c:pt idx="711">
                  <c:v>932.81</c:v>
                </c:pt>
                <c:pt idx="712">
                  <c:v>933.61099999999999</c:v>
                </c:pt>
                <c:pt idx="713">
                  <c:v>934.40700000000004</c:v>
                </c:pt>
                <c:pt idx="714">
                  <c:v>935.19600000000003</c:v>
                </c:pt>
                <c:pt idx="715">
                  <c:v>935.98599999999999</c:v>
                </c:pt>
                <c:pt idx="716">
                  <c:v>936.78899999999999</c:v>
                </c:pt>
                <c:pt idx="717">
                  <c:v>937.57399999999996</c:v>
                </c:pt>
                <c:pt idx="718">
                  <c:v>938.36800000000005</c:v>
                </c:pt>
                <c:pt idx="719">
                  <c:v>939.17899999999997</c:v>
                </c:pt>
                <c:pt idx="720">
                  <c:v>939.95899999999995</c:v>
                </c:pt>
                <c:pt idx="721">
                  <c:v>940.73400000000004</c:v>
                </c:pt>
                <c:pt idx="722">
                  <c:v>941.52599999999995</c:v>
                </c:pt>
                <c:pt idx="723">
                  <c:v>942.31100000000004</c:v>
                </c:pt>
                <c:pt idx="724">
                  <c:v>943.11199999999997</c:v>
                </c:pt>
                <c:pt idx="725">
                  <c:v>943.88800000000003</c:v>
                </c:pt>
                <c:pt idx="726">
                  <c:v>944.68600000000004</c:v>
                </c:pt>
                <c:pt idx="727">
                  <c:v>945.46799999999996</c:v>
                </c:pt>
                <c:pt idx="728">
                  <c:v>946.28300000000002</c:v>
                </c:pt>
                <c:pt idx="729">
                  <c:v>947.07899999999995</c:v>
                </c:pt>
                <c:pt idx="730">
                  <c:v>947.85400000000004</c:v>
                </c:pt>
                <c:pt idx="731">
                  <c:v>948.64300000000003</c:v>
                </c:pt>
                <c:pt idx="732">
                  <c:v>949.447</c:v>
                </c:pt>
                <c:pt idx="733">
                  <c:v>950.23</c:v>
                </c:pt>
                <c:pt idx="734">
                  <c:v>951.01300000000003</c:v>
                </c:pt>
                <c:pt idx="735">
                  <c:v>951.81500000000005</c:v>
                </c:pt>
                <c:pt idx="736">
                  <c:v>952.6</c:v>
                </c:pt>
                <c:pt idx="737">
                  <c:v>953.38199999999995</c:v>
                </c:pt>
                <c:pt idx="738">
                  <c:v>954.20100000000002</c:v>
                </c:pt>
                <c:pt idx="739">
                  <c:v>954.98599999999999</c:v>
                </c:pt>
                <c:pt idx="740">
                  <c:v>955.78200000000004</c:v>
                </c:pt>
                <c:pt idx="741">
                  <c:v>956.57299999999998</c:v>
                </c:pt>
                <c:pt idx="742">
                  <c:v>957.36400000000003</c:v>
                </c:pt>
                <c:pt idx="743">
                  <c:v>958.14499999999998</c:v>
                </c:pt>
                <c:pt idx="744">
                  <c:v>958.92600000000004</c:v>
                </c:pt>
                <c:pt idx="745">
                  <c:v>959.73800000000006</c:v>
                </c:pt>
                <c:pt idx="746">
                  <c:v>960.53200000000004</c:v>
                </c:pt>
                <c:pt idx="747">
                  <c:v>961.32100000000003</c:v>
                </c:pt>
                <c:pt idx="748">
                  <c:v>962.12099999999998</c:v>
                </c:pt>
                <c:pt idx="749">
                  <c:v>962.90499999999997</c:v>
                </c:pt>
                <c:pt idx="750">
                  <c:v>963.71500000000003</c:v>
                </c:pt>
                <c:pt idx="751">
                  <c:v>964.51800000000003</c:v>
                </c:pt>
                <c:pt idx="752">
                  <c:v>965.29700000000003</c:v>
                </c:pt>
                <c:pt idx="753">
                  <c:v>966.11300000000006</c:v>
                </c:pt>
                <c:pt idx="754">
                  <c:v>966.89300000000003</c:v>
                </c:pt>
                <c:pt idx="755">
                  <c:v>967.67600000000004</c:v>
                </c:pt>
                <c:pt idx="756">
                  <c:v>968.47500000000002</c:v>
                </c:pt>
                <c:pt idx="757">
                  <c:v>969.24900000000002</c:v>
                </c:pt>
                <c:pt idx="758">
                  <c:v>970.04100000000005</c:v>
                </c:pt>
                <c:pt idx="759">
                  <c:v>970.82600000000002</c:v>
                </c:pt>
                <c:pt idx="760">
                  <c:v>971.625</c:v>
                </c:pt>
                <c:pt idx="761">
                  <c:v>972.41600000000005</c:v>
                </c:pt>
                <c:pt idx="762">
                  <c:v>973.23199999999997</c:v>
                </c:pt>
                <c:pt idx="763">
                  <c:v>974.03</c:v>
                </c:pt>
                <c:pt idx="764">
                  <c:v>974.79899999999998</c:v>
                </c:pt>
                <c:pt idx="765">
                  <c:v>975.59</c:v>
                </c:pt>
                <c:pt idx="766">
                  <c:v>976.38300000000004</c:v>
                </c:pt>
                <c:pt idx="767">
                  <c:v>977.178</c:v>
                </c:pt>
                <c:pt idx="768">
                  <c:v>977.94600000000003</c:v>
                </c:pt>
                <c:pt idx="769">
                  <c:v>978.75300000000004</c:v>
                </c:pt>
                <c:pt idx="770">
                  <c:v>979.553</c:v>
                </c:pt>
                <c:pt idx="771">
                  <c:v>980.32500000000005</c:v>
                </c:pt>
                <c:pt idx="772">
                  <c:v>981.14599999999996</c:v>
                </c:pt>
                <c:pt idx="773">
                  <c:v>981.93299999999999</c:v>
                </c:pt>
                <c:pt idx="774">
                  <c:v>982.72</c:v>
                </c:pt>
                <c:pt idx="775">
                  <c:v>983.51800000000003</c:v>
                </c:pt>
                <c:pt idx="776">
                  <c:v>984.29899999999998</c:v>
                </c:pt>
                <c:pt idx="777">
                  <c:v>985.09699999999998</c:v>
                </c:pt>
                <c:pt idx="778">
                  <c:v>985.86400000000003</c:v>
                </c:pt>
                <c:pt idx="779">
                  <c:v>986.66700000000003</c:v>
                </c:pt>
                <c:pt idx="780">
                  <c:v>987.47</c:v>
                </c:pt>
                <c:pt idx="781">
                  <c:v>988.26599999999996</c:v>
                </c:pt>
                <c:pt idx="782">
                  <c:v>989.05200000000002</c:v>
                </c:pt>
                <c:pt idx="783">
                  <c:v>989.84799999999996</c:v>
                </c:pt>
                <c:pt idx="784">
                  <c:v>990.63800000000003</c:v>
                </c:pt>
                <c:pt idx="785">
                  <c:v>991.45699999999999</c:v>
                </c:pt>
                <c:pt idx="786">
                  <c:v>992.245</c:v>
                </c:pt>
                <c:pt idx="787">
                  <c:v>993.04100000000005</c:v>
                </c:pt>
                <c:pt idx="788">
                  <c:v>993.83</c:v>
                </c:pt>
                <c:pt idx="789">
                  <c:v>994.62300000000005</c:v>
                </c:pt>
                <c:pt idx="790">
                  <c:v>995.40800000000002</c:v>
                </c:pt>
                <c:pt idx="791">
                  <c:v>996.19299999999998</c:v>
                </c:pt>
                <c:pt idx="792">
                  <c:v>996.98900000000003</c:v>
                </c:pt>
                <c:pt idx="793">
                  <c:v>997.8</c:v>
                </c:pt>
                <c:pt idx="794">
                  <c:v>998.59100000000001</c:v>
                </c:pt>
                <c:pt idx="795">
                  <c:v>999.38300000000004</c:v>
                </c:pt>
                <c:pt idx="796">
                  <c:v>1000.204</c:v>
                </c:pt>
                <c:pt idx="797">
                  <c:v>1001.003</c:v>
                </c:pt>
                <c:pt idx="798">
                  <c:v>1001.77</c:v>
                </c:pt>
                <c:pt idx="799">
                  <c:v>1002.57</c:v>
                </c:pt>
                <c:pt idx="800">
                  <c:v>1003.359</c:v>
                </c:pt>
                <c:pt idx="801">
                  <c:v>1004.153</c:v>
                </c:pt>
                <c:pt idx="802">
                  <c:v>1004.937</c:v>
                </c:pt>
                <c:pt idx="803">
                  <c:v>1005.741</c:v>
                </c:pt>
                <c:pt idx="804">
                  <c:v>1006.553</c:v>
                </c:pt>
                <c:pt idx="805">
                  <c:v>1007.327</c:v>
                </c:pt>
                <c:pt idx="806">
                  <c:v>1008.141</c:v>
                </c:pt>
                <c:pt idx="807">
                  <c:v>1008.929</c:v>
                </c:pt>
                <c:pt idx="808">
                  <c:v>1009.71</c:v>
                </c:pt>
                <c:pt idx="809">
                  <c:v>1010.495</c:v>
                </c:pt>
                <c:pt idx="810">
                  <c:v>1011.288</c:v>
                </c:pt>
                <c:pt idx="811">
                  <c:v>1012.073</c:v>
                </c:pt>
                <c:pt idx="812">
                  <c:v>1012.848</c:v>
                </c:pt>
                <c:pt idx="813">
                  <c:v>1013.655</c:v>
                </c:pt>
                <c:pt idx="814">
                  <c:v>1014.4450000000001</c:v>
                </c:pt>
                <c:pt idx="815">
                  <c:v>1015.247</c:v>
                </c:pt>
                <c:pt idx="816">
                  <c:v>1016.037</c:v>
                </c:pt>
                <c:pt idx="817">
                  <c:v>1016.819</c:v>
                </c:pt>
                <c:pt idx="818">
                  <c:v>1017.627</c:v>
                </c:pt>
                <c:pt idx="819">
                  <c:v>1018.418</c:v>
                </c:pt>
                <c:pt idx="820">
                  <c:v>1019.213</c:v>
                </c:pt>
                <c:pt idx="821">
                  <c:v>1020.005</c:v>
                </c:pt>
                <c:pt idx="822">
                  <c:v>1020.783</c:v>
                </c:pt>
                <c:pt idx="823">
                  <c:v>1021.588</c:v>
                </c:pt>
                <c:pt idx="824">
                  <c:v>1022.3579999999999</c:v>
                </c:pt>
                <c:pt idx="825">
                  <c:v>1023.146</c:v>
                </c:pt>
                <c:pt idx="826">
                  <c:v>1023.952</c:v>
                </c:pt>
                <c:pt idx="827">
                  <c:v>1024.751</c:v>
                </c:pt>
                <c:pt idx="828">
                  <c:v>1025.52</c:v>
                </c:pt>
                <c:pt idx="829">
                  <c:v>1026.3389999999999</c:v>
                </c:pt>
                <c:pt idx="830">
                  <c:v>1027.133</c:v>
                </c:pt>
                <c:pt idx="831">
                  <c:v>1027.9359999999999</c:v>
                </c:pt>
                <c:pt idx="832">
                  <c:v>1028.7059999999999</c:v>
                </c:pt>
                <c:pt idx="833">
                  <c:v>1029.4970000000001</c:v>
                </c:pt>
                <c:pt idx="834">
                  <c:v>1030.279</c:v>
                </c:pt>
                <c:pt idx="835">
                  <c:v>1031.078</c:v>
                </c:pt>
                <c:pt idx="836">
                  <c:v>1031.876</c:v>
                </c:pt>
                <c:pt idx="837">
                  <c:v>1032.6849999999999</c:v>
                </c:pt>
                <c:pt idx="838">
                  <c:v>1033.4739999999999</c:v>
                </c:pt>
                <c:pt idx="839">
                  <c:v>1034.2650000000001</c:v>
                </c:pt>
                <c:pt idx="840">
                  <c:v>1035.075</c:v>
                </c:pt>
                <c:pt idx="841">
                  <c:v>1035.856</c:v>
                </c:pt>
                <c:pt idx="842">
                  <c:v>1036.6479999999999</c:v>
                </c:pt>
                <c:pt idx="843">
                  <c:v>1037.434</c:v>
                </c:pt>
                <c:pt idx="844">
                  <c:v>1038.2360000000001</c:v>
                </c:pt>
                <c:pt idx="845">
                  <c:v>1039.0350000000001</c:v>
                </c:pt>
                <c:pt idx="846">
                  <c:v>1039.8109999999999</c:v>
                </c:pt>
                <c:pt idx="847">
                  <c:v>1040.6110000000001</c:v>
                </c:pt>
                <c:pt idx="848">
                  <c:v>1041.4169999999999</c:v>
                </c:pt>
                <c:pt idx="849">
                  <c:v>1042.2059999999999</c:v>
                </c:pt>
                <c:pt idx="850">
                  <c:v>1042.9960000000001</c:v>
                </c:pt>
                <c:pt idx="851">
                  <c:v>1043.7760000000001</c:v>
                </c:pt>
                <c:pt idx="852">
                  <c:v>1044.5740000000001</c:v>
                </c:pt>
                <c:pt idx="853">
                  <c:v>1045.3900000000001</c:v>
                </c:pt>
                <c:pt idx="854">
                  <c:v>1046.173</c:v>
                </c:pt>
                <c:pt idx="855">
                  <c:v>1046.954</c:v>
                </c:pt>
                <c:pt idx="856">
                  <c:v>1047.741</c:v>
                </c:pt>
                <c:pt idx="857">
                  <c:v>1048.5360000000001</c:v>
                </c:pt>
                <c:pt idx="858">
                  <c:v>1049.32</c:v>
                </c:pt>
                <c:pt idx="859">
                  <c:v>1050.1010000000001</c:v>
                </c:pt>
                <c:pt idx="860">
                  <c:v>1050.9090000000001</c:v>
                </c:pt>
                <c:pt idx="861">
                  <c:v>1051.7180000000001</c:v>
                </c:pt>
                <c:pt idx="862">
                  <c:v>1052.4749999999999</c:v>
                </c:pt>
                <c:pt idx="863">
                  <c:v>1053.3019999999999</c:v>
                </c:pt>
                <c:pt idx="864">
                  <c:v>1054.088</c:v>
                </c:pt>
                <c:pt idx="865">
                  <c:v>1054.8810000000001</c:v>
                </c:pt>
                <c:pt idx="866">
                  <c:v>1055.6600000000001</c:v>
                </c:pt>
                <c:pt idx="867">
                  <c:v>1056.4369999999999</c:v>
                </c:pt>
                <c:pt idx="868">
                  <c:v>1057.2239999999999</c:v>
                </c:pt>
                <c:pt idx="869">
                  <c:v>1058.0360000000001</c:v>
                </c:pt>
                <c:pt idx="870">
                  <c:v>1058.8340000000001</c:v>
                </c:pt>
                <c:pt idx="871">
                  <c:v>1059.6300000000001</c:v>
                </c:pt>
                <c:pt idx="872">
                  <c:v>1060.4110000000001</c:v>
                </c:pt>
                <c:pt idx="873">
                  <c:v>1061.2080000000001</c:v>
                </c:pt>
                <c:pt idx="874">
                  <c:v>1062.0050000000001</c:v>
                </c:pt>
                <c:pt idx="875">
                  <c:v>1062.7919999999999</c:v>
                </c:pt>
                <c:pt idx="876">
                  <c:v>1063.577</c:v>
                </c:pt>
                <c:pt idx="877">
                  <c:v>1064.3779999999999</c:v>
                </c:pt>
                <c:pt idx="878">
                  <c:v>1065.17</c:v>
                </c:pt>
                <c:pt idx="879">
                  <c:v>1065.9829999999999</c:v>
                </c:pt>
                <c:pt idx="880">
                  <c:v>1066.7539999999999</c:v>
                </c:pt>
                <c:pt idx="881">
                  <c:v>1067.537</c:v>
                </c:pt>
                <c:pt idx="882">
                  <c:v>1068.325</c:v>
                </c:pt>
                <c:pt idx="883">
                  <c:v>1069.126</c:v>
                </c:pt>
                <c:pt idx="884">
                  <c:v>1069.915</c:v>
                </c:pt>
                <c:pt idx="885">
                  <c:v>1070.6980000000001</c:v>
                </c:pt>
                <c:pt idx="886">
                  <c:v>1071.5039999999999</c:v>
                </c:pt>
                <c:pt idx="887">
                  <c:v>1072.3119999999999</c:v>
                </c:pt>
                <c:pt idx="888">
                  <c:v>1073.1130000000001</c:v>
                </c:pt>
                <c:pt idx="889">
                  <c:v>1073.885</c:v>
                </c:pt>
                <c:pt idx="890">
                  <c:v>1074.675</c:v>
                </c:pt>
                <c:pt idx="891">
                  <c:v>1075.481</c:v>
                </c:pt>
                <c:pt idx="892">
                  <c:v>1076.2619999999999</c:v>
                </c:pt>
                <c:pt idx="893">
                  <c:v>1077.0619999999999</c:v>
                </c:pt>
                <c:pt idx="894">
                  <c:v>1077.8530000000001</c:v>
                </c:pt>
                <c:pt idx="895">
                  <c:v>1078.662</c:v>
                </c:pt>
                <c:pt idx="896">
                  <c:v>1079.433</c:v>
                </c:pt>
                <c:pt idx="897">
                  <c:v>1080.252</c:v>
                </c:pt>
                <c:pt idx="898">
                  <c:v>1081.0329999999999</c:v>
                </c:pt>
                <c:pt idx="899">
                  <c:v>1081.817</c:v>
                </c:pt>
                <c:pt idx="900">
                  <c:v>1082.6030000000001</c:v>
                </c:pt>
                <c:pt idx="901">
                  <c:v>1083.393</c:v>
                </c:pt>
                <c:pt idx="902">
                  <c:v>1084.174</c:v>
                </c:pt>
                <c:pt idx="903">
                  <c:v>1084.971</c:v>
                </c:pt>
                <c:pt idx="904">
                  <c:v>1085.769</c:v>
                </c:pt>
                <c:pt idx="905">
                  <c:v>1086.55</c:v>
                </c:pt>
                <c:pt idx="906">
                  <c:v>1087.3389999999999</c:v>
                </c:pt>
                <c:pt idx="907">
                  <c:v>1088.1220000000001</c:v>
                </c:pt>
                <c:pt idx="908">
                  <c:v>1088.9090000000001</c:v>
                </c:pt>
                <c:pt idx="909">
                  <c:v>1089.71</c:v>
                </c:pt>
                <c:pt idx="910">
                  <c:v>1090.5119999999999</c:v>
                </c:pt>
                <c:pt idx="911">
                  <c:v>1091.3050000000001</c:v>
                </c:pt>
                <c:pt idx="912">
                  <c:v>1092.1110000000001</c:v>
                </c:pt>
                <c:pt idx="913">
                  <c:v>1092.896</c:v>
                </c:pt>
                <c:pt idx="914">
                  <c:v>1093.671</c:v>
                </c:pt>
                <c:pt idx="915">
                  <c:v>1094.4570000000001</c:v>
                </c:pt>
                <c:pt idx="916">
                  <c:v>1095.2349999999999</c:v>
                </c:pt>
                <c:pt idx="917">
                  <c:v>1096.0360000000001</c:v>
                </c:pt>
                <c:pt idx="918">
                  <c:v>1096.8330000000001</c:v>
                </c:pt>
                <c:pt idx="919">
                  <c:v>1097.6120000000001</c:v>
                </c:pt>
                <c:pt idx="920">
                  <c:v>1098.4100000000001</c:v>
                </c:pt>
                <c:pt idx="921">
                  <c:v>1099.22</c:v>
                </c:pt>
                <c:pt idx="922">
                  <c:v>1100.021</c:v>
                </c:pt>
                <c:pt idx="923">
                  <c:v>1100.8</c:v>
                </c:pt>
                <c:pt idx="924">
                  <c:v>1101.577</c:v>
                </c:pt>
                <c:pt idx="925">
                  <c:v>1102.376</c:v>
                </c:pt>
                <c:pt idx="926">
                  <c:v>1103.164</c:v>
                </c:pt>
                <c:pt idx="927">
                  <c:v>1103.9559999999999</c:v>
                </c:pt>
                <c:pt idx="928">
                  <c:v>1104.758</c:v>
                </c:pt>
                <c:pt idx="929">
                  <c:v>1105.5309999999999</c:v>
                </c:pt>
                <c:pt idx="930">
                  <c:v>1106.337</c:v>
                </c:pt>
                <c:pt idx="931">
                  <c:v>1107.1369999999999</c:v>
                </c:pt>
                <c:pt idx="932">
                  <c:v>1107.924</c:v>
                </c:pt>
                <c:pt idx="933">
                  <c:v>1108.7180000000001</c:v>
                </c:pt>
                <c:pt idx="934">
                  <c:v>1109.5219999999999</c:v>
                </c:pt>
                <c:pt idx="935">
                  <c:v>1110.3040000000001</c:v>
                </c:pt>
                <c:pt idx="936">
                  <c:v>1111.114</c:v>
                </c:pt>
                <c:pt idx="937">
                  <c:v>1111.8869999999999</c:v>
                </c:pt>
                <c:pt idx="938">
                  <c:v>1112.6849999999999</c:v>
                </c:pt>
                <c:pt idx="939">
                  <c:v>1113.48</c:v>
                </c:pt>
                <c:pt idx="940">
                  <c:v>1114.277</c:v>
                </c:pt>
                <c:pt idx="941">
                  <c:v>1115.069</c:v>
                </c:pt>
                <c:pt idx="942">
                  <c:v>1115.8520000000001</c:v>
                </c:pt>
                <c:pt idx="943">
                  <c:v>1116.6610000000001</c:v>
                </c:pt>
                <c:pt idx="944">
                  <c:v>1117.461</c:v>
                </c:pt>
                <c:pt idx="945">
                  <c:v>1118.2470000000001</c:v>
                </c:pt>
                <c:pt idx="946">
                  <c:v>1119.046</c:v>
                </c:pt>
                <c:pt idx="947">
                  <c:v>1119.8150000000001</c:v>
                </c:pt>
                <c:pt idx="948">
                  <c:v>1120.6030000000001</c:v>
                </c:pt>
                <c:pt idx="949">
                  <c:v>1121.3800000000001</c:v>
                </c:pt>
                <c:pt idx="950">
                  <c:v>1122.1759999999999</c:v>
                </c:pt>
                <c:pt idx="951">
                  <c:v>1122.9549999999999</c:v>
                </c:pt>
                <c:pt idx="952">
                  <c:v>1123.7660000000001</c:v>
                </c:pt>
                <c:pt idx="953">
                  <c:v>1124.5440000000001</c:v>
                </c:pt>
                <c:pt idx="954">
                  <c:v>1125.3610000000001</c:v>
                </c:pt>
                <c:pt idx="955">
                  <c:v>1126.1679999999999</c:v>
                </c:pt>
                <c:pt idx="956">
                  <c:v>1126.9480000000001</c:v>
                </c:pt>
                <c:pt idx="957">
                  <c:v>1127.7249999999999</c:v>
                </c:pt>
                <c:pt idx="958">
                  <c:v>1128.5050000000001</c:v>
                </c:pt>
                <c:pt idx="959">
                  <c:v>1129.299</c:v>
                </c:pt>
                <c:pt idx="960">
                  <c:v>1130.1079999999999</c:v>
                </c:pt>
                <c:pt idx="961">
                  <c:v>1130.8800000000001</c:v>
                </c:pt>
                <c:pt idx="962">
                  <c:v>1131.682</c:v>
                </c:pt>
                <c:pt idx="963">
                  <c:v>1132.463</c:v>
                </c:pt>
                <c:pt idx="964">
                  <c:v>1133.2570000000001</c:v>
                </c:pt>
                <c:pt idx="965">
                  <c:v>1134.0509999999999</c:v>
                </c:pt>
                <c:pt idx="966">
                  <c:v>1134.8489999999999</c:v>
                </c:pt>
                <c:pt idx="967">
                  <c:v>1135.6420000000001</c:v>
                </c:pt>
                <c:pt idx="968">
                  <c:v>1136.441</c:v>
                </c:pt>
                <c:pt idx="969">
                  <c:v>1137.241</c:v>
                </c:pt>
                <c:pt idx="970">
                  <c:v>1138.038</c:v>
                </c:pt>
                <c:pt idx="971">
                  <c:v>1138.8109999999999</c:v>
                </c:pt>
                <c:pt idx="972">
                  <c:v>1139.6089999999999</c:v>
                </c:pt>
                <c:pt idx="973">
                  <c:v>1140.384</c:v>
                </c:pt>
                <c:pt idx="974">
                  <c:v>1141.194</c:v>
                </c:pt>
                <c:pt idx="975">
                  <c:v>1141.9780000000001</c:v>
                </c:pt>
                <c:pt idx="976">
                  <c:v>1142.7829999999999</c:v>
                </c:pt>
                <c:pt idx="977">
                  <c:v>1143.587</c:v>
                </c:pt>
                <c:pt idx="978">
                  <c:v>1144.4069999999999</c:v>
                </c:pt>
                <c:pt idx="979">
                  <c:v>1145.1949999999999</c:v>
                </c:pt>
                <c:pt idx="980">
                  <c:v>1145.9860000000001</c:v>
                </c:pt>
                <c:pt idx="981">
                  <c:v>1146.749</c:v>
                </c:pt>
                <c:pt idx="982">
                  <c:v>1147.566</c:v>
                </c:pt>
                <c:pt idx="983">
                  <c:v>1148.327</c:v>
                </c:pt>
                <c:pt idx="984">
                  <c:v>1149.134</c:v>
                </c:pt>
                <c:pt idx="985">
                  <c:v>1149.923</c:v>
                </c:pt>
                <c:pt idx="986">
                  <c:v>1150.7280000000001</c:v>
                </c:pt>
                <c:pt idx="987">
                  <c:v>1151.5160000000001</c:v>
                </c:pt>
                <c:pt idx="988">
                  <c:v>1152.33</c:v>
                </c:pt>
                <c:pt idx="989">
                  <c:v>1153.1130000000001</c:v>
                </c:pt>
                <c:pt idx="990">
                  <c:v>1153.9010000000001</c:v>
                </c:pt>
                <c:pt idx="991">
                  <c:v>1154.673</c:v>
                </c:pt>
                <c:pt idx="992">
                  <c:v>1155.461</c:v>
                </c:pt>
                <c:pt idx="993">
                  <c:v>1156.2449999999999</c:v>
                </c:pt>
                <c:pt idx="994">
                  <c:v>1157.057</c:v>
                </c:pt>
                <c:pt idx="995">
                  <c:v>1157.8219999999999</c:v>
                </c:pt>
                <c:pt idx="996">
                  <c:v>1158.6210000000001</c:v>
                </c:pt>
                <c:pt idx="997">
                  <c:v>1159.4169999999999</c:v>
                </c:pt>
                <c:pt idx="998">
                  <c:v>1160.211</c:v>
                </c:pt>
                <c:pt idx="999">
                  <c:v>1160.9939999999999</c:v>
                </c:pt>
                <c:pt idx="1000">
                  <c:v>1161.7819999999999</c:v>
                </c:pt>
                <c:pt idx="1001">
                  <c:v>1162.585</c:v>
                </c:pt>
                <c:pt idx="1002">
                  <c:v>1163.374</c:v>
                </c:pt>
                <c:pt idx="1003">
                  <c:v>1164.192</c:v>
                </c:pt>
                <c:pt idx="1004">
                  <c:v>1164.9680000000001</c:v>
                </c:pt>
                <c:pt idx="1005">
                  <c:v>1165.751</c:v>
                </c:pt>
                <c:pt idx="1006">
                  <c:v>1166.5429999999999</c:v>
                </c:pt>
                <c:pt idx="1007">
                  <c:v>1167.3309999999999</c:v>
                </c:pt>
                <c:pt idx="1008">
                  <c:v>1168.1199999999999</c:v>
                </c:pt>
                <c:pt idx="1009">
                  <c:v>1168.9190000000001</c:v>
                </c:pt>
                <c:pt idx="1010">
                  <c:v>1169.7049999999999</c:v>
                </c:pt>
                <c:pt idx="1011">
                  <c:v>1170.508</c:v>
                </c:pt>
                <c:pt idx="1012">
                  <c:v>1171.3150000000001</c:v>
                </c:pt>
                <c:pt idx="1013">
                  <c:v>1172.1079999999999</c:v>
                </c:pt>
                <c:pt idx="1014">
                  <c:v>1172.8679999999999</c:v>
                </c:pt>
                <c:pt idx="1015">
                  <c:v>1173.662</c:v>
                </c:pt>
                <c:pt idx="1016">
                  <c:v>1174.4590000000001</c:v>
                </c:pt>
                <c:pt idx="1017">
                  <c:v>1175.252</c:v>
                </c:pt>
                <c:pt idx="1018">
                  <c:v>1176.037</c:v>
                </c:pt>
                <c:pt idx="1019">
                  <c:v>1176.854</c:v>
                </c:pt>
                <c:pt idx="1020">
                  <c:v>1177.6389999999999</c:v>
                </c:pt>
                <c:pt idx="1021">
                  <c:v>1178.4259999999999</c:v>
                </c:pt>
                <c:pt idx="1022">
                  <c:v>1179.259</c:v>
                </c:pt>
                <c:pt idx="1023">
                  <c:v>1180.029</c:v>
                </c:pt>
                <c:pt idx="1024">
                  <c:v>1180.8119999999999</c:v>
                </c:pt>
                <c:pt idx="1025">
                  <c:v>1181.6130000000001</c:v>
                </c:pt>
                <c:pt idx="1026">
                  <c:v>1182.403</c:v>
                </c:pt>
                <c:pt idx="1027">
                  <c:v>1183.193</c:v>
                </c:pt>
                <c:pt idx="1028">
                  <c:v>1183.9949999999999</c:v>
                </c:pt>
                <c:pt idx="1029">
                  <c:v>1184.7840000000001</c:v>
                </c:pt>
                <c:pt idx="1030">
                  <c:v>1185.5899999999999</c:v>
                </c:pt>
                <c:pt idx="1031">
                  <c:v>1186.3879999999999</c:v>
                </c:pt>
                <c:pt idx="1032">
                  <c:v>1187.1690000000001</c:v>
                </c:pt>
                <c:pt idx="1033">
                  <c:v>1187.9559999999999</c:v>
                </c:pt>
                <c:pt idx="1034">
                  <c:v>1188.7439999999999</c:v>
                </c:pt>
                <c:pt idx="1035">
                  <c:v>1189.566</c:v>
                </c:pt>
                <c:pt idx="1036">
                  <c:v>1190.3530000000001</c:v>
                </c:pt>
                <c:pt idx="1037">
                  <c:v>1191.152</c:v>
                </c:pt>
                <c:pt idx="1038">
                  <c:v>1191.9390000000001</c:v>
                </c:pt>
                <c:pt idx="1039">
                  <c:v>1192.721</c:v>
                </c:pt>
                <c:pt idx="1040">
                  <c:v>1193.51</c:v>
                </c:pt>
                <c:pt idx="1041">
                  <c:v>1194.3050000000001</c:v>
                </c:pt>
                <c:pt idx="1042">
                  <c:v>1195.0930000000001</c:v>
                </c:pt>
                <c:pt idx="1043">
                  <c:v>1195.8879999999999</c:v>
                </c:pt>
                <c:pt idx="1044">
                  <c:v>1196.6890000000001</c:v>
                </c:pt>
                <c:pt idx="1045">
                  <c:v>1197.4870000000001</c:v>
                </c:pt>
                <c:pt idx="1046">
                  <c:v>1198.299</c:v>
                </c:pt>
                <c:pt idx="1047">
                  <c:v>1199.076</c:v>
                </c:pt>
                <c:pt idx="1048">
                  <c:v>1199.846</c:v>
                </c:pt>
                <c:pt idx="1049">
                  <c:v>1200.6420000000001</c:v>
                </c:pt>
                <c:pt idx="1050">
                  <c:v>1201.422</c:v>
                </c:pt>
                <c:pt idx="1051">
                  <c:v>1202.2360000000001</c:v>
                </c:pt>
                <c:pt idx="1052">
                  <c:v>1203.0250000000001</c:v>
                </c:pt>
                <c:pt idx="1053">
                  <c:v>1203.83</c:v>
                </c:pt>
                <c:pt idx="1054">
                  <c:v>1204.6220000000001</c:v>
                </c:pt>
                <c:pt idx="1055">
                  <c:v>1205.385</c:v>
                </c:pt>
                <c:pt idx="1056">
                  <c:v>1206.2070000000001</c:v>
                </c:pt>
                <c:pt idx="1057">
                  <c:v>1206.991</c:v>
                </c:pt>
                <c:pt idx="1058">
                  <c:v>1207.7629999999999</c:v>
                </c:pt>
                <c:pt idx="1059">
                  <c:v>1208.5609999999999</c:v>
                </c:pt>
                <c:pt idx="1060">
                  <c:v>1209.3779999999999</c:v>
                </c:pt>
                <c:pt idx="1061">
                  <c:v>1210.1690000000001</c:v>
                </c:pt>
                <c:pt idx="1062">
                  <c:v>1210.9639999999999</c:v>
                </c:pt>
                <c:pt idx="1063">
                  <c:v>1211.748</c:v>
                </c:pt>
                <c:pt idx="1064">
                  <c:v>1212.5440000000001</c:v>
                </c:pt>
                <c:pt idx="1065">
                  <c:v>1213.338</c:v>
                </c:pt>
                <c:pt idx="1066">
                  <c:v>1214.133</c:v>
                </c:pt>
                <c:pt idx="1067">
                  <c:v>1214.915</c:v>
                </c:pt>
                <c:pt idx="1068">
                  <c:v>1215.701</c:v>
                </c:pt>
                <c:pt idx="1069">
                  <c:v>1216.5150000000001</c:v>
                </c:pt>
                <c:pt idx="1070">
                  <c:v>1217.3230000000001</c:v>
                </c:pt>
                <c:pt idx="1071">
                  <c:v>1218.1110000000001</c:v>
                </c:pt>
                <c:pt idx="1072">
                  <c:v>1218.8989999999999</c:v>
                </c:pt>
                <c:pt idx="1073">
                  <c:v>1219.7049999999999</c:v>
                </c:pt>
                <c:pt idx="1074">
                  <c:v>1220.4839999999999</c:v>
                </c:pt>
                <c:pt idx="1075">
                  <c:v>1221.278</c:v>
                </c:pt>
                <c:pt idx="1076">
                  <c:v>1222.07</c:v>
                </c:pt>
                <c:pt idx="1077">
                  <c:v>1222.856</c:v>
                </c:pt>
                <c:pt idx="1078">
                  <c:v>1223.67</c:v>
                </c:pt>
                <c:pt idx="1079">
                  <c:v>1224.4749999999999</c:v>
                </c:pt>
                <c:pt idx="1080">
                  <c:v>1225.2639999999999</c:v>
                </c:pt>
                <c:pt idx="1081">
                  <c:v>1226.05</c:v>
                </c:pt>
                <c:pt idx="1082">
                  <c:v>1226.8230000000001</c:v>
                </c:pt>
                <c:pt idx="1083">
                  <c:v>1227.6279999999999</c:v>
                </c:pt>
                <c:pt idx="1084">
                  <c:v>1228.412</c:v>
                </c:pt>
                <c:pt idx="1085">
                  <c:v>1229.2149999999999</c:v>
                </c:pt>
                <c:pt idx="1086">
                  <c:v>1229.9960000000001</c:v>
                </c:pt>
                <c:pt idx="1087">
                  <c:v>1230.796</c:v>
                </c:pt>
                <c:pt idx="1088">
                  <c:v>1231.5899999999999</c:v>
                </c:pt>
                <c:pt idx="1089">
                  <c:v>1232.3499999999999</c:v>
                </c:pt>
                <c:pt idx="1090">
                  <c:v>1233.155</c:v>
                </c:pt>
                <c:pt idx="1091">
                  <c:v>1233.944</c:v>
                </c:pt>
                <c:pt idx="1092">
                  <c:v>1234.74</c:v>
                </c:pt>
                <c:pt idx="1093">
                  <c:v>1235.5350000000001</c:v>
                </c:pt>
                <c:pt idx="1094">
                  <c:v>1236.3420000000001</c:v>
                </c:pt>
                <c:pt idx="1095">
                  <c:v>1237.143</c:v>
                </c:pt>
                <c:pt idx="1096">
                  <c:v>1237.9100000000001</c:v>
                </c:pt>
                <c:pt idx="1097">
                  <c:v>1238.712</c:v>
                </c:pt>
                <c:pt idx="1098">
                  <c:v>1239.4929999999999</c:v>
                </c:pt>
                <c:pt idx="1099">
                  <c:v>1240.2850000000001</c:v>
                </c:pt>
                <c:pt idx="1100">
                  <c:v>1241.075</c:v>
                </c:pt>
                <c:pt idx="1101">
                  <c:v>1241.857</c:v>
                </c:pt>
                <c:pt idx="1102">
                  <c:v>1242.646</c:v>
                </c:pt>
                <c:pt idx="1103">
                  <c:v>1243.46</c:v>
                </c:pt>
                <c:pt idx="1104">
                  <c:v>1244.25</c:v>
                </c:pt>
                <c:pt idx="1105">
                  <c:v>1245.0350000000001</c:v>
                </c:pt>
                <c:pt idx="1106">
                  <c:v>1245.81</c:v>
                </c:pt>
                <c:pt idx="1107">
                  <c:v>1246.604</c:v>
                </c:pt>
                <c:pt idx="1108">
                  <c:v>1247.402</c:v>
                </c:pt>
                <c:pt idx="1109">
                  <c:v>1248.17</c:v>
                </c:pt>
                <c:pt idx="1110">
                  <c:v>1248.9880000000001</c:v>
                </c:pt>
                <c:pt idx="1111">
                  <c:v>1249.7750000000001</c:v>
                </c:pt>
                <c:pt idx="1112">
                  <c:v>1250.56</c:v>
                </c:pt>
                <c:pt idx="1113">
                  <c:v>1251.3900000000001</c:v>
                </c:pt>
                <c:pt idx="1114">
                  <c:v>1252.1780000000001</c:v>
                </c:pt>
                <c:pt idx="1115">
                  <c:v>1252.9559999999999</c:v>
                </c:pt>
                <c:pt idx="1116">
                  <c:v>1253.758</c:v>
                </c:pt>
                <c:pt idx="1117">
                  <c:v>1254.557</c:v>
                </c:pt>
                <c:pt idx="1118">
                  <c:v>1255.3389999999999</c:v>
                </c:pt>
                <c:pt idx="1119">
                  <c:v>1256.145</c:v>
                </c:pt>
                <c:pt idx="1120">
                  <c:v>1256.9349999999999</c:v>
                </c:pt>
                <c:pt idx="1121">
                  <c:v>1257.742</c:v>
                </c:pt>
                <c:pt idx="1122">
                  <c:v>1258.5250000000001</c:v>
                </c:pt>
                <c:pt idx="1123">
                  <c:v>1259.2919999999999</c:v>
                </c:pt>
                <c:pt idx="1124">
                  <c:v>1260.098</c:v>
                </c:pt>
                <c:pt idx="1125">
                  <c:v>1260.884</c:v>
                </c:pt>
                <c:pt idx="1126">
                  <c:v>1261.693</c:v>
                </c:pt>
                <c:pt idx="1127">
                  <c:v>1262.4860000000001</c:v>
                </c:pt>
                <c:pt idx="1128">
                  <c:v>1263.2829999999999</c:v>
                </c:pt>
                <c:pt idx="1129">
                  <c:v>1264.0840000000001</c:v>
                </c:pt>
                <c:pt idx="1130">
                  <c:v>1264.854</c:v>
                </c:pt>
                <c:pt idx="1131">
                  <c:v>1265.6410000000001</c:v>
                </c:pt>
                <c:pt idx="1132">
                  <c:v>1266.42</c:v>
                </c:pt>
                <c:pt idx="1133">
                  <c:v>1267.2090000000001</c:v>
                </c:pt>
                <c:pt idx="1134">
                  <c:v>1268.0050000000001</c:v>
                </c:pt>
                <c:pt idx="1135">
                  <c:v>1268.8009999999999</c:v>
                </c:pt>
                <c:pt idx="1136">
                  <c:v>1269.5930000000001</c:v>
                </c:pt>
                <c:pt idx="1137">
                  <c:v>1270.4069999999999</c:v>
                </c:pt>
                <c:pt idx="1138">
                  <c:v>1271.1980000000001</c:v>
                </c:pt>
                <c:pt idx="1139">
                  <c:v>1271.9749999999999</c:v>
                </c:pt>
                <c:pt idx="1140">
                  <c:v>1272.74</c:v>
                </c:pt>
                <c:pt idx="1141">
                  <c:v>1273.5350000000001</c:v>
                </c:pt>
                <c:pt idx="1142">
                  <c:v>1274.3330000000001</c:v>
                </c:pt>
                <c:pt idx="1143">
                  <c:v>1275.127</c:v>
                </c:pt>
                <c:pt idx="1144">
                  <c:v>1275.913</c:v>
                </c:pt>
                <c:pt idx="1145">
                  <c:v>1276.729</c:v>
                </c:pt>
                <c:pt idx="1146">
                  <c:v>1277.4780000000001</c:v>
                </c:pt>
                <c:pt idx="1147">
                  <c:v>1278.3030000000001</c:v>
                </c:pt>
                <c:pt idx="1148">
                  <c:v>1279.0999999999999</c:v>
                </c:pt>
                <c:pt idx="1149">
                  <c:v>1279.874</c:v>
                </c:pt>
                <c:pt idx="1150">
                  <c:v>1280.671</c:v>
                </c:pt>
                <c:pt idx="1151">
                  <c:v>1281.4590000000001</c:v>
                </c:pt>
                <c:pt idx="1152">
                  <c:v>1282.258</c:v>
                </c:pt>
                <c:pt idx="1153">
                  <c:v>1283.0530000000001</c:v>
                </c:pt>
                <c:pt idx="1154">
                  <c:v>1283.8309999999999</c:v>
                </c:pt>
                <c:pt idx="1155">
                  <c:v>1284.636</c:v>
                </c:pt>
                <c:pt idx="1156">
                  <c:v>1285.434</c:v>
                </c:pt>
                <c:pt idx="1157">
                  <c:v>1286.2180000000001</c:v>
                </c:pt>
                <c:pt idx="1158">
                  <c:v>1287.0050000000001</c:v>
                </c:pt>
                <c:pt idx="1159">
                  <c:v>1287.8040000000001</c:v>
                </c:pt>
                <c:pt idx="1160">
                  <c:v>1288.6300000000001</c:v>
                </c:pt>
                <c:pt idx="1161">
                  <c:v>1289.415</c:v>
                </c:pt>
                <c:pt idx="1162">
                  <c:v>1290.211</c:v>
                </c:pt>
                <c:pt idx="1163">
                  <c:v>1290.9970000000001</c:v>
                </c:pt>
                <c:pt idx="1164">
                  <c:v>1291.7860000000001</c:v>
                </c:pt>
                <c:pt idx="1165">
                  <c:v>1292.5709999999999</c:v>
                </c:pt>
                <c:pt idx="1166">
                  <c:v>1293.3530000000001</c:v>
                </c:pt>
                <c:pt idx="1167">
                  <c:v>1294.1600000000001</c:v>
                </c:pt>
                <c:pt idx="1168">
                  <c:v>1294.95</c:v>
                </c:pt>
                <c:pt idx="1169">
                  <c:v>1295.75</c:v>
                </c:pt>
                <c:pt idx="1170">
                  <c:v>1296.5550000000001</c:v>
                </c:pt>
                <c:pt idx="1171">
                  <c:v>1297.3440000000001</c:v>
                </c:pt>
                <c:pt idx="1172">
                  <c:v>1298.1410000000001</c:v>
                </c:pt>
                <c:pt idx="1173">
                  <c:v>1298.9069999999999</c:v>
                </c:pt>
                <c:pt idx="1174">
                  <c:v>1299.6869999999999</c:v>
                </c:pt>
                <c:pt idx="1175">
                  <c:v>1300.4839999999999</c:v>
                </c:pt>
                <c:pt idx="1176">
                  <c:v>1301.279</c:v>
                </c:pt>
                <c:pt idx="1177">
                  <c:v>1302.0809999999999</c:v>
                </c:pt>
                <c:pt idx="1178">
                  <c:v>1302.874</c:v>
                </c:pt>
                <c:pt idx="1179">
                  <c:v>1303.673</c:v>
                </c:pt>
                <c:pt idx="1180">
                  <c:v>1304.4390000000001</c:v>
                </c:pt>
                <c:pt idx="1181">
                  <c:v>1305.26</c:v>
                </c:pt>
                <c:pt idx="1182">
                  <c:v>1306.047</c:v>
                </c:pt>
                <c:pt idx="1183">
                  <c:v>1306.8209999999999</c:v>
                </c:pt>
                <c:pt idx="1184">
                  <c:v>1307.606</c:v>
                </c:pt>
                <c:pt idx="1185">
                  <c:v>1308.402</c:v>
                </c:pt>
                <c:pt idx="1186">
                  <c:v>1309.1980000000001</c:v>
                </c:pt>
                <c:pt idx="1187">
                  <c:v>1309.9680000000001</c:v>
                </c:pt>
                <c:pt idx="1188">
                  <c:v>1310.76</c:v>
                </c:pt>
                <c:pt idx="1189">
                  <c:v>1311.556</c:v>
                </c:pt>
                <c:pt idx="1190">
                  <c:v>1312.3589999999999</c:v>
                </c:pt>
                <c:pt idx="1191">
                  <c:v>1313.155</c:v>
                </c:pt>
                <c:pt idx="1192">
                  <c:v>1313.934</c:v>
                </c:pt>
                <c:pt idx="1193">
                  <c:v>1314.739</c:v>
                </c:pt>
                <c:pt idx="1194">
                  <c:v>1315.5409999999999</c:v>
                </c:pt>
                <c:pt idx="1195">
                  <c:v>1316.3230000000001</c:v>
                </c:pt>
                <c:pt idx="1196">
                  <c:v>1317.117</c:v>
                </c:pt>
                <c:pt idx="1197">
                  <c:v>1317.8810000000001</c:v>
                </c:pt>
                <c:pt idx="1198">
                  <c:v>1318.6780000000001</c:v>
                </c:pt>
                <c:pt idx="1199">
                  <c:v>1319.4659999999999</c:v>
                </c:pt>
                <c:pt idx="1200">
                  <c:v>1320.2650000000001</c:v>
                </c:pt>
                <c:pt idx="1201">
                  <c:v>1321.057</c:v>
                </c:pt>
                <c:pt idx="1202">
                  <c:v>1321.8789999999999</c:v>
                </c:pt>
                <c:pt idx="1203">
                  <c:v>1322.655</c:v>
                </c:pt>
                <c:pt idx="1204">
                  <c:v>1323.4670000000001</c:v>
                </c:pt>
                <c:pt idx="1205">
                  <c:v>1324.261</c:v>
                </c:pt>
                <c:pt idx="1206">
                  <c:v>1325.0409999999999</c:v>
                </c:pt>
                <c:pt idx="1207">
                  <c:v>1325.818</c:v>
                </c:pt>
                <c:pt idx="1208">
                  <c:v>1326.6120000000001</c:v>
                </c:pt>
                <c:pt idx="1209">
                  <c:v>1327.3889999999999</c:v>
                </c:pt>
                <c:pt idx="1210">
                  <c:v>1328.21</c:v>
                </c:pt>
                <c:pt idx="1211">
                  <c:v>1329</c:v>
                </c:pt>
                <c:pt idx="1212">
                  <c:v>1329.8150000000001</c:v>
                </c:pt>
                <c:pt idx="1213">
                  <c:v>1330.5940000000001</c:v>
                </c:pt>
                <c:pt idx="1214">
                  <c:v>1331.3620000000001</c:v>
                </c:pt>
                <c:pt idx="1215">
                  <c:v>1332.1859999999999</c:v>
                </c:pt>
                <c:pt idx="1216">
                  <c:v>1332.9580000000001</c:v>
                </c:pt>
                <c:pt idx="1217">
                  <c:v>1333.7539999999999</c:v>
                </c:pt>
                <c:pt idx="1218">
                  <c:v>1334.556</c:v>
                </c:pt>
                <c:pt idx="1219">
                  <c:v>1335.3409999999999</c:v>
                </c:pt>
                <c:pt idx="1220">
                  <c:v>1336.145</c:v>
                </c:pt>
                <c:pt idx="1221">
                  <c:v>1336.913</c:v>
                </c:pt>
                <c:pt idx="1222">
                  <c:v>1337.7090000000001</c:v>
                </c:pt>
                <c:pt idx="1223">
                  <c:v>1338.508</c:v>
                </c:pt>
                <c:pt idx="1224">
                  <c:v>1339.3150000000001</c:v>
                </c:pt>
                <c:pt idx="1225">
                  <c:v>1340.095</c:v>
                </c:pt>
                <c:pt idx="1226">
                  <c:v>1340.884</c:v>
                </c:pt>
                <c:pt idx="1227">
                  <c:v>1341.6780000000001</c:v>
                </c:pt>
                <c:pt idx="1228">
                  <c:v>1342.489</c:v>
                </c:pt>
                <c:pt idx="1229">
                  <c:v>1343.2829999999999</c:v>
                </c:pt>
                <c:pt idx="1230">
                  <c:v>1344.0630000000001</c:v>
                </c:pt>
                <c:pt idx="1231">
                  <c:v>1344.8309999999999</c:v>
                </c:pt>
                <c:pt idx="1232">
                  <c:v>1345.634</c:v>
                </c:pt>
                <c:pt idx="1233">
                  <c:v>1346.4190000000001</c:v>
                </c:pt>
                <c:pt idx="1234">
                  <c:v>1347.223</c:v>
                </c:pt>
                <c:pt idx="1235">
                  <c:v>1348.0150000000001</c:v>
                </c:pt>
                <c:pt idx="1236">
                  <c:v>1348.819</c:v>
                </c:pt>
                <c:pt idx="1237">
                  <c:v>1349.5820000000001</c:v>
                </c:pt>
                <c:pt idx="1238">
                  <c:v>1350.386</c:v>
                </c:pt>
                <c:pt idx="1239">
                  <c:v>1351.182</c:v>
                </c:pt>
                <c:pt idx="1240">
                  <c:v>1351.951</c:v>
                </c:pt>
                <c:pt idx="1241">
                  <c:v>1352.7339999999999</c:v>
                </c:pt>
                <c:pt idx="1242">
                  <c:v>1353.5409999999999</c:v>
                </c:pt>
                <c:pt idx="1243">
                  <c:v>1354.3150000000001</c:v>
                </c:pt>
                <c:pt idx="1244">
                  <c:v>1355.136</c:v>
                </c:pt>
                <c:pt idx="1245">
                  <c:v>1355.9259999999999</c:v>
                </c:pt>
                <c:pt idx="1246">
                  <c:v>1356.723</c:v>
                </c:pt>
                <c:pt idx="1247">
                  <c:v>1357.5039999999999</c:v>
                </c:pt>
                <c:pt idx="1248">
                  <c:v>1358.289</c:v>
                </c:pt>
                <c:pt idx="1249">
                  <c:v>1359.0840000000001</c:v>
                </c:pt>
                <c:pt idx="1250">
                  <c:v>1359.8889999999999</c:v>
                </c:pt>
                <c:pt idx="1251">
                  <c:v>1360.68</c:v>
                </c:pt>
                <c:pt idx="1252">
                  <c:v>1361.4739999999999</c:v>
                </c:pt>
                <c:pt idx="1253">
                  <c:v>1362.2729999999999</c:v>
                </c:pt>
                <c:pt idx="1254">
                  <c:v>1363.075</c:v>
                </c:pt>
                <c:pt idx="1255">
                  <c:v>1363.8420000000001</c:v>
                </c:pt>
                <c:pt idx="1256">
                  <c:v>1364.6389999999999</c:v>
                </c:pt>
                <c:pt idx="1257">
                  <c:v>1365.4290000000001</c:v>
                </c:pt>
                <c:pt idx="1258">
                  <c:v>1366.2339999999999</c:v>
                </c:pt>
                <c:pt idx="1259">
                  <c:v>1367.0239999999999</c:v>
                </c:pt>
                <c:pt idx="1260">
                  <c:v>1367.809</c:v>
                </c:pt>
                <c:pt idx="1261">
                  <c:v>1368.6130000000001</c:v>
                </c:pt>
                <c:pt idx="1262">
                  <c:v>1369.415</c:v>
                </c:pt>
                <c:pt idx="1263">
                  <c:v>1370.221</c:v>
                </c:pt>
                <c:pt idx="1264">
                  <c:v>1370.9960000000001</c:v>
                </c:pt>
                <c:pt idx="1265">
                  <c:v>1371.7660000000001</c:v>
                </c:pt>
                <c:pt idx="1266">
                  <c:v>1372.5730000000001</c:v>
                </c:pt>
                <c:pt idx="1267">
                  <c:v>1373.3620000000001</c:v>
                </c:pt>
                <c:pt idx="1268">
                  <c:v>1374.164</c:v>
                </c:pt>
                <c:pt idx="1269">
                  <c:v>1374.9570000000001</c:v>
                </c:pt>
                <c:pt idx="1270">
                  <c:v>1375.7329999999999</c:v>
                </c:pt>
                <c:pt idx="1271">
                  <c:v>1376.5070000000001</c:v>
                </c:pt>
                <c:pt idx="1272">
                  <c:v>1377.328</c:v>
                </c:pt>
                <c:pt idx="1273">
                  <c:v>1378.1130000000001</c:v>
                </c:pt>
                <c:pt idx="1274">
                  <c:v>1378.885</c:v>
                </c:pt>
                <c:pt idx="1275">
                  <c:v>1379.6769999999999</c:v>
                </c:pt>
                <c:pt idx="1276">
                  <c:v>1380.471</c:v>
                </c:pt>
                <c:pt idx="1277">
                  <c:v>1381.271</c:v>
                </c:pt>
                <c:pt idx="1278">
                  <c:v>1382.07</c:v>
                </c:pt>
                <c:pt idx="1279">
                  <c:v>1382.8589999999999</c:v>
                </c:pt>
                <c:pt idx="1280">
                  <c:v>1383.6569999999999</c:v>
                </c:pt>
                <c:pt idx="1281">
                  <c:v>1384.443</c:v>
                </c:pt>
                <c:pt idx="1282">
                  <c:v>1385.2349999999999</c:v>
                </c:pt>
                <c:pt idx="1283">
                  <c:v>1386.0129999999999</c:v>
                </c:pt>
                <c:pt idx="1284">
                  <c:v>1386.8119999999999</c:v>
                </c:pt>
                <c:pt idx="1285">
                  <c:v>1387.6189999999999</c:v>
                </c:pt>
                <c:pt idx="1286">
                  <c:v>1388.41</c:v>
                </c:pt>
                <c:pt idx="1287">
                  <c:v>1389.2170000000001</c:v>
                </c:pt>
                <c:pt idx="1288">
                  <c:v>1390.01</c:v>
                </c:pt>
                <c:pt idx="1289">
                  <c:v>1390.779</c:v>
                </c:pt>
                <c:pt idx="1290">
                  <c:v>1391.5709999999999</c:v>
                </c:pt>
                <c:pt idx="1291">
                  <c:v>1392.357</c:v>
                </c:pt>
                <c:pt idx="1292">
                  <c:v>1393.164</c:v>
                </c:pt>
                <c:pt idx="1293">
                  <c:v>1393.9590000000001</c:v>
                </c:pt>
                <c:pt idx="1294">
                  <c:v>1394.749</c:v>
                </c:pt>
                <c:pt idx="1295">
                  <c:v>1395.5419999999999</c:v>
                </c:pt>
                <c:pt idx="1296">
                  <c:v>1396.357</c:v>
                </c:pt>
                <c:pt idx="1297">
                  <c:v>1397.143</c:v>
                </c:pt>
                <c:pt idx="1298">
                  <c:v>1397.943</c:v>
                </c:pt>
                <c:pt idx="1299">
                  <c:v>1398.7249999999999</c:v>
                </c:pt>
                <c:pt idx="1300">
                  <c:v>1399.5229999999999</c:v>
                </c:pt>
                <c:pt idx="1301">
                  <c:v>1400.3320000000001</c:v>
                </c:pt>
                <c:pt idx="1302">
                  <c:v>1401.1189999999999</c:v>
                </c:pt>
                <c:pt idx="1303">
                  <c:v>1401.914</c:v>
                </c:pt>
                <c:pt idx="1304">
                  <c:v>1402.704</c:v>
                </c:pt>
                <c:pt idx="1305">
                  <c:v>1403.472</c:v>
                </c:pt>
                <c:pt idx="1306">
                  <c:v>1404.3040000000001</c:v>
                </c:pt>
                <c:pt idx="1307">
                  <c:v>1405.098</c:v>
                </c:pt>
                <c:pt idx="1308">
                  <c:v>1405.8620000000001</c:v>
                </c:pt>
                <c:pt idx="1309">
                  <c:v>1406.6569999999999</c:v>
                </c:pt>
                <c:pt idx="1310">
                  <c:v>1407.451</c:v>
                </c:pt>
                <c:pt idx="1311">
                  <c:v>1408.242</c:v>
                </c:pt>
                <c:pt idx="1312">
                  <c:v>1409.037</c:v>
                </c:pt>
                <c:pt idx="1313">
                  <c:v>1409.8150000000001</c:v>
                </c:pt>
                <c:pt idx="1314">
                  <c:v>1410.6179999999999</c:v>
                </c:pt>
                <c:pt idx="1315">
                  <c:v>1411.4190000000001</c:v>
                </c:pt>
                <c:pt idx="1316">
                  <c:v>1412.2</c:v>
                </c:pt>
                <c:pt idx="1317">
                  <c:v>1412.9880000000001</c:v>
                </c:pt>
                <c:pt idx="1318">
                  <c:v>1413.787</c:v>
                </c:pt>
                <c:pt idx="1319">
                  <c:v>1414.606</c:v>
                </c:pt>
                <c:pt idx="1320">
                  <c:v>1415.4110000000001</c:v>
                </c:pt>
                <c:pt idx="1321">
                  <c:v>1416.2049999999999</c:v>
                </c:pt>
                <c:pt idx="1322">
                  <c:v>1416.989</c:v>
                </c:pt>
                <c:pt idx="1323">
                  <c:v>1417.7629999999999</c:v>
                </c:pt>
                <c:pt idx="1324">
                  <c:v>1418.5409999999999</c:v>
                </c:pt>
                <c:pt idx="1325">
                  <c:v>1419.3420000000001</c:v>
                </c:pt>
                <c:pt idx="1326">
                  <c:v>1420.13</c:v>
                </c:pt>
                <c:pt idx="1327">
                  <c:v>1420.9179999999999</c:v>
                </c:pt>
                <c:pt idx="1328">
                  <c:v>1421.72</c:v>
                </c:pt>
                <c:pt idx="1329">
                  <c:v>1422.521</c:v>
                </c:pt>
                <c:pt idx="1330">
                  <c:v>1423.325</c:v>
                </c:pt>
                <c:pt idx="1331">
                  <c:v>1424.1079999999999</c:v>
                </c:pt>
                <c:pt idx="1332">
                  <c:v>1424.8910000000001</c:v>
                </c:pt>
                <c:pt idx="1333">
                  <c:v>1425.684</c:v>
                </c:pt>
                <c:pt idx="1334">
                  <c:v>1426.4570000000001</c:v>
                </c:pt>
                <c:pt idx="1335">
                  <c:v>1427.278</c:v>
                </c:pt>
                <c:pt idx="1336">
                  <c:v>1428.0719999999999</c:v>
                </c:pt>
                <c:pt idx="1337">
                  <c:v>1428.8610000000001</c:v>
                </c:pt>
                <c:pt idx="1338">
                  <c:v>1429.644</c:v>
                </c:pt>
                <c:pt idx="1339">
                  <c:v>1430.4190000000001</c:v>
                </c:pt>
                <c:pt idx="1340">
                  <c:v>1431.2329999999999</c:v>
                </c:pt>
                <c:pt idx="1341">
                  <c:v>1432.027</c:v>
                </c:pt>
                <c:pt idx="1342">
                  <c:v>1432.816</c:v>
                </c:pt>
                <c:pt idx="1343">
                  <c:v>1433.6079999999999</c:v>
                </c:pt>
                <c:pt idx="1344">
                  <c:v>1434.41</c:v>
                </c:pt>
                <c:pt idx="1345">
                  <c:v>1435.2080000000001</c:v>
                </c:pt>
                <c:pt idx="1346">
                  <c:v>1435.9839999999999</c:v>
                </c:pt>
                <c:pt idx="1347">
                  <c:v>1436.7629999999999</c:v>
                </c:pt>
                <c:pt idx="1348">
                  <c:v>1437.55</c:v>
                </c:pt>
                <c:pt idx="1349">
                  <c:v>1438.3779999999999</c:v>
                </c:pt>
                <c:pt idx="1350">
                  <c:v>1439.162</c:v>
                </c:pt>
                <c:pt idx="1351">
                  <c:v>1439.952</c:v>
                </c:pt>
                <c:pt idx="1352">
                  <c:v>1440.7439999999999</c:v>
                </c:pt>
                <c:pt idx="1353">
                  <c:v>1441.548</c:v>
                </c:pt>
                <c:pt idx="1354">
                  <c:v>1442.355</c:v>
                </c:pt>
                <c:pt idx="1355">
                  <c:v>1443.1489999999999</c:v>
                </c:pt>
                <c:pt idx="1356">
                  <c:v>1443.904</c:v>
                </c:pt>
                <c:pt idx="1357">
                  <c:v>1444.701</c:v>
                </c:pt>
                <c:pt idx="1358">
                  <c:v>1445.4780000000001</c:v>
                </c:pt>
                <c:pt idx="1359">
                  <c:v>1446.27</c:v>
                </c:pt>
                <c:pt idx="1360">
                  <c:v>1447.0619999999999</c:v>
                </c:pt>
                <c:pt idx="1361">
                  <c:v>1447.8610000000001</c:v>
                </c:pt>
                <c:pt idx="1362">
                  <c:v>1448.652</c:v>
                </c:pt>
                <c:pt idx="1363">
                  <c:v>1449.4780000000001</c:v>
                </c:pt>
                <c:pt idx="1364">
                  <c:v>1450.2639999999999</c:v>
                </c:pt>
                <c:pt idx="1365">
                  <c:v>1451.0360000000001</c:v>
                </c:pt>
                <c:pt idx="1366">
                  <c:v>1451.809</c:v>
                </c:pt>
                <c:pt idx="1367">
                  <c:v>1452.604</c:v>
                </c:pt>
                <c:pt idx="1368">
                  <c:v>1453.3820000000001</c:v>
                </c:pt>
                <c:pt idx="1369">
                  <c:v>1454.19</c:v>
                </c:pt>
                <c:pt idx="1370">
                  <c:v>1454.9670000000001</c:v>
                </c:pt>
                <c:pt idx="1371">
                  <c:v>1455.7760000000001</c:v>
                </c:pt>
                <c:pt idx="1372">
                  <c:v>1456.5640000000001</c:v>
                </c:pt>
                <c:pt idx="1373">
                  <c:v>1457.355</c:v>
                </c:pt>
                <c:pt idx="1374">
                  <c:v>1458.1510000000001</c:v>
                </c:pt>
                <c:pt idx="1375">
                  <c:v>1458.941</c:v>
                </c:pt>
                <c:pt idx="1376">
                  <c:v>1459.749</c:v>
                </c:pt>
                <c:pt idx="1377">
                  <c:v>1460.529</c:v>
                </c:pt>
                <c:pt idx="1378">
                  <c:v>1461.325</c:v>
                </c:pt>
                <c:pt idx="1379">
                  <c:v>1462.1320000000001</c:v>
                </c:pt>
                <c:pt idx="1380">
                  <c:v>1462.893</c:v>
                </c:pt>
                <c:pt idx="1381">
                  <c:v>1463.682</c:v>
                </c:pt>
                <c:pt idx="1382">
                  <c:v>1464.4770000000001</c:v>
                </c:pt>
                <c:pt idx="1383">
                  <c:v>1465.2829999999999</c:v>
                </c:pt>
                <c:pt idx="1384">
                  <c:v>1466.0719999999999</c:v>
                </c:pt>
                <c:pt idx="1385">
                  <c:v>1466.8710000000001</c:v>
                </c:pt>
                <c:pt idx="1386">
                  <c:v>1467.674</c:v>
                </c:pt>
                <c:pt idx="1387">
                  <c:v>1468.473</c:v>
                </c:pt>
                <c:pt idx="1388">
                  <c:v>1469.2660000000001</c:v>
                </c:pt>
                <c:pt idx="1389">
                  <c:v>1470.0630000000001</c:v>
                </c:pt>
                <c:pt idx="1390">
                  <c:v>1470.829</c:v>
                </c:pt>
                <c:pt idx="1391">
                  <c:v>1471.624</c:v>
                </c:pt>
                <c:pt idx="1392">
                  <c:v>1472.42</c:v>
                </c:pt>
                <c:pt idx="1393">
                  <c:v>1473.2260000000001</c:v>
                </c:pt>
                <c:pt idx="1394">
                  <c:v>1474.0150000000001</c:v>
                </c:pt>
                <c:pt idx="1395">
                  <c:v>1474.829</c:v>
                </c:pt>
                <c:pt idx="1396">
                  <c:v>1475.6030000000001</c:v>
                </c:pt>
                <c:pt idx="1397">
                  <c:v>1476.431</c:v>
                </c:pt>
                <c:pt idx="1398">
                  <c:v>1477.221</c:v>
                </c:pt>
                <c:pt idx="1399">
                  <c:v>1477.991</c:v>
                </c:pt>
                <c:pt idx="1400">
                  <c:v>1478.779</c:v>
                </c:pt>
                <c:pt idx="1401">
                  <c:v>1479.559</c:v>
                </c:pt>
                <c:pt idx="1402">
                  <c:v>1480.3440000000001</c:v>
                </c:pt>
                <c:pt idx="1403">
                  <c:v>1481.1469999999999</c:v>
                </c:pt>
                <c:pt idx="1404">
                  <c:v>1481.9169999999999</c:v>
                </c:pt>
                <c:pt idx="1405">
                  <c:v>1482.7349999999999</c:v>
                </c:pt>
                <c:pt idx="1406">
                  <c:v>1483.5329999999999</c:v>
                </c:pt>
                <c:pt idx="1407">
                  <c:v>1484.3119999999999</c:v>
                </c:pt>
                <c:pt idx="1408">
                  <c:v>1485.096</c:v>
                </c:pt>
                <c:pt idx="1409">
                  <c:v>1485.8869999999999</c:v>
                </c:pt>
                <c:pt idx="1410">
                  <c:v>1486.69</c:v>
                </c:pt>
                <c:pt idx="1411">
                  <c:v>1487.4849999999999</c:v>
                </c:pt>
                <c:pt idx="1412">
                  <c:v>1488.28</c:v>
                </c:pt>
                <c:pt idx="1413">
                  <c:v>1489.0840000000001</c:v>
                </c:pt>
                <c:pt idx="1414">
                  <c:v>1489.8409999999999</c:v>
                </c:pt>
                <c:pt idx="1415">
                  <c:v>1490.62</c:v>
                </c:pt>
                <c:pt idx="1416">
                  <c:v>1491.4259999999999</c:v>
                </c:pt>
                <c:pt idx="1417">
                  <c:v>1492.229</c:v>
                </c:pt>
                <c:pt idx="1418">
                  <c:v>1493</c:v>
                </c:pt>
                <c:pt idx="1419">
                  <c:v>1493.8219999999999</c:v>
                </c:pt>
                <c:pt idx="1420">
                  <c:v>1494.617</c:v>
                </c:pt>
                <c:pt idx="1421">
                  <c:v>1495.4090000000001</c:v>
                </c:pt>
                <c:pt idx="1422">
                  <c:v>1496.1969999999999</c:v>
                </c:pt>
                <c:pt idx="1423">
                  <c:v>1496.963</c:v>
                </c:pt>
                <c:pt idx="1424">
                  <c:v>1497.739</c:v>
                </c:pt>
                <c:pt idx="1425">
                  <c:v>1498.5350000000001</c:v>
                </c:pt>
                <c:pt idx="1426">
                  <c:v>1499.3520000000001</c:v>
                </c:pt>
                <c:pt idx="1427">
                  <c:v>1500.1469999999999</c:v>
                </c:pt>
                <c:pt idx="1428">
                  <c:v>1500.9469999999999</c:v>
                </c:pt>
                <c:pt idx="1429">
                  <c:v>1501.74</c:v>
                </c:pt>
                <c:pt idx="1430">
                  <c:v>1502.5050000000001</c:v>
                </c:pt>
                <c:pt idx="1431">
                  <c:v>1503.3130000000001</c:v>
                </c:pt>
                <c:pt idx="1432">
                  <c:v>1504.1079999999999</c:v>
                </c:pt>
                <c:pt idx="1433">
                  <c:v>1504.9059999999999</c:v>
                </c:pt>
                <c:pt idx="1434">
                  <c:v>1505.6949999999999</c:v>
                </c:pt>
                <c:pt idx="1435">
                  <c:v>1506.5</c:v>
                </c:pt>
                <c:pt idx="1436">
                  <c:v>1507.2950000000001</c:v>
                </c:pt>
                <c:pt idx="1437">
                  <c:v>1508.087</c:v>
                </c:pt>
                <c:pt idx="1438">
                  <c:v>1508.8710000000001</c:v>
                </c:pt>
                <c:pt idx="1439">
                  <c:v>1509.671</c:v>
                </c:pt>
                <c:pt idx="1440">
                  <c:v>1510.4829999999999</c:v>
                </c:pt>
                <c:pt idx="1441">
                  <c:v>1511.2629999999999</c:v>
                </c:pt>
                <c:pt idx="1442">
                  <c:v>1512.0429999999999</c:v>
                </c:pt>
                <c:pt idx="1443">
                  <c:v>1512.8330000000001</c:v>
                </c:pt>
                <c:pt idx="1444">
                  <c:v>1513.635</c:v>
                </c:pt>
                <c:pt idx="1445">
                  <c:v>1514.4269999999999</c:v>
                </c:pt>
                <c:pt idx="1446">
                  <c:v>1515.212</c:v>
                </c:pt>
                <c:pt idx="1447">
                  <c:v>1515.9949999999999</c:v>
                </c:pt>
                <c:pt idx="1448">
                  <c:v>1516.78</c:v>
                </c:pt>
                <c:pt idx="1449">
                  <c:v>1517.569</c:v>
                </c:pt>
                <c:pt idx="1450">
                  <c:v>1518.355</c:v>
                </c:pt>
                <c:pt idx="1451">
                  <c:v>1519.152</c:v>
                </c:pt>
                <c:pt idx="1452">
                  <c:v>1519.932</c:v>
                </c:pt>
                <c:pt idx="1453">
                  <c:v>1520.7349999999999</c:v>
                </c:pt>
                <c:pt idx="1454">
                  <c:v>1521.5429999999999</c:v>
                </c:pt>
                <c:pt idx="1455">
                  <c:v>1522.33</c:v>
                </c:pt>
                <c:pt idx="1456">
                  <c:v>1523.117</c:v>
                </c:pt>
                <c:pt idx="1457">
                  <c:v>1523.8910000000001</c:v>
                </c:pt>
                <c:pt idx="1458">
                  <c:v>1524.6759999999999</c:v>
                </c:pt>
                <c:pt idx="1459">
                  <c:v>1525.4690000000001</c:v>
                </c:pt>
                <c:pt idx="1460">
                  <c:v>1526.2829999999999</c:v>
                </c:pt>
                <c:pt idx="1461">
                  <c:v>1527.0609999999999</c:v>
                </c:pt>
                <c:pt idx="1462">
                  <c:v>1527.864</c:v>
                </c:pt>
                <c:pt idx="1463">
                  <c:v>1528.646</c:v>
                </c:pt>
                <c:pt idx="1464">
                  <c:v>1529.41</c:v>
                </c:pt>
                <c:pt idx="1465">
                  <c:v>1530.212</c:v>
                </c:pt>
                <c:pt idx="1466">
                  <c:v>1531.001</c:v>
                </c:pt>
                <c:pt idx="1467">
                  <c:v>1531.7950000000001</c:v>
                </c:pt>
                <c:pt idx="1468">
                  <c:v>1532.5930000000001</c:v>
                </c:pt>
                <c:pt idx="1469">
                  <c:v>1533.394</c:v>
                </c:pt>
                <c:pt idx="1470">
                  <c:v>1534.2080000000001</c:v>
                </c:pt>
                <c:pt idx="1471">
                  <c:v>1534.972</c:v>
                </c:pt>
                <c:pt idx="1472">
                  <c:v>1535.7539999999999</c:v>
                </c:pt>
                <c:pt idx="1473">
                  <c:v>1536.5450000000001</c:v>
                </c:pt>
                <c:pt idx="1474">
                  <c:v>1537.3520000000001</c:v>
                </c:pt>
                <c:pt idx="1475">
                  <c:v>1538.136</c:v>
                </c:pt>
                <c:pt idx="1476">
                  <c:v>1538.932</c:v>
                </c:pt>
                <c:pt idx="1477">
                  <c:v>1539.739</c:v>
                </c:pt>
                <c:pt idx="1478">
                  <c:v>1540.5360000000001</c:v>
                </c:pt>
                <c:pt idx="1479">
                  <c:v>1541.336</c:v>
                </c:pt>
                <c:pt idx="1480">
                  <c:v>1542.1279999999999</c:v>
                </c:pt>
                <c:pt idx="1481">
                  <c:v>1542.915</c:v>
                </c:pt>
                <c:pt idx="1482">
                  <c:v>1543.7090000000001</c:v>
                </c:pt>
                <c:pt idx="1483">
                  <c:v>1544.511</c:v>
                </c:pt>
                <c:pt idx="1484">
                  <c:v>1545.297</c:v>
                </c:pt>
                <c:pt idx="1485">
                  <c:v>1546.086</c:v>
                </c:pt>
                <c:pt idx="1486">
                  <c:v>1546.895</c:v>
                </c:pt>
                <c:pt idx="1487">
                  <c:v>1547.6790000000001</c:v>
                </c:pt>
                <c:pt idx="1488">
                  <c:v>1548.5039999999999</c:v>
                </c:pt>
                <c:pt idx="1489">
                  <c:v>1549.2929999999999</c:v>
                </c:pt>
                <c:pt idx="1490">
                  <c:v>1550.077</c:v>
                </c:pt>
                <c:pt idx="1491">
                  <c:v>1550.8620000000001</c:v>
                </c:pt>
                <c:pt idx="1492">
                  <c:v>1551.655</c:v>
                </c:pt>
                <c:pt idx="1493">
                  <c:v>1552.4390000000001</c:v>
                </c:pt>
                <c:pt idx="1494">
                  <c:v>1553.242</c:v>
                </c:pt>
                <c:pt idx="1495">
                  <c:v>1554.0229999999999</c:v>
                </c:pt>
                <c:pt idx="1496">
                  <c:v>1554.8230000000001</c:v>
                </c:pt>
                <c:pt idx="1497">
                  <c:v>1555.6130000000001</c:v>
                </c:pt>
                <c:pt idx="1498">
                  <c:v>1556.3779999999999</c:v>
                </c:pt>
                <c:pt idx="1499">
                  <c:v>1557.172</c:v>
                </c:pt>
                <c:pt idx="1500">
                  <c:v>1557.9659999999999</c:v>
                </c:pt>
                <c:pt idx="1501">
                  <c:v>1558.778</c:v>
                </c:pt>
                <c:pt idx="1502">
                  <c:v>1559.5709999999999</c:v>
                </c:pt>
                <c:pt idx="1503">
                  <c:v>1560.374</c:v>
                </c:pt>
                <c:pt idx="1504">
                  <c:v>1561.172</c:v>
                </c:pt>
                <c:pt idx="1505">
                  <c:v>1561.9349999999999</c:v>
                </c:pt>
                <c:pt idx="1506">
                  <c:v>1562.71</c:v>
                </c:pt>
                <c:pt idx="1507">
                  <c:v>1563.498</c:v>
                </c:pt>
                <c:pt idx="1508">
                  <c:v>1564.296</c:v>
                </c:pt>
                <c:pt idx="1509">
                  <c:v>1565.0820000000001</c:v>
                </c:pt>
                <c:pt idx="1510">
                  <c:v>1565.8910000000001</c:v>
                </c:pt>
                <c:pt idx="1511">
                  <c:v>1566.69</c:v>
                </c:pt>
                <c:pt idx="1512">
                  <c:v>1567.471</c:v>
                </c:pt>
                <c:pt idx="1513">
                  <c:v>1567.518</c:v>
                </c:pt>
              </c:numCache>
            </c:numRef>
          </c:xVal>
          <c:yVal>
            <c:numRef>
              <c:f>'Side 1 DC'!$I$31:$I$1501</c:f>
              <c:numCache>
                <c:formatCode>General</c:formatCode>
                <c:ptCount val="1471"/>
                <c:pt idx="0">
                  <c:v>4.0642490000000002</c:v>
                </c:pt>
                <c:pt idx="1">
                  <c:v>4.0829989999999992</c:v>
                </c:pt>
                <c:pt idx="2">
                  <c:v>4.1008829999999996</c:v>
                </c:pt>
                <c:pt idx="3">
                  <c:v>4.0710120000000005</c:v>
                </c:pt>
                <c:pt idx="4">
                  <c:v>4.0610739999999996</c:v>
                </c:pt>
                <c:pt idx="5">
                  <c:v>4.0356179999999995</c:v>
                </c:pt>
                <c:pt idx="6">
                  <c:v>4.0465619999999998</c:v>
                </c:pt>
                <c:pt idx="7">
                  <c:v>4.0558899999999998</c:v>
                </c:pt>
                <c:pt idx="8">
                  <c:v>3.9897009999999997</c:v>
                </c:pt>
                <c:pt idx="9">
                  <c:v>4.0041390000000003</c:v>
                </c:pt>
                <c:pt idx="10">
                  <c:v>3.9904880000000005</c:v>
                </c:pt>
                <c:pt idx="11">
                  <c:v>4.0136219999999998</c:v>
                </c:pt>
                <c:pt idx="12">
                  <c:v>4.0137879999999999</c:v>
                </c:pt>
                <c:pt idx="13">
                  <c:v>3.9927489999999994</c:v>
                </c:pt>
                <c:pt idx="14">
                  <c:v>3.9584859999999997</c:v>
                </c:pt>
                <c:pt idx="15">
                  <c:v>3.9629410000000003</c:v>
                </c:pt>
                <c:pt idx="16">
                  <c:v>3.9454690000000001</c:v>
                </c:pt>
                <c:pt idx="17">
                  <c:v>3.9321249999999996</c:v>
                </c:pt>
                <c:pt idx="18">
                  <c:v>3.9582109999999999</c:v>
                </c:pt>
                <c:pt idx="19">
                  <c:v>3.956048</c:v>
                </c:pt>
                <c:pt idx="20">
                  <c:v>3.9351060000000002</c:v>
                </c:pt>
                <c:pt idx="21">
                  <c:v>3.9368820000000002</c:v>
                </c:pt>
                <c:pt idx="22">
                  <c:v>3.9030079999999998</c:v>
                </c:pt>
                <c:pt idx="23">
                  <c:v>3.9106230000000002</c:v>
                </c:pt>
                <c:pt idx="24">
                  <c:v>3.9081919999999997</c:v>
                </c:pt>
                <c:pt idx="25">
                  <c:v>3.8984070000000002</c:v>
                </c:pt>
                <c:pt idx="26">
                  <c:v>3.881011</c:v>
                </c:pt>
                <c:pt idx="27">
                  <c:v>3.8772890000000002</c:v>
                </c:pt>
                <c:pt idx="28">
                  <c:v>3.8628710000000002</c:v>
                </c:pt>
                <c:pt idx="29">
                  <c:v>3.8681970000000003</c:v>
                </c:pt>
                <c:pt idx="30">
                  <c:v>3.8428179999999998</c:v>
                </c:pt>
                <c:pt idx="31">
                  <c:v>3.867839</c:v>
                </c:pt>
                <c:pt idx="32">
                  <c:v>3.8178499999999995</c:v>
                </c:pt>
                <c:pt idx="33">
                  <c:v>3.8251580000000005</c:v>
                </c:pt>
                <c:pt idx="34">
                  <c:v>3.8083179999999999</c:v>
                </c:pt>
                <c:pt idx="35">
                  <c:v>3.7767269999999997</c:v>
                </c:pt>
                <c:pt idx="36">
                  <c:v>3.7857539999999998</c:v>
                </c:pt>
                <c:pt idx="37">
                  <c:v>3.7889459999999997</c:v>
                </c:pt>
                <c:pt idx="38">
                  <c:v>3.7703139999999999</c:v>
                </c:pt>
                <c:pt idx="39">
                  <c:v>3.7667410000000001</c:v>
                </c:pt>
                <c:pt idx="40">
                  <c:v>3.7538200000000002</c:v>
                </c:pt>
                <c:pt idx="41">
                  <c:v>3.741107</c:v>
                </c:pt>
                <c:pt idx="42">
                  <c:v>3.7509270000000003</c:v>
                </c:pt>
                <c:pt idx="43">
                  <c:v>3.7454220000000005</c:v>
                </c:pt>
                <c:pt idx="44">
                  <c:v>3.739703</c:v>
                </c:pt>
                <c:pt idx="45">
                  <c:v>3.747039</c:v>
                </c:pt>
                <c:pt idx="46">
                  <c:v>3.7027779999999999</c:v>
                </c:pt>
                <c:pt idx="47">
                  <c:v>3.7261310000000001</c:v>
                </c:pt>
                <c:pt idx="48">
                  <c:v>3.7235999999999998</c:v>
                </c:pt>
                <c:pt idx="49">
                  <c:v>3.6986290000000004</c:v>
                </c:pt>
                <c:pt idx="50">
                  <c:v>3.6999010000000006</c:v>
                </c:pt>
                <c:pt idx="51">
                  <c:v>3.6991229999999997</c:v>
                </c:pt>
                <c:pt idx="52">
                  <c:v>3.6873719999999999</c:v>
                </c:pt>
                <c:pt idx="53">
                  <c:v>3.670569</c:v>
                </c:pt>
                <c:pt idx="54">
                  <c:v>3.6595860000000004</c:v>
                </c:pt>
                <c:pt idx="55">
                  <c:v>3.6394730000000002</c:v>
                </c:pt>
                <c:pt idx="56">
                  <c:v>3.6300160000000004</c:v>
                </c:pt>
                <c:pt idx="57">
                  <c:v>3.6234960000000003</c:v>
                </c:pt>
                <c:pt idx="58">
                  <c:v>3.6172110000000002</c:v>
                </c:pt>
                <c:pt idx="59">
                  <c:v>3.610916</c:v>
                </c:pt>
                <c:pt idx="60">
                  <c:v>3.6108349999999998</c:v>
                </c:pt>
                <c:pt idx="61">
                  <c:v>3.6034980000000005</c:v>
                </c:pt>
                <c:pt idx="62">
                  <c:v>3.5991720000000003</c:v>
                </c:pt>
                <c:pt idx="63">
                  <c:v>3.5803970000000005</c:v>
                </c:pt>
                <c:pt idx="64">
                  <c:v>3.5794070000000002</c:v>
                </c:pt>
                <c:pt idx="65">
                  <c:v>3.5751630000000003</c:v>
                </c:pt>
                <c:pt idx="66">
                  <c:v>3.5670549999999999</c:v>
                </c:pt>
                <c:pt idx="67">
                  <c:v>3.5504320000000003</c:v>
                </c:pt>
                <c:pt idx="68">
                  <c:v>3.5575169999999998</c:v>
                </c:pt>
                <c:pt idx="69">
                  <c:v>3.5316739999999998</c:v>
                </c:pt>
                <c:pt idx="70">
                  <c:v>3.5292849999999998</c:v>
                </c:pt>
                <c:pt idx="71">
                  <c:v>3.5201740000000004</c:v>
                </c:pt>
                <c:pt idx="72">
                  <c:v>3.5097699999999996</c:v>
                </c:pt>
                <c:pt idx="73">
                  <c:v>3.5032630000000005</c:v>
                </c:pt>
                <c:pt idx="74">
                  <c:v>3.5046469999999998</c:v>
                </c:pt>
                <c:pt idx="75">
                  <c:v>3.5195789999999998</c:v>
                </c:pt>
                <c:pt idx="76">
                  <c:v>3.4736250000000002</c:v>
                </c:pt>
                <c:pt idx="77">
                  <c:v>3.4692390000000004</c:v>
                </c:pt>
                <c:pt idx="78">
                  <c:v>3.4497590000000002</c:v>
                </c:pt>
                <c:pt idx="79">
                  <c:v>3.4461000000000004</c:v>
                </c:pt>
                <c:pt idx="80">
                  <c:v>3.444661</c:v>
                </c:pt>
                <c:pt idx="81">
                  <c:v>3.4300899999999999</c:v>
                </c:pt>
                <c:pt idx="82">
                  <c:v>3.4253749999999998</c:v>
                </c:pt>
                <c:pt idx="83">
                  <c:v>3.425989</c:v>
                </c:pt>
                <c:pt idx="84">
                  <c:v>3.4361680000000003</c:v>
                </c:pt>
                <c:pt idx="85">
                  <c:v>3.397856</c:v>
                </c:pt>
                <c:pt idx="86">
                  <c:v>3.3991039999999999</c:v>
                </c:pt>
                <c:pt idx="87">
                  <c:v>3.4049070000000001</c:v>
                </c:pt>
                <c:pt idx="88">
                  <c:v>3.3800260000000004</c:v>
                </c:pt>
                <c:pt idx="89">
                  <c:v>3.3819910000000002</c:v>
                </c:pt>
                <c:pt idx="90">
                  <c:v>3.3631289999999998</c:v>
                </c:pt>
                <c:pt idx="91">
                  <c:v>3.3529560000000003</c:v>
                </c:pt>
                <c:pt idx="92">
                  <c:v>3.3700330000000003</c:v>
                </c:pt>
                <c:pt idx="93">
                  <c:v>3.3435600000000001</c:v>
                </c:pt>
                <c:pt idx="94">
                  <c:v>3.3513600000000001</c:v>
                </c:pt>
                <c:pt idx="95">
                  <c:v>3.349942</c:v>
                </c:pt>
                <c:pt idx="96">
                  <c:v>3.3105080000000005</c:v>
                </c:pt>
                <c:pt idx="97">
                  <c:v>3.3315040000000002</c:v>
                </c:pt>
                <c:pt idx="98">
                  <c:v>3.2996179999999997</c:v>
                </c:pt>
                <c:pt idx="99">
                  <c:v>3.2873479999999997</c:v>
                </c:pt>
                <c:pt idx="100">
                  <c:v>3.2668650000000001</c:v>
                </c:pt>
                <c:pt idx="101">
                  <c:v>3.2901349999999998</c:v>
                </c:pt>
                <c:pt idx="102">
                  <c:v>3.2688259999999998</c:v>
                </c:pt>
                <c:pt idx="103">
                  <c:v>3.2711690000000004</c:v>
                </c:pt>
                <c:pt idx="104">
                  <c:v>3.2621030000000002</c:v>
                </c:pt>
                <c:pt idx="105">
                  <c:v>3.2650090000000001</c:v>
                </c:pt>
                <c:pt idx="106">
                  <c:v>3.2509139999999999</c:v>
                </c:pt>
                <c:pt idx="107">
                  <c:v>3.2263230000000003</c:v>
                </c:pt>
                <c:pt idx="108">
                  <c:v>3.2090950000000005</c:v>
                </c:pt>
                <c:pt idx="109">
                  <c:v>3.2103630000000005</c:v>
                </c:pt>
                <c:pt idx="110">
                  <c:v>3.2120769999999994</c:v>
                </c:pt>
                <c:pt idx="111">
                  <c:v>3.201746</c:v>
                </c:pt>
                <c:pt idx="112">
                  <c:v>3.1957690000000003</c:v>
                </c:pt>
                <c:pt idx="113">
                  <c:v>3.1818350000000004</c:v>
                </c:pt>
                <c:pt idx="114">
                  <c:v>3.1730109999999998</c:v>
                </c:pt>
                <c:pt idx="115">
                  <c:v>3.1597240000000002</c:v>
                </c:pt>
                <c:pt idx="116">
                  <c:v>3.1796919999999997</c:v>
                </c:pt>
                <c:pt idx="117">
                  <c:v>3.1245380000000003</c:v>
                </c:pt>
                <c:pt idx="118">
                  <c:v>3.1540840000000001</c:v>
                </c:pt>
                <c:pt idx="119">
                  <c:v>3.1135989999999998</c:v>
                </c:pt>
                <c:pt idx="120">
                  <c:v>3.1186980000000002</c:v>
                </c:pt>
                <c:pt idx="121">
                  <c:v>3.1282199999999998</c:v>
                </c:pt>
                <c:pt idx="122">
                  <c:v>3.1033520000000001</c:v>
                </c:pt>
                <c:pt idx="123">
                  <c:v>3.0763039999999999</c:v>
                </c:pt>
                <c:pt idx="124">
                  <c:v>3.0761660000000002</c:v>
                </c:pt>
                <c:pt idx="125">
                  <c:v>3.0628600000000001</c:v>
                </c:pt>
                <c:pt idx="126">
                  <c:v>3.0646949999999995</c:v>
                </c:pt>
                <c:pt idx="127">
                  <c:v>3.0548980000000006</c:v>
                </c:pt>
                <c:pt idx="128">
                  <c:v>3.0448010000000001</c:v>
                </c:pt>
                <c:pt idx="129">
                  <c:v>3.0388069999999998</c:v>
                </c:pt>
                <c:pt idx="130">
                  <c:v>3.031031</c:v>
                </c:pt>
                <c:pt idx="131">
                  <c:v>3.0129149999999996</c:v>
                </c:pt>
                <c:pt idx="132">
                  <c:v>3.0143860000000005</c:v>
                </c:pt>
                <c:pt idx="133">
                  <c:v>3.0011549999999998</c:v>
                </c:pt>
                <c:pt idx="134">
                  <c:v>3.0350600000000001</c:v>
                </c:pt>
                <c:pt idx="135">
                  <c:v>3.0033440000000002</c:v>
                </c:pt>
                <c:pt idx="136">
                  <c:v>2.9763070000000003</c:v>
                </c:pt>
                <c:pt idx="137">
                  <c:v>2.982494</c:v>
                </c:pt>
                <c:pt idx="138">
                  <c:v>2.9914959999999997</c:v>
                </c:pt>
                <c:pt idx="139">
                  <c:v>2.9440119999999999</c:v>
                </c:pt>
                <c:pt idx="140">
                  <c:v>2.9448149999999997</c:v>
                </c:pt>
                <c:pt idx="141">
                  <c:v>2.9224030000000005</c:v>
                </c:pt>
                <c:pt idx="142">
                  <c:v>2.9105039999999995</c:v>
                </c:pt>
                <c:pt idx="143">
                  <c:v>2.9162289999999995</c:v>
                </c:pt>
                <c:pt idx="144">
                  <c:v>2.8857619999999997</c:v>
                </c:pt>
                <c:pt idx="145">
                  <c:v>2.8969510000000001</c:v>
                </c:pt>
                <c:pt idx="146">
                  <c:v>2.8892130000000003</c:v>
                </c:pt>
                <c:pt idx="147">
                  <c:v>2.8956740000000005</c:v>
                </c:pt>
                <c:pt idx="148">
                  <c:v>2.8869540000000002</c:v>
                </c:pt>
                <c:pt idx="149">
                  <c:v>2.9191779999999996</c:v>
                </c:pt>
                <c:pt idx="150">
                  <c:v>2.8679770000000002</c:v>
                </c:pt>
                <c:pt idx="151">
                  <c:v>2.8771759999999995</c:v>
                </c:pt>
                <c:pt idx="152">
                  <c:v>2.8635679999999999</c:v>
                </c:pt>
                <c:pt idx="153">
                  <c:v>2.8646380000000002</c:v>
                </c:pt>
                <c:pt idx="154">
                  <c:v>2.8467790000000002</c:v>
                </c:pt>
                <c:pt idx="155">
                  <c:v>2.8704779999999999</c:v>
                </c:pt>
                <c:pt idx="156">
                  <c:v>2.8108930000000001</c:v>
                </c:pt>
                <c:pt idx="157">
                  <c:v>2.8087040000000001</c:v>
                </c:pt>
                <c:pt idx="158">
                  <c:v>2.8367810000000002</c:v>
                </c:pt>
                <c:pt idx="159">
                  <c:v>2.7811599999999999</c:v>
                </c:pt>
                <c:pt idx="160">
                  <c:v>2.7830730000000004</c:v>
                </c:pt>
                <c:pt idx="161">
                  <c:v>2.7941320000000003</c:v>
                </c:pt>
                <c:pt idx="162">
                  <c:v>2.7614550000000002</c:v>
                </c:pt>
                <c:pt idx="163">
                  <c:v>2.7696860000000001</c:v>
                </c:pt>
                <c:pt idx="164">
                  <c:v>2.7511520000000003</c:v>
                </c:pt>
                <c:pt idx="165">
                  <c:v>2.7330680000000003</c:v>
                </c:pt>
                <c:pt idx="166">
                  <c:v>2.7349260000000002</c:v>
                </c:pt>
                <c:pt idx="167">
                  <c:v>2.7401110000000002</c:v>
                </c:pt>
                <c:pt idx="168">
                  <c:v>2.7415819999999997</c:v>
                </c:pt>
                <c:pt idx="169">
                  <c:v>2.7169060000000003</c:v>
                </c:pt>
                <c:pt idx="170">
                  <c:v>2.7188200000000005</c:v>
                </c:pt>
                <c:pt idx="171">
                  <c:v>2.6883730000000003</c:v>
                </c:pt>
                <c:pt idx="172">
                  <c:v>2.6877840000000002</c:v>
                </c:pt>
                <c:pt idx="173">
                  <c:v>2.6862800000000004</c:v>
                </c:pt>
                <c:pt idx="174">
                  <c:v>2.6669230000000002</c:v>
                </c:pt>
                <c:pt idx="175">
                  <c:v>2.663306</c:v>
                </c:pt>
                <c:pt idx="176">
                  <c:v>2.6816300000000002</c:v>
                </c:pt>
                <c:pt idx="177">
                  <c:v>2.6295090000000001</c:v>
                </c:pt>
                <c:pt idx="178">
                  <c:v>2.6258050000000002</c:v>
                </c:pt>
                <c:pt idx="179">
                  <c:v>2.6532169999999997</c:v>
                </c:pt>
                <c:pt idx="180">
                  <c:v>2.6228949999999998</c:v>
                </c:pt>
                <c:pt idx="181">
                  <c:v>2.6298389999999996</c:v>
                </c:pt>
                <c:pt idx="182">
                  <c:v>2.6157479999999995</c:v>
                </c:pt>
                <c:pt idx="183">
                  <c:v>2.5929799999999998</c:v>
                </c:pt>
                <c:pt idx="184">
                  <c:v>2.6019350000000001</c:v>
                </c:pt>
                <c:pt idx="185">
                  <c:v>2.589645</c:v>
                </c:pt>
                <c:pt idx="186">
                  <c:v>2.5656439999999998</c:v>
                </c:pt>
                <c:pt idx="187">
                  <c:v>2.568683</c:v>
                </c:pt>
                <c:pt idx="188">
                  <c:v>2.5620060000000002</c:v>
                </c:pt>
                <c:pt idx="189">
                  <c:v>2.5453959999999998</c:v>
                </c:pt>
                <c:pt idx="190">
                  <c:v>2.5385110000000002</c:v>
                </c:pt>
                <c:pt idx="191">
                  <c:v>2.5333679999999998</c:v>
                </c:pt>
                <c:pt idx="192">
                  <c:v>2.5290299999999997</c:v>
                </c:pt>
                <c:pt idx="193">
                  <c:v>2.5389030000000004</c:v>
                </c:pt>
                <c:pt idx="194">
                  <c:v>2.517833</c:v>
                </c:pt>
                <c:pt idx="195">
                  <c:v>2.5090470000000002</c:v>
                </c:pt>
                <c:pt idx="196">
                  <c:v>2.4837259999999999</c:v>
                </c:pt>
                <c:pt idx="197">
                  <c:v>2.4775499999999999</c:v>
                </c:pt>
                <c:pt idx="198">
                  <c:v>2.4842359999999997</c:v>
                </c:pt>
                <c:pt idx="199">
                  <c:v>2.4869539999999999</c:v>
                </c:pt>
                <c:pt idx="200">
                  <c:v>2.4787699999999995</c:v>
                </c:pt>
                <c:pt idx="201">
                  <c:v>2.4737530000000003</c:v>
                </c:pt>
                <c:pt idx="202">
                  <c:v>2.4853130000000005</c:v>
                </c:pt>
                <c:pt idx="203">
                  <c:v>2.4643139999999999</c:v>
                </c:pt>
                <c:pt idx="204">
                  <c:v>2.4374849999999997</c:v>
                </c:pt>
                <c:pt idx="205">
                  <c:v>2.4224300000000003</c:v>
                </c:pt>
                <c:pt idx="206">
                  <c:v>2.4087829999999997</c:v>
                </c:pt>
                <c:pt idx="207">
                  <c:v>2.4140799999999993</c:v>
                </c:pt>
                <c:pt idx="208">
                  <c:v>2.3968990000000003</c:v>
                </c:pt>
                <c:pt idx="209">
                  <c:v>2.3790279999999999</c:v>
                </c:pt>
                <c:pt idx="210">
                  <c:v>2.3718110000000001</c:v>
                </c:pt>
                <c:pt idx="211">
                  <c:v>2.4052519999999999</c:v>
                </c:pt>
                <c:pt idx="212">
                  <c:v>2.393624</c:v>
                </c:pt>
                <c:pt idx="213">
                  <c:v>2.3443230000000002</c:v>
                </c:pt>
                <c:pt idx="214">
                  <c:v>2.3423210000000001</c:v>
                </c:pt>
                <c:pt idx="215">
                  <c:v>2.3330789999999997</c:v>
                </c:pt>
                <c:pt idx="216">
                  <c:v>2.3557990000000002</c:v>
                </c:pt>
                <c:pt idx="217">
                  <c:v>2.3297290000000004</c:v>
                </c:pt>
                <c:pt idx="218">
                  <c:v>2.3459889999999994</c:v>
                </c:pt>
                <c:pt idx="219">
                  <c:v>2.313815</c:v>
                </c:pt>
                <c:pt idx="220">
                  <c:v>2.3043579999999997</c:v>
                </c:pt>
                <c:pt idx="221">
                  <c:v>2.3126420000000003</c:v>
                </c:pt>
                <c:pt idx="222">
                  <c:v>2.2955809999999994</c:v>
                </c:pt>
                <c:pt idx="223">
                  <c:v>2.2956690000000002</c:v>
                </c:pt>
                <c:pt idx="224">
                  <c:v>2.2757239999999994</c:v>
                </c:pt>
                <c:pt idx="225">
                  <c:v>2.2854809999999999</c:v>
                </c:pt>
                <c:pt idx="226">
                  <c:v>2.2529129999999995</c:v>
                </c:pt>
                <c:pt idx="227">
                  <c:v>2.2402829999999998</c:v>
                </c:pt>
                <c:pt idx="228">
                  <c:v>2.2241689999999998</c:v>
                </c:pt>
                <c:pt idx="229">
                  <c:v>2.2327539999999999</c:v>
                </c:pt>
                <c:pt idx="230">
                  <c:v>2.2138940000000007</c:v>
                </c:pt>
                <c:pt idx="231">
                  <c:v>2.2043799999999996</c:v>
                </c:pt>
                <c:pt idx="232">
                  <c:v>2.2246769999999998</c:v>
                </c:pt>
                <c:pt idx="233">
                  <c:v>2.1977910000000005</c:v>
                </c:pt>
                <c:pt idx="234">
                  <c:v>2.1840190000000002</c:v>
                </c:pt>
                <c:pt idx="235">
                  <c:v>2.1916339999999996</c:v>
                </c:pt>
                <c:pt idx="236">
                  <c:v>2.1929999999999996</c:v>
                </c:pt>
                <c:pt idx="237">
                  <c:v>2.1803439999999998</c:v>
                </c:pt>
                <c:pt idx="238">
                  <c:v>2.1794560000000001</c:v>
                </c:pt>
                <c:pt idx="239">
                  <c:v>2.1949630000000004</c:v>
                </c:pt>
                <c:pt idx="240">
                  <c:v>2.1576219999999999</c:v>
                </c:pt>
                <c:pt idx="241">
                  <c:v>2.1730560000000008</c:v>
                </c:pt>
                <c:pt idx="242">
                  <c:v>2.131856</c:v>
                </c:pt>
                <c:pt idx="243">
                  <c:v>2.1413500000000001</c:v>
                </c:pt>
                <c:pt idx="244">
                  <c:v>2.1581829999999993</c:v>
                </c:pt>
                <c:pt idx="245">
                  <c:v>2.1326470000000004</c:v>
                </c:pt>
                <c:pt idx="246">
                  <c:v>2.130592</c:v>
                </c:pt>
                <c:pt idx="247">
                  <c:v>2.1246140000000002</c:v>
                </c:pt>
                <c:pt idx="248">
                  <c:v>2.0634480000000002</c:v>
                </c:pt>
                <c:pt idx="249">
                  <c:v>2.0782569999999998</c:v>
                </c:pt>
                <c:pt idx="250">
                  <c:v>2.0635430000000001</c:v>
                </c:pt>
                <c:pt idx="251">
                  <c:v>2.064711</c:v>
                </c:pt>
                <c:pt idx="252">
                  <c:v>2.0761399999999997</c:v>
                </c:pt>
                <c:pt idx="253">
                  <c:v>2.0491469999999996</c:v>
                </c:pt>
                <c:pt idx="254">
                  <c:v>2.0438900000000002</c:v>
                </c:pt>
                <c:pt idx="255">
                  <c:v>2.0268389999999998</c:v>
                </c:pt>
                <c:pt idx="256">
                  <c:v>2.0281959999999994</c:v>
                </c:pt>
                <c:pt idx="257">
                  <c:v>2.0042289999999996</c:v>
                </c:pt>
                <c:pt idx="258">
                  <c:v>2.0081199999999999</c:v>
                </c:pt>
                <c:pt idx="259">
                  <c:v>1.9950800000000006</c:v>
                </c:pt>
                <c:pt idx="260">
                  <c:v>1.9952220000000001</c:v>
                </c:pt>
                <c:pt idx="261">
                  <c:v>1.964677</c:v>
                </c:pt>
                <c:pt idx="262">
                  <c:v>1.966405</c:v>
                </c:pt>
                <c:pt idx="263">
                  <c:v>1.9573530000000003</c:v>
                </c:pt>
                <c:pt idx="264">
                  <c:v>1.9715699999999998</c:v>
                </c:pt>
                <c:pt idx="265">
                  <c:v>1.9421560000000007</c:v>
                </c:pt>
                <c:pt idx="266">
                  <c:v>1.938008</c:v>
                </c:pt>
                <c:pt idx="267">
                  <c:v>1.9384920000000001</c:v>
                </c:pt>
                <c:pt idx="268">
                  <c:v>1.9349020000000001</c:v>
                </c:pt>
                <c:pt idx="269">
                  <c:v>1.9168030000000007</c:v>
                </c:pt>
                <c:pt idx="270">
                  <c:v>1.9090250000000006</c:v>
                </c:pt>
                <c:pt idx="271">
                  <c:v>1.9177330000000001</c:v>
                </c:pt>
                <c:pt idx="272">
                  <c:v>1.9109619999999996</c:v>
                </c:pt>
                <c:pt idx="273">
                  <c:v>1.8996019999999998</c:v>
                </c:pt>
                <c:pt idx="274">
                  <c:v>1.9052449999999999</c:v>
                </c:pt>
                <c:pt idx="275">
                  <c:v>1.8764860000000008</c:v>
                </c:pt>
                <c:pt idx="276">
                  <c:v>1.8862570000000005</c:v>
                </c:pt>
                <c:pt idx="277">
                  <c:v>1.8647520000000002</c:v>
                </c:pt>
                <c:pt idx="278">
                  <c:v>1.8597679999999999</c:v>
                </c:pt>
                <c:pt idx="279">
                  <c:v>1.8180809999999994</c:v>
                </c:pt>
                <c:pt idx="280">
                  <c:v>1.8102039999999997</c:v>
                </c:pt>
                <c:pt idx="281">
                  <c:v>1.811623</c:v>
                </c:pt>
                <c:pt idx="282">
                  <c:v>1.8267340000000001</c:v>
                </c:pt>
                <c:pt idx="283">
                  <c:v>1.7896610000000006</c:v>
                </c:pt>
                <c:pt idx="284">
                  <c:v>1.7868510000000004</c:v>
                </c:pt>
                <c:pt idx="285">
                  <c:v>1.7712919999999999</c:v>
                </c:pt>
                <c:pt idx="286">
                  <c:v>1.7653790000000003</c:v>
                </c:pt>
                <c:pt idx="287">
                  <c:v>1.7511579999999993</c:v>
                </c:pt>
                <c:pt idx="288">
                  <c:v>1.7854639999999993</c:v>
                </c:pt>
                <c:pt idx="289">
                  <c:v>1.7590219999999999</c:v>
                </c:pt>
                <c:pt idx="290">
                  <c:v>1.7288459999999999</c:v>
                </c:pt>
                <c:pt idx="291">
                  <c:v>1.7341879999999996</c:v>
                </c:pt>
                <c:pt idx="292">
                  <c:v>1.7189350000000001</c:v>
                </c:pt>
                <c:pt idx="293">
                  <c:v>1.699999</c:v>
                </c:pt>
                <c:pt idx="294">
                  <c:v>1.7130279999999996</c:v>
                </c:pt>
                <c:pt idx="295">
                  <c:v>1.6930570000000005</c:v>
                </c:pt>
                <c:pt idx="296">
                  <c:v>1.6837150000000003</c:v>
                </c:pt>
                <c:pt idx="297">
                  <c:v>1.6784030000000003</c:v>
                </c:pt>
                <c:pt idx="298">
                  <c:v>1.6554909999999996</c:v>
                </c:pt>
                <c:pt idx="299">
                  <c:v>1.6533169999999995</c:v>
                </c:pt>
                <c:pt idx="300">
                  <c:v>1.6576320000000004</c:v>
                </c:pt>
                <c:pt idx="301">
                  <c:v>1.6345869999999998</c:v>
                </c:pt>
                <c:pt idx="302">
                  <c:v>1.6316579999999998</c:v>
                </c:pt>
                <c:pt idx="303">
                  <c:v>1.6308280000000002</c:v>
                </c:pt>
                <c:pt idx="304">
                  <c:v>1.6187450000000005</c:v>
                </c:pt>
                <c:pt idx="305">
                  <c:v>1.6254290000000005</c:v>
                </c:pt>
                <c:pt idx="306">
                  <c:v>1.6080629999999996</c:v>
                </c:pt>
                <c:pt idx="307">
                  <c:v>1.6194550000000003</c:v>
                </c:pt>
                <c:pt idx="308">
                  <c:v>1.6029639999999992</c:v>
                </c:pt>
                <c:pt idx="309">
                  <c:v>1.5788899999999995</c:v>
                </c:pt>
                <c:pt idx="310">
                  <c:v>1.5846450000000001</c:v>
                </c:pt>
                <c:pt idx="311">
                  <c:v>1.5728870000000006</c:v>
                </c:pt>
                <c:pt idx="312">
                  <c:v>1.5612949999999994</c:v>
                </c:pt>
                <c:pt idx="313">
                  <c:v>1.5527550000000003</c:v>
                </c:pt>
                <c:pt idx="314">
                  <c:v>1.5281390000000004</c:v>
                </c:pt>
                <c:pt idx="315">
                  <c:v>1.518834</c:v>
                </c:pt>
                <c:pt idx="316">
                  <c:v>1.5286949999999999</c:v>
                </c:pt>
                <c:pt idx="317">
                  <c:v>1.5122790000000004</c:v>
                </c:pt>
                <c:pt idx="318">
                  <c:v>1.5182659999999997</c:v>
                </c:pt>
                <c:pt idx="319">
                  <c:v>1.5136949999999993</c:v>
                </c:pt>
                <c:pt idx="320">
                  <c:v>1.4804199999999996</c:v>
                </c:pt>
                <c:pt idx="321">
                  <c:v>1.470955</c:v>
                </c:pt>
                <c:pt idx="322">
                  <c:v>1.4719740000000003</c:v>
                </c:pt>
                <c:pt idx="323">
                  <c:v>1.4713479999999999</c:v>
                </c:pt>
                <c:pt idx="324">
                  <c:v>1.453875</c:v>
                </c:pt>
                <c:pt idx="325">
                  <c:v>1.4752869999999998</c:v>
                </c:pt>
                <c:pt idx="326">
                  <c:v>1.4353690000000006</c:v>
                </c:pt>
                <c:pt idx="327">
                  <c:v>1.411143</c:v>
                </c:pt>
                <c:pt idx="328">
                  <c:v>1.4158569999999999</c:v>
                </c:pt>
                <c:pt idx="329">
                  <c:v>1.3906259999999993</c:v>
                </c:pt>
                <c:pt idx="330">
                  <c:v>1.3933260000000001</c:v>
                </c:pt>
                <c:pt idx="331">
                  <c:v>1.3957009999999999</c:v>
                </c:pt>
                <c:pt idx="332">
                  <c:v>1.3882859999999999</c:v>
                </c:pt>
                <c:pt idx="333">
                  <c:v>1.3860299999999999</c:v>
                </c:pt>
                <c:pt idx="334">
                  <c:v>1.3537540000000003</c:v>
                </c:pt>
                <c:pt idx="335">
                  <c:v>1.3568189999999998</c:v>
                </c:pt>
                <c:pt idx="336">
                  <c:v>1.3544580000000002</c:v>
                </c:pt>
                <c:pt idx="337">
                  <c:v>1.3274420000000005</c:v>
                </c:pt>
                <c:pt idx="338">
                  <c:v>1.3118870000000005</c:v>
                </c:pt>
                <c:pt idx="339">
                  <c:v>1.3323130000000001</c:v>
                </c:pt>
                <c:pt idx="340">
                  <c:v>1.3230209999999998</c:v>
                </c:pt>
                <c:pt idx="341">
                  <c:v>1.3178089999999996</c:v>
                </c:pt>
                <c:pt idx="342">
                  <c:v>1.2923869999999997</c:v>
                </c:pt>
                <c:pt idx="343">
                  <c:v>1.2725869999999997</c:v>
                </c:pt>
                <c:pt idx="344">
                  <c:v>1.2719139999999998</c:v>
                </c:pt>
                <c:pt idx="345">
                  <c:v>1.2674949999999994</c:v>
                </c:pt>
                <c:pt idx="346">
                  <c:v>1.2503229999999999</c:v>
                </c:pt>
                <c:pt idx="347">
                  <c:v>1.2557879999999999</c:v>
                </c:pt>
                <c:pt idx="348">
                  <c:v>1.2501670000000003</c:v>
                </c:pt>
                <c:pt idx="349">
                  <c:v>1.2495760000000002</c:v>
                </c:pt>
                <c:pt idx="350">
                  <c:v>1.2279799999999996</c:v>
                </c:pt>
                <c:pt idx="351">
                  <c:v>1.2316289999999999</c:v>
                </c:pt>
                <c:pt idx="352">
                  <c:v>1.217587</c:v>
                </c:pt>
                <c:pt idx="353">
                  <c:v>1.2219119999999997</c:v>
                </c:pt>
                <c:pt idx="354">
                  <c:v>1.211379</c:v>
                </c:pt>
                <c:pt idx="355">
                  <c:v>1.1896019999999998</c:v>
                </c:pt>
                <c:pt idx="356">
                  <c:v>1.1858420000000001</c:v>
                </c:pt>
                <c:pt idx="357">
                  <c:v>1.1745859999999997</c:v>
                </c:pt>
                <c:pt idx="358">
                  <c:v>1.1796149999999992</c:v>
                </c:pt>
                <c:pt idx="359">
                  <c:v>1.1681869999999996</c:v>
                </c:pt>
                <c:pt idx="360">
                  <c:v>1.1456029999999995</c:v>
                </c:pt>
                <c:pt idx="361">
                  <c:v>1.139672</c:v>
                </c:pt>
                <c:pt idx="362">
                  <c:v>1.1248659999999999</c:v>
                </c:pt>
                <c:pt idx="363">
                  <c:v>1.1462260000000004</c:v>
                </c:pt>
                <c:pt idx="364">
                  <c:v>1.1187719999999999</c:v>
                </c:pt>
                <c:pt idx="365">
                  <c:v>1.1062349999999999</c:v>
                </c:pt>
                <c:pt idx="366">
                  <c:v>1.0945879999999999</c:v>
                </c:pt>
                <c:pt idx="367">
                  <c:v>1.0885369999999996</c:v>
                </c:pt>
                <c:pt idx="368">
                  <c:v>1.0925099999999999</c:v>
                </c:pt>
                <c:pt idx="369">
                  <c:v>1.086284</c:v>
                </c:pt>
                <c:pt idx="370">
                  <c:v>1.077979</c:v>
                </c:pt>
                <c:pt idx="371">
                  <c:v>1.0624959999999994</c:v>
                </c:pt>
                <c:pt idx="372">
                  <c:v>1.0442929999999997</c:v>
                </c:pt>
                <c:pt idx="373">
                  <c:v>1.0412679999999996</c:v>
                </c:pt>
                <c:pt idx="374">
                  <c:v>1.0325389999999999</c:v>
                </c:pt>
                <c:pt idx="375">
                  <c:v>1.0229010000000001</c:v>
                </c:pt>
                <c:pt idx="376">
                  <c:v>1.0115360000000004</c:v>
                </c:pt>
                <c:pt idx="377">
                  <c:v>1.0072749999999999</c:v>
                </c:pt>
                <c:pt idx="378">
                  <c:v>0.99917900000000071</c:v>
                </c:pt>
                <c:pt idx="379">
                  <c:v>0.98660700000000023</c:v>
                </c:pt>
                <c:pt idx="380">
                  <c:v>0.98369399999999985</c:v>
                </c:pt>
                <c:pt idx="381">
                  <c:v>0.96835800000000027</c:v>
                </c:pt>
                <c:pt idx="382">
                  <c:v>0.95621500000000026</c:v>
                </c:pt>
                <c:pt idx="383">
                  <c:v>0.94764900000000019</c:v>
                </c:pt>
                <c:pt idx="384">
                  <c:v>0.94354300000000002</c:v>
                </c:pt>
                <c:pt idx="385">
                  <c:v>0.93597000000000019</c:v>
                </c:pt>
                <c:pt idx="386">
                  <c:v>0.92589100000000002</c:v>
                </c:pt>
                <c:pt idx="387">
                  <c:v>0.94815400000000061</c:v>
                </c:pt>
                <c:pt idx="388">
                  <c:v>0.92288399999999982</c:v>
                </c:pt>
                <c:pt idx="389">
                  <c:v>0.91642000000000046</c:v>
                </c:pt>
                <c:pt idx="390">
                  <c:v>0.90821000000000041</c:v>
                </c:pt>
                <c:pt idx="391">
                  <c:v>0.90168300000000023</c:v>
                </c:pt>
                <c:pt idx="392">
                  <c:v>0.89961599999999997</c:v>
                </c:pt>
                <c:pt idx="393">
                  <c:v>0.90494399999999953</c:v>
                </c:pt>
                <c:pt idx="394">
                  <c:v>0.88570599999999988</c:v>
                </c:pt>
                <c:pt idx="395">
                  <c:v>0.87044100000000046</c:v>
                </c:pt>
                <c:pt idx="396">
                  <c:v>0.8547400000000005</c:v>
                </c:pt>
                <c:pt idx="397">
                  <c:v>0.86087399999999992</c:v>
                </c:pt>
                <c:pt idx="398">
                  <c:v>0.84476499999999977</c:v>
                </c:pt>
                <c:pt idx="399">
                  <c:v>0.85003899999999977</c:v>
                </c:pt>
                <c:pt idx="400">
                  <c:v>0.82929600000000026</c:v>
                </c:pt>
                <c:pt idx="401">
                  <c:v>0.82791499999999996</c:v>
                </c:pt>
                <c:pt idx="402">
                  <c:v>0.79975600000000036</c:v>
                </c:pt>
                <c:pt idx="403">
                  <c:v>0.820608</c:v>
                </c:pt>
                <c:pt idx="404">
                  <c:v>0.81576800000000027</c:v>
                </c:pt>
                <c:pt idx="405">
                  <c:v>0.78948699999999938</c:v>
                </c:pt>
                <c:pt idx="406">
                  <c:v>0.78019999999999978</c:v>
                </c:pt>
                <c:pt idx="407">
                  <c:v>0.7740809999999998</c:v>
                </c:pt>
                <c:pt idx="408">
                  <c:v>0.76885199999999987</c:v>
                </c:pt>
                <c:pt idx="409">
                  <c:v>0.77867300000000039</c:v>
                </c:pt>
                <c:pt idx="410">
                  <c:v>0.76139099999999971</c:v>
                </c:pt>
                <c:pt idx="411">
                  <c:v>0.78294700000000006</c:v>
                </c:pt>
                <c:pt idx="412">
                  <c:v>0.76462200000000013</c:v>
                </c:pt>
                <c:pt idx="413">
                  <c:v>0.74389100000000052</c:v>
                </c:pt>
                <c:pt idx="414">
                  <c:v>0.76083100000000048</c:v>
                </c:pt>
                <c:pt idx="415">
                  <c:v>0.72674099999999964</c:v>
                </c:pt>
                <c:pt idx="416">
                  <c:v>0.70035199999999964</c:v>
                </c:pt>
                <c:pt idx="417">
                  <c:v>0.727182</c:v>
                </c:pt>
                <c:pt idx="418">
                  <c:v>0.73018699999999992</c:v>
                </c:pt>
                <c:pt idx="419">
                  <c:v>0.70221</c:v>
                </c:pt>
                <c:pt idx="420">
                  <c:v>0.67832699999999946</c:v>
                </c:pt>
                <c:pt idx="421">
                  <c:v>0.66287800000000008</c:v>
                </c:pt>
                <c:pt idx="422">
                  <c:v>0.64835200000000004</c:v>
                </c:pt>
                <c:pt idx="423">
                  <c:v>0.6497149999999996</c:v>
                </c:pt>
                <c:pt idx="424">
                  <c:v>0.64189000000000007</c:v>
                </c:pt>
                <c:pt idx="425">
                  <c:v>0.62575499999999984</c:v>
                </c:pt>
                <c:pt idx="426">
                  <c:v>0.64407399999999981</c:v>
                </c:pt>
                <c:pt idx="427">
                  <c:v>0.63577900000000032</c:v>
                </c:pt>
                <c:pt idx="428">
                  <c:v>0.60544899999999924</c:v>
                </c:pt>
                <c:pt idx="429">
                  <c:v>0.59970799999999969</c:v>
                </c:pt>
                <c:pt idx="430">
                  <c:v>0.59309799999999946</c:v>
                </c:pt>
                <c:pt idx="431">
                  <c:v>0.63209300000000024</c:v>
                </c:pt>
                <c:pt idx="432">
                  <c:v>0.58820999999999923</c:v>
                </c:pt>
                <c:pt idx="433">
                  <c:v>0.57301599999999997</c:v>
                </c:pt>
                <c:pt idx="434">
                  <c:v>0.56205700000000025</c:v>
                </c:pt>
                <c:pt idx="435">
                  <c:v>0.55457599999999996</c:v>
                </c:pt>
                <c:pt idx="436">
                  <c:v>0.55117700000000003</c:v>
                </c:pt>
                <c:pt idx="437">
                  <c:v>0.56869600000000009</c:v>
                </c:pt>
                <c:pt idx="438">
                  <c:v>0.52737299999999987</c:v>
                </c:pt>
                <c:pt idx="439">
                  <c:v>0.53788999999999998</c:v>
                </c:pt>
                <c:pt idx="440">
                  <c:v>0.50672400000000017</c:v>
                </c:pt>
                <c:pt idx="441">
                  <c:v>0.50128800000000062</c:v>
                </c:pt>
                <c:pt idx="442">
                  <c:v>0.50425199999999926</c:v>
                </c:pt>
                <c:pt idx="443">
                  <c:v>0.48861899999999991</c:v>
                </c:pt>
                <c:pt idx="444">
                  <c:v>0.48875400000000013</c:v>
                </c:pt>
                <c:pt idx="445">
                  <c:v>0.47553000000000001</c:v>
                </c:pt>
                <c:pt idx="446">
                  <c:v>0.46262999999999987</c:v>
                </c:pt>
                <c:pt idx="447">
                  <c:v>0.45705400000000029</c:v>
                </c:pt>
                <c:pt idx="448">
                  <c:v>0.45315300000000036</c:v>
                </c:pt>
                <c:pt idx="449">
                  <c:v>0.45931199999999972</c:v>
                </c:pt>
                <c:pt idx="450">
                  <c:v>0.44745499999999971</c:v>
                </c:pt>
                <c:pt idx="451">
                  <c:v>0.41779800000000034</c:v>
                </c:pt>
                <c:pt idx="452">
                  <c:v>0.40265400000000007</c:v>
                </c:pt>
                <c:pt idx="453">
                  <c:v>0.4030990000000001</c:v>
                </c:pt>
                <c:pt idx="454">
                  <c:v>0.39206199999999924</c:v>
                </c:pt>
                <c:pt idx="455">
                  <c:v>0.38485099999999939</c:v>
                </c:pt>
                <c:pt idx="456">
                  <c:v>0.39101400000000019</c:v>
                </c:pt>
                <c:pt idx="457">
                  <c:v>0.36938899999999997</c:v>
                </c:pt>
                <c:pt idx="458">
                  <c:v>0.36137700000000006</c:v>
                </c:pt>
                <c:pt idx="459">
                  <c:v>0.35962199999999989</c:v>
                </c:pt>
                <c:pt idx="460">
                  <c:v>0.34695799999999988</c:v>
                </c:pt>
                <c:pt idx="461">
                  <c:v>0.34796799999999983</c:v>
                </c:pt>
                <c:pt idx="462">
                  <c:v>0.35320399999999985</c:v>
                </c:pt>
                <c:pt idx="463">
                  <c:v>0.32394500000000015</c:v>
                </c:pt>
                <c:pt idx="464">
                  <c:v>0.31654400000000038</c:v>
                </c:pt>
                <c:pt idx="465">
                  <c:v>0.30023</c:v>
                </c:pt>
                <c:pt idx="466">
                  <c:v>0.3001100000000001</c:v>
                </c:pt>
                <c:pt idx="467">
                  <c:v>0.28828500000000012</c:v>
                </c:pt>
                <c:pt idx="468">
                  <c:v>0.28849000000000036</c:v>
                </c:pt>
                <c:pt idx="469">
                  <c:v>0.26206300000000038</c:v>
                </c:pt>
                <c:pt idx="470">
                  <c:v>0.26440299999999972</c:v>
                </c:pt>
                <c:pt idx="471">
                  <c:v>0.28683899999999962</c:v>
                </c:pt>
                <c:pt idx="472">
                  <c:v>0.24295400000000011</c:v>
                </c:pt>
                <c:pt idx="473">
                  <c:v>0.25698800000000066</c:v>
                </c:pt>
                <c:pt idx="474">
                  <c:v>0.23494500000000063</c:v>
                </c:pt>
                <c:pt idx="475">
                  <c:v>0.21519699999999986</c:v>
                </c:pt>
                <c:pt idx="476">
                  <c:v>0.22011500000000073</c:v>
                </c:pt>
                <c:pt idx="477">
                  <c:v>0.22031400000000012</c:v>
                </c:pt>
                <c:pt idx="478">
                  <c:v>0.18943500000000046</c:v>
                </c:pt>
                <c:pt idx="479">
                  <c:v>0.21191799999999983</c:v>
                </c:pt>
                <c:pt idx="480">
                  <c:v>0.1823939999999995</c:v>
                </c:pt>
                <c:pt idx="481">
                  <c:v>0.16435300000000019</c:v>
                </c:pt>
                <c:pt idx="482">
                  <c:v>0.17230600000000074</c:v>
                </c:pt>
                <c:pt idx="483">
                  <c:v>0.17168399999999995</c:v>
                </c:pt>
                <c:pt idx="484">
                  <c:v>0.14910800000000002</c:v>
                </c:pt>
                <c:pt idx="485">
                  <c:v>0.16054100000000027</c:v>
                </c:pt>
                <c:pt idx="486">
                  <c:v>0.12255199999999977</c:v>
                </c:pt>
                <c:pt idx="487">
                  <c:v>0.12939699999999998</c:v>
                </c:pt>
                <c:pt idx="488">
                  <c:v>0.14078299999999988</c:v>
                </c:pt>
                <c:pt idx="489">
                  <c:v>0.1180860000000008</c:v>
                </c:pt>
                <c:pt idx="490">
                  <c:v>0.11257099999999998</c:v>
                </c:pt>
                <c:pt idx="491">
                  <c:v>0.13081000000000031</c:v>
                </c:pt>
                <c:pt idx="492">
                  <c:v>7.4380999999999808E-2</c:v>
                </c:pt>
                <c:pt idx="493">
                  <c:v>8.3631999999999707E-2</c:v>
                </c:pt>
                <c:pt idx="494">
                  <c:v>9.93170000000001E-2</c:v>
                </c:pt>
                <c:pt idx="495">
                  <c:v>6.0988000000000042E-2</c:v>
                </c:pt>
                <c:pt idx="496">
                  <c:v>6.8292999999999715E-2</c:v>
                </c:pt>
                <c:pt idx="497">
                  <c:v>4.3016999999999861E-2</c:v>
                </c:pt>
                <c:pt idx="498">
                  <c:v>3.3875999999999351E-2</c:v>
                </c:pt>
                <c:pt idx="499">
                  <c:v>5.105700000000013E-2</c:v>
                </c:pt>
                <c:pt idx="500">
                  <c:v>1.624900000000018E-2</c:v>
                </c:pt>
                <c:pt idx="501">
                  <c:v>3.0923000000000478E-2</c:v>
                </c:pt>
                <c:pt idx="502">
                  <c:v>1.6183999999999976E-2</c:v>
                </c:pt>
                <c:pt idx="503">
                  <c:v>8.4900000000001086E-3</c:v>
                </c:pt>
                <c:pt idx="504">
                  <c:v>-1.5240000000000364E-2</c:v>
                </c:pt>
                <c:pt idx="505">
                  <c:v>-3.0438000000000187E-2</c:v>
                </c:pt>
                <c:pt idx="506">
                  <c:v>-3.5401999999999489E-2</c:v>
                </c:pt>
                <c:pt idx="507">
                  <c:v>-4.7712999999999894E-2</c:v>
                </c:pt>
                <c:pt idx="508">
                  <c:v>-5.9415999999999691E-2</c:v>
                </c:pt>
                <c:pt idx="509">
                  <c:v>-5.1364999999999661E-2</c:v>
                </c:pt>
                <c:pt idx="510">
                  <c:v>-5.7341000000000086E-2</c:v>
                </c:pt>
                <c:pt idx="511">
                  <c:v>-8.7698999999999749E-2</c:v>
                </c:pt>
                <c:pt idx="512">
                  <c:v>-6.1386000000000607E-2</c:v>
                </c:pt>
                <c:pt idx="513">
                  <c:v>-9.0808E-2</c:v>
                </c:pt>
                <c:pt idx="514">
                  <c:v>-0.11321500000000029</c:v>
                </c:pt>
                <c:pt idx="515">
                  <c:v>-9.6002000000000365E-2</c:v>
                </c:pt>
                <c:pt idx="516">
                  <c:v>-0.10374199999999956</c:v>
                </c:pt>
                <c:pt idx="517">
                  <c:v>-0.10886399999999963</c:v>
                </c:pt>
                <c:pt idx="518">
                  <c:v>-7.9799000000000397E-2</c:v>
                </c:pt>
                <c:pt idx="519">
                  <c:v>-0.1376470000000003</c:v>
                </c:pt>
                <c:pt idx="520">
                  <c:v>-0.14470600000000022</c:v>
                </c:pt>
                <c:pt idx="521">
                  <c:v>-0.15338600000000024</c:v>
                </c:pt>
                <c:pt idx="522">
                  <c:v>-0.16799799999999987</c:v>
                </c:pt>
                <c:pt idx="523">
                  <c:v>-0.15551000000000048</c:v>
                </c:pt>
                <c:pt idx="524">
                  <c:v>-0.1417250000000001</c:v>
                </c:pt>
                <c:pt idx="525">
                  <c:v>-0.17637000000000036</c:v>
                </c:pt>
                <c:pt idx="526">
                  <c:v>-0.17197800000000019</c:v>
                </c:pt>
                <c:pt idx="527">
                  <c:v>-0.19690100000000044</c:v>
                </c:pt>
                <c:pt idx="528">
                  <c:v>-0.21258900000000036</c:v>
                </c:pt>
                <c:pt idx="529">
                  <c:v>-0.20884699999999956</c:v>
                </c:pt>
                <c:pt idx="530">
                  <c:v>-0.23615399999999998</c:v>
                </c:pt>
                <c:pt idx="531">
                  <c:v>-0.23352400000000006</c:v>
                </c:pt>
                <c:pt idx="532">
                  <c:v>-0.23909999999999965</c:v>
                </c:pt>
                <c:pt idx="533">
                  <c:v>-0.26006200000000046</c:v>
                </c:pt>
                <c:pt idx="534">
                  <c:v>-0.25695699999999988</c:v>
                </c:pt>
                <c:pt idx="535">
                  <c:v>-0.25222000000000033</c:v>
                </c:pt>
                <c:pt idx="536">
                  <c:v>-0.29280300000000015</c:v>
                </c:pt>
                <c:pt idx="537">
                  <c:v>-0.2713000000000001</c:v>
                </c:pt>
                <c:pt idx="538">
                  <c:v>-0.29390300000000025</c:v>
                </c:pt>
                <c:pt idx="539">
                  <c:v>-0.29002600000000012</c:v>
                </c:pt>
                <c:pt idx="540">
                  <c:v>-0.30281499999999983</c:v>
                </c:pt>
                <c:pt idx="541">
                  <c:v>-0.32496999999999954</c:v>
                </c:pt>
                <c:pt idx="542">
                  <c:v>-0.33015799999999995</c:v>
                </c:pt>
                <c:pt idx="543">
                  <c:v>-0.32101800000000047</c:v>
                </c:pt>
                <c:pt idx="544">
                  <c:v>-0.34113600000000055</c:v>
                </c:pt>
                <c:pt idx="545">
                  <c:v>-0.35078299999999984</c:v>
                </c:pt>
                <c:pt idx="546">
                  <c:v>-0.34925300000000004</c:v>
                </c:pt>
                <c:pt idx="547">
                  <c:v>-0.37641899999999939</c:v>
                </c:pt>
                <c:pt idx="548">
                  <c:v>-0.38476599999999994</c:v>
                </c:pt>
                <c:pt idx="549">
                  <c:v>-0.36642300000000017</c:v>
                </c:pt>
                <c:pt idx="550">
                  <c:v>-0.4073500000000001</c:v>
                </c:pt>
                <c:pt idx="551">
                  <c:v>-0.40284500000000012</c:v>
                </c:pt>
                <c:pt idx="552">
                  <c:v>-0.39890999999999988</c:v>
                </c:pt>
                <c:pt idx="553">
                  <c:v>-0.40989699999999996</c:v>
                </c:pt>
                <c:pt idx="554">
                  <c:v>-0.40247099999999936</c:v>
                </c:pt>
                <c:pt idx="555">
                  <c:v>-0.43012199999999989</c:v>
                </c:pt>
                <c:pt idx="556">
                  <c:v>-0.4420200000000003</c:v>
                </c:pt>
                <c:pt idx="557">
                  <c:v>-0.42923199999999984</c:v>
                </c:pt>
                <c:pt idx="558">
                  <c:v>-0.43765799999999988</c:v>
                </c:pt>
                <c:pt idx="559">
                  <c:v>-0.43881300000000056</c:v>
                </c:pt>
                <c:pt idx="560">
                  <c:v>-0.44631699999999963</c:v>
                </c:pt>
                <c:pt idx="561">
                  <c:v>-0.45605600000000024</c:v>
                </c:pt>
                <c:pt idx="562">
                  <c:v>-0.47578500000000012</c:v>
                </c:pt>
                <c:pt idx="563">
                  <c:v>-0.47562700000000024</c:v>
                </c:pt>
                <c:pt idx="564">
                  <c:v>-0.4967290000000002</c:v>
                </c:pt>
                <c:pt idx="565">
                  <c:v>-0.50166299999999975</c:v>
                </c:pt>
                <c:pt idx="566">
                  <c:v>-0.50305700000000009</c:v>
                </c:pt>
                <c:pt idx="567">
                  <c:v>-0.52058300000000024</c:v>
                </c:pt>
                <c:pt idx="568">
                  <c:v>-0.51510999999999996</c:v>
                </c:pt>
                <c:pt idx="569">
                  <c:v>-0.5098969999999996</c:v>
                </c:pt>
                <c:pt idx="570">
                  <c:v>-0.54712300000000003</c:v>
                </c:pt>
                <c:pt idx="571">
                  <c:v>-0.53810599999999997</c:v>
                </c:pt>
                <c:pt idx="572">
                  <c:v>-0.51661300000000043</c:v>
                </c:pt>
                <c:pt idx="573">
                  <c:v>-0.55235500000000037</c:v>
                </c:pt>
                <c:pt idx="574">
                  <c:v>-0.54511200000000049</c:v>
                </c:pt>
                <c:pt idx="575">
                  <c:v>-0.57786700000000035</c:v>
                </c:pt>
                <c:pt idx="576">
                  <c:v>-0.59457700000000013</c:v>
                </c:pt>
                <c:pt idx="577">
                  <c:v>-0.59288200000000035</c:v>
                </c:pt>
                <c:pt idx="578">
                  <c:v>-0.60062800000000038</c:v>
                </c:pt>
                <c:pt idx="579">
                  <c:v>-0.59016399999999969</c:v>
                </c:pt>
                <c:pt idx="580">
                  <c:v>-0.58811299999999989</c:v>
                </c:pt>
                <c:pt idx="581">
                  <c:v>-0.60984999999999978</c:v>
                </c:pt>
                <c:pt idx="582">
                  <c:v>-0.63666899999999949</c:v>
                </c:pt>
                <c:pt idx="583">
                  <c:v>-0.64191500000000001</c:v>
                </c:pt>
                <c:pt idx="584">
                  <c:v>-0.6466119999999993</c:v>
                </c:pt>
                <c:pt idx="585">
                  <c:v>-0.64875700000000069</c:v>
                </c:pt>
                <c:pt idx="586">
                  <c:v>-0.60669899999999988</c:v>
                </c:pt>
                <c:pt idx="587">
                  <c:v>-0.64134899999999995</c:v>
                </c:pt>
                <c:pt idx="588">
                  <c:v>-0.65613800000000033</c:v>
                </c:pt>
                <c:pt idx="589">
                  <c:v>-0.68027700000000024</c:v>
                </c:pt>
                <c:pt idx="590">
                  <c:v>-0.7054090000000004</c:v>
                </c:pt>
                <c:pt idx="591">
                  <c:v>-0.70498300000000036</c:v>
                </c:pt>
                <c:pt idx="592">
                  <c:v>-0.72572199999999931</c:v>
                </c:pt>
                <c:pt idx="593">
                  <c:v>-0.71767100000000017</c:v>
                </c:pt>
                <c:pt idx="594">
                  <c:v>-0.7281500000000003</c:v>
                </c:pt>
                <c:pt idx="595">
                  <c:v>-0.74566199999999938</c:v>
                </c:pt>
                <c:pt idx="596">
                  <c:v>-0.73833600000000033</c:v>
                </c:pt>
                <c:pt idx="597">
                  <c:v>-0.73782199999999953</c:v>
                </c:pt>
                <c:pt idx="598">
                  <c:v>-0.75507900000000028</c:v>
                </c:pt>
                <c:pt idx="599">
                  <c:v>-0.74533000000000005</c:v>
                </c:pt>
                <c:pt idx="600">
                  <c:v>-0.76511700000000005</c:v>
                </c:pt>
                <c:pt idx="601">
                  <c:v>-0.76067800000000041</c:v>
                </c:pt>
                <c:pt idx="602">
                  <c:v>-0.76937099999999958</c:v>
                </c:pt>
                <c:pt idx="603">
                  <c:v>-0.77592000000000017</c:v>
                </c:pt>
                <c:pt idx="604">
                  <c:v>-0.7761490000000002</c:v>
                </c:pt>
                <c:pt idx="605">
                  <c:v>-0.79629699999999914</c:v>
                </c:pt>
                <c:pt idx="606">
                  <c:v>-0.80613899999999994</c:v>
                </c:pt>
                <c:pt idx="607">
                  <c:v>-0.81909900000000047</c:v>
                </c:pt>
                <c:pt idx="608">
                  <c:v>-0.81885800000000053</c:v>
                </c:pt>
                <c:pt idx="609">
                  <c:v>-0.81307100000000077</c:v>
                </c:pt>
                <c:pt idx="610">
                  <c:v>-0.82372900000000016</c:v>
                </c:pt>
                <c:pt idx="611">
                  <c:v>-0.83492500000000014</c:v>
                </c:pt>
                <c:pt idx="612">
                  <c:v>-0.85252999999999979</c:v>
                </c:pt>
                <c:pt idx="613">
                  <c:v>-0.84068400000000043</c:v>
                </c:pt>
                <c:pt idx="614">
                  <c:v>-0.85774300000000014</c:v>
                </c:pt>
                <c:pt idx="615">
                  <c:v>-0.88524499999999939</c:v>
                </c:pt>
                <c:pt idx="616">
                  <c:v>-0.86727000000000043</c:v>
                </c:pt>
                <c:pt idx="617">
                  <c:v>-0.91035600000000017</c:v>
                </c:pt>
                <c:pt idx="618">
                  <c:v>-0.90914899999999932</c:v>
                </c:pt>
                <c:pt idx="619">
                  <c:v>-0.89551800000000004</c:v>
                </c:pt>
                <c:pt idx="620">
                  <c:v>-0.93744900000000086</c:v>
                </c:pt>
                <c:pt idx="621">
                  <c:v>-0.9235850000000001</c:v>
                </c:pt>
                <c:pt idx="622">
                  <c:v>-0.89779300000000006</c:v>
                </c:pt>
                <c:pt idx="623">
                  <c:v>-0.93548700000000018</c:v>
                </c:pt>
                <c:pt idx="624">
                  <c:v>-0.92202499999999965</c:v>
                </c:pt>
                <c:pt idx="625">
                  <c:v>-0.93264299999999967</c:v>
                </c:pt>
                <c:pt idx="626">
                  <c:v>-0.94176100000000051</c:v>
                </c:pt>
                <c:pt idx="627">
                  <c:v>-0.95456200000000013</c:v>
                </c:pt>
                <c:pt idx="628">
                  <c:v>-0.95976699999999937</c:v>
                </c:pt>
                <c:pt idx="629">
                  <c:v>-0.99521000000000015</c:v>
                </c:pt>
                <c:pt idx="630">
                  <c:v>-0.98750399999999949</c:v>
                </c:pt>
                <c:pt idx="631">
                  <c:v>-0.97484400000000004</c:v>
                </c:pt>
                <c:pt idx="632">
                  <c:v>-0.97563900000000015</c:v>
                </c:pt>
                <c:pt idx="633">
                  <c:v>-0.99969000000000019</c:v>
                </c:pt>
                <c:pt idx="634">
                  <c:v>-1.0145580000000001</c:v>
                </c:pt>
                <c:pt idx="635">
                  <c:v>-1.0215890000000005</c:v>
                </c:pt>
                <c:pt idx="636">
                  <c:v>-1.0288719999999998</c:v>
                </c:pt>
                <c:pt idx="637">
                  <c:v>-1.0297829999999992</c:v>
                </c:pt>
                <c:pt idx="638">
                  <c:v>-1.0103530000000003</c:v>
                </c:pt>
                <c:pt idx="639">
                  <c:v>-1.0249820000000005</c:v>
                </c:pt>
                <c:pt idx="640">
                  <c:v>-1.032038</c:v>
                </c:pt>
                <c:pt idx="641">
                  <c:v>-1.059469</c:v>
                </c:pt>
                <c:pt idx="642">
                  <c:v>-1.0631909999999998</c:v>
                </c:pt>
                <c:pt idx="643">
                  <c:v>-1.0687350000000002</c:v>
                </c:pt>
                <c:pt idx="644">
                  <c:v>-1.0496369999999997</c:v>
                </c:pt>
                <c:pt idx="645">
                  <c:v>-1.0352259999999998</c:v>
                </c:pt>
                <c:pt idx="646">
                  <c:v>-1.0588689999999996</c:v>
                </c:pt>
                <c:pt idx="647">
                  <c:v>-1.0652530000000002</c:v>
                </c:pt>
                <c:pt idx="648">
                  <c:v>-1.0853099999999998</c:v>
                </c:pt>
                <c:pt idx="649">
                  <c:v>-1.1034130000000006</c:v>
                </c:pt>
                <c:pt idx="650">
                  <c:v>-1.0789049999999998</c:v>
                </c:pt>
                <c:pt idx="651">
                  <c:v>-1.1489900000000004</c:v>
                </c:pt>
                <c:pt idx="652">
                  <c:v>-1.1406980000000004</c:v>
                </c:pt>
                <c:pt idx="653">
                  <c:v>-1.149324</c:v>
                </c:pt>
                <c:pt idx="654">
                  <c:v>-1.1284039999999997</c:v>
                </c:pt>
                <c:pt idx="655">
                  <c:v>-1.1233520000000006</c:v>
                </c:pt>
                <c:pt idx="656">
                  <c:v>-1.1629179999999995</c:v>
                </c:pt>
                <c:pt idx="657">
                  <c:v>-1.1608349999999996</c:v>
                </c:pt>
                <c:pt idx="658">
                  <c:v>-1.140161</c:v>
                </c:pt>
                <c:pt idx="659">
                  <c:v>-1.180866</c:v>
                </c:pt>
                <c:pt idx="660">
                  <c:v>-1.1971699999999998</c:v>
                </c:pt>
                <c:pt idx="661">
                  <c:v>-1.1997929999999997</c:v>
                </c:pt>
                <c:pt idx="662">
                  <c:v>-1.2180970000000002</c:v>
                </c:pt>
                <c:pt idx="663">
                  <c:v>-1.2218179999999998</c:v>
                </c:pt>
                <c:pt idx="664">
                  <c:v>-1.2106380000000003</c:v>
                </c:pt>
                <c:pt idx="665">
                  <c:v>-1.2228970000000006</c:v>
                </c:pt>
                <c:pt idx="666">
                  <c:v>-1.2291669999999995</c:v>
                </c:pt>
                <c:pt idx="667">
                  <c:v>-1.2404929999999998</c:v>
                </c:pt>
                <c:pt idx="668">
                  <c:v>-1.2322479999999993</c:v>
                </c:pt>
                <c:pt idx="669">
                  <c:v>-1.2550919999999994</c:v>
                </c:pt>
                <c:pt idx="670">
                  <c:v>-1.2671360000000007</c:v>
                </c:pt>
                <c:pt idx="671">
                  <c:v>-1.2599320000000001</c:v>
                </c:pt>
                <c:pt idx="672">
                  <c:v>-1.2644339999999996</c:v>
                </c:pt>
                <c:pt idx="673">
                  <c:v>-1.2844330000000008</c:v>
                </c:pt>
                <c:pt idx="674">
                  <c:v>-1.2808060000000001</c:v>
                </c:pt>
                <c:pt idx="675">
                  <c:v>-1.2968199999999994</c:v>
                </c:pt>
                <c:pt idx="676">
                  <c:v>-1.3079539999999996</c:v>
                </c:pt>
                <c:pt idx="677">
                  <c:v>-1.3071779999999995</c:v>
                </c:pt>
                <c:pt idx="678">
                  <c:v>-1.3037719999999995</c:v>
                </c:pt>
                <c:pt idx="679">
                  <c:v>-1.3273830000000002</c:v>
                </c:pt>
                <c:pt idx="680">
                  <c:v>-1.3118929999999995</c:v>
                </c:pt>
                <c:pt idx="681">
                  <c:v>-1.3420670000000001</c:v>
                </c:pt>
                <c:pt idx="682">
                  <c:v>-1.3022819999999999</c:v>
                </c:pt>
                <c:pt idx="683">
                  <c:v>-1.3364190000000002</c:v>
                </c:pt>
                <c:pt idx="684">
                  <c:v>-1.3518120000000007</c:v>
                </c:pt>
                <c:pt idx="685">
                  <c:v>-1.3565510000000005</c:v>
                </c:pt>
                <c:pt idx="686">
                  <c:v>-1.3796809999999997</c:v>
                </c:pt>
                <c:pt idx="687">
                  <c:v>-1.3835459999999999</c:v>
                </c:pt>
                <c:pt idx="688">
                  <c:v>-1.3611460000000006</c:v>
                </c:pt>
                <c:pt idx="689">
                  <c:v>-1.4036419999999996</c:v>
                </c:pt>
                <c:pt idx="690">
                  <c:v>-1.4071450000000008</c:v>
                </c:pt>
                <c:pt idx="691">
                  <c:v>-1.4190180000000003</c:v>
                </c:pt>
                <c:pt idx="692">
                  <c:v>-1.413659</c:v>
                </c:pt>
                <c:pt idx="693">
                  <c:v>-1.4147210000000001</c:v>
                </c:pt>
                <c:pt idx="694">
                  <c:v>-1.4411500000000004</c:v>
                </c:pt>
                <c:pt idx="695">
                  <c:v>-1.4530500000000002</c:v>
                </c:pt>
                <c:pt idx="696">
                  <c:v>-1.4542950000000001</c:v>
                </c:pt>
                <c:pt idx="697">
                  <c:v>-1.4689370000000004</c:v>
                </c:pt>
                <c:pt idx="698">
                  <c:v>-1.4778799999999999</c:v>
                </c:pt>
                <c:pt idx="699">
                  <c:v>-1.4815879999999995</c:v>
                </c:pt>
                <c:pt idx="700">
                  <c:v>-1.481071</c:v>
                </c:pt>
                <c:pt idx="701">
                  <c:v>-1.4868429999999995</c:v>
                </c:pt>
                <c:pt idx="702">
                  <c:v>-1.5049019999999995</c:v>
                </c:pt>
                <c:pt idx="703">
                  <c:v>-1.5025519999999997</c:v>
                </c:pt>
                <c:pt idx="704">
                  <c:v>-1.5217340000000004</c:v>
                </c:pt>
                <c:pt idx="705">
                  <c:v>-1.5024090000000001</c:v>
                </c:pt>
                <c:pt idx="706">
                  <c:v>-1.5395279999999998</c:v>
                </c:pt>
                <c:pt idx="707">
                  <c:v>-1.5436449999999997</c:v>
                </c:pt>
                <c:pt idx="708">
                  <c:v>-1.5525149999999996</c:v>
                </c:pt>
                <c:pt idx="709">
                  <c:v>-1.5370620000000006</c:v>
                </c:pt>
                <c:pt idx="710">
                  <c:v>-1.5477620000000005</c:v>
                </c:pt>
                <c:pt idx="711">
                  <c:v>-1.5686229999999997</c:v>
                </c:pt>
                <c:pt idx="712">
                  <c:v>-1.5760969999999999</c:v>
                </c:pt>
                <c:pt idx="713">
                  <c:v>-1.5938759999999998</c:v>
                </c:pt>
                <c:pt idx="714">
                  <c:v>-1.6025300000000007</c:v>
                </c:pt>
                <c:pt idx="715">
                  <c:v>-1.5906409999999997</c:v>
                </c:pt>
                <c:pt idx="716">
                  <c:v>-1.5883199999999995</c:v>
                </c:pt>
                <c:pt idx="717">
                  <c:v>-1.5979519999999994</c:v>
                </c:pt>
                <c:pt idx="718">
                  <c:v>-1.633705</c:v>
                </c:pt>
                <c:pt idx="719">
                  <c:v>-1.6310419999999999</c:v>
                </c:pt>
                <c:pt idx="720">
                  <c:v>-1.6356219999999997</c:v>
                </c:pt>
                <c:pt idx="721">
                  <c:v>-1.6471799999999996</c:v>
                </c:pt>
                <c:pt idx="722">
                  <c:v>-1.6636750000000005</c:v>
                </c:pt>
                <c:pt idx="723">
                  <c:v>-1.6459850000000005</c:v>
                </c:pt>
                <c:pt idx="724">
                  <c:v>-1.6752039999999999</c:v>
                </c:pt>
                <c:pt idx="725">
                  <c:v>-1.6708340000000002</c:v>
                </c:pt>
                <c:pt idx="726">
                  <c:v>-1.6951600000000004</c:v>
                </c:pt>
                <c:pt idx="727">
                  <c:v>-1.7024089999999994</c:v>
                </c:pt>
                <c:pt idx="728">
                  <c:v>-1.7004099999999998</c:v>
                </c:pt>
                <c:pt idx="729">
                  <c:v>-1.7085029999999994</c:v>
                </c:pt>
                <c:pt idx="730">
                  <c:v>-1.7137880000000001</c:v>
                </c:pt>
                <c:pt idx="731">
                  <c:v>-1.7295939999999996</c:v>
                </c:pt>
                <c:pt idx="732">
                  <c:v>-1.7403199999999996</c:v>
                </c:pt>
                <c:pt idx="733">
                  <c:v>-1.7411000000000003</c:v>
                </c:pt>
                <c:pt idx="734">
                  <c:v>-1.7320690000000001</c:v>
                </c:pt>
                <c:pt idx="735">
                  <c:v>-1.7592720000000002</c:v>
                </c:pt>
                <c:pt idx="736">
                  <c:v>-1.7475180000000003</c:v>
                </c:pt>
                <c:pt idx="737">
                  <c:v>-1.7800750000000001</c:v>
                </c:pt>
                <c:pt idx="738">
                  <c:v>-1.7964000000000002</c:v>
                </c:pt>
                <c:pt idx="739">
                  <c:v>-1.7810129999999997</c:v>
                </c:pt>
                <c:pt idx="740">
                  <c:v>-1.8032699999999995</c:v>
                </c:pt>
                <c:pt idx="741">
                  <c:v>-1.8207040000000001</c:v>
                </c:pt>
                <c:pt idx="742">
                  <c:v>-1.8297840000000001</c:v>
                </c:pt>
                <c:pt idx="743">
                  <c:v>-1.8271480000000002</c:v>
                </c:pt>
                <c:pt idx="744">
                  <c:v>-1.8567350000000005</c:v>
                </c:pt>
                <c:pt idx="745">
                  <c:v>-1.8449270000000002</c:v>
                </c:pt>
                <c:pt idx="746">
                  <c:v>-1.851979</c:v>
                </c:pt>
                <c:pt idx="747">
                  <c:v>-1.8580040000000002</c:v>
                </c:pt>
                <c:pt idx="748">
                  <c:v>-1.8568480000000003</c:v>
                </c:pt>
                <c:pt idx="749">
                  <c:v>-1.8804959999999999</c:v>
                </c:pt>
                <c:pt idx="750">
                  <c:v>-1.8767689999999995</c:v>
                </c:pt>
                <c:pt idx="751">
                  <c:v>-1.8808769999999999</c:v>
                </c:pt>
                <c:pt idx="752">
                  <c:v>-1.89025</c:v>
                </c:pt>
                <c:pt idx="753">
                  <c:v>-1.907292</c:v>
                </c:pt>
                <c:pt idx="754">
                  <c:v>-1.907807</c:v>
                </c:pt>
                <c:pt idx="755">
                  <c:v>-1.9222739999999998</c:v>
                </c:pt>
                <c:pt idx="756">
                  <c:v>-1.918412</c:v>
                </c:pt>
                <c:pt idx="757">
                  <c:v>-1.9178540000000002</c:v>
                </c:pt>
                <c:pt idx="758">
                  <c:v>-1.95099</c:v>
                </c:pt>
                <c:pt idx="759">
                  <c:v>-1.9582189999999997</c:v>
                </c:pt>
                <c:pt idx="760">
                  <c:v>-1.9604400000000002</c:v>
                </c:pt>
                <c:pt idx="761">
                  <c:v>-1.9548920000000001</c:v>
                </c:pt>
                <c:pt idx="762">
                  <c:v>-1.9757749999999996</c:v>
                </c:pt>
                <c:pt idx="763">
                  <c:v>-1.978154</c:v>
                </c:pt>
                <c:pt idx="764">
                  <c:v>-1.9656640000000003</c:v>
                </c:pt>
                <c:pt idx="765">
                  <c:v>-1.9872969999999999</c:v>
                </c:pt>
                <c:pt idx="766">
                  <c:v>-1.997376</c:v>
                </c:pt>
                <c:pt idx="767">
                  <c:v>-1.9776180000000005</c:v>
                </c:pt>
                <c:pt idx="768">
                  <c:v>-2.0093030000000001</c:v>
                </c:pt>
                <c:pt idx="769">
                  <c:v>-2.00319</c:v>
                </c:pt>
                <c:pt idx="770">
                  <c:v>-2.0181749999999994</c:v>
                </c:pt>
                <c:pt idx="771">
                  <c:v>-2.0153979999999994</c:v>
                </c:pt>
                <c:pt idx="772">
                  <c:v>-2.0327450000000002</c:v>
                </c:pt>
                <c:pt idx="773">
                  <c:v>-2.0525310000000001</c:v>
                </c:pt>
                <c:pt idx="774">
                  <c:v>-2.0641430000000005</c:v>
                </c:pt>
                <c:pt idx="775">
                  <c:v>-2.067221</c:v>
                </c:pt>
                <c:pt idx="776">
                  <c:v>-2.0601509999999994</c:v>
                </c:pt>
                <c:pt idx="777">
                  <c:v>-2.084276</c:v>
                </c:pt>
                <c:pt idx="778">
                  <c:v>-2.0856729999999999</c:v>
                </c:pt>
                <c:pt idx="779">
                  <c:v>-2.0935439999999996</c:v>
                </c:pt>
                <c:pt idx="780">
                  <c:v>-2.1207380000000002</c:v>
                </c:pt>
                <c:pt idx="781">
                  <c:v>-2.1202610000000002</c:v>
                </c:pt>
                <c:pt idx="782">
                  <c:v>-2.1234919999999997</c:v>
                </c:pt>
                <c:pt idx="783">
                  <c:v>-2.1236689999999996</c:v>
                </c:pt>
                <c:pt idx="784">
                  <c:v>-2.1226690000000001</c:v>
                </c:pt>
                <c:pt idx="785">
                  <c:v>-2.1333149999999996</c:v>
                </c:pt>
                <c:pt idx="786">
                  <c:v>-2.135942</c:v>
                </c:pt>
                <c:pt idx="787">
                  <c:v>-2.1296650000000001</c:v>
                </c:pt>
                <c:pt idx="788">
                  <c:v>-2.1441120000000007</c:v>
                </c:pt>
                <c:pt idx="789">
                  <c:v>-2.164733</c:v>
                </c:pt>
                <c:pt idx="790">
                  <c:v>-2.1594039999999994</c:v>
                </c:pt>
                <c:pt idx="791">
                  <c:v>-2.1736089999999999</c:v>
                </c:pt>
                <c:pt idx="792">
                  <c:v>-2.1758300000000004</c:v>
                </c:pt>
                <c:pt idx="793">
                  <c:v>-2.1822710000000001</c:v>
                </c:pt>
                <c:pt idx="794">
                  <c:v>-2.1845090000000003</c:v>
                </c:pt>
                <c:pt idx="795">
                  <c:v>-2.1953230000000001</c:v>
                </c:pt>
                <c:pt idx="796">
                  <c:v>-2.204358</c:v>
                </c:pt>
                <c:pt idx="797">
                  <c:v>-2.2043080000000002</c:v>
                </c:pt>
                <c:pt idx="798">
                  <c:v>-2.2261160000000002</c:v>
                </c:pt>
                <c:pt idx="799">
                  <c:v>-2.2155940000000003</c:v>
                </c:pt>
                <c:pt idx="800">
                  <c:v>-2.2328730000000006</c:v>
                </c:pt>
                <c:pt idx="801">
                  <c:v>-2.2412289999999997</c:v>
                </c:pt>
                <c:pt idx="802">
                  <c:v>-2.2432429999999997</c:v>
                </c:pt>
                <c:pt idx="803">
                  <c:v>-2.2674599999999998</c:v>
                </c:pt>
                <c:pt idx="804">
                  <c:v>-2.2708130000000004</c:v>
                </c:pt>
                <c:pt idx="805">
                  <c:v>-2.2753550000000002</c:v>
                </c:pt>
                <c:pt idx="806">
                  <c:v>-2.2902819999999995</c:v>
                </c:pt>
                <c:pt idx="807">
                  <c:v>-2.2892700000000001</c:v>
                </c:pt>
                <c:pt idx="808">
                  <c:v>-2.2790470000000003</c:v>
                </c:pt>
                <c:pt idx="809">
                  <c:v>-2.2722790000000002</c:v>
                </c:pt>
                <c:pt idx="810">
                  <c:v>-2.3040210000000005</c:v>
                </c:pt>
                <c:pt idx="811">
                  <c:v>-2.3088540000000002</c:v>
                </c:pt>
                <c:pt idx="812">
                  <c:v>-2.2452060000000005</c:v>
                </c:pt>
                <c:pt idx="813">
                  <c:v>-2.3241999999999994</c:v>
                </c:pt>
                <c:pt idx="814">
                  <c:v>-2.3361989999999997</c:v>
                </c:pt>
                <c:pt idx="815">
                  <c:v>-2.3397619999999995</c:v>
                </c:pt>
                <c:pt idx="816">
                  <c:v>-2.3472369999999998</c:v>
                </c:pt>
                <c:pt idx="817">
                  <c:v>-2.3703439999999993</c:v>
                </c:pt>
                <c:pt idx="818">
                  <c:v>-2.3438150000000002</c:v>
                </c:pt>
                <c:pt idx="819">
                  <c:v>-2.3537739999999996</c:v>
                </c:pt>
                <c:pt idx="820">
                  <c:v>-2.3869859999999994</c:v>
                </c:pt>
                <c:pt idx="821">
                  <c:v>-2.376735</c:v>
                </c:pt>
                <c:pt idx="822">
                  <c:v>-2.3745229999999999</c:v>
                </c:pt>
                <c:pt idx="823">
                  <c:v>-2.3879259999999993</c:v>
                </c:pt>
                <c:pt idx="824">
                  <c:v>-2.395867</c:v>
                </c:pt>
                <c:pt idx="825">
                  <c:v>-2.3892889999999998</c:v>
                </c:pt>
                <c:pt idx="826">
                  <c:v>-2.3923239999999995</c:v>
                </c:pt>
                <c:pt idx="827">
                  <c:v>-2.4268260000000001</c:v>
                </c:pt>
                <c:pt idx="828">
                  <c:v>-2.4108559999999999</c:v>
                </c:pt>
                <c:pt idx="829">
                  <c:v>-2.4387569999999998</c:v>
                </c:pt>
                <c:pt idx="830">
                  <c:v>-2.4438789999999999</c:v>
                </c:pt>
                <c:pt idx="831">
                  <c:v>-2.4325870000000007</c:v>
                </c:pt>
                <c:pt idx="832">
                  <c:v>-2.4483420000000002</c:v>
                </c:pt>
                <c:pt idx="833">
                  <c:v>-2.4761359999999994</c:v>
                </c:pt>
                <c:pt idx="834">
                  <c:v>-2.4758079999999998</c:v>
                </c:pt>
                <c:pt idx="835">
                  <c:v>-2.4825999999999997</c:v>
                </c:pt>
                <c:pt idx="836">
                  <c:v>-2.4503339999999998</c:v>
                </c:pt>
                <c:pt idx="837">
                  <c:v>-2.4722159999999995</c:v>
                </c:pt>
                <c:pt idx="838">
                  <c:v>-2.4931809999999999</c:v>
                </c:pt>
                <c:pt idx="839">
                  <c:v>-2.5157129999999999</c:v>
                </c:pt>
                <c:pt idx="840">
                  <c:v>-2.5118260000000001</c:v>
                </c:pt>
                <c:pt idx="841">
                  <c:v>-2.5105820000000003</c:v>
                </c:pt>
                <c:pt idx="842">
                  <c:v>-2.4999230000000008</c:v>
                </c:pt>
                <c:pt idx="843">
                  <c:v>-2.5065559999999998</c:v>
                </c:pt>
                <c:pt idx="844">
                  <c:v>-2.5177550000000002</c:v>
                </c:pt>
                <c:pt idx="845">
                  <c:v>-2.5277789999999998</c:v>
                </c:pt>
                <c:pt idx="846">
                  <c:v>-2.5332520000000001</c:v>
                </c:pt>
                <c:pt idx="847">
                  <c:v>-2.5402170000000002</c:v>
                </c:pt>
                <c:pt idx="848">
                  <c:v>-2.5313179999999997</c:v>
                </c:pt>
                <c:pt idx="849">
                  <c:v>-2.5515569999999999</c:v>
                </c:pt>
                <c:pt idx="850">
                  <c:v>-2.5631959999999996</c:v>
                </c:pt>
                <c:pt idx="851">
                  <c:v>-2.5774990000000004</c:v>
                </c:pt>
                <c:pt idx="852">
                  <c:v>-2.5983179999999999</c:v>
                </c:pt>
                <c:pt idx="853">
                  <c:v>-2.6090589999999994</c:v>
                </c:pt>
                <c:pt idx="854">
                  <c:v>-2.618093</c:v>
                </c:pt>
                <c:pt idx="855">
                  <c:v>-2.5893280000000001</c:v>
                </c:pt>
                <c:pt idx="856">
                  <c:v>-2.6075549999999996</c:v>
                </c:pt>
                <c:pt idx="857">
                  <c:v>-2.6190360000000004</c:v>
                </c:pt>
                <c:pt idx="858">
                  <c:v>-2.6371870000000008</c:v>
                </c:pt>
                <c:pt idx="859">
                  <c:v>-2.6490450000000001</c:v>
                </c:pt>
                <c:pt idx="860">
                  <c:v>-2.6309380000000004</c:v>
                </c:pt>
                <c:pt idx="861">
                  <c:v>-2.6446690000000004</c:v>
                </c:pt>
                <c:pt idx="862">
                  <c:v>-2.6660969999999997</c:v>
                </c:pt>
                <c:pt idx="863">
                  <c:v>-2.6593170000000006</c:v>
                </c:pt>
                <c:pt idx="864">
                  <c:v>-2.6751829999999996</c:v>
                </c:pt>
                <c:pt idx="865">
                  <c:v>-2.6786599999999998</c:v>
                </c:pt>
                <c:pt idx="866">
                  <c:v>-2.6975160000000002</c:v>
                </c:pt>
                <c:pt idx="867">
                  <c:v>-2.6923269999999997</c:v>
                </c:pt>
                <c:pt idx="868">
                  <c:v>-2.7178719999999998</c:v>
                </c:pt>
                <c:pt idx="869">
                  <c:v>-2.7153180000000008</c:v>
                </c:pt>
                <c:pt idx="870">
                  <c:v>-2.7212459999999998</c:v>
                </c:pt>
                <c:pt idx="871">
                  <c:v>-2.7312809999999992</c:v>
                </c:pt>
                <c:pt idx="872">
                  <c:v>-2.7049530000000006</c:v>
                </c:pt>
                <c:pt idx="873">
                  <c:v>-2.7318040000000003</c:v>
                </c:pt>
                <c:pt idx="874">
                  <c:v>-2.7360329999999999</c:v>
                </c:pt>
                <c:pt idx="875">
                  <c:v>-2.7562410000000002</c:v>
                </c:pt>
                <c:pt idx="876">
                  <c:v>-2.75596</c:v>
                </c:pt>
                <c:pt idx="877">
                  <c:v>-2.7453310000000002</c:v>
                </c:pt>
                <c:pt idx="878">
                  <c:v>-2.7701019999999996</c:v>
                </c:pt>
                <c:pt idx="879">
                  <c:v>-2.7874279999999994</c:v>
                </c:pt>
                <c:pt idx="880">
                  <c:v>-2.7698580000000002</c:v>
                </c:pt>
                <c:pt idx="881">
                  <c:v>-2.7854339999999995</c:v>
                </c:pt>
                <c:pt idx="882">
                  <c:v>-2.7757199999999997</c:v>
                </c:pt>
                <c:pt idx="883">
                  <c:v>-2.7991869999999999</c:v>
                </c:pt>
                <c:pt idx="884">
                  <c:v>-2.8273520000000003</c:v>
                </c:pt>
                <c:pt idx="885">
                  <c:v>-2.8299799999999999</c:v>
                </c:pt>
                <c:pt idx="886">
                  <c:v>-2.8286699999999998</c:v>
                </c:pt>
                <c:pt idx="887">
                  <c:v>-2.835477</c:v>
                </c:pt>
                <c:pt idx="888">
                  <c:v>-2.808586</c:v>
                </c:pt>
                <c:pt idx="889">
                  <c:v>-2.8357900000000003</c:v>
                </c:pt>
                <c:pt idx="890">
                  <c:v>-2.8623430000000001</c:v>
                </c:pt>
                <c:pt idx="891">
                  <c:v>-2.8688520000000004</c:v>
                </c:pt>
                <c:pt idx="892">
                  <c:v>-2.8886370000000001</c:v>
                </c:pt>
                <c:pt idx="893">
                  <c:v>-2.8800749999999997</c:v>
                </c:pt>
                <c:pt idx="894">
                  <c:v>-2.8505469999999997</c:v>
                </c:pt>
                <c:pt idx="895">
                  <c:v>-2.8857510000000008</c:v>
                </c:pt>
                <c:pt idx="896">
                  <c:v>-2.9122190000000003</c:v>
                </c:pt>
                <c:pt idx="897">
                  <c:v>-2.9231440000000006</c:v>
                </c:pt>
                <c:pt idx="898">
                  <c:v>-2.9287920000000005</c:v>
                </c:pt>
                <c:pt idx="899">
                  <c:v>-2.9495520000000006</c:v>
                </c:pt>
                <c:pt idx="900">
                  <c:v>-2.9328190000000003</c:v>
                </c:pt>
                <c:pt idx="901">
                  <c:v>-2.9330129999999999</c:v>
                </c:pt>
                <c:pt idx="902">
                  <c:v>-2.9482540000000004</c:v>
                </c:pt>
                <c:pt idx="903">
                  <c:v>-2.9526250000000003</c:v>
                </c:pt>
                <c:pt idx="904">
                  <c:v>-2.9617429999999993</c:v>
                </c:pt>
                <c:pt idx="905">
                  <c:v>-2.9677689999999997</c:v>
                </c:pt>
                <c:pt idx="906">
                  <c:v>-2.9731610000000002</c:v>
                </c:pt>
                <c:pt idx="907">
                  <c:v>-2.9755140000000004</c:v>
                </c:pt>
                <c:pt idx="908">
                  <c:v>-2.9761600000000001</c:v>
                </c:pt>
                <c:pt idx="909">
                  <c:v>-2.9676290000000005</c:v>
                </c:pt>
                <c:pt idx="910">
                  <c:v>-2.9877629999999993</c:v>
                </c:pt>
                <c:pt idx="911">
                  <c:v>-3.005382</c:v>
                </c:pt>
                <c:pt idx="912">
                  <c:v>-3.0157569999999998</c:v>
                </c:pt>
                <c:pt idx="913">
                  <c:v>-2.9795239999999996</c:v>
                </c:pt>
                <c:pt idx="914">
                  <c:v>-3.0038960000000001</c:v>
                </c:pt>
                <c:pt idx="915">
                  <c:v>-3.0173540000000001</c:v>
                </c:pt>
                <c:pt idx="916">
                  <c:v>-3.0424579999999999</c:v>
                </c:pt>
                <c:pt idx="917">
                  <c:v>-3.0601409999999998</c:v>
                </c:pt>
                <c:pt idx="918">
                  <c:v>-3.0357240000000001</c:v>
                </c:pt>
                <c:pt idx="919">
                  <c:v>-3.0405429999999996</c:v>
                </c:pt>
                <c:pt idx="920">
                  <c:v>-3.0599949999999998</c:v>
                </c:pt>
                <c:pt idx="921">
                  <c:v>-3.0896840000000001</c:v>
                </c:pt>
                <c:pt idx="922">
                  <c:v>-3.0675550000000005</c:v>
                </c:pt>
                <c:pt idx="923">
                  <c:v>-3.0452469999999998</c:v>
                </c:pt>
                <c:pt idx="924">
                  <c:v>-3.0984099999999994</c:v>
                </c:pt>
                <c:pt idx="925">
                  <c:v>-3.1174489999999997</c:v>
                </c:pt>
                <c:pt idx="926">
                  <c:v>-3.1089019999999996</c:v>
                </c:pt>
                <c:pt idx="927">
                  <c:v>-3.1189329999999993</c:v>
                </c:pt>
                <c:pt idx="928">
                  <c:v>-3.1079629999999998</c:v>
                </c:pt>
                <c:pt idx="929">
                  <c:v>-3.1208850000000004</c:v>
                </c:pt>
                <c:pt idx="930">
                  <c:v>-3.1302989999999999</c:v>
                </c:pt>
                <c:pt idx="931">
                  <c:v>-3.1282519999999998</c:v>
                </c:pt>
                <c:pt idx="932">
                  <c:v>-3.1142629999999993</c:v>
                </c:pt>
                <c:pt idx="933">
                  <c:v>-3.1398469999999996</c:v>
                </c:pt>
                <c:pt idx="934">
                  <c:v>-3.1567369999999997</c:v>
                </c:pt>
                <c:pt idx="935">
                  <c:v>-3.1544090000000002</c:v>
                </c:pt>
                <c:pt idx="936">
                  <c:v>-3.1528989999999997</c:v>
                </c:pt>
                <c:pt idx="937">
                  <c:v>-3.1465050000000003</c:v>
                </c:pt>
                <c:pt idx="938">
                  <c:v>-3.1718570000000001</c:v>
                </c:pt>
                <c:pt idx="939">
                  <c:v>-3.201346</c:v>
                </c:pt>
                <c:pt idx="940">
                  <c:v>-3.2055699999999998</c:v>
                </c:pt>
                <c:pt idx="941">
                  <c:v>-3.2113329999999998</c:v>
                </c:pt>
                <c:pt idx="942">
                  <c:v>-3.2256830000000001</c:v>
                </c:pt>
                <c:pt idx="943">
                  <c:v>-3.210261</c:v>
                </c:pt>
                <c:pt idx="944">
                  <c:v>-3.2298629999999999</c:v>
                </c:pt>
                <c:pt idx="945">
                  <c:v>-3.206982</c:v>
                </c:pt>
                <c:pt idx="946">
                  <c:v>-3.2473070000000002</c:v>
                </c:pt>
                <c:pt idx="947">
                  <c:v>-3.2180899999999992</c:v>
                </c:pt>
                <c:pt idx="948">
                  <c:v>-3.2085229999999996</c:v>
                </c:pt>
                <c:pt idx="949">
                  <c:v>-3.2162940000000004</c:v>
                </c:pt>
                <c:pt idx="950">
                  <c:v>-3.2417289999999994</c:v>
                </c:pt>
                <c:pt idx="951">
                  <c:v>-3.26417</c:v>
                </c:pt>
                <c:pt idx="952">
                  <c:v>-3.2412890000000001</c:v>
                </c:pt>
                <c:pt idx="953">
                  <c:v>-3.2564819999999992</c:v>
                </c:pt>
                <c:pt idx="954">
                  <c:v>-3.2883259999999996</c:v>
                </c:pt>
                <c:pt idx="955">
                  <c:v>-3.3184709999999997</c:v>
                </c:pt>
                <c:pt idx="956">
                  <c:v>-3.3290350000000002</c:v>
                </c:pt>
                <c:pt idx="957">
                  <c:v>-3.3272139999999997</c:v>
                </c:pt>
                <c:pt idx="958">
                  <c:v>-3.3257400000000006</c:v>
                </c:pt>
                <c:pt idx="959">
                  <c:v>-3.3211930000000001</c:v>
                </c:pt>
                <c:pt idx="960">
                  <c:v>-3.3471140000000004</c:v>
                </c:pt>
                <c:pt idx="961">
                  <c:v>-3.3377160000000003</c:v>
                </c:pt>
                <c:pt idx="962">
                  <c:v>-3.3260649999999998</c:v>
                </c:pt>
                <c:pt idx="963">
                  <c:v>-3.3580800000000002</c:v>
                </c:pt>
                <c:pt idx="964">
                  <c:v>-3.3752250000000004</c:v>
                </c:pt>
                <c:pt idx="965">
                  <c:v>-3.3777010000000001</c:v>
                </c:pt>
                <c:pt idx="966">
                  <c:v>-3.3439370000000004</c:v>
                </c:pt>
                <c:pt idx="967">
                  <c:v>-3.377866</c:v>
                </c:pt>
                <c:pt idx="968">
                  <c:v>-3.3963169999999998</c:v>
                </c:pt>
                <c:pt idx="969">
                  <c:v>-3.3959170000000007</c:v>
                </c:pt>
                <c:pt idx="970">
                  <c:v>-3.4144830000000006</c:v>
                </c:pt>
                <c:pt idx="971">
                  <c:v>-3.4173289999999996</c:v>
                </c:pt>
                <c:pt idx="972">
                  <c:v>-3.3991050000000005</c:v>
                </c:pt>
                <c:pt idx="973">
                  <c:v>-3.4232299999999993</c:v>
                </c:pt>
                <c:pt idx="974">
                  <c:v>-3.4382109999999999</c:v>
                </c:pt>
                <c:pt idx="975">
                  <c:v>-3.4382919999999997</c:v>
                </c:pt>
                <c:pt idx="976">
                  <c:v>-3.4478520000000001</c:v>
                </c:pt>
                <c:pt idx="977">
                  <c:v>-3.460553</c:v>
                </c:pt>
                <c:pt idx="978">
                  <c:v>-3.4352299999999998</c:v>
                </c:pt>
                <c:pt idx="979">
                  <c:v>-3.4545370000000002</c:v>
                </c:pt>
                <c:pt idx="980">
                  <c:v>-3.4681160000000002</c:v>
                </c:pt>
                <c:pt idx="981">
                  <c:v>-3.4742759999999997</c:v>
                </c:pt>
                <c:pt idx="982">
                  <c:v>-3.4976130000000003</c:v>
                </c:pt>
                <c:pt idx="983">
                  <c:v>-3.4912010000000002</c:v>
                </c:pt>
                <c:pt idx="984">
                  <c:v>-3.514411</c:v>
                </c:pt>
                <c:pt idx="985">
                  <c:v>-3.5174270000000005</c:v>
                </c:pt>
                <c:pt idx="986">
                  <c:v>-3.4935330000000002</c:v>
                </c:pt>
                <c:pt idx="987">
                  <c:v>-3.529369</c:v>
                </c:pt>
                <c:pt idx="988">
                  <c:v>-3.5198480000000005</c:v>
                </c:pt>
                <c:pt idx="989">
                  <c:v>-3.5276169999999993</c:v>
                </c:pt>
                <c:pt idx="990">
                  <c:v>-3.5258299999999991</c:v>
                </c:pt>
                <c:pt idx="991">
                  <c:v>-3.5413259999999998</c:v>
                </c:pt>
                <c:pt idx="992">
                  <c:v>-3.5597320000000003</c:v>
                </c:pt>
                <c:pt idx="993">
                  <c:v>-3.5535760000000005</c:v>
                </c:pt>
                <c:pt idx="994">
                  <c:v>-3.550116</c:v>
                </c:pt>
                <c:pt idx="995">
                  <c:v>-3.5692709999999996</c:v>
                </c:pt>
                <c:pt idx="996">
                  <c:v>-3.5809309999999996</c:v>
                </c:pt>
                <c:pt idx="997">
                  <c:v>-3.5865299999999998</c:v>
                </c:pt>
                <c:pt idx="998">
                  <c:v>-3.5685929999999999</c:v>
                </c:pt>
                <c:pt idx="999">
                  <c:v>-3.5805660000000001</c:v>
                </c:pt>
                <c:pt idx="1000">
                  <c:v>-3.5909060000000004</c:v>
                </c:pt>
                <c:pt idx="1001">
                  <c:v>-3.6025459999999994</c:v>
                </c:pt>
                <c:pt idx="1002">
                  <c:v>-3.5709220000000004</c:v>
                </c:pt>
                <c:pt idx="1003">
                  <c:v>-3.5866559999999996</c:v>
                </c:pt>
                <c:pt idx="1004">
                  <c:v>-3.6230400000000005</c:v>
                </c:pt>
                <c:pt idx="1005">
                  <c:v>-3.6192359999999999</c:v>
                </c:pt>
                <c:pt idx="1006">
                  <c:v>-3.6359539999999999</c:v>
                </c:pt>
                <c:pt idx="1007">
                  <c:v>-3.6415880000000005</c:v>
                </c:pt>
                <c:pt idx="1008">
                  <c:v>-3.6495870000000004</c:v>
                </c:pt>
                <c:pt idx="1009">
                  <c:v>-3.6373820000000006</c:v>
                </c:pt>
                <c:pt idx="1010">
                  <c:v>-3.6795700000000009</c:v>
                </c:pt>
                <c:pt idx="1011">
                  <c:v>-3.6632490000000004</c:v>
                </c:pt>
                <c:pt idx="1012">
                  <c:v>-3.6937729999999993</c:v>
                </c:pt>
                <c:pt idx="1013">
                  <c:v>-3.6739689999999996</c:v>
                </c:pt>
                <c:pt idx="1014">
                  <c:v>-3.6852779999999994</c:v>
                </c:pt>
                <c:pt idx="1015">
                  <c:v>-3.6982090000000003</c:v>
                </c:pt>
                <c:pt idx="1016">
                  <c:v>-3.6949389999999998</c:v>
                </c:pt>
                <c:pt idx="1017">
                  <c:v>-3.7125099999999991</c:v>
                </c:pt>
                <c:pt idx="1018">
                  <c:v>-3.7200600000000001</c:v>
                </c:pt>
                <c:pt idx="1019">
                  <c:v>-3.6869820000000004</c:v>
                </c:pt>
                <c:pt idx="1020">
                  <c:v>-3.6878230000000007</c:v>
                </c:pt>
                <c:pt idx="1021">
                  <c:v>-3.7229270000000003</c:v>
                </c:pt>
                <c:pt idx="1022">
                  <c:v>-3.7069089999999996</c:v>
                </c:pt>
                <c:pt idx="1023">
                  <c:v>-3.7460779999999998</c:v>
                </c:pt>
                <c:pt idx="1024">
                  <c:v>-3.7403500000000003</c:v>
                </c:pt>
                <c:pt idx="1025">
                  <c:v>-3.7377919999999998</c:v>
                </c:pt>
                <c:pt idx="1026">
                  <c:v>-3.7530089999999987</c:v>
                </c:pt>
                <c:pt idx="1027">
                  <c:v>-3.771145999999999</c:v>
                </c:pt>
                <c:pt idx="1028">
                  <c:v>-3.7592170000000005</c:v>
                </c:pt>
                <c:pt idx="1029">
                  <c:v>-3.7706320000000009</c:v>
                </c:pt>
                <c:pt idx="1030">
                  <c:v>-3.7807660000000007</c:v>
                </c:pt>
                <c:pt idx="1031">
                  <c:v>-3.7805040000000005</c:v>
                </c:pt>
                <c:pt idx="1032">
                  <c:v>-3.7969540000000004</c:v>
                </c:pt>
                <c:pt idx="1033">
                  <c:v>-3.8045849999999994</c:v>
                </c:pt>
                <c:pt idx="1034">
                  <c:v>-3.8001460000000007</c:v>
                </c:pt>
                <c:pt idx="1035">
                  <c:v>-3.7977650000000001</c:v>
                </c:pt>
                <c:pt idx="1036">
                  <c:v>-3.8105180000000001</c:v>
                </c:pt>
                <c:pt idx="1037">
                  <c:v>-3.819744</c:v>
                </c:pt>
                <c:pt idx="1038">
                  <c:v>-3.8081310000000004</c:v>
                </c:pt>
                <c:pt idx="1039">
                  <c:v>-3.8348669999999991</c:v>
                </c:pt>
                <c:pt idx="1040">
                  <c:v>-3.8400030000000012</c:v>
                </c:pt>
                <c:pt idx="1041">
                  <c:v>-3.8204600000000006</c:v>
                </c:pt>
                <c:pt idx="1042">
                  <c:v>-3.8516509999999995</c:v>
                </c:pt>
                <c:pt idx="1043">
                  <c:v>-3.8467479999999998</c:v>
                </c:pt>
                <c:pt idx="1044">
                  <c:v>-3.8525099999999997</c:v>
                </c:pt>
                <c:pt idx="1045">
                  <c:v>-3.8524539999999998</c:v>
                </c:pt>
                <c:pt idx="1046">
                  <c:v>-3.8645889999999996</c:v>
                </c:pt>
                <c:pt idx="1047">
                  <c:v>-3.8645849999999999</c:v>
                </c:pt>
                <c:pt idx="1048">
                  <c:v>-3.8900879999999995</c:v>
                </c:pt>
                <c:pt idx="1049">
                  <c:v>-3.8745460000000005</c:v>
                </c:pt>
                <c:pt idx="1050">
                  <c:v>-3.864533999999999</c:v>
                </c:pt>
                <c:pt idx="1051">
                  <c:v>-3.8819419999999996</c:v>
                </c:pt>
                <c:pt idx="1052">
                  <c:v>-3.9013030000000004</c:v>
                </c:pt>
                <c:pt idx="1053">
                  <c:v>-3.9083890000000006</c:v>
                </c:pt>
                <c:pt idx="1054">
                  <c:v>-3.9030780000000007</c:v>
                </c:pt>
                <c:pt idx="1055">
                  <c:v>-3.919963000000001</c:v>
                </c:pt>
                <c:pt idx="1056">
                  <c:v>-3.9160029999999999</c:v>
                </c:pt>
                <c:pt idx="1057">
                  <c:v>-3.9295259999999992</c:v>
                </c:pt>
                <c:pt idx="1058">
                  <c:v>-3.9218409999999997</c:v>
                </c:pt>
                <c:pt idx="1059">
                  <c:v>-3.9255880000000003</c:v>
                </c:pt>
                <c:pt idx="1060">
                  <c:v>-3.9297310000000012</c:v>
                </c:pt>
                <c:pt idx="1061">
                  <c:v>-3.9307650000000001</c:v>
                </c:pt>
                <c:pt idx="1062">
                  <c:v>-3.9202930000000009</c:v>
                </c:pt>
                <c:pt idx="1063">
                  <c:v>-3.9092010000000004</c:v>
                </c:pt>
                <c:pt idx="1064">
                  <c:v>-3.9530930000000009</c:v>
                </c:pt>
                <c:pt idx="1065">
                  <c:v>-3.9348540000000005</c:v>
                </c:pt>
                <c:pt idx="1066">
                  <c:v>-3.9492209999999996</c:v>
                </c:pt>
                <c:pt idx="1067">
                  <c:v>-3.9377259999999996</c:v>
                </c:pt>
                <c:pt idx="1068">
                  <c:v>-3.9711909999999992</c:v>
                </c:pt>
                <c:pt idx="1069">
                  <c:v>-3.9566790000000003</c:v>
                </c:pt>
                <c:pt idx="1070">
                  <c:v>-3.9776549999999995</c:v>
                </c:pt>
                <c:pt idx="1071">
                  <c:v>-3.9796559999999994</c:v>
                </c:pt>
                <c:pt idx="1072">
                  <c:v>-3.9885000000000002</c:v>
                </c:pt>
                <c:pt idx="1073">
                  <c:v>-3.9835039999999999</c:v>
                </c:pt>
                <c:pt idx="1074">
                  <c:v>-3.9693969999999998</c:v>
                </c:pt>
                <c:pt idx="1075">
                  <c:v>-3.9877249999999993</c:v>
                </c:pt>
                <c:pt idx="1076">
                  <c:v>-3.9957560000000001</c:v>
                </c:pt>
                <c:pt idx="1077">
                  <c:v>-3.9962050000000007</c:v>
                </c:pt>
                <c:pt idx="1078">
                  <c:v>-4.0118470000000004</c:v>
                </c:pt>
                <c:pt idx="1079">
                  <c:v>-4.0245850000000001</c:v>
                </c:pt>
                <c:pt idx="1080">
                  <c:v>-4.0332850000000011</c:v>
                </c:pt>
                <c:pt idx="1081">
                  <c:v>-4.0381859999999996</c:v>
                </c:pt>
                <c:pt idx="1082">
                  <c:v>-4.0366080000000011</c:v>
                </c:pt>
                <c:pt idx="1083">
                  <c:v>-4.036416</c:v>
                </c:pt>
                <c:pt idx="1084">
                  <c:v>-4.0201640000000003</c:v>
                </c:pt>
                <c:pt idx="1085">
                  <c:v>-4.0244349999999995</c:v>
                </c:pt>
                <c:pt idx="1086">
                  <c:v>-4.0599299999999996</c:v>
                </c:pt>
                <c:pt idx="1087">
                  <c:v>-4.0761770000000004</c:v>
                </c:pt>
                <c:pt idx="1088">
                  <c:v>-4.0534850000000002</c:v>
                </c:pt>
                <c:pt idx="1089">
                  <c:v>-4.0823810000000007</c:v>
                </c:pt>
                <c:pt idx="1090">
                  <c:v>-4.0788670000000007</c:v>
                </c:pt>
                <c:pt idx="1091">
                  <c:v>-4.0869349999999995</c:v>
                </c:pt>
                <c:pt idx="1092">
                  <c:v>-4.0598909999999995</c:v>
                </c:pt>
                <c:pt idx="1093">
                  <c:v>-4.0789929999999996</c:v>
                </c:pt>
                <c:pt idx="1094">
                  <c:v>-4.0966469999999999</c:v>
                </c:pt>
                <c:pt idx="1095">
                  <c:v>-4.0831499999999998</c:v>
                </c:pt>
                <c:pt idx="1096">
                  <c:v>-4.1001089999999989</c:v>
                </c:pt>
                <c:pt idx="1097">
                  <c:v>-4.0869339999999994</c:v>
                </c:pt>
                <c:pt idx="1098">
                  <c:v>-4.1282899999999989</c:v>
                </c:pt>
                <c:pt idx="1099">
                  <c:v>-4.1180570000000003</c:v>
                </c:pt>
                <c:pt idx="1100">
                  <c:v>-4.1272799999999998</c:v>
                </c:pt>
                <c:pt idx="1101">
                  <c:v>-4.1254959999999992</c:v>
                </c:pt>
                <c:pt idx="1102">
                  <c:v>-4.1440469999999996</c:v>
                </c:pt>
                <c:pt idx="1103">
                  <c:v>-4.136412</c:v>
                </c:pt>
                <c:pt idx="1104">
                  <c:v>-4.1063959999999993</c:v>
                </c:pt>
                <c:pt idx="1105">
                  <c:v>-4.1316529999999991</c:v>
                </c:pt>
                <c:pt idx="1106">
                  <c:v>-4.1542060000000003</c:v>
                </c:pt>
                <c:pt idx="1107">
                  <c:v>-4.1575689999999996</c:v>
                </c:pt>
                <c:pt idx="1108">
                  <c:v>-4.1593309999999999</c:v>
                </c:pt>
                <c:pt idx="1109">
                  <c:v>-4.1523590000000006</c:v>
                </c:pt>
                <c:pt idx="1110">
                  <c:v>-4.1581199999999994</c:v>
                </c:pt>
                <c:pt idx="1111">
                  <c:v>-4.1708779999999992</c:v>
                </c:pt>
                <c:pt idx="1112">
                  <c:v>-4.1799040000000005</c:v>
                </c:pt>
                <c:pt idx="1113">
                  <c:v>-4.1817259999999994</c:v>
                </c:pt>
                <c:pt idx="1114">
                  <c:v>-4.1818109999999997</c:v>
                </c:pt>
                <c:pt idx="1115">
                  <c:v>-4.1933319999999998</c:v>
                </c:pt>
                <c:pt idx="1116">
                  <c:v>-4.1721379999999995</c:v>
                </c:pt>
                <c:pt idx="1117">
                  <c:v>-4.2088199999999993</c:v>
                </c:pt>
                <c:pt idx="1118">
                  <c:v>-4.2102809999999993</c:v>
                </c:pt>
                <c:pt idx="1119">
                  <c:v>-4.2165699999999999</c:v>
                </c:pt>
                <c:pt idx="1120">
                  <c:v>-4.2087350000000008</c:v>
                </c:pt>
                <c:pt idx="1121">
                  <c:v>-4.1991830000000006</c:v>
                </c:pt>
                <c:pt idx="1122">
                  <c:v>-4.2138779999999993</c:v>
                </c:pt>
                <c:pt idx="1123">
                  <c:v>-4.2437489999999993</c:v>
                </c:pt>
                <c:pt idx="1124">
                  <c:v>-4.2250170000000011</c:v>
                </c:pt>
                <c:pt idx="1125">
                  <c:v>-4.2361059999999995</c:v>
                </c:pt>
                <c:pt idx="1126">
                  <c:v>-4.226191</c:v>
                </c:pt>
                <c:pt idx="1127">
                  <c:v>-4.2354219999999989</c:v>
                </c:pt>
                <c:pt idx="1128">
                  <c:v>-4.2456759999999996</c:v>
                </c:pt>
                <c:pt idx="1129">
                  <c:v>-4.2523540000000004</c:v>
                </c:pt>
                <c:pt idx="1130">
                  <c:v>-4.250297999999999</c:v>
                </c:pt>
                <c:pt idx="1131">
                  <c:v>-4.2590330000000005</c:v>
                </c:pt>
                <c:pt idx="1132">
                  <c:v>-4.2628949999999994</c:v>
                </c:pt>
                <c:pt idx="1133">
                  <c:v>-4.2692579999999998</c:v>
                </c:pt>
                <c:pt idx="1134">
                  <c:v>-4.2757400000000008</c:v>
                </c:pt>
                <c:pt idx="1135">
                  <c:v>-4.2754899999999996</c:v>
                </c:pt>
                <c:pt idx="1136">
                  <c:v>-4.2388120000000002</c:v>
                </c:pt>
                <c:pt idx="1137">
                  <c:v>-4.2579290000000007</c:v>
                </c:pt>
                <c:pt idx="1138">
                  <c:v>-4.2926569999999993</c:v>
                </c:pt>
                <c:pt idx="1139">
                  <c:v>-4.3028289999999991</c:v>
                </c:pt>
                <c:pt idx="1140">
                  <c:v>-4.2968529999999996</c:v>
                </c:pt>
                <c:pt idx="1141">
                  <c:v>-4.275411000000001</c:v>
                </c:pt>
                <c:pt idx="1142">
                  <c:v>-4.2977349999999994</c:v>
                </c:pt>
                <c:pt idx="1143">
                  <c:v>-4.2969000000000008</c:v>
                </c:pt>
                <c:pt idx="1144">
                  <c:v>-4.3127060000000013</c:v>
                </c:pt>
                <c:pt idx="1145">
                  <c:v>-4.3198299999999996</c:v>
                </c:pt>
                <c:pt idx="1146">
                  <c:v>-4.3263279999999993</c:v>
                </c:pt>
                <c:pt idx="1147">
                  <c:v>-4.3079510000000001</c:v>
                </c:pt>
                <c:pt idx="1148">
                  <c:v>-4.3152249999999999</c:v>
                </c:pt>
                <c:pt idx="1149">
                  <c:v>-4.3271920000000001</c:v>
                </c:pt>
                <c:pt idx="1150">
                  <c:v>-4.3164750000000005</c:v>
                </c:pt>
                <c:pt idx="1151">
                  <c:v>-4.3138639999999997</c:v>
                </c:pt>
                <c:pt idx="1152">
                  <c:v>-4.348857999999999</c:v>
                </c:pt>
                <c:pt idx="1153">
                  <c:v>-4.3270150000000012</c:v>
                </c:pt>
                <c:pt idx="1154">
                  <c:v>-4.3256470000000009</c:v>
                </c:pt>
                <c:pt idx="1155">
                  <c:v>-4.3534060000000006</c:v>
                </c:pt>
                <c:pt idx="1156">
                  <c:v>-4.3500440000000005</c:v>
                </c:pt>
                <c:pt idx="1157">
                  <c:v>-4.3704749999999999</c:v>
                </c:pt>
                <c:pt idx="1158">
                  <c:v>-4.3403669999999996</c:v>
                </c:pt>
                <c:pt idx="1159">
                  <c:v>-4.3668519999999997</c:v>
                </c:pt>
                <c:pt idx="1160">
                  <c:v>-4.3730920000000006</c:v>
                </c:pt>
                <c:pt idx="1161">
                  <c:v>-4.3672580000000005</c:v>
                </c:pt>
                <c:pt idx="1162">
                  <c:v>-4.3762780000000001</c:v>
                </c:pt>
                <c:pt idx="1163">
                  <c:v>-4.3888160000000012</c:v>
                </c:pt>
                <c:pt idx="1164">
                  <c:v>-4.4036390000000001</c:v>
                </c:pt>
                <c:pt idx="1165">
                  <c:v>-4.377929</c:v>
                </c:pt>
                <c:pt idx="1166">
                  <c:v>-4.3900159999999993</c:v>
                </c:pt>
                <c:pt idx="1167">
                  <c:v>-4.4047789999999996</c:v>
                </c:pt>
                <c:pt idx="1168">
                  <c:v>-4.3890549999999999</c:v>
                </c:pt>
                <c:pt idx="1169">
                  <c:v>-4.4233550000000008</c:v>
                </c:pt>
                <c:pt idx="1170">
                  <c:v>-4.4024200000000011</c:v>
                </c:pt>
                <c:pt idx="1171">
                  <c:v>-4.4023289999999999</c:v>
                </c:pt>
                <c:pt idx="1172">
                  <c:v>-4.4018649999999999</c:v>
                </c:pt>
                <c:pt idx="1173">
                  <c:v>-4.4050630000000002</c:v>
                </c:pt>
                <c:pt idx="1174">
                  <c:v>-4.4227039999999995</c:v>
                </c:pt>
                <c:pt idx="1175">
                  <c:v>-4.4233750000000001</c:v>
                </c:pt>
                <c:pt idx="1176">
                  <c:v>-4.3867659999999988</c:v>
                </c:pt>
                <c:pt idx="1177">
                  <c:v>-4.4503019999999989</c:v>
                </c:pt>
                <c:pt idx="1178">
                  <c:v>-4.4478240000000007</c:v>
                </c:pt>
                <c:pt idx="1179">
                  <c:v>-4.457274</c:v>
                </c:pt>
                <c:pt idx="1180">
                  <c:v>-4.4391819999999997</c:v>
                </c:pt>
                <c:pt idx="1181">
                  <c:v>-4.4493209999999994</c:v>
                </c:pt>
                <c:pt idx="1182">
                  <c:v>-4.4803139999999999</c:v>
                </c:pt>
                <c:pt idx="1183">
                  <c:v>-4.4680820000000008</c:v>
                </c:pt>
                <c:pt idx="1184">
                  <c:v>-4.4822609999999994</c:v>
                </c:pt>
                <c:pt idx="1185">
                  <c:v>-4.4894059999999989</c:v>
                </c:pt>
                <c:pt idx="1186">
                  <c:v>-4.4943289999999996</c:v>
                </c:pt>
                <c:pt idx="1187">
                  <c:v>-4.5075390000000004</c:v>
                </c:pt>
                <c:pt idx="1188">
                  <c:v>-4.5002429999999993</c:v>
                </c:pt>
                <c:pt idx="1189">
                  <c:v>-4.5005819999999996</c:v>
                </c:pt>
                <c:pt idx="1190">
                  <c:v>-4.5098710000000004</c:v>
                </c:pt>
                <c:pt idx="1191">
                  <c:v>-4.5228230000000007</c:v>
                </c:pt>
                <c:pt idx="1192">
                  <c:v>-4.5292530000000006</c:v>
                </c:pt>
                <c:pt idx="1193">
                  <c:v>-4.537458</c:v>
                </c:pt>
                <c:pt idx="1194">
                  <c:v>-4.5449259999999994</c:v>
                </c:pt>
                <c:pt idx="1195">
                  <c:v>-4.5478640000000006</c:v>
                </c:pt>
                <c:pt idx="1196">
                  <c:v>-4.5518889999999992</c:v>
                </c:pt>
                <c:pt idx="1197">
                  <c:v>-4.5365830000000003</c:v>
                </c:pt>
                <c:pt idx="1198">
                  <c:v>-4.5591539999999995</c:v>
                </c:pt>
                <c:pt idx="1199">
                  <c:v>-4.5651590000000013</c:v>
                </c:pt>
                <c:pt idx="1200">
                  <c:v>-4.5716560000000008</c:v>
                </c:pt>
                <c:pt idx="1201">
                  <c:v>-4.524743</c:v>
                </c:pt>
                <c:pt idx="1202">
                  <c:v>-4.5418989999999999</c:v>
                </c:pt>
                <c:pt idx="1203">
                  <c:v>-4.5475740000000009</c:v>
                </c:pt>
                <c:pt idx="1204">
                  <c:v>-4.5866780000000009</c:v>
                </c:pt>
                <c:pt idx="1205">
                  <c:v>-4.5790370000000014</c:v>
                </c:pt>
                <c:pt idx="1206">
                  <c:v>-4.5690360000000005</c:v>
                </c:pt>
                <c:pt idx="1207">
                  <c:v>-4.6014020000000002</c:v>
                </c:pt>
                <c:pt idx="1208">
                  <c:v>-4.6109469999999995</c:v>
                </c:pt>
                <c:pt idx="1209">
                  <c:v>-4.5936969999999988</c:v>
                </c:pt>
                <c:pt idx="1210">
                  <c:v>-4.6127219999999998</c:v>
                </c:pt>
                <c:pt idx="1211">
                  <c:v>-4.6201929999999996</c:v>
                </c:pt>
                <c:pt idx="1212">
                  <c:v>-4.626180999999999</c:v>
                </c:pt>
                <c:pt idx="1213">
                  <c:v>-4.6292099999999996</c:v>
                </c:pt>
                <c:pt idx="1214">
                  <c:v>-4.6439019999999989</c:v>
                </c:pt>
                <c:pt idx="1215">
                  <c:v>-4.6452239999999989</c:v>
                </c:pt>
                <c:pt idx="1216">
                  <c:v>-4.6506989999999995</c:v>
                </c:pt>
                <c:pt idx="1217">
                  <c:v>-4.6634949999999993</c:v>
                </c:pt>
                <c:pt idx="1218">
                  <c:v>-4.6614389999999997</c:v>
                </c:pt>
                <c:pt idx="1219">
                  <c:v>-4.669531000000001</c:v>
                </c:pt>
                <c:pt idx="1220">
                  <c:v>-4.674332999999999</c:v>
                </c:pt>
                <c:pt idx="1221">
                  <c:v>-4.6626239999999992</c:v>
                </c:pt>
                <c:pt idx="1222">
                  <c:v>-4.6635279999999995</c:v>
                </c:pt>
                <c:pt idx="1223">
                  <c:v>-4.6895069999999999</c:v>
                </c:pt>
                <c:pt idx="1224">
                  <c:v>-4.6885490000000001</c:v>
                </c:pt>
                <c:pt idx="1225">
                  <c:v>-4.703284</c:v>
                </c:pt>
                <c:pt idx="1226">
                  <c:v>-4.7049319999999994</c:v>
                </c:pt>
                <c:pt idx="1227">
                  <c:v>-4.7113509999999996</c:v>
                </c:pt>
                <c:pt idx="1228">
                  <c:v>-4.7103130000000002</c:v>
                </c:pt>
                <c:pt idx="1229">
                  <c:v>-4.7054650000000002</c:v>
                </c:pt>
                <c:pt idx="1230">
                  <c:v>-4.7170889999999996</c:v>
                </c:pt>
                <c:pt idx="1231">
                  <c:v>-4.7246970000000008</c:v>
                </c:pt>
                <c:pt idx="1232">
                  <c:v>-4.7383629999999997</c:v>
                </c:pt>
                <c:pt idx="1233">
                  <c:v>-4.7380509999999996</c:v>
                </c:pt>
                <c:pt idx="1234">
                  <c:v>-4.7247500000000002</c:v>
                </c:pt>
                <c:pt idx="1235">
                  <c:v>-4.7328439999999992</c:v>
                </c:pt>
                <c:pt idx="1236">
                  <c:v>-4.7599619999999998</c:v>
                </c:pt>
                <c:pt idx="1237">
                  <c:v>-4.7724529999999996</c:v>
                </c:pt>
                <c:pt idx="1238">
                  <c:v>-4.7767389999999992</c:v>
                </c:pt>
                <c:pt idx="1239">
                  <c:v>-4.761984</c:v>
                </c:pt>
                <c:pt idx="1240">
                  <c:v>-4.7765339999999998</c:v>
                </c:pt>
                <c:pt idx="1241">
                  <c:v>-4.7804190000000002</c:v>
                </c:pt>
                <c:pt idx="1242">
                  <c:v>-4.7933889999999995</c:v>
                </c:pt>
                <c:pt idx="1243">
                  <c:v>-4.7734220000000001</c:v>
                </c:pt>
                <c:pt idx="1244">
                  <c:v>-4.7944639999999996</c:v>
                </c:pt>
                <c:pt idx="1245">
                  <c:v>-4.7822980000000008</c:v>
                </c:pt>
                <c:pt idx="1246">
                  <c:v>-4.8013110000000001</c:v>
                </c:pt>
                <c:pt idx="1247">
                  <c:v>-4.8021650000000005</c:v>
                </c:pt>
                <c:pt idx="1248">
                  <c:v>-4.801596</c:v>
                </c:pt>
                <c:pt idx="1249">
                  <c:v>-4.8048459999999995</c:v>
                </c:pt>
                <c:pt idx="1250">
                  <c:v>-4.8330249999999992</c:v>
                </c:pt>
                <c:pt idx="1251">
                  <c:v>-4.8450309999999996</c:v>
                </c:pt>
                <c:pt idx="1252">
                  <c:v>-4.8363169999999993</c:v>
                </c:pt>
                <c:pt idx="1253">
                  <c:v>-4.8473879999999987</c:v>
                </c:pt>
                <c:pt idx="1254">
                  <c:v>-4.8583160000000003</c:v>
                </c:pt>
                <c:pt idx="1255">
                  <c:v>-4.8601039999999998</c:v>
                </c:pt>
                <c:pt idx="1256">
                  <c:v>-4.871238</c:v>
                </c:pt>
                <c:pt idx="1257">
                  <c:v>-4.8732360000000003</c:v>
                </c:pt>
                <c:pt idx="1258">
                  <c:v>-4.8971710000000002</c:v>
                </c:pt>
                <c:pt idx="1259">
                  <c:v>-4.9003949999999996</c:v>
                </c:pt>
                <c:pt idx="1260">
                  <c:v>-4.9071790000000011</c:v>
                </c:pt>
                <c:pt idx="1261">
                  <c:v>-4.912452</c:v>
                </c:pt>
                <c:pt idx="1262">
                  <c:v>-4.9011479999999992</c:v>
                </c:pt>
                <c:pt idx="1263">
                  <c:v>-4.920831999999999</c:v>
                </c:pt>
                <c:pt idx="1264">
                  <c:v>-4.9261340000000011</c:v>
                </c:pt>
                <c:pt idx="1265">
                  <c:v>-4.9358700000000004</c:v>
                </c:pt>
                <c:pt idx="1266">
                  <c:v>-4.9535350000000005</c:v>
                </c:pt>
                <c:pt idx="1267">
                  <c:v>-4.9475899999999999</c:v>
                </c:pt>
                <c:pt idx="1268">
                  <c:v>-4.9357740000000003</c:v>
                </c:pt>
                <c:pt idx="1269">
                  <c:v>-4.9403219999999992</c:v>
                </c:pt>
                <c:pt idx="1270">
                  <c:v>-4.9613189999999996</c:v>
                </c:pt>
                <c:pt idx="1271">
                  <c:v>-4.951689</c:v>
                </c:pt>
                <c:pt idx="1272">
                  <c:v>-4.9415969999999998</c:v>
                </c:pt>
                <c:pt idx="1273">
                  <c:v>-4.9747899999999987</c:v>
                </c:pt>
                <c:pt idx="1274">
                  <c:v>-4.9727880000000004</c:v>
                </c:pt>
                <c:pt idx="1275">
                  <c:v>-4.972429</c:v>
                </c:pt>
                <c:pt idx="1276">
                  <c:v>-4.9710299999999998</c:v>
                </c:pt>
                <c:pt idx="1277">
                  <c:v>-4.9972740000000009</c:v>
                </c:pt>
                <c:pt idx="1278">
                  <c:v>-5.0102370000000001</c:v>
                </c:pt>
                <c:pt idx="1279">
                  <c:v>-5.0115269999999992</c:v>
                </c:pt>
                <c:pt idx="1280">
                  <c:v>-5.0206970000000002</c:v>
                </c:pt>
                <c:pt idx="1281">
                  <c:v>-5.0290189999999999</c:v>
                </c:pt>
                <c:pt idx="1282">
                  <c:v>-5.0335899999999993</c:v>
                </c:pt>
                <c:pt idx="1283">
                  <c:v>-5.0410319999999995</c:v>
                </c:pt>
                <c:pt idx="1284">
                  <c:v>-5.0452990000000009</c:v>
                </c:pt>
                <c:pt idx="1285">
                  <c:v>-5.0373279999999987</c:v>
                </c:pt>
                <c:pt idx="1286">
                  <c:v>-5.0433750000000002</c:v>
                </c:pt>
                <c:pt idx="1287">
                  <c:v>-5.0625519999999993</c:v>
                </c:pt>
                <c:pt idx="1288">
                  <c:v>-5.071332</c:v>
                </c:pt>
                <c:pt idx="1289">
                  <c:v>-5.0699149999999991</c:v>
                </c:pt>
                <c:pt idx="1290">
                  <c:v>-5.087572999999999</c:v>
                </c:pt>
                <c:pt idx="1291">
                  <c:v>-5.0998510000000001</c:v>
                </c:pt>
                <c:pt idx="1292">
                  <c:v>-5.1007680000000004</c:v>
                </c:pt>
                <c:pt idx="1293">
                  <c:v>-5.1133400000000009</c:v>
                </c:pt>
                <c:pt idx="1294">
                  <c:v>-5.1177959999999993</c:v>
                </c:pt>
                <c:pt idx="1295">
                  <c:v>-5.1142590000000006</c:v>
                </c:pt>
                <c:pt idx="1296">
                  <c:v>-5.1270859999999994</c:v>
                </c:pt>
                <c:pt idx="1297">
                  <c:v>-5.1386690000000002</c:v>
                </c:pt>
                <c:pt idx="1298">
                  <c:v>-5.1425819999999991</c:v>
                </c:pt>
                <c:pt idx="1299">
                  <c:v>-5.1358289999999993</c:v>
                </c:pt>
                <c:pt idx="1300">
                  <c:v>-5.1199790000000007</c:v>
                </c:pt>
                <c:pt idx="1301">
                  <c:v>-5.1468520000000009</c:v>
                </c:pt>
                <c:pt idx="1302">
                  <c:v>-5.1537889999999997</c:v>
                </c:pt>
                <c:pt idx="1303">
                  <c:v>-5.1632439999999997</c:v>
                </c:pt>
                <c:pt idx="1304">
                  <c:v>-5.1845909999999993</c:v>
                </c:pt>
                <c:pt idx="1305">
                  <c:v>-5.1763120000000011</c:v>
                </c:pt>
                <c:pt idx="1306">
                  <c:v>-5.1947580000000002</c:v>
                </c:pt>
                <c:pt idx="1307">
                  <c:v>-5.1684580000000002</c:v>
                </c:pt>
                <c:pt idx="1308">
                  <c:v>-5.203047999999999</c:v>
                </c:pt>
                <c:pt idx="1309">
                  <c:v>-5.2031420000000006</c:v>
                </c:pt>
                <c:pt idx="1310">
                  <c:v>-5.1974689999999999</c:v>
                </c:pt>
                <c:pt idx="1311">
                  <c:v>-5.2149819999999991</c:v>
                </c:pt>
                <c:pt idx="1312">
                  <c:v>-5.2298500000000008</c:v>
                </c:pt>
                <c:pt idx="1313">
                  <c:v>-5.2175350000000007</c:v>
                </c:pt>
                <c:pt idx="1314">
                  <c:v>-5.240488</c:v>
                </c:pt>
                <c:pt idx="1315">
                  <c:v>-5.227780000000001</c:v>
                </c:pt>
                <c:pt idx="1316">
                  <c:v>-5.2505170000000003</c:v>
                </c:pt>
                <c:pt idx="1317">
                  <c:v>-5.2578080000000007</c:v>
                </c:pt>
                <c:pt idx="1318">
                  <c:v>-5.2552389999999995</c:v>
                </c:pt>
                <c:pt idx="1319">
                  <c:v>-5.2506399999999998</c:v>
                </c:pt>
                <c:pt idx="1320">
                  <c:v>-5.1907870000000003</c:v>
                </c:pt>
                <c:pt idx="1321">
                  <c:v>-5.2678379999999994</c:v>
                </c:pt>
                <c:pt idx="1322">
                  <c:v>-5.2785140000000004</c:v>
                </c:pt>
                <c:pt idx="1323">
                  <c:v>-5.2806099999999994</c:v>
                </c:pt>
                <c:pt idx="1324">
                  <c:v>-5.2880959999999995</c:v>
                </c:pt>
                <c:pt idx="1325">
                  <c:v>-5.2892869999999998</c:v>
                </c:pt>
                <c:pt idx="1326">
                  <c:v>-5.3065920000000002</c:v>
                </c:pt>
                <c:pt idx="1327">
                  <c:v>-5.3088549999999994</c:v>
                </c:pt>
                <c:pt idx="1328">
                  <c:v>-5.3035700000000006</c:v>
                </c:pt>
                <c:pt idx="1329">
                  <c:v>-5.319700000000001</c:v>
                </c:pt>
                <c:pt idx="1330">
                  <c:v>-5.3299660000000006</c:v>
                </c:pt>
                <c:pt idx="1331">
                  <c:v>-5.3372790000000006</c:v>
                </c:pt>
                <c:pt idx="1332">
                  <c:v>-5.3211719999999989</c:v>
                </c:pt>
                <c:pt idx="1333">
                  <c:v>-5.3218300000000003</c:v>
                </c:pt>
                <c:pt idx="1334">
                  <c:v>-5.3306119999999995</c:v>
                </c:pt>
                <c:pt idx="1335">
                  <c:v>-5.3389050000000005</c:v>
                </c:pt>
                <c:pt idx="1336">
                  <c:v>-5.3614060000000006</c:v>
                </c:pt>
                <c:pt idx="1337">
                  <c:v>-5.3462309999999995</c:v>
                </c:pt>
                <c:pt idx="1338">
                  <c:v>-5.3694109999999995</c:v>
                </c:pt>
                <c:pt idx="1339">
                  <c:v>-5.3826819999999991</c:v>
                </c:pt>
                <c:pt idx="1340">
                  <c:v>-5.3794789999999999</c:v>
                </c:pt>
                <c:pt idx="1341">
                  <c:v>-5.3952930000000006</c:v>
                </c:pt>
                <c:pt idx="1342">
                  <c:v>-5.4016560000000009</c:v>
                </c:pt>
                <c:pt idx="1343">
                  <c:v>-5.4042340000000006</c:v>
                </c:pt>
                <c:pt idx="1344">
                  <c:v>-5.4093230000000005</c:v>
                </c:pt>
                <c:pt idx="1345">
                  <c:v>-5.3998600000000003</c:v>
                </c:pt>
                <c:pt idx="1346">
                  <c:v>-5.4069970000000005</c:v>
                </c:pt>
                <c:pt idx="1347">
                  <c:v>-5.4146969999999994</c:v>
                </c:pt>
                <c:pt idx="1348">
                  <c:v>-5.4102250000000005</c:v>
                </c:pt>
                <c:pt idx="1349">
                  <c:v>-5.4320169999999992</c:v>
                </c:pt>
                <c:pt idx="1350">
                  <c:v>-5.4390999999999998</c:v>
                </c:pt>
                <c:pt idx="1351">
                  <c:v>-5.4287419999999997</c:v>
                </c:pt>
                <c:pt idx="1352">
                  <c:v>-5.4351299999999991</c:v>
                </c:pt>
                <c:pt idx="1353">
                  <c:v>-5.4166850000000002</c:v>
                </c:pt>
                <c:pt idx="1354">
                  <c:v>-5.4362050000000011</c:v>
                </c:pt>
                <c:pt idx="1355">
                  <c:v>-5.4304649999999999</c:v>
                </c:pt>
                <c:pt idx="1356">
                  <c:v>-5.4544629999999996</c:v>
                </c:pt>
                <c:pt idx="1357">
                  <c:v>-5.4631689999999988</c:v>
                </c:pt>
                <c:pt idx="1358">
                  <c:v>-5.48278</c:v>
                </c:pt>
                <c:pt idx="1359">
                  <c:v>-5.4872920000000009</c:v>
                </c:pt>
                <c:pt idx="1360">
                  <c:v>-5.4809980000000005</c:v>
                </c:pt>
                <c:pt idx="1361">
                  <c:v>-5.4881500000000001</c:v>
                </c:pt>
                <c:pt idx="1362">
                  <c:v>-5.4631409999999994</c:v>
                </c:pt>
                <c:pt idx="1363">
                  <c:v>-5.4943249999999999</c:v>
                </c:pt>
                <c:pt idx="1364">
                  <c:v>-5.5082620000000002</c:v>
                </c:pt>
                <c:pt idx="1365">
                  <c:v>-5.5085829999999998</c:v>
                </c:pt>
                <c:pt idx="1366">
                  <c:v>-5.5149899999999992</c:v>
                </c:pt>
                <c:pt idx="1367">
                  <c:v>-5.5239149999999997</c:v>
                </c:pt>
                <c:pt idx="1368">
                  <c:v>-5.5279550000000004</c:v>
                </c:pt>
                <c:pt idx="1369">
                  <c:v>-5.5384759999999993</c:v>
                </c:pt>
                <c:pt idx="1370">
                  <c:v>-5.5158719999999999</c:v>
                </c:pt>
                <c:pt idx="1371">
                  <c:v>-5.5395009999999996</c:v>
                </c:pt>
                <c:pt idx="1372">
                  <c:v>-5.5202419999999996</c:v>
                </c:pt>
                <c:pt idx="1373">
                  <c:v>-5.5398759999999996</c:v>
                </c:pt>
                <c:pt idx="1374">
                  <c:v>-5.5581080000000007</c:v>
                </c:pt>
                <c:pt idx="1375">
                  <c:v>-5.5737890000000005</c:v>
                </c:pt>
                <c:pt idx="1376">
                  <c:v>-5.5688760000000004</c:v>
                </c:pt>
                <c:pt idx="1377">
                  <c:v>-5.5769850000000005</c:v>
                </c:pt>
                <c:pt idx="1378">
                  <c:v>-5.5831219999999995</c:v>
                </c:pt>
                <c:pt idx="1379">
                  <c:v>-5.5818290000000008</c:v>
                </c:pt>
                <c:pt idx="1380">
                  <c:v>-5.5933780000000013</c:v>
                </c:pt>
                <c:pt idx="1381">
                  <c:v>-5.6019539999999992</c:v>
                </c:pt>
                <c:pt idx="1382">
                  <c:v>-5.6039059999999994</c:v>
                </c:pt>
                <c:pt idx="1383">
                  <c:v>-5.6124620000000007</c:v>
                </c:pt>
                <c:pt idx="1384">
                  <c:v>-5.6161140000000014</c:v>
                </c:pt>
                <c:pt idx="1385">
                  <c:v>-5.6198820000000005</c:v>
                </c:pt>
                <c:pt idx="1386">
                  <c:v>-5.6329099999999999</c:v>
                </c:pt>
                <c:pt idx="1387">
                  <c:v>-5.612679</c:v>
                </c:pt>
                <c:pt idx="1388">
                  <c:v>-5.6360330000000003</c:v>
                </c:pt>
                <c:pt idx="1389">
                  <c:v>-5.6401200000000005</c:v>
                </c:pt>
                <c:pt idx="1390">
                  <c:v>-5.6454560000000003</c:v>
                </c:pt>
                <c:pt idx="1391">
                  <c:v>-5.631556999999999</c:v>
                </c:pt>
                <c:pt idx="1392">
                  <c:v>-5.6405960000000004</c:v>
                </c:pt>
                <c:pt idx="1393">
                  <c:v>-5.6632169999999995</c:v>
                </c:pt>
                <c:pt idx="1394">
                  <c:v>-5.6647379999999998</c:v>
                </c:pt>
                <c:pt idx="1395">
                  <c:v>-5.6724840000000007</c:v>
                </c:pt>
                <c:pt idx="1396">
                  <c:v>-5.6854370000000003</c:v>
                </c:pt>
                <c:pt idx="1397">
                  <c:v>-5.6834820000000006</c:v>
                </c:pt>
                <c:pt idx="1398">
                  <c:v>-5.678179000000001</c:v>
                </c:pt>
                <c:pt idx="1399">
                  <c:v>-5.6929010000000009</c:v>
                </c:pt>
                <c:pt idx="1400">
                  <c:v>-5.7000690000000001</c:v>
                </c:pt>
                <c:pt idx="1401">
                  <c:v>-5.6749150000000004</c:v>
                </c:pt>
                <c:pt idx="1402">
                  <c:v>-5.6901619999999999</c:v>
                </c:pt>
                <c:pt idx="1403">
                  <c:v>-5.6857809999999995</c:v>
                </c:pt>
                <c:pt idx="1404">
                  <c:v>-5.7046510000000001</c:v>
                </c:pt>
                <c:pt idx="1405">
                  <c:v>-5.7255739999999999</c:v>
                </c:pt>
                <c:pt idx="1406">
                  <c:v>-5.7374729999999996</c:v>
                </c:pt>
                <c:pt idx="1407">
                  <c:v>-5.7205649999999997</c:v>
                </c:pt>
                <c:pt idx="1408">
                  <c:v>-5.7343790000000006</c:v>
                </c:pt>
                <c:pt idx="1409">
                  <c:v>-5.7420270000000002</c:v>
                </c:pt>
                <c:pt idx="1410">
                  <c:v>-5.7577230000000004</c:v>
                </c:pt>
                <c:pt idx="1411">
                  <c:v>-5.753349</c:v>
                </c:pt>
                <c:pt idx="1412">
                  <c:v>-5.7544719999999998</c:v>
                </c:pt>
                <c:pt idx="1413">
                  <c:v>-5.7647149999999998</c:v>
                </c:pt>
                <c:pt idx="1414">
                  <c:v>-5.7804670000000007</c:v>
                </c:pt>
                <c:pt idx="1415">
                  <c:v>-5.7399680000000011</c:v>
                </c:pt>
                <c:pt idx="1416">
                  <c:v>-5.7578040000000001</c:v>
                </c:pt>
                <c:pt idx="1417">
                  <c:v>-5.7926780000000004</c:v>
                </c:pt>
                <c:pt idx="1418">
                  <c:v>-5.803445</c:v>
                </c:pt>
                <c:pt idx="1419">
                  <c:v>-5.8109760000000001</c:v>
                </c:pt>
                <c:pt idx="1420">
                  <c:v>-5.8151320000000002</c:v>
                </c:pt>
                <c:pt idx="1421">
                  <c:v>-5.822686</c:v>
                </c:pt>
                <c:pt idx="1422">
                  <c:v>-5.8310710000000014</c:v>
                </c:pt>
                <c:pt idx="1423">
                  <c:v>-5.825031000000001</c:v>
                </c:pt>
                <c:pt idx="1424">
                  <c:v>-5.8287320000000005</c:v>
                </c:pt>
                <c:pt idx="1425">
                  <c:v>-5.8433540000000006</c:v>
                </c:pt>
                <c:pt idx="1426">
                  <c:v>-5.8181609999999999</c:v>
                </c:pt>
                <c:pt idx="1427">
                  <c:v>-5.8350860000000004</c:v>
                </c:pt>
                <c:pt idx="1428">
                  <c:v>-5.8583319999999999</c:v>
                </c:pt>
                <c:pt idx="1429">
                  <c:v>-5.8624149999999995</c:v>
                </c:pt>
                <c:pt idx="1430">
                  <c:v>-5.8461870000000005</c:v>
                </c:pt>
                <c:pt idx="1431">
                  <c:v>-5.8617479999999995</c:v>
                </c:pt>
                <c:pt idx="1432">
                  <c:v>-5.8818720000000004</c:v>
                </c:pt>
                <c:pt idx="1433">
                  <c:v>-5.8803180000000008</c:v>
                </c:pt>
                <c:pt idx="1434">
                  <c:v>-5.8889469999999999</c:v>
                </c:pt>
                <c:pt idx="1435">
                  <c:v>-5.8850320000000007</c:v>
                </c:pt>
                <c:pt idx="1436">
                  <c:v>-5.889526</c:v>
                </c:pt>
                <c:pt idx="1437">
                  <c:v>-5.8901820000000003</c:v>
                </c:pt>
                <c:pt idx="1438">
                  <c:v>-5.9089569999999991</c:v>
                </c:pt>
                <c:pt idx="1439">
                  <c:v>-5.9215039999999988</c:v>
                </c:pt>
                <c:pt idx="1440">
                  <c:v>-5.906739</c:v>
                </c:pt>
                <c:pt idx="1441">
                  <c:v>-5.9251389999999997</c:v>
                </c:pt>
                <c:pt idx="1442">
                  <c:v>-5.9264730000000005</c:v>
                </c:pt>
                <c:pt idx="1443">
                  <c:v>-5.9318780000000002</c:v>
                </c:pt>
                <c:pt idx="1444">
                  <c:v>-5.9486740000000005</c:v>
                </c:pt>
                <c:pt idx="1445">
                  <c:v>-5.9347110000000001</c:v>
                </c:pt>
                <c:pt idx="1446">
                  <c:v>-5.9655640000000005</c:v>
                </c:pt>
                <c:pt idx="1447">
                  <c:v>-5.9661939999999998</c:v>
                </c:pt>
                <c:pt idx="1448">
                  <c:v>-5.9737710000000002</c:v>
                </c:pt>
                <c:pt idx="1449">
                  <c:v>-5.9810450000000008</c:v>
                </c:pt>
                <c:pt idx="1450">
                  <c:v>-5.9861339999999998</c:v>
                </c:pt>
                <c:pt idx="1451">
                  <c:v>-5.9942379999999993</c:v>
                </c:pt>
                <c:pt idx="1452">
                  <c:v>-6.000394</c:v>
                </c:pt>
                <c:pt idx="1453">
                  <c:v>-6.0039420000000003</c:v>
                </c:pt>
                <c:pt idx="1454">
                  <c:v>-5.9976110000000009</c:v>
                </c:pt>
                <c:pt idx="1455">
                  <c:v>-6.0027780000000011</c:v>
                </c:pt>
                <c:pt idx="1456">
                  <c:v>-6.0252820000000007</c:v>
                </c:pt>
                <c:pt idx="1457">
                  <c:v>-6.0287470000000001</c:v>
                </c:pt>
                <c:pt idx="1458">
                  <c:v>-6.0405599999999993</c:v>
                </c:pt>
                <c:pt idx="1459">
                  <c:v>-6.0392209999999995</c:v>
                </c:pt>
                <c:pt idx="1460">
                  <c:v>-6.0567169999999999</c:v>
                </c:pt>
                <c:pt idx="1461">
                  <c:v>-6.0640029999999996</c:v>
                </c:pt>
                <c:pt idx="1462">
                  <c:v>-6.0705449999999992</c:v>
                </c:pt>
                <c:pt idx="1463">
                  <c:v>-6.0585919999999991</c:v>
                </c:pt>
                <c:pt idx="1464">
                  <c:v>-6.0608520000000006</c:v>
                </c:pt>
                <c:pt idx="1465">
                  <c:v>-6.0805219999999993</c:v>
                </c:pt>
                <c:pt idx="1466">
                  <c:v>-6.0829719999999998</c:v>
                </c:pt>
                <c:pt idx="1467">
                  <c:v>-6.0943100000000001</c:v>
                </c:pt>
                <c:pt idx="1468">
                  <c:v>-6.090679999999999</c:v>
                </c:pt>
                <c:pt idx="1469">
                  <c:v>-6.1041829999999999</c:v>
                </c:pt>
                <c:pt idx="1470">
                  <c:v>-6.0974649999999997</c:v>
                </c:pt>
              </c:numCache>
            </c:numRef>
          </c:yVal>
        </c:ser>
        <c:ser>
          <c:idx val="3"/>
          <c:order val="3"/>
          <c:tx>
            <c:v>DC ref.  - Z(987.4)</c:v>
          </c:tx>
          <c:spPr>
            <a:ln w="28575">
              <a:noFill/>
            </a:ln>
          </c:spPr>
          <c:xVal>
            <c:numRef>
              <c:f>'Side 1 DC'!$M$31:$M$1544</c:f>
              <c:numCache>
                <c:formatCode>General</c:formatCode>
                <c:ptCount val="1514"/>
                <c:pt idx="0">
                  <c:v>368.577</c:v>
                </c:pt>
                <c:pt idx="1">
                  <c:v>369.39100000000002</c:v>
                </c:pt>
                <c:pt idx="2">
                  <c:v>370.17500000000001</c:v>
                </c:pt>
                <c:pt idx="3">
                  <c:v>370.96499999999997</c:v>
                </c:pt>
                <c:pt idx="4">
                  <c:v>371.77600000000001</c:v>
                </c:pt>
                <c:pt idx="5">
                  <c:v>372.56400000000002</c:v>
                </c:pt>
                <c:pt idx="6">
                  <c:v>373.334</c:v>
                </c:pt>
                <c:pt idx="7">
                  <c:v>374.13299999999998</c:v>
                </c:pt>
                <c:pt idx="8">
                  <c:v>374.92500000000001</c:v>
                </c:pt>
                <c:pt idx="9">
                  <c:v>375.72500000000002</c:v>
                </c:pt>
                <c:pt idx="10">
                  <c:v>376.52199999999999</c:v>
                </c:pt>
                <c:pt idx="11">
                  <c:v>377.31299999999999</c:v>
                </c:pt>
                <c:pt idx="12">
                  <c:v>378.11200000000002</c:v>
                </c:pt>
                <c:pt idx="13">
                  <c:v>378.89499999999998</c:v>
                </c:pt>
                <c:pt idx="14">
                  <c:v>379.69099999999997</c:v>
                </c:pt>
                <c:pt idx="15">
                  <c:v>380.48200000000003</c:v>
                </c:pt>
                <c:pt idx="16">
                  <c:v>381.274</c:v>
                </c:pt>
                <c:pt idx="17">
                  <c:v>382.07600000000002</c:v>
                </c:pt>
                <c:pt idx="18">
                  <c:v>382.87700000000001</c:v>
                </c:pt>
                <c:pt idx="19">
                  <c:v>383.66399999999999</c:v>
                </c:pt>
                <c:pt idx="20">
                  <c:v>384.47800000000001</c:v>
                </c:pt>
                <c:pt idx="21">
                  <c:v>385.26400000000001</c:v>
                </c:pt>
                <c:pt idx="22">
                  <c:v>386.05</c:v>
                </c:pt>
                <c:pt idx="23">
                  <c:v>386.84199999999998</c:v>
                </c:pt>
                <c:pt idx="24">
                  <c:v>387.63</c:v>
                </c:pt>
                <c:pt idx="25">
                  <c:v>388.42500000000001</c:v>
                </c:pt>
                <c:pt idx="26">
                  <c:v>389.226</c:v>
                </c:pt>
                <c:pt idx="27">
                  <c:v>390.00599999999997</c:v>
                </c:pt>
                <c:pt idx="28">
                  <c:v>390.815</c:v>
                </c:pt>
                <c:pt idx="29">
                  <c:v>391.60199999999998</c:v>
                </c:pt>
                <c:pt idx="30">
                  <c:v>392.39600000000002</c:v>
                </c:pt>
                <c:pt idx="31">
                  <c:v>393.202</c:v>
                </c:pt>
                <c:pt idx="32">
                  <c:v>393.98899999999998</c:v>
                </c:pt>
                <c:pt idx="33">
                  <c:v>394.78100000000001</c:v>
                </c:pt>
                <c:pt idx="34">
                  <c:v>395.56099999999998</c:v>
                </c:pt>
                <c:pt idx="35">
                  <c:v>396.36399999999998</c:v>
                </c:pt>
                <c:pt idx="36">
                  <c:v>397.16800000000001</c:v>
                </c:pt>
                <c:pt idx="37">
                  <c:v>397.95400000000001</c:v>
                </c:pt>
                <c:pt idx="38">
                  <c:v>398.75799999999998</c:v>
                </c:pt>
                <c:pt idx="39">
                  <c:v>399.55099999999999</c:v>
                </c:pt>
                <c:pt idx="40">
                  <c:v>400.33100000000002</c:v>
                </c:pt>
                <c:pt idx="41">
                  <c:v>401.13299999999998</c:v>
                </c:pt>
                <c:pt idx="42">
                  <c:v>401.93400000000003</c:v>
                </c:pt>
                <c:pt idx="43">
                  <c:v>402.71800000000002</c:v>
                </c:pt>
                <c:pt idx="44">
                  <c:v>403.51400000000001</c:v>
                </c:pt>
                <c:pt idx="45">
                  <c:v>404.30900000000003</c:v>
                </c:pt>
                <c:pt idx="46">
                  <c:v>405.09</c:v>
                </c:pt>
                <c:pt idx="47">
                  <c:v>405.89299999999997</c:v>
                </c:pt>
                <c:pt idx="48">
                  <c:v>406.68299999999999</c:v>
                </c:pt>
                <c:pt idx="49">
                  <c:v>407.46499999999997</c:v>
                </c:pt>
                <c:pt idx="50">
                  <c:v>408.25599999999997</c:v>
                </c:pt>
                <c:pt idx="51">
                  <c:v>409.05099999999999</c:v>
                </c:pt>
                <c:pt idx="52">
                  <c:v>409.85300000000001</c:v>
                </c:pt>
                <c:pt idx="53">
                  <c:v>410.64400000000001</c:v>
                </c:pt>
                <c:pt idx="54">
                  <c:v>411.45100000000002</c:v>
                </c:pt>
                <c:pt idx="55">
                  <c:v>412.23399999999998</c:v>
                </c:pt>
                <c:pt idx="56">
                  <c:v>413.01600000000002</c:v>
                </c:pt>
                <c:pt idx="57">
                  <c:v>413.80900000000003</c:v>
                </c:pt>
                <c:pt idx="58">
                  <c:v>414.61700000000002</c:v>
                </c:pt>
                <c:pt idx="59">
                  <c:v>415.39</c:v>
                </c:pt>
                <c:pt idx="60">
                  <c:v>416.20400000000001</c:v>
                </c:pt>
                <c:pt idx="61">
                  <c:v>416.99400000000003</c:v>
                </c:pt>
                <c:pt idx="62">
                  <c:v>417.79300000000001</c:v>
                </c:pt>
                <c:pt idx="63">
                  <c:v>418.59699999999998</c:v>
                </c:pt>
                <c:pt idx="64">
                  <c:v>419.39100000000002</c:v>
                </c:pt>
                <c:pt idx="65">
                  <c:v>420.16899999999998</c:v>
                </c:pt>
                <c:pt idx="66">
                  <c:v>420.97500000000002</c:v>
                </c:pt>
                <c:pt idx="67">
                  <c:v>421.74599999999998</c:v>
                </c:pt>
                <c:pt idx="68">
                  <c:v>422.54500000000002</c:v>
                </c:pt>
                <c:pt idx="69">
                  <c:v>423.351</c:v>
                </c:pt>
                <c:pt idx="70">
                  <c:v>424.15</c:v>
                </c:pt>
                <c:pt idx="71">
                  <c:v>424.93200000000002</c:v>
                </c:pt>
                <c:pt idx="72">
                  <c:v>425.73200000000003</c:v>
                </c:pt>
                <c:pt idx="73">
                  <c:v>426.53100000000001</c:v>
                </c:pt>
                <c:pt idx="74">
                  <c:v>427.32299999999998</c:v>
                </c:pt>
                <c:pt idx="75">
                  <c:v>428.10700000000003</c:v>
                </c:pt>
                <c:pt idx="76">
                  <c:v>428.90899999999999</c:v>
                </c:pt>
                <c:pt idx="77">
                  <c:v>429.68900000000002</c:v>
                </c:pt>
                <c:pt idx="78">
                  <c:v>430.47699999999998</c:v>
                </c:pt>
                <c:pt idx="79">
                  <c:v>431.27199999999999</c:v>
                </c:pt>
                <c:pt idx="80">
                  <c:v>432.06099999999998</c:v>
                </c:pt>
                <c:pt idx="81">
                  <c:v>432.85300000000001</c:v>
                </c:pt>
                <c:pt idx="82">
                  <c:v>433.65199999999999</c:v>
                </c:pt>
                <c:pt idx="83">
                  <c:v>434.42700000000002</c:v>
                </c:pt>
                <c:pt idx="84">
                  <c:v>435.22699999999998</c:v>
                </c:pt>
                <c:pt idx="85">
                  <c:v>436.03</c:v>
                </c:pt>
                <c:pt idx="86">
                  <c:v>436.81700000000001</c:v>
                </c:pt>
                <c:pt idx="87">
                  <c:v>437.61200000000002</c:v>
                </c:pt>
                <c:pt idx="88">
                  <c:v>438.404</c:v>
                </c:pt>
                <c:pt idx="89">
                  <c:v>439.19</c:v>
                </c:pt>
                <c:pt idx="90">
                  <c:v>439.97899999999998</c:v>
                </c:pt>
                <c:pt idx="91">
                  <c:v>440.75200000000001</c:v>
                </c:pt>
                <c:pt idx="92">
                  <c:v>441.55599999999998</c:v>
                </c:pt>
                <c:pt idx="93">
                  <c:v>442.34699999999998</c:v>
                </c:pt>
                <c:pt idx="94">
                  <c:v>443.14299999999997</c:v>
                </c:pt>
                <c:pt idx="95">
                  <c:v>443.94400000000002</c:v>
                </c:pt>
                <c:pt idx="96">
                  <c:v>444.74900000000002</c:v>
                </c:pt>
                <c:pt idx="97">
                  <c:v>445.52800000000002</c:v>
                </c:pt>
                <c:pt idx="98">
                  <c:v>446.31599999999997</c:v>
                </c:pt>
                <c:pt idx="99">
                  <c:v>447.09800000000001</c:v>
                </c:pt>
                <c:pt idx="100">
                  <c:v>447.87900000000002</c:v>
                </c:pt>
                <c:pt idx="101">
                  <c:v>448.67200000000003</c:v>
                </c:pt>
                <c:pt idx="102">
                  <c:v>449.47399999999999</c:v>
                </c:pt>
                <c:pt idx="103">
                  <c:v>450.26600000000002</c:v>
                </c:pt>
                <c:pt idx="104">
                  <c:v>451.06799999999998</c:v>
                </c:pt>
                <c:pt idx="105">
                  <c:v>451.851</c:v>
                </c:pt>
                <c:pt idx="106">
                  <c:v>452.65899999999999</c:v>
                </c:pt>
                <c:pt idx="107">
                  <c:v>453.43799999999999</c:v>
                </c:pt>
                <c:pt idx="108">
                  <c:v>454.24900000000002</c:v>
                </c:pt>
                <c:pt idx="109">
                  <c:v>455.03500000000003</c:v>
                </c:pt>
                <c:pt idx="110">
                  <c:v>455.83</c:v>
                </c:pt>
                <c:pt idx="111">
                  <c:v>456.63499999999999</c:v>
                </c:pt>
                <c:pt idx="112">
                  <c:v>457.428</c:v>
                </c:pt>
                <c:pt idx="113">
                  <c:v>458.20100000000002</c:v>
                </c:pt>
                <c:pt idx="114">
                  <c:v>459.00799999999998</c:v>
                </c:pt>
                <c:pt idx="115">
                  <c:v>459.80500000000001</c:v>
                </c:pt>
                <c:pt idx="116">
                  <c:v>460.60599999999999</c:v>
                </c:pt>
                <c:pt idx="117">
                  <c:v>461.40800000000002</c:v>
                </c:pt>
                <c:pt idx="118">
                  <c:v>462.19099999999997</c:v>
                </c:pt>
                <c:pt idx="119">
                  <c:v>462.98500000000001</c:v>
                </c:pt>
                <c:pt idx="120">
                  <c:v>463.78199999999998</c:v>
                </c:pt>
                <c:pt idx="121">
                  <c:v>464.56900000000002</c:v>
                </c:pt>
                <c:pt idx="122">
                  <c:v>465.35899999999998</c:v>
                </c:pt>
                <c:pt idx="123">
                  <c:v>466.15499999999997</c:v>
                </c:pt>
                <c:pt idx="124">
                  <c:v>466.93200000000002</c:v>
                </c:pt>
                <c:pt idx="125">
                  <c:v>467.72500000000002</c:v>
                </c:pt>
                <c:pt idx="126">
                  <c:v>468.52100000000002</c:v>
                </c:pt>
                <c:pt idx="127">
                  <c:v>469.32400000000001</c:v>
                </c:pt>
                <c:pt idx="128">
                  <c:v>470.11799999999999</c:v>
                </c:pt>
                <c:pt idx="129">
                  <c:v>470.91399999999999</c:v>
                </c:pt>
                <c:pt idx="130">
                  <c:v>471.71300000000002</c:v>
                </c:pt>
                <c:pt idx="131">
                  <c:v>472.49200000000002</c:v>
                </c:pt>
                <c:pt idx="132">
                  <c:v>473.267</c:v>
                </c:pt>
                <c:pt idx="133">
                  <c:v>474.07799999999997</c:v>
                </c:pt>
                <c:pt idx="134">
                  <c:v>474.85500000000002</c:v>
                </c:pt>
                <c:pt idx="135">
                  <c:v>475.637</c:v>
                </c:pt>
                <c:pt idx="136">
                  <c:v>476.45</c:v>
                </c:pt>
                <c:pt idx="137">
                  <c:v>477.233</c:v>
                </c:pt>
                <c:pt idx="138">
                  <c:v>478.04500000000002</c:v>
                </c:pt>
                <c:pt idx="139">
                  <c:v>478.83600000000001</c:v>
                </c:pt>
                <c:pt idx="140">
                  <c:v>479.613</c:v>
                </c:pt>
                <c:pt idx="141">
                  <c:v>480.404</c:v>
                </c:pt>
                <c:pt idx="142">
                  <c:v>481.20100000000002</c:v>
                </c:pt>
                <c:pt idx="143">
                  <c:v>481.99200000000002</c:v>
                </c:pt>
                <c:pt idx="144">
                  <c:v>482.78800000000001</c:v>
                </c:pt>
                <c:pt idx="145">
                  <c:v>483.584</c:v>
                </c:pt>
                <c:pt idx="146">
                  <c:v>484.37400000000002</c:v>
                </c:pt>
                <c:pt idx="147">
                  <c:v>485.15600000000001</c:v>
                </c:pt>
                <c:pt idx="148">
                  <c:v>485.947</c:v>
                </c:pt>
                <c:pt idx="149">
                  <c:v>486.755</c:v>
                </c:pt>
                <c:pt idx="150">
                  <c:v>487.55399999999997</c:v>
                </c:pt>
                <c:pt idx="151">
                  <c:v>488.34300000000002</c:v>
                </c:pt>
                <c:pt idx="152">
                  <c:v>489.13299999999998</c:v>
                </c:pt>
                <c:pt idx="153">
                  <c:v>489.916</c:v>
                </c:pt>
                <c:pt idx="154">
                  <c:v>490.726</c:v>
                </c:pt>
                <c:pt idx="155">
                  <c:v>491.50400000000002</c:v>
                </c:pt>
                <c:pt idx="156">
                  <c:v>492.29399999999998</c:v>
                </c:pt>
                <c:pt idx="157">
                  <c:v>493.09800000000001</c:v>
                </c:pt>
                <c:pt idx="158">
                  <c:v>493.88600000000002</c:v>
                </c:pt>
                <c:pt idx="159">
                  <c:v>494.67899999999997</c:v>
                </c:pt>
                <c:pt idx="160">
                  <c:v>495.49299999999999</c:v>
                </c:pt>
                <c:pt idx="161">
                  <c:v>496.28</c:v>
                </c:pt>
                <c:pt idx="162">
                  <c:v>497.07499999999999</c:v>
                </c:pt>
                <c:pt idx="163">
                  <c:v>497.87700000000001</c:v>
                </c:pt>
                <c:pt idx="164">
                  <c:v>498.66699999999997</c:v>
                </c:pt>
                <c:pt idx="165">
                  <c:v>499.45800000000003</c:v>
                </c:pt>
                <c:pt idx="166">
                  <c:v>500.24</c:v>
                </c:pt>
                <c:pt idx="167">
                  <c:v>501.03699999999998</c:v>
                </c:pt>
                <c:pt idx="168">
                  <c:v>501.83</c:v>
                </c:pt>
                <c:pt idx="169">
                  <c:v>502.6</c:v>
                </c:pt>
                <c:pt idx="170">
                  <c:v>503.41699999999997</c:v>
                </c:pt>
                <c:pt idx="171">
                  <c:v>504.214</c:v>
                </c:pt>
                <c:pt idx="172">
                  <c:v>505.00400000000002</c:v>
                </c:pt>
                <c:pt idx="173">
                  <c:v>505.79899999999998</c:v>
                </c:pt>
                <c:pt idx="174">
                  <c:v>506.56200000000001</c:v>
                </c:pt>
                <c:pt idx="175">
                  <c:v>507.358</c:v>
                </c:pt>
                <c:pt idx="176">
                  <c:v>508.15899999999999</c:v>
                </c:pt>
                <c:pt idx="177">
                  <c:v>508.96</c:v>
                </c:pt>
                <c:pt idx="178">
                  <c:v>509.73599999999999</c:v>
                </c:pt>
                <c:pt idx="179">
                  <c:v>510.54500000000002</c:v>
                </c:pt>
                <c:pt idx="180">
                  <c:v>511.33100000000002</c:v>
                </c:pt>
                <c:pt idx="181">
                  <c:v>512.11599999999999</c:v>
                </c:pt>
                <c:pt idx="182">
                  <c:v>512.91399999999999</c:v>
                </c:pt>
                <c:pt idx="183">
                  <c:v>513.70299999999997</c:v>
                </c:pt>
                <c:pt idx="184">
                  <c:v>514.495</c:v>
                </c:pt>
                <c:pt idx="185">
                  <c:v>515.28200000000004</c:v>
                </c:pt>
                <c:pt idx="186">
                  <c:v>516.07000000000005</c:v>
                </c:pt>
                <c:pt idx="187">
                  <c:v>516.87</c:v>
                </c:pt>
                <c:pt idx="188">
                  <c:v>517.64800000000002</c:v>
                </c:pt>
                <c:pt idx="189">
                  <c:v>518.44000000000005</c:v>
                </c:pt>
                <c:pt idx="190">
                  <c:v>519.226</c:v>
                </c:pt>
                <c:pt idx="191">
                  <c:v>520.01700000000005</c:v>
                </c:pt>
                <c:pt idx="192">
                  <c:v>520.83000000000004</c:v>
                </c:pt>
                <c:pt idx="193">
                  <c:v>521.61500000000001</c:v>
                </c:pt>
                <c:pt idx="194">
                  <c:v>522.41099999999994</c:v>
                </c:pt>
                <c:pt idx="195">
                  <c:v>523.20699999999999</c:v>
                </c:pt>
                <c:pt idx="196">
                  <c:v>523.98</c:v>
                </c:pt>
                <c:pt idx="197">
                  <c:v>524.79899999999998</c:v>
                </c:pt>
                <c:pt idx="198">
                  <c:v>525.58100000000002</c:v>
                </c:pt>
                <c:pt idx="199">
                  <c:v>526.36300000000006</c:v>
                </c:pt>
                <c:pt idx="200">
                  <c:v>527.16399999999999</c:v>
                </c:pt>
                <c:pt idx="201">
                  <c:v>527.96199999999999</c:v>
                </c:pt>
                <c:pt idx="202">
                  <c:v>528.76</c:v>
                </c:pt>
                <c:pt idx="203">
                  <c:v>529.54499999999996</c:v>
                </c:pt>
                <c:pt idx="204">
                  <c:v>530.351</c:v>
                </c:pt>
                <c:pt idx="205">
                  <c:v>531.149</c:v>
                </c:pt>
                <c:pt idx="206">
                  <c:v>531.93200000000002</c:v>
                </c:pt>
                <c:pt idx="207">
                  <c:v>532.73099999999999</c:v>
                </c:pt>
                <c:pt idx="208">
                  <c:v>533.50300000000004</c:v>
                </c:pt>
                <c:pt idx="209">
                  <c:v>534.30200000000002</c:v>
                </c:pt>
                <c:pt idx="210">
                  <c:v>535.08900000000006</c:v>
                </c:pt>
                <c:pt idx="211">
                  <c:v>535.9</c:v>
                </c:pt>
                <c:pt idx="212">
                  <c:v>536.66800000000001</c:v>
                </c:pt>
                <c:pt idx="213">
                  <c:v>537.47500000000002</c:v>
                </c:pt>
                <c:pt idx="214">
                  <c:v>538.28200000000004</c:v>
                </c:pt>
                <c:pt idx="215">
                  <c:v>539.05399999999997</c:v>
                </c:pt>
                <c:pt idx="216">
                  <c:v>539.84199999999998</c:v>
                </c:pt>
                <c:pt idx="217">
                  <c:v>540.64099999999996</c:v>
                </c:pt>
                <c:pt idx="218">
                  <c:v>541.42200000000003</c:v>
                </c:pt>
                <c:pt idx="219">
                  <c:v>542.22799999999995</c:v>
                </c:pt>
                <c:pt idx="220">
                  <c:v>542.99800000000005</c:v>
                </c:pt>
                <c:pt idx="221">
                  <c:v>543.81100000000004</c:v>
                </c:pt>
                <c:pt idx="222">
                  <c:v>544.58199999999999</c:v>
                </c:pt>
                <c:pt idx="223">
                  <c:v>545.37099999999998</c:v>
                </c:pt>
                <c:pt idx="224">
                  <c:v>546.17399999999998</c:v>
                </c:pt>
                <c:pt idx="225">
                  <c:v>546.96799999999996</c:v>
                </c:pt>
                <c:pt idx="226">
                  <c:v>547.75300000000004</c:v>
                </c:pt>
                <c:pt idx="227">
                  <c:v>548.55600000000004</c:v>
                </c:pt>
                <c:pt idx="228">
                  <c:v>549.33299999999997</c:v>
                </c:pt>
                <c:pt idx="229">
                  <c:v>550.13599999999997</c:v>
                </c:pt>
                <c:pt idx="230">
                  <c:v>550.923</c:v>
                </c:pt>
                <c:pt idx="231">
                  <c:v>551.71</c:v>
                </c:pt>
                <c:pt idx="232">
                  <c:v>552.49900000000002</c:v>
                </c:pt>
                <c:pt idx="233">
                  <c:v>553.28399999999999</c:v>
                </c:pt>
                <c:pt idx="234">
                  <c:v>554.08799999999997</c:v>
                </c:pt>
                <c:pt idx="235">
                  <c:v>554.89400000000001</c:v>
                </c:pt>
                <c:pt idx="236">
                  <c:v>555.67999999999995</c:v>
                </c:pt>
                <c:pt idx="237">
                  <c:v>556.47799999999995</c:v>
                </c:pt>
                <c:pt idx="238">
                  <c:v>557.25599999999997</c:v>
                </c:pt>
                <c:pt idx="239">
                  <c:v>558.06200000000001</c:v>
                </c:pt>
                <c:pt idx="240">
                  <c:v>558.85900000000004</c:v>
                </c:pt>
                <c:pt idx="241">
                  <c:v>559.649</c:v>
                </c:pt>
                <c:pt idx="242">
                  <c:v>560.43399999999997</c:v>
                </c:pt>
                <c:pt idx="243">
                  <c:v>561.23199999999997</c:v>
                </c:pt>
                <c:pt idx="244">
                  <c:v>562.02</c:v>
                </c:pt>
                <c:pt idx="245">
                  <c:v>562.81899999999996</c:v>
                </c:pt>
                <c:pt idx="246">
                  <c:v>563.61500000000001</c:v>
                </c:pt>
                <c:pt idx="247">
                  <c:v>564.40300000000002</c:v>
                </c:pt>
                <c:pt idx="248">
                  <c:v>565.20899999999995</c:v>
                </c:pt>
                <c:pt idx="249">
                  <c:v>565.99699999999996</c:v>
                </c:pt>
                <c:pt idx="250">
                  <c:v>566.78399999999999</c:v>
                </c:pt>
                <c:pt idx="251">
                  <c:v>567.58600000000001</c:v>
                </c:pt>
                <c:pt idx="252">
                  <c:v>568.37599999999998</c:v>
                </c:pt>
                <c:pt idx="253">
                  <c:v>569.16800000000001</c:v>
                </c:pt>
                <c:pt idx="254">
                  <c:v>569.96699999999998</c:v>
                </c:pt>
                <c:pt idx="255">
                  <c:v>570.76</c:v>
                </c:pt>
                <c:pt idx="256">
                  <c:v>571.55399999999997</c:v>
                </c:pt>
                <c:pt idx="257">
                  <c:v>572.34500000000003</c:v>
                </c:pt>
                <c:pt idx="258">
                  <c:v>573.13800000000003</c:v>
                </c:pt>
                <c:pt idx="259">
                  <c:v>573.93499999999995</c:v>
                </c:pt>
                <c:pt idx="260">
                  <c:v>574.71600000000001</c:v>
                </c:pt>
                <c:pt idx="261">
                  <c:v>575.51800000000003</c:v>
                </c:pt>
                <c:pt idx="262">
                  <c:v>576.30799999999999</c:v>
                </c:pt>
                <c:pt idx="263">
                  <c:v>577.10299999999995</c:v>
                </c:pt>
                <c:pt idx="264">
                  <c:v>577.89</c:v>
                </c:pt>
                <c:pt idx="265">
                  <c:v>578.68200000000002</c:v>
                </c:pt>
                <c:pt idx="266">
                  <c:v>579.45600000000002</c:v>
                </c:pt>
                <c:pt idx="267">
                  <c:v>580.27200000000005</c:v>
                </c:pt>
                <c:pt idx="268">
                  <c:v>581.06500000000005</c:v>
                </c:pt>
                <c:pt idx="269">
                  <c:v>581.85299999999995</c:v>
                </c:pt>
                <c:pt idx="270">
                  <c:v>582.64099999999996</c:v>
                </c:pt>
                <c:pt idx="271">
                  <c:v>583.43100000000004</c:v>
                </c:pt>
                <c:pt idx="272">
                  <c:v>584.20899999999995</c:v>
                </c:pt>
                <c:pt idx="273">
                  <c:v>585.02</c:v>
                </c:pt>
                <c:pt idx="274">
                  <c:v>585.79399999999998</c:v>
                </c:pt>
                <c:pt idx="275">
                  <c:v>586.601</c:v>
                </c:pt>
                <c:pt idx="276">
                  <c:v>587.37800000000004</c:v>
                </c:pt>
                <c:pt idx="277">
                  <c:v>588.16800000000001</c:v>
                </c:pt>
                <c:pt idx="278">
                  <c:v>588.98099999999999</c:v>
                </c:pt>
                <c:pt idx="279">
                  <c:v>589.76300000000003</c:v>
                </c:pt>
                <c:pt idx="280">
                  <c:v>590.54899999999998</c:v>
                </c:pt>
                <c:pt idx="281">
                  <c:v>591.34900000000005</c:v>
                </c:pt>
                <c:pt idx="282">
                  <c:v>592.13300000000004</c:v>
                </c:pt>
                <c:pt idx="283">
                  <c:v>592.94299999999998</c:v>
                </c:pt>
                <c:pt idx="284">
                  <c:v>593.72199999999998</c:v>
                </c:pt>
                <c:pt idx="285">
                  <c:v>594.51800000000003</c:v>
                </c:pt>
                <c:pt idx="286">
                  <c:v>595.32100000000003</c:v>
                </c:pt>
                <c:pt idx="287">
                  <c:v>596.10599999999999</c:v>
                </c:pt>
                <c:pt idx="288">
                  <c:v>596.90700000000004</c:v>
                </c:pt>
                <c:pt idx="289">
                  <c:v>597.70299999999997</c:v>
                </c:pt>
                <c:pt idx="290">
                  <c:v>598.49199999999996</c:v>
                </c:pt>
                <c:pt idx="291">
                  <c:v>599.29100000000005</c:v>
                </c:pt>
                <c:pt idx="292">
                  <c:v>600.07799999999997</c:v>
                </c:pt>
                <c:pt idx="293">
                  <c:v>600.87400000000002</c:v>
                </c:pt>
                <c:pt idx="294">
                  <c:v>601.67100000000005</c:v>
                </c:pt>
                <c:pt idx="295">
                  <c:v>602.46600000000001</c:v>
                </c:pt>
                <c:pt idx="296">
                  <c:v>603.26499999999999</c:v>
                </c:pt>
                <c:pt idx="297">
                  <c:v>604.077</c:v>
                </c:pt>
                <c:pt idx="298">
                  <c:v>604.86199999999997</c:v>
                </c:pt>
                <c:pt idx="299">
                  <c:v>605.66700000000003</c:v>
                </c:pt>
                <c:pt idx="300">
                  <c:v>606.45600000000002</c:v>
                </c:pt>
                <c:pt idx="301">
                  <c:v>607.24900000000002</c:v>
                </c:pt>
                <c:pt idx="302">
                  <c:v>608.05100000000004</c:v>
                </c:pt>
                <c:pt idx="303">
                  <c:v>608.84199999999998</c:v>
                </c:pt>
                <c:pt idx="304">
                  <c:v>609.62800000000004</c:v>
                </c:pt>
                <c:pt idx="305">
                  <c:v>610.43600000000004</c:v>
                </c:pt>
                <c:pt idx="306">
                  <c:v>611.20500000000004</c:v>
                </c:pt>
                <c:pt idx="307">
                  <c:v>612.01499999999999</c:v>
                </c:pt>
                <c:pt idx="308">
                  <c:v>612.79499999999996</c:v>
                </c:pt>
                <c:pt idx="309">
                  <c:v>613.601</c:v>
                </c:pt>
                <c:pt idx="310">
                  <c:v>614.39499999999998</c:v>
                </c:pt>
                <c:pt idx="311">
                  <c:v>615.17600000000004</c:v>
                </c:pt>
                <c:pt idx="312">
                  <c:v>615.97199999999998</c:v>
                </c:pt>
                <c:pt idx="313">
                  <c:v>616.76400000000001</c:v>
                </c:pt>
                <c:pt idx="314">
                  <c:v>617.54200000000003</c:v>
                </c:pt>
                <c:pt idx="315">
                  <c:v>618.34199999999998</c:v>
                </c:pt>
                <c:pt idx="316">
                  <c:v>619.13900000000001</c:v>
                </c:pt>
                <c:pt idx="317">
                  <c:v>619.92999999999995</c:v>
                </c:pt>
                <c:pt idx="318">
                  <c:v>620.71</c:v>
                </c:pt>
                <c:pt idx="319">
                  <c:v>621.50699999999995</c:v>
                </c:pt>
                <c:pt idx="320">
                  <c:v>622.30799999999999</c:v>
                </c:pt>
                <c:pt idx="321">
                  <c:v>623.101</c:v>
                </c:pt>
                <c:pt idx="322">
                  <c:v>623.89099999999996</c:v>
                </c:pt>
                <c:pt idx="323">
                  <c:v>624.67200000000003</c:v>
                </c:pt>
                <c:pt idx="324">
                  <c:v>625.46199999999999</c:v>
                </c:pt>
                <c:pt idx="325">
                  <c:v>626.25</c:v>
                </c:pt>
                <c:pt idx="326">
                  <c:v>627.04999999999995</c:v>
                </c:pt>
                <c:pt idx="327">
                  <c:v>627.82600000000002</c:v>
                </c:pt>
                <c:pt idx="328">
                  <c:v>628.61800000000005</c:v>
                </c:pt>
                <c:pt idx="329">
                  <c:v>629.41800000000001</c:v>
                </c:pt>
                <c:pt idx="330">
                  <c:v>630.20699999999999</c:v>
                </c:pt>
                <c:pt idx="331">
                  <c:v>631.01599999999996</c:v>
                </c:pt>
                <c:pt idx="332">
                  <c:v>631.82399999999996</c:v>
                </c:pt>
                <c:pt idx="333">
                  <c:v>632.577</c:v>
                </c:pt>
                <c:pt idx="334">
                  <c:v>633.39099999999996</c:v>
                </c:pt>
                <c:pt idx="335">
                  <c:v>634.18100000000004</c:v>
                </c:pt>
                <c:pt idx="336">
                  <c:v>634.96799999999996</c:v>
                </c:pt>
                <c:pt idx="337">
                  <c:v>635.75800000000004</c:v>
                </c:pt>
                <c:pt idx="338">
                  <c:v>636.56600000000003</c:v>
                </c:pt>
                <c:pt idx="339">
                  <c:v>637.36</c:v>
                </c:pt>
                <c:pt idx="340">
                  <c:v>638.13199999999995</c:v>
                </c:pt>
                <c:pt idx="341">
                  <c:v>638.94100000000003</c:v>
                </c:pt>
                <c:pt idx="342">
                  <c:v>639.74900000000002</c:v>
                </c:pt>
                <c:pt idx="343">
                  <c:v>640.54499999999996</c:v>
                </c:pt>
                <c:pt idx="344">
                  <c:v>641.34400000000005</c:v>
                </c:pt>
                <c:pt idx="345">
                  <c:v>642.12</c:v>
                </c:pt>
                <c:pt idx="346">
                  <c:v>642.91</c:v>
                </c:pt>
                <c:pt idx="347">
                  <c:v>643.69799999999998</c:v>
                </c:pt>
                <c:pt idx="348">
                  <c:v>644.48599999999999</c:v>
                </c:pt>
                <c:pt idx="349">
                  <c:v>645.28</c:v>
                </c:pt>
                <c:pt idx="350">
                  <c:v>646.06600000000003</c:v>
                </c:pt>
                <c:pt idx="351">
                  <c:v>646.86500000000001</c:v>
                </c:pt>
                <c:pt idx="352">
                  <c:v>647.63699999999994</c:v>
                </c:pt>
                <c:pt idx="353">
                  <c:v>648.45500000000004</c:v>
                </c:pt>
                <c:pt idx="354">
                  <c:v>649.24400000000003</c:v>
                </c:pt>
                <c:pt idx="355">
                  <c:v>650.029</c:v>
                </c:pt>
                <c:pt idx="356">
                  <c:v>650.81799999999998</c:v>
                </c:pt>
                <c:pt idx="357">
                  <c:v>651.58900000000006</c:v>
                </c:pt>
                <c:pt idx="358">
                  <c:v>652.38499999999999</c:v>
                </c:pt>
                <c:pt idx="359">
                  <c:v>653.18299999999999</c:v>
                </c:pt>
                <c:pt idx="360">
                  <c:v>653.96500000000003</c:v>
                </c:pt>
                <c:pt idx="361">
                  <c:v>654.75800000000004</c:v>
                </c:pt>
                <c:pt idx="362">
                  <c:v>655.548</c:v>
                </c:pt>
                <c:pt idx="363">
                  <c:v>656.33399999999995</c:v>
                </c:pt>
                <c:pt idx="364">
                  <c:v>657.15300000000002</c:v>
                </c:pt>
                <c:pt idx="365">
                  <c:v>657.94799999999998</c:v>
                </c:pt>
                <c:pt idx="366">
                  <c:v>658.74199999999996</c:v>
                </c:pt>
                <c:pt idx="367">
                  <c:v>659.51300000000003</c:v>
                </c:pt>
                <c:pt idx="368">
                  <c:v>660.30100000000004</c:v>
                </c:pt>
                <c:pt idx="369">
                  <c:v>661.10400000000004</c:v>
                </c:pt>
                <c:pt idx="370">
                  <c:v>661.88</c:v>
                </c:pt>
                <c:pt idx="371">
                  <c:v>662.66</c:v>
                </c:pt>
                <c:pt idx="372">
                  <c:v>663.47400000000005</c:v>
                </c:pt>
                <c:pt idx="373">
                  <c:v>664.26800000000003</c:v>
                </c:pt>
                <c:pt idx="374">
                  <c:v>665.05399999999997</c:v>
                </c:pt>
                <c:pt idx="375">
                  <c:v>665.84</c:v>
                </c:pt>
                <c:pt idx="376">
                  <c:v>666.64300000000003</c:v>
                </c:pt>
                <c:pt idx="377">
                  <c:v>667.43600000000004</c:v>
                </c:pt>
                <c:pt idx="378">
                  <c:v>668.21600000000001</c:v>
                </c:pt>
                <c:pt idx="379">
                  <c:v>669.01</c:v>
                </c:pt>
                <c:pt idx="380">
                  <c:v>669.80799999999999</c:v>
                </c:pt>
                <c:pt idx="381">
                  <c:v>670.59500000000003</c:v>
                </c:pt>
                <c:pt idx="382">
                  <c:v>671.37699999999995</c:v>
                </c:pt>
                <c:pt idx="383">
                  <c:v>672.19299999999998</c:v>
                </c:pt>
                <c:pt idx="384">
                  <c:v>672.96900000000005</c:v>
                </c:pt>
                <c:pt idx="385">
                  <c:v>673.79600000000005</c:v>
                </c:pt>
                <c:pt idx="386">
                  <c:v>674.59</c:v>
                </c:pt>
                <c:pt idx="387">
                  <c:v>675.39</c:v>
                </c:pt>
                <c:pt idx="388">
                  <c:v>676.18399999999997</c:v>
                </c:pt>
                <c:pt idx="389">
                  <c:v>676.97799999999995</c:v>
                </c:pt>
                <c:pt idx="390">
                  <c:v>677.76300000000003</c:v>
                </c:pt>
                <c:pt idx="391">
                  <c:v>678.548</c:v>
                </c:pt>
                <c:pt idx="392">
                  <c:v>679.33699999999999</c:v>
                </c:pt>
                <c:pt idx="393">
                  <c:v>680.13900000000001</c:v>
                </c:pt>
                <c:pt idx="394">
                  <c:v>680.91899999999998</c:v>
                </c:pt>
                <c:pt idx="395">
                  <c:v>681.72500000000002</c:v>
                </c:pt>
                <c:pt idx="396">
                  <c:v>682.51700000000005</c:v>
                </c:pt>
                <c:pt idx="397">
                  <c:v>683.29399999999998</c:v>
                </c:pt>
                <c:pt idx="398">
                  <c:v>684.09199999999998</c:v>
                </c:pt>
                <c:pt idx="399">
                  <c:v>684.91300000000001</c:v>
                </c:pt>
                <c:pt idx="400">
                  <c:v>685.67100000000005</c:v>
                </c:pt>
                <c:pt idx="401">
                  <c:v>686.47500000000002</c:v>
                </c:pt>
                <c:pt idx="402">
                  <c:v>687.24599999999998</c:v>
                </c:pt>
                <c:pt idx="403">
                  <c:v>688.03599999999994</c:v>
                </c:pt>
                <c:pt idx="404">
                  <c:v>688.82399999999996</c:v>
                </c:pt>
                <c:pt idx="405">
                  <c:v>689.61199999999997</c:v>
                </c:pt>
                <c:pt idx="406">
                  <c:v>690.42200000000003</c:v>
                </c:pt>
                <c:pt idx="407">
                  <c:v>691.22500000000002</c:v>
                </c:pt>
                <c:pt idx="408">
                  <c:v>691.99900000000002</c:v>
                </c:pt>
                <c:pt idx="409">
                  <c:v>692.78700000000003</c:v>
                </c:pt>
                <c:pt idx="410">
                  <c:v>693.58299999999997</c:v>
                </c:pt>
                <c:pt idx="411">
                  <c:v>694.37099999999998</c:v>
                </c:pt>
                <c:pt idx="412">
                  <c:v>695.15499999999997</c:v>
                </c:pt>
                <c:pt idx="413">
                  <c:v>695.96699999999998</c:v>
                </c:pt>
                <c:pt idx="414">
                  <c:v>696.74400000000003</c:v>
                </c:pt>
                <c:pt idx="415">
                  <c:v>697.53700000000003</c:v>
                </c:pt>
                <c:pt idx="416">
                  <c:v>698.322</c:v>
                </c:pt>
                <c:pt idx="417">
                  <c:v>699.13099999999997</c:v>
                </c:pt>
                <c:pt idx="418">
                  <c:v>699.91099999999994</c:v>
                </c:pt>
                <c:pt idx="419">
                  <c:v>700.70799999999997</c:v>
                </c:pt>
                <c:pt idx="420">
                  <c:v>701.51199999999994</c:v>
                </c:pt>
                <c:pt idx="421">
                  <c:v>702.29899999999998</c:v>
                </c:pt>
                <c:pt idx="422">
                  <c:v>703.09500000000003</c:v>
                </c:pt>
                <c:pt idx="423">
                  <c:v>703.89599999999996</c:v>
                </c:pt>
                <c:pt idx="424">
                  <c:v>704.65599999999995</c:v>
                </c:pt>
                <c:pt idx="425">
                  <c:v>705.45399999999995</c:v>
                </c:pt>
                <c:pt idx="426">
                  <c:v>706.25</c:v>
                </c:pt>
                <c:pt idx="427">
                  <c:v>707.04499999999996</c:v>
                </c:pt>
                <c:pt idx="428">
                  <c:v>707.82899999999995</c:v>
                </c:pt>
                <c:pt idx="429">
                  <c:v>708.64700000000005</c:v>
                </c:pt>
                <c:pt idx="430">
                  <c:v>709.43799999999999</c:v>
                </c:pt>
                <c:pt idx="431">
                  <c:v>710.21600000000001</c:v>
                </c:pt>
                <c:pt idx="432">
                  <c:v>711.01499999999999</c:v>
                </c:pt>
                <c:pt idx="433">
                  <c:v>711.827</c:v>
                </c:pt>
                <c:pt idx="434">
                  <c:v>712.60599999999999</c:v>
                </c:pt>
                <c:pt idx="435">
                  <c:v>713.41099999999994</c:v>
                </c:pt>
                <c:pt idx="436">
                  <c:v>714.18600000000004</c:v>
                </c:pt>
                <c:pt idx="437">
                  <c:v>714.98500000000001</c:v>
                </c:pt>
                <c:pt idx="438">
                  <c:v>715.77099999999996</c:v>
                </c:pt>
                <c:pt idx="439">
                  <c:v>716.57799999999997</c:v>
                </c:pt>
                <c:pt idx="440">
                  <c:v>717.36800000000005</c:v>
                </c:pt>
                <c:pt idx="441">
                  <c:v>718.16600000000005</c:v>
                </c:pt>
                <c:pt idx="442">
                  <c:v>718.947</c:v>
                </c:pt>
                <c:pt idx="443">
                  <c:v>719.73800000000006</c:v>
                </c:pt>
                <c:pt idx="444">
                  <c:v>720.52300000000002</c:v>
                </c:pt>
                <c:pt idx="445">
                  <c:v>721.33299999999997</c:v>
                </c:pt>
                <c:pt idx="446">
                  <c:v>722.101</c:v>
                </c:pt>
                <c:pt idx="447">
                  <c:v>722.923</c:v>
                </c:pt>
                <c:pt idx="448">
                  <c:v>723.69299999999998</c:v>
                </c:pt>
                <c:pt idx="449">
                  <c:v>724.49800000000005</c:v>
                </c:pt>
                <c:pt idx="450">
                  <c:v>725.29200000000003</c:v>
                </c:pt>
                <c:pt idx="451">
                  <c:v>726.08900000000006</c:v>
                </c:pt>
                <c:pt idx="452">
                  <c:v>726.875</c:v>
                </c:pt>
                <c:pt idx="453">
                  <c:v>727.65499999999997</c:v>
                </c:pt>
                <c:pt idx="454">
                  <c:v>728.45100000000002</c:v>
                </c:pt>
                <c:pt idx="455">
                  <c:v>729.25300000000004</c:v>
                </c:pt>
                <c:pt idx="456">
                  <c:v>730.04700000000003</c:v>
                </c:pt>
                <c:pt idx="457">
                  <c:v>730.83500000000004</c:v>
                </c:pt>
                <c:pt idx="458">
                  <c:v>731.60699999999997</c:v>
                </c:pt>
                <c:pt idx="459">
                  <c:v>732.40300000000002</c:v>
                </c:pt>
                <c:pt idx="460">
                  <c:v>733.2</c:v>
                </c:pt>
                <c:pt idx="461">
                  <c:v>734.00099999999998</c:v>
                </c:pt>
                <c:pt idx="462">
                  <c:v>734.77</c:v>
                </c:pt>
                <c:pt idx="463">
                  <c:v>735.58600000000001</c:v>
                </c:pt>
                <c:pt idx="464">
                  <c:v>736.37900000000002</c:v>
                </c:pt>
                <c:pt idx="465">
                  <c:v>737.14200000000005</c:v>
                </c:pt>
                <c:pt idx="466">
                  <c:v>737.95799999999997</c:v>
                </c:pt>
                <c:pt idx="467">
                  <c:v>738.74300000000005</c:v>
                </c:pt>
                <c:pt idx="468">
                  <c:v>739.52700000000004</c:v>
                </c:pt>
                <c:pt idx="469">
                  <c:v>740.32899999999995</c:v>
                </c:pt>
                <c:pt idx="470">
                  <c:v>741.11400000000003</c:v>
                </c:pt>
                <c:pt idx="471">
                  <c:v>741.91300000000001</c:v>
                </c:pt>
                <c:pt idx="472">
                  <c:v>742.69399999999996</c:v>
                </c:pt>
                <c:pt idx="473">
                  <c:v>743.49900000000002</c:v>
                </c:pt>
                <c:pt idx="474">
                  <c:v>744.28800000000001</c:v>
                </c:pt>
                <c:pt idx="475">
                  <c:v>745.07299999999998</c:v>
                </c:pt>
                <c:pt idx="476">
                  <c:v>745.87699999999995</c:v>
                </c:pt>
                <c:pt idx="477">
                  <c:v>746.67</c:v>
                </c:pt>
                <c:pt idx="478">
                  <c:v>747.45600000000002</c:v>
                </c:pt>
                <c:pt idx="479">
                  <c:v>748.26199999999994</c:v>
                </c:pt>
                <c:pt idx="480">
                  <c:v>749.04700000000003</c:v>
                </c:pt>
                <c:pt idx="481">
                  <c:v>749.85500000000002</c:v>
                </c:pt>
                <c:pt idx="482">
                  <c:v>750.64499999999998</c:v>
                </c:pt>
                <c:pt idx="483">
                  <c:v>751.44299999999998</c:v>
                </c:pt>
                <c:pt idx="484">
                  <c:v>752.23800000000006</c:v>
                </c:pt>
                <c:pt idx="485">
                  <c:v>753.029</c:v>
                </c:pt>
                <c:pt idx="486">
                  <c:v>753.81</c:v>
                </c:pt>
                <c:pt idx="487">
                  <c:v>754.60299999999995</c:v>
                </c:pt>
                <c:pt idx="488">
                  <c:v>755.38300000000004</c:v>
                </c:pt>
                <c:pt idx="489">
                  <c:v>756.18899999999996</c:v>
                </c:pt>
                <c:pt idx="490">
                  <c:v>756.99</c:v>
                </c:pt>
                <c:pt idx="491">
                  <c:v>757.78399999999999</c:v>
                </c:pt>
                <c:pt idx="492">
                  <c:v>758.56600000000003</c:v>
                </c:pt>
                <c:pt idx="493">
                  <c:v>759.35699999999997</c:v>
                </c:pt>
                <c:pt idx="494">
                  <c:v>760.13199999999995</c:v>
                </c:pt>
                <c:pt idx="495">
                  <c:v>760.94500000000005</c:v>
                </c:pt>
                <c:pt idx="496">
                  <c:v>761.71900000000005</c:v>
                </c:pt>
                <c:pt idx="497">
                  <c:v>762.524</c:v>
                </c:pt>
                <c:pt idx="498">
                  <c:v>763.322</c:v>
                </c:pt>
                <c:pt idx="499">
                  <c:v>764.09900000000005</c:v>
                </c:pt>
                <c:pt idx="500">
                  <c:v>764.90099999999995</c:v>
                </c:pt>
                <c:pt idx="501">
                  <c:v>765.702</c:v>
                </c:pt>
                <c:pt idx="502">
                  <c:v>766.48</c:v>
                </c:pt>
                <c:pt idx="503">
                  <c:v>767.27700000000004</c:v>
                </c:pt>
                <c:pt idx="504">
                  <c:v>768.08299999999997</c:v>
                </c:pt>
                <c:pt idx="505">
                  <c:v>768.86</c:v>
                </c:pt>
                <c:pt idx="506">
                  <c:v>769.65800000000002</c:v>
                </c:pt>
                <c:pt idx="507">
                  <c:v>770.43499999999995</c:v>
                </c:pt>
                <c:pt idx="508">
                  <c:v>771.22400000000005</c:v>
                </c:pt>
                <c:pt idx="509">
                  <c:v>772.01599999999996</c:v>
                </c:pt>
                <c:pt idx="510">
                  <c:v>772.80499999999995</c:v>
                </c:pt>
                <c:pt idx="511">
                  <c:v>773.60900000000004</c:v>
                </c:pt>
                <c:pt idx="512">
                  <c:v>774.39599999999996</c:v>
                </c:pt>
                <c:pt idx="513">
                  <c:v>775.202</c:v>
                </c:pt>
                <c:pt idx="514">
                  <c:v>776.00900000000001</c:v>
                </c:pt>
                <c:pt idx="515">
                  <c:v>776.803</c:v>
                </c:pt>
                <c:pt idx="516">
                  <c:v>777.57399999999996</c:v>
                </c:pt>
                <c:pt idx="517">
                  <c:v>778.37599999999998</c:v>
                </c:pt>
                <c:pt idx="518">
                  <c:v>779.17</c:v>
                </c:pt>
                <c:pt idx="519">
                  <c:v>779.971</c:v>
                </c:pt>
                <c:pt idx="520">
                  <c:v>780.76199999999994</c:v>
                </c:pt>
                <c:pt idx="521">
                  <c:v>781.55499999999995</c:v>
                </c:pt>
                <c:pt idx="522">
                  <c:v>782.33900000000006</c:v>
                </c:pt>
                <c:pt idx="523">
                  <c:v>783.15800000000002</c:v>
                </c:pt>
                <c:pt idx="524">
                  <c:v>783.96100000000001</c:v>
                </c:pt>
                <c:pt idx="525">
                  <c:v>784.76099999999997</c:v>
                </c:pt>
                <c:pt idx="526">
                  <c:v>785.553</c:v>
                </c:pt>
                <c:pt idx="527">
                  <c:v>786.34</c:v>
                </c:pt>
                <c:pt idx="528">
                  <c:v>787.12199999999996</c:v>
                </c:pt>
                <c:pt idx="529">
                  <c:v>787.93</c:v>
                </c:pt>
                <c:pt idx="530">
                  <c:v>788.70699999999999</c:v>
                </c:pt>
                <c:pt idx="531">
                  <c:v>789.49900000000002</c:v>
                </c:pt>
                <c:pt idx="532">
                  <c:v>790.30399999999997</c:v>
                </c:pt>
                <c:pt idx="533">
                  <c:v>791.09299999999996</c:v>
                </c:pt>
                <c:pt idx="534">
                  <c:v>791.87900000000002</c:v>
                </c:pt>
                <c:pt idx="535">
                  <c:v>792.69200000000001</c:v>
                </c:pt>
                <c:pt idx="536">
                  <c:v>793.47799999999995</c:v>
                </c:pt>
                <c:pt idx="537">
                  <c:v>794.25900000000001</c:v>
                </c:pt>
                <c:pt idx="538">
                  <c:v>795.072</c:v>
                </c:pt>
                <c:pt idx="539">
                  <c:v>795.84500000000003</c:v>
                </c:pt>
                <c:pt idx="540">
                  <c:v>796.625</c:v>
                </c:pt>
                <c:pt idx="541">
                  <c:v>797.42600000000004</c:v>
                </c:pt>
                <c:pt idx="542">
                  <c:v>798.20399999999995</c:v>
                </c:pt>
                <c:pt idx="543">
                  <c:v>798.99599999999998</c:v>
                </c:pt>
                <c:pt idx="544">
                  <c:v>799.79399999999998</c:v>
                </c:pt>
                <c:pt idx="545">
                  <c:v>800.59299999999996</c:v>
                </c:pt>
                <c:pt idx="546">
                  <c:v>801.39599999999996</c:v>
                </c:pt>
                <c:pt idx="547">
                  <c:v>802.19799999999998</c:v>
                </c:pt>
                <c:pt idx="548">
                  <c:v>803.00099999999998</c:v>
                </c:pt>
                <c:pt idx="549">
                  <c:v>803.78</c:v>
                </c:pt>
                <c:pt idx="550">
                  <c:v>804.55499999999995</c:v>
                </c:pt>
                <c:pt idx="551">
                  <c:v>805.34900000000005</c:v>
                </c:pt>
                <c:pt idx="552">
                  <c:v>806.15300000000002</c:v>
                </c:pt>
                <c:pt idx="553">
                  <c:v>806.93600000000004</c:v>
                </c:pt>
                <c:pt idx="554">
                  <c:v>807.74099999999999</c:v>
                </c:pt>
                <c:pt idx="555">
                  <c:v>808.54200000000003</c:v>
                </c:pt>
                <c:pt idx="556">
                  <c:v>809.30899999999997</c:v>
                </c:pt>
                <c:pt idx="557">
                  <c:v>810.12400000000002</c:v>
                </c:pt>
                <c:pt idx="558">
                  <c:v>810.91700000000003</c:v>
                </c:pt>
                <c:pt idx="559">
                  <c:v>811.70699999999999</c:v>
                </c:pt>
                <c:pt idx="560">
                  <c:v>812.49599999999998</c:v>
                </c:pt>
                <c:pt idx="561">
                  <c:v>813.27599999999995</c:v>
                </c:pt>
                <c:pt idx="562">
                  <c:v>814.07600000000002</c:v>
                </c:pt>
                <c:pt idx="563">
                  <c:v>814.86199999999997</c:v>
                </c:pt>
                <c:pt idx="564">
                  <c:v>815.64099999999996</c:v>
                </c:pt>
                <c:pt idx="565">
                  <c:v>816.43899999999996</c:v>
                </c:pt>
                <c:pt idx="566">
                  <c:v>817.23299999999995</c:v>
                </c:pt>
                <c:pt idx="567">
                  <c:v>818.04</c:v>
                </c:pt>
                <c:pt idx="568">
                  <c:v>818.83699999999999</c:v>
                </c:pt>
                <c:pt idx="569">
                  <c:v>819.63300000000004</c:v>
                </c:pt>
                <c:pt idx="570">
                  <c:v>820.43200000000002</c:v>
                </c:pt>
                <c:pt idx="571">
                  <c:v>821.21500000000003</c:v>
                </c:pt>
                <c:pt idx="572">
                  <c:v>822.02599999999995</c:v>
                </c:pt>
                <c:pt idx="573">
                  <c:v>822.80899999999997</c:v>
                </c:pt>
                <c:pt idx="574">
                  <c:v>823.58900000000006</c:v>
                </c:pt>
                <c:pt idx="575">
                  <c:v>824.38900000000001</c:v>
                </c:pt>
                <c:pt idx="576">
                  <c:v>825.173</c:v>
                </c:pt>
                <c:pt idx="577">
                  <c:v>825.97500000000002</c:v>
                </c:pt>
                <c:pt idx="578">
                  <c:v>826.76900000000001</c:v>
                </c:pt>
                <c:pt idx="579">
                  <c:v>827.57</c:v>
                </c:pt>
                <c:pt idx="580">
                  <c:v>828.36300000000006</c:v>
                </c:pt>
                <c:pt idx="581">
                  <c:v>829.16899999999998</c:v>
                </c:pt>
                <c:pt idx="582">
                  <c:v>829.95</c:v>
                </c:pt>
                <c:pt idx="583">
                  <c:v>830.73199999999997</c:v>
                </c:pt>
                <c:pt idx="584">
                  <c:v>831.52800000000002</c:v>
                </c:pt>
                <c:pt idx="585">
                  <c:v>832.31200000000001</c:v>
                </c:pt>
                <c:pt idx="586">
                  <c:v>833.10500000000002</c:v>
                </c:pt>
                <c:pt idx="587">
                  <c:v>833.89800000000002</c:v>
                </c:pt>
                <c:pt idx="588">
                  <c:v>834.68700000000001</c:v>
                </c:pt>
                <c:pt idx="589">
                  <c:v>835.50400000000002</c:v>
                </c:pt>
                <c:pt idx="590">
                  <c:v>836.26099999999997</c:v>
                </c:pt>
                <c:pt idx="591">
                  <c:v>837.07600000000002</c:v>
                </c:pt>
                <c:pt idx="592">
                  <c:v>837.87199999999996</c:v>
                </c:pt>
                <c:pt idx="593">
                  <c:v>838.64599999999996</c:v>
                </c:pt>
                <c:pt idx="594">
                  <c:v>839.44100000000003</c:v>
                </c:pt>
                <c:pt idx="595">
                  <c:v>840.22</c:v>
                </c:pt>
                <c:pt idx="596">
                  <c:v>841.01400000000001</c:v>
                </c:pt>
                <c:pt idx="597">
                  <c:v>841.79600000000005</c:v>
                </c:pt>
                <c:pt idx="598">
                  <c:v>842.58199999999999</c:v>
                </c:pt>
                <c:pt idx="599">
                  <c:v>843.35299999999995</c:v>
                </c:pt>
                <c:pt idx="600">
                  <c:v>844.16499999999996</c:v>
                </c:pt>
                <c:pt idx="601">
                  <c:v>844.95399999999995</c:v>
                </c:pt>
                <c:pt idx="602">
                  <c:v>845.73800000000006</c:v>
                </c:pt>
                <c:pt idx="603">
                  <c:v>846.53599999999994</c:v>
                </c:pt>
                <c:pt idx="604">
                  <c:v>847.33</c:v>
                </c:pt>
                <c:pt idx="605">
                  <c:v>848.12800000000004</c:v>
                </c:pt>
                <c:pt idx="606">
                  <c:v>848.92700000000002</c:v>
                </c:pt>
                <c:pt idx="607">
                  <c:v>849.70899999999995</c:v>
                </c:pt>
                <c:pt idx="608">
                  <c:v>850.49300000000005</c:v>
                </c:pt>
                <c:pt idx="609">
                  <c:v>851.29</c:v>
                </c:pt>
                <c:pt idx="610">
                  <c:v>852.08100000000002</c:v>
                </c:pt>
                <c:pt idx="611">
                  <c:v>852.89700000000005</c:v>
                </c:pt>
                <c:pt idx="612">
                  <c:v>853.67600000000004</c:v>
                </c:pt>
                <c:pt idx="613">
                  <c:v>854.46400000000006</c:v>
                </c:pt>
                <c:pt idx="614">
                  <c:v>855.26099999999997</c:v>
                </c:pt>
                <c:pt idx="615">
                  <c:v>856.07</c:v>
                </c:pt>
                <c:pt idx="616">
                  <c:v>856.86500000000001</c:v>
                </c:pt>
                <c:pt idx="617">
                  <c:v>857.63499999999999</c:v>
                </c:pt>
                <c:pt idx="618">
                  <c:v>858.428</c:v>
                </c:pt>
                <c:pt idx="619">
                  <c:v>859.24300000000005</c:v>
                </c:pt>
                <c:pt idx="620">
                  <c:v>860.03099999999995</c:v>
                </c:pt>
                <c:pt idx="621">
                  <c:v>860.82500000000005</c:v>
                </c:pt>
                <c:pt idx="622">
                  <c:v>861.62099999999998</c:v>
                </c:pt>
                <c:pt idx="623">
                  <c:v>862.42499999999995</c:v>
                </c:pt>
                <c:pt idx="624">
                  <c:v>863.197</c:v>
                </c:pt>
                <c:pt idx="625">
                  <c:v>863.99900000000002</c:v>
                </c:pt>
                <c:pt idx="626">
                  <c:v>864.78499999999997</c:v>
                </c:pt>
                <c:pt idx="627">
                  <c:v>865.57399999999996</c:v>
                </c:pt>
                <c:pt idx="628">
                  <c:v>866.35799999999995</c:v>
                </c:pt>
                <c:pt idx="629">
                  <c:v>867.15599999999995</c:v>
                </c:pt>
                <c:pt idx="630">
                  <c:v>867.94500000000005</c:v>
                </c:pt>
                <c:pt idx="631">
                  <c:v>868.71100000000001</c:v>
                </c:pt>
                <c:pt idx="632">
                  <c:v>869.51499999999999</c:v>
                </c:pt>
                <c:pt idx="633">
                  <c:v>870.30600000000004</c:v>
                </c:pt>
                <c:pt idx="634">
                  <c:v>871.09100000000001</c:v>
                </c:pt>
                <c:pt idx="635">
                  <c:v>871.88400000000001</c:v>
                </c:pt>
                <c:pt idx="636">
                  <c:v>872.65899999999999</c:v>
                </c:pt>
                <c:pt idx="637">
                  <c:v>873.46100000000001</c:v>
                </c:pt>
                <c:pt idx="638">
                  <c:v>874.25900000000001</c:v>
                </c:pt>
                <c:pt idx="639">
                  <c:v>875.053</c:v>
                </c:pt>
                <c:pt idx="640">
                  <c:v>875.83699999999999</c:v>
                </c:pt>
                <c:pt idx="641">
                  <c:v>876.61800000000005</c:v>
                </c:pt>
                <c:pt idx="642">
                  <c:v>877.41600000000005</c:v>
                </c:pt>
                <c:pt idx="643">
                  <c:v>878.21100000000001</c:v>
                </c:pt>
                <c:pt idx="644">
                  <c:v>879.00199999999995</c:v>
                </c:pt>
                <c:pt idx="645">
                  <c:v>879.798</c:v>
                </c:pt>
                <c:pt idx="646">
                  <c:v>880.59699999999998</c:v>
                </c:pt>
                <c:pt idx="647">
                  <c:v>881.35400000000004</c:v>
                </c:pt>
                <c:pt idx="648">
                  <c:v>882.17700000000002</c:v>
                </c:pt>
                <c:pt idx="649">
                  <c:v>882.97799999999995</c:v>
                </c:pt>
                <c:pt idx="650">
                  <c:v>883.755</c:v>
                </c:pt>
                <c:pt idx="651">
                  <c:v>884.55</c:v>
                </c:pt>
                <c:pt idx="652">
                  <c:v>885.33299999999997</c:v>
                </c:pt>
                <c:pt idx="653">
                  <c:v>886.12900000000002</c:v>
                </c:pt>
                <c:pt idx="654">
                  <c:v>886.928</c:v>
                </c:pt>
                <c:pt idx="655">
                  <c:v>887.71600000000001</c:v>
                </c:pt>
                <c:pt idx="656">
                  <c:v>888.505</c:v>
                </c:pt>
                <c:pt idx="657">
                  <c:v>889.29200000000003</c:v>
                </c:pt>
                <c:pt idx="658">
                  <c:v>890.09299999999996</c:v>
                </c:pt>
                <c:pt idx="659">
                  <c:v>890.88900000000001</c:v>
                </c:pt>
                <c:pt idx="660">
                  <c:v>891.67600000000004</c:v>
                </c:pt>
                <c:pt idx="661">
                  <c:v>892.47500000000002</c:v>
                </c:pt>
                <c:pt idx="662">
                  <c:v>893.27300000000002</c:v>
                </c:pt>
                <c:pt idx="663">
                  <c:v>894.07100000000003</c:v>
                </c:pt>
                <c:pt idx="664">
                  <c:v>894.86699999999996</c:v>
                </c:pt>
                <c:pt idx="665">
                  <c:v>895.65499999999997</c:v>
                </c:pt>
                <c:pt idx="666">
                  <c:v>896.44500000000005</c:v>
                </c:pt>
                <c:pt idx="667">
                  <c:v>897.255</c:v>
                </c:pt>
                <c:pt idx="668">
                  <c:v>898.04300000000001</c:v>
                </c:pt>
                <c:pt idx="669">
                  <c:v>898.83199999999999</c:v>
                </c:pt>
                <c:pt idx="670">
                  <c:v>899.61800000000005</c:v>
                </c:pt>
                <c:pt idx="671">
                  <c:v>900.41600000000005</c:v>
                </c:pt>
                <c:pt idx="672">
                  <c:v>901.21400000000006</c:v>
                </c:pt>
                <c:pt idx="673">
                  <c:v>902.00900000000001</c:v>
                </c:pt>
                <c:pt idx="674">
                  <c:v>902.78300000000002</c:v>
                </c:pt>
                <c:pt idx="675">
                  <c:v>903.58600000000001</c:v>
                </c:pt>
                <c:pt idx="676">
                  <c:v>904.38099999999997</c:v>
                </c:pt>
                <c:pt idx="677">
                  <c:v>905.16099999999994</c:v>
                </c:pt>
                <c:pt idx="678">
                  <c:v>905.95699999999999</c:v>
                </c:pt>
                <c:pt idx="679">
                  <c:v>906.73199999999997</c:v>
                </c:pt>
                <c:pt idx="680">
                  <c:v>907.548</c:v>
                </c:pt>
                <c:pt idx="681">
                  <c:v>908.31</c:v>
                </c:pt>
                <c:pt idx="682">
                  <c:v>909.125</c:v>
                </c:pt>
                <c:pt idx="683">
                  <c:v>909.92700000000002</c:v>
                </c:pt>
                <c:pt idx="684">
                  <c:v>910.70699999999999</c:v>
                </c:pt>
                <c:pt idx="685">
                  <c:v>911.49400000000003</c:v>
                </c:pt>
                <c:pt idx="686">
                  <c:v>912.28599999999994</c:v>
                </c:pt>
                <c:pt idx="687">
                  <c:v>913.07500000000005</c:v>
                </c:pt>
                <c:pt idx="688">
                  <c:v>913.87</c:v>
                </c:pt>
                <c:pt idx="689">
                  <c:v>914.65300000000002</c:v>
                </c:pt>
                <c:pt idx="690">
                  <c:v>915.44200000000001</c:v>
                </c:pt>
                <c:pt idx="691">
                  <c:v>916.23</c:v>
                </c:pt>
                <c:pt idx="692">
                  <c:v>917.03200000000004</c:v>
                </c:pt>
                <c:pt idx="693">
                  <c:v>917.80600000000004</c:v>
                </c:pt>
                <c:pt idx="694">
                  <c:v>918.61199999999997</c:v>
                </c:pt>
                <c:pt idx="695">
                  <c:v>919.40300000000002</c:v>
                </c:pt>
                <c:pt idx="696">
                  <c:v>920.19799999999998</c:v>
                </c:pt>
                <c:pt idx="697">
                  <c:v>921.01900000000001</c:v>
                </c:pt>
                <c:pt idx="698">
                  <c:v>921.78599999999994</c:v>
                </c:pt>
                <c:pt idx="699">
                  <c:v>922.56700000000001</c:v>
                </c:pt>
                <c:pt idx="700">
                  <c:v>923.35799999999995</c:v>
                </c:pt>
                <c:pt idx="701">
                  <c:v>924.16</c:v>
                </c:pt>
                <c:pt idx="702">
                  <c:v>924.95399999999995</c:v>
                </c:pt>
                <c:pt idx="703">
                  <c:v>925.74</c:v>
                </c:pt>
                <c:pt idx="704">
                  <c:v>926.53099999999995</c:v>
                </c:pt>
                <c:pt idx="705">
                  <c:v>927.33399999999995</c:v>
                </c:pt>
                <c:pt idx="706">
                  <c:v>928.13599999999997</c:v>
                </c:pt>
                <c:pt idx="707">
                  <c:v>928.94500000000005</c:v>
                </c:pt>
                <c:pt idx="708">
                  <c:v>929.71400000000006</c:v>
                </c:pt>
                <c:pt idx="709">
                  <c:v>930.51400000000001</c:v>
                </c:pt>
                <c:pt idx="710">
                  <c:v>931.31500000000005</c:v>
                </c:pt>
                <c:pt idx="711">
                  <c:v>932.096</c:v>
                </c:pt>
                <c:pt idx="712">
                  <c:v>932.89400000000001</c:v>
                </c:pt>
                <c:pt idx="713">
                  <c:v>933.69299999999998</c:v>
                </c:pt>
                <c:pt idx="714">
                  <c:v>934.47500000000002</c:v>
                </c:pt>
                <c:pt idx="715">
                  <c:v>935.25900000000001</c:v>
                </c:pt>
                <c:pt idx="716">
                  <c:v>936.06500000000005</c:v>
                </c:pt>
                <c:pt idx="717">
                  <c:v>936.85599999999999</c:v>
                </c:pt>
                <c:pt idx="718">
                  <c:v>937.66300000000001</c:v>
                </c:pt>
                <c:pt idx="719">
                  <c:v>938.45399999999995</c:v>
                </c:pt>
                <c:pt idx="720">
                  <c:v>939.24</c:v>
                </c:pt>
                <c:pt idx="721">
                  <c:v>940.029</c:v>
                </c:pt>
                <c:pt idx="722">
                  <c:v>940.79399999999998</c:v>
                </c:pt>
                <c:pt idx="723">
                  <c:v>941.59199999999998</c:v>
                </c:pt>
                <c:pt idx="724">
                  <c:v>942.39099999999996</c:v>
                </c:pt>
                <c:pt idx="725">
                  <c:v>943.18</c:v>
                </c:pt>
                <c:pt idx="726">
                  <c:v>943.98500000000001</c:v>
                </c:pt>
                <c:pt idx="727">
                  <c:v>944.75400000000002</c:v>
                </c:pt>
                <c:pt idx="728">
                  <c:v>945.56700000000001</c:v>
                </c:pt>
                <c:pt idx="729">
                  <c:v>946.35799999999995</c:v>
                </c:pt>
                <c:pt idx="730">
                  <c:v>947.14300000000003</c:v>
                </c:pt>
                <c:pt idx="731">
                  <c:v>947.95299999999997</c:v>
                </c:pt>
                <c:pt idx="732">
                  <c:v>948.72199999999998</c:v>
                </c:pt>
                <c:pt idx="733">
                  <c:v>949.51400000000001</c:v>
                </c:pt>
                <c:pt idx="734">
                  <c:v>950.30600000000004</c:v>
                </c:pt>
                <c:pt idx="735">
                  <c:v>951.09100000000001</c:v>
                </c:pt>
                <c:pt idx="736">
                  <c:v>951.87300000000005</c:v>
                </c:pt>
                <c:pt idx="737">
                  <c:v>952.67700000000002</c:v>
                </c:pt>
                <c:pt idx="738">
                  <c:v>953.46299999999997</c:v>
                </c:pt>
                <c:pt idx="739">
                  <c:v>954.26700000000005</c:v>
                </c:pt>
                <c:pt idx="740">
                  <c:v>955.08299999999997</c:v>
                </c:pt>
                <c:pt idx="741">
                  <c:v>955.87300000000005</c:v>
                </c:pt>
                <c:pt idx="742">
                  <c:v>956.64200000000005</c:v>
                </c:pt>
                <c:pt idx="743">
                  <c:v>957.43200000000002</c:v>
                </c:pt>
                <c:pt idx="744">
                  <c:v>958.221</c:v>
                </c:pt>
                <c:pt idx="745">
                  <c:v>959.01300000000003</c:v>
                </c:pt>
                <c:pt idx="746">
                  <c:v>959.79499999999996</c:v>
                </c:pt>
                <c:pt idx="747">
                  <c:v>960.60199999999998</c:v>
                </c:pt>
                <c:pt idx="748">
                  <c:v>961.39400000000001</c:v>
                </c:pt>
                <c:pt idx="749">
                  <c:v>962.18200000000002</c:v>
                </c:pt>
                <c:pt idx="750">
                  <c:v>962.99699999999996</c:v>
                </c:pt>
                <c:pt idx="751">
                  <c:v>963.79200000000003</c:v>
                </c:pt>
                <c:pt idx="752">
                  <c:v>964.57100000000003</c:v>
                </c:pt>
                <c:pt idx="753">
                  <c:v>965.38</c:v>
                </c:pt>
                <c:pt idx="754">
                  <c:v>966.16600000000005</c:v>
                </c:pt>
                <c:pt idx="755">
                  <c:v>966.96199999999999</c:v>
                </c:pt>
                <c:pt idx="756">
                  <c:v>967.73699999999997</c:v>
                </c:pt>
                <c:pt idx="757">
                  <c:v>968.53899999999999</c:v>
                </c:pt>
                <c:pt idx="758">
                  <c:v>969.33299999999997</c:v>
                </c:pt>
                <c:pt idx="759">
                  <c:v>970.12099999999998</c:v>
                </c:pt>
                <c:pt idx="760">
                  <c:v>970.92700000000002</c:v>
                </c:pt>
                <c:pt idx="761">
                  <c:v>971.71600000000001</c:v>
                </c:pt>
                <c:pt idx="762">
                  <c:v>972.50699999999995</c:v>
                </c:pt>
                <c:pt idx="763">
                  <c:v>973.31299999999999</c:v>
                </c:pt>
                <c:pt idx="764">
                  <c:v>974.09900000000005</c:v>
                </c:pt>
                <c:pt idx="765">
                  <c:v>974.88</c:v>
                </c:pt>
                <c:pt idx="766">
                  <c:v>975.66499999999996</c:v>
                </c:pt>
                <c:pt idx="767">
                  <c:v>976.45799999999997</c:v>
                </c:pt>
                <c:pt idx="768">
                  <c:v>977.24</c:v>
                </c:pt>
                <c:pt idx="769">
                  <c:v>978.02499999999998</c:v>
                </c:pt>
                <c:pt idx="770">
                  <c:v>978.83600000000001</c:v>
                </c:pt>
                <c:pt idx="771">
                  <c:v>979.63499999999999</c:v>
                </c:pt>
                <c:pt idx="772">
                  <c:v>980.41300000000001</c:v>
                </c:pt>
                <c:pt idx="773">
                  <c:v>981.20699999999999</c:v>
                </c:pt>
                <c:pt idx="774">
                  <c:v>982.02200000000005</c:v>
                </c:pt>
                <c:pt idx="775">
                  <c:v>982.798</c:v>
                </c:pt>
                <c:pt idx="776">
                  <c:v>983.60199999999998</c:v>
                </c:pt>
                <c:pt idx="777">
                  <c:v>984.37300000000005</c:v>
                </c:pt>
                <c:pt idx="778">
                  <c:v>985.16200000000003</c:v>
                </c:pt>
                <c:pt idx="779">
                  <c:v>985.96299999999997</c:v>
                </c:pt>
                <c:pt idx="780">
                  <c:v>986.74300000000005</c:v>
                </c:pt>
                <c:pt idx="781">
                  <c:v>987.54</c:v>
                </c:pt>
                <c:pt idx="782">
                  <c:v>988.34500000000003</c:v>
                </c:pt>
                <c:pt idx="783">
                  <c:v>989.14</c:v>
                </c:pt>
                <c:pt idx="784">
                  <c:v>989.92</c:v>
                </c:pt>
                <c:pt idx="785">
                  <c:v>990.72</c:v>
                </c:pt>
                <c:pt idx="786">
                  <c:v>991.51499999999999</c:v>
                </c:pt>
                <c:pt idx="787">
                  <c:v>992.30200000000002</c:v>
                </c:pt>
                <c:pt idx="788">
                  <c:v>993.11500000000001</c:v>
                </c:pt>
                <c:pt idx="789">
                  <c:v>993.88900000000001</c:v>
                </c:pt>
                <c:pt idx="790">
                  <c:v>994.67499999999995</c:v>
                </c:pt>
                <c:pt idx="791">
                  <c:v>995.47699999999998</c:v>
                </c:pt>
                <c:pt idx="792">
                  <c:v>996.28099999999995</c:v>
                </c:pt>
                <c:pt idx="793">
                  <c:v>997.06200000000001</c:v>
                </c:pt>
                <c:pt idx="794">
                  <c:v>997.87400000000002</c:v>
                </c:pt>
                <c:pt idx="795">
                  <c:v>998.67200000000003</c:v>
                </c:pt>
                <c:pt idx="796">
                  <c:v>999.46100000000001</c:v>
                </c:pt>
                <c:pt idx="797">
                  <c:v>1000.2670000000001</c:v>
                </c:pt>
                <c:pt idx="798">
                  <c:v>1001.068</c:v>
                </c:pt>
                <c:pt idx="799">
                  <c:v>1001.841</c:v>
                </c:pt>
                <c:pt idx="800">
                  <c:v>1002.619</c:v>
                </c:pt>
                <c:pt idx="801">
                  <c:v>1003.438</c:v>
                </c:pt>
                <c:pt idx="802">
                  <c:v>1004.205</c:v>
                </c:pt>
                <c:pt idx="803">
                  <c:v>1005.001</c:v>
                </c:pt>
                <c:pt idx="804">
                  <c:v>1005.832</c:v>
                </c:pt>
                <c:pt idx="805">
                  <c:v>1006.616</c:v>
                </c:pt>
                <c:pt idx="806">
                  <c:v>1007.3819999999999</c:v>
                </c:pt>
                <c:pt idx="807">
                  <c:v>1008.197</c:v>
                </c:pt>
                <c:pt idx="808">
                  <c:v>1009.006</c:v>
                </c:pt>
                <c:pt idx="809">
                  <c:v>1009.793</c:v>
                </c:pt>
                <c:pt idx="810">
                  <c:v>1010.575</c:v>
                </c:pt>
                <c:pt idx="811">
                  <c:v>1011.353</c:v>
                </c:pt>
                <c:pt idx="812">
                  <c:v>1012.141</c:v>
                </c:pt>
                <c:pt idx="813">
                  <c:v>1012.947</c:v>
                </c:pt>
                <c:pt idx="814">
                  <c:v>1013.73</c:v>
                </c:pt>
                <c:pt idx="815">
                  <c:v>1014.529</c:v>
                </c:pt>
                <c:pt idx="816">
                  <c:v>1015.323</c:v>
                </c:pt>
                <c:pt idx="817">
                  <c:v>1016.128</c:v>
                </c:pt>
                <c:pt idx="818">
                  <c:v>1016.894</c:v>
                </c:pt>
                <c:pt idx="819">
                  <c:v>1017.688</c:v>
                </c:pt>
                <c:pt idx="820">
                  <c:v>1018.498</c:v>
                </c:pt>
                <c:pt idx="821">
                  <c:v>1019.265</c:v>
                </c:pt>
                <c:pt idx="822">
                  <c:v>1020.073</c:v>
                </c:pt>
                <c:pt idx="823">
                  <c:v>1020.857</c:v>
                </c:pt>
                <c:pt idx="824">
                  <c:v>1021.638</c:v>
                </c:pt>
                <c:pt idx="825">
                  <c:v>1022.4450000000001</c:v>
                </c:pt>
                <c:pt idx="826">
                  <c:v>1023.24</c:v>
                </c:pt>
                <c:pt idx="827">
                  <c:v>1024.0219999999999</c:v>
                </c:pt>
                <c:pt idx="828">
                  <c:v>1024.8030000000001</c:v>
                </c:pt>
                <c:pt idx="829">
                  <c:v>1025.5909999999999</c:v>
                </c:pt>
                <c:pt idx="830">
                  <c:v>1026.3989999999999</c:v>
                </c:pt>
                <c:pt idx="831">
                  <c:v>1027.2080000000001</c:v>
                </c:pt>
                <c:pt idx="832">
                  <c:v>1027.991</c:v>
                </c:pt>
                <c:pt idx="833">
                  <c:v>1028.777</c:v>
                </c:pt>
                <c:pt idx="834">
                  <c:v>1029.5619999999999</c:v>
                </c:pt>
                <c:pt idx="835">
                  <c:v>1030.3679999999999</c:v>
                </c:pt>
                <c:pt idx="836">
                  <c:v>1031.1590000000001</c:v>
                </c:pt>
                <c:pt idx="837">
                  <c:v>1031.942</c:v>
                </c:pt>
                <c:pt idx="838">
                  <c:v>1032.7560000000001</c:v>
                </c:pt>
                <c:pt idx="839">
                  <c:v>1033.5630000000001</c:v>
                </c:pt>
                <c:pt idx="840">
                  <c:v>1034.3209999999999</c:v>
                </c:pt>
                <c:pt idx="841">
                  <c:v>1035.1400000000001</c:v>
                </c:pt>
                <c:pt idx="842">
                  <c:v>1035.9390000000001</c:v>
                </c:pt>
                <c:pt idx="843">
                  <c:v>1036.7280000000001</c:v>
                </c:pt>
                <c:pt idx="844">
                  <c:v>1037.521</c:v>
                </c:pt>
                <c:pt idx="845">
                  <c:v>1038.3050000000001</c:v>
                </c:pt>
                <c:pt idx="846">
                  <c:v>1039.0940000000001</c:v>
                </c:pt>
                <c:pt idx="847">
                  <c:v>1039.8989999999999</c:v>
                </c:pt>
                <c:pt idx="848">
                  <c:v>1040.684</c:v>
                </c:pt>
                <c:pt idx="849">
                  <c:v>1041.479</c:v>
                </c:pt>
                <c:pt idx="850">
                  <c:v>1042.269</c:v>
                </c:pt>
                <c:pt idx="851">
                  <c:v>1043.0730000000001</c:v>
                </c:pt>
                <c:pt idx="852">
                  <c:v>1043.864</c:v>
                </c:pt>
                <c:pt idx="853">
                  <c:v>1044.6389999999999</c:v>
                </c:pt>
                <c:pt idx="854">
                  <c:v>1045.4570000000001</c:v>
                </c:pt>
                <c:pt idx="855">
                  <c:v>1046.229</c:v>
                </c:pt>
                <c:pt idx="856">
                  <c:v>1047.027</c:v>
                </c:pt>
                <c:pt idx="857">
                  <c:v>1047.8209999999999</c:v>
                </c:pt>
                <c:pt idx="858">
                  <c:v>1048.6220000000001</c:v>
                </c:pt>
                <c:pt idx="859">
                  <c:v>1049.3910000000001</c:v>
                </c:pt>
                <c:pt idx="860">
                  <c:v>1050.184</c:v>
                </c:pt>
                <c:pt idx="861">
                  <c:v>1050.9739999999999</c:v>
                </c:pt>
                <c:pt idx="862">
                  <c:v>1051.75</c:v>
                </c:pt>
                <c:pt idx="863">
                  <c:v>1052.5429999999999</c:v>
                </c:pt>
                <c:pt idx="864">
                  <c:v>1053.347</c:v>
                </c:pt>
                <c:pt idx="865">
                  <c:v>1054.1479999999999</c:v>
                </c:pt>
                <c:pt idx="866">
                  <c:v>1054.9480000000001</c:v>
                </c:pt>
                <c:pt idx="867">
                  <c:v>1055.721</c:v>
                </c:pt>
                <c:pt idx="868">
                  <c:v>1056.518</c:v>
                </c:pt>
                <c:pt idx="869">
                  <c:v>1057.3</c:v>
                </c:pt>
                <c:pt idx="870">
                  <c:v>1058.0989999999999</c:v>
                </c:pt>
                <c:pt idx="871">
                  <c:v>1058.883</c:v>
                </c:pt>
                <c:pt idx="872">
                  <c:v>1059.6780000000001</c:v>
                </c:pt>
                <c:pt idx="873">
                  <c:v>1060.4839999999999</c:v>
                </c:pt>
                <c:pt idx="874">
                  <c:v>1061.261</c:v>
                </c:pt>
                <c:pt idx="875">
                  <c:v>1062.07</c:v>
                </c:pt>
                <c:pt idx="876">
                  <c:v>1062.854</c:v>
                </c:pt>
                <c:pt idx="877">
                  <c:v>1063.653</c:v>
                </c:pt>
                <c:pt idx="878">
                  <c:v>1064.43</c:v>
                </c:pt>
                <c:pt idx="879">
                  <c:v>1065.2349999999999</c:v>
                </c:pt>
                <c:pt idx="880">
                  <c:v>1066.0340000000001</c:v>
                </c:pt>
                <c:pt idx="881">
                  <c:v>1066.8140000000001</c:v>
                </c:pt>
                <c:pt idx="882">
                  <c:v>1067.606</c:v>
                </c:pt>
                <c:pt idx="883">
                  <c:v>1068.3979999999999</c:v>
                </c:pt>
                <c:pt idx="884">
                  <c:v>1069.194</c:v>
                </c:pt>
                <c:pt idx="885">
                  <c:v>1069.99</c:v>
                </c:pt>
                <c:pt idx="886">
                  <c:v>1070.769</c:v>
                </c:pt>
                <c:pt idx="887">
                  <c:v>1071.5650000000001</c:v>
                </c:pt>
                <c:pt idx="888">
                  <c:v>1072.3699999999999</c:v>
                </c:pt>
                <c:pt idx="889">
                  <c:v>1073.1590000000001</c:v>
                </c:pt>
                <c:pt idx="890">
                  <c:v>1073.973</c:v>
                </c:pt>
                <c:pt idx="891">
                  <c:v>1074.75</c:v>
                </c:pt>
                <c:pt idx="892">
                  <c:v>1075.54</c:v>
                </c:pt>
                <c:pt idx="893">
                  <c:v>1076.327</c:v>
                </c:pt>
                <c:pt idx="894">
                  <c:v>1077.106</c:v>
                </c:pt>
                <c:pt idx="895">
                  <c:v>1077.92</c:v>
                </c:pt>
                <c:pt idx="896">
                  <c:v>1078.6980000000001</c:v>
                </c:pt>
                <c:pt idx="897">
                  <c:v>1079.4760000000001</c:v>
                </c:pt>
                <c:pt idx="898">
                  <c:v>1080.298</c:v>
                </c:pt>
                <c:pt idx="899">
                  <c:v>1081.0909999999999</c:v>
                </c:pt>
                <c:pt idx="900">
                  <c:v>1081.896</c:v>
                </c:pt>
                <c:pt idx="901">
                  <c:v>1082.6790000000001</c:v>
                </c:pt>
                <c:pt idx="902">
                  <c:v>1083.461</c:v>
                </c:pt>
                <c:pt idx="903">
                  <c:v>1084.24</c:v>
                </c:pt>
                <c:pt idx="904">
                  <c:v>1085.037</c:v>
                </c:pt>
                <c:pt idx="905">
                  <c:v>1085.8230000000001</c:v>
                </c:pt>
                <c:pt idx="906">
                  <c:v>1086.617</c:v>
                </c:pt>
                <c:pt idx="907">
                  <c:v>1087.396</c:v>
                </c:pt>
                <c:pt idx="908">
                  <c:v>1088.192</c:v>
                </c:pt>
                <c:pt idx="909">
                  <c:v>1088.9949999999999</c:v>
                </c:pt>
                <c:pt idx="910">
                  <c:v>1089.778</c:v>
                </c:pt>
                <c:pt idx="911">
                  <c:v>1090.58</c:v>
                </c:pt>
                <c:pt idx="912">
                  <c:v>1091.3610000000001</c:v>
                </c:pt>
                <c:pt idx="913">
                  <c:v>1092.145</c:v>
                </c:pt>
                <c:pt idx="914">
                  <c:v>1092.9549999999999</c:v>
                </c:pt>
                <c:pt idx="915">
                  <c:v>1093.7190000000001</c:v>
                </c:pt>
                <c:pt idx="916">
                  <c:v>1094.5160000000001</c:v>
                </c:pt>
                <c:pt idx="917">
                  <c:v>1095.3009999999999</c:v>
                </c:pt>
                <c:pt idx="918">
                  <c:v>1096.0920000000001</c:v>
                </c:pt>
                <c:pt idx="919">
                  <c:v>1096.8699999999999</c:v>
                </c:pt>
                <c:pt idx="920">
                  <c:v>1097.663</c:v>
                </c:pt>
                <c:pt idx="921">
                  <c:v>1098.4549999999999</c:v>
                </c:pt>
                <c:pt idx="922">
                  <c:v>1099.2660000000001</c:v>
                </c:pt>
                <c:pt idx="923">
                  <c:v>1100.0709999999999</c:v>
                </c:pt>
                <c:pt idx="924">
                  <c:v>1100.8530000000001</c:v>
                </c:pt>
                <c:pt idx="925">
                  <c:v>1101.6379999999999</c:v>
                </c:pt>
                <c:pt idx="926">
                  <c:v>1102.42</c:v>
                </c:pt>
                <c:pt idx="927">
                  <c:v>1103.22</c:v>
                </c:pt>
                <c:pt idx="928">
                  <c:v>1104.0060000000001</c:v>
                </c:pt>
                <c:pt idx="929">
                  <c:v>1104.8019999999999</c:v>
                </c:pt>
                <c:pt idx="930">
                  <c:v>1105.607</c:v>
                </c:pt>
                <c:pt idx="931">
                  <c:v>1106.3820000000001</c:v>
                </c:pt>
                <c:pt idx="932">
                  <c:v>1107.1980000000001</c:v>
                </c:pt>
                <c:pt idx="933">
                  <c:v>1107.9960000000001</c:v>
                </c:pt>
                <c:pt idx="934">
                  <c:v>1108.7909999999999</c:v>
                </c:pt>
                <c:pt idx="935">
                  <c:v>1109.5930000000001</c:v>
                </c:pt>
                <c:pt idx="936">
                  <c:v>1110.367</c:v>
                </c:pt>
                <c:pt idx="937">
                  <c:v>1111.1469999999999</c:v>
                </c:pt>
                <c:pt idx="938">
                  <c:v>1111.9559999999999</c:v>
                </c:pt>
                <c:pt idx="939">
                  <c:v>1112.7439999999999</c:v>
                </c:pt>
                <c:pt idx="940">
                  <c:v>1113.538</c:v>
                </c:pt>
                <c:pt idx="941">
                  <c:v>1114.3389999999999</c:v>
                </c:pt>
                <c:pt idx="942">
                  <c:v>1115.1379999999999</c:v>
                </c:pt>
                <c:pt idx="943">
                  <c:v>1115.93</c:v>
                </c:pt>
                <c:pt idx="944">
                  <c:v>1116.7349999999999</c:v>
                </c:pt>
                <c:pt idx="945">
                  <c:v>1117.511</c:v>
                </c:pt>
                <c:pt idx="946">
                  <c:v>1118.3030000000001</c:v>
                </c:pt>
                <c:pt idx="947">
                  <c:v>1119.095</c:v>
                </c:pt>
                <c:pt idx="948">
                  <c:v>1119.902</c:v>
                </c:pt>
                <c:pt idx="949">
                  <c:v>1120.6780000000001</c:v>
                </c:pt>
                <c:pt idx="950">
                  <c:v>1121.4670000000001</c:v>
                </c:pt>
                <c:pt idx="951">
                  <c:v>1122.2380000000001</c:v>
                </c:pt>
                <c:pt idx="952">
                  <c:v>1123.0360000000001</c:v>
                </c:pt>
                <c:pt idx="953">
                  <c:v>1123.825</c:v>
                </c:pt>
                <c:pt idx="954">
                  <c:v>1124.626</c:v>
                </c:pt>
                <c:pt idx="955">
                  <c:v>1125.4259999999999</c:v>
                </c:pt>
                <c:pt idx="956">
                  <c:v>1126.2360000000001</c:v>
                </c:pt>
                <c:pt idx="957">
                  <c:v>1127.037</c:v>
                </c:pt>
                <c:pt idx="958">
                  <c:v>1127.799</c:v>
                </c:pt>
                <c:pt idx="959">
                  <c:v>1128.5740000000001</c:v>
                </c:pt>
                <c:pt idx="960">
                  <c:v>1129.3720000000001</c:v>
                </c:pt>
                <c:pt idx="961">
                  <c:v>1130.154</c:v>
                </c:pt>
                <c:pt idx="962">
                  <c:v>1130.951</c:v>
                </c:pt>
                <c:pt idx="963">
                  <c:v>1131.749</c:v>
                </c:pt>
                <c:pt idx="964">
                  <c:v>1132.548</c:v>
                </c:pt>
                <c:pt idx="965">
                  <c:v>1133.336</c:v>
                </c:pt>
                <c:pt idx="966">
                  <c:v>1134.1579999999999</c:v>
                </c:pt>
                <c:pt idx="967">
                  <c:v>1134.942</c:v>
                </c:pt>
                <c:pt idx="968">
                  <c:v>1135.7270000000001</c:v>
                </c:pt>
                <c:pt idx="969">
                  <c:v>1136.5219999999999</c:v>
                </c:pt>
                <c:pt idx="970">
                  <c:v>1137.2950000000001</c:v>
                </c:pt>
                <c:pt idx="971">
                  <c:v>1138.0920000000001</c:v>
                </c:pt>
                <c:pt idx="972">
                  <c:v>1138.886</c:v>
                </c:pt>
                <c:pt idx="973">
                  <c:v>1139.6849999999999</c:v>
                </c:pt>
                <c:pt idx="974">
                  <c:v>1140.46</c:v>
                </c:pt>
                <c:pt idx="975">
                  <c:v>1141.279</c:v>
                </c:pt>
                <c:pt idx="976">
                  <c:v>1142.0719999999999</c:v>
                </c:pt>
                <c:pt idx="977">
                  <c:v>1142.854</c:v>
                </c:pt>
                <c:pt idx="978">
                  <c:v>1143.652</c:v>
                </c:pt>
                <c:pt idx="979">
                  <c:v>1144.46</c:v>
                </c:pt>
                <c:pt idx="980">
                  <c:v>1145.2360000000001</c:v>
                </c:pt>
                <c:pt idx="981">
                  <c:v>1146.0530000000001</c:v>
                </c:pt>
                <c:pt idx="982">
                  <c:v>1146.83</c:v>
                </c:pt>
                <c:pt idx="983">
                  <c:v>1147.6120000000001</c:v>
                </c:pt>
                <c:pt idx="984">
                  <c:v>1148.4110000000001</c:v>
                </c:pt>
                <c:pt idx="985">
                  <c:v>1149.19</c:v>
                </c:pt>
                <c:pt idx="986">
                  <c:v>1149.9870000000001</c:v>
                </c:pt>
                <c:pt idx="987">
                  <c:v>1150.7850000000001</c:v>
                </c:pt>
                <c:pt idx="988">
                  <c:v>1151.5709999999999</c:v>
                </c:pt>
                <c:pt idx="989">
                  <c:v>1152.3869999999999</c:v>
                </c:pt>
                <c:pt idx="990">
                  <c:v>1153.184</c:v>
                </c:pt>
                <c:pt idx="991">
                  <c:v>1153.9880000000001</c:v>
                </c:pt>
                <c:pt idx="992">
                  <c:v>1154.75</c:v>
                </c:pt>
                <c:pt idx="993">
                  <c:v>1155.528</c:v>
                </c:pt>
                <c:pt idx="994">
                  <c:v>1156.32</c:v>
                </c:pt>
                <c:pt idx="995">
                  <c:v>1157.107</c:v>
                </c:pt>
                <c:pt idx="996">
                  <c:v>1157.886</c:v>
                </c:pt>
                <c:pt idx="997">
                  <c:v>1158.6969999999999</c:v>
                </c:pt>
                <c:pt idx="998">
                  <c:v>1159.491</c:v>
                </c:pt>
                <c:pt idx="999">
                  <c:v>1160.27</c:v>
                </c:pt>
                <c:pt idx="1000">
                  <c:v>1161.0840000000001</c:v>
                </c:pt>
                <c:pt idx="1001">
                  <c:v>1161.8599999999999</c:v>
                </c:pt>
                <c:pt idx="1002">
                  <c:v>1162.6400000000001</c:v>
                </c:pt>
                <c:pt idx="1003">
                  <c:v>1163.434</c:v>
                </c:pt>
                <c:pt idx="1004">
                  <c:v>1164.2260000000001</c:v>
                </c:pt>
                <c:pt idx="1005">
                  <c:v>1165.029</c:v>
                </c:pt>
                <c:pt idx="1006">
                  <c:v>1165.8119999999999</c:v>
                </c:pt>
                <c:pt idx="1007">
                  <c:v>1166.604</c:v>
                </c:pt>
                <c:pt idx="1008">
                  <c:v>1167.3989999999999</c:v>
                </c:pt>
                <c:pt idx="1009">
                  <c:v>1168.18</c:v>
                </c:pt>
                <c:pt idx="1010">
                  <c:v>1168.981</c:v>
                </c:pt>
                <c:pt idx="1011">
                  <c:v>1169.7560000000001</c:v>
                </c:pt>
                <c:pt idx="1012">
                  <c:v>1170.549</c:v>
                </c:pt>
                <c:pt idx="1013">
                  <c:v>1171.375</c:v>
                </c:pt>
                <c:pt idx="1014">
                  <c:v>1172.163</c:v>
                </c:pt>
                <c:pt idx="1015">
                  <c:v>1172.9349999999999</c:v>
                </c:pt>
                <c:pt idx="1016">
                  <c:v>1173.7380000000001</c:v>
                </c:pt>
                <c:pt idx="1017">
                  <c:v>1174.528</c:v>
                </c:pt>
                <c:pt idx="1018">
                  <c:v>1175.318</c:v>
                </c:pt>
                <c:pt idx="1019">
                  <c:v>1176.1179999999999</c:v>
                </c:pt>
                <c:pt idx="1020">
                  <c:v>1176.9010000000001</c:v>
                </c:pt>
                <c:pt idx="1021">
                  <c:v>1177.6980000000001</c:v>
                </c:pt>
                <c:pt idx="1022">
                  <c:v>1178.492</c:v>
                </c:pt>
                <c:pt idx="1023">
                  <c:v>1179.3130000000001</c:v>
                </c:pt>
                <c:pt idx="1024">
                  <c:v>1180.0989999999999</c:v>
                </c:pt>
                <c:pt idx="1025">
                  <c:v>1180.877</c:v>
                </c:pt>
                <c:pt idx="1026">
                  <c:v>1181.681</c:v>
                </c:pt>
                <c:pt idx="1027">
                  <c:v>1182.454</c:v>
                </c:pt>
                <c:pt idx="1028">
                  <c:v>1183.2380000000001</c:v>
                </c:pt>
                <c:pt idx="1029">
                  <c:v>1184.0509999999999</c:v>
                </c:pt>
                <c:pt idx="1030">
                  <c:v>1184.8510000000001</c:v>
                </c:pt>
                <c:pt idx="1031">
                  <c:v>1185.636</c:v>
                </c:pt>
                <c:pt idx="1032">
                  <c:v>1186.453</c:v>
                </c:pt>
                <c:pt idx="1033">
                  <c:v>1187.223</c:v>
                </c:pt>
                <c:pt idx="1034">
                  <c:v>1188.0350000000001</c:v>
                </c:pt>
                <c:pt idx="1035">
                  <c:v>1188.8309999999999</c:v>
                </c:pt>
                <c:pt idx="1036">
                  <c:v>1189.6179999999999</c:v>
                </c:pt>
                <c:pt idx="1037">
                  <c:v>1190.4059999999999</c:v>
                </c:pt>
                <c:pt idx="1038">
                  <c:v>1191.229</c:v>
                </c:pt>
                <c:pt idx="1039">
                  <c:v>1192.0160000000001</c:v>
                </c:pt>
                <c:pt idx="1040">
                  <c:v>1192.826</c:v>
                </c:pt>
                <c:pt idx="1041">
                  <c:v>1193.5930000000001</c:v>
                </c:pt>
                <c:pt idx="1042">
                  <c:v>1194.385</c:v>
                </c:pt>
                <c:pt idx="1043">
                  <c:v>1195.1659999999999</c:v>
                </c:pt>
                <c:pt idx="1044">
                  <c:v>1195.961</c:v>
                </c:pt>
                <c:pt idx="1045">
                  <c:v>1196.7460000000001</c:v>
                </c:pt>
                <c:pt idx="1046">
                  <c:v>1197.538</c:v>
                </c:pt>
                <c:pt idx="1047">
                  <c:v>1198.3499999999999</c:v>
                </c:pt>
                <c:pt idx="1048">
                  <c:v>1199.145</c:v>
                </c:pt>
                <c:pt idx="1049">
                  <c:v>1199.9100000000001</c:v>
                </c:pt>
                <c:pt idx="1050">
                  <c:v>1200.7070000000001</c:v>
                </c:pt>
                <c:pt idx="1051">
                  <c:v>1201.5309999999999</c:v>
                </c:pt>
                <c:pt idx="1052">
                  <c:v>1202.2940000000001</c:v>
                </c:pt>
                <c:pt idx="1053">
                  <c:v>1203.096</c:v>
                </c:pt>
                <c:pt idx="1054">
                  <c:v>1203.8820000000001</c:v>
                </c:pt>
                <c:pt idx="1055">
                  <c:v>1204.673</c:v>
                </c:pt>
                <c:pt idx="1056">
                  <c:v>1205.461</c:v>
                </c:pt>
                <c:pt idx="1057">
                  <c:v>1206.2860000000001</c:v>
                </c:pt>
                <c:pt idx="1058">
                  <c:v>1207.0719999999999</c:v>
                </c:pt>
                <c:pt idx="1059">
                  <c:v>1207.845</c:v>
                </c:pt>
                <c:pt idx="1060">
                  <c:v>1208.644</c:v>
                </c:pt>
                <c:pt idx="1061">
                  <c:v>1209.4390000000001</c:v>
                </c:pt>
                <c:pt idx="1062">
                  <c:v>1210.211</c:v>
                </c:pt>
                <c:pt idx="1063">
                  <c:v>1211.0250000000001</c:v>
                </c:pt>
                <c:pt idx="1064">
                  <c:v>1211.8130000000001</c:v>
                </c:pt>
                <c:pt idx="1065">
                  <c:v>1212.6020000000001</c:v>
                </c:pt>
                <c:pt idx="1066">
                  <c:v>1213.4000000000001</c:v>
                </c:pt>
                <c:pt idx="1067">
                  <c:v>1214.1969999999999</c:v>
                </c:pt>
                <c:pt idx="1068">
                  <c:v>1214.9780000000001</c:v>
                </c:pt>
                <c:pt idx="1069">
                  <c:v>1215.778</c:v>
                </c:pt>
                <c:pt idx="1070">
                  <c:v>1216.578</c:v>
                </c:pt>
                <c:pt idx="1071">
                  <c:v>1217.366</c:v>
                </c:pt>
                <c:pt idx="1072">
                  <c:v>1218.193</c:v>
                </c:pt>
                <c:pt idx="1073">
                  <c:v>1219.0050000000001</c:v>
                </c:pt>
                <c:pt idx="1074">
                  <c:v>1219.769</c:v>
                </c:pt>
                <c:pt idx="1075">
                  <c:v>1220.5519999999999</c:v>
                </c:pt>
                <c:pt idx="1076">
                  <c:v>1221.3610000000001</c:v>
                </c:pt>
                <c:pt idx="1077">
                  <c:v>1222.124</c:v>
                </c:pt>
                <c:pt idx="1078">
                  <c:v>1222.9269999999999</c:v>
                </c:pt>
                <c:pt idx="1079">
                  <c:v>1223.7070000000001</c:v>
                </c:pt>
                <c:pt idx="1080">
                  <c:v>1224.521</c:v>
                </c:pt>
                <c:pt idx="1081">
                  <c:v>1225.3219999999999</c:v>
                </c:pt>
                <c:pt idx="1082">
                  <c:v>1226.123</c:v>
                </c:pt>
                <c:pt idx="1083">
                  <c:v>1226.8979999999999</c:v>
                </c:pt>
                <c:pt idx="1084">
                  <c:v>1227.68</c:v>
                </c:pt>
                <c:pt idx="1085">
                  <c:v>1228.4839999999999</c:v>
                </c:pt>
                <c:pt idx="1086">
                  <c:v>1229.2750000000001</c:v>
                </c:pt>
                <c:pt idx="1087">
                  <c:v>1230.0519999999999</c:v>
                </c:pt>
                <c:pt idx="1088">
                  <c:v>1230.854</c:v>
                </c:pt>
                <c:pt idx="1089">
                  <c:v>1231.6559999999999</c:v>
                </c:pt>
                <c:pt idx="1090">
                  <c:v>1232.432</c:v>
                </c:pt>
                <c:pt idx="1091">
                  <c:v>1233.2539999999999</c:v>
                </c:pt>
                <c:pt idx="1092">
                  <c:v>1234.05</c:v>
                </c:pt>
                <c:pt idx="1093">
                  <c:v>1234.8140000000001</c:v>
                </c:pt>
                <c:pt idx="1094">
                  <c:v>1235.6300000000001</c:v>
                </c:pt>
                <c:pt idx="1095">
                  <c:v>1236.4190000000001</c:v>
                </c:pt>
                <c:pt idx="1096">
                  <c:v>1237.2</c:v>
                </c:pt>
                <c:pt idx="1097">
                  <c:v>1237.9839999999999</c:v>
                </c:pt>
                <c:pt idx="1098">
                  <c:v>1238.7719999999999</c:v>
                </c:pt>
                <c:pt idx="1099">
                  <c:v>1239.558</c:v>
                </c:pt>
                <c:pt idx="1100">
                  <c:v>1240.337</c:v>
                </c:pt>
                <c:pt idx="1101">
                  <c:v>1241.1320000000001</c:v>
                </c:pt>
                <c:pt idx="1102">
                  <c:v>1241.9000000000001</c:v>
                </c:pt>
                <c:pt idx="1103">
                  <c:v>1242.69</c:v>
                </c:pt>
                <c:pt idx="1104">
                  <c:v>1243.5029999999999</c:v>
                </c:pt>
                <c:pt idx="1105">
                  <c:v>1244.3</c:v>
                </c:pt>
                <c:pt idx="1106">
                  <c:v>1245.0940000000001</c:v>
                </c:pt>
                <c:pt idx="1107">
                  <c:v>1245.8879999999999</c:v>
                </c:pt>
                <c:pt idx="1108">
                  <c:v>1246.681</c:v>
                </c:pt>
                <c:pt idx="1109">
                  <c:v>1247.4639999999999</c:v>
                </c:pt>
                <c:pt idx="1110">
                  <c:v>1248.2529999999999</c:v>
                </c:pt>
                <c:pt idx="1111">
                  <c:v>1249.0319999999999</c:v>
                </c:pt>
                <c:pt idx="1112">
                  <c:v>1249.829</c:v>
                </c:pt>
                <c:pt idx="1113">
                  <c:v>1250.624</c:v>
                </c:pt>
                <c:pt idx="1114">
                  <c:v>1251.44</c:v>
                </c:pt>
                <c:pt idx="1115">
                  <c:v>1252.2539999999999</c:v>
                </c:pt>
                <c:pt idx="1116">
                  <c:v>1253.0340000000001</c:v>
                </c:pt>
                <c:pt idx="1117">
                  <c:v>1253.808</c:v>
                </c:pt>
                <c:pt idx="1118">
                  <c:v>1254.5920000000001</c:v>
                </c:pt>
                <c:pt idx="1119">
                  <c:v>1255.3810000000001</c:v>
                </c:pt>
                <c:pt idx="1120">
                  <c:v>1256.18</c:v>
                </c:pt>
                <c:pt idx="1121">
                  <c:v>1256.981</c:v>
                </c:pt>
                <c:pt idx="1122">
                  <c:v>1257.7819999999999</c:v>
                </c:pt>
                <c:pt idx="1123">
                  <c:v>1258.5889999999999</c:v>
                </c:pt>
                <c:pt idx="1124">
                  <c:v>1259.3589999999999</c:v>
                </c:pt>
                <c:pt idx="1125">
                  <c:v>1260.165</c:v>
                </c:pt>
                <c:pt idx="1126">
                  <c:v>1260.97</c:v>
                </c:pt>
                <c:pt idx="1127">
                  <c:v>1261.7439999999999</c:v>
                </c:pt>
                <c:pt idx="1128">
                  <c:v>1262.5519999999999</c:v>
                </c:pt>
                <c:pt idx="1129">
                  <c:v>1263.347</c:v>
                </c:pt>
                <c:pt idx="1130">
                  <c:v>1264.1300000000001</c:v>
                </c:pt>
                <c:pt idx="1131">
                  <c:v>1264.92</c:v>
                </c:pt>
                <c:pt idx="1132">
                  <c:v>1265.694</c:v>
                </c:pt>
                <c:pt idx="1133">
                  <c:v>1266.489</c:v>
                </c:pt>
                <c:pt idx="1134">
                  <c:v>1267.2760000000001</c:v>
                </c:pt>
                <c:pt idx="1135">
                  <c:v>1268.067</c:v>
                </c:pt>
                <c:pt idx="1136">
                  <c:v>1268.8499999999999</c:v>
                </c:pt>
                <c:pt idx="1137">
                  <c:v>1269.6479999999999</c:v>
                </c:pt>
                <c:pt idx="1138">
                  <c:v>1270.4580000000001</c:v>
                </c:pt>
                <c:pt idx="1139">
                  <c:v>1271.241</c:v>
                </c:pt>
                <c:pt idx="1140">
                  <c:v>1272.0450000000001</c:v>
                </c:pt>
                <c:pt idx="1141">
                  <c:v>1272.8040000000001</c:v>
                </c:pt>
                <c:pt idx="1142">
                  <c:v>1273.6110000000001</c:v>
                </c:pt>
                <c:pt idx="1143">
                  <c:v>1274.3920000000001</c:v>
                </c:pt>
                <c:pt idx="1144">
                  <c:v>1275.172</c:v>
                </c:pt>
                <c:pt idx="1145">
                  <c:v>1275.9659999999999</c:v>
                </c:pt>
                <c:pt idx="1146">
                  <c:v>1276.7760000000001</c:v>
                </c:pt>
                <c:pt idx="1147">
                  <c:v>1277.567</c:v>
                </c:pt>
                <c:pt idx="1148">
                  <c:v>1278.374</c:v>
                </c:pt>
                <c:pt idx="1149">
                  <c:v>1279.174</c:v>
                </c:pt>
                <c:pt idx="1150">
                  <c:v>1279.9590000000001</c:v>
                </c:pt>
                <c:pt idx="1151">
                  <c:v>1280.729</c:v>
                </c:pt>
                <c:pt idx="1152">
                  <c:v>1281.5119999999999</c:v>
                </c:pt>
                <c:pt idx="1153">
                  <c:v>1282.3040000000001</c:v>
                </c:pt>
                <c:pt idx="1154">
                  <c:v>1283.1079999999999</c:v>
                </c:pt>
                <c:pt idx="1155">
                  <c:v>1283.894</c:v>
                </c:pt>
                <c:pt idx="1156">
                  <c:v>1284.7080000000001</c:v>
                </c:pt>
                <c:pt idx="1157">
                  <c:v>1285.49</c:v>
                </c:pt>
                <c:pt idx="1158">
                  <c:v>1286.2850000000001</c:v>
                </c:pt>
                <c:pt idx="1159">
                  <c:v>1287.077</c:v>
                </c:pt>
                <c:pt idx="1160">
                  <c:v>1287.873</c:v>
                </c:pt>
                <c:pt idx="1161">
                  <c:v>1288.663</c:v>
                </c:pt>
                <c:pt idx="1162">
                  <c:v>1289.46</c:v>
                </c:pt>
                <c:pt idx="1163">
                  <c:v>1290.2639999999999</c:v>
                </c:pt>
                <c:pt idx="1164">
                  <c:v>1291.069</c:v>
                </c:pt>
                <c:pt idx="1165">
                  <c:v>1291.8530000000001</c:v>
                </c:pt>
                <c:pt idx="1166">
                  <c:v>1292.6410000000001</c:v>
                </c:pt>
                <c:pt idx="1167">
                  <c:v>1293.4259999999999</c:v>
                </c:pt>
                <c:pt idx="1168">
                  <c:v>1294.2249999999999</c:v>
                </c:pt>
                <c:pt idx="1169">
                  <c:v>1295.0170000000001</c:v>
                </c:pt>
                <c:pt idx="1170">
                  <c:v>1295.809</c:v>
                </c:pt>
                <c:pt idx="1171">
                  <c:v>1296.6010000000001</c:v>
                </c:pt>
                <c:pt idx="1172">
                  <c:v>1297.4269999999999</c:v>
                </c:pt>
                <c:pt idx="1173">
                  <c:v>1298.2</c:v>
                </c:pt>
                <c:pt idx="1174">
                  <c:v>1298.9839999999999</c:v>
                </c:pt>
                <c:pt idx="1175">
                  <c:v>1299.748</c:v>
                </c:pt>
                <c:pt idx="1176">
                  <c:v>1300.5540000000001</c:v>
                </c:pt>
                <c:pt idx="1177">
                  <c:v>1301.3389999999999</c:v>
                </c:pt>
                <c:pt idx="1178">
                  <c:v>1302.1400000000001</c:v>
                </c:pt>
                <c:pt idx="1179">
                  <c:v>1302.9459999999999</c:v>
                </c:pt>
                <c:pt idx="1180">
                  <c:v>1303.7529999999999</c:v>
                </c:pt>
                <c:pt idx="1181">
                  <c:v>1304.529</c:v>
                </c:pt>
                <c:pt idx="1182">
                  <c:v>1305.3209999999999</c:v>
                </c:pt>
                <c:pt idx="1183">
                  <c:v>1306.123</c:v>
                </c:pt>
                <c:pt idx="1184">
                  <c:v>1306.895</c:v>
                </c:pt>
                <c:pt idx="1185">
                  <c:v>1307.6969999999999</c:v>
                </c:pt>
                <c:pt idx="1186">
                  <c:v>1308.4739999999999</c:v>
                </c:pt>
                <c:pt idx="1187">
                  <c:v>1309.249</c:v>
                </c:pt>
                <c:pt idx="1188">
                  <c:v>1310.0550000000001</c:v>
                </c:pt>
                <c:pt idx="1189">
                  <c:v>1310.8520000000001</c:v>
                </c:pt>
                <c:pt idx="1190">
                  <c:v>1311.662</c:v>
                </c:pt>
                <c:pt idx="1191">
                  <c:v>1312.451</c:v>
                </c:pt>
                <c:pt idx="1192">
                  <c:v>1313.2249999999999</c:v>
                </c:pt>
                <c:pt idx="1193">
                  <c:v>1314.021</c:v>
                </c:pt>
                <c:pt idx="1194">
                  <c:v>1314.7950000000001</c:v>
                </c:pt>
                <c:pt idx="1195">
                  <c:v>1315.604</c:v>
                </c:pt>
                <c:pt idx="1196">
                  <c:v>1316.3779999999999</c:v>
                </c:pt>
                <c:pt idx="1197">
                  <c:v>1317.1869999999999</c:v>
                </c:pt>
                <c:pt idx="1198">
                  <c:v>1317.9739999999999</c:v>
                </c:pt>
                <c:pt idx="1199">
                  <c:v>1318.7570000000001</c:v>
                </c:pt>
                <c:pt idx="1200">
                  <c:v>1319.5440000000001</c:v>
                </c:pt>
                <c:pt idx="1201">
                  <c:v>1320.3489999999999</c:v>
                </c:pt>
                <c:pt idx="1202">
                  <c:v>1321.143</c:v>
                </c:pt>
                <c:pt idx="1203">
                  <c:v>1321.923</c:v>
                </c:pt>
                <c:pt idx="1204">
                  <c:v>1322.739</c:v>
                </c:pt>
                <c:pt idx="1205">
                  <c:v>1323.5260000000001</c:v>
                </c:pt>
                <c:pt idx="1206">
                  <c:v>1324.3440000000001</c:v>
                </c:pt>
                <c:pt idx="1207">
                  <c:v>1325.12</c:v>
                </c:pt>
                <c:pt idx="1208">
                  <c:v>1325.8820000000001</c:v>
                </c:pt>
                <c:pt idx="1209">
                  <c:v>1326.663</c:v>
                </c:pt>
                <c:pt idx="1210">
                  <c:v>1327.4659999999999</c:v>
                </c:pt>
                <c:pt idx="1211">
                  <c:v>1328.258</c:v>
                </c:pt>
                <c:pt idx="1212">
                  <c:v>1329.066</c:v>
                </c:pt>
                <c:pt idx="1213">
                  <c:v>1329.866</c:v>
                </c:pt>
                <c:pt idx="1214">
                  <c:v>1330.6790000000001</c:v>
                </c:pt>
                <c:pt idx="1215">
                  <c:v>1331.43</c:v>
                </c:pt>
                <c:pt idx="1216">
                  <c:v>1332.2439999999999</c:v>
                </c:pt>
                <c:pt idx="1217">
                  <c:v>1333.0329999999999</c:v>
                </c:pt>
                <c:pt idx="1218">
                  <c:v>1333.817</c:v>
                </c:pt>
                <c:pt idx="1219">
                  <c:v>1334.617</c:v>
                </c:pt>
                <c:pt idx="1220">
                  <c:v>1335.4169999999999</c:v>
                </c:pt>
                <c:pt idx="1221">
                  <c:v>1336.19</c:v>
                </c:pt>
                <c:pt idx="1222">
                  <c:v>1337.0139999999999</c:v>
                </c:pt>
                <c:pt idx="1223">
                  <c:v>1337.8009999999999</c:v>
                </c:pt>
                <c:pt idx="1224">
                  <c:v>1338.597</c:v>
                </c:pt>
                <c:pt idx="1225">
                  <c:v>1339.38</c:v>
                </c:pt>
                <c:pt idx="1226">
                  <c:v>1340.1679999999999</c:v>
                </c:pt>
                <c:pt idx="1227">
                  <c:v>1340.951</c:v>
                </c:pt>
                <c:pt idx="1228">
                  <c:v>1341.7439999999999</c:v>
                </c:pt>
                <c:pt idx="1229">
                  <c:v>1342.549</c:v>
                </c:pt>
                <c:pt idx="1230">
                  <c:v>1343.3320000000001</c:v>
                </c:pt>
                <c:pt idx="1231">
                  <c:v>1344.1289999999999</c:v>
                </c:pt>
                <c:pt idx="1232">
                  <c:v>1344.914</c:v>
                </c:pt>
                <c:pt idx="1233">
                  <c:v>1345.6980000000001</c:v>
                </c:pt>
                <c:pt idx="1234">
                  <c:v>1346.4880000000001</c:v>
                </c:pt>
                <c:pt idx="1235">
                  <c:v>1347.2739999999999</c:v>
                </c:pt>
                <c:pt idx="1236">
                  <c:v>1348.078</c:v>
                </c:pt>
                <c:pt idx="1237">
                  <c:v>1348.848</c:v>
                </c:pt>
                <c:pt idx="1238">
                  <c:v>1349.6320000000001</c:v>
                </c:pt>
                <c:pt idx="1239">
                  <c:v>1350.4380000000001</c:v>
                </c:pt>
                <c:pt idx="1240">
                  <c:v>1351.2360000000001</c:v>
                </c:pt>
                <c:pt idx="1241">
                  <c:v>1352.0309999999999</c:v>
                </c:pt>
                <c:pt idx="1242">
                  <c:v>1352.799</c:v>
                </c:pt>
                <c:pt idx="1243">
                  <c:v>1353.595</c:v>
                </c:pt>
                <c:pt idx="1244">
                  <c:v>1354.386</c:v>
                </c:pt>
                <c:pt idx="1245">
                  <c:v>1355.191</c:v>
                </c:pt>
                <c:pt idx="1246">
                  <c:v>1355.991</c:v>
                </c:pt>
                <c:pt idx="1247">
                  <c:v>1356.7850000000001</c:v>
                </c:pt>
                <c:pt idx="1248">
                  <c:v>1357.568</c:v>
                </c:pt>
                <c:pt idx="1249">
                  <c:v>1358.3489999999999</c:v>
                </c:pt>
                <c:pt idx="1250">
                  <c:v>1359.152</c:v>
                </c:pt>
                <c:pt idx="1251">
                  <c:v>1359.9390000000001</c:v>
                </c:pt>
                <c:pt idx="1252">
                  <c:v>1360.7360000000001</c:v>
                </c:pt>
                <c:pt idx="1253">
                  <c:v>1361.5160000000001</c:v>
                </c:pt>
                <c:pt idx="1254">
                  <c:v>1362.326</c:v>
                </c:pt>
                <c:pt idx="1255">
                  <c:v>1363.133</c:v>
                </c:pt>
                <c:pt idx="1256">
                  <c:v>1363.921</c:v>
                </c:pt>
                <c:pt idx="1257">
                  <c:v>1364.704</c:v>
                </c:pt>
                <c:pt idx="1258">
                  <c:v>1365.5050000000001</c:v>
                </c:pt>
                <c:pt idx="1259">
                  <c:v>1366.2919999999999</c:v>
                </c:pt>
                <c:pt idx="1260">
                  <c:v>1367.0920000000001</c:v>
                </c:pt>
                <c:pt idx="1261">
                  <c:v>1367.8620000000001</c:v>
                </c:pt>
                <c:pt idx="1262">
                  <c:v>1368.6659999999999</c:v>
                </c:pt>
                <c:pt idx="1263">
                  <c:v>1369.48</c:v>
                </c:pt>
                <c:pt idx="1264">
                  <c:v>1370.2719999999999</c:v>
                </c:pt>
                <c:pt idx="1265">
                  <c:v>1371.067</c:v>
                </c:pt>
                <c:pt idx="1266">
                  <c:v>1371.8510000000001</c:v>
                </c:pt>
                <c:pt idx="1267">
                  <c:v>1372.623</c:v>
                </c:pt>
                <c:pt idx="1268">
                  <c:v>1373.4269999999999</c:v>
                </c:pt>
                <c:pt idx="1269">
                  <c:v>1374.201</c:v>
                </c:pt>
                <c:pt idx="1270">
                  <c:v>1375.009</c:v>
                </c:pt>
                <c:pt idx="1271">
                  <c:v>1375.7909999999999</c:v>
                </c:pt>
                <c:pt idx="1272">
                  <c:v>1376.5640000000001</c:v>
                </c:pt>
                <c:pt idx="1273">
                  <c:v>1377.393</c:v>
                </c:pt>
                <c:pt idx="1274">
                  <c:v>1378.1859999999999</c:v>
                </c:pt>
                <c:pt idx="1275">
                  <c:v>1378.97</c:v>
                </c:pt>
                <c:pt idx="1276">
                  <c:v>1379.7619999999999</c:v>
                </c:pt>
                <c:pt idx="1277">
                  <c:v>1380.5540000000001</c:v>
                </c:pt>
                <c:pt idx="1278">
                  <c:v>1381.329</c:v>
                </c:pt>
                <c:pt idx="1279">
                  <c:v>1382.1310000000001</c:v>
                </c:pt>
                <c:pt idx="1280">
                  <c:v>1382.9290000000001</c:v>
                </c:pt>
                <c:pt idx="1281">
                  <c:v>1383.7239999999999</c:v>
                </c:pt>
                <c:pt idx="1282">
                  <c:v>1384.5029999999999</c:v>
                </c:pt>
                <c:pt idx="1283">
                  <c:v>1385.2929999999999</c:v>
                </c:pt>
                <c:pt idx="1284">
                  <c:v>1386.09</c:v>
                </c:pt>
                <c:pt idx="1285">
                  <c:v>1386.883</c:v>
                </c:pt>
                <c:pt idx="1286">
                  <c:v>1387.6690000000001</c:v>
                </c:pt>
                <c:pt idx="1287">
                  <c:v>1388.4690000000001</c:v>
                </c:pt>
                <c:pt idx="1288">
                  <c:v>1389.271</c:v>
                </c:pt>
                <c:pt idx="1289">
                  <c:v>1390.0709999999999</c:v>
                </c:pt>
                <c:pt idx="1290">
                  <c:v>1390.857</c:v>
                </c:pt>
                <c:pt idx="1291">
                  <c:v>1391.6320000000001</c:v>
                </c:pt>
                <c:pt idx="1292">
                  <c:v>1392.431</c:v>
                </c:pt>
                <c:pt idx="1293">
                  <c:v>1393.24</c:v>
                </c:pt>
                <c:pt idx="1294">
                  <c:v>1394.0139999999999</c:v>
                </c:pt>
                <c:pt idx="1295">
                  <c:v>1394.8019999999999</c:v>
                </c:pt>
                <c:pt idx="1296">
                  <c:v>1395.6030000000001</c:v>
                </c:pt>
                <c:pt idx="1297">
                  <c:v>1396.434</c:v>
                </c:pt>
                <c:pt idx="1298">
                  <c:v>1397.2360000000001</c:v>
                </c:pt>
                <c:pt idx="1299">
                  <c:v>1398.0070000000001</c:v>
                </c:pt>
                <c:pt idx="1300">
                  <c:v>1398.8</c:v>
                </c:pt>
                <c:pt idx="1301">
                  <c:v>1399.5730000000001</c:v>
                </c:pt>
                <c:pt idx="1302">
                  <c:v>1400.375</c:v>
                </c:pt>
                <c:pt idx="1303">
                  <c:v>1401.174</c:v>
                </c:pt>
                <c:pt idx="1304">
                  <c:v>1401.9780000000001</c:v>
                </c:pt>
                <c:pt idx="1305">
                  <c:v>1402.7670000000001</c:v>
                </c:pt>
                <c:pt idx="1306">
                  <c:v>1403.55</c:v>
                </c:pt>
                <c:pt idx="1307">
                  <c:v>1404.37</c:v>
                </c:pt>
                <c:pt idx="1308">
                  <c:v>1405.175</c:v>
                </c:pt>
                <c:pt idx="1309">
                  <c:v>1405.9580000000001</c:v>
                </c:pt>
                <c:pt idx="1310">
                  <c:v>1406.73</c:v>
                </c:pt>
                <c:pt idx="1311">
                  <c:v>1407.5219999999999</c:v>
                </c:pt>
                <c:pt idx="1312">
                  <c:v>1408.308</c:v>
                </c:pt>
                <c:pt idx="1313">
                  <c:v>1409.11</c:v>
                </c:pt>
                <c:pt idx="1314">
                  <c:v>1409.921</c:v>
                </c:pt>
                <c:pt idx="1315">
                  <c:v>1410.6980000000001</c:v>
                </c:pt>
                <c:pt idx="1316">
                  <c:v>1411.4849999999999</c:v>
                </c:pt>
                <c:pt idx="1317">
                  <c:v>1412.279</c:v>
                </c:pt>
                <c:pt idx="1318">
                  <c:v>1413.0719999999999</c:v>
                </c:pt>
                <c:pt idx="1319">
                  <c:v>1413.873</c:v>
                </c:pt>
                <c:pt idx="1320">
                  <c:v>1414.662</c:v>
                </c:pt>
                <c:pt idx="1321">
                  <c:v>1415.45</c:v>
                </c:pt>
                <c:pt idx="1322">
                  <c:v>1416.258</c:v>
                </c:pt>
                <c:pt idx="1323">
                  <c:v>1417.047</c:v>
                </c:pt>
                <c:pt idx="1324">
                  <c:v>1417.827</c:v>
                </c:pt>
                <c:pt idx="1325">
                  <c:v>1418.6079999999999</c:v>
                </c:pt>
                <c:pt idx="1326">
                  <c:v>1419.395</c:v>
                </c:pt>
                <c:pt idx="1327">
                  <c:v>1420.212</c:v>
                </c:pt>
                <c:pt idx="1328">
                  <c:v>1420.9880000000001</c:v>
                </c:pt>
                <c:pt idx="1329">
                  <c:v>1421.779</c:v>
                </c:pt>
                <c:pt idx="1330">
                  <c:v>1422.587</c:v>
                </c:pt>
                <c:pt idx="1331">
                  <c:v>1423.395</c:v>
                </c:pt>
                <c:pt idx="1332">
                  <c:v>1424.1969999999999</c:v>
                </c:pt>
                <c:pt idx="1333">
                  <c:v>1424.9649999999999</c:v>
                </c:pt>
                <c:pt idx="1334">
                  <c:v>1425.741</c:v>
                </c:pt>
                <c:pt idx="1335">
                  <c:v>1426.5319999999999</c:v>
                </c:pt>
                <c:pt idx="1336">
                  <c:v>1427.3240000000001</c:v>
                </c:pt>
                <c:pt idx="1337">
                  <c:v>1428.13</c:v>
                </c:pt>
                <c:pt idx="1338">
                  <c:v>1428.921</c:v>
                </c:pt>
                <c:pt idx="1339">
                  <c:v>1429.712</c:v>
                </c:pt>
                <c:pt idx="1340">
                  <c:v>1430.49</c:v>
                </c:pt>
                <c:pt idx="1341">
                  <c:v>1431.3150000000001</c:v>
                </c:pt>
                <c:pt idx="1342">
                  <c:v>1432.105</c:v>
                </c:pt>
                <c:pt idx="1343">
                  <c:v>1432.8879999999999</c:v>
                </c:pt>
                <c:pt idx="1344">
                  <c:v>1433.6790000000001</c:v>
                </c:pt>
                <c:pt idx="1345">
                  <c:v>1434.4480000000001</c:v>
                </c:pt>
                <c:pt idx="1346">
                  <c:v>1435.2550000000001</c:v>
                </c:pt>
                <c:pt idx="1347">
                  <c:v>1436.0530000000001</c:v>
                </c:pt>
                <c:pt idx="1348">
                  <c:v>1436.8430000000001</c:v>
                </c:pt>
                <c:pt idx="1349">
                  <c:v>1437.617</c:v>
                </c:pt>
                <c:pt idx="1350">
                  <c:v>1438.4259999999999</c:v>
                </c:pt>
                <c:pt idx="1351">
                  <c:v>1439.2239999999999</c:v>
                </c:pt>
                <c:pt idx="1352">
                  <c:v>1440.0260000000001</c:v>
                </c:pt>
                <c:pt idx="1353">
                  <c:v>1440.8</c:v>
                </c:pt>
                <c:pt idx="1354">
                  <c:v>1441.596</c:v>
                </c:pt>
                <c:pt idx="1355">
                  <c:v>1442.3820000000001</c:v>
                </c:pt>
                <c:pt idx="1356">
                  <c:v>1443.2</c:v>
                </c:pt>
                <c:pt idx="1357">
                  <c:v>1443.98</c:v>
                </c:pt>
                <c:pt idx="1358">
                  <c:v>1444.7429999999999</c:v>
                </c:pt>
                <c:pt idx="1359">
                  <c:v>1445.528</c:v>
                </c:pt>
                <c:pt idx="1360">
                  <c:v>1446.3209999999999</c:v>
                </c:pt>
                <c:pt idx="1361">
                  <c:v>1447.1189999999999</c:v>
                </c:pt>
                <c:pt idx="1362">
                  <c:v>1447.912</c:v>
                </c:pt>
                <c:pt idx="1363">
                  <c:v>1448.702</c:v>
                </c:pt>
                <c:pt idx="1364">
                  <c:v>1449.5229999999999</c:v>
                </c:pt>
                <c:pt idx="1365">
                  <c:v>1450.32</c:v>
                </c:pt>
                <c:pt idx="1366">
                  <c:v>1451.0989999999999</c:v>
                </c:pt>
                <c:pt idx="1367">
                  <c:v>1451.866</c:v>
                </c:pt>
                <c:pt idx="1368">
                  <c:v>1452.6559999999999</c:v>
                </c:pt>
                <c:pt idx="1369">
                  <c:v>1453.4369999999999</c:v>
                </c:pt>
                <c:pt idx="1370">
                  <c:v>1454.2329999999999</c:v>
                </c:pt>
                <c:pt idx="1371">
                  <c:v>1455.0440000000001</c:v>
                </c:pt>
                <c:pt idx="1372">
                  <c:v>1455.8330000000001</c:v>
                </c:pt>
                <c:pt idx="1373">
                  <c:v>1456.6379999999999</c:v>
                </c:pt>
                <c:pt idx="1374">
                  <c:v>1457.4079999999999</c:v>
                </c:pt>
                <c:pt idx="1375">
                  <c:v>1458.2249999999999</c:v>
                </c:pt>
                <c:pt idx="1376">
                  <c:v>1459.011</c:v>
                </c:pt>
                <c:pt idx="1377">
                  <c:v>1459.7819999999999</c:v>
                </c:pt>
                <c:pt idx="1378">
                  <c:v>1460.5830000000001</c:v>
                </c:pt>
                <c:pt idx="1379">
                  <c:v>1461.366</c:v>
                </c:pt>
                <c:pt idx="1380">
                  <c:v>1462.171</c:v>
                </c:pt>
                <c:pt idx="1381">
                  <c:v>1462.9570000000001</c:v>
                </c:pt>
                <c:pt idx="1382">
                  <c:v>1463.7380000000001</c:v>
                </c:pt>
                <c:pt idx="1383">
                  <c:v>1464.5260000000001</c:v>
                </c:pt>
                <c:pt idx="1384">
                  <c:v>1465.3520000000001</c:v>
                </c:pt>
                <c:pt idx="1385">
                  <c:v>1466.1420000000001</c:v>
                </c:pt>
                <c:pt idx="1386">
                  <c:v>1466.921</c:v>
                </c:pt>
                <c:pt idx="1387">
                  <c:v>1467.7180000000001</c:v>
                </c:pt>
                <c:pt idx="1388">
                  <c:v>1468.5170000000001</c:v>
                </c:pt>
                <c:pt idx="1389">
                  <c:v>1469.317</c:v>
                </c:pt>
                <c:pt idx="1390">
                  <c:v>1470.12</c:v>
                </c:pt>
                <c:pt idx="1391">
                  <c:v>1470.9010000000001</c:v>
                </c:pt>
                <c:pt idx="1392">
                  <c:v>1471.68</c:v>
                </c:pt>
                <c:pt idx="1393">
                  <c:v>1472.472</c:v>
                </c:pt>
                <c:pt idx="1394">
                  <c:v>1473.2950000000001</c:v>
                </c:pt>
                <c:pt idx="1395">
                  <c:v>1474.0820000000001</c:v>
                </c:pt>
                <c:pt idx="1396">
                  <c:v>1474.873</c:v>
                </c:pt>
                <c:pt idx="1397">
                  <c:v>1475.664</c:v>
                </c:pt>
                <c:pt idx="1398">
                  <c:v>1476.481</c:v>
                </c:pt>
                <c:pt idx="1399">
                  <c:v>1477.2729999999999</c:v>
                </c:pt>
                <c:pt idx="1400">
                  <c:v>1478.059</c:v>
                </c:pt>
                <c:pt idx="1401">
                  <c:v>1478.82</c:v>
                </c:pt>
                <c:pt idx="1402">
                  <c:v>1479.6110000000001</c:v>
                </c:pt>
                <c:pt idx="1403">
                  <c:v>1480.404</c:v>
                </c:pt>
                <c:pt idx="1404">
                  <c:v>1481.1980000000001</c:v>
                </c:pt>
                <c:pt idx="1405">
                  <c:v>1481.9929999999999</c:v>
                </c:pt>
                <c:pt idx="1406">
                  <c:v>1482.798</c:v>
                </c:pt>
                <c:pt idx="1407">
                  <c:v>1483.598</c:v>
                </c:pt>
                <c:pt idx="1408">
                  <c:v>1484.367</c:v>
                </c:pt>
                <c:pt idx="1409">
                  <c:v>1485.1610000000001</c:v>
                </c:pt>
                <c:pt idx="1410">
                  <c:v>1485.9549999999999</c:v>
                </c:pt>
                <c:pt idx="1411">
                  <c:v>1486.7329999999999</c:v>
                </c:pt>
                <c:pt idx="1412">
                  <c:v>1487.527</c:v>
                </c:pt>
                <c:pt idx="1413">
                  <c:v>1488.3320000000001</c:v>
                </c:pt>
                <c:pt idx="1414">
                  <c:v>1489.117</c:v>
                </c:pt>
                <c:pt idx="1415">
                  <c:v>1489.9010000000001</c:v>
                </c:pt>
                <c:pt idx="1416">
                  <c:v>1490.692</c:v>
                </c:pt>
                <c:pt idx="1417">
                  <c:v>1491.4860000000001</c:v>
                </c:pt>
                <c:pt idx="1418">
                  <c:v>1492.289</c:v>
                </c:pt>
                <c:pt idx="1419">
                  <c:v>1493.0740000000001</c:v>
                </c:pt>
                <c:pt idx="1420">
                  <c:v>1493.8579999999999</c:v>
                </c:pt>
                <c:pt idx="1421">
                  <c:v>1494.664</c:v>
                </c:pt>
                <c:pt idx="1422">
                  <c:v>1495.452</c:v>
                </c:pt>
                <c:pt idx="1423">
                  <c:v>1496.249</c:v>
                </c:pt>
                <c:pt idx="1424">
                  <c:v>1497.0319999999999</c:v>
                </c:pt>
                <c:pt idx="1425">
                  <c:v>1497.8150000000001</c:v>
                </c:pt>
                <c:pt idx="1426">
                  <c:v>1498.6089999999999</c:v>
                </c:pt>
                <c:pt idx="1427">
                  <c:v>1499.395</c:v>
                </c:pt>
                <c:pt idx="1428">
                  <c:v>1500.2049999999999</c:v>
                </c:pt>
                <c:pt idx="1429">
                  <c:v>1500.9949999999999</c:v>
                </c:pt>
                <c:pt idx="1430">
                  <c:v>1501.7850000000001</c:v>
                </c:pt>
                <c:pt idx="1431">
                  <c:v>1502.5409999999999</c:v>
                </c:pt>
                <c:pt idx="1432">
                  <c:v>1503.375</c:v>
                </c:pt>
                <c:pt idx="1433">
                  <c:v>1504.17</c:v>
                </c:pt>
                <c:pt idx="1434">
                  <c:v>1504.9580000000001</c:v>
                </c:pt>
                <c:pt idx="1435">
                  <c:v>1505.7629999999999</c:v>
                </c:pt>
                <c:pt idx="1436">
                  <c:v>1506.537</c:v>
                </c:pt>
                <c:pt idx="1437">
                  <c:v>1507.3409999999999</c:v>
                </c:pt>
                <c:pt idx="1438">
                  <c:v>1508.145</c:v>
                </c:pt>
                <c:pt idx="1439">
                  <c:v>1508.9259999999999</c:v>
                </c:pt>
                <c:pt idx="1440">
                  <c:v>1509.7180000000001</c:v>
                </c:pt>
                <c:pt idx="1441">
                  <c:v>1510.5229999999999</c:v>
                </c:pt>
                <c:pt idx="1442">
                  <c:v>1511.3209999999999</c:v>
                </c:pt>
                <c:pt idx="1443">
                  <c:v>1512.095</c:v>
                </c:pt>
                <c:pt idx="1444">
                  <c:v>1512.894</c:v>
                </c:pt>
                <c:pt idx="1445">
                  <c:v>1513.6849999999999</c:v>
                </c:pt>
                <c:pt idx="1446">
                  <c:v>1514.473</c:v>
                </c:pt>
                <c:pt idx="1447">
                  <c:v>1515.2809999999999</c:v>
                </c:pt>
                <c:pt idx="1448">
                  <c:v>1516.0840000000001</c:v>
                </c:pt>
                <c:pt idx="1449">
                  <c:v>1516.8579999999999</c:v>
                </c:pt>
                <c:pt idx="1450">
                  <c:v>1517.6279999999999</c:v>
                </c:pt>
                <c:pt idx="1451">
                  <c:v>1518.4390000000001</c:v>
                </c:pt>
                <c:pt idx="1452">
                  <c:v>1519.2059999999999</c:v>
                </c:pt>
                <c:pt idx="1453">
                  <c:v>1520</c:v>
                </c:pt>
                <c:pt idx="1454">
                  <c:v>1520.789</c:v>
                </c:pt>
                <c:pt idx="1455">
                  <c:v>1521.595</c:v>
                </c:pt>
                <c:pt idx="1456">
                  <c:v>1522.393</c:v>
                </c:pt>
                <c:pt idx="1457">
                  <c:v>1523.183</c:v>
                </c:pt>
                <c:pt idx="1458">
                  <c:v>1523.9549999999999</c:v>
                </c:pt>
                <c:pt idx="1459">
                  <c:v>1524.7370000000001</c:v>
                </c:pt>
                <c:pt idx="1460">
                  <c:v>1525.5350000000001</c:v>
                </c:pt>
                <c:pt idx="1461">
                  <c:v>1526.34</c:v>
                </c:pt>
                <c:pt idx="1462">
                  <c:v>1527.114</c:v>
                </c:pt>
                <c:pt idx="1463">
                  <c:v>1527.9169999999999</c:v>
                </c:pt>
                <c:pt idx="1464">
                  <c:v>1528.7260000000001</c:v>
                </c:pt>
                <c:pt idx="1465">
                  <c:v>1529.472</c:v>
                </c:pt>
                <c:pt idx="1466">
                  <c:v>1530.2809999999999</c:v>
                </c:pt>
                <c:pt idx="1467">
                  <c:v>1531.079</c:v>
                </c:pt>
                <c:pt idx="1468">
                  <c:v>1531.8620000000001</c:v>
                </c:pt>
                <c:pt idx="1469">
                  <c:v>1532.665</c:v>
                </c:pt>
                <c:pt idx="1470">
                  <c:v>1533.46</c:v>
                </c:pt>
                <c:pt idx="1471">
                  <c:v>1534.248</c:v>
                </c:pt>
                <c:pt idx="1472">
                  <c:v>1535.03</c:v>
                </c:pt>
                <c:pt idx="1473">
                  <c:v>1535.8209999999999</c:v>
                </c:pt>
                <c:pt idx="1474">
                  <c:v>1536.6189999999999</c:v>
                </c:pt>
                <c:pt idx="1475">
                  <c:v>1537.4110000000001</c:v>
                </c:pt>
                <c:pt idx="1476">
                  <c:v>1538.21</c:v>
                </c:pt>
                <c:pt idx="1477">
                  <c:v>1538.9839999999999</c:v>
                </c:pt>
                <c:pt idx="1478">
                  <c:v>1539.7909999999999</c:v>
                </c:pt>
                <c:pt idx="1479">
                  <c:v>1540.595</c:v>
                </c:pt>
                <c:pt idx="1480">
                  <c:v>1541.3969999999999</c:v>
                </c:pt>
                <c:pt idx="1481">
                  <c:v>1542.201</c:v>
                </c:pt>
                <c:pt idx="1482">
                  <c:v>1542.999</c:v>
                </c:pt>
                <c:pt idx="1483">
                  <c:v>1543.7860000000001</c:v>
                </c:pt>
                <c:pt idx="1484">
                  <c:v>1544.5540000000001</c:v>
                </c:pt>
                <c:pt idx="1485">
                  <c:v>1545.3630000000001</c:v>
                </c:pt>
                <c:pt idx="1486">
                  <c:v>1546.16</c:v>
                </c:pt>
                <c:pt idx="1487">
                  <c:v>1546.932</c:v>
                </c:pt>
                <c:pt idx="1488">
                  <c:v>1547.7370000000001</c:v>
                </c:pt>
                <c:pt idx="1489">
                  <c:v>1548.549</c:v>
                </c:pt>
                <c:pt idx="1490">
                  <c:v>1549.3420000000001</c:v>
                </c:pt>
                <c:pt idx="1491">
                  <c:v>1550.1369999999999</c:v>
                </c:pt>
                <c:pt idx="1492">
                  <c:v>1550.921</c:v>
                </c:pt>
                <c:pt idx="1493">
                  <c:v>1551.7</c:v>
                </c:pt>
                <c:pt idx="1494">
                  <c:v>1552.4939999999999</c:v>
                </c:pt>
                <c:pt idx="1495">
                  <c:v>1553.2819999999999</c:v>
                </c:pt>
                <c:pt idx="1496">
                  <c:v>1554.076</c:v>
                </c:pt>
                <c:pt idx="1497">
                  <c:v>1554.876</c:v>
                </c:pt>
                <c:pt idx="1498">
                  <c:v>1555.684</c:v>
                </c:pt>
                <c:pt idx="1499">
                  <c:v>1556.4559999999999</c:v>
                </c:pt>
                <c:pt idx="1500">
                  <c:v>1557.26</c:v>
                </c:pt>
                <c:pt idx="1501">
                  <c:v>1558.057</c:v>
                </c:pt>
                <c:pt idx="1502">
                  <c:v>1558.8489999999999</c:v>
                </c:pt>
                <c:pt idx="1503">
                  <c:v>1559.6289999999999</c:v>
                </c:pt>
                <c:pt idx="1504">
                  <c:v>1560.4290000000001</c:v>
                </c:pt>
                <c:pt idx="1505">
                  <c:v>1561.2339999999999</c:v>
                </c:pt>
                <c:pt idx="1506">
                  <c:v>1562.0160000000001</c:v>
                </c:pt>
                <c:pt idx="1507">
                  <c:v>1562.7940000000001</c:v>
                </c:pt>
                <c:pt idx="1508">
                  <c:v>1563.569</c:v>
                </c:pt>
                <c:pt idx="1509">
                  <c:v>1564.364</c:v>
                </c:pt>
                <c:pt idx="1510">
                  <c:v>1565.16</c:v>
                </c:pt>
                <c:pt idx="1511">
                  <c:v>1565.9459999999999</c:v>
                </c:pt>
                <c:pt idx="1512">
                  <c:v>1566.752</c:v>
                </c:pt>
                <c:pt idx="1513">
                  <c:v>1567.557</c:v>
                </c:pt>
              </c:numCache>
            </c:numRef>
          </c:xVal>
          <c:yVal>
            <c:numRef>
              <c:f>'Side 1 DC'!$O$31:$O$1511</c:f>
              <c:numCache>
                <c:formatCode>General</c:formatCode>
                <c:ptCount val="1481"/>
                <c:pt idx="0">
                  <c:v>5.2638759999999998</c:v>
                </c:pt>
                <c:pt idx="1">
                  <c:v>5.2241619999999998</c:v>
                </c:pt>
                <c:pt idx="2">
                  <c:v>5.2543930000000003</c:v>
                </c:pt>
                <c:pt idx="3">
                  <c:v>5.2437610000000001</c:v>
                </c:pt>
                <c:pt idx="4">
                  <c:v>5.2043020000000002</c:v>
                </c:pt>
                <c:pt idx="5">
                  <c:v>5.1913999999999998</c:v>
                </c:pt>
                <c:pt idx="6">
                  <c:v>5.2455959999999999</c:v>
                </c:pt>
                <c:pt idx="7">
                  <c:v>5.2256400000000003</c:v>
                </c:pt>
                <c:pt idx="8">
                  <c:v>5.179214</c:v>
                </c:pt>
                <c:pt idx="9">
                  <c:v>5.2008830000000001</c:v>
                </c:pt>
                <c:pt idx="10">
                  <c:v>5.1565940000000001</c:v>
                </c:pt>
                <c:pt idx="11">
                  <c:v>5.2105030000000001</c:v>
                </c:pt>
                <c:pt idx="12">
                  <c:v>5.2063220000000001</c:v>
                </c:pt>
                <c:pt idx="13">
                  <c:v>5.1794379999999993</c:v>
                </c:pt>
                <c:pt idx="14">
                  <c:v>5.1694610000000001</c:v>
                </c:pt>
                <c:pt idx="15">
                  <c:v>5.1632920000000002</c:v>
                </c:pt>
                <c:pt idx="16">
                  <c:v>5.1461649999999999</c:v>
                </c:pt>
                <c:pt idx="17">
                  <c:v>5.1566779999999994</c:v>
                </c:pt>
                <c:pt idx="18">
                  <c:v>5.1432460000000004</c:v>
                </c:pt>
                <c:pt idx="19">
                  <c:v>5.1529480000000003</c:v>
                </c:pt>
                <c:pt idx="20">
                  <c:v>5.1362040000000002</c:v>
                </c:pt>
                <c:pt idx="21">
                  <c:v>5.1120670000000006</c:v>
                </c:pt>
                <c:pt idx="22">
                  <c:v>5.1009539999999998</c:v>
                </c:pt>
                <c:pt idx="23">
                  <c:v>5.1092230000000001</c:v>
                </c:pt>
                <c:pt idx="24">
                  <c:v>5.0832379999999997</c:v>
                </c:pt>
                <c:pt idx="25">
                  <c:v>5.0981880000000004</c:v>
                </c:pt>
                <c:pt idx="26">
                  <c:v>5.0702030000000002</c:v>
                </c:pt>
                <c:pt idx="27">
                  <c:v>5.0713330000000001</c:v>
                </c:pt>
                <c:pt idx="28">
                  <c:v>5.0642950000000004</c:v>
                </c:pt>
                <c:pt idx="29">
                  <c:v>5.0503730000000004</c:v>
                </c:pt>
                <c:pt idx="30">
                  <c:v>5.0460650000000005</c:v>
                </c:pt>
                <c:pt idx="31">
                  <c:v>5.0705080000000002</c:v>
                </c:pt>
                <c:pt idx="32">
                  <c:v>5.0114709999999993</c:v>
                </c:pt>
                <c:pt idx="33">
                  <c:v>5.0166440000000003</c:v>
                </c:pt>
                <c:pt idx="34">
                  <c:v>5.0178029999999998</c:v>
                </c:pt>
                <c:pt idx="35">
                  <c:v>4.9950049999999999</c:v>
                </c:pt>
                <c:pt idx="36">
                  <c:v>5.0215180000000004</c:v>
                </c:pt>
                <c:pt idx="37">
                  <c:v>5.0086899999999996</c:v>
                </c:pt>
                <c:pt idx="38">
                  <c:v>4.9962990000000005</c:v>
                </c:pt>
                <c:pt idx="39">
                  <c:v>4.9968890000000004</c:v>
                </c:pt>
                <c:pt idx="40">
                  <c:v>4.975047</c:v>
                </c:pt>
                <c:pt idx="41">
                  <c:v>4.9678180000000003</c:v>
                </c:pt>
                <c:pt idx="42">
                  <c:v>4.9914040000000002</c:v>
                </c:pt>
                <c:pt idx="43">
                  <c:v>4.958717</c:v>
                </c:pt>
                <c:pt idx="44">
                  <c:v>4.9621519999999997</c:v>
                </c:pt>
                <c:pt idx="45">
                  <c:v>4.9876510000000005</c:v>
                </c:pt>
                <c:pt idx="46">
                  <c:v>4.9280980000000003</c:v>
                </c:pt>
                <c:pt idx="47">
                  <c:v>4.9499560000000002</c:v>
                </c:pt>
                <c:pt idx="48">
                  <c:v>4.9562879999999998</c:v>
                </c:pt>
                <c:pt idx="49">
                  <c:v>4.9190130000000005</c:v>
                </c:pt>
                <c:pt idx="50">
                  <c:v>4.9210530000000006</c:v>
                </c:pt>
                <c:pt idx="51">
                  <c:v>4.9323129999999997</c:v>
                </c:pt>
                <c:pt idx="52">
                  <c:v>4.9035979999999997</c:v>
                </c:pt>
                <c:pt idx="53">
                  <c:v>4.8968400000000001</c:v>
                </c:pt>
                <c:pt idx="54">
                  <c:v>4.8863050000000001</c:v>
                </c:pt>
                <c:pt idx="55">
                  <c:v>4.8587570000000007</c:v>
                </c:pt>
                <c:pt idx="56">
                  <c:v>4.8729420000000001</c:v>
                </c:pt>
                <c:pt idx="57">
                  <c:v>4.8570190000000002</c:v>
                </c:pt>
                <c:pt idx="58">
                  <c:v>4.8320439999999998</c:v>
                </c:pt>
                <c:pt idx="59">
                  <c:v>4.8617590000000002</c:v>
                </c:pt>
                <c:pt idx="60">
                  <c:v>4.8580039999999993</c:v>
                </c:pt>
                <c:pt idx="61">
                  <c:v>4.8417089999999998</c:v>
                </c:pt>
                <c:pt idx="62">
                  <c:v>4.8549210000000009</c:v>
                </c:pt>
                <c:pt idx="63">
                  <c:v>4.8280410000000007</c:v>
                </c:pt>
                <c:pt idx="64">
                  <c:v>4.8032149999999998</c:v>
                </c:pt>
                <c:pt idx="65">
                  <c:v>4.8137470000000002</c:v>
                </c:pt>
                <c:pt idx="66">
                  <c:v>4.7991289999999998</c:v>
                </c:pt>
                <c:pt idx="67">
                  <c:v>4.7876910000000006</c:v>
                </c:pt>
                <c:pt idx="68">
                  <c:v>4.8005560000000003</c:v>
                </c:pt>
                <c:pt idx="69">
                  <c:v>4.7740869999999997</c:v>
                </c:pt>
                <c:pt idx="70">
                  <c:v>4.7525959999999996</c:v>
                </c:pt>
                <c:pt idx="71">
                  <c:v>4.7576900000000002</c:v>
                </c:pt>
                <c:pt idx="72">
                  <c:v>4.7534119999999991</c:v>
                </c:pt>
                <c:pt idx="73">
                  <c:v>4.7346979999999999</c:v>
                </c:pt>
                <c:pt idx="74">
                  <c:v>4.7409400000000002</c:v>
                </c:pt>
                <c:pt idx="75">
                  <c:v>4.7503229999999999</c:v>
                </c:pt>
                <c:pt idx="76">
                  <c:v>4.7088110000000007</c:v>
                </c:pt>
                <c:pt idx="77">
                  <c:v>4.7091340000000006</c:v>
                </c:pt>
                <c:pt idx="78">
                  <c:v>4.7160840000000004</c:v>
                </c:pt>
                <c:pt idx="79">
                  <c:v>4.6866260000000004</c:v>
                </c:pt>
                <c:pt idx="80">
                  <c:v>4.6866989999999999</c:v>
                </c:pt>
                <c:pt idx="81">
                  <c:v>4.6828009999999995</c:v>
                </c:pt>
                <c:pt idx="82">
                  <c:v>4.6860759999999999</c:v>
                </c:pt>
                <c:pt idx="83">
                  <c:v>4.684679</c:v>
                </c:pt>
                <c:pt idx="84">
                  <c:v>4.6809340000000006</c:v>
                </c:pt>
                <c:pt idx="85">
                  <c:v>4.6660219999999999</c:v>
                </c:pt>
                <c:pt idx="86">
                  <c:v>4.6612039999999997</c:v>
                </c:pt>
                <c:pt idx="87">
                  <c:v>4.6328469999999999</c:v>
                </c:pt>
                <c:pt idx="88">
                  <c:v>4.6337400000000004</c:v>
                </c:pt>
                <c:pt idx="89">
                  <c:v>4.6404519999999998</c:v>
                </c:pt>
                <c:pt idx="90">
                  <c:v>4.6114169999999994</c:v>
                </c:pt>
                <c:pt idx="91">
                  <c:v>4.6122560000000004</c:v>
                </c:pt>
                <c:pt idx="92">
                  <c:v>4.6166540000000005</c:v>
                </c:pt>
                <c:pt idx="93">
                  <c:v>4.6073339999999998</c:v>
                </c:pt>
                <c:pt idx="94">
                  <c:v>4.6025309999999999</c:v>
                </c:pt>
                <c:pt idx="95">
                  <c:v>4.5824119999999997</c:v>
                </c:pt>
                <c:pt idx="96">
                  <c:v>4.5796989999999997</c:v>
                </c:pt>
                <c:pt idx="97">
                  <c:v>4.5901399999999999</c:v>
                </c:pt>
                <c:pt idx="98">
                  <c:v>4.5523759999999998</c:v>
                </c:pt>
                <c:pt idx="99">
                  <c:v>4.5459429999999994</c:v>
                </c:pt>
                <c:pt idx="100">
                  <c:v>4.5290470000000003</c:v>
                </c:pt>
                <c:pt idx="101">
                  <c:v>4.5352790000000001</c:v>
                </c:pt>
                <c:pt idx="102">
                  <c:v>4.5312900000000003</c:v>
                </c:pt>
                <c:pt idx="103">
                  <c:v>4.5130370000000006</c:v>
                </c:pt>
                <c:pt idx="104">
                  <c:v>4.5154909999999999</c:v>
                </c:pt>
                <c:pt idx="105">
                  <c:v>4.5498370000000001</c:v>
                </c:pt>
                <c:pt idx="106">
                  <c:v>4.4985379999999999</c:v>
                </c:pt>
                <c:pt idx="107">
                  <c:v>4.4904869999999999</c:v>
                </c:pt>
                <c:pt idx="108">
                  <c:v>4.4987000000000004</c:v>
                </c:pt>
                <c:pt idx="109">
                  <c:v>4.4667750000000002</c:v>
                </c:pt>
                <c:pt idx="110">
                  <c:v>4.5042010000000001</c:v>
                </c:pt>
                <c:pt idx="111">
                  <c:v>4.4740060000000001</c:v>
                </c:pt>
                <c:pt idx="112">
                  <c:v>4.4452150000000001</c:v>
                </c:pt>
                <c:pt idx="113">
                  <c:v>4.4454180000000001</c:v>
                </c:pt>
                <c:pt idx="114">
                  <c:v>4.4585530000000002</c:v>
                </c:pt>
                <c:pt idx="115">
                  <c:v>4.4090699999999998</c:v>
                </c:pt>
                <c:pt idx="116">
                  <c:v>4.4458179999999992</c:v>
                </c:pt>
                <c:pt idx="117">
                  <c:v>4.4104580000000002</c:v>
                </c:pt>
                <c:pt idx="118">
                  <c:v>4.4117639999999998</c:v>
                </c:pt>
                <c:pt idx="119">
                  <c:v>4.4087839999999998</c:v>
                </c:pt>
                <c:pt idx="120">
                  <c:v>4.4008210000000005</c:v>
                </c:pt>
                <c:pt idx="121">
                  <c:v>4.3919549999999994</c:v>
                </c:pt>
                <c:pt idx="122">
                  <c:v>4.4065320000000003</c:v>
                </c:pt>
                <c:pt idx="123">
                  <c:v>4.3736079999999999</c:v>
                </c:pt>
                <c:pt idx="124">
                  <c:v>4.3633059999999997</c:v>
                </c:pt>
                <c:pt idx="125">
                  <c:v>4.3482330000000005</c:v>
                </c:pt>
                <c:pt idx="126">
                  <c:v>4.3438379999999999</c:v>
                </c:pt>
                <c:pt idx="127">
                  <c:v>4.3297059999999998</c:v>
                </c:pt>
                <c:pt idx="128">
                  <c:v>4.3188209999999998</c:v>
                </c:pt>
                <c:pt idx="129">
                  <c:v>4.2997209999999999</c:v>
                </c:pt>
                <c:pt idx="130">
                  <c:v>4.2949339999999996</c:v>
                </c:pt>
                <c:pt idx="131">
                  <c:v>4.2938739999999997</c:v>
                </c:pt>
                <c:pt idx="132">
                  <c:v>4.2922940000000001</c:v>
                </c:pt>
                <c:pt idx="133">
                  <c:v>4.2803529999999999</c:v>
                </c:pt>
                <c:pt idx="134">
                  <c:v>4.3009500000000003</c:v>
                </c:pt>
                <c:pt idx="135">
                  <c:v>4.2878939999999997</c:v>
                </c:pt>
                <c:pt idx="136">
                  <c:v>4.2636120000000002</c:v>
                </c:pt>
                <c:pt idx="137">
                  <c:v>4.2472440000000002</c:v>
                </c:pt>
                <c:pt idx="138">
                  <c:v>4.2504089999999994</c:v>
                </c:pt>
                <c:pt idx="139">
                  <c:v>4.2492190000000001</c:v>
                </c:pt>
                <c:pt idx="140">
                  <c:v>4.2321929999999996</c:v>
                </c:pt>
                <c:pt idx="141">
                  <c:v>4.2227150000000009</c:v>
                </c:pt>
                <c:pt idx="142">
                  <c:v>4.2250429999999994</c:v>
                </c:pt>
                <c:pt idx="143">
                  <c:v>4.2132429999999994</c:v>
                </c:pt>
                <c:pt idx="144">
                  <c:v>4.1991819999999995</c:v>
                </c:pt>
                <c:pt idx="145">
                  <c:v>4.2042669999999998</c:v>
                </c:pt>
                <c:pt idx="146">
                  <c:v>4.1809320000000003</c:v>
                </c:pt>
                <c:pt idx="147">
                  <c:v>4.2049339999999997</c:v>
                </c:pt>
                <c:pt idx="148">
                  <c:v>4.1789900000000006</c:v>
                </c:pt>
                <c:pt idx="149">
                  <c:v>4.1845660000000002</c:v>
                </c:pt>
                <c:pt idx="150">
                  <c:v>4.1674959999999999</c:v>
                </c:pt>
                <c:pt idx="151">
                  <c:v>4.1737830000000002</c:v>
                </c:pt>
                <c:pt idx="152">
                  <c:v>4.1565150000000006</c:v>
                </c:pt>
                <c:pt idx="153">
                  <c:v>4.1743870000000003</c:v>
                </c:pt>
                <c:pt idx="154">
                  <c:v>4.147875</c:v>
                </c:pt>
                <c:pt idx="155">
                  <c:v>4.1648119999999995</c:v>
                </c:pt>
                <c:pt idx="156">
                  <c:v>4.1054640000000004</c:v>
                </c:pt>
                <c:pt idx="157">
                  <c:v>4.1238039999999998</c:v>
                </c:pt>
                <c:pt idx="158">
                  <c:v>4.1281010000000009</c:v>
                </c:pt>
                <c:pt idx="159">
                  <c:v>4.093521</c:v>
                </c:pt>
                <c:pt idx="160">
                  <c:v>4.0960960000000002</c:v>
                </c:pt>
                <c:pt idx="161">
                  <c:v>4.1267120000000004</c:v>
                </c:pt>
                <c:pt idx="162">
                  <c:v>4.0776579999999996</c:v>
                </c:pt>
                <c:pt idx="163">
                  <c:v>4.0838190000000001</c:v>
                </c:pt>
                <c:pt idx="164">
                  <c:v>4.0704820000000002</c:v>
                </c:pt>
                <c:pt idx="165">
                  <c:v>4.045751000000001</c:v>
                </c:pt>
                <c:pt idx="166">
                  <c:v>4.0529190000000002</c:v>
                </c:pt>
                <c:pt idx="167">
                  <c:v>4.0379930000000002</c:v>
                </c:pt>
                <c:pt idx="168">
                  <c:v>4.0432199999999998</c:v>
                </c:pt>
                <c:pt idx="169">
                  <c:v>4.0477710000000009</c:v>
                </c:pt>
                <c:pt idx="170">
                  <c:v>4.0408660000000003</c:v>
                </c:pt>
                <c:pt idx="171">
                  <c:v>4.0111319999999999</c:v>
                </c:pt>
                <c:pt idx="172">
                  <c:v>4.0132240000000001</c:v>
                </c:pt>
                <c:pt idx="173">
                  <c:v>4.0042720000000003</c:v>
                </c:pt>
                <c:pt idx="174">
                  <c:v>3.9955410000000002</c:v>
                </c:pt>
                <c:pt idx="175">
                  <c:v>4.0051159999999992</c:v>
                </c:pt>
                <c:pt idx="176">
                  <c:v>3.9731870000000002</c:v>
                </c:pt>
                <c:pt idx="177">
                  <c:v>3.9716870000000002</c:v>
                </c:pt>
                <c:pt idx="178">
                  <c:v>3.9670870000000003</c:v>
                </c:pt>
                <c:pt idx="179">
                  <c:v>3.9653969999999998</c:v>
                </c:pt>
                <c:pt idx="180">
                  <c:v>3.9370769999999999</c:v>
                </c:pt>
                <c:pt idx="181">
                  <c:v>3.9718189999999995</c:v>
                </c:pt>
                <c:pt idx="182">
                  <c:v>3.9471009999999995</c:v>
                </c:pt>
                <c:pt idx="183">
                  <c:v>3.9387180000000002</c:v>
                </c:pt>
                <c:pt idx="184">
                  <c:v>3.9478300000000002</c:v>
                </c:pt>
                <c:pt idx="185">
                  <c:v>3.9209109999999998</c:v>
                </c:pt>
                <c:pt idx="186">
                  <c:v>3.9023650000000001</c:v>
                </c:pt>
                <c:pt idx="187">
                  <c:v>3.910609</c:v>
                </c:pt>
                <c:pt idx="188">
                  <c:v>3.887499</c:v>
                </c:pt>
                <c:pt idx="189">
                  <c:v>3.8967779999999999</c:v>
                </c:pt>
                <c:pt idx="190">
                  <c:v>3.8845200000000002</c:v>
                </c:pt>
                <c:pt idx="191">
                  <c:v>3.8740979999999996</c:v>
                </c:pt>
                <c:pt idx="192">
                  <c:v>3.8730909999999996</c:v>
                </c:pt>
                <c:pt idx="193">
                  <c:v>3.8957390000000003</c:v>
                </c:pt>
                <c:pt idx="194">
                  <c:v>3.8725610000000001</c:v>
                </c:pt>
                <c:pt idx="195">
                  <c:v>3.8724940000000001</c:v>
                </c:pt>
                <c:pt idx="196">
                  <c:v>3.855823</c:v>
                </c:pt>
                <c:pt idx="197">
                  <c:v>3.8329460000000002</c:v>
                </c:pt>
                <c:pt idx="198">
                  <c:v>3.8385139999999995</c:v>
                </c:pt>
                <c:pt idx="199">
                  <c:v>3.832808</c:v>
                </c:pt>
                <c:pt idx="200">
                  <c:v>3.8210939999999995</c:v>
                </c:pt>
                <c:pt idx="201">
                  <c:v>3.8241020000000003</c:v>
                </c:pt>
                <c:pt idx="202">
                  <c:v>3.8341900000000004</c:v>
                </c:pt>
                <c:pt idx="203">
                  <c:v>3.817685</c:v>
                </c:pt>
                <c:pt idx="204">
                  <c:v>3.7866439999999999</c:v>
                </c:pt>
                <c:pt idx="205">
                  <c:v>3.7823470000000001</c:v>
                </c:pt>
                <c:pt idx="206">
                  <c:v>3.7658429999999998</c:v>
                </c:pt>
                <c:pt idx="207">
                  <c:v>3.7584439999999995</c:v>
                </c:pt>
                <c:pt idx="208">
                  <c:v>3.7607670000000004</c:v>
                </c:pt>
                <c:pt idx="209">
                  <c:v>3.7418260000000001</c:v>
                </c:pt>
                <c:pt idx="210">
                  <c:v>3.7355940000000003</c:v>
                </c:pt>
                <c:pt idx="211">
                  <c:v>3.7772430000000004</c:v>
                </c:pt>
                <c:pt idx="212">
                  <c:v>3.7368520000000003</c:v>
                </c:pt>
                <c:pt idx="213">
                  <c:v>3.7222360000000001</c:v>
                </c:pt>
                <c:pt idx="214">
                  <c:v>3.7226050000000002</c:v>
                </c:pt>
                <c:pt idx="215">
                  <c:v>3.7017779999999996</c:v>
                </c:pt>
                <c:pt idx="216">
                  <c:v>3.7258060000000004</c:v>
                </c:pt>
                <c:pt idx="217">
                  <c:v>3.7123380000000004</c:v>
                </c:pt>
                <c:pt idx="218">
                  <c:v>3.7174999999999998</c:v>
                </c:pt>
                <c:pt idx="219">
                  <c:v>3.6799969999999997</c:v>
                </c:pt>
                <c:pt idx="220">
                  <c:v>3.6928789999999996</c:v>
                </c:pt>
                <c:pt idx="221">
                  <c:v>3.6575510000000002</c:v>
                </c:pt>
                <c:pt idx="222">
                  <c:v>3.6562739999999998</c:v>
                </c:pt>
                <c:pt idx="223">
                  <c:v>3.6620760000000003</c:v>
                </c:pt>
                <c:pt idx="224">
                  <c:v>3.638509</c:v>
                </c:pt>
                <c:pt idx="225">
                  <c:v>3.644514</c:v>
                </c:pt>
                <c:pt idx="226">
                  <c:v>3.6248959999999997</c:v>
                </c:pt>
                <c:pt idx="227">
                  <c:v>3.6212409999999999</c:v>
                </c:pt>
                <c:pt idx="228">
                  <c:v>3.6056369999999998</c:v>
                </c:pt>
                <c:pt idx="229">
                  <c:v>3.6099030000000001</c:v>
                </c:pt>
                <c:pt idx="230">
                  <c:v>3.6004200000000006</c:v>
                </c:pt>
                <c:pt idx="231">
                  <c:v>3.5929929999999999</c:v>
                </c:pt>
                <c:pt idx="232">
                  <c:v>3.5688560000000003</c:v>
                </c:pt>
                <c:pt idx="233">
                  <c:v>3.5698490000000005</c:v>
                </c:pt>
                <c:pt idx="234">
                  <c:v>3.5731330000000003</c:v>
                </c:pt>
                <c:pt idx="235">
                  <c:v>3.5493649999999999</c:v>
                </c:pt>
                <c:pt idx="236">
                  <c:v>3.5697069999999997</c:v>
                </c:pt>
                <c:pt idx="237">
                  <c:v>3.5545460000000002</c:v>
                </c:pt>
                <c:pt idx="238">
                  <c:v>3.5329950000000001</c:v>
                </c:pt>
                <c:pt idx="239">
                  <c:v>3.5845860000000003</c:v>
                </c:pt>
                <c:pt idx="240">
                  <c:v>3.5313969999999997</c:v>
                </c:pt>
                <c:pt idx="241">
                  <c:v>3.5343760000000004</c:v>
                </c:pt>
                <c:pt idx="242">
                  <c:v>3.5245389999999999</c:v>
                </c:pt>
                <c:pt idx="243">
                  <c:v>3.5193650000000001</c:v>
                </c:pt>
                <c:pt idx="244">
                  <c:v>3.5402859999999996</c:v>
                </c:pt>
                <c:pt idx="245">
                  <c:v>3.5385850000000003</c:v>
                </c:pt>
                <c:pt idx="246">
                  <c:v>3.5118120000000004</c:v>
                </c:pt>
                <c:pt idx="247">
                  <c:v>3.514249</c:v>
                </c:pt>
                <c:pt idx="248">
                  <c:v>3.4748920000000001</c:v>
                </c:pt>
                <c:pt idx="249">
                  <c:v>3.4762389999999996</c:v>
                </c:pt>
                <c:pt idx="250">
                  <c:v>3.4822670000000002</c:v>
                </c:pt>
                <c:pt idx="251">
                  <c:v>3.4560799999999996</c:v>
                </c:pt>
                <c:pt idx="252">
                  <c:v>3.4567779999999995</c:v>
                </c:pt>
                <c:pt idx="253">
                  <c:v>3.46475</c:v>
                </c:pt>
                <c:pt idx="254">
                  <c:v>3.4409390000000002</c:v>
                </c:pt>
                <c:pt idx="255">
                  <c:v>3.412706</c:v>
                </c:pt>
                <c:pt idx="256">
                  <c:v>3.4124889999999994</c:v>
                </c:pt>
                <c:pt idx="257">
                  <c:v>3.4015230000000001</c:v>
                </c:pt>
                <c:pt idx="258">
                  <c:v>3.3899299999999997</c:v>
                </c:pt>
                <c:pt idx="259">
                  <c:v>3.3936980000000005</c:v>
                </c:pt>
                <c:pt idx="260">
                  <c:v>3.3745390000000004</c:v>
                </c:pt>
                <c:pt idx="261">
                  <c:v>3.3671650000000004</c:v>
                </c:pt>
                <c:pt idx="262">
                  <c:v>3.3766159999999998</c:v>
                </c:pt>
                <c:pt idx="263">
                  <c:v>3.3566360000000004</c:v>
                </c:pt>
                <c:pt idx="264">
                  <c:v>3.3696459999999999</c:v>
                </c:pt>
                <c:pt idx="265">
                  <c:v>3.3585490000000005</c:v>
                </c:pt>
                <c:pt idx="266">
                  <c:v>3.3258979999999996</c:v>
                </c:pt>
                <c:pt idx="267">
                  <c:v>3.3464990000000001</c:v>
                </c:pt>
                <c:pt idx="268">
                  <c:v>3.34484</c:v>
                </c:pt>
                <c:pt idx="269">
                  <c:v>3.3100390000000002</c:v>
                </c:pt>
                <c:pt idx="270">
                  <c:v>3.3239260000000002</c:v>
                </c:pt>
                <c:pt idx="271">
                  <c:v>3.3165710000000002</c:v>
                </c:pt>
                <c:pt idx="272">
                  <c:v>3.2868629999999999</c:v>
                </c:pt>
                <c:pt idx="273">
                  <c:v>3.3051379999999999</c:v>
                </c:pt>
                <c:pt idx="274">
                  <c:v>3.2792159999999999</c:v>
                </c:pt>
                <c:pt idx="275">
                  <c:v>3.2629020000000004</c:v>
                </c:pt>
                <c:pt idx="276">
                  <c:v>3.2954990000000004</c:v>
                </c:pt>
                <c:pt idx="277">
                  <c:v>3.2598440000000002</c:v>
                </c:pt>
                <c:pt idx="278">
                  <c:v>3.2385890000000002</c:v>
                </c:pt>
                <c:pt idx="279">
                  <c:v>3.2456919999999996</c:v>
                </c:pt>
                <c:pt idx="280">
                  <c:v>3.218445</c:v>
                </c:pt>
                <c:pt idx="281">
                  <c:v>3.2393859999999997</c:v>
                </c:pt>
                <c:pt idx="282">
                  <c:v>3.2239170000000001</c:v>
                </c:pt>
                <c:pt idx="283">
                  <c:v>3.2052840000000002</c:v>
                </c:pt>
                <c:pt idx="284">
                  <c:v>3.2204470000000005</c:v>
                </c:pt>
                <c:pt idx="285">
                  <c:v>3.1751110000000002</c:v>
                </c:pt>
                <c:pt idx="286">
                  <c:v>3.2018490000000002</c:v>
                </c:pt>
                <c:pt idx="287">
                  <c:v>3.1719029999999995</c:v>
                </c:pt>
                <c:pt idx="288">
                  <c:v>3.1861979999999996</c:v>
                </c:pt>
                <c:pt idx="289">
                  <c:v>3.1675909999999998</c:v>
                </c:pt>
                <c:pt idx="290">
                  <c:v>3.1524799999999997</c:v>
                </c:pt>
                <c:pt idx="291">
                  <c:v>3.1444159999999997</c:v>
                </c:pt>
                <c:pt idx="292">
                  <c:v>3.1497900000000003</c:v>
                </c:pt>
                <c:pt idx="293">
                  <c:v>3.1393999999999997</c:v>
                </c:pt>
                <c:pt idx="294">
                  <c:v>3.10249</c:v>
                </c:pt>
                <c:pt idx="295">
                  <c:v>3.1200840000000003</c:v>
                </c:pt>
                <c:pt idx="296">
                  <c:v>3.1170910000000003</c:v>
                </c:pt>
                <c:pt idx="297">
                  <c:v>3.0814330000000001</c:v>
                </c:pt>
                <c:pt idx="298">
                  <c:v>3.1231420000000001</c:v>
                </c:pt>
                <c:pt idx="299">
                  <c:v>3.0798929999999998</c:v>
                </c:pt>
                <c:pt idx="300">
                  <c:v>3.0820060000000002</c:v>
                </c:pt>
                <c:pt idx="301">
                  <c:v>3.085655</c:v>
                </c:pt>
                <c:pt idx="302">
                  <c:v>3.0717470000000002</c:v>
                </c:pt>
                <c:pt idx="303">
                  <c:v>3.0608789999999999</c:v>
                </c:pt>
                <c:pt idx="304">
                  <c:v>3.0746960000000003</c:v>
                </c:pt>
                <c:pt idx="305">
                  <c:v>3.061947</c:v>
                </c:pt>
                <c:pt idx="306">
                  <c:v>3.0484439999999995</c:v>
                </c:pt>
                <c:pt idx="307">
                  <c:v>3.0718160000000001</c:v>
                </c:pt>
                <c:pt idx="308">
                  <c:v>3.0233409999999994</c:v>
                </c:pt>
                <c:pt idx="309">
                  <c:v>3.0270779999999995</c:v>
                </c:pt>
                <c:pt idx="310">
                  <c:v>3.0402220000000004</c:v>
                </c:pt>
                <c:pt idx="311">
                  <c:v>2.9851660000000004</c:v>
                </c:pt>
                <c:pt idx="312">
                  <c:v>3.0029819999999998</c:v>
                </c:pt>
                <c:pt idx="313">
                  <c:v>2.98325</c:v>
                </c:pt>
                <c:pt idx="314">
                  <c:v>2.9718360000000001</c:v>
                </c:pt>
                <c:pt idx="315">
                  <c:v>2.9674390000000002</c:v>
                </c:pt>
                <c:pt idx="316">
                  <c:v>2.9919529999999996</c:v>
                </c:pt>
                <c:pt idx="317">
                  <c:v>2.9682170000000001</c:v>
                </c:pt>
                <c:pt idx="318">
                  <c:v>2.950564</c:v>
                </c:pt>
                <c:pt idx="319">
                  <c:v>2.9649709999999998</c:v>
                </c:pt>
                <c:pt idx="320">
                  <c:v>2.9375420000000001</c:v>
                </c:pt>
                <c:pt idx="321">
                  <c:v>2.9305259999999995</c:v>
                </c:pt>
                <c:pt idx="322">
                  <c:v>2.9155389999999999</c:v>
                </c:pt>
                <c:pt idx="323">
                  <c:v>2.8959090000000001</c:v>
                </c:pt>
                <c:pt idx="324">
                  <c:v>2.9028390000000002</c:v>
                </c:pt>
                <c:pt idx="325">
                  <c:v>2.9295840000000002</c:v>
                </c:pt>
                <c:pt idx="326">
                  <c:v>2.8863540000000003</c:v>
                </c:pt>
                <c:pt idx="327">
                  <c:v>2.8836390000000001</c:v>
                </c:pt>
                <c:pt idx="328">
                  <c:v>2.8691879999999998</c:v>
                </c:pt>
                <c:pt idx="329">
                  <c:v>2.8597129999999997</c:v>
                </c:pt>
                <c:pt idx="330">
                  <c:v>2.8709720000000001</c:v>
                </c:pt>
                <c:pt idx="331">
                  <c:v>2.869272</c:v>
                </c:pt>
                <c:pt idx="332">
                  <c:v>2.8690110000000004</c:v>
                </c:pt>
                <c:pt idx="333">
                  <c:v>2.8513370000000005</c:v>
                </c:pt>
                <c:pt idx="334">
                  <c:v>2.8418270000000003</c:v>
                </c:pt>
                <c:pt idx="335">
                  <c:v>2.8310690000000003</c:v>
                </c:pt>
                <c:pt idx="336">
                  <c:v>2.827836</c:v>
                </c:pt>
                <c:pt idx="337">
                  <c:v>2.802098</c:v>
                </c:pt>
                <c:pt idx="338">
                  <c:v>2.789469</c:v>
                </c:pt>
                <c:pt idx="339">
                  <c:v>2.7829880000000005</c:v>
                </c:pt>
                <c:pt idx="340">
                  <c:v>2.8128859999999998</c:v>
                </c:pt>
                <c:pt idx="341">
                  <c:v>2.7730479999999997</c:v>
                </c:pt>
                <c:pt idx="342">
                  <c:v>2.7506239999999997</c:v>
                </c:pt>
                <c:pt idx="343">
                  <c:v>2.7533570000000003</c:v>
                </c:pt>
                <c:pt idx="344">
                  <c:v>2.7435579999999997</c:v>
                </c:pt>
                <c:pt idx="345">
                  <c:v>2.7414869999999998</c:v>
                </c:pt>
                <c:pt idx="346">
                  <c:v>2.7474410000000002</c:v>
                </c:pt>
                <c:pt idx="347">
                  <c:v>2.7313379999999996</c:v>
                </c:pt>
                <c:pt idx="348">
                  <c:v>2.728056</c:v>
                </c:pt>
                <c:pt idx="349">
                  <c:v>2.7380599999999999</c:v>
                </c:pt>
                <c:pt idx="350">
                  <c:v>2.7119819999999994</c:v>
                </c:pt>
                <c:pt idx="351">
                  <c:v>2.7192449999999999</c:v>
                </c:pt>
                <c:pt idx="352">
                  <c:v>2.7305140000000003</c:v>
                </c:pt>
                <c:pt idx="353">
                  <c:v>2.6875659999999999</c:v>
                </c:pt>
                <c:pt idx="354">
                  <c:v>2.7054810000000002</c:v>
                </c:pt>
                <c:pt idx="355">
                  <c:v>2.6814450000000001</c:v>
                </c:pt>
                <c:pt idx="356">
                  <c:v>2.6761519999999996</c:v>
                </c:pt>
                <c:pt idx="357">
                  <c:v>2.6756009999999999</c:v>
                </c:pt>
                <c:pt idx="358">
                  <c:v>2.6555269999999997</c:v>
                </c:pt>
                <c:pt idx="359">
                  <c:v>2.6522079999999999</c:v>
                </c:pt>
                <c:pt idx="360">
                  <c:v>2.6477819999999999</c:v>
                </c:pt>
                <c:pt idx="361">
                  <c:v>2.6274759999999997</c:v>
                </c:pt>
                <c:pt idx="362">
                  <c:v>2.6153019999999998</c:v>
                </c:pt>
                <c:pt idx="363">
                  <c:v>2.6483760000000003</c:v>
                </c:pt>
                <c:pt idx="364">
                  <c:v>2.6154289999999998</c:v>
                </c:pt>
                <c:pt idx="365">
                  <c:v>2.6285949999999998</c:v>
                </c:pt>
                <c:pt idx="366">
                  <c:v>2.621407</c:v>
                </c:pt>
                <c:pt idx="367">
                  <c:v>2.5867739999999997</c:v>
                </c:pt>
                <c:pt idx="368">
                  <c:v>2.5983809999999998</c:v>
                </c:pt>
                <c:pt idx="369">
                  <c:v>2.5905450000000001</c:v>
                </c:pt>
                <c:pt idx="370">
                  <c:v>2.5843340000000001</c:v>
                </c:pt>
                <c:pt idx="371">
                  <c:v>2.5783849999999999</c:v>
                </c:pt>
                <c:pt idx="372">
                  <c:v>2.5818729999999994</c:v>
                </c:pt>
                <c:pt idx="373">
                  <c:v>2.5622669999999999</c:v>
                </c:pt>
                <c:pt idx="374">
                  <c:v>2.5697629999999996</c:v>
                </c:pt>
                <c:pt idx="375">
                  <c:v>2.5345679999999997</c:v>
                </c:pt>
                <c:pt idx="376">
                  <c:v>2.5328730000000004</c:v>
                </c:pt>
                <c:pt idx="377">
                  <c:v>2.5285600000000001</c:v>
                </c:pt>
                <c:pt idx="378">
                  <c:v>2.5148790000000001</c:v>
                </c:pt>
                <c:pt idx="379">
                  <c:v>2.4974640000000004</c:v>
                </c:pt>
                <c:pt idx="380">
                  <c:v>2.5063719999999998</c:v>
                </c:pt>
                <c:pt idx="381">
                  <c:v>2.4830490000000003</c:v>
                </c:pt>
                <c:pt idx="382">
                  <c:v>2.484194</c:v>
                </c:pt>
                <c:pt idx="383">
                  <c:v>2.4670550000000002</c:v>
                </c:pt>
                <c:pt idx="384">
                  <c:v>2.4681289999999998</c:v>
                </c:pt>
                <c:pt idx="385">
                  <c:v>2.4688540000000003</c:v>
                </c:pt>
                <c:pt idx="386">
                  <c:v>2.4506530000000004</c:v>
                </c:pt>
                <c:pt idx="387">
                  <c:v>2.4840450000000005</c:v>
                </c:pt>
                <c:pt idx="388">
                  <c:v>2.4751609999999999</c:v>
                </c:pt>
                <c:pt idx="389">
                  <c:v>2.4355560000000001</c:v>
                </c:pt>
                <c:pt idx="390">
                  <c:v>2.4359679999999999</c:v>
                </c:pt>
                <c:pt idx="391">
                  <c:v>2.4480849999999998</c:v>
                </c:pt>
                <c:pt idx="392">
                  <c:v>2.4140799999999998</c:v>
                </c:pt>
                <c:pt idx="393">
                  <c:v>2.4394529999999994</c:v>
                </c:pt>
                <c:pt idx="394">
                  <c:v>2.4249990000000001</c:v>
                </c:pt>
                <c:pt idx="395">
                  <c:v>2.3942390000000002</c:v>
                </c:pt>
                <c:pt idx="396">
                  <c:v>2.3918010000000001</c:v>
                </c:pt>
                <c:pt idx="397">
                  <c:v>2.3907659999999997</c:v>
                </c:pt>
                <c:pt idx="398">
                  <c:v>2.3724249999999998</c:v>
                </c:pt>
                <c:pt idx="399">
                  <c:v>2.3903189999999999</c:v>
                </c:pt>
                <c:pt idx="400">
                  <c:v>2.3538739999999998</c:v>
                </c:pt>
                <c:pt idx="401">
                  <c:v>2.3581879999999997</c:v>
                </c:pt>
                <c:pt idx="402">
                  <c:v>2.3643480000000001</c:v>
                </c:pt>
                <c:pt idx="403">
                  <c:v>2.3559320000000001</c:v>
                </c:pt>
                <c:pt idx="404">
                  <c:v>2.3470220000000004</c:v>
                </c:pt>
                <c:pt idx="405">
                  <c:v>2.3442359999999995</c:v>
                </c:pt>
                <c:pt idx="406">
                  <c:v>2.3060179999999999</c:v>
                </c:pt>
                <c:pt idx="407">
                  <c:v>2.3078150000000002</c:v>
                </c:pt>
                <c:pt idx="408">
                  <c:v>2.3325129999999996</c:v>
                </c:pt>
                <c:pt idx="409">
                  <c:v>2.3186909999999998</c:v>
                </c:pt>
                <c:pt idx="410">
                  <c:v>2.2835639999999997</c:v>
                </c:pt>
                <c:pt idx="411">
                  <c:v>2.3197900000000002</c:v>
                </c:pt>
                <c:pt idx="412">
                  <c:v>2.2976970000000003</c:v>
                </c:pt>
                <c:pt idx="413">
                  <c:v>2.278537</c:v>
                </c:pt>
                <c:pt idx="414">
                  <c:v>2.2911650000000003</c:v>
                </c:pt>
                <c:pt idx="415">
                  <c:v>2.2621389999999995</c:v>
                </c:pt>
                <c:pt idx="416">
                  <c:v>2.2473480000000001</c:v>
                </c:pt>
                <c:pt idx="417">
                  <c:v>2.2603329999999997</c:v>
                </c:pt>
                <c:pt idx="418">
                  <c:v>2.2360210000000005</c:v>
                </c:pt>
                <c:pt idx="419">
                  <c:v>2.2341489999999995</c:v>
                </c:pt>
                <c:pt idx="420">
                  <c:v>2.2108049999999997</c:v>
                </c:pt>
                <c:pt idx="421">
                  <c:v>2.2055679999999995</c:v>
                </c:pt>
                <c:pt idx="422">
                  <c:v>2.1961370000000002</c:v>
                </c:pt>
                <c:pt idx="423">
                  <c:v>2.178509</c:v>
                </c:pt>
                <c:pt idx="424">
                  <c:v>2.1779649999999999</c:v>
                </c:pt>
                <c:pt idx="425">
                  <c:v>2.1560479999999997</c:v>
                </c:pt>
                <c:pt idx="426">
                  <c:v>2.1714079999999996</c:v>
                </c:pt>
                <c:pt idx="427">
                  <c:v>2.171662</c:v>
                </c:pt>
                <c:pt idx="428">
                  <c:v>2.1382089999999998</c:v>
                </c:pt>
                <c:pt idx="429">
                  <c:v>2.1343669999999997</c:v>
                </c:pt>
                <c:pt idx="430">
                  <c:v>2.1517269999999997</c:v>
                </c:pt>
                <c:pt idx="431">
                  <c:v>2.1555720000000003</c:v>
                </c:pt>
                <c:pt idx="432">
                  <c:v>2.1169679999999995</c:v>
                </c:pt>
                <c:pt idx="433">
                  <c:v>2.1347119999999999</c:v>
                </c:pt>
                <c:pt idx="434">
                  <c:v>2.1122489999999998</c:v>
                </c:pt>
                <c:pt idx="435">
                  <c:v>2.1007900000000004</c:v>
                </c:pt>
                <c:pt idx="436">
                  <c:v>2.111853</c:v>
                </c:pt>
                <c:pt idx="437">
                  <c:v>2.104028</c:v>
                </c:pt>
                <c:pt idx="438">
                  <c:v>2.0813760000000001</c:v>
                </c:pt>
                <c:pt idx="439">
                  <c:v>2.0787270000000002</c:v>
                </c:pt>
                <c:pt idx="440">
                  <c:v>2.039949</c:v>
                </c:pt>
                <c:pt idx="441">
                  <c:v>2.0630300000000004</c:v>
                </c:pt>
                <c:pt idx="442">
                  <c:v>2.0480389999999997</c:v>
                </c:pt>
                <c:pt idx="443">
                  <c:v>2.0397940000000001</c:v>
                </c:pt>
                <c:pt idx="444">
                  <c:v>2.0490890000000004</c:v>
                </c:pt>
                <c:pt idx="445">
                  <c:v>2.0316919999999996</c:v>
                </c:pt>
                <c:pt idx="446">
                  <c:v>2.018993</c:v>
                </c:pt>
                <c:pt idx="447">
                  <c:v>2.0055339999999999</c:v>
                </c:pt>
                <c:pt idx="448">
                  <c:v>1.991724</c:v>
                </c:pt>
                <c:pt idx="449">
                  <c:v>2.0424409999999997</c:v>
                </c:pt>
                <c:pt idx="450">
                  <c:v>2.0037940000000001</c:v>
                </c:pt>
                <c:pt idx="451">
                  <c:v>1.9716809999999998</c:v>
                </c:pt>
                <c:pt idx="452">
                  <c:v>1.9739449999999996</c:v>
                </c:pt>
                <c:pt idx="453">
                  <c:v>1.9663870000000006</c:v>
                </c:pt>
                <c:pt idx="454">
                  <c:v>1.9458029999999997</c:v>
                </c:pt>
                <c:pt idx="455">
                  <c:v>1.9556489999999997</c:v>
                </c:pt>
                <c:pt idx="456">
                  <c:v>1.9582130000000002</c:v>
                </c:pt>
                <c:pt idx="457">
                  <c:v>1.9558300000000002</c:v>
                </c:pt>
                <c:pt idx="458">
                  <c:v>1.924471</c:v>
                </c:pt>
                <c:pt idx="459">
                  <c:v>1.9012469999999997</c:v>
                </c:pt>
                <c:pt idx="460">
                  <c:v>1.9036890000000004</c:v>
                </c:pt>
                <c:pt idx="461">
                  <c:v>1.91649</c:v>
                </c:pt>
                <c:pt idx="462">
                  <c:v>1.902882</c:v>
                </c:pt>
                <c:pt idx="463">
                  <c:v>1.8867269999999996</c:v>
                </c:pt>
                <c:pt idx="464">
                  <c:v>1.8940890000000001</c:v>
                </c:pt>
                <c:pt idx="465">
                  <c:v>1.8644500000000002</c:v>
                </c:pt>
                <c:pt idx="466">
                  <c:v>1.8684040000000004</c:v>
                </c:pt>
                <c:pt idx="467">
                  <c:v>1.8558160000000004</c:v>
                </c:pt>
                <c:pt idx="468">
                  <c:v>1.8237240000000003</c:v>
                </c:pt>
                <c:pt idx="469">
                  <c:v>1.8416110000000003</c:v>
                </c:pt>
                <c:pt idx="470">
                  <c:v>1.8320669999999999</c:v>
                </c:pt>
                <c:pt idx="471">
                  <c:v>1.8382609999999997</c:v>
                </c:pt>
                <c:pt idx="472">
                  <c:v>1.8348909999999998</c:v>
                </c:pt>
                <c:pt idx="473">
                  <c:v>1.8251280000000003</c:v>
                </c:pt>
                <c:pt idx="474">
                  <c:v>1.7959460000000003</c:v>
                </c:pt>
                <c:pt idx="475">
                  <c:v>1.8200269999999996</c:v>
                </c:pt>
                <c:pt idx="476">
                  <c:v>1.8277070000000002</c:v>
                </c:pt>
                <c:pt idx="477">
                  <c:v>1.7939920000000003</c:v>
                </c:pt>
                <c:pt idx="478">
                  <c:v>1.7808009999999999</c:v>
                </c:pt>
                <c:pt idx="479">
                  <c:v>1.766972</c:v>
                </c:pt>
                <c:pt idx="480">
                  <c:v>1.7535259999999999</c:v>
                </c:pt>
                <c:pt idx="481">
                  <c:v>1.7661020000000001</c:v>
                </c:pt>
                <c:pt idx="482">
                  <c:v>1.7286510000000002</c:v>
                </c:pt>
                <c:pt idx="483">
                  <c:v>1.7500489999999997</c:v>
                </c:pt>
                <c:pt idx="484">
                  <c:v>1.7264079999999997</c:v>
                </c:pt>
                <c:pt idx="485">
                  <c:v>1.7014529999999999</c:v>
                </c:pt>
                <c:pt idx="486">
                  <c:v>1.7049629999999998</c:v>
                </c:pt>
                <c:pt idx="487">
                  <c:v>1.7161010000000001</c:v>
                </c:pt>
                <c:pt idx="488">
                  <c:v>1.6804950000000001</c:v>
                </c:pt>
                <c:pt idx="489">
                  <c:v>1.7125300000000006</c:v>
                </c:pt>
                <c:pt idx="490">
                  <c:v>1.7208189999999997</c:v>
                </c:pt>
                <c:pt idx="491">
                  <c:v>1.7077879999999999</c:v>
                </c:pt>
                <c:pt idx="492">
                  <c:v>1.6675929999999997</c:v>
                </c:pt>
                <c:pt idx="493">
                  <c:v>1.6475849999999999</c:v>
                </c:pt>
                <c:pt idx="494">
                  <c:v>1.673651</c:v>
                </c:pt>
                <c:pt idx="495">
                  <c:v>1.657543</c:v>
                </c:pt>
                <c:pt idx="496">
                  <c:v>1.6535279999999997</c:v>
                </c:pt>
                <c:pt idx="497">
                  <c:v>1.6333909999999996</c:v>
                </c:pt>
                <c:pt idx="498">
                  <c:v>1.6176049999999997</c:v>
                </c:pt>
                <c:pt idx="499">
                  <c:v>1.5961790000000002</c:v>
                </c:pt>
                <c:pt idx="500">
                  <c:v>1.6119840000000001</c:v>
                </c:pt>
                <c:pt idx="501">
                  <c:v>1.6433390000000001</c:v>
                </c:pt>
                <c:pt idx="502">
                  <c:v>1.5803910000000005</c:v>
                </c:pt>
                <c:pt idx="503">
                  <c:v>1.6106090000000002</c:v>
                </c:pt>
                <c:pt idx="504">
                  <c:v>1.5764339999999999</c:v>
                </c:pt>
                <c:pt idx="505">
                  <c:v>1.5871880000000003</c:v>
                </c:pt>
                <c:pt idx="506">
                  <c:v>1.5788590000000005</c:v>
                </c:pt>
                <c:pt idx="507">
                  <c:v>1.548832</c:v>
                </c:pt>
                <c:pt idx="508">
                  <c:v>1.5537790000000005</c:v>
                </c:pt>
                <c:pt idx="509">
                  <c:v>1.5583629999999999</c:v>
                </c:pt>
                <c:pt idx="510">
                  <c:v>1.5287739999999994</c:v>
                </c:pt>
                <c:pt idx="511">
                  <c:v>1.5469309999999998</c:v>
                </c:pt>
                <c:pt idx="512">
                  <c:v>1.5493349999999992</c:v>
                </c:pt>
                <c:pt idx="513">
                  <c:v>1.5022510000000002</c:v>
                </c:pt>
                <c:pt idx="514">
                  <c:v>1.5204379999999995</c:v>
                </c:pt>
                <c:pt idx="515">
                  <c:v>1.5148510000000002</c:v>
                </c:pt>
                <c:pt idx="516">
                  <c:v>1.4980970000000005</c:v>
                </c:pt>
                <c:pt idx="517">
                  <c:v>1.5048710000000005</c:v>
                </c:pt>
                <c:pt idx="518">
                  <c:v>1.5154290000000001</c:v>
                </c:pt>
                <c:pt idx="519">
                  <c:v>1.4724599999999999</c:v>
                </c:pt>
                <c:pt idx="520">
                  <c:v>1.4957750000000001</c:v>
                </c:pt>
                <c:pt idx="521">
                  <c:v>1.4772119999999997</c:v>
                </c:pt>
                <c:pt idx="522">
                  <c:v>1.4653309999999999</c:v>
                </c:pt>
                <c:pt idx="523">
                  <c:v>1.4779059999999999</c:v>
                </c:pt>
                <c:pt idx="524">
                  <c:v>1.4723420000000003</c:v>
                </c:pt>
                <c:pt idx="525">
                  <c:v>1.4529749999999995</c:v>
                </c:pt>
                <c:pt idx="526">
                  <c:v>1.4487420000000002</c:v>
                </c:pt>
                <c:pt idx="527">
                  <c:v>1.4300749999999995</c:v>
                </c:pt>
                <c:pt idx="528">
                  <c:v>1.4230020000000003</c:v>
                </c:pt>
                <c:pt idx="529">
                  <c:v>1.4034200000000006</c:v>
                </c:pt>
                <c:pt idx="530">
                  <c:v>1.3878310000000003</c:v>
                </c:pt>
                <c:pt idx="531">
                  <c:v>1.4000400000000006</c:v>
                </c:pt>
                <c:pt idx="532">
                  <c:v>1.3843890000000005</c:v>
                </c:pt>
                <c:pt idx="533">
                  <c:v>1.3742529999999995</c:v>
                </c:pt>
                <c:pt idx="534">
                  <c:v>1.3944099999999997</c:v>
                </c:pt>
                <c:pt idx="535">
                  <c:v>1.3694249999999997</c:v>
                </c:pt>
                <c:pt idx="536">
                  <c:v>1.3715130000000002</c:v>
                </c:pt>
                <c:pt idx="537">
                  <c:v>1.3774110000000004</c:v>
                </c:pt>
                <c:pt idx="538">
                  <c:v>1.3279829999999997</c:v>
                </c:pt>
                <c:pt idx="539">
                  <c:v>1.3522619999999996</c:v>
                </c:pt>
                <c:pt idx="540">
                  <c:v>1.3209140000000001</c:v>
                </c:pt>
                <c:pt idx="541">
                  <c:v>1.2963060000000004</c:v>
                </c:pt>
                <c:pt idx="542">
                  <c:v>1.316592</c:v>
                </c:pt>
                <c:pt idx="543">
                  <c:v>1.3268739999999992</c:v>
                </c:pt>
                <c:pt idx="544">
                  <c:v>1.2835149999999995</c:v>
                </c:pt>
                <c:pt idx="545">
                  <c:v>1.2906180000000003</c:v>
                </c:pt>
                <c:pt idx="546">
                  <c:v>1.2822059999999995</c:v>
                </c:pt>
                <c:pt idx="547">
                  <c:v>1.269806</c:v>
                </c:pt>
                <c:pt idx="548">
                  <c:v>1.2803649999999998</c:v>
                </c:pt>
                <c:pt idx="549">
                  <c:v>1.272329</c:v>
                </c:pt>
                <c:pt idx="550">
                  <c:v>1.2432760000000007</c:v>
                </c:pt>
                <c:pt idx="551">
                  <c:v>1.257504</c:v>
                </c:pt>
                <c:pt idx="552">
                  <c:v>1.2438830000000003</c:v>
                </c:pt>
                <c:pt idx="553">
                  <c:v>1.2178379999999995</c:v>
                </c:pt>
                <c:pt idx="554">
                  <c:v>1.229457</c:v>
                </c:pt>
                <c:pt idx="555">
                  <c:v>1.2077749999999998</c:v>
                </c:pt>
                <c:pt idx="556">
                  <c:v>1.2099039999999999</c:v>
                </c:pt>
                <c:pt idx="557">
                  <c:v>1.2083010000000005</c:v>
                </c:pt>
                <c:pt idx="558">
                  <c:v>1.2000400000000004</c:v>
                </c:pt>
                <c:pt idx="559">
                  <c:v>1.1973630000000002</c:v>
                </c:pt>
                <c:pt idx="560">
                  <c:v>1.2000100000000007</c:v>
                </c:pt>
                <c:pt idx="561">
                  <c:v>1.2059670000000002</c:v>
                </c:pt>
                <c:pt idx="562">
                  <c:v>1.2061320000000002</c:v>
                </c:pt>
                <c:pt idx="563">
                  <c:v>1.1788720000000001</c:v>
                </c:pt>
                <c:pt idx="564">
                  <c:v>1.1666590000000001</c:v>
                </c:pt>
                <c:pt idx="565">
                  <c:v>1.1758610000000003</c:v>
                </c:pt>
                <c:pt idx="566">
                  <c:v>1.1511490000000002</c:v>
                </c:pt>
                <c:pt idx="567">
                  <c:v>1.1475049999999998</c:v>
                </c:pt>
                <c:pt idx="568">
                  <c:v>1.1623999999999999</c:v>
                </c:pt>
                <c:pt idx="569">
                  <c:v>1.1474120000000001</c:v>
                </c:pt>
                <c:pt idx="570">
                  <c:v>1.1406970000000003</c:v>
                </c:pt>
                <c:pt idx="571">
                  <c:v>1.1226479999999999</c:v>
                </c:pt>
                <c:pt idx="572">
                  <c:v>1.1360890000000001</c:v>
                </c:pt>
                <c:pt idx="573">
                  <c:v>1.1238630000000001</c:v>
                </c:pt>
                <c:pt idx="574">
                  <c:v>1.1197020000000002</c:v>
                </c:pt>
                <c:pt idx="575">
                  <c:v>1.0917139999999996</c:v>
                </c:pt>
                <c:pt idx="576">
                  <c:v>1.0939269999999999</c:v>
                </c:pt>
                <c:pt idx="577">
                  <c:v>1.0867439999999995</c:v>
                </c:pt>
                <c:pt idx="578">
                  <c:v>1.0592679999999994</c:v>
                </c:pt>
                <c:pt idx="579">
                  <c:v>1.0854379999999999</c:v>
                </c:pt>
                <c:pt idx="580">
                  <c:v>1.1001820000000002</c:v>
                </c:pt>
                <c:pt idx="581">
                  <c:v>1.0601519999999995</c:v>
                </c:pt>
                <c:pt idx="582">
                  <c:v>1.0623849999999999</c:v>
                </c:pt>
                <c:pt idx="583">
                  <c:v>1.0394270000000008</c:v>
                </c:pt>
                <c:pt idx="584">
                  <c:v>1.0404710000000001</c:v>
                </c:pt>
                <c:pt idx="585">
                  <c:v>1.0450749999999998</c:v>
                </c:pt>
                <c:pt idx="586">
                  <c:v>1.071402</c:v>
                </c:pt>
                <c:pt idx="587">
                  <c:v>1.0594009999999994</c:v>
                </c:pt>
                <c:pt idx="588">
                  <c:v>1.0505870000000002</c:v>
                </c:pt>
                <c:pt idx="589">
                  <c:v>1.0105569999999995</c:v>
                </c:pt>
                <c:pt idx="590">
                  <c:v>1.0058469999999993</c:v>
                </c:pt>
                <c:pt idx="591">
                  <c:v>0.99298600000000015</c:v>
                </c:pt>
                <c:pt idx="592">
                  <c:v>0.97508200000000045</c:v>
                </c:pt>
                <c:pt idx="593">
                  <c:v>0.99178099999999958</c:v>
                </c:pt>
                <c:pt idx="594">
                  <c:v>0.98494300000000035</c:v>
                </c:pt>
                <c:pt idx="595">
                  <c:v>0.96208300000000069</c:v>
                </c:pt>
                <c:pt idx="596">
                  <c:v>0.97142600000000012</c:v>
                </c:pt>
                <c:pt idx="597">
                  <c:v>0.96835700000000013</c:v>
                </c:pt>
                <c:pt idx="598">
                  <c:v>0.97559199999999979</c:v>
                </c:pt>
                <c:pt idx="599">
                  <c:v>0.94601100000000038</c:v>
                </c:pt>
                <c:pt idx="600">
                  <c:v>0.94322199999999956</c:v>
                </c:pt>
                <c:pt idx="601">
                  <c:v>0.92781799999999937</c:v>
                </c:pt>
                <c:pt idx="602">
                  <c:v>0.91907800000000073</c:v>
                </c:pt>
                <c:pt idx="603">
                  <c:v>0.92557500000000026</c:v>
                </c:pt>
                <c:pt idx="604">
                  <c:v>0.93422599999999978</c:v>
                </c:pt>
                <c:pt idx="605">
                  <c:v>0.89281600000000072</c:v>
                </c:pt>
                <c:pt idx="606">
                  <c:v>0.91227400000000003</c:v>
                </c:pt>
                <c:pt idx="607">
                  <c:v>0.8929279999999995</c:v>
                </c:pt>
                <c:pt idx="608">
                  <c:v>0.88906200000000002</c:v>
                </c:pt>
                <c:pt idx="609">
                  <c:v>0.89694499999999966</c:v>
                </c:pt>
                <c:pt idx="610">
                  <c:v>0.88578499999999938</c:v>
                </c:pt>
                <c:pt idx="611">
                  <c:v>0.88762399999999975</c:v>
                </c:pt>
                <c:pt idx="612">
                  <c:v>0.87688200000000016</c:v>
                </c:pt>
                <c:pt idx="613">
                  <c:v>0.87780399999999936</c:v>
                </c:pt>
                <c:pt idx="614">
                  <c:v>0.85694300000000023</c:v>
                </c:pt>
                <c:pt idx="615">
                  <c:v>0.8576820000000005</c:v>
                </c:pt>
                <c:pt idx="616">
                  <c:v>0.82839599999999969</c:v>
                </c:pt>
                <c:pt idx="617">
                  <c:v>0.80233899999999991</c:v>
                </c:pt>
                <c:pt idx="618">
                  <c:v>0.81738</c:v>
                </c:pt>
                <c:pt idx="619">
                  <c:v>0.80450200000000027</c:v>
                </c:pt>
                <c:pt idx="620">
                  <c:v>0.7966729999999993</c:v>
                </c:pt>
                <c:pt idx="621">
                  <c:v>0.80669199999999996</c:v>
                </c:pt>
                <c:pt idx="622">
                  <c:v>0.81642299999999945</c:v>
                </c:pt>
                <c:pt idx="623">
                  <c:v>0.78990600000000022</c:v>
                </c:pt>
                <c:pt idx="624">
                  <c:v>0.81737000000000037</c:v>
                </c:pt>
                <c:pt idx="625">
                  <c:v>0.78610299999999977</c:v>
                </c:pt>
                <c:pt idx="626">
                  <c:v>0.77785999999999955</c:v>
                </c:pt>
                <c:pt idx="627">
                  <c:v>0.76591100000000001</c:v>
                </c:pt>
                <c:pt idx="628">
                  <c:v>0.77136100000000063</c:v>
                </c:pt>
                <c:pt idx="629">
                  <c:v>0.75202300000000033</c:v>
                </c:pt>
                <c:pt idx="630">
                  <c:v>0.74586799999999975</c:v>
                </c:pt>
                <c:pt idx="631">
                  <c:v>0.74291799999999952</c:v>
                </c:pt>
                <c:pt idx="632">
                  <c:v>0.76930500000000013</c:v>
                </c:pt>
                <c:pt idx="633">
                  <c:v>0.70656099999999977</c:v>
                </c:pt>
                <c:pt idx="634">
                  <c:v>0.71698599999999946</c:v>
                </c:pt>
                <c:pt idx="635">
                  <c:v>0.7039749999999998</c:v>
                </c:pt>
                <c:pt idx="636">
                  <c:v>0.69431200000000004</c:v>
                </c:pt>
                <c:pt idx="637">
                  <c:v>0.69429800000000075</c:v>
                </c:pt>
                <c:pt idx="638">
                  <c:v>0.72477099999999961</c:v>
                </c:pt>
                <c:pt idx="639">
                  <c:v>0.7040519999999999</c:v>
                </c:pt>
                <c:pt idx="640">
                  <c:v>0.6908240000000001</c:v>
                </c:pt>
                <c:pt idx="641">
                  <c:v>0.66572099999999956</c:v>
                </c:pt>
                <c:pt idx="642">
                  <c:v>0.66343599999999991</c:v>
                </c:pt>
                <c:pt idx="643">
                  <c:v>0.67244100000000007</c:v>
                </c:pt>
                <c:pt idx="644">
                  <c:v>0.67794699999999963</c:v>
                </c:pt>
                <c:pt idx="645">
                  <c:v>0.67966300000000057</c:v>
                </c:pt>
                <c:pt idx="646">
                  <c:v>0.67355000000000054</c:v>
                </c:pt>
                <c:pt idx="647">
                  <c:v>0.65320299999999953</c:v>
                </c:pt>
                <c:pt idx="648">
                  <c:v>0.66901399999999978</c:v>
                </c:pt>
                <c:pt idx="649">
                  <c:v>0.63309999999999977</c:v>
                </c:pt>
                <c:pt idx="650">
                  <c:v>0.65348200000000034</c:v>
                </c:pt>
                <c:pt idx="651">
                  <c:v>0.60725599999999957</c:v>
                </c:pt>
                <c:pt idx="652">
                  <c:v>0.61915299999999984</c:v>
                </c:pt>
                <c:pt idx="653">
                  <c:v>0.61117899999999992</c:v>
                </c:pt>
                <c:pt idx="654">
                  <c:v>0.60105200000000014</c:v>
                </c:pt>
                <c:pt idx="655">
                  <c:v>0.60980699999999999</c:v>
                </c:pt>
                <c:pt idx="656">
                  <c:v>0.60360300000000056</c:v>
                </c:pt>
                <c:pt idx="657">
                  <c:v>0.57994400000000024</c:v>
                </c:pt>
                <c:pt idx="658">
                  <c:v>0.60346399999999978</c:v>
                </c:pt>
                <c:pt idx="659">
                  <c:v>0.56449899999999964</c:v>
                </c:pt>
                <c:pt idx="660">
                  <c:v>0.54244100000000017</c:v>
                </c:pt>
                <c:pt idx="661">
                  <c:v>0.53856000000000037</c:v>
                </c:pt>
                <c:pt idx="662">
                  <c:v>0.52428000000000008</c:v>
                </c:pt>
                <c:pt idx="663">
                  <c:v>0.52636599999999945</c:v>
                </c:pt>
                <c:pt idx="664">
                  <c:v>0.54204700000000017</c:v>
                </c:pt>
                <c:pt idx="665">
                  <c:v>0.52636899999999986</c:v>
                </c:pt>
                <c:pt idx="666">
                  <c:v>0.53234799999999982</c:v>
                </c:pt>
                <c:pt idx="667">
                  <c:v>0.51897000000000038</c:v>
                </c:pt>
                <c:pt idx="668">
                  <c:v>0.51673100000000005</c:v>
                </c:pt>
                <c:pt idx="669">
                  <c:v>0.50512800000000002</c:v>
                </c:pt>
                <c:pt idx="670">
                  <c:v>0.49373599999999929</c:v>
                </c:pt>
                <c:pt idx="671">
                  <c:v>0.50501600000000035</c:v>
                </c:pt>
                <c:pt idx="672">
                  <c:v>0.49089199999999966</c:v>
                </c:pt>
                <c:pt idx="673">
                  <c:v>0.46502999999999961</c:v>
                </c:pt>
                <c:pt idx="674">
                  <c:v>0.47523699999999991</c:v>
                </c:pt>
                <c:pt idx="675">
                  <c:v>0.45637000000000061</c:v>
                </c:pt>
                <c:pt idx="676">
                  <c:v>0.45133799999999979</c:v>
                </c:pt>
                <c:pt idx="677">
                  <c:v>0.44426400000000044</c:v>
                </c:pt>
                <c:pt idx="678">
                  <c:v>0.44607200000000002</c:v>
                </c:pt>
                <c:pt idx="679">
                  <c:v>0.44156700000000004</c:v>
                </c:pt>
                <c:pt idx="680">
                  <c:v>0.42226300000000005</c:v>
                </c:pt>
                <c:pt idx="681">
                  <c:v>0.41661199999999976</c:v>
                </c:pt>
                <c:pt idx="682">
                  <c:v>0.42732100000000006</c:v>
                </c:pt>
                <c:pt idx="683">
                  <c:v>0.43478499999999976</c:v>
                </c:pt>
                <c:pt idx="684">
                  <c:v>0.39969699999999975</c:v>
                </c:pt>
                <c:pt idx="685">
                  <c:v>0.39956899999999962</c:v>
                </c:pt>
                <c:pt idx="686">
                  <c:v>0.36709200000000042</c:v>
                </c:pt>
                <c:pt idx="687">
                  <c:v>0.37296499999999977</c:v>
                </c:pt>
                <c:pt idx="688">
                  <c:v>0.39415399999999945</c:v>
                </c:pt>
                <c:pt idx="689">
                  <c:v>0.33135000000000048</c:v>
                </c:pt>
                <c:pt idx="690">
                  <c:v>0.34330599999999922</c:v>
                </c:pt>
                <c:pt idx="691">
                  <c:v>0.35555999999999965</c:v>
                </c:pt>
                <c:pt idx="692">
                  <c:v>0.32735800000000026</c:v>
                </c:pt>
                <c:pt idx="693">
                  <c:v>0.36191899999999944</c:v>
                </c:pt>
                <c:pt idx="694">
                  <c:v>0.33506500000000017</c:v>
                </c:pt>
                <c:pt idx="695">
                  <c:v>0.29529599999999956</c:v>
                </c:pt>
                <c:pt idx="696">
                  <c:v>0.30342199999999941</c:v>
                </c:pt>
                <c:pt idx="697">
                  <c:v>0.31041799999999942</c:v>
                </c:pt>
                <c:pt idx="698">
                  <c:v>0.28920000000000012</c:v>
                </c:pt>
                <c:pt idx="699">
                  <c:v>0.28701000000000043</c:v>
                </c:pt>
                <c:pt idx="700">
                  <c:v>0.27161800000000014</c:v>
                </c:pt>
                <c:pt idx="701">
                  <c:v>0.26593400000000056</c:v>
                </c:pt>
                <c:pt idx="702">
                  <c:v>0.26556600000000063</c:v>
                </c:pt>
                <c:pt idx="703">
                  <c:v>0.25161600000000028</c:v>
                </c:pt>
                <c:pt idx="704">
                  <c:v>0.24917999999999996</c:v>
                </c:pt>
                <c:pt idx="705">
                  <c:v>0.26737900000000003</c:v>
                </c:pt>
                <c:pt idx="706">
                  <c:v>0.22690799999999989</c:v>
                </c:pt>
                <c:pt idx="707">
                  <c:v>0.23980500000000049</c:v>
                </c:pt>
                <c:pt idx="708">
                  <c:v>0.22747500000000009</c:v>
                </c:pt>
                <c:pt idx="709">
                  <c:v>0.22174399999999928</c:v>
                </c:pt>
                <c:pt idx="710">
                  <c:v>0.2372519999999998</c:v>
                </c:pt>
                <c:pt idx="711">
                  <c:v>0.23155400000000004</c:v>
                </c:pt>
                <c:pt idx="712">
                  <c:v>0.20622499999999988</c:v>
                </c:pt>
                <c:pt idx="713">
                  <c:v>0.18617799999999995</c:v>
                </c:pt>
                <c:pt idx="714">
                  <c:v>0.19201699999999988</c:v>
                </c:pt>
                <c:pt idx="715">
                  <c:v>0.18125400000000003</c:v>
                </c:pt>
                <c:pt idx="716">
                  <c:v>0.18565699999999996</c:v>
                </c:pt>
                <c:pt idx="717">
                  <c:v>0.17919900000000055</c:v>
                </c:pt>
                <c:pt idx="718">
                  <c:v>0.13809800000000028</c:v>
                </c:pt>
                <c:pt idx="719">
                  <c:v>0.15574900000000014</c:v>
                </c:pt>
                <c:pt idx="720">
                  <c:v>0.13832999999999984</c:v>
                </c:pt>
                <c:pt idx="721">
                  <c:v>0.12922600000000006</c:v>
                </c:pt>
                <c:pt idx="722">
                  <c:v>0.13085900000000006</c:v>
                </c:pt>
                <c:pt idx="723">
                  <c:v>0.14928499999999989</c:v>
                </c:pt>
                <c:pt idx="724">
                  <c:v>0.11527399999999943</c:v>
                </c:pt>
                <c:pt idx="725">
                  <c:v>0.11783699999999975</c:v>
                </c:pt>
                <c:pt idx="726">
                  <c:v>9.792500000000004E-2</c:v>
                </c:pt>
                <c:pt idx="727">
                  <c:v>7.9753000000000185E-2</c:v>
                </c:pt>
                <c:pt idx="728">
                  <c:v>9.3162000000000411E-2</c:v>
                </c:pt>
                <c:pt idx="729">
                  <c:v>6.7925000000000679E-2</c:v>
                </c:pt>
                <c:pt idx="730">
                  <c:v>9.1026000000000273E-2</c:v>
                </c:pt>
                <c:pt idx="731">
                  <c:v>5.3160000000000096E-2</c:v>
                </c:pt>
                <c:pt idx="732">
                  <c:v>5.1192000000000348E-2</c:v>
                </c:pt>
                <c:pt idx="733">
                  <c:v>4.9426999999999666E-2</c:v>
                </c:pt>
                <c:pt idx="734">
                  <c:v>6.4814000000000149E-2</c:v>
                </c:pt>
                <c:pt idx="735">
                  <c:v>2.8935999999999851E-2</c:v>
                </c:pt>
                <c:pt idx="736">
                  <c:v>4.2145999999999795E-2</c:v>
                </c:pt>
                <c:pt idx="737">
                  <c:v>9.0729999999998867E-3</c:v>
                </c:pt>
                <c:pt idx="738">
                  <c:v>1.0854999999999393E-2</c:v>
                </c:pt>
                <c:pt idx="739">
                  <c:v>2.6023000000000351E-2</c:v>
                </c:pt>
                <c:pt idx="740">
                  <c:v>-4.7069999999997947E-3</c:v>
                </c:pt>
                <c:pt idx="741">
                  <c:v>-1.577900000000021E-2</c:v>
                </c:pt>
                <c:pt idx="742">
                  <c:v>-1.5124999999999389E-2</c:v>
                </c:pt>
                <c:pt idx="743">
                  <c:v>-2.5019000000000347E-2</c:v>
                </c:pt>
                <c:pt idx="744">
                  <c:v>-5.37030000000005E-2</c:v>
                </c:pt>
                <c:pt idx="745">
                  <c:v>-4.5058000000000042E-2</c:v>
                </c:pt>
                <c:pt idx="746">
                  <c:v>-5.1205999999999641E-2</c:v>
                </c:pt>
                <c:pt idx="747">
                  <c:v>-4.3891999999999598E-2</c:v>
                </c:pt>
                <c:pt idx="748">
                  <c:v>-4.14690000000002E-2</c:v>
                </c:pt>
                <c:pt idx="749">
                  <c:v>-8.6817999999999174E-2</c:v>
                </c:pt>
                <c:pt idx="750">
                  <c:v>-8.4651999999999283E-2</c:v>
                </c:pt>
                <c:pt idx="751">
                  <c:v>-9.3518000000000434E-2</c:v>
                </c:pt>
                <c:pt idx="752">
                  <c:v>-8.740199999999998E-2</c:v>
                </c:pt>
                <c:pt idx="753">
                  <c:v>-0.10484899999999975</c:v>
                </c:pt>
                <c:pt idx="754">
                  <c:v>-0.1105109999999998</c:v>
                </c:pt>
                <c:pt idx="755">
                  <c:v>-0.11826399999999992</c:v>
                </c:pt>
                <c:pt idx="756">
                  <c:v>-0.11396500000000032</c:v>
                </c:pt>
                <c:pt idx="757">
                  <c:v>-0.14102499999999996</c:v>
                </c:pt>
                <c:pt idx="758">
                  <c:v>-0.1478540000000006</c:v>
                </c:pt>
                <c:pt idx="759">
                  <c:v>-0.14300399999999946</c:v>
                </c:pt>
                <c:pt idx="760">
                  <c:v>-0.17129700000000003</c:v>
                </c:pt>
                <c:pt idx="761">
                  <c:v>-0.16610600000000009</c:v>
                </c:pt>
                <c:pt idx="762">
                  <c:v>-0.16548400000000019</c:v>
                </c:pt>
                <c:pt idx="763">
                  <c:v>-0.17954299999999979</c:v>
                </c:pt>
                <c:pt idx="764">
                  <c:v>-0.16054700000000022</c:v>
                </c:pt>
                <c:pt idx="765">
                  <c:v>-0.18699399999999944</c:v>
                </c:pt>
                <c:pt idx="766">
                  <c:v>-0.20392799999999944</c:v>
                </c:pt>
                <c:pt idx="767">
                  <c:v>-0.1821299999999999</c:v>
                </c:pt>
                <c:pt idx="768">
                  <c:v>-0.20138699999999954</c:v>
                </c:pt>
                <c:pt idx="769">
                  <c:v>-0.20542600000000011</c:v>
                </c:pt>
                <c:pt idx="770">
                  <c:v>-0.19720199999999988</c:v>
                </c:pt>
                <c:pt idx="771">
                  <c:v>-0.22051199999999938</c:v>
                </c:pt>
                <c:pt idx="772">
                  <c:v>-0.23218099999999975</c:v>
                </c:pt>
                <c:pt idx="773">
                  <c:v>-0.22189500000000084</c:v>
                </c:pt>
                <c:pt idx="774">
                  <c:v>-0.25845900000000022</c:v>
                </c:pt>
                <c:pt idx="775">
                  <c:v>-0.2652720000000004</c:v>
                </c:pt>
                <c:pt idx="776">
                  <c:v>-0.27072299999999938</c:v>
                </c:pt>
                <c:pt idx="777">
                  <c:v>-0.28504899999999989</c:v>
                </c:pt>
                <c:pt idx="778">
                  <c:v>-0.28443700000000049</c:v>
                </c:pt>
                <c:pt idx="779">
                  <c:v>-0.28546599999999955</c:v>
                </c:pt>
                <c:pt idx="780">
                  <c:v>-0.30305300000000024</c:v>
                </c:pt>
                <c:pt idx="781">
                  <c:v>-0.28907099999999986</c:v>
                </c:pt>
                <c:pt idx="782">
                  <c:v>-0.3051870000000001</c:v>
                </c:pt>
                <c:pt idx="783">
                  <c:v>-0.31695999999999991</c:v>
                </c:pt>
                <c:pt idx="784">
                  <c:v>-0.30096800000000012</c:v>
                </c:pt>
                <c:pt idx="785">
                  <c:v>-0.31107499999999977</c:v>
                </c:pt>
                <c:pt idx="786">
                  <c:v>-0.31915400000000016</c:v>
                </c:pt>
                <c:pt idx="787">
                  <c:v>-0.3152620000000006</c:v>
                </c:pt>
                <c:pt idx="788">
                  <c:v>-0.33920300000000037</c:v>
                </c:pt>
                <c:pt idx="789">
                  <c:v>-0.33031599999999983</c:v>
                </c:pt>
                <c:pt idx="790">
                  <c:v>-0.34665899999999983</c:v>
                </c:pt>
                <c:pt idx="791">
                  <c:v>-0.36985500000000027</c:v>
                </c:pt>
                <c:pt idx="792">
                  <c:v>-0.36636399999999991</c:v>
                </c:pt>
                <c:pt idx="793">
                  <c:v>-0.36166300000000007</c:v>
                </c:pt>
                <c:pt idx="794">
                  <c:v>-0.39863499999999963</c:v>
                </c:pt>
                <c:pt idx="795">
                  <c:v>-0.38420900000000024</c:v>
                </c:pt>
                <c:pt idx="796">
                  <c:v>-0.39161100000000015</c:v>
                </c:pt>
                <c:pt idx="797">
                  <c:v>-0.39513700000000007</c:v>
                </c:pt>
                <c:pt idx="798">
                  <c:v>-0.40000299999999989</c:v>
                </c:pt>
                <c:pt idx="799">
                  <c:v>-0.40417300000000012</c:v>
                </c:pt>
                <c:pt idx="800">
                  <c:v>-0.41621400000000008</c:v>
                </c:pt>
                <c:pt idx="801">
                  <c:v>-0.41557699999999986</c:v>
                </c:pt>
                <c:pt idx="802">
                  <c:v>-0.42301400000000022</c:v>
                </c:pt>
                <c:pt idx="803">
                  <c:v>-0.43405299999999958</c:v>
                </c:pt>
                <c:pt idx="804">
                  <c:v>-0.44135300000000033</c:v>
                </c:pt>
                <c:pt idx="805">
                  <c:v>-0.46156000000000041</c:v>
                </c:pt>
                <c:pt idx="806">
                  <c:v>-0.45445199999999986</c:v>
                </c:pt>
                <c:pt idx="807">
                  <c:v>-0.46835100000000018</c:v>
                </c:pt>
                <c:pt idx="808">
                  <c:v>-0.46013100000000051</c:v>
                </c:pt>
                <c:pt idx="809">
                  <c:v>-0.45859300000000047</c:v>
                </c:pt>
                <c:pt idx="810">
                  <c:v>-0.48841500000000071</c:v>
                </c:pt>
                <c:pt idx="811">
                  <c:v>-0.4985280000000003</c:v>
                </c:pt>
                <c:pt idx="812">
                  <c:v>-0.39930000000000021</c:v>
                </c:pt>
                <c:pt idx="813">
                  <c:v>-0.5032589999999999</c:v>
                </c:pt>
                <c:pt idx="814">
                  <c:v>-0.51710499999999993</c:v>
                </c:pt>
                <c:pt idx="815">
                  <c:v>-0.50445599999999935</c:v>
                </c:pt>
                <c:pt idx="816">
                  <c:v>-0.51528599999999969</c:v>
                </c:pt>
                <c:pt idx="817">
                  <c:v>-0.52397199999999966</c:v>
                </c:pt>
                <c:pt idx="818">
                  <c:v>-0.50188400000000044</c:v>
                </c:pt>
                <c:pt idx="819">
                  <c:v>-0.52252199999999949</c:v>
                </c:pt>
                <c:pt idx="820">
                  <c:v>-0.54118099999999991</c:v>
                </c:pt>
                <c:pt idx="821">
                  <c:v>-0.55238099999999957</c:v>
                </c:pt>
                <c:pt idx="822">
                  <c:v>-0.57667599999999997</c:v>
                </c:pt>
                <c:pt idx="823">
                  <c:v>-0.54645199999999949</c:v>
                </c:pt>
                <c:pt idx="824">
                  <c:v>-0.58174499999999973</c:v>
                </c:pt>
                <c:pt idx="825">
                  <c:v>-0.58055799999999991</c:v>
                </c:pt>
                <c:pt idx="826">
                  <c:v>-0.55912600000000001</c:v>
                </c:pt>
                <c:pt idx="827">
                  <c:v>-0.60418600000000033</c:v>
                </c:pt>
                <c:pt idx="828">
                  <c:v>-0.5703870000000002</c:v>
                </c:pt>
                <c:pt idx="829">
                  <c:v>-0.59833499999999962</c:v>
                </c:pt>
                <c:pt idx="830">
                  <c:v>-0.61686900000000033</c:v>
                </c:pt>
                <c:pt idx="831">
                  <c:v>-0.60360900000000051</c:v>
                </c:pt>
                <c:pt idx="832">
                  <c:v>-0.60574299999999948</c:v>
                </c:pt>
                <c:pt idx="833">
                  <c:v>-0.64517399999999991</c:v>
                </c:pt>
                <c:pt idx="834">
                  <c:v>-0.61192400000000013</c:v>
                </c:pt>
                <c:pt idx="835">
                  <c:v>-0.63579399999999975</c:v>
                </c:pt>
                <c:pt idx="836">
                  <c:v>-0.6173409999999997</c:v>
                </c:pt>
                <c:pt idx="837">
                  <c:v>-0.63879399999999986</c:v>
                </c:pt>
                <c:pt idx="838">
                  <c:v>-0.66617499999999996</c:v>
                </c:pt>
                <c:pt idx="839">
                  <c:v>-0.67612100000000019</c:v>
                </c:pt>
                <c:pt idx="840">
                  <c:v>-0.67823100000000025</c:v>
                </c:pt>
                <c:pt idx="841">
                  <c:v>-0.68575200000000081</c:v>
                </c:pt>
                <c:pt idx="842">
                  <c:v>-0.68259900000000062</c:v>
                </c:pt>
                <c:pt idx="843">
                  <c:v>-0.67891899999999961</c:v>
                </c:pt>
                <c:pt idx="844">
                  <c:v>-0.70116099999999992</c:v>
                </c:pt>
                <c:pt idx="845">
                  <c:v>-0.69614400000000032</c:v>
                </c:pt>
                <c:pt idx="846">
                  <c:v>-0.69776500000000041</c:v>
                </c:pt>
                <c:pt idx="847">
                  <c:v>-0.71648200000000006</c:v>
                </c:pt>
                <c:pt idx="848">
                  <c:v>-0.69336700000000029</c:v>
                </c:pt>
                <c:pt idx="849">
                  <c:v>-0.71465399999999946</c:v>
                </c:pt>
                <c:pt idx="850">
                  <c:v>-0.7274029999999998</c:v>
                </c:pt>
                <c:pt idx="851">
                  <c:v>-0.72681900000000077</c:v>
                </c:pt>
                <c:pt idx="852">
                  <c:v>-0.75611899999999999</c:v>
                </c:pt>
                <c:pt idx="853">
                  <c:v>-0.77397500000000008</c:v>
                </c:pt>
                <c:pt idx="854">
                  <c:v>-0.77291600000000038</c:v>
                </c:pt>
                <c:pt idx="855">
                  <c:v>-0.75909600000000044</c:v>
                </c:pt>
                <c:pt idx="856">
                  <c:v>-0.7732720000000004</c:v>
                </c:pt>
                <c:pt idx="857">
                  <c:v>-0.77557800000000032</c:v>
                </c:pt>
                <c:pt idx="858">
                  <c:v>-0.79707100000000075</c:v>
                </c:pt>
                <c:pt idx="859">
                  <c:v>-0.80953000000000053</c:v>
                </c:pt>
                <c:pt idx="860">
                  <c:v>-0.80563000000000073</c:v>
                </c:pt>
                <c:pt idx="861">
                  <c:v>-0.82351799999999997</c:v>
                </c:pt>
                <c:pt idx="862">
                  <c:v>-0.80915099999999995</c:v>
                </c:pt>
                <c:pt idx="863">
                  <c:v>-0.81855399999999978</c:v>
                </c:pt>
                <c:pt idx="864">
                  <c:v>-0.84159000000000006</c:v>
                </c:pt>
                <c:pt idx="865">
                  <c:v>-0.83685000000000009</c:v>
                </c:pt>
                <c:pt idx="866">
                  <c:v>-0.84231699999999954</c:v>
                </c:pt>
                <c:pt idx="867">
                  <c:v>-0.84558300000000042</c:v>
                </c:pt>
                <c:pt idx="868">
                  <c:v>-0.85587500000000016</c:v>
                </c:pt>
                <c:pt idx="869">
                  <c:v>-0.87301200000000012</c:v>
                </c:pt>
                <c:pt idx="870">
                  <c:v>-0.8782829999999997</c:v>
                </c:pt>
                <c:pt idx="871">
                  <c:v>-0.88261399999999934</c:v>
                </c:pt>
                <c:pt idx="872">
                  <c:v>-0.87617499999999993</c:v>
                </c:pt>
                <c:pt idx="873">
                  <c:v>-0.88226799999999983</c:v>
                </c:pt>
                <c:pt idx="874">
                  <c:v>-0.86972400000000061</c:v>
                </c:pt>
                <c:pt idx="875">
                  <c:v>-0.90773700000000002</c:v>
                </c:pt>
                <c:pt idx="876">
                  <c:v>-0.89027399999999979</c:v>
                </c:pt>
                <c:pt idx="877">
                  <c:v>-0.88482400000000005</c:v>
                </c:pt>
                <c:pt idx="878">
                  <c:v>-0.90829199999999943</c:v>
                </c:pt>
                <c:pt idx="879">
                  <c:v>-0.92569499999999927</c:v>
                </c:pt>
                <c:pt idx="880">
                  <c:v>-0.90362199999999948</c:v>
                </c:pt>
                <c:pt idx="881">
                  <c:v>-0.90609200000000012</c:v>
                </c:pt>
                <c:pt idx="882">
                  <c:v>-0.89567799999999931</c:v>
                </c:pt>
                <c:pt idx="883">
                  <c:v>-0.9367769999999993</c:v>
                </c:pt>
                <c:pt idx="884">
                  <c:v>-0.9568500000000002</c:v>
                </c:pt>
                <c:pt idx="885">
                  <c:v>-0.95840999999999976</c:v>
                </c:pt>
                <c:pt idx="886">
                  <c:v>-0.95957999999999988</c:v>
                </c:pt>
                <c:pt idx="887">
                  <c:v>-0.95950999999999986</c:v>
                </c:pt>
                <c:pt idx="888">
                  <c:v>-0.96462000000000003</c:v>
                </c:pt>
                <c:pt idx="889">
                  <c:v>-0.98931900000000006</c:v>
                </c:pt>
                <c:pt idx="890">
                  <c:v>-0.98233899999999963</c:v>
                </c:pt>
                <c:pt idx="891">
                  <c:v>-0.98822400000000066</c:v>
                </c:pt>
                <c:pt idx="892">
                  <c:v>-0.99826900000000052</c:v>
                </c:pt>
                <c:pt idx="893">
                  <c:v>-0.99130800000000008</c:v>
                </c:pt>
                <c:pt idx="894">
                  <c:v>-0.98272099999999973</c:v>
                </c:pt>
                <c:pt idx="895">
                  <c:v>-1.0109020000000006</c:v>
                </c:pt>
                <c:pt idx="896">
                  <c:v>-1.0367990000000002</c:v>
                </c:pt>
                <c:pt idx="897">
                  <c:v>-1.0396720000000004</c:v>
                </c:pt>
                <c:pt idx="898">
                  <c:v>-1.0546870000000004</c:v>
                </c:pt>
                <c:pt idx="899">
                  <c:v>-1.0611410000000001</c:v>
                </c:pt>
                <c:pt idx="900">
                  <c:v>-1.0623390000000006</c:v>
                </c:pt>
                <c:pt idx="901">
                  <c:v>-1.048832</c:v>
                </c:pt>
                <c:pt idx="902">
                  <c:v>-1.0660069999999999</c:v>
                </c:pt>
                <c:pt idx="903">
                  <c:v>-1.0610619999999997</c:v>
                </c:pt>
                <c:pt idx="904">
                  <c:v>-1.0730489999999993</c:v>
                </c:pt>
                <c:pt idx="905">
                  <c:v>-1.0790819999999997</c:v>
                </c:pt>
                <c:pt idx="906">
                  <c:v>-1.079701</c:v>
                </c:pt>
                <c:pt idx="907">
                  <c:v>-1.0904870000000004</c:v>
                </c:pt>
                <c:pt idx="908">
                  <c:v>-1.0970959999999996</c:v>
                </c:pt>
                <c:pt idx="909">
                  <c:v>-1.087288</c:v>
                </c:pt>
                <c:pt idx="910">
                  <c:v>-1.1055079999999995</c:v>
                </c:pt>
                <c:pt idx="911">
                  <c:v>-1.1271499999999994</c:v>
                </c:pt>
                <c:pt idx="912">
                  <c:v>-1.1226139999999996</c:v>
                </c:pt>
                <c:pt idx="913">
                  <c:v>-1.0997320000000004</c:v>
                </c:pt>
                <c:pt idx="914">
                  <c:v>-1.1283110000000001</c:v>
                </c:pt>
                <c:pt idx="915">
                  <c:v>-1.1390510000000003</c:v>
                </c:pt>
                <c:pt idx="916">
                  <c:v>-1.1659919999999993</c:v>
                </c:pt>
                <c:pt idx="917">
                  <c:v>-1.1821440000000001</c:v>
                </c:pt>
                <c:pt idx="918">
                  <c:v>-1.1554320000000002</c:v>
                </c:pt>
                <c:pt idx="919">
                  <c:v>-1.1670229999999995</c:v>
                </c:pt>
                <c:pt idx="920">
                  <c:v>-1.1767129999999995</c:v>
                </c:pt>
                <c:pt idx="921">
                  <c:v>-1.2073610000000006</c:v>
                </c:pt>
                <c:pt idx="922">
                  <c:v>-1.2056580000000006</c:v>
                </c:pt>
                <c:pt idx="923">
                  <c:v>-1.2122950000000001</c:v>
                </c:pt>
                <c:pt idx="924">
                  <c:v>-1.2163499999999994</c:v>
                </c:pt>
                <c:pt idx="925">
                  <c:v>-1.2456009999999997</c:v>
                </c:pt>
                <c:pt idx="926">
                  <c:v>-1.2468569999999994</c:v>
                </c:pt>
                <c:pt idx="927">
                  <c:v>-1.2458879999999999</c:v>
                </c:pt>
                <c:pt idx="928">
                  <c:v>-1.2346620000000001</c:v>
                </c:pt>
                <c:pt idx="929">
                  <c:v>-1.2440310000000006</c:v>
                </c:pt>
                <c:pt idx="930">
                  <c:v>-1.2469239999999999</c:v>
                </c:pt>
                <c:pt idx="931">
                  <c:v>-1.2528169999999994</c:v>
                </c:pt>
                <c:pt idx="932">
                  <c:v>-1.2208329999999998</c:v>
                </c:pt>
                <c:pt idx="933">
                  <c:v>-1.2413229999999995</c:v>
                </c:pt>
                <c:pt idx="934">
                  <c:v>-1.2687150000000003</c:v>
                </c:pt>
                <c:pt idx="935">
                  <c:v>-1.2523419999999996</c:v>
                </c:pt>
                <c:pt idx="936">
                  <c:v>-1.2662579999999997</c:v>
                </c:pt>
                <c:pt idx="937">
                  <c:v>-1.2569040000000005</c:v>
                </c:pt>
                <c:pt idx="938">
                  <c:v>-1.2688579999999998</c:v>
                </c:pt>
                <c:pt idx="939">
                  <c:v>-1.3153420000000002</c:v>
                </c:pt>
                <c:pt idx="940">
                  <c:v>-1.321027</c:v>
                </c:pt>
                <c:pt idx="941">
                  <c:v>-1.3173969999999997</c:v>
                </c:pt>
                <c:pt idx="942">
                  <c:v>-1.3349920000000006</c:v>
                </c:pt>
                <c:pt idx="943">
                  <c:v>-1.3267869999999995</c:v>
                </c:pt>
                <c:pt idx="944">
                  <c:v>-1.3414520000000003</c:v>
                </c:pt>
                <c:pt idx="945">
                  <c:v>-1.3210280000000001</c:v>
                </c:pt>
                <c:pt idx="946">
                  <c:v>-1.3471290000000007</c:v>
                </c:pt>
                <c:pt idx="947">
                  <c:v>-1.3229319999999998</c:v>
                </c:pt>
                <c:pt idx="948">
                  <c:v>-1.3166279999999997</c:v>
                </c:pt>
                <c:pt idx="949">
                  <c:v>-1.3071100000000007</c:v>
                </c:pt>
                <c:pt idx="950">
                  <c:v>-1.3360249999999994</c:v>
                </c:pt>
                <c:pt idx="951">
                  <c:v>-1.3512839999999997</c:v>
                </c:pt>
                <c:pt idx="952">
                  <c:v>-1.3260129999999997</c:v>
                </c:pt>
                <c:pt idx="953">
                  <c:v>-1.35602</c:v>
                </c:pt>
                <c:pt idx="954">
                  <c:v>-1.3688729999999998</c:v>
                </c:pt>
                <c:pt idx="955">
                  <c:v>-1.3844199999999995</c:v>
                </c:pt>
                <c:pt idx="956">
                  <c:v>-1.4138960000000003</c:v>
                </c:pt>
                <c:pt idx="957">
                  <c:v>-1.4049050000000003</c:v>
                </c:pt>
                <c:pt idx="958">
                  <c:v>-1.4126090000000007</c:v>
                </c:pt>
                <c:pt idx="959">
                  <c:v>-1.4124150000000002</c:v>
                </c:pt>
                <c:pt idx="960">
                  <c:v>-1.4272530000000003</c:v>
                </c:pt>
                <c:pt idx="961">
                  <c:v>-1.4121740000000003</c:v>
                </c:pt>
                <c:pt idx="962">
                  <c:v>-1.4030659999999999</c:v>
                </c:pt>
                <c:pt idx="963">
                  <c:v>-1.4351589999999996</c:v>
                </c:pt>
                <c:pt idx="964">
                  <c:v>-1.4510860000000001</c:v>
                </c:pt>
                <c:pt idx="965">
                  <c:v>-1.4461329999999997</c:v>
                </c:pt>
                <c:pt idx="966">
                  <c:v>-1.4267209999999997</c:v>
                </c:pt>
                <c:pt idx="967">
                  <c:v>-1.442958</c:v>
                </c:pt>
                <c:pt idx="968">
                  <c:v>-1.4646929999999996</c:v>
                </c:pt>
                <c:pt idx="969">
                  <c:v>-1.4623720000000002</c:v>
                </c:pt>
                <c:pt idx="970">
                  <c:v>-1.4785050000000002</c:v>
                </c:pt>
                <c:pt idx="971">
                  <c:v>-1.4829780000000001</c:v>
                </c:pt>
                <c:pt idx="972">
                  <c:v>-1.4742840000000008</c:v>
                </c:pt>
                <c:pt idx="973">
                  <c:v>-1.4889950000000001</c:v>
                </c:pt>
                <c:pt idx="974">
                  <c:v>-1.5070999999999994</c:v>
                </c:pt>
                <c:pt idx="975">
                  <c:v>-1.5093250000000005</c:v>
                </c:pt>
                <c:pt idx="976">
                  <c:v>-1.5103429999999998</c:v>
                </c:pt>
                <c:pt idx="977">
                  <c:v>-1.5346580000000003</c:v>
                </c:pt>
                <c:pt idx="978">
                  <c:v>-1.5116329999999998</c:v>
                </c:pt>
                <c:pt idx="979">
                  <c:v>-1.5381660000000004</c:v>
                </c:pt>
                <c:pt idx="980">
                  <c:v>-1.5457420000000006</c:v>
                </c:pt>
                <c:pt idx="981">
                  <c:v>-1.5485879999999996</c:v>
                </c:pt>
                <c:pt idx="982">
                  <c:v>-1.5703750000000003</c:v>
                </c:pt>
                <c:pt idx="983">
                  <c:v>-1.5773960000000002</c:v>
                </c:pt>
                <c:pt idx="984">
                  <c:v>-1.5882139999999998</c:v>
                </c:pt>
                <c:pt idx="985">
                  <c:v>-1.5950199999999999</c:v>
                </c:pt>
                <c:pt idx="986">
                  <c:v>-1.5909110000000002</c:v>
                </c:pt>
                <c:pt idx="987">
                  <c:v>-1.6058060000000003</c:v>
                </c:pt>
                <c:pt idx="988">
                  <c:v>-1.5944230000000008</c:v>
                </c:pt>
                <c:pt idx="989">
                  <c:v>-1.6077939999999993</c:v>
                </c:pt>
                <c:pt idx="990">
                  <c:v>-1.6325319999999994</c:v>
                </c:pt>
                <c:pt idx="991">
                  <c:v>-1.6127699999999994</c:v>
                </c:pt>
                <c:pt idx="992">
                  <c:v>-1.6153320000000004</c:v>
                </c:pt>
                <c:pt idx="993">
                  <c:v>-1.6491730000000002</c:v>
                </c:pt>
                <c:pt idx="994">
                  <c:v>-1.624841</c:v>
                </c:pt>
                <c:pt idx="995">
                  <c:v>-1.6608369999999999</c:v>
                </c:pt>
                <c:pt idx="996">
                  <c:v>-1.67563</c:v>
                </c:pt>
                <c:pt idx="997">
                  <c:v>-1.6580599999999999</c:v>
                </c:pt>
                <c:pt idx="998">
                  <c:v>-1.6521400000000002</c:v>
                </c:pt>
                <c:pt idx="999">
                  <c:v>-1.6609080000000001</c:v>
                </c:pt>
                <c:pt idx="1000">
                  <c:v>-1.6734360000000006</c:v>
                </c:pt>
                <c:pt idx="1001">
                  <c:v>-1.6937509999999998</c:v>
                </c:pt>
                <c:pt idx="1002">
                  <c:v>-1.6672510000000003</c:v>
                </c:pt>
                <c:pt idx="1003">
                  <c:v>-1.6799439999999999</c:v>
                </c:pt>
                <c:pt idx="1004">
                  <c:v>-1.698836</c:v>
                </c:pt>
                <c:pt idx="1005">
                  <c:v>-1.7045960000000004</c:v>
                </c:pt>
                <c:pt idx="1006">
                  <c:v>-1.7106949999999994</c:v>
                </c:pt>
                <c:pt idx="1007">
                  <c:v>-1.7068289999999999</c:v>
                </c:pt>
                <c:pt idx="1008">
                  <c:v>-1.7175329999999995</c:v>
                </c:pt>
                <c:pt idx="1009">
                  <c:v>-1.7173220000000002</c:v>
                </c:pt>
                <c:pt idx="1010">
                  <c:v>-1.7415460000000005</c:v>
                </c:pt>
                <c:pt idx="1011">
                  <c:v>-1.7357779999999998</c:v>
                </c:pt>
                <c:pt idx="1012">
                  <c:v>-1.7676490000000005</c:v>
                </c:pt>
                <c:pt idx="1013">
                  <c:v>-1.743716</c:v>
                </c:pt>
                <c:pt idx="1014">
                  <c:v>-1.7603260000000001</c:v>
                </c:pt>
                <c:pt idx="1015">
                  <c:v>-1.7756989999999995</c:v>
                </c:pt>
                <c:pt idx="1016">
                  <c:v>-1.7676090000000002</c:v>
                </c:pt>
                <c:pt idx="1017">
                  <c:v>-1.7739859999999998</c:v>
                </c:pt>
                <c:pt idx="1018">
                  <c:v>-1.7948259999999996</c:v>
                </c:pt>
                <c:pt idx="1019">
                  <c:v>-1.7711540000000001</c:v>
                </c:pt>
                <c:pt idx="1020">
                  <c:v>-1.7837259999999997</c:v>
                </c:pt>
                <c:pt idx="1021">
                  <c:v>-1.8049580000000001</c:v>
                </c:pt>
                <c:pt idx="1022">
                  <c:v>-1.7792400000000006</c:v>
                </c:pt>
                <c:pt idx="1023">
                  <c:v>-1.8138690000000004</c:v>
                </c:pt>
                <c:pt idx="1024">
                  <c:v>-1.8147460000000004</c:v>
                </c:pt>
                <c:pt idx="1025">
                  <c:v>-1.8167300000000006</c:v>
                </c:pt>
                <c:pt idx="1026">
                  <c:v>-1.8398189999999994</c:v>
                </c:pt>
                <c:pt idx="1027">
                  <c:v>-1.8325559999999994</c:v>
                </c:pt>
                <c:pt idx="1028">
                  <c:v>-1.8259410000000003</c:v>
                </c:pt>
                <c:pt idx="1029">
                  <c:v>-1.8567790000000004</c:v>
                </c:pt>
                <c:pt idx="1030">
                  <c:v>-1.855448</c:v>
                </c:pt>
                <c:pt idx="1031">
                  <c:v>-1.8662580000000002</c:v>
                </c:pt>
                <c:pt idx="1032">
                  <c:v>-1.8765200000000002</c:v>
                </c:pt>
                <c:pt idx="1033">
                  <c:v>-1.881583</c:v>
                </c:pt>
                <c:pt idx="1034">
                  <c:v>-1.8945759999999998</c:v>
                </c:pt>
                <c:pt idx="1035">
                  <c:v>-1.8879440000000001</c:v>
                </c:pt>
                <c:pt idx="1036">
                  <c:v>-1.9030369999999994</c:v>
                </c:pt>
                <c:pt idx="1037">
                  <c:v>-1.912884</c:v>
                </c:pt>
                <c:pt idx="1038">
                  <c:v>-1.905875</c:v>
                </c:pt>
                <c:pt idx="1039">
                  <c:v>-1.9185889999999999</c:v>
                </c:pt>
                <c:pt idx="1040">
                  <c:v>-1.9172549999999999</c:v>
                </c:pt>
                <c:pt idx="1041">
                  <c:v>-1.9198500000000003</c:v>
                </c:pt>
                <c:pt idx="1042">
                  <c:v>-1.9325840000000003</c:v>
                </c:pt>
                <c:pt idx="1043">
                  <c:v>-1.934952</c:v>
                </c:pt>
                <c:pt idx="1044">
                  <c:v>-1.9473180000000001</c:v>
                </c:pt>
                <c:pt idx="1045">
                  <c:v>-1.9458570000000002</c:v>
                </c:pt>
                <c:pt idx="1046">
                  <c:v>-1.9544109999999995</c:v>
                </c:pt>
                <c:pt idx="1047">
                  <c:v>-1.9534209999999996</c:v>
                </c:pt>
                <c:pt idx="1048">
                  <c:v>-1.9795500000000006</c:v>
                </c:pt>
                <c:pt idx="1049">
                  <c:v>-1.96638</c:v>
                </c:pt>
                <c:pt idx="1050">
                  <c:v>-1.9614069999999995</c:v>
                </c:pt>
                <c:pt idx="1051">
                  <c:v>-1.9759060000000002</c:v>
                </c:pt>
                <c:pt idx="1052">
                  <c:v>-1.998221</c:v>
                </c:pt>
                <c:pt idx="1053">
                  <c:v>-2.0005420000000003</c:v>
                </c:pt>
                <c:pt idx="1054">
                  <c:v>-2.0014120000000002</c:v>
                </c:pt>
                <c:pt idx="1055">
                  <c:v>-2.0021310000000003</c:v>
                </c:pt>
                <c:pt idx="1056">
                  <c:v>-2.0050429999999997</c:v>
                </c:pt>
                <c:pt idx="1057">
                  <c:v>-2.0209060000000001</c:v>
                </c:pt>
                <c:pt idx="1058">
                  <c:v>-2.0082019999999998</c:v>
                </c:pt>
                <c:pt idx="1059">
                  <c:v>-2.0037279999999997</c:v>
                </c:pt>
                <c:pt idx="1060">
                  <c:v>-2.0053670000000006</c:v>
                </c:pt>
                <c:pt idx="1061">
                  <c:v>-2.0066649999999999</c:v>
                </c:pt>
                <c:pt idx="1062">
                  <c:v>-2.0079469999999997</c:v>
                </c:pt>
                <c:pt idx="1063">
                  <c:v>-1.9898340000000001</c:v>
                </c:pt>
                <c:pt idx="1064">
                  <c:v>-2.0227120000000003</c:v>
                </c:pt>
                <c:pt idx="1065">
                  <c:v>-2.0085860000000002</c:v>
                </c:pt>
                <c:pt idx="1066">
                  <c:v>-2.0159980000000006</c:v>
                </c:pt>
                <c:pt idx="1067">
                  <c:v>-2.0149040000000005</c:v>
                </c:pt>
                <c:pt idx="1068">
                  <c:v>-2.0401189999999998</c:v>
                </c:pt>
                <c:pt idx="1069">
                  <c:v>-2.0192709999999998</c:v>
                </c:pt>
                <c:pt idx="1070">
                  <c:v>-2.0357760000000003</c:v>
                </c:pt>
                <c:pt idx="1071">
                  <c:v>-2.0381540000000005</c:v>
                </c:pt>
                <c:pt idx="1072">
                  <c:v>-2.0384370000000001</c:v>
                </c:pt>
                <c:pt idx="1073">
                  <c:v>-2.0505490000000002</c:v>
                </c:pt>
                <c:pt idx="1074">
                  <c:v>-2.0361259999999994</c:v>
                </c:pt>
                <c:pt idx="1075">
                  <c:v>-2.0566110000000002</c:v>
                </c:pt>
                <c:pt idx="1076">
                  <c:v>-2.0631370000000002</c:v>
                </c:pt>
                <c:pt idx="1077">
                  <c:v>-2.0614630000000007</c:v>
                </c:pt>
                <c:pt idx="1078">
                  <c:v>-2.0723770000000004</c:v>
                </c:pt>
                <c:pt idx="1079">
                  <c:v>-2.1000829999999997</c:v>
                </c:pt>
                <c:pt idx="1080">
                  <c:v>-2.0912250000000006</c:v>
                </c:pt>
                <c:pt idx="1081">
                  <c:v>-2.0994770000000003</c:v>
                </c:pt>
                <c:pt idx="1082">
                  <c:v>-2.0931790000000001</c:v>
                </c:pt>
                <c:pt idx="1083">
                  <c:v>-2.1111740000000001</c:v>
                </c:pt>
                <c:pt idx="1084">
                  <c:v>-2.1087009999999999</c:v>
                </c:pt>
                <c:pt idx="1085">
                  <c:v>-2.1161919999999999</c:v>
                </c:pt>
                <c:pt idx="1086">
                  <c:v>-2.1310970000000005</c:v>
                </c:pt>
                <c:pt idx="1087">
                  <c:v>-2.1384429999999996</c:v>
                </c:pt>
                <c:pt idx="1088">
                  <c:v>-2.115685</c:v>
                </c:pt>
                <c:pt idx="1089">
                  <c:v>-2.152393</c:v>
                </c:pt>
                <c:pt idx="1090">
                  <c:v>-2.1504110000000001</c:v>
                </c:pt>
                <c:pt idx="1091">
                  <c:v>-2.1364020000000004</c:v>
                </c:pt>
                <c:pt idx="1092">
                  <c:v>-2.1521400000000002</c:v>
                </c:pt>
                <c:pt idx="1093">
                  <c:v>-2.1724240000000004</c:v>
                </c:pt>
                <c:pt idx="1094">
                  <c:v>-2.1774649999999998</c:v>
                </c:pt>
                <c:pt idx="1095">
                  <c:v>-2.1613489999999995</c:v>
                </c:pt>
                <c:pt idx="1096">
                  <c:v>-2.1873399999999998</c:v>
                </c:pt>
                <c:pt idx="1097">
                  <c:v>-2.1603399999999997</c:v>
                </c:pt>
                <c:pt idx="1098">
                  <c:v>-2.1863459999999995</c:v>
                </c:pt>
                <c:pt idx="1099">
                  <c:v>-2.1934979999999999</c:v>
                </c:pt>
                <c:pt idx="1100">
                  <c:v>-2.2106410000000007</c:v>
                </c:pt>
                <c:pt idx="1101">
                  <c:v>-2.2068189999999994</c:v>
                </c:pt>
                <c:pt idx="1102">
                  <c:v>-2.2231699999999996</c:v>
                </c:pt>
                <c:pt idx="1103">
                  <c:v>-2.2018659999999999</c:v>
                </c:pt>
                <c:pt idx="1104">
                  <c:v>-2.199611</c:v>
                </c:pt>
                <c:pt idx="1105">
                  <c:v>-2.2139189999999997</c:v>
                </c:pt>
                <c:pt idx="1106">
                  <c:v>-2.2341679999999995</c:v>
                </c:pt>
                <c:pt idx="1107">
                  <c:v>-2.2383560000000005</c:v>
                </c:pt>
                <c:pt idx="1108">
                  <c:v>-2.2435090000000004</c:v>
                </c:pt>
                <c:pt idx="1109">
                  <c:v>-2.2297690000000001</c:v>
                </c:pt>
                <c:pt idx="1110">
                  <c:v>-2.2392149999999997</c:v>
                </c:pt>
                <c:pt idx="1111">
                  <c:v>-2.2427260000000002</c:v>
                </c:pt>
                <c:pt idx="1112">
                  <c:v>-2.2505470000000001</c:v>
                </c:pt>
                <c:pt idx="1113">
                  <c:v>-2.2497239999999996</c:v>
                </c:pt>
                <c:pt idx="1114">
                  <c:v>-2.2581879999999996</c:v>
                </c:pt>
                <c:pt idx="1115">
                  <c:v>-2.2686770000000003</c:v>
                </c:pt>
                <c:pt idx="1116">
                  <c:v>-2.2507910000000004</c:v>
                </c:pt>
                <c:pt idx="1117">
                  <c:v>-2.2844439999999997</c:v>
                </c:pt>
                <c:pt idx="1118">
                  <c:v>-2.2818649999999998</c:v>
                </c:pt>
                <c:pt idx="1119">
                  <c:v>-2.2888700000000002</c:v>
                </c:pt>
                <c:pt idx="1120">
                  <c:v>-2.297612</c:v>
                </c:pt>
                <c:pt idx="1121">
                  <c:v>-2.2754130000000004</c:v>
                </c:pt>
                <c:pt idx="1122">
                  <c:v>-2.3136190000000001</c:v>
                </c:pt>
                <c:pt idx="1123">
                  <c:v>-2.3232429999999997</c:v>
                </c:pt>
                <c:pt idx="1124">
                  <c:v>-2.3203279999999999</c:v>
                </c:pt>
                <c:pt idx="1125">
                  <c:v>-2.3207320000000005</c:v>
                </c:pt>
                <c:pt idx="1126">
                  <c:v>-2.3204510000000003</c:v>
                </c:pt>
                <c:pt idx="1127">
                  <c:v>-2.3196469999999998</c:v>
                </c:pt>
                <c:pt idx="1128">
                  <c:v>-2.3265029999999998</c:v>
                </c:pt>
                <c:pt idx="1129">
                  <c:v>-2.3290519999999999</c:v>
                </c:pt>
                <c:pt idx="1130">
                  <c:v>-2.3227389999999994</c:v>
                </c:pt>
                <c:pt idx="1131">
                  <c:v>-2.3493279999999999</c:v>
                </c:pt>
                <c:pt idx="1132">
                  <c:v>-2.3456969999999995</c:v>
                </c:pt>
                <c:pt idx="1133">
                  <c:v>-2.3677890000000001</c:v>
                </c:pt>
                <c:pt idx="1134">
                  <c:v>-2.3651960000000001</c:v>
                </c:pt>
                <c:pt idx="1135">
                  <c:v>-2.3721519999999998</c:v>
                </c:pt>
                <c:pt idx="1136">
                  <c:v>-2.3232919999999995</c:v>
                </c:pt>
                <c:pt idx="1137">
                  <c:v>-2.3612980000000006</c:v>
                </c:pt>
                <c:pt idx="1138">
                  <c:v>-2.3787799999999999</c:v>
                </c:pt>
                <c:pt idx="1139">
                  <c:v>-2.386253</c:v>
                </c:pt>
                <c:pt idx="1140">
                  <c:v>-2.3979949999999999</c:v>
                </c:pt>
                <c:pt idx="1141">
                  <c:v>-2.3725079999999998</c:v>
                </c:pt>
                <c:pt idx="1142">
                  <c:v>-2.3884419999999995</c:v>
                </c:pt>
                <c:pt idx="1143">
                  <c:v>-2.3952520000000002</c:v>
                </c:pt>
                <c:pt idx="1144">
                  <c:v>-2.39886</c:v>
                </c:pt>
                <c:pt idx="1145">
                  <c:v>-2.4109619999999996</c:v>
                </c:pt>
                <c:pt idx="1146">
                  <c:v>-2.4169879999999999</c:v>
                </c:pt>
                <c:pt idx="1147">
                  <c:v>-2.3989380000000002</c:v>
                </c:pt>
                <c:pt idx="1148">
                  <c:v>-2.4182959999999998</c:v>
                </c:pt>
                <c:pt idx="1149">
                  <c:v>-2.4111780000000005</c:v>
                </c:pt>
                <c:pt idx="1150">
                  <c:v>-2.4029040000000004</c:v>
                </c:pt>
                <c:pt idx="1151">
                  <c:v>-2.424569</c:v>
                </c:pt>
                <c:pt idx="1152">
                  <c:v>-2.4384209999999999</c:v>
                </c:pt>
                <c:pt idx="1153">
                  <c:v>-2.4292790000000002</c:v>
                </c:pt>
                <c:pt idx="1154">
                  <c:v>-2.432124</c:v>
                </c:pt>
                <c:pt idx="1155">
                  <c:v>-2.447336</c:v>
                </c:pt>
                <c:pt idx="1156">
                  <c:v>-2.4436260000000001</c:v>
                </c:pt>
                <c:pt idx="1157">
                  <c:v>-2.4601649999999999</c:v>
                </c:pt>
                <c:pt idx="1158">
                  <c:v>-2.4326929999999996</c:v>
                </c:pt>
                <c:pt idx="1159">
                  <c:v>-2.4559240000000004</c:v>
                </c:pt>
                <c:pt idx="1160">
                  <c:v>-2.4719009999999999</c:v>
                </c:pt>
                <c:pt idx="1161">
                  <c:v>-2.4658369999999996</c:v>
                </c:pt>
                <c:pt idx="1162">
                  <c:v>-2.4816340000000006</c:v>
                </c:pt>
                <c:pt idx="1163">
                  <c:v>-2.4890280000000002</c:v>
                </c:pt>
                <c:pt idx="1164">
                  <c:v>-2.4948479999999993</c:v>
                </c:pt>
                <c:pt idx="1165">
                  <c:v>-2.4776350000000003</c:v>
                </c:pt>
                <c:pt idx="1166">
                  <c:v>-2.5038709999999993</c:v>
                </c:pt>
                <c:pt idx="1167">
                  <c:v>-2.5084770000000001</c:v>
                </c:pt>
                <c:pt idx="1168">
                  <c:v>-2.4788220000000001</c:v>
                </c:pt>
                <c:pt idx="1169">
                  <c:v>-2.5265510000000004</c:v>
                </c:pt>
                <c:pt idx="1170">
                  <c:v>-2.5088440000000007</c:v>
                </c:pt>
                <c:pt idx="1171">
                  <c:v>-2.5056200000000004</c:v>
                </c:pt>
                <c:pt idx="1172">
                  <c:v>-2.5185919999999999</c:v>
                </c:pt>
                <c:pt idx="1173">
                  <c:v>-2.5143360000000001</c:v>
                </c:pt>
                <c:pt idx="1174">
                  <c:v>-2.524743</c:v>
                </c:pt>
                <c:pt idx="1175">
                  <c:v>-2.5345460000000006</c:v>
                </c:pt>
                <c:pt idx="1176">
                  <c:v>-2.4870129999999993</c:v>
                </c:pt>
                <c:pt idx="1177">
                  <c:v>-2.5482689999999995</c:v>
                </c:pt>
                <c:pt idx="1178">
                  <c:v>-2.5394209999999999</c:v>
                </c:pt>
                <c:pt idx="1179">
                  <c:v>-2.5483380000000002</c:v>
                </c:pt>
                <c:pt idx="1180">
                  <c:v>-2.5358539999999996</c:v>
                </c:pt>
                <c:pt idx="1181">
                  <c:v>-2.5498129999999994</c:v>
                </c:pt>
                <c:pt idx="1182">
                  <c:v>-2.5728089999999999</c:v>
                </c:pt>
                <c:pt idx="1183">
                  <c:v>-2.5510359999999999</c:v>
                </c:pt>
                <c:pt idx="1184">
                  <c:v>-2.568003</c:v>
                </c:pt>
                <c:pt idx="1185">
                  <c:v>-2.5870679999999999</c:v>
                </c:pt>
                <c:pt idx="1186">
                  <c:v>-2.5790150000000001</c:v>
                </c:pt>
                <c:pt idx="1187">
                  <c:v>-2.5894529999999998</c:v>
                </c:pt>
                <c:pt idx="1188">
                  <c:v>-2.5912199999999999</c:v>
                </c:pt>
                <c:pt idx="1189">
                  <c:v>-2.5725979999999997</c:v>
                </c:pt>
                <c:pt idx="1190">
                  <c:v>-2.5964229999999997</c:v>
                </c:pt>
                <c:pt idx="1191">
                  <c:v>-2.6100980000000003</c:v>
                </c:pt>
                <c:pt idx="1192">
                  <c:v>-2.6019029999999996</c:v>
                </c:pt>
                <c:pt idx="1193">
                  <c:v>-2.6124729999999996</c:v>
                </c:pt>
                <c:pt idx="1194">
                  <c:v>-2.6065719999999999</c:v>
                </c:pt>
                <c:pt idx="1195">
                  <c:v>-2.6282929999999998</c:v>
                </c:pt>
                <c:pt idx="1196">
                  <c:v>-2.6222809999999996</c:v>
                </c:pt>
                <c:pt idx="1197">
                  <c:v>-2.6042789999999996</c:v>
                </c:pt>
                <c:pt idx="1198">
                  <c:v>-2.6381400000000004</c:v>
                </c:pt>
                <c:pt idx="1199">
                  <c:v>-2.6310090000000002</c:v>
                </c:pt>
                <c:pt idx="1200">
                  <c:v>-2.6314669999999998</c:v>
                </c:pt>
                <c:pt idx="1201">
                  <c:v>-2.5860989999999999</c:v>
                </c:pt>
                <c:pt idx="1202">
                  <c:v>-2.620978</c:v>
                </c:pt>
                <c:pt idx="1203">
                  <c:v>-2.6158299999999999</c:v>
                </c:pt>
                <c:pt idx="1204">
                  <c:v>-2.6599000000000004</c:v>
                </c:pt>
                <c:pt idx="1205">
                  <c:v>-2.657791</c:v>
                </c:pt>
                <c:pt idx="1206">
                  <c:v>-2.6477050000000002</c:v>
                </c:pt>
                <c:pt idx="1207">
                  <c:v>-2.67503</c:v>
                </c:pt>
                <c:pt idx="1208">
                  <c:v>-2.6796139999999999</c:v>
                </c:pt>
                <c:pt idx="1209">
                  <c:v>-2.6748550000000004</c:v>
                </c:pt>
                <c:pt idx="1210">
                  <c:v>-2.699884</c:v>
                </c:pt>
                <c:pt idx="1211">
                  <c:v>-2.6944059999999999</c:v>
                </c:pt>
                <c:pt idx="1212">
                  <c:v>-2.7029700000000001</c:v>
                </c:pt>
                <c:pt idx="1213">
                  <c:v>-2.6986119999999998</c:v>
                </c:pt>
                <c:pt idx="1214">
                  <c:v>-2.7114769999999999</c:v>
                </c:pt>
                <c:pt idx="1215">
                  <c:v>-2.7252129999999997</c:v>
                </c:pt>
                <c:pt idx="1216">
                  <c:v>-2.7259489999999995</c:v>
                </c:pt>
                <c:pt idx="1217">
                  <c:v>-2.7226539999999999</c:v>
                </c:pt>
                <c:pt idx="1218">
                  <c:v>-2.7456739999999997</c:v>
                </c:pt>
                <c:pt idx="1219">
                  <c:v>-2.7337029999999998</c:v>
                </c:pt>
                <c:pt idx="1220">
                  <c:v>-2.7496189999999996</c:v>
                </c:pt>
                <c:pt idx="1221">
                  <c:v>-2.7393100000000001</c:v>
                </c:pt>
                <c:pt idx="1222">
                  <c:v>-2.736148</c:v>
                </c:pt>
                <c:pt idx="1223">
                  <c:v>-2.7417090000000002</c:v>
                </c:pt>
                <c:pt idx="1224">
                  <c:v>-2.7559729999999996</c:v>
                </c:pt>
                <c:pt idx="1225">
                  <c:v>-2.7507379999999997</c:v>
                </c:pt>
                <c:pt idx="1226">
                  <c:v>-2.7522489999999995</c:v>
                </c:pt>
                <c:pt idx="1227">
                  <c:v>-2.7645530000000003</c:v>
                </c:pt>
                <c:pt idx="1228">
                  <c:v>-2.7529209999999997</c:v>
                </c:pt>
                <c:pt idx="1229">
                  <c:v>-2.7497060000000002</c:v>
                </c:pt>
                <c:pt idx="1230">
                  <c:v>-2.7682879999999996</c:v>
                </c:pt>
                <c:pt idx="1231">
                  <c:v>-2.7749870000000003</c:v>
                </c:pt>
                <c:pt idx="1232">
                  <c:v>-2.7796080000000001</c:v>
                </c:pt>
                <c:pt idx="1233">
                  <c:v>-2.7812960000000002</c:v>
                </c:pt>
                <c:pt idx="1234">
                  <c:v>-2.7765419999999996</c:v>
                </c:pt>
                <c:pt idx="1235">
                  <c:v>-2.7802220000000002</c:v>
                </c:pt>
                <c:pt idx="1236">
                  <c:v>-2.805355</c:v>
                </c:pt>
                <c:pt idx="1237">
                  <c:v>-2.8038360000000004</c:v>
                </c:pt>
                <c:pt idx="1238">
                  <c:v>-2.8213419999999996</c:v>
                </c:pt>
                <c:pt idx="1239">
                  <c:v>-2.7990470000000003</c:v>
                </c:pt>
                <c:pt idx="1240">
                  <c:v>-2.8238080000000001</c:v>
                </c:pt>
                <c:pt idx="1241">
                  <c:v>-2.8307660000000001</c:v>
                </c:pt>
                <c:pt idx="1242">
                  <c:v>-2.8362259999999999</c:v>
                </c:pt>
                <c:pt idx="1243">
                  <c:v>-2.8200720000000001</c:v>
                </c:pt>
                <c:pt idx="1244">
                  <c:v>-2.8483160000000001</c:v>
                </c:pt>
                <c:pt idx="1245">
                  <c:v>-2.8302810000000003</c:v>
                </c:pt>
                <c:pt idx="1246">
                  <c:v>-2.8429189999999998</c:v>
                </c:pt>
                <c:pt idx="1247">
                  <c:v>-2.864554</c:v>
                </c:pt>
                <c:pt idx="1248">
                  <c:v>-2.8594490000000001</c:v>
                </c:pt>
                <c:pt idx="1249">
                  <c:v>-2.8630520000000002</c:v>
                </c:pt>
                <c:pt idx="1250">
                  <c:v>-2.8867609999999995</c:v>
                </c:pt>
                <c:pt idx="1251">
                  <c:v>-2.883629</c:v>
                </c:pt>
                <c:pt idx="1252">
                  <c:v>-2.8975400000000002</c:v>
                </c:pt>
                <c:pt idx="1253">
                  <c:v>-2.8933880000000003</c:v>
                </c:pt>
                <c:pt idx="1254">
                  <c:v>-2.9122469999999998</c:v>
                </c:pt>
                <c:pt idx="1255">
                  <c:v>-2.9028779999999998</c:v>
                </c:pt>
                <c:pt idx="1256">
                  <c:v>-2.9080769999999996</c:v>
                </c:pt>
                <c:pt idx="1257">
                  <c:v>-2.9212549999999995</c:v>
                </c:pt>
                <c:pt idx="1258">
                  <c:v>-2.9246330000000005</c:v>
                </c:pt>
                <c:pt idx="1259">
                  <c:v>-2.9169799999999997</c:v>
                </c:pt>
                <c:pt idx="1260">
                  <c:v>-2.9392669999999996</c:v>
                </c:pt>
                <c:pt idx="1261">
                  <c:v>-2.933519</c:v>
                </c:pt>
                <c:pt idx="1262">
                  <c:v>-2.941843</c:v>
                </c:pt>
                <c:pt idx="1263">
                  <c:v>-2.9535310000000004</c:v>
                </c:pt>
                <c:pt idx="1264">
                  <c:v>-2.954736</c:v>
                </c:pt>
                <c:pt idx="1265">
                  <c:v>-2.9626840000000003</c:v>
                </c:pt>
                <c:pt idx="1266">
                  <c:v>-2.9766930000000005</c:v>
                </c:pt>
                <c:pt idx="1267">
                  <c:v>-2.9657129999999996</c:v>
                </c:pt>
                <c:pt idx="1268">
                  <c:v>-2.9681850000000001</c:v>
                </c:pt>
                <c:pt idx="1269">
                  <c:v>-2.9590719999999999</c:v>
                </c:pt>
                <c:pt idx="1270">
                  <c:v>-2.9784510000000002</c:v>
                </c:pt>
                <c:pt idx="1271">
                  <c:v>-2.9770870000000005</c:v>
                </c:pt>
                <c:pt idx="1272">
                  <c:v>-2.9666149999999996</c:v>
                </c:pt>
                <c:pt idx="1273">
                  <c:v>-2.9950939999999995</c:v>
                </c:pt>
                <c:pt idx="1274">
                  <c:v>-2.9949890000000003</c:v>
                </c:pt>
                <c:pt idx="1275">
                  <c:v>-2.9683239999999995</c:v>
                </c:pt>
                <c:pt idx="1276">
                  <c:v>-2.9804649999999997</c:v>
                </c:pt>
                <c:pt idx="1277">
                  <c:v>-3.0200660000000004</c:v>
                </c:pt>
                <c:pt idx="1278">
                  <c:v>-3.0210319999999995</c:v>
                </c:pt>
                <c:pt idx="1279">
                  <c:v>-3.0191269999999997</c:v>
                </c:pt>
                <c:pt idx="1280">
                  <c:v>-3.0363539999999998</c:v>
                </c:pt>
                <c:pt idx="1281">
                  <c:v>-3.0339550000000002</c:v>
                </c:pt>
                <c:pt idx="1282">
                  <c:v>-3.0440119999999995</c:v>
                </c:pt>
                <c:pt idx="1283">
                  <c:v>-3.031523</c:v>
                </c:pt>
                <c:pt idx="1284">
                  <c:v>-3.0333009999999998</c:v>
                </c:pt>
                <c:pt idx="1285">
                  <c:v>-3.0379960000000001</c:v>
                </c:pt>
                <c:pt idx="1286">
                  <c:v>-3.0369279999999996</c:v>
                </c:pt>
                <c:pt idx="1287">
                  <c:v>-3.0679670000000003</c:v>
                </c:pt>
                <c:pt idx="1288">
                  <c:v>-3.0789029999999995</c:v>
                </c:pt>
                <c:pt idx="1289">
                  <c:v>-3.0722870000000002</c:v>
                </c:pt>
                <c:pt idx="1290">
                  <c:v>-3.0862099999999995</c:v>
                </c:pt>
                <c:pt idx="1291">
                  <c:v>-3.08474</c:v>
                </c:pt>
                <c:pt idx="1292">
                  <c:v>-3.0912050000000004</c:v>
                </c:pt>
                <c:pt idx="1293">
                  <c:v>-3.1035190000000004</c:v>
                </c:pt>
                <c:pt idx="1294">
                  <c:v>-3.0912100000000002</c:v>
                </c:pt>
                <c:pt idx="1295">
                  <c:v>-3.1034099999999998</c:v>
                </c:pt>
                <c:pt idx="1296">
                  <c:v>-3.1024630000000002</c:v>
                </c:pt>
                <c:pt idx="1297">
                  <c:v>-3.1237480000000004</c:v>
                </c:pt>
                <c:pt idx="1298">
                  <c:v>-3.1186970000000001</c:v>
                </c:pt>
                <c:pt idx="1299">
                  <c:v>-3.1052910000000002</c:v>
                </c:pt>
                <c:pt idx="1300">
                  <c:v>-3.0963220000000002</c:v>
                </c:pt>
                <c:pt idx="1301">
                  <c:v>-3.1288060000000004</c:v>
                </c:pt>
                <c:pt idx="1302">
                  <c:v>-3.1319180000000002</c:v>
                </c:pt>
                <c:pt idx="1303">
                  <c:v>-3.1368309999999999</c:v>
                </c:pt>
                <c:pt idx="1304">
                  <c:v>-3.1539310000000005</c:v>
                </c:pt>
                <c:pt idx="1305">
                  <c:v>-3.1622980000000003</c:v>
                </c:pt>
                <c:pt idx="1306">
                  <c:v>-3.164355</c:v>
                </c:pt>
                <c:pt idx="1307">
                  <c:v>-3.145397</c:v>
                </c:pt>
                <c:pt idx="1308">
                  <c:v>-3.1815790000000002</c:v>
                </c:pt>
                <c:pt idx="1309">
                  <c:v>-3.1836739999999999</c:v>
                </c:pt>
                <c:pt idx="1310">
                  <c:v>-3.1765320000000004</c:v>
                </c:pt>
                <c:pt idx="1311">
                  <c:v>-3.1818550000000001</c:v>
                </c:pt>
                <c:pt idx="1312">
                  <c:v>-3.1961089999999999</c:v>
                </c:pt>
                <c:pt idx="1313">
                  <c:v>-3.1809899999999995</c:v>
                </c:pt>
                <c:pt idx="1314">
                  <c:v>-3.196682</c:v>
                </c:pt>
                <c:pt idx="1315">
                  <c:v>-3.1990899999999995</c:v>
                </c:pt>
                <c:pt idx="1316">
                  <c:v>-3.2037059999999999</c:v>
                </c:pt>
                <c:pt idx="1317">
                  <c:v>-3.2154640000000003</c:v>
                </c:pt>
                <c:pt idx="1318">
                  <c:v>-3.2148160000000003</c:v>
                </c:pt>
                <c:pt idx="1319">
                  <c:v>-3.2074699999999998</c:v>
                </c:pt>
                <c:pt idx="1320">
                  <c:v>-3.1516959999999998</c:v>
                </c:pt>
                <c:pt idx="1321">
                  <c:v>-3.2258180000000003</c:v>
                </c:pt>
                <c:pt idx="1322">
                  <c:v>-3.2304219999999999</c:v>
                </c:pt>
                <c:pt idx="1323">
                  <c:v>-3.2371020000000001</c:v>
                </c:pt>
                <c:pt idx="1324">
                  <c:v>-3.2334770000000006</c:v>
                </c:pt>
                <c:pt idx="1325">
                  <c:v>-3.2467020000000004</c:v>
                </c:pt>
                <c:pt idx="1326">
                  <c:v>-3.2657099999999994</c:v>
                </c:pt>
                <c:pt idx="1327">
                  <c:v>-3.2517420000000001</c:v>
                </c:pt>
                <c:pt idx="1328">
                  <c:v>-3.2623639999999998</c:v>
                </c:pt>
                <c:pt idx="1329">
                  <c:v>-3.2743329999999999</c:v>
                </c:pt>
                <c:pt idx="1330">
                  <c:v>-3.2801779999999998</c:v>
                </c:pt>
                <c:pt idx="1331">
                  <c:v>-3.2876969999999996</c:v>
                </c:pt>
                <c:pt idx="1332">
                  <c:v>-3.2616419999999997</c:v>
                </c:pt>
                <c:pt idx="1333">
                  <c:v>-3.2741889999999993</c:v>
                </c:pt>
                <c:pt idx="1334">
                  <c:v>-3.2767840000000001</c:v>
                </c:pt>
                <c:pt idx="1335">
                  <c:v>-3.2880060000000002</c:v>
                </c:pt>
                <c:pt idx="1336">
                  <c:v>-3.3078569999999998</c:v>
                </c:pt>
                <c:pt idx="1337">
                  <c:v>-3.2833679999999998</c:v>
                </c:pt>
                <c:pt idx="1338">
                  <c:v>-3.3173269999999997</c:v>
                </c:pt>
                <c:pt idx="1339">
                  <c:v>-3.3157529999999995</c:v>
                </c:pt>
                <c:pt idx="1340">
                  <c:v>-3.3200540000000003</c:v>
                </c:pt>
                <c:pt idx="1341">
                  <c:v>-3.3350329999999997</c:v>
                </c:pt>
                <c:pt idx="1342">
                  <c:v>-3.3368679999999995</c:v>
                </c:pt>
                <c:pt idx="1343">
                  <c:v>-3.3416360000000003</c:v>
                </c:pt>
                <c:pt idx="1344">
                  <c:v>-3.3469770000000003</c:v>
                </c:pt>
                <c:pt idx="1345">
                  <c:v>-3.3444329999999995</c:v>
                </c:pt>
                <c:pt idx="1346">
                  <c:v>-3.3553549999999999</c:v>
                </c:pt>
                <c:pt idx="1347">
                  <c:v>-3.356115</c:v>
                </c:pt>
                <c:pt idx="1348">
                  <c:v>-3.3509539999999998</c:v>
                </c:pt>
                <c:pt idx="1349">
                  <c:v>-3.365507</c:v>
                </c:pt>
                <c:pt idx="1350">
                  <c:v>-3.3709190000000002</c:v>
                </c:pt>
                <c:pt idx="1351">
                  <c:v>-3.3636760000000003</c:v>
                </c:pt>
                <c:pt idx="1352">
                  <c:v>-3.3718800000000004</c:v>
                </c:pt>
                <c:pt idx="1353">
                  <c:v>-3.3705540000000003</c:v>
                </c:pt>
                <c:pt idx="1354">
                  <c:v>-3.3828460000000002</c:v>
                </c:pt>
                <c:pt idx="1355">
                  <c:v>-3.3733030000000004</c:v>
                </c:pt>
                <c:pt idx="1356">
                  <c:v>-3.4036539999999995</c:v>
                </c:pt>
                <c:pt idx="1357">
                  <c:v>-3.4066959999999997</c:v>
                </c:pt>
                <c:pt idx="1358">
                  <c:v>-3.4135719999999998</c:v>
                </c:pt>
                <c:pt idx="1359">
                  <c:v>-3.4196559999999998</c:v>
                </c:pt>
                <c:pt idx="1360">
                  <c:v>-3.4192360000000006</c:v>
                </c:pt>
                <c:pt idx="1361">
                  <c:v>-3.4264320000000001</c:v>
                </c:pt>
                <c:pt idx="1362">
                  <c:v>-3.4014199999999999</c:v>
                </c:pt>
                <c:pt idx="1363">
                  <c:v>-3.4306700000000001</c:v>
                </c:pt>
                <c:pt idx="1364">
                  <c:v>-3.4477069999999994</c:v>
                </c:pt>
                <c:pt idx="1365">
                  <c:v>-3.4377420000000001</c:v>
                </c:pt>
                <c:pt idx="1366">
                  <c:v>-3.4321409999999997</c:v>
                </c:pt>
                <c:pt idx="1367">
                  <c:v>-3.4242840000000001</c:v>
                </c:pt>
                <c:pt idx="1368">
                  <c:v>-3.4358219999999999</c:v>
                </c:pt>
                <c:pt idx="1369">
                  <c:v>-3.4728399999999997</c:v>
                </c:pt>
                <c:pt idx="1370">
                  <c:v>-3.4504890000000001</c:v>
                </c:pt>
                <c:pt idx="1371">
                  <c:v>-3.4771490000000003</c:v>
                </c:pt>
                <c:pt idx="1372">
                  <c:v>-3.451873</c:v>
                </c:pt>
                <c:pt idx="1373">
                  <c:v>-3.4692460000000005</c:v>
                </c:pt>
                <c:pt idx="1374">
                  <c:v>-3.4898439999999997</c:v>
                </c:pt>
                <c:pt idx="1375">
                  <c:v>-3.4993780000000001</c:v>
                </c:pt>
                <c:pt idx="1376">
                  <c:v>-3.5031599999999994</c:v>
                </c:pt>
                <c:pt idx="1377">
                  <c:v>-3.5039569999999998</c:v>
                </c:pt>
                <c:pt idx="1378">
                  <c:v>-3.5060919999999998</c:v>
                </c:pt>
                <c:pt idx="1379">
                  <c:v>-3.5054189999999994</c:v>
                </c:pt>
                <c:pt idx="1380">
                  <c:v>-3.5085739999999999</c:v>
                </c:pt>
                <c:pt idx="1381">
                  <c:v>-3.5114799999999997</c:v>
                </c:pt>
                <c:pt idx="1382">
                  <c:v>-3.5123559999999996</c:v>
                </c:pt>
                <c:pt idx="1383">
                  <c:v>-3.5193729999999994</c:v>
                </c:pt>
                <c:pt idx="1384">
                  <c:v>-3.5265520000000001</c:v>
                </c:pt>
                <c:pt idx="1385">
                  <c:v>-3.5174400000000001</c:v>
                </c:pt>
                <c:pt idx="1386">
                  <c:v>-3.5254979999999998</c:v>
                </c:pt>
                <c:pt idx="1387">
                  <c:v>-3.5167250000000001</c:v>
                </c:pt>
                <c:pt idx="1388">
                  <c:v>-3.5385439999999999</c:v>
                </c:pt>
                <c:pt idx="1389">
                  <c:v>-3.5487200000000003</c:v>
                </c:pt>
                <c:pt idx="1390">
                  <c:v>-3.5566789999999999</c:v>
                </c:pt>
                <c:pt idx="1391">
                  <c:v>-3.5429739999999996</c:v>
                </c:pt>
                <c:pt idx="1392">
                  <c:v>-3.5362059999999995</c:v>
                </c:pt>
                <c:pt idx="1393">
                  <c:v>-3.5746730000000002</c:v>
                </c:pt>
                <c:pt idx="1394">
                  <c:v>-3.5738029999999998</c:v>
                </c:pt>
                <c:pt idx="1395">
                  <c:v>-3.5757680000000001</c:v>
                </c:pt>
                <c:pt idx="1396">
                  <c:v>-3.5897580000000002</c:v>
                </c:pt>
                <c:pt idx="1397">
                  <c:v>-3.5854350000000004</c:v>
                </c:pt>
                <c:pt idx="1398">
                  <c:v>-3.5721970000000001</c:v>
                </c:pt>
                <c:pt idx="1399">
                  <c:v>-3.5900040000000004</c:v>
                </c:pt>
                <c:pt idx="1400">
                  <c:v>-3.5969009999999999</c:v>
                </c:pt>
                <c:pt idx="1401">
                  <c:v>-3.5709060000000004</c:v>
                </c:pt>
                <c:pt idx="1402">
                  <c:v>-3.5867329999999997</c:v>
                </c:pt>
                <c:pt idx="1403">
                  <c:v>-3.5888409999999995</c:v>
                </c:pt>
                <c:pt idx="1404">
                  <c:v>-3.610179</c:v>
                </c:pt>
                <c:pt idx="1405">
                  <c:v>-3.6183349999999996</c:v>
                </c:pt>
                <c:pt idx="1406">
                  <c:v>-3.6286760000000005</c:v>
                </c:pt>
                <c:pt idx="1407">
                  <c:v>-3.6121210000000001</c:v>
                </c:pt>
                <c:pt idx="1408">
                  <c:v>-3.6213169999999999</c:v>
                </c:pt>
                <c:pt idx="1409">
                  <c:v>-3.6375040000000003</c:v>
                </c:pt>
                <c:pt idx="1410">
                  <c:v>-3.6534349999999995</c:v>
                </c:pt>
                <c:pt idx="1411">
                  <c:v>-3.6461900000000003</c:v>
                </c:pt>
                <c:pt idx="1412">
                  <c:v>-3.6464160000000003</c:v>
                </c:pt>
                <c:pt idx="1413">
                  <c:v>-3.6480090000000001</c:v>
                </c:pt>
                <c:pt idx="1414">
                  <c:v>-3.6675890000000004</c:v>
                </c:pt>
                <c:pt idx="1415">
                  <c:v>-3.6218919999999994</c:v>
                </c:pt>
                <c:pt idx="1416">
                  <c:v>-3.6413709999999999</c:v>
                </c:pt>
                <c:pt idx="1417">
                  <c:v>-3.6793229999999997</c:v>
                </c:pt>
                <c:pt idx="1418">
                  <c:v>-3.6873859999999996</c:v>
                </c:pt>
                <c:pt idx="1419">
                  <c:v>-3.6840700000000002</c:v>
                </c:pt>
                <c:pt idx="1420">
                  <c:v>-3.6935030000000002</c:v>
                </c:pt>
                <c:pt idx="1421">
                  <c:v>-3.6992399999999996</c:v>
                </c:pt>
                <c:pt idx="1422">
                  <c:v>-3.7038420000000003</c:v>
                </c:pt>
                <c:pt idx="1423">
                  <c:v>-3.7026559999999997</c:v>
                </c:pt>
                <c:pt idx="1424">
                  <c:v>-3.7037490000000002</c:v>
                </c:pt>
                <c:pt idx="1425">
                  <c:v>-3.7097170000000004</c:v>
                </c:pt>
                <c:pt idx="1426">
                  <c:v>-3.6861289999999998</c:v>
                </c:pt>
                <c:pt idx="1427">
                  <c:v>-3.7097380000000002</c:v>
                </c:pt>
                <c:pt idx="1428">
                  <c:v>-3.7317819999999999</c:v>
                </c:pt>
                <c:pt idx="1429">
                  <c:v>-3.7375069999999999</c:v>
                </c:pt>
                <c:pt idx="1430">
                  <c:v>-3.7224159999999999</c:v>
                </c:pt>
                <c:pt idx="1431">
                  <c:v>-3.7312260000000004</c:v>
                </c:pt>
                <c:pt idx="1432">
                  <c:v>-3.749949</c:v>
                </c:pt>
                <c:pt idx="1433">
                  <c:v>-3.7487119999999998</c:v>
                </c:pt>
                <c:pt idx="1434">
                  <c:v>-3.7601489999999997</c:v>
                </c:pt>
                <c:pt idx="1435">
                  <c:v>-3.7492519999999998</c:v>
                </c:pt>
                <c:pt idx="1436">
                  <c:v>-3.7506819999999998</c:v>
                </c:pt>
                <c:pt idx="1437">
                  <c:v>-3.7610060000000001</c:v>
                </c:pt>
                <c:pt idx="1438">
                  <c:v>-3.7636270000000001</c:v>
                </c:pt>
                <c:pt idx="1439">
                  <c:v>-3.7765730000000004</c:v>
                </c:pt>
                <c:pt idx="1440">
                  <c:v>-3.7649440000000003</c:v>
                </c:pt>
                <c:pt idx="1441">
                  <c:v>-3.7753010000000002</c:v>
                </c:pt>
                <c:pt idx="1442">
                  <c:v>-3.7699759999999998</c:v>
                </c:pt>
                <c:pt idx="1443">
                  <c:v>-3.7693349999999999</c:v>
                </c:pt>
                <c:pt idx="1444">
                  <c:v>-3.7845219999999999</c:v>
                </c:pt>
                <c:pt idx="1445">
                  <c:v>-3.7719209999999999</c:v>
                </c:pt>
                <c:pt idx="1446">
                  <c:v>-3.8035460000000003</c:v>
                </c:pt>
                <c:pt idx="1447">
                  <c:v>-3.803436</c:v>
                </c:pt>
                <c:pt idx="1448">
                  <c:v>-3.8193479999999997</c:v>
                </c:pt>
                <c:pt idx="1449">
                  <c:v>-3.8170120000000001</c:v>
                </c:pt>
                <c:pt idx="1450">
                  <c:v>-3.8286370000000001</c:v>
                </c:pt>
                <c:pt idx="1451">
                  <c:v>-3.8343780000000001</c:v>
                </c:pt>
                <c:pt idx="1452">
                  <c:v>-3.8407320000000005</c:v>
                </c:pt>
                <c:pt idx="1453">
                  <c:v>-3.8375840000000001</c:v>
                </c:pt>
                <c:pt idx="1454">
                  <c:v>-3.8326360000000004</c:v>
                </c:pt>
                <c:pt idx="1455">
                  <c:v>-3.8319930000000002</c:v>
                </c:pt>
                <c:pt idx="1456">
                  <c:v>-3.8564990000000003</c:v>
                </c:pt>
                <c:pt idx="1457">
                  <c:v>-3.861917</c:v>
                </c:pt>
                <c:pt idx="1458">
                  <c:v>-3.8600789999999998</c:v>
                </c:pt>
                <c:pt idx="1459">
                  <c:v>-3.8650060000000002</c:v>
                </c:pt>
                <c:pt idx="1460">
                  <c:v>-3.8783849999999997</c:v>
                </c:pt>
                <c:pt idx="1461">
                  <c:v>-3.8747390000000004</c:v>
                </c:pt>
                <c:pt idx="1462">
                  <c:v>-3.8741629999999998</c:v>
                </c:pt>
                <c:pt idx="1463">
                  <c:v>-3.8750870000000002</c:v>
                </c:pt>
                <c:pt idx="1464">
                  <c:v>-3.8902469999999996</c:v>
                </c:pt>
                <c:pt idx="1465">
                  <c:v>-3.8975600000000004</c:v>
                </c:pt>
                <c:pt idx="1466">
                  <c:v>-3.8913630000000001</c:v>
                </c:pt>
                <c:pt idx="1467">
                  <c:v>-3.9002689999999998</c:v>
                </c:pt>
                <c:pt idx="1468">
                  <c:v>-3.9011359999999997</c:v>
                </c:pt>
                <c:pt idx="1469">
                  <c:v>-3.9116020000000002</c:v>
                </c:pt>
                <c:pt idx="1470">
                  <c:v>-3.9117000000000002</c:v>
                </c:pt>
                <c:pt idx="1471">
                  <c:v>-3.917891</c:v>
                </c:pt>
                <c:pt idx="1472">
                  <c:v>-3.9032200000000001</c:v>
                </c:pt>
                <c:pt idx="1473">
                  <c:v>-3.9206280000000002</c:v>
                </c:pt>
                <c:pt idx="1474">
                  <c:v>-3.9184359999999998</c:v>
                </c:pt>
                <c:pt idx="1475">
                  <c:v>-3.9349500000000002</c:v>
                </c:pt>
                <c:pt idx="1476">
                  <c:v>-3.9068700000000001</c:v>
                </c:pt>
                <c:pt idx="1477">
                  <c:v>-3.9488859999999995</c:v>
                </c:pt>
                <c:pt idx="1478">
                  <c:v>-3.9284699999999999</c:v>
                </c:pt>
                <c:pt idx="1479">
                  <c:v>-3.9409809999999998</c:v>
                </c:pt>
                <c:pt idx="1480">
                  <c:v>-3.955476</c:v>
                </c:pt>
              </c:numCache>
            </c:numRef>
          </c:yVal>
        </c:ser>
        <c:axId val="72754304"/>
        <c:axId val="72755840"/>
      </c:scatterChart>
      <c:valAx>
        <c:axId val="72754304"/>
        <c:scaling>
          <c:orientation val="minMax"/>
        </c:scaling>
        <c:axPos val="b"/>
        <c:numFmt formatCode="General" sourceLinked="1"/>
        <c:tickLblPos val="nextTo"/>
        <c:crossAx val="72755840"/>
        <c:crosses val="autoZero"/>
        <c:crossBetween val="midCat"/>
      </c:valAx>
      <c:valAx>
        <c:axId val="72755840"/>
        <c:scaling>
          <c:orientation val="minMax"/>
        </c:scaling>
        <c:axPos val="l"/>
        <c:majorGridlines/>
        <c:numFmt formatCode="General" sourceLinked="1"/>
        <c:tickLblPos val="nextTo"/>
        <c:crossAx val="727543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4733464566929153"/>
          <c:y val="0.29109087926509197"/>
          <c:w val="0.25266535433070864"/>
          <c:h val="0.25115157480314959"/>
        </c:manualLayout>
      </c:layout>
    </c:legend>
    <c:plotVisOnly val="1"/>
  </c:chart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7798312401032567E-2"/>
          <c:y val="0.11753812023497062"/>
          <c:w val="0.65181955380577428"/>
          <c:h val="0.82180196225471813"/>
        </c:manualLayout>
      </c:layout>
      <c:scatterChart>
        <c:scatterStyle val="lineMarker"/>
        <c:ser>
          <c:idx val="0"/>
          <c:order val="0"/>
          <c:tx>
            <c:v>CD ref. - Z(403.57)</c:v>
          </c:tx>
          <c:spPr>
            <a:ln w="28575">
              <a:noFill/>
            </a:ln>
          </c:spPr>
          <c:xVal>
            <c:numRef>
              <c:f>'Side 2 CD'!$G$31:$G$1555</c:f>
              <c:numCache>
                <c:formatCode>General</c:formatCode>
                <c:ptCount val="1525"/>
                <c:pt idx="0">
                  <c:v>403.714</c:v>
                </c:pt>
                <c:pt idx="1">
                  <c:v>404.51</c:v>
                </c:pt>
                <c:pt idx="2">
                  <c:v>405.30099999999999</c:v>
                </c:pt>
                <c:pt idx="3">
                  <c:v>406.08199999999999</c:v>
                </c:pt>
                <c:pt idx="4">
                  <c:v>406.87599999999998</c:v>
                </c:pt>
                <c:pt idx="5">
                  <c:v>407.68700000000001</c:v>
                </c:pt>
                <c:pt idx="6">
                  <c:v>408.46699999999998</c:v>
                </c:pt>
                <c:pt idx="7">
                  <c:v>409.26400000000001</c:v>
                </c:pt>
                <c:pt idx="8">
                  <c:v>410.06200000000001</c:v>
                </c:pt>
                <c:pt idx="9">
                  <c:v>410.839</c:v>
                </c:pt>
                <c:pt idx="10">
                  <c:v>411.64499999999998</c:v>
                </c:pt>
                <c:pt idx="11">
                  <c:v>412.44799999999998</c:v>
                </c:pt>
                <c:pt idx="12">
                  <c:v>413.209</c:v>
                </c:pt>
                <c:pt idx="13">
                  <c:v>414.03399999999999</c:v>
                </c:pt>
                <c:pt idx="14">
                  <c:v>414.815</c:v>
                </c:pt>
                <c:pt idx="15">
                  <c:v>415.61099999999999</c:v>
                </c:pt>
                <c:pt idx="16">
                  <c:v>416.41</c:v>
                </c:pt>
                <c:pt idx="17">
                  <c:v>417.19099999999997</c:v>
                </c:pt>
                <c:pt idx="18">
                  <c:v>417.98899999999998</c:v>
                </c:pt>
                <c:pt idx="19">
                  <c:v>418.77100000000002</c:v>
                </c:pt>
                <c:pt idx="20">
                  <c:v>419.57499999999999</c:v>
                </c:pt>
                <c:pt idx="21">
                  <c:v>420.363</c:v>
                </c:pt>
                <c:pt idx="22">
                  <c:v>421.15699999999998</c:v>
                </c:pt>
                <c:pt idx="23">
                  <c:v>421.964</c:v>
                </c:pt>
                <c:pt idx="24">
                  <c:v>422.74200000000002</c:v>
                </c:pt>
                <c:pt idx="25">
                  <c:v>423.53399999999999</c:v>
                </c:pt>
                <c:pt idx="26">
                  <c:v>424.32600000000002</c:v>
                </c:pt>
                <c:pt idx="27">
                  <c:v>425.12</c:v>
                </c:pt>
                <c:pt idx="28">
                  <c:v>425.89499999999998</c:v>
                </c:pt>
                <c:pt idx="29">
                  <c:v>426.69900000000001</c:v>
                </c:pt>
                <c:pt idx="30">
                  <c:v>427.49799999999999</c:v>
                </c:pt>
                <c:pt idx="31">
                  <c:v>428.291</c:v>
                </c:pt>
                <c:pt idx="32">
                  <c:v>429.12299999999999</c:v>
                </c:pt>
                <c:pt idx="33">
                  <c:v>429.904</c:v>
                </c:pt>
                <c:pt idx="34">
                  <c:v>430.66800000000001</c:v>
                </c:pt>
                <c:pt idx="35">
                  <c:v>431.47699999999998</c:v>
                </c:pt>
                <c:pt idx="36">
                  <c:v>432.267</c:v>
                </c:pt>
                <c:pt idx="37">
                  <c:v>433.05900000000003</c:v>
                </c:pt>
                <c:pt idx="38">
                  <c:v>433.85399999999998</c:v>
                </c:pt>
                <c:pt idx="39">
                  <c:v>434.64600000000002</c:v>
                </c:pt>
                <c:pt idx="40">
                  <c:v>435.452</c:v>
                </c:pt>
                <c:pt idx="41">
                  <c:v>436.22899999999998</c:v>
                </c:pt>
                <c:pt idx="42">
                  <c:v>437.02699999999999</c:v>
                </c:pt>
                <c:pt idx="43">
                  <c:v>437.81799999999998</c:v>
                </c:pt>
                <c:pt idx="44">
                  <c:v>438.59500000000003</c:v>
                </c:pt>
                <c:pt idx="45">
                  <c:v>439.39299999999997</c:v>
                </c:pt>
                <c:pt idx="46">
                  <c:v>440.17099999999999</c:v>
                </c:pt>
                <c:pt idx="47">
                  <c:v>440.97199999999998</c:v>
                </c:pt>
                <c:pt idx="48">
                  <c:v>441.77600000000001</c:v>
                </c:pt>
                <c:pt idx="49">
                  <c:v>442.55399999999997</c:v>
                </c:pt>
                <c:pt idx="50">
                  <c:v>443.36599999999999</c:v>
                </c:pt>
                <c:pt idx="51">
                  <c:v>444.142</c:v>
                </c:pt>
                <c:pt idx="52">
                  <c:v>444.93099999999998</c:v>
                </c:pt>
                <c:pt idx="53">
                  <c:v>445.73099999999999</c:v>
                </c:pt>
                <c:pt idx="54">
                  <c:v>446.53199999999998</c:v>
                </c:pt>
                <c:pt idx="55">
                  <c:v>447.31200000000001</c:v>
                </c:pt>
                <c:pt idx="56">
                  <c:v>448.11799999999999</c:v>
                </c:pt>
                <c:pt idx="57">
                  <c:v>448.89800000000002</c:v>
                </c:pt>
                <c:pt idx="58">
                  <c:v>449.68299999999999</c:v>
                </c:pt>
                <c:pt idx="59">
                  <c:v>450.47800000000001</c:v>
                </c:pt>
                <c:pt idx="60">
                  <c:v>451.25900000000001</c:v>
                </c:pt>
                <c:pt idx="61">
                  <c:v>452.04599999999999</c:v>
                </c:pt>
                <c:pt idx="62">
                  <c:v>452.83800000000002</c:v>
                </c:pt>
                <c:pt idx="63">
                  <c:v>453.625</c:v>
                </c:pt>
                <c:pt idx="64">
                  <c:v>454.42899999999997</c:v>
                </c:pt>
                <c:pt idx="65">
                  <c:v>455.22300000000001</c:v>
                </c:pt>
                <c:pt idx="66">
                  <c:v>456.02600000000001</c:v>
                </c:pt>
                <c:pt idx="67">
                  <c:v>456.80700000000002</c:v>
                </c:pt>
                <c:pt idx="68">
                  <c:v>457.584</c:v>
                </c:pt>
                <c:pt idx="69">
                  <c:v>458.38400000000001</c:v>
                </c:pt>
                <c:pt idx="70">
                  <c:v>459.18700000000001</c:v>
                </c:pt>
                <c:pt idx="71">
                  <c:v>459.97399999999999</c:v>
                </c:pt>
                <c:pt idx="72">
                  <c:v>460.78199999999998</c:v>
                </c:pt>
                <c:pt idx="73">
                  <c:v>461.57100000000003</c:v>
                </c:pt>
                <c:pt idx="74">
                  <c:v>462.37700000000001</c:v>
                </c:pt>
                <c:pt idx="75">
                  <c:v>463.17200000000003</c:v>
                </c:pt>
                <c:pt idx="76">
                  <c:v>463.95800000000003</c:v>
                </c:pt>
                <c:pt idx="77">
                  <c:v>464.74900000000002</c:v>
                </c:pt>
                <c:pt idx="78">
                  <c:v>465.53</c:v>
                </c:pt>
                <c:pt idx="79">
                  <c:v>466.31299999999999</c:v>
                </c:pt>
                <c:pt idx="80">
                  <c:v>467.12099999999998</c:v>
                </c:pt>
                <c:pt idx="81">
                  <c:v>467.90300000000002</c:v>
                </c:pt>
                <c:pt idx="82">
                  <c:v>468.69600000000003</c:v>
                </c:pt>
                <c:pt idx="83">
                  <c:v>469.48899999999998</c:v>
                </c:pt>
                <c:pt idx="84">
                  <c:v>470.28699999999998</c:v>
                </c:pt>
                <c:pt idx="85">
                  <c:v>471.06299999999999</c:v>
                </c:pt>
                <c:pt idx="86">
                  <c:v>471.875</c:v>
                </c:pt>
                <c:pt idx="87">
                  <c:v>472.65300000000002</c:v>
                </c:pt>
                <c:pt idx="88">
                  <c:v>473.45100000000002</c:v>
                </c:pt>
                <c:pt idx="89">
                  <c:v>474.245</c:v>
                </c:pt>
                <c:pt idx="90">
                  <c:v>475.03199999999998</c:v>
                </c:pt>
                <c:pt idx="91">
                  <c:v>475.798</c:v>
                </c:pt>
                <c:pt idx="92">
                  <c:v>476.60500000000002</c:v>
                </c:pt>
                <c:pt idx="93">
                  <c:v>477.39499999999998</c:v>
                </c:pt>
                <c:pt idx="94">
                  <c:v>478.19</c:v>
                </c:pt>
                <c:pt idx="95">
                  <c:v>478.971</c:v>
                </c:pt>
                <c:pt idx="96">
                  <c:v>479.79</c:v>
                </c:pt>
                <c:pt idx="97">
                  <c:v>480.57299999999998</c:v>
                </c:pt>
                <c:pt idx="98">
                  <c:v>481.36799999999999</c:v>
                </c:pt>
                <c:pt idx="99">
                  <c:v>482.15600000000001</c:v>
                </c:pt>
                <c:pt idx="100">
                  <c:v>482.93400000000003</c:v>
                </c:pt>
                <c:pt idx="101">
                  <c:v>483.726</c:v>
                </c:pt>
                <c:pt idx="102">
                  <c:v>484.512</c:v>
                </c:pt>
                <c:pt idx="103">
                  <c:v>485.28199999999998</c:v>
                </c:pt>
                <c:pt idx="104">
                  <c:v>486.07400000000001</c:v>
                </c:pt>
                <c:pt idx="105">
                  <c:v>486.87299999999999</c:v>
                </c:pt>
                <c:pt idx="106">
                  <c:v>487.66199999999998</c:v>
                </c:pt>
                <c:pt idx="107">
                  <c:v>488.48200000000003</c:v>
                </c:pt>
                <c:pt idx="108">
                  <c:v>489.26299999999998</c:v>
                </c:pt>
                <c:pt idx="109">
                  <c:v>490.05</c:v>
                </c:pt>
                <c:pt idx="110">
                  <c:v>490.839</c:v>
                </c:pt>
                <c:pt idx="111">
                  <c:v>491.62200000000001</c:v>
                </c:pt>
                <c:pt idx="112">
                  <c:v>492.411</c:v>
                </c:pt>
                <c:pt idx="113">
                  <c:v>493.21499999999997</c:v>
                </c:pt>
                <c:pt idx="114">
                  <c:v>494.00400000000002</c:v>
                </c:pt>
                <c:pt idx="115">
                  <c:v>494.80099999999999</c:v>
                </c:pt>
                <c:pt idx="116">
                  <c:v>495.6</c:v>
                </c:pt>
                <c:pt idx="117">
                  <c:v>496.38099999999997</c:v>
                </c:pt>
                <c:pt idx="118">
                  <c:v>497.19400000000002</c:v>
                </c:pt>
                <c:pt idx="119">
                  <c:v>497.96899999999999</c:v>
                </c:pt>
                <c:pt idx="120">
                  <c:v>498.76799999999997</c:v>
                </c:pt>
                <c:pt idx="121">
                  <c:v>499.56</c:v>
                </c:pt>
                <c:pt idx="122">
                  <c:v>500.35199999999998</c:v>
                </c:pt>
                <c:pt idx="123">
                  <c:v>501.16199999999998</c:v>
                </c:pt>
                <c:pt idx="124">
                  <c:v>501.94200000000001</c:v>
                </c:pt>
                <c:pt idx="125">
                  <c:v>502.709</c:v>
                </c:pt>
                <c:pt idx="126">
                  <c:v>503.52</c:v>
                </c:pt>
                <c:pt idx="127">
                  <c:v>504.31</c:v>
                </c:pt>
                <c:pt idx="128">
                  <c:v>505.11500000000001</c:v>
                </c:pt>
                <c:pt idx="129">
                  <c:v>505.90600000000001</c:v>
                </c:pt>
                <c:pt idx="130">
                  <c:v>506.702</c:v>
                </c:pt>
                <c:pt idx="131">
                  <c:v>507.49900000000002</c:v>
                </c:pt>
                <c:pt idx="132">
                  <c:v>508.27</c:v>
                </c:pt>
                <c:pt idx="133">
                  <c:v>509.05399999999997</c:v>
                </c:pt>
                <c:pt idx="134">
                  <c:v>509.84199999999998</c:v>
                </c:pt>
                <c:pt idx="135">
                  <c:v>510.63600000000002</c:v>
                </c:pt>
                <c:pt idx="136">
                  <c:v>511.41699999999997</c:v>
                </c:pt>
                <c:pt idx="137">
                  <c:v>512.22299999999996</c:v>
                </c:pt>
                <c:pt idx="138">
                  <c:v>513.00900000000001</c:v>
                </c:pt>
                <c:pt idx="139">
                  <c:v>513.81600000000003</c:v>
                </c:pt>
                <c:pt idx="140">
                  <c:v>514.61</c:v>
                </c:pt>
                <c:pt idx="141">
                  <c:v>515.41600000000005</c:v>
                </c:pt>
                <c:pt idx="142">
                  <c:v>516.19399999999996</c:v>
                </c:pt>
                <c:pt idx="143">
                  <c:v>516.97900000000004</c:v>
                </c:pt>
                <c:pt idx="144">
                  <c:v>517.77200000000005</c:v>
                </c:pt>
                <c:pt idx="145">
                  <c:v>518.56700000000001</c:v>
                </c:pt>
                <c:pt idx="146">
                  <c:v>519.34</c:v>
                </c:pt>
                <c:pt idx="147">
                  <c:v>520.15800000000002</c:v>
                </c:pt>
                <c:pt idx="148">
                  <c:v>520.923</c:v>
                </c:pt>
                <c:pt idx="149">
                  <c:v>521.721</c:v>
                </c:pt>
                <c:pt idx="150">
                  <c:v>522.52300000000002</c:v>
                </c:pt>
                <c:pt idx="151">
                  <c:v>523.31600000000003</c:v>
                </c:pt>
                <c:pt idx="152">
                  <c:v>524.08299999999997</c:v>
                </c:pt>
                <c:pt idx="153">
                  <c:v>524.89499999999998</c:v>
                </c:pt>
                <c:pt idx="154">
                  <c:v>525.68100000000004</c:v>
                </c:pt>
                <c:pt idx="155">
                  <c:v>526.47900000000004</c:v>
                </c:pt>
                <c:pt idx="156">
                  <c:v>527.26700000000005</c:v>
                </c:pt>
                <c:pt idx="157">
                  <c:v>528.06200000000001</c:v>
                </c:pt>
                <c:pt idx="158">
                  <c:v>528.85500000000002</c:v>
                </c:pt>
                <c:pt idx="159">
                  <c:v>529.63</c:v>
                </c:pt>
                <c:pt idx="160">
                  <c:v>530.43899999999996</c:v>
                </c:pt>
                <c:pt idx="161">
                  <c:v>531.23</c:v>
                </c:pt>
                <c:pt idx="162">
                  <c:v>532.02700000000004</c:v>
                </c:pt>
                <c:pt idx="163">
                  <c:v>532.83399999999995</c:v>
                </c:pt>
                <c:pt idx="164">
                  <c:v>533.63400000000001</c:v>
                </c:pt>
                <c:pt idx="165">
                  <c:v>534.42100000000005</c:v>
                </c:pt>
                <c:pt idx="166">
                  <c:v>535.21900000000005</c:v>
                </c:pt>
                <c:pt idx="167">
                  <c:v>536.005</c:v>
                </c:pt>
                <c:pt idx="168">
                  <c:v>536.79399999999998</c:v>
                </c:pt>
                <c:pt idx="169">
                  <c:v>537.59500000000003</c:v>
                </c:pt>
                <c:pt idx="170">
                  <c:v>538.38900000000001</c:v>
                </c:pt>
                <c:pt idx="171">
                  <c:v>539.18899999999996</c:v>
                </c:pt>
                <c:pt idx="172">
                  <c:v>539.99800000000005</c:v>
                </c:pt>
                <c:pt idx="173">
                  <c:v>540.78300000000002</c:v>
                </c:pt>
                <c:pt idx="174">
                  <c:v>541.58299999999997</c:v>
                </c:pt>
                <c:pt idx="175">
                  <c:v>542.375</c:v>
                </c:pt>
                <c:pt idx="176">
                  <c:v>543.15599999999995</c:v>
                </c:pt>
                <c:pt idx="177">
                  <c:v>543.952</c:v>
                </c:pt>
                <c:pt idx="178">
                  <c:v>544.74199999999996</c:v>
                </c:pt>
                <c:pt idx="179">
                  <c:v>545.53800000000001</c:v>
                </c:pt>
                <c:pt idx="180">
                  <c:v>546.32899999999995</c:v>
                </c:pt>
                <c:pt idx="181">
                  <c:v>547.12599999999998</c:v>
                </c:pt>
                <c:pt idx="182">
                  <c:v>547.91099999999994</c:v>
                </c:pt>
                <c:pt idx="183">
                  <c:v>548.70100000000002</c:v>
                </c:pt>
                <c:pt idx="184">
                  <c:v>549.49400000000003</c:v>
                </c:pt>
                <c:pt idx="185">
                  <c:v>550.28800000000001</c:v>
                </c:pt>
                <c:pt idx="186">
                  <c:v>551.05700000000002</c:v>
                </c:pt>
                <c:pt idx="187">
                  <c:v>551.85299999999995</c:v>
                </c:pt>
                <c:pt idx="188">
                  <c:v>552.66800000000001</c:v>
                </c:pt>
                <c:pt idx="189">
                  <c:v>553.44399999999996</c:v>
                </c:pt>
                <c:pt idx="190">
                  <c:v>554.23400000000004</c:v>
                </c:pt>
                <c:pt idx="191">
                  <c:v>555.05100000000004</c:v>
                </c:pt>
                <c:pt idx="192">
                  <c:v>555.82600000000002</c:v>
                </c:pt>
                <c:pt idx="193">
                  <c:v>556.61199999999997</c:v>
                </c:pt>
                <c:pt idx="194">
                  <c:v>557.41</c:v>
                </c:pt>
                <c:pt idx="195">
                  <c:v>558.20100000000002</c:v>
                </c:pt>
                <c:pt idx="196">
                  <c:v>558.99900000000002</c:v>
                </c:pt>
                <c:pt idx="197">
                  <c:v>559.79100000000005</c:v>
                </c:pt>
                <c:pt idx="198">
                  <c:v>560.59400000000005</c:v>
                </c:pt>
                <c:pt idx="199">
                  <c:v>561.37900000000002</c:v>
                </c:pt>
                <c:pt idx="200">
                  <c:v>562.14800000000002</c:v>
                </c:pt>
                <c:pt idx="201">
                  <c:v>562.95799999999997</c:v>
                </c:pt>
                <c:pt idx="202">
                  <c:v>563.72799999999995</c:v>
                </c:pt>
                <c:pt idx="203">
                  <c:v>564.52200000000005</c:v>
                </c:pt>
                <c:pt idx="204">
                  <c:v>565.35199999999998</c:v>
                </c:pt>
                <c:pt idx="205">
                  <c:v>566.13099999999997</c:v>
                </c:pt>
                <c:pt idx="206">
                  <c:v>566.93700000000001</c:v>
                </c:pt>
                <c:pt idx="207">
                  <c:v>567.72299999999996</c:v>
                </c:pt>
                <c:pt idx="208">
                  <c:v>568.51499999999999</c:v>
                </c:pt>
                <c:pt idx="209">
                  <c:v>569.30200000000002</c:v>
                </c:pt>
                <c:pt idx="210">
                  <c:v>570.08399999999995</c:v>
                </c:pt>
                <c:pt idx="211">
                  <c:v>570.88499999999999</c:v>
                </c:pt>
                <c:pt idx="212">
                  <c:v>571.67999999999995</c:v>
                </c:pt>
                <c:pt idx="213">
                  <c:v>572.48199999999997</c:v>
                </c:pt>
                <c:pt idx="214">
                  <c:v>573.29</c:v>
                </c:pt>
                <c:pt idx="215">
                  <c:v>574.08299999999997</c:v>
                </c:pt>
                <c:pt idx="216">
                  <c:v>574.85699999999997</c:v>
                </c:pt>
                <c:pt idx="217">
                  <c:v>575.66399999999999</c:v>
                </c:pt>
                <c:pt idx="218">
                  <c:v>576.447</c:v>
                </c:pt>
                <c:pt idx="219">
                  <c:v>577.245</c:v>
                </c:pt>
                <c:pt idx="220">
                  <c:v>578.04100000000005</c:v>
                </c:pt>
                <c:pt idx="221">
                  <c:v>578.82000000000005</c:v>
                </c:pt>
                <c:pt idx="222">
                  <c:v>579.62800000000004</c:v>
                </c:pt>
                <c:pt idx="223">
                  <c:v>580.41899999999998</c:v>
                </c:pt>
                <c:pt idx="224">
                  <c:v>581.19799999999998</c:v>
                </c:pt>
                <c:pt idx="225">
                  <c:v>582.00199999999995</c:v>
                </c:pt>
                <c:pt idx="226">
                  <c:v>582.80100000000004</c:v>
                </c:pt>
                <c:pt idx="227">
                  <c:v>583.57299999999998</c:v>
                </c:pt>
                <c:pt idx="228">
                  <c:v>584.36599999999999</c:v>
                </c:pt>
                <c:pt idx="229">
                  <c:v>585.16600000000005</c:v>
                </c:pt>
                <c:pt idx="230">
                  <c:v>585.95100000000002</c:v>
                </c:pt>
                <c:pt idx="231">
                  <c:v>586.76099999999997</c:v>
                </c:pt>
                <c:pt idx="232">
                  <c:v>587.54999999999995</c:v>
                </c:pt>
                <c:pt idx="233">
                  <c:v>588.34799999999996</c:v>
                </c:pt>
                <c:pt idx="234">
                  <c:v>589.11900000000003</c:v>
                </c:pt>
                <c:pt idx="235">
                  <c:v>589.92999999999995</c:v>
                </c:pt>
                <c:pt idx="236">
                  <c:v>590.72</c:v>
                </c:pt>
                <c:pt idx="237">
                  <c:v>591.49599999999998</c:v>
                </c:pt>
                <c:pt idx="238">
                  <c:v>592.31700000000001</c:v>
                </c:pt>
                <c:pt idx="239">
                  <c:v>593.101</c:v>
                </c:pt>
                <c:pt idx="240">
                  <c:v>593.87400000000002</c:v>
                </c:pt>
                <c:pt idx="241">
                  <c:v>594.68700000000001</c:v>
                </c:pt>
                <c:pt idx="242">
                  <c:v>595.47</c:v>
                </c:pt>
                <c:pt idx="243">
                  <c:v>596.25400000000002</c:v>
                </c:pt>
                <c:pt idx="244">
                  <c:v>597.04100000000005</c:v>
                </c:pt>
                <c:pt idx="245">
                  <c:v>597.85799999999995</c:v>
                </c:pt>
                <c:pt idx="246">
                  <c:v>598.64</c:v>
                </c:pt>
                <c:pt idx="247">
                  <c:v>599.45299999999997</c:v>
                </c:pt>
                <c:pt idx="248">
                  <c:v>600.25699999999995</c:v>
                </c:pt>
                <c:pt idx="249">
                  <c:v>601.04999999999995</c:v>
                </c:pt>
                <c:pt idx="250">
                  <c:v>601.80600000000004</c:v>
                </c:pt>
                <c:pt idx="251">
                  <c:v>602.61900000000003</c:v>
                </c:pt>
                <c:pt idx="252">
                  <c:v>603.41800000000001</c:v>
                </c:pt>
                <c:pt idx="253">
                  <c:v>604.20000000000005</c:v>
                </c:pt>
                <c:pt idx="254">
                  <c:v>604.99699999999996</c:v>
                </c:pt>
                <c:pt idx="255">
                  <c:v>605.80100000000004</c:v>
                </c:pt>
                <c:pt idx="256">
                  <c:v>606.59699999999998</c:v>
                </c:pt>
                <c:pt idx="257">
                  <c:v>607.39499999999998</c:v>
                </c:pt>
                <c:pt idx="258">
                  <c:v>608.19200000000001</c:v>
                </c:pt>
                <c:pt idx="259">
                  <c:v>608.97299999999996</c:v>
                </c:pt>
                <c:pt idx="260">
                  <c:v>609.78</c:v>
                </c:pt>
                <c:pt idx="261">
                  <c:v>610.55600000000004</c:v>
                </c:pt>
                <c:pt idx="262">
                  <c:v>611.35400000000004</c:v>
                </c:pt>
                <c:pt idx="263">
                  <c:v>612.16200000000003</c:v>
                </c:pt>
                <c:pt idx="264">
                  <c:v>612.94200000000001</c:v>
                </c:pt>
                <c:pt idx="265">
                  <c:v>613.745</c:v>
                </c:pt>
                <c:pt idx="266">
                  <c:v>614.54399999999998</c:v>
                </c:pt>
                <c:pt idx="267">
                  <c:v>615.33600000000001</c:v>
                </c:pt>
                <c:pt idx="268">
                  <c:v>616.12</c:v>
                </c:pt>
                <c:pt idx="269">
                  <c:v>616.923</c:v>
                </c:pt>
                <c:pt idx="270">
                  <c:v>617.71199999999999</c:v>
                </c:pt>
                <c:pt idx="271">
                  <c:v>618.48699999999997</c:v>
                </c:pt>
                <c:pt idx="272">
                  <c:v>619.28700000000003</c:v>
                </c:pt>
                <c:pt idx="273">
                  <c:v>620.07799999999997</c:v>
                </c:pt>
                <c:pt idx="274">
                  <c:v>620.87099999999998</c:v>
                </c:pt>
                <c:pt idx="275">
                  <c:v>621.66300000000001</c:v>
                </c:pt>
                <c:pt idx="276">
                  <c:v>622.45799999999997</c:v>
                </c:pt>
                <c:pt idx="277">
                  <c:v>623.23800000000006</c:v>
                </c:pt>
                <c:pt idx="278">
                  <c:v>624.01800000000003</c:v>
                </c:pt>
                <c:pt idx="279">
                  <c:v>624.85199999999998</c:v>
                </c:pt>
                <c:pt idx="280">
                  <c:v>625.62599999999998</c:v>
                </c:pt>
                <c:pt idx="281">
                  <c:v>626.41600000000005</c:v>
                </c:pt>
                <c:pt idx="282">
                  <c:v>627.22199999999998</c:v>
                </c:pt>
                <c:pt idx="283">
                  <c:v>627.99900000000002</c:v>
                </c:pt>
                <c:pt idx="284">
                  <c:v>628.76400000000001</c:v>
                </c:pt>
                <c:pt idx="285">
                  <c:v>629.56299999999999</c:v>
                </c:pt>
                <c:pt idx="286">
                  <c:v>630.35299999999995</c:v>
                </c:pt>
                <c:pt idx="287">
                  <c:v>631.13800000000003</c:v>
                </c:pt>
                <c:pt idx="288">
                  <c:v>631.93700000000001</c:v>
                </c:pt>
                <c:pt idx="289">
                  <c:v>632.74900000000002</c:v>
                </c:pt>
                <c:pt idx="290">
                  <c:v>633.54200000000003</c:v>
                </c:pt>
                <c:pt idx="291">
                  <c:v>634.31399999999996</c:v>
                </c:pt>
                <c:pt idx="292">
                  <c:v>635.12300000000005</c:v>
                </c:pt>
                <c:pt idx="293">
                  <c:v>635.89300000000003</c:v>
                </c:pt>
                <c:pt idx="294">
                  <c:v>636.68899999999996</c:v>
                </c:pt>
                <c:pt idx="295">
                  <c:v>637.48800000000006</c:v>
                </c:pt>
                <c:pt idx="296">
                  <c:v>638.27</c:v>
                </c:pt>
                <c:pt idx="297">
                  <c:v>639.07500000000005</c:v>
                </c:pt>
                <c:pt idx="298">
                  <c:v>639.86699999999996</c:v>
                </c:pt>
                <c:pt idx="299">
                  <c:v>640.66</c:v>
                </c:pt>
                <c:pt idx="300">
                  <c:v>641.46699999999998</c:v>
                </c:pt>
                <c:pt idx="301">
                  <c:v>642.24800000000005</c:v>
                </c:pt>
                <c:pt idx="302">
                  <c:v>643.05100000000004</c:v>
                </c:pt>
                <c:pt idx="303">
                  <c:v>643.83299999999997</c:v>
                </c:pt>
                <c:pt idx="304">
                  <c:v>644.64700000000005</c:v>
                </c:pt>
                <c:pt idx="305">
                  <c:v>645.41200000000003</c:v>
                </c:pt>
                <c:pt idx="306">
                  <c:v>646.22900000000004</c:v>
                </c:pt>
                <c:pt idx="307">
                  <c:v>647.00800000000004</c:v>
                </c:pt>
                <c:pt idx="308">
                  <c:v>647.803</c:v>
                </c:pt>
                <c:pt idx="309">
                  <c:v>648.601</c:v>
                </c:pt>
                <c:pt idx="310">
                  <c:v>649.38400000000001</c:v>
                </c:pt>
                <c:pt idx="311">
                  <c:v>650.18600000000004</c:v>
                </c:pt>
                <c:pt idx="312">
                  <c:v>650.971</c:v>
                </c:pt>
                <c:pt idx="313">
                  <c:v>651.78099999999995</c:v>
                </c:pt>
                <c:pt idx="314">
                  <c:v>652.57100000000003</c:v>
                </c:pt>
                <c:pt idx="315">
                  <c:v>653.35500000000002</c:v>
                </c:pt>
                <c:pt idx="316">
                  <c:v>654.15499999999997</c:v>
                </c:pt>
                <c:pt idx="317">
                  <c:v>654.94100000000003</c:v>
                </c:pt>
                <c:pt idx="318">
                  <c:v>655.70500000000004</c:v>
                </c:pt>
                <c:pt idx="319">
                  <c:v>656.51300000000003</c:v>
                </c:pt>
                <c:pt idx="320">
                  <c:v>657.30399999999997</c:v>
                </c:pt>
                <c:pt idx="321">
                  <c:v>658.09799999999996</c:v>
                </c:pt>
                <c:pt idx="322">
                  <c:v>658.90700000000004</c:v>
                </c:pt>
                <c:pt idx="323">
                  <c:v>659.69200000000001</c:v>
                </c:pt>
                <c:pt idx="324">
                  <c:v>660.48599999999999</c:v>
                </c:pt>
                <c:pt idx="325">
                  <c:v>661.26300000000003</c:v>
                </c:pt>
                <c:pt idx="326">
                  <c:v>662.05700000000002</c:v>
                </c:pt>
                <c:pt idx="327">
                  <c:v>662.84199999999998</c:v>
                </c:pt>
                <c:pt idx="328">
                  <c:v>663.63</c:v>
                </c:pt>
                <c:pt idx="329">
                  <c:v>664.42399999999998</c:v>
                </c:pt>
                <c:pt idx="330">
                  <c:v>665.21100000000001</c:v>
                </c:pt>
                <c:pt idx="331">
                  <c:v>666.00900000000001</c:v>
                </c:pt>
                <c:pt idx="332">
                  <c:v>666.80200000000002</c:v>
                </c:pt>
                <c:pt idx="333">
                  <c:v>667.59400000000005</c:v>
                </c:pt>
                <c:pt idx="334">
                  <c:v>668.38699999999994</c:v>
                </c:pt>
                <c:pt idx="335">
                  <c:v>669.15099999999995</c:v>
                </c:pt>
                <c:pt idx="336">
                  <c:v>669.97299999999996</c:v>
                </c:pt>
                <c:pt idx="337">
                  <c:v>670.755</c:v>
                </c:pt>
                <c:pt idx="338">
                  <c:v>671.553</c:v>
                </c:pt>
                <c:pt idx="339">
                  <c:v>672.32899999999995</c:v>
                </c:pt>
                <c:pt idx="340">
                  <c:v>673.13699999999994</c:v>
                </c:pt>
                <c:pt idx="341">
                  <c:v>673.91499999999996</c:v>
                </c:pt>
                <c:pt idx="342">
                  <c:v>674.70699999999999</c:v>
                </c:pt>
                <c:pt idx="343">
                  <c:v>675.50900000000001</c:v>
                </c:pt>
                <c:pt idx="344">
                  <c:v>676.303</c:v>
                </c:pt>
                <c:pt idx="345">
                  <c:v>677.09500000000003</c:v>
                </c:pt>
                <c:pt idx="346">
                  <c:v>677.90899999999999</c:v>
                </c:pt>
                <c:pt idx="347">
                  <c:v>678.69299999999998</c:v>
                </c:pt>
                <c:pt idx="348">
                  <c:v>679.49400000000003</c:v>
                </c:pt>
                <c:pt idx="349">
                  <c:v>680.28399999999999</c:v>
                </c:pt>
                <c:pt idx="350">
                  <c:v>681.08299999999997</c:v>
                </c:pt>
                <c:pt idx="351">
                  <c:v>681.86800000000005</c:v>
                </c:pt>
                <c:pt idx="352">
                  <c:v>682.649</c:v>
                </c:pt>
                <c:pt idx="353">
                  <c:v>683.44399999999996</c:v>
                </c:pt>
                <c:pt idx="354">
                  <c:v>684.25400000000002</c:v>
                </c:pt>
                <c:pt idx="355">
                  <c:v>685.04200000000003</c:v>
                </c:pt>
                <c:pt idx="356">
                  <c:v>685.84799999999996</c:v>
                </c:pt>
                <c:pt idx="357">
                  <c:v>686.63</c:v>
                </c:pt>
                <c:pt idx="358">
                  <c:v>687.42200000000003</c:v>
                </c:pt>
                <c:pt idx="359">
                  <c:v>688.19799999999998</c:v>
                </c:pt>
                <c:pt idx="360">
                  <c:v>688.99199999999996</c:v>
                </c:pt>
                <c:pt idx="361">
                  <c:v>689.76900000000001</c:v>
                </c:pt>
                <c:pt idx="362">
                  <c:v>690.56399999999996</c:v>
                </c:pt>
                <c:pt idx="363">
                  <c:v>691.36800000000005</c:v>
                </c:pt>
                <c:pt idx="364">
                  <c:v>692.14400000000001</c:v>
                </c:pt>
                <c:pt idx="365">
                  <c:v>692.95100000000002</c:v>
                </c:pt>
                <c:pt idx="366">
                  <c:v>693.73900000000003</c:v>
                </c:pt>
                <c:pt idx="367">
                  <c:v>694.52599999999995</c:v>
                </c:pt>
                <c:pt idx="368">
                  <c:v>695.322</c:v>
                </c:pt>
                <c:pt idx="369">
                  <c:v>696.09</c:v>
                </c:pt>
                <c:pt idx="370">
                  <c:v>696.9</c:v>
                </c:pt>
                <c:pt idx="371">
                  <c:v>697.68600000000004</c:v>
                </c:pt>
                <c:pt idx="372">
                  <c:v>698.47199999999998</c:v>
                </c:pt>
                <c:pt idx="373">
                  <c:v>699.27800000000002</c:v>
                </c:pt>
                <c:pt idx="374">
                  <c:v>700.05100000000004</c:v>
                </c:pt>
                <c:pt idx="375">
                  <c:v>700.83600000000001</c:v>
                </c:pt>
                <c:pt idx="376">
                  <c:v>701.64599999999996</c:v>
                </c:pt>
                <c:pt idx="377">
                  <c:v>702.43</c:v>
                </c:pt>
                <c:pt idx="378">
                  <c:v>703.20899999999995</c:v>
                </c:pt>
                <c:pt idx="379">
                  <c:v>704.02</c:v>
                </c:pt>
                <c:pt idx="380">
                  <c:v>704.81399999999996</c:v>
                </c:pt>
                <c:pt idx="381">
                  <c:v>705.60299999999995</c:v>
                </c:pt>
                <c:pt idx="382">
                  <c:v>706.375</c:v>
                </c:pt>
                <c:pt idx="383">
                  <c:v>707.178</c:v>
                </c:pt>
                <c:pt idx="384">
                  <c:v>707.96799999999996</c:v>
                </c:pt>
                <c:pt idx="385">
                  <c:v>708.75400000000002</c:v>
                </c:pt>
                <c:pt idx="386">
                  <c:v>709.56100000000004</c:v>
                </c:pt>
                <c:pt idx="387">
                  <c:v>710.34799999999996</c:v>
                </c:pt>
                <c:pt idx="388">
                  <c:v>711.149</c:v>
                </c:pt>
                <c:pt idx="389">
                  <c:v>711.94200000000001</c:v>
                </c:pt>
                <c:pt idx="390">
                  <c:v>712.72699999999998</c:v>
                </c:pt>
                <c:pt idx="391">
                  <c:v>713.54</c:v>
                </c:pt>
                <c:pt idx="392">
                  <c:v>714.32299999999998</c:v>
                </c:pt>
                <c:pt idx="393">
                  <c:v>715.11699999999996</c:v>
                </c:pt>
                <c:pt idx="394">
                  <c:v>715.91</c:v>
                </c:pt>
                <c:pt idx="395">
                  <c:v>716.71</c:v>
                </c:pt>
                <c:pt idx="396">
                  <c:v>717.49099999999999</c:v>
                </c:pt>
                <c:pt idx="397">
                  <c:v>718.31899999999996</c:v>
                </c:pt>
                <c:pt idx="398">
                  <c:v>719.09699999999998</c:v>
                </c:pt>
                <c:pt idx="399">
                  <c:v>719.87300000000005</c:v>
                </c:pt>
                <c:pt idx="400">
                  <c:v>720.68</c:v>
                </c:pt>
                <c:pt idx="401">
                  <c:v>721.46400000000006</c:v>
                </c:pt>
                <c:pt idx="402">
                  <c:v>722.255</c:v>
                </c:pt>
                <c:pt idx="403">
                  <c:v>723.04899999999998</c:v>
                </c:pt>
                <c:pt idx="404">
                  <c:v>723.84900000000005</c:v>
                </c:pt>
                <c:pt idx="405">
                  <c:v>724.64200000000005</c:v>
                </c:pt>
                <c:pt idx="406">
                  <c:v>725.42399999999998</c:v>
                </c:pt>
                <c:pt idx="407">
                  <c:v>726.23599999999999</c:v>
                </c:pt>
                <c:pt idx="408">
                  <c:v>727.01400000000001</c:v>
                </c:pt>
                <c:pt idx="409">
                  <c:v>727.78</c:v>
                </c:pt>
                <c:pt idx="410">
                  <c:v>728.59299999999996</c:v>
                </c:pt>
                <c:pt idx="411">
                  <c:v>729.38099999999997</c:v>
                </c:pt>
                <c:pt idx="412">
                  <c:v>730.15800000000002</c:v>
                </c:pt>
                <c:pt idx="413">
                  <c:v>730.97</c:v>
                </c:pt>
                <c:pt idx="414">
                  <c:v>731.74800000000005</c:v>
                </c:pt>
                <c:pt idx="415">
                  <c:v>732.54399999999998</c:v>
                </c:pt>
                <c:pt idx="416">
                  <c:v>733.32899999999995</c:v>
                </c:pt>
                <c:pt idx="417">
                  <c:v>734.12300000000005</c:v>
                </c:pt>
                <c:pt idx="418">
                  <c:v>734.91300000000001</c:v>
                </c:pt>
                <c:pt idx="419">
                  <c:v>735.71500000000003</c:v>
                </c:pt>
                <c:pt idx="420">
                  <c:v>736.51599999999996</c:v>
                </c:pt>
                <c:pt idx="421">
                  <c:v>737.29600000000005</c:v>
                </c:pt>
                <c:pt idx="422">
                  <c:v>738.09299999999996</c:v>
                </c:pt>
                <c:pt idx="423">
                  <c:v>738.88499999999999</c:v>
                </c:pt>
                <c:pt idx="424">
                  <c:v>739.67100000000005</c:v>
                </c:pt>
                <c:pt idx="425">
                  <c:v>740.47199999999998</c:v>
                </c:pt>
                <c:pt idx="426">
                  <c:v>741.24900000000002</c:v>
                </c:pt>
                <c:pt idx="427">
                  <c:v>742.053</c:v>
                </c:pt>
                <c:pt idx="428">
                  <c:v>742.84100000000001</c:v>
                </c:pt>
                <c:pt idx="429">
                  <c:v>743.64400000000001</c:v>
                </c:pt>
                <c:pt idx="430">
                  <c:v>744.43</c:v>
                </c:pt>
                <c:pt idx="431">
                  <c:v>745.22500000000002</c:v>
                </c:pt>
                <c:pt idx="432">
                  <c:v>746.00800000000004</c:v>
                </c:pt>
                <c:pt idx="433">
                  <c:v>746.774</c:v>
                </c:pt>
                <c:pt idx="434">
                  <c:v>747.59400000000005</c:v>
                </c:pt>
                <c:pt idx="435">
                  <c:v>748.38599999999997</c:v>
                </c:pt>
                <c:pt idx="436">
                  <c:v>749.16200000000003</c:v>
                </c:pt>
                <c:pt idx="437">
                  <c:v>749.96799999999996</c:v>
                </c:pt>
                <c:pt idx="438">
                  <c:v>750.76</c:v>
                </c:pt>
                <c:pt idx="439">
                  <c:v>751.55899999999997</c:v>
                </c:pt>
                <c:pt idx="440">
                  <c:v>752.36099999999999</c:v>
                </c:pt>
                <c:pt idx="441">
                  <c:v>753.16600000000005</c:v>
                </c:pt>
                <c:pt idx="442">
                  <c:v>753.952</c:v>
                </c:pt>
                <c:pt idx="443">
                  <c:v>754.72</c:v>
                </c:pt>
                <c:pt idx="444">
                  <c:v>755.529</c:v>
                </c:pt>
                <c:pt idx="445">
                  <c:v>756.32600000000002</c:v>
                </c:pt>
                <c:pt idx="446">
                  <c:v>757.11300000000006</c:v>
                </c:pt>
                <c:pt idx="447">
                  <c:v>757.90700000000004</c:v>
                </c:pt>
                <c:pt idx="448">
                  <c:v>758.71100000000001</c:v>
                </c:pt>
                <c:pt idx="449">
                  <c:v>759.49900000000002</c:v>
                </c:pt>
                <c:pt idx="450">
                  <c:v>760.28599999999994</c:v>
                </c:pt>
                <c:pt idx="451">
                  <c:v>761.09400000000005</c:v>
                </c:pt>
                <c:pt idx="452">
                  <c:v>761.87199999999996</c:v>
                </c:pt>
                <c:pt idx="453">
                  <c:v>762.66399999999999</c:v>
                </c:pt>
                <c:pt idx="454">
                  <c:v>763.47</c:v>
                </c:pt>
                <c:pt idx="455">
                  <c:v>764.25400000000002</c:v>
                </c:pt>
                <c:pt idx="456">
                  <c:v>765.04300000000001</c:v>
                </c:pt>
                <c:pt idx="457">
                  <c:v>765.83399999999995</c:v>
                </c:pt>
                <c:pt idx="458">
                  <c:v>766.61699999999996</c:v>
                </c:pt>
                <c:pt idx="459">
                  <c:v>767.42399999999998</c:v>
                </c:pt>
                <c:pt idx="460">
                  <c:v>768.19500000000005</c:v>
                </c:pt>
                <c:pt idx="461">
                  <c:v>769.01599999999996</c:v>
                </c:pt>
                <c:pt idx="462">
                  <c:v>769.803</c:v>
                </c:pt>
                <c:pt idx="463">
                  <c:v>770.596</c:v>
                </c:pt>
                <c:pt idx="464">
                  <c:v>771.39499999999998</c:v>
                </c:pt>
                <c:pt idx="465">
                  <c:v>772.18100000000004</c:v>
                </c:pt>
                <c:pt idx="466">
                  <c:v>772.93700000000001</c:v>
                </c:pt>
                <c:pt idx="467">
                  <c:v>773.755</c:v>
                </c:pt>
                <c:pt idx="468">
                  <c:v>774.53800000000001</c:v>
                </c:pt>
                <c:pt idx="469">
                  <c:v>775.33199999999999</c:v>
                </c:pt>
                <c:pt idx="470">
                  <c:v>776.11199999999997</c:v>
                </c:pt>
                <c:pt idx="471">
                  <c:v>776.91899999999998</c:v>
                </c:pt>
                <c:pt idx="472">
                  <c:v>777.71500000000003</c:v>
                </c:pt>
                <c:pt idx="473">
                  <c:v>778.51099999999997</c:v>
                </c:pt>
                <c:pt idx="474">
                  <c:v>779.298</c:v>
                </c:pt>
                <c:pt idx="475">
                  <c:v>780.10400000000004</c:v>
                </c:pt>
                <c:pt idx="476">
                  <c:v>780.88699999999994</c:v>
                </c:pt>
                <c:pt idx="477">
                  <c:v>781.673</c:v>
                </c:pt>
                <c:pt idx="478">
                  <c:v>782.46799999999996</c:v>
                </c:pt>
                <c:pt idx="479">
                  <c:v>783.26300000000003</c:v>
                </c:pt>
                <c:pt idx="480">
                  <c:v>784.06399999999996</c:v>
                </c:pt>
                <c:pt idx="481">
                  <c:v>784.85799999999995</c:v>
                </c:pt>
                <c:pt idx="482">
                  <c:v>785.65700000000004</c:v>
                </c:pt>
                <c:pt idx="483">
                  <c:v>786.46699999999998</c:v>
                </c:pt>
                <c:pt idx="484">
                  <c:v>787.24900000000002</c:v>
                </c:pt>
                <c:pt idx="485">
                  <c:v>788.05499999999995</c:v>
                </c:pt>
                <c:pt idx="486">
                  <c:v>788.827</c:v>
                </c:pt>
                <c:pt idx="487">
                  <c:v>789.62300000000005</c:v>
                </c:pt>
                <c:pt idx="488">
                  <c:v>790.43799999999999</c:v>
                </c:pt>
                <c:pt idx="489">
                  <c:v>791.21500000000003</c:v>
                </c:pt>
                <c:pt idx="490">
                  <c:v>791.99800000000005</c:v>
                </c:pt>
                <c:pt idx="491">
                  <c:v>792.80499999999995</c:v>
                </c:pt>
                <c:pt idx="492">
                  <c:v>793.601</c:v>
                </c:pt>
                <c:pt idx="493">
                  <c:v>794.399</c:v>
                </c:pt>
                <c:pt idx="494">
                  <c:v>795.19100000000003</c:v>
                </c:pt>
                <c:pt idx="495">
                  <c:v>796</c:v>
                </c:pt>
                <c:pt idx="496">
                  <c:v>796.79</c:v>
                </c:pt>
                <c:pt idx="497">
                  <c:v>797.58</c:v>
                </c:pt>
                <c:pt idx="498">
                  <c:v>798.37900000000002</c:v>
                </c:pt>
                <c:pt idx="499">
                  <c:v>799.16499999999996</c:v>
                </c:pt>
                <c:pt idx="500">
                  <c:v>799.92600000000004</c:v>
                </c:pt>
                <c:pt idx="501">
                  <c:v>800.745</c:v>
                </c:pt>
                <c:pt idx="502">
                  <c:v>801.53200000000004</c:v>
                </c:pt>
                <c:pt idx="503">
                  <c:v>802.32</c:v>
                </c:pt>
                <c:pt idx="504">
                  <c:v>803.11900000000003</c:v>
                </c:pt>
                <c:pt idx="505">
                  <c:v>803.92499999999995</c:v>
                </c:pt>
                <c:pt idx="506">
                  <c:v>804.70799999999997</c:v>
                </c:pt>
                <c:pt idx="507">
                  <c:v>805.49699999999996</c:v>
                </c:pt>
                <c:pt idx="508">
                  <c:v>806.28200000000004</c:v>
                </c:pt>
                <c:pt idx="509">
                  <c:v>807.08699999999999</c:v>
                </c:pt>
                <c:pt idx="510">
                  <c:v>807.87800000000004</c:v>
                </c:pt>
                <c:pt idx="511">
                  <c:v>808.649</c:v>
                </c:pt>
                <c:pt idx="512">
                  <c:v>809.44600000000003</c:v>
                </c:pt>
                <c:pt idx="513">
                  <c:v>810.25099999999998</c:v>
                </c:pt>
                <c:pt idx="514">
                  <c:v>811.03099999999995</c:v>
                </c:pt>
                <c:pt idx="515">
                  <c:v>811.84400000000005</c:v>
                </c:pt>
                <c:pt idx="516">
                  <c:v>812.62699999999995</c:v>
                </c:pt>
                <c:pt idx="517">
                  <c:v>813.43</c:v>
                </c:pt>
                <c:pt idx="518">
                  <c:v>814.21199999999999</c:v>
                </c:pt>
                <c:pt idx="519">
                  <c:v>815.00199999999995</c:v>
                </c:pt>
                <c:pt idx="520">
                  <c:v>815.78700000000003</c:v>
                </c:pt>
                <c:pt idx="521">
                  <c:v>816.59</c:v>
                </c:pt>
                <c:pt idx="522">
                  <c:v>817.39400000000001</c:v>
                </c:pt>
                <c:pt idx="523">
                  <c:v>818.17499999999995</c:v>
                </c:pt>
                <c:pt idx="524">
                  <c:v>818.96400000000006</c:v>
                </c:pt>
                <c:pt idx="525">
                  <c:v>819.76599999999996</c:v>
                </c:pt>
                <c:pt idx="526">
                  <c:v>820.57600000000002</c:v>
                </c:pt>
                <c:pt idx="527">
                  <c:v>821.35500000000002</c:v>
                </c:pt>
                <c:pt idx="528">
                  <c:v>822.149</c:v>
                </c:pt>
                <c:pt idx="529">
                  <c:v>822.95399999999995</c:v>
                </c:pt>
                <c:pt idx="530">
                  <c:v>823.74099999999999</c:v>
                </c:pt>
                <c:pt idx="531">
                  <c:v>824.55</c:v>
                </c:pt>
                <c:pt idx="532">
                  <c:v>825.33900000000006</c:v>
                </c:pt>
                <c:pt idx="533">
                  <c:v>826.11400000000003</c:v>
                </c:pt>
                <c:pt idx="534">
                  <c:v>826.89200000000005</c:v>
                </c:pt>
                <c:pt idx="535">
                  <c:v>827.70899999999995</c:v>
                </c:pt>
                <c:pt idx="536">
                  <c:v>828.50599999999997</c:v>
                </c:pt>
                <c:pt idx="537">
                  <c:v>829.28499999999997</c:v>
                </c:pt>
                <c:pt idx="538">
                  <c:v>830.08299999999997</c:v>
                </c:pt>
                <c:pt idx="539">
                  <c:v>830.899</c:v>
                </c:pt>
                <c:pt idx="540">
                  <c:v>831.67399999999998</c:v>
                </c:pt>
                <c:pt idx="541">
                  <c:v>832.45100000000002</c:v>
                </c:pt>
                <c:pt idx="542">
                  <c:v>833.24900000000002</c:v>
                </c:pt>
                <c:pt idx="543">
                  <c:v>834.03099999999995</c:v>
                </c:pt>
                <c:pt idx="544">
                  <c:v>834.83</c:v>
                </c:pt>
                <c:pt idx="545">
                  <c:v>835.61500000000001</c:v>
                </c:pt>
                <c:pt idx="546">
                  <c:v>836.40499999999997</c:v>
                </c:pt>
                <c:pt idx="547">
                  <c:v>837.21500000000003</c:v>
                </c:pt>
                <c:pt idx="548">
                  <c:v>837.99699999999996</c:v>
                </c:pt>
                <c:pt idx="549">
                  <c:v>838.79300000000001</c:v>
                </c:pt>
                <c:pt idx="550">
                  <c:v>839.58100000000002</c:v>
                </c:pt>
                <c:pt idx="551">
                  <c:v>840.36500000000001</c:v>
                </c:pt>
                <c:pt idx="552">
                  <c:v>841.16099999999994</c:v>
                </c:pt>
                <c:pt idx="553">
                  <c:v>841.94500000000005</c:v>
                </c:pt>
                <c:pt idx="554">
                  <c:v>842.74199999999996</c:v>
                </c:pt>
                <c:pt idx="555">
                  <c:v>843.53099999999995</c:v>
                </c:pt>
                <c:pt idx="556">
                  <c:v>844.33</c:v>
                </c:pt>
                <c:pt idx="557">
                  <c:v>845.10699999999997</c:v>
                </c:pt>
                <c:pt idx="558">
                  <c:v>845.90899999999999</c:v>
                </c:pt>
                <c:pt idx="559">
                  <c:v>846.71</c:v>
                </c:pt>
                <c:pt idx="560">
                  <c:v>847.49900000000002</c:v>
                </c:pt>
                <c:pt idx="561">
                  <c:v>848.27499999999998</c:v>
                </c:pt>
                <c:pt idx="562">
                  <c:v>849.06100000000004</c:v>
                </c:pt>
                <c:pt idx="563">
                  <c:v>849.86900000000003</c:v>
                </c:pt>
                <c:pt idx="564">
                  <c:v>850.65099999999995</c:v>
                </c:pt>
                <c:pt idx="565">
                  <c:v>851.44299999999998</c:v>
                </c:pt>
                <c:pt idx="566">
                  <c:v>852.25099999999998</c:v>
                </c:pt>
                <c:pt idx="567">
                  <c:v>853.01800000000003</c:v>
                </c:pt>
                <c:pt idx="568">
                  <c:v>853.80399999999997</c:v>
                </c:pt>
                <c:pt idx="569">
                  <c:v>854.63199999999995</c:v>
                </c:pt>
                <c:pt idx="570">
                  <c:v>855.41</c:v>
                </c:pt>
                <c:pt idx="571">
                  <c:v>856.19899999999996</c:v>
                </c:pt>
                <c:pt idx="572">
                  <c:v>856.99400000000003</c:v>
                </c:pt>
                <c:pt idx="573">
                  <c:v>857.79600000000005</c:v>
                </c:pt>
                <c:pt idx="574">
                  <c:v>858.59500000000003</c:v>
                </c:pt>
                <c:pt idx="575">
                  <c:v>859.37</c:v>
                </c:pt>
                <c:pt idx="576">
                  <c:v>860.17100000000005</c:v>
                </c:pt>
                <c:pt idx="577">
                  <c:v>860.95</c:v>
                </c:pt>
                <c:pt idx="578">
                  <c:v>861.755</c:v>
                </c:pt>
                <c:pt idx="579">
                  <c:v>862.55700000000002</c:v>
                </c:pt>
                <c:pt idx="580">
                  <c:v>863.33500000000004</c:v>
                </c:pt>
                <c:pt idx="581">
                  <c:v>864.13900000000001</c:v>
                </c:pt>
                <c:pt idx="582">
                  <c:v>864.92600000000004</c:v>
                </c:pt>
                <c:pt idx="583">
                  <c:v>865.73400000000004</c:v>
                </c:pt>
                <c:pt idx="584">
                  <c:v>866.51900000000001</c:v>
                </c:pt>
                <c:pt idx="585">
                  <c:v>867.30899999999997</c:v>
                </c:pt>
                <c:pt idx="586">
                  <c:v>868.09299999999996</c:v>
                </c:pt>
                <c:pt idx="587">
                  <c:v>868.88499999999999</c:v>
                </c:pt>
                <c:pt idx="588">
                  <c:v>869.68899999999996</c:v>
                </c:pt>
                <c:pt idx="589">
                  <c:v>870.46699999999998</c:v>
                </c:pt>
                <c:pt idx="590">
                  <c:v>871.27200000000005</c:v>
                </c:pt>
                <c:pt idx="591">
                  <c:v>872.053</c:v>
                </c:pt>
                <c:pt idx="592">
                  <c:v>872.83900000000006</c:v>
                </c:pt>
                <c:pt idx="593">
                  <c:v>873.64400000000001</c:v>
                </c:pt>
                <c:pt idx="594">
                  <c:v>874.41200000000003</c:v>
                </c:pt>
                <c:pt idx="595">
                  <c:v>875.2</c:v>
                </c:pt>
                <c:pt idx="596">
                  <c:v>876.00300000000004</c:v>
                </c:pt>
                <c:pt idx="597">
                  <c:v>876.78899999999999</c:v>
                </c:pt>
                <c:pt idx="598">
                  <c:v>877.56200000000001</c:v>
                </c:pt>
                <c:pt idx="599">
                  <c:v>878.36800000000005</c:v>
                </c:pt>
                <c:pt idx="600">
                  <c:v>879.16700000000003</c:v>
                </c:pt>
                <c:pt idx="601">
                  <c:v>879.95899999999995</c:v>
                </c:pt>
                <c:pt idx="602">
                  <c:v>880.71600000000001</c:v>
                </c:pt>
                <c:pt idx="603">
                  <c:v>881.52499999999998</c:v>
                </c:pt>
                <c:pt idx="604">
                  <c:v>882.31399999999996</c:v>
                </c:pt>
                <c:pt idx="605">
                  <c:v>883.09100000000001</c:v>
                </c:pt>
                <c:pt idx="606">
                  <c:v>883.899</c:v>
                </c:pt>
                <c:pt idx="607">
                  <c:v>884.67600000000004</c:v>
                </c:pt>
                <c:pt idx="608">
                  <c:v>885.47500000000002</c:v>
                </c:pt>
                <c:pt idx="609">
                  <c:v>886.26499999999999</c:v>
                </c:pt>
                <c:pt idx="610">
                  <c:v>887.05499999999995</c:v>
                </c:pt>
                <c:pt idx="611">
                  <c:v>887.83900000000006</c:v>
                </c:pt>
                <c:pt idx="612">
                  <c:v>888.63</c:v>
                </c:pt>
                <c:pt idx="613">
                  <c:v>889.44299999999998</c:v>
                </c:pt>
                <c:pt idx="614">
                  <c:v>890.22500000000002</c:v>
                </c:pt>
                <c:pt idx="615">
                  <c:v>891.00699999999995</c:v>
                </c:pt>
                <c:pt idx="616">
                  <c:v>891.803</c:v>
                </c:pt>
                <c:pt idx="617">
                  <c:v>892.61099999999999</c:v>
                </c:pt>
                <c:pt idx="618">
                  <c:v>893.39400000000001</c:v>
                </c:pt>
                <c:pt idx="619">
                  <c:v>894.16800000000001</c:v>
                </c:pt>
                <c:pt idx="620">
                  <c:v>894.995</c:v>
                </c:pt>
                <c:pt idx="621">
                  <c:v>895.76800000000003</c:v>
                </c:pt>
                <c:pt idx="622">
                  <c:v>896.59100000000001</c:v>
                </c:pt>
                <c:pt idx="623">
                  <c:v>897.38099999999997</c:v>
                </c:pt>
                <c:pt idx="624">
                  <c:v>898.16600000000005</c:v>
                </c:pt>
                <c:pt idx="625">
                  <c:v>898.94299999999998</c:v>
                </c:pt>
                <c:pt idx="626">
                  <c:v>899.75800000000004</c:v>
                </c:pt>
                <c:pt idx="627">
                  <c:v>900.55100000000004</c:v>
                </c:pt>
                <c:pt idx="628">
                  <c:v>901.33399999999995</c:v>
                </c:pt>
                <c:pt idx="629">
                  <c:v>902.12800000000004</c:v>
                </c:pt>
                <c:pt idx="630">
                  <c:v>902.92399999999998</c:v>
                </c:pt>
                <c:pt idx="631">
                  <c:v>903.72199999999998</c:v>
                </c:pt>
                <c:pt idx="632">
                  <c:v>904.51099999999997</c:v>
                </c:pt>
                <c:pt idx="633">
                  <c:v>905.31399999999996</c:v>
                </c:pt>
                <c:pt idx="634">
                  <c:v>906.09299999999996</c:v>
                </c:pt>
                <c:pt idx="635">
                  <c:v>906.90200000000004</c:v>
                </c:pt>
                <c:pt idx="636">
                  <c:v>907.67100000000005</c:v>
                </c:pt>
                <c:pt idx="637">
                  <c:v>908.46199999999999</c:v>
                </c:pt>
                <c:pt idx="638">
                  <c:v>909.26300000000003</c:v>
                </c:pt>
                <c:pt idx="639">
                  <c:v>910.04100000000005</c:v>
                </c:pt>
                <c:pt idx="640">
                  <c:v>910.83100000000002</c:v>
                </c:pt>
                <c:pt idx="641">
                  <c:v>911.62400000000002</c:v>
                </c:pt>
                <c:pt idx="642">
                  <c:v>912.41300000000001</c:v>
                </c:pt>
                <c:pt idx="643">
                  <c:v>913.20600000000002</c:v>
                </c:pt>
                <c:pt idx="644">
                  <c:v>913.99599999999998</c:v>
                </c:pt>
                <c:pt idx="645">
                  <c:v>914.79600000000005</c:v>
                </c:pt>
                <c:pt idx="646">
                  <c:v>915.56100000000004</c:v>
                </c:pt>
                <c:pt idx="647">
                  <c:v>916.38300000000004</c:v>
                </c:pt>
                <c:pt idx="648">
                  <c:v>917.14499999999998</c:v>
                </c:pt>
                <c:pt idx="649">
                  <c:v>917.93700000000001</c:v>
                </c:pt>
                <c:pt idx="650">
                  <c:v>918.73900000000003</c:v>
                </c:pt>
                <c:pt idx="651">
                  <c:v>919.524</c:v>
                </c:pt>
                <c:pt idx="652">
                  <c:v>920.31100000000004</c:v>
                </c:pt>
                <c:pt idx="653">
                  <c:v>921.09400000000005</c:v>
                </c:pt>
                <c:pt idx="654">
                  <c:v>921.89700000000005</c:v>
                </c:pt>
                <c:pt idx="655">
                  <c:v>922.69200000000001</c:v>
                </c:pt>
                <c:pt idx="656">
                  <c:v>923.49</c:v>
                </c:pt>
                <c:pt idx="657">
                  <c:v>924.30499999999995</c:v>
                </c:pt>
                <c:pt idx="658">
                  <c:v>925.06899999999996</c:v>
                </c:pt>
                <c:pt idx="659">
                  <c:v>925.83500000000004</c:v>
                </c:pt>
                <c:pt idx="660">
                  <c:v>926.67</c:v>
                </c:pt>
                <c:pt idx="661">
                  <c:v>927.44299999999998</c:v>
                </c:pt>
                <c:pt idx="662">
                  <c:v>928.22699999999998</c:v>
                </c:pt>
                <c:pt idx="663">
                  <c:v>929.03300000000002</c:v>
                </c:pt>
                <c:pt idx="664">
                  <c:v>929.82500000000005</c:v>
                </c:pt>
                <c:pt idx="665">
                  <c:v>930.62800000000004</c:v>
                </c:pt>
                <c:pt idx="666">
                  <c:v>931.428</c:v>
                </c:pt>
                <c:pt idx="667">
                  <c:v>932.21699999999998</c:v>
                </c:pt>
                <c:pt idx="668">
                  <c:v>932.99900000000002</c:v>
                </c:pt>
                <c:pt idx="669">
                  <c:v>933.79399999999998</c:v>
                </c:pt>
                <c:pt idx="670">
                  <c:v>934.61</c:v>
                </c:pt>
                <c:pt idx="671">
                  <c:v>935.37</c:v>
                </c:pt>
                <c:pt idx="672">
                  <c:v>936.173</c:v>
                </c:pt>
                <c:pt idx="673">
                  <c:v>936.97500000000002</c:v>
                </c:pt>
                <c:pt idx="674">
                  <c:v>937.77499999999998</c:v>
                </c:pt>
                <c:pt idx="675">
                  <c:v>938.56100000000004</c:v>
                </c:pt>
                <c:pt idx="676">
                  <c:v>939.36400000000003</c:v>
                </c:pt>
                <c:pt idx="677">
                  <c:v>940.17499999999995</c:v>
                </c:pt>
                <c:pt idx="678">
                  <c:v>940.95799999999997</c:v>
                </c:pt>
                <c:pt idx="679">
                  <c:v>941.76300000000003</c:v>
                </c:pt>
                <c:pt idx="680">
                  <c:v>942.51900000000001</c:v>
                </c:pt>
                <c:pt idx="681">
                  <c:v>943.33500000000004</c:v>
                </c:pt>
                <c:pt idx="682">
                  <c:v>944.11300000000006</c:v>
                </c:pt>
                <c:pt idx="683">
                  <c:v>944.899</c:v>
                </c:pt>
                <c:pt idx="684">
                  <c:v>945.69500000000005</c:v>
                </c:pt>
                <c:pt idx="685">
                  <c:v>946.476</c:v>
                </c:pt>
                <c:pt idx="686">
                  <c:v>947.26700000000005</c:v>
                </c:pt>
                <c:pt idx="687">
                  <c:v>948.06799999999998</c:v>
                </c:pt>
                <c:pt idx="688">
                  <c:v>948.84400000000005</c:v>
                </c:pt>
                <c:pt idx="689">
                  <c:v>949.64599999999996</c:v>
                </c:pt>
                <c:pt idx="690">
                  <c:v>950.43399999999997</c:v>
                </c:pt>
                <c:pt idx="691">
                  <c:v>951.23800000000006</c:v>
                </c:pt>
                <c:pt idx="692">
                  <c:v>952.02300000000002</c:v>
                </c:pt>
                <c:pt idx="693">
                  <c:v>952.79</c:v>
                </c:pt>
                <c:pt idx="694">
                  <c:v>953.58900000000006</c:v>
                </c:pt>
                <c:pt idx="695">
                  <c:v>954.39200000000005</c:v>
                </c:pt>
                <c:pt idx="696">
                  <c:v>955.17100000000005</c:v>
                </c:pt>
                <c:pt idx="697">
                  <c:v>955.976</c:v>
                </c:pt>
                <c:pt idx="698">
                  <c:v>956.77</c:v>
                </c:pt>
                <c:pt idx="699">
                  <c:v>957.57</c:v>
                </c:pt>
                <c:pt idx="700">
                  <c:v>958.36199999999997</c:v>
                </c:pt>
                <c:pt idx="701">
                  <c:v>959.13900000000001</c:v>
                </c:pt>
                <c:pt idx="702">
                  <c:v>959.93299999999999</c:v>
                </c:pt>
                <c:pt idx="703">
                  <c:v>960.71500000000003</c:v>
                </c:pt>
                <c:pt idx="704">
                  <c:v>961.52499999999998</c:v>
                </c:pt>
                <c:pt idx="705">
                  <c:v>962.303</c:v>
                </c:pt>
                <c:pt idx="706">
                  <c:v>963.09799999999996</c:v>
                </c:pt>
                <c:pt idx="707">
                  <c:v>963.89400000000001</c:v>
                </c:pt>
                <c:pt idx="708">
                  <c:v>964.7</c:v>
                </c:pt>
                <c:pt idx="709">
                  <c:v>965.49400000000003</c:v>
                </c:pt>
                <c:pt idx="710">
                  <c:v>966.26</c:v>
                </c:pt>
                <c:pt idx="711">
                  <c:v>967.09</c:v>
                </c:pt>
                <c:pt idx="712">
                  <c:v>967.86</c:v>
                </c:pt>
                <c:pt idx="713">
                  <c:v>968.66300000000001</c:v>
                </c:pt>
                <c:pt idx="714">
                  <c:v>969.45899999999995</c:v>
                </c:pt>
                <c:pt idx="715">
                  <c:v>970.23900000000003</c:v>
                </c:pt>
                <c:pt idx="716">
                  <c:v>971.01599999999996</c:v>
                </c:pt>
                <c:pt idx="717">
                  <c:v>971.82899999999995</c:v>
                </c:pt>
                <c:pt idx="718">
                  <c:v>972.62099999999998</c:v>
                </c:pt>
                <c:pt idx="719">
                  <c:v>973.40300000000002</c:v>
                </c:pt>
                <c:pt idx="720">
                  <c:v>974.2</c:v>
                </c:pt>
                <c:pt idx="721">
                  <c:v>975.01400000000001</c:v>
                </c:pt>
                <c:pt idx="722">
                  <c:v>975.78399999999999</c:v>
                </c:pt>
                <c:pt idx="723">
                  <c:v>976.58900000000006</c:v>
                </c:pt>
                <c:pt idx="724">
                  <c:v>977.38699999999994</c:v>
                </c:pt>
                <c:pt idx="725">
                  <c:v>978.16800000000001</c:v>
                </c:pt>
                <c:pt idx="726">
                  <c:v>978.95899999999995</c:v>
                </c:pt>
                <c:pt idx="727">
                  <c:v>979.74900000000002</c:v>
                </c:pt>
                <c:pt idx="728">
                  <c:v>980.53200000000004</c:v>
                </c:pt>
                <c:pt idx="729">
                  <c:v>981.34799999999996</c:v>
                </c:pt>
                <c:pt idx="730">
                  <c:v>982.13900000000001</c:v>
                </c:pt>
                <c:pt idx="731">
                  <c:v>982.928</c:v>
                </c:pt>
                <c:pt idx="732">
                  <c:v>983.70100000000002</c:v>
                </c:pt>
                <c:pt idx="733">
                  <c:v>984.50900000000001</c:v>
                </c:pt>
                <c:pt idx="734">
                  <c:v>985.29300000000001</c:v>
                </c:pt>
                <c:pt idx="735">
                  <c:v>986.08699999999999</c:v>
                </c:pt>
                <c:pt idx="736">
                  <c:v>986.86300000000006</c:v>
                </c:pt>
                <c:pt idx="737">
                  <c:v>987.65200000000004</c:v>
                </c:pt>
                <c:pt idx="738">
                  <c:v>988.46199999999999</c:v>
                </c:pt>
                <c:pt idx="739">
                  <c:v>989.24400000000003</c:v>
                </c:pt>
                <c:pt idx="740">
                  <c:v>990.04600000000005</c:v>
                </c:pt>
                <c:pt idx="741">
                  <c:v>990.84100000000001</c:v>
                </c:pt>
                <c:pt idx="742">
                  <c:v>991.62599999999998</c:v>
                </c:pt>
                <c:pt idx="743">
                  <c:v>992.44299999999998</c:v>
                </c:pt>
                <c:pt idx="744">
                  <c:v>993.20899999999995</c:v>
                </c:pt>
                <c:pt idx="745">
                  <c:v>994.01700000000005</c:v>
                </c:pt>
                <c:pt idx="746">
                  <c:v>994.81899999999996</c:v>
                </c:pt>
                <c:pt idx="747">
                  <c:v>995.60699999999997</c:v>
                </c:pt>
                <c:pt idx="748">
                  <c:v>996.41</c:v>
                </c:pt>
                <c:pt idx="749">
                  <c:v>997.18100000000004</c:v>
                </c:pt>
                <c:pt idx="750">
                  <c:v>997.97</c:v>
                </c:pt>
                <c:pt idx="751">
                  <c:v>998.78499999999997</c:v>
                </c:pt>
                <c:pt idx="752">
                  <c:v>999.57299999999998</c:v>
                </c:pt>
                <c:pt idx="753">
                  <c:v>1000.357</c:v>
                </c:pt>
                <c:pt idx="754">
                  <c:v>1001.157</c:v>
                </c:pt>
                <c:pt idx="755">
                  <c:v>1001.95</c:v>
                </c:pt>
                <c:pt idx="756">
                  <c:v>1002.756</c:v>
                </c:pt>
                <c:pt idx="757">
                  <c:v>1003.5359999999999</c:v>
                </c:pt>
                <c:pt idx="758">
                  <c:v>1004.336</c:v>
                </c:pt>
                <c:pt idx="759">
                  <c:v>1005.138</c:v>
                </c:pt>
                <c:pt idx="760">
                  <c:v>1005.926</c:v>
                </c:pt>
                <c:pt idx="761">
                  <c:v>1006.711</c:v>
                </c:pt>
                <c:pt idx="762">
                  <c:v>1007.5170000000001</c:v>
                </c:pt>
                <c:pt idx="763">
                  <c:v>1008.316</c:v>
                </c:pt>
                <c:pt idx="764">
                  <c:v>1009.103</c:v>
                </c:pt>
                <c:pt idx="765">
                  <c:v>1009.903</c:v>
                </c:pt>
                <c:pt idx="766">
                  <c:v>1010.68</c:v>
                </c:pt>
                <c:pt idx="767">
                  <c:v>1011.48</c:v>
                </c:pt>
                <c:pt idx="768">
                  <c:v>1012.275</c:v>
                </c:pt>
                <c:pt idx="769">
                  <c:v>1013.064</c:v>
                </c:pt>
                <c:pt idx="770">
                  <c:v>1013.8579999999999</c:v>
                </c:pt>
                <c:pt idx="771">
                  <c:v>1014.634</c:v>
                </c:pt>
                <c:pt idx="772">
                  <c:v>1015.451</c:v>
                </c:pt>
                <c:pt idx="773">
                  <c:v>1016.2430000000001</c:v>
                </c:pt>
                <c:pt idx="774">
                  <c:v>1017.025</c:v>
                </c:pt>
                <c:pt idx="775">
                  <c:v>1017.826</c:v>
                </c:pt>
                <c:pt idx="776">
                  <c:v>1018.603</c:v>
                </c:pt>
                <c:pt idx="777">
                  <c:v>1019.4109999999999</c:v>
                </c:pt>
                <c:pt idx="778">
                  <c:v>1020.194</c:v>
                </c:pt>
                <c:pt idx="779">
                  <c:v>1020.981</c:v>
                </c:pt>
                <c:pt idx="780">
                  <c:v>1021.777</c:v>
                </c:pt>
                <c:pt idx="781">
                  <c:v>1022.585</c:v>
                </c:pt>
                <c:pt idx="782">
                  <c:v>1023.3819999999999</c:v>
                </c:pt>
                <c:pt idx="783">
                  <c:v>1024.154</c:v>
                </c:pt>
                <c:pt idx="784">
                  <c:v>1024.923</c:v>
                </c:pt>
                <c:pt idx="785">
                  <c:v>1025.75</c:v>
                </c:pt>
                <c:pt idx="786">
                  <c:v>1026.527</c:v>
                </c:pt>
                <c:pt idx="787">
                  <c:v>1027.3109999999999</c:v>
                </c:pt>
                <c:pt idx="788">
                  <c:v>1028.098</c:v>
                </c:pt>
                <c:pt idx="789">
                  <c:v>1028.894</c:v>
                </c:pt>
                <c:pt idx="790">
                  <c:v>1029.68</c:v>
                </c:pt>
                <c:pt idx="791">
                  <c:v>1030.48</c:v>
                </c:pt>
                <c:pt idx="792">
                  <c:v>1031.2670000000001</c:v>
                </c:pt>
                <c:pt idx="793">
                  <c:v>1032.06</c:v>
                </c:pt>
                <c:pt idx="794">
                  <c:v>1032.8699999999999</c:v>
                </c:pt>
                <c:pt idx="795">
                  <c:v>1033.6659999999999</c:v>
                </c:pt>
                <c:pt idx="796">
                  <c:v>1034.4449999999999</c:v>
                </c:pt>
                <c:pt idx="797">
                  <c:v>1035.26</c:v>
                </c:pt>
                <c:pt idx="798">
                  <c:v>1036.0229999999999</c:v>
                </c:pt>
                <c:pt idx="799">
                  <c:v>1036.825</c:v>
                </c:pt>
                <c:pt idx="800">
                  <c:v>1037.6289999999999</c:v>
                </c:pt>
                <c:pt idx="801">
                  <c:v>1038.4169999999999</c:v>
                </c:pt>
                <c:pt idx="802">
                  <c:v>1039.222</c:v>
                </c:pt>
                <c:pt idx="803">
                  <c:v>1040.0139999999999</c:v>
                </c:pt>
                <c:pt idx="804">
                  <c:v>1040.798</c:v>
                </c:pt>
                <c:pt idx="805">
                  <c:v>1041.596</c:v>
                </c:pt>
                <c:pt idx="806">
                  <c:v>1042.3920000000001</c:v>
                </c:pt>
                <c:pt idx="807">
                  <c:v>1043.193</c:v>
                </c:pt>
                <c:pt idx="808">
                  <c:v>1043.963</c:v>
                </c:pt>
                <c:pt idx="809">
                  <c:v>1044.771</c:v>
                </c:pt>
                <c:pt idx="810">
                  <c:v>1045.5609999999999</c:v>
                </c:pt>
                <c:pt idx="811">
                  <c:v>1046.3530000000001</c:v>
                </c:pt>
                <c:pt idx="812">
                  <c:v>1047.145</c:v>
                </c:pt>
                <c:pt idx="813">
                  <c:v>1047.951</c:v>
                </c:pt>
                <c:pt idx="814">
                  <c:v>1048.74</c:v>
                </c:pt>
                <c:pt idx="815">
                  <c:v>1049.5609999999999</c:v>
                </c:pt>
                <c:pt idx="816">
                  <c:v>1050.3699999999999</c:v>
                </c:pt>
                <c:pt idx="817">
                  <c:v>1051.133</c:v>
                </c:pt>
                <c:pt idx="818">
                  <c:v>1051.8969999999999</c:v>
                </c:pt>
                <c:pt idx="819">
                  <c:v>1052.72</c:v>
                </c:pt>
                <c:pt idx="820">
                  <c:v>1053.501</c:v>
                </c:pt>
                <c:pt idx="821">
                  <c:v>1054.289</c:v>
                </c:pt>
                <c:pt idx="822">
                  <c:v>1055.068</c:v>
                </c:pt>
                <c:pt idx="823">
                  <c:v>1055.8620000000001</c:v>
                </c:pt>
                <c:pt idx="824">
                  <c:v>1056.654</c:v>
                </c:pt>
                <c:pt idx="825">
                  <c:v>1057.4469999999999</c:v>
                </c:pt>
                <c:pt idx="826">
                  <c:v>1058.2349999999999</c:v>
                </c:pt>
                <c:pt idx="827">
                  <c:v>1059.0250000000001</c:v>
                </c:pt>
                <c:pt idx="828">
                  <c:v>1059.819</c:v>
                </c:pt>
                <c:pt idx="829">
                  <c:v>1060.6279999999999</c:v>
                </c:pt>
                <c:pt idx="830">
                  <c:v>1061.395</c:v>
                </c:pt>
                <c:pt idx="831">
                  <c:v>1062.202</c:v>
                </c:pt>
                <c:pt idx="832">
                  <c:v>1062.97</c:v>
                </c:pt>
                <c:pt idx="833">
                  <c:v>1063.7650000000001</c:v>
                </c:pt>
                <c:pt idx="834">
                  <c:v>1064.5730000000001</c:v>
                </c:pt>
                <c:pt idx="835">
                  <c:v>1065.355</c:v>
                </c:pt>
                <c:pt idx="836">
                  <c:v>1066.152</c:v>
                </c:pt>
                <c:pt idx="837">
                  <c:v>1066.9639999999999</c:v>
                </c:pt>
                <c:pt idx="838">
                  <c:v>1067.749</c:v>
                </c:pt>
                <c:pt idx="839">
                  <c:v>1068.527</c:v>
                </c:pt>
                <c:pt idx="840">
                  <c:v>1069.325</c:v>
                </c:pt>
                <c:pt idx="841">
                  <c:v>1070.104</c:v>
                </c:pt>
                <c:pt idx="842">
                  <c:v>1070.9069999999999</c:v>
                </c:pt>
                <c:pt idx="843">
                  <c:v>1071.704</c:v>
                </c:pt>
                <c:pt idx="844">
                  <c:v>1072.4880000000001</c:v>
                </c:pt>
                <c:pt idx="845">
                  <c:v>1073.2729999999999</c:v>
                </c:pt>
                <c:pt idx="846">
                  <c:v>1074.0730000000001</c:v>
                </c:pt>
                <c:pt idx="847">
                  <c:v>1074.8679999999999</c:v>
                </c:pt>
                <c:pt idx="848">
                  <c:v>1075.664</c:v>
                </c:pt>
                <c:pt idx="849">
                  <c:v>1076.47</c:v>
                </c:pt>
                <c:pt idx="850">
                  <c:v>1077.2729999999999</c:v>
                </c:pt>
                <c:pt idx="851">
                  <c:v>1078.0530000000001</c:v>
                </c:pt>
                <c:pt idx="852">
                  <c:v>1078.806</c:v>
                </c:pt>
                <c:pt idx="853">
                  <c:v>1079.6220000000001</c:v>
                </c:pt>
                <c:pt idx="854">
                  <c:v>1080.4090000000001</c:v>
                </c:pt>
                <c:pt idx="855">
                  <c:v>1081.1949999999999</c:v>
                </c:pt>
                <c:pt idx="856">
                  <c:v>1081.9929999999999</c:v>
                </c:pt>
                <c:pt idx="857">
                  <c:v>1082.78</c:v>
                </c:pt>
                <c:pt idx="858">
                  <c:v>1083.578</c:v>
                </c:pt>
                <c:pt idx="859">
                  <c:v>1084.3900000000001</c:v>
                </c:pt>
                <c:pt idx="860">
                  <c:v>1085.1659999999999</c:v>
                </c:pt>
                <c:pt idx="861">
                  <c:v>1085.951</c:v>
                </c:pt>
                <c:pt idx="862">
                  <c:v>1086.741</c:v>
                </c:pt>
                <c:pt idx="863">
                  <c:v>1087.5609999999999</c:v>
                </c:pt>
                <c:pt idx="864">
                  <c:v>1088.329</c:v>
                </c:pt>
                <c:pt idx="865">
                  <c:v>1089.1079999999999</c:v>
                </c:pt>
                <c:pt idx="866">
                  <c:v>1089.894</c:v>
                </c:pt>
                <c:pt idx="867">
                  <c:v>1090.6890000000001</c:v>
                </c:pt>
                <c:pt idx="868">
                  <c:v>1091.4780000000001</c:v>
                </c:pt>
                <c:pt idx="869">
                  <c:v>1092.2719999999999</c:v>
                </c:pt>
                <c:pt idx="870">
                  <c:v>1093.069</c:v>
                </c:pt>
                <c:pt idx="871">
                  <c:v>1093.8420000000001</c:v>
                </c:pt>
                <c:pt idx="872">
                  <c:v>1094.653</c:v>
                </c:pt>
                <c:pt idx="873">
                  <c:v>1095.4469999999999</c:v>
                </c:pt>
                <c:pt idx="874">
                  <c:v>1096.2170000000001</c:v>
                </c:pt>
                <c:pt idx="875">
                  <c:v>1096.982</c:v>
                </c:pt>
                <c:pt idx="876">
                  <c:v>1097.807</c:v>
                </c:pt>
                <c:pt idx="877">
                  <c:v>1098.588</c:v>
                </c:pt>
                <c:pt idx="878">
                  <c:v>1099.377</c:v>
                </c:pt>
                <c:pt idx="879">
                  <c:v>1100.1659999999999</c:v>
                </c:pt>
                <c:pt idx="880">
                  <c:v>1100.979</c:v>
                </c:pt>
                <c:pt idx="881">
                  <c:v>1101.7639999999999</c:v>
                </c:pt>
                <c:pt idx="882">
                  <c:v>1102.5619999999999</c:v>
                </c:pt>
                <c:pt idx="883">
                  <c:v>1103.356</c:v>
                </c:pt>
                <c:pt idx="884">
                  <c:v>1104.1410000000001</c:v>
                </c:pt>
                <c:pt idx="885">
                  <c:v>1104.9380000000001</c:v>
                </c:pt>
                <c:pt idx="886">
                  <c:v>1105.7280000000001</c:v>
                </c:pt>
                <c:pt idx="887">
                  <c:v>1106.4960000000001</c:v>
                </c:pt>
                <c:pt idx="888">
                  <c:v>1107.3150000000001</c:v>
                </c:pt>
                <c:pt idx="889">
                  <c:v>1108.0999999999999</c:v>
                </c:pt>
                <c:pt idx="890">
                  <c:v>1108.893</c:v>
                </c:pt>
                <c:pt idx="891">
                  <c:v>1109.692</c:v>
                </c:pt>
                <c:pt idx="892">
                  <c:v>1110.4929999999999</c:v>
                </c:pt>
                <c:pt idx="893">
                  <c:v>1111.2829999999999</c:v>
                </c:pt>
                <c:pt idx="894">
                  <c:v>1112.0809999999999</c:v>
                </c:pt>
                <c:pt idx="895">
                  <c:v>1112.855</c:v>
                </c:pt>
                <c:pt idx="896">
                  <c:v>1113.645</c:v>
                </c:pt>
                <c:pt idx="897">
                  <c:v>1114.444</c:v>
                </c:pt>
                <c:pt idx="898">
                  <c:v>1115.241</c:v>
                </c:pt>
                <c:pt idx="899">
                  <c:v>1116.0150000000001</c:v>
                </c:pt>
                <c:pt idx="900">
                  <c:v>1116.819</c:v>
                </c:pt>
                <c:pt idx="901">
                  <c:v>1117.625</c:v>
                </c:pt>
                <c:pt idx="902">
                  <c:v>1118.4159999999999</c:v>
                </c:pt>
                <c:pt idx="903">
                  <c:v>1119.2059999999999</c:v>
                </c:pt>
                <c:pt idx="904">
                  <c:v>1120.01</c:v>
                </c:pt>
                <c:pt idx="905">
                  <c:v>1120.7909999999999</c:v>
                </c:pt>
                <c:pt idx="906">
                  <c:v>1121.5930000000001</c:v>
                </c:pt>
                <c:pt idx="907">
                  <c:v>1122.4069999999999</c:v>
                </c:pt>
                <c:pt idx="908">
                  <c:v>1123.172</c:v>
                </c:pt>
                <c:pt idx="909">
                  <c:v>1123.94</c:v>
                </c:pt>
                <c:pt idx="910">
                  <c:v>1124.752</c:v>
                </c:pt>
                <c:pt idx="911">
                  <c:v>1125.5429999999999</c:v>
                </c:pt>
                <c:pt idx="912">
                  <c:v>1126.328</c:v>
                </c:pt>
                <c:pt idx="913">
                  <c:v>1127.1320000000001</c:v>
                </c:pt>
                <c:pt idx="914">
                  <c:v>1127.9179999999999</c:v>
                </c:pt>
                <c:pt idx="915">
                  <c:v>1128.721</c:v>
                </c:pt>
                <c:pt idx="916">
                  <c:v>1129.492</c:v>
                </c:pt>
                <c:pt idx="917">
                  <c:v>1130.2909999999999</c:v>
                </c:pt>
                <c:pt idx="918">
                  <c:v>1131.067</c:v>
                </c:pt>
                <c:pt idx="919">
                  <c:v>1131.8699999999999</c:v>
                </c:pt>
                <c:pt idx="920">
                  <c:v>1132.664</c:v>
                </c:pt>
                <c:pt idx="921">
                  <c:v>1133.444</c:v>
                </c:pt>
                <c:pt idx="922">
                  <c:v>1134.2470000000001</c:v>
                </c:pt>
                <c:pt idx="923">
                  <c:v>1135.0409999999999</c:v>
                </c:pt>
                <c:pt idx="924">
                  <c:v>1135.83</c:v>
                </c:pt>
                <c:pt idx="925">
                  <c:v>1136.6189999999999</c:v>
                </c:pt>
                <c:pt idx="926">
                  <c:v>1137.42</c:v>
                </c:pt>
                <c:pt idx="927">
                  <c:v>1138.213</c:v>
                </c:pt>
                <c:pt idx="928">
                  <c:v>1139</c:v>
                </c:pt>
                <c:pt idx="929">
                  <c:v>1139.7929999999999</c:v>
                </c:pt>
                <c:pt idx="930">
                  <c:v>1140.576</c:v>
                </c:pt>
                <c:pt idx="931">
                  <c:v>1141.3720000000001</c:v>
                </c:pt>
                <c:pt idx="932">
                  <c:v>1142.144</c:v>
                </c:pt>
                <c:pt idx="933">
                  <c:v>1142.962</c:v>
                </c:pt>
                <c:pt idx="934">
                  <c:v>1143.76</c:v>
                </c:pt>
                <c:pt idx="935">
                  <c:v>1144.548</c:v>
                </c:pt>
                <c:pt idx="936">
                  <c:v>1145.335</c:v>
                </c:pt>
                <c:pt idx="937">
                  <c:v>1146.1320000000001</c:v>
                </c:pt>
                <c:pt idx="938">
                  <c:v>1146.92</c:v>
                </c:pt>
                <c:pt idx="939">
                  <c:v>1147.7270000000001</c:v>
                </c:pt>
                <c:pt idx="940">
                  <c:v>1148.509</c:v>
                </c:pt>
                <c:pt idx="941">
                  <c:v>1149.308</c:v>
                </c:pt>
                <c:pt idx="942">
                  <c:v>1150.0999999999999</c:v>
                </c:pt>
                <c:pt idx="943">
                  <c:v>1150.8789999999999</c:v>
                </c:pt>
                <c:pt idx="944">
                  <c:v>1151.681</c:v>
                </c:pt>
                <c:pt idx="945">
                  <c:v>1152.492</c:v>
                </c:pt>
                <c:pt idx="946">
                  <c:v>1153.268</c:v>
                </c:pt>
                <c:pt idx="947">
                  <c:v>1154.0619999999999</c:v>
                </c:pt>
                <c:pt idx="948">
                  <c:v>1154.8430000000001</c:v>
                </c:pt>
                <c:pt idx="949">
                  <c:v>1155.6559999999999</c:v>
                </c:pt>
                <c:pt idx="950">
                  <c:v>1156.4190000000001</c:v>
                </c:pt>
                <c:pt idx="951">
                  <c:v>1157.2260000000001</c:v>
                </c:pt>
                <c:pt idx="952">
                  <c:v>1158.0060000000001</c:v>
                </c:pt>
                <c:pt idx="953">
                  <c:v>1158.8</c:v>
                </c:pt>
                <c:pt idx="954">
                  <c:v>1159.596</c:v>
                </c:pt>
                <c:pt idx="955">
                  <c:v>1160.396</c:v>
                </c:pt>
                <c:pt idx="956">
                  <c:v>1161.1759999999999</c:v>
                </c:pt>
                <c:pt idx="957">
                  <c:v>1161.9680000000001</c:v>
                </c:pt>
                <c:pt idx="958">
                  <c:v>1162.7639999999999</c:v>
                </c:pt>
                <c:pt idx="959">
                  <c:v>1163.55</c:v>
                </c:pt>
                <c:pt idx="960">
                  <c:v>1164.327</c:v>
                </c:pt>
                <c:pt idx="961">
                  <c:v>1165.143</c:v>
                </c:pt>
                <c:pt idx="962">
                  <c:v>1165.9190000000001</c:v>
                </c:pt>
                <c:pt idx="963">
                  <c:v>1166.7180000000001</c:v>
                </c:pt>
                <c:pt idx="964">
                  <c:v>1167.5160000000001</c:v>
                </c:pt>
                <c:pt idx="965">
                  <c:v>1168.3050000000001</c:v>
                </c:pt>
                <c:pt idx="966">
                  <c:v>1169.076</c:v>
                </c:pt>
                <c:pt idx="967">
                  <c:v>1169.8910000000001</c:v>
                </c:pt>
                <c:pt idx="968">
                  <c:v>1170.702</c:v>
                </c:pt>
                <c:pt idx="969">
                  <c:v>1171.4649999999999</c:v>
                </c:pt>
                <c:pt idx="970">
                  <c:v>1172.2570000000001</c:v>
                </c:pt>
                <c:pt idx="971">
                  <c:v>1173.056</c:v>
                </c:pt>
                <c:pt idx="972">
                  <c:v>1173.8320000000001</c:v>
                </c:pt>
                <c:pt idx="973">
                  <c:v>1174.6199999999999</c:v>
                </c:pt>
                <c:pt idx="974">
                  <c:v>1175.4259999999999</c:v>
                </c:pt>
                <c:pt idx="975">
                  <c:v>1176.2070000000001</c:v>
                </c:pt>
                <c:pt idx="976">
                  <c:v>1177.0160000000001</c:v>
                </c:pt>
                <c:pt idx="977">
                  <c:v>1177.817</c:v>
                </c:pt>
                <c:pt idx="978">
                  <c:v>1178.5989999999999</c:v>
                </c:pt>
                <c:pt idx="979">
                  <c:v>1179.3910000000001</c:v>
                </c:pt>
                <c:pt idx="980">
                  <c:v>1180.1880000000001</c:v>
                </c:pt>
                <c:pt idx="981">
                  <c:v>1180.9829999999999</c:v>
                </c:pt>
                <c:pt idx="982">
                  <c:v>1181.7660000000001</c:v>
                </c:pt>
                <c:pt idx="983">
                  <c:v>1182.5730000000001</c:v>
                </c:pt>
                <c:pt idx="984">
                  <c:v>1183.357</c:v>
                </c:pt>
                <c:pt idx="985">
                  <c:v>1184.165</c:v>
                </c:pt>
                <c:pt idx="986">
                  <c:v>1184.9559999999999</c:v>
                </c:pt>
                <c:pt idx="987">
                  <c:v>1185.739</c:v>
                </c:pt>
                <c:pt idx="988">
                  <c:v>1186.546</c:v>
                </c:pt>
                <c:pt idx="989">
                  <c:v>1187.33</c:v>
                </c:pt>
                <c:pt idx="990">
                  <c:v>1188.135</c:v>
                </c:pt>
                <c:pt idx="991">
                  <c:v>1188.913</c:v>
                </c:pt>
                <c:pt idx="992">
                  <c:v>1189.7159999999999</c:v>
                </c:pt>
                <c:pt idx="993">
                  <c:v>1190.528</c:v>
                </c:pt>
                <c:pt idx="994">
                  <c:v>1191.287</c:v>
                </c:pt>
                <c:pt idx="995">
                  <c:v>1192.1110000000001</c:v>
                </c:pt>
                <c:pt idx="996">
                  <c:v>1192.9000000000001</c:v>
                </c:pt>
                <c:pt idx="997">
                  <c:v>1193.7</c:v>
                </c:pt>
                <c:pt idx="998">
                  <c:v>1194.4960000000001</c:v>
                </c:pt>
                <c:pt idx="999">
                  <c:v>1195.2940000000001</c:v>
                </c:pt>
                <c:pt idx="1000">
                  <c:v>1196.067</c:v>
                </c:pt>
                <c:pt idx="1001">
                  <c:v>1196.8820000000001</c:v>
                </c:pt>
                <c:pt idx="1002">
                  <c:v>1197.6659999999999</c:v>
                </c:pt>
                <c:pt idx="1003">
                  <c:v>1198.4490000000001</c:v>
                </c:pt>
                <c:pt idx="1004">
                  <c:v>1199.229</c:v>
                </c:pt>
                <c:pt idx="1005">
                  <c:v>1200.0350000000001</c:v>
                </c:pt>
                <c:pt idx="1006">
                  <c:v>1200.819</c:v>
                </c:pt>
                <c:pt idx="1007">
                  <c:v>1201.6099999999999</c:v>
                </c:pt>
                <c:pt idx="1008">
                  <c:v>1202.414</c:v>
                </c:pt>
                <c:pt idx="1009">
                  <c:v>1203.212</c:v>
                </c:pt>
                <c:pt idx="1010">
                  <c:v>1204</c:v>
                </c:pt>
                <c:pt idx="1011">
                  <c:v>1204.7940000000001</c:v>
                </c:pt>
                <c:pt idx="1012">
                  <c:v>1205.576</c:v>
                </c:pt>
                <c:pt idx="1013">
                  <c:v>1206.367</c:v>
                </c:pt>
                <c:pt idx="1014">
                  <c:v>1207.1500000000001</c:v>
                </c:pt>
                <c:pt idx="1015">
                  <c:v>1207.9559999999999</c:v>
                </c:pt>
                <c:pt idx="1016">
                  <c:v>1208.742</c:v>
                </c:pt>
                <c:pt idx="1017">
                  <c:v>1209.5319999999999</c:v>
                </c:pt>
                <c:pt idx="1018">
                  <c:v>1210.3230000000001</c:v>
                </c:pt>
                <c:pt idx="1019">
                  <c:v>1211.124</c:v>
                </c:pt>
                <c:pt idx="1020">
                  <c:v>1211.924</c:v>
                </c:pt>
                <c:pt idx="1021">
                  <c:v>1212.694</c:v>
                </c:pt>
                <c:pt idx="1022">
                  <c:v>1213.5070000000001</c:v>
                </c:pt>
                <c:pt idx="1023">
                  <c:v>1214.2929999999999</c:v>
                </c:pt>
                <c:pt idx="1024">
                  <c:v>1215.0719999999999</c:v>
                </c:pt>
                <c:pt idx="1025">
                  <c:v>1215.883</c:v>
                </c:pt>
                <c:pt idx="1026">
                  <c:v>1216.6579999999999</c:v>
                </c:pt>
                <c:pt idx="1027">
                  <c:v>1217.461</c:v>
                </c:pt>
                <c:pt idx="1028">
                  <c:v>1218.2570000000001</c:v>
                </c:pt>
                <c:pt idx="1029">
                  <c:v>1219.057</c:v>
                </c:pt>
                <c:pt idx="1030">
                  <c:v>1219.8440000000001</c:v>
                </c:pt>
                <c:pt idx="1031">
                  <c:v>1220.655</c:v>
                </c:pt>
                <c:pt idx="1032">
                  <c:v>1221.451</c:v>
                </c:pt>
                <c:pt idx="1033">
                  <c:v>1222.239</c:v>
                </c:pt>
                <c:pt idx="1034">
                  <c:v>1223.0229999999999</c:v>
                </c:pt>
                <c:pt idx="1035">
                  <c:v>1223.838</c:v>
                </c:pt>
                <c:pt idx="1036">
                  <c:v>1224.624</c:v>
                </c:pt>
                <c:pt idx="1037">
                  <c:v>1225.4110000000001</c:v>
                </c:pt>
                <c:pt idx="1038">
                  <c:v>1226.202</c:v>
                </c:pt>
                <c:pt idx="1039">
                  <c:v>1226.998</c:v>
                </c:pt>
                <c:pt idx="1040">
                  <c:v>1227.7909999999999</c:v>
                </c:pt>
                <c:pt idx="1041">
                  <c:v>1228.6030000000001</c:v>
                </c:pt>
                <c:pt idx="1042">
                  <c:v>1229.386</c:v>
                </c:pt>
                <c:pt idx="1043">
                  <c:v>1230.182</c:v>
                </c:pt>
                <c:pt idx="1044">
                  <c:v>1230.9680000000001</c:v>
                </c:pt>
                <c:pt idx="1045">
                  <c:v>1231.7539999999999</c:v>
                </c:pt>
                <c:pt idx="1046">
                  <c:v>1232.54</c:v>
                </c:pt>
                <c:pt idx="1047">
                  <c:v>1233.335</c:v>
                </c:pt>
                <c:pt idx="1048">
                  <c:v>1234.1130000000001</c:v>
                </c:pt>
                <c:pt idx="1049">
                  <c:v>1234.93</c:v>
                </c:pt>
                <c:pt idx="1050">
                  <c:v>1235.713</c:v>
                </c:pt>
                <c:pt idx="1051">
                  <c:v>1236.508</c:v>
                </c:pt>
                <c:pt idx="1052">
                  <c:v>1237.299</c:v>
                </c:pt>
                <c:pt idx="1053">
                  <c:v>1238.096</c:v>
                </c:pt>
                <c:pt idx="1054">
                  <c:v>1238.8900000000001</c:v>
                </c:pt>
                <c:pt idx="1055">
                  <c:v>1239.662</c:v>
                </c:pt>
                <c:pt idx="1056">
                  <c:v>1240.4639999999999</c:v>
                </c:pt>
                <c:pt idx="1057">
                  <c:v>1241.26</c:v>
                </c:pt>
                <c:pt idx="1058">
                  <c:v>1242.0440000000001</c:v>
                </c:pt>
                <c:pt idx="1059">
                  <c:v>1242.848</c:v>
                </c:pt>
                <c:pt idx="1060">
                  <c:v>1243.624</c:v>
                </c:pt>
                <c:pt idx="1061">
                  <c:v>1244.4110000000001</c:v>
                </c:pt>
                <c:pt idx="1062">
                  <c:v>1245.1990000000001</c:v>
                </c:pt>
                <c:pt idx="1063">
                  <c:v>1246.019</c:v>
                </c:pt>
                <c:pt idx="1064">
                  <c:v>1246.7860000000001</c:v>
                </c:pt>
                <c:pt idx="1065">
                  <c:v>1247.5899999999999</c:v>
                </c:pt>
                <c:pt idx="1066">
                  <c:v>1248.3869999999999</c:v>
                </c:pt>
                <c:pt idx="1067">
                  <c:v>1249.163</c:v>
                </c:pt>
                <c:pt idx="1068">
                  <c:v>1249.934</c:v>
                </c:pt>
                <c:pt idx="1069">
                  <c:v>1250.739</c:v>
                </c:pt>
                <c:pt idx="1070">
                  <c:v>1251.529</c:v>
                </c:pt>
                <c:pt idx="1071">
                  <c:v>1252.319</c:v>
                </c:pt>
                <c:pt idx="1072">
                  <c:v>1253.126</c:v>
                </c:pt>
                <c:pt idx="1073">
                  <c:v>1253.921</c:v>
                </c:pt>
                <c:pt idx="1074">
                  <c:v>1254.7149999999999</c:v>
                </c:pt>
                <c:pt idx="1075">
                  <c:v>1255.5129999999999</c:v>
                </c:pt>
                <c:pt idx="1076">
                  <c:v>1256.31</c:v>
                </c:pt>
                <c:pt idx="1077">
                  <c:v>1257.0899999999999</c:v>
                </c:pt>
                <c:pt idx="1078">
                  <c:v>1257.8699999999999</c:v>
                </c:pt>
                <c:pt idx="1079">
                  <c:v>1258.6780000000001</c:v>
                </c:pt>
                <c:pt idx="1080">
                  <c:v>1259.443</c:v>
                </c:pt>
                <c:pt idx="1081">
                  <c:v>1260.2560000000001</c:v>
                </c:pt>
                <c:pt idx="1082">
                  <c:v>1261.0440000000001</c:v>
                </c:pt>
                <c:pt idx="1083">
                  <c:v>1261.8399999999999</c:v>
                </c:pt>
                <c:pt idx="1084">
                  <c:v>1262.654</c:v>
                </c:pt>
                <c:pt idx="1085">
                  <c:v>1263.443</c:v>
                </c:pt>
                <c:pt idx="1086">
                  <c:v>1264.2329999999999</c:v>
                </c:pt>
                <c:pt idx="1087">
                  <c:v>1265.0250000000001</c:v>
                </c:pt>
                <c:pt idx="1088">
                  <c:v>1265.82</c:v>
                </c:pt>
                <c:pt idx="1089">
                  <c:v>1266.606</c:v>
                </c:pt>
                <c:pt idx="1090">
                  <c:v>1267.385</c:v>
                </c:pt>
                <c:pt idx="1091">
                  <c:v>1268.183</c:v>
                </c:pt>
                <c:pt idx="1092">
                  <c:v>1268.9770000000001</c:v>
                </c:pt>
                <c:pt idx="1093">
                  <c:v>1269.7750000000001</c:v>
                </c:pt>
                <c:pt idx="1094">
                  <c:v>1270.566</c:v>
                </c:pt>
                <c:pt idx="1095">
                  <c:v>1271.3510000000001</c:v>
                </c:pt>
                <c:pt idx="1096">
                  <c:v>1272.1410000000001</c:v>
                </c:pt>
                <c:pt idx="1097">
                  <c:v>1272.9380000000001</c:v>
                </c:pt>
                <c:pt idx="1098">
                  <c:v>1273.7370000000001</c:v>
                </c:pt>
                <c:pt idx="1099">
                  <c:v>1274.527</c:v>
                </c:pt>
                <c:pt idx="1100">
                  <c:v>1275.337</c:v>
                </c:pt>
                <c:pt idx="1101">
                  <c:v>1276.1079999999999</c:v>
                </c:pt>
                <c:pt idx="1102">
                  <c:v>1276.874</c:v>
                </c:pt>
                <c:pt idx="1103">
                  <c:v>1277.6679999999999</c:v>
                </c:pt>
                <c:pt idx="1104">
                  <c:v>1278.4639999999999</c:v>
                </c:pt>
                <c:pt idx="1105">
                  <c:v>1279.2639999999999</c:v>
                </c:pt>
                <c:pt idx="1106">
                  <c:v>1280.07</c:v>
                </c:pt>
                <c:pt idx="1107">
                  <c:v>1280.8430000000001</c:v>
                </c:pt>
                <c:pt idx="1108">
                  <c:v>1281.654</c:v>
                </c:pt>
                <c:pt idx="1109">
                  <c:v>1282.4179999999999</c:v>
                </c:pt>
                <c:pt idx="1110">
                  <c:v>1283.222</c:v>
                </c:pt>
                <c:pt idx="1111">
                  <c:v>1284.002</c:v>
                </c:pt>
                <c:pt idx="1112">
                  <c:v>1284.779</c:v>
                </c:pt>
                <c:pt idx="1113">
                  <c:v>1285.579</c:v>
                </c:pt>
                <c:pt idx="1114">
                  <c:v>1286.3630000000001</c:v>
                </c:pt>
                <c:pt idx="1115">
                  <c:v>1287.1510000000001</c:v>
                </c:pt>
                <c:pt idx="1116">
                  <c:v>1287.9639999999999</c:v>
                </c:pt>
                <c:pt idx="1117">
                  <c:v>1288.751</c:v>
                </c:pt>
                <c:pt idx="1118">
                  <c:v>1289.557</c:v>
                </c:pt>
                <c:pt idx="1119">
                  <c:v>1290.335</c:v>
                </c:pt>
                <c:pt idx="1120">
                  <c:v>1291.1400000000001</c:v>
                </c:pt>
                <c:pt idx="1121">
                  <c:v>1291.9359999999999</c:v>
                </c:pt>
                <c:pt idx="1122">
                  <c:v>1292.731</c:v>
                </c:pt>
                <c:pt idx="1123">
                  <c:v>1293.5260000000001</c:v>
                </c:pt>
                <c:pt idx="1124">
                  <c:v>1294.3109999999999</c:v>
                </c:pt>
                <c:pt idx="1125">
                  <c:v>1295.095</c:v>
                </c:pt>
                <c:pt idx="1126">
                  <c:v>1295.9159999999999</c:v>
                </c:pt>
                <c:pt idx="1127">
                  <c:v>1296.7090000000001</c:v>
                </c:pt>
                <c:pt idx="1128">
                  <c:v>1297.4949999999999</c:v>
                </c:pt>
                <c:pt idx="1129">
                  <c:v>1298.2840000000001</c:v>
                </c:pt>
                <c:pt idx="1130">
                  <c:v>1299.0820000000001</c:v>
                </c:pt>
                <c:pt idx="1131">
                  <c:v>1299.8689999999999</c:v>
                </c:pt>
                <c:pt idx="1132">
                  <c:v>1300.672</c:v>
                </c:pt>
                <c:pt idx="1133">
                  <c:v>1301.4580000000001</c:v>
                </c:pt>
                <c:pt idx="1134">
                  <c:v>1302.2439999999999</c:v>
                </c:pt>
                <c:pt idx="1135">
                  <c:v>1303.048</c:v>
                </c:pt>
                <c:pt idx="1136">
                  <c:v>1303.826</c:v>
                </c:pt>
                <c:pt idx="1137">
                  <c:v>1304.607</c:v>
                </c:pt>
                <c:pt idx="1138">
                  <c:v>1305.4100000000001</c:v>
                </c:pt>
                <c:pt idx="1139">
                  <c:v>1306.1969999999999</c:v>
                </c:pt>
                <c:pt idx="1140">
                  <c:v>1307.001</c:v>
                </c:pt>
                <c:pt idx="1141">
                  <c:v>1307.7840000000001</c:v>
                </c:pt>
                <c:pt idx="1142">
                  <c:v>1308.579</c:v>
                </c:pt>
                <c:pt idx="1143">
                  <c:v>1309.3599999999999</c:v>
                </c:pt>
                <c:pt idx="1144">
                  <c:v>1310.1559999999999</c:v>
                </c:pt>
                <c:pt idx="1145">
                  <c:v>1310.9269999999999</c:v>
                </c:pt>
                <c:pt idx="1146">
                  <c:v>1311.7090000000001</c:v>
                </c:pt>
                <c:pt idx="1147">
                  <c:v>1312.508</c:v>
                </c:pt>
                <c:pt idx="1148">
                  <c:v>1313.3209999999999</c:v>
                </c:pt>
                <c:pt idx="1149">
                  <c:v>1314.1020000000001</c:v>
                </c:pt>
                <c:pt idx="1150">
                  <c:v>1314.9010000000001</c:v>
                </c:pt>
                <c:pt idx="1151">
                  <c:v>1315.693</c:v>
                </c:pt>
                <c:pt idx="1152">
                  <c:v>1316.4749999999999</c:v>
                </c:pt>
                <c:pt idx="1153">
                  <c:v>1317.2550000000001</c:v>
                </c:pt>
                <c:pt idx="1154">
                  <c:v>1318.048</c:v>
                </c:pt>
                <c:pt idx="1155">
                  <c:v>1318.85</c:v>
                </c:pt>
                <c:pt idx="1156">
                  <c:v>1319.6420000000001</c:v>
                </c:pt>
                <c:pt idx="1157">
                  <c:v>1320.4549999999999</c:v>
                </c:pt>
                <c:pt idx="1158">
                  <c:v>1321.2339999999999</c:v>
                </c:pt>
                <c:pt idx="1159">
                  <c:v>1322.001</c:v>
                </c:pt>
                <c:pt idx="1160">
                  <c:v>1322.818</c:v>
                </c:pt>
                <c:pt idx="1161">
                  <c:v>1323.597</c:v>
                </c:pt>
                <c:pt idx="1162">
                  <c:v>1324.385</c:v>
                </c:pt>
                <c:pt idx="1163">
                  <c:v>1325.175</c:v>
                </c:pt>
                <c:pt idx="1164">
                  <c:v>1325.971</c:v>
                </c:pt>
                <c:pt idx="1165">
                  <c:v>1326.7760000000001</c:v>
                </c:pt>
                <c:pt idx="1166">
                  <c:v>1327.5519999999999</c:v>
                </c:pt>
                <c:pt idx="1167">
                  <c:v>1328.3520000000001</c:v>
                </c:pt>
                <c:pt idx="1168">
                  <c:v>1329.124</c:v>
                </c:pt>
                <c:pt idx="1169">
                  <c:v>1329.93</c:v>
                </c:pt>
                <c:pt idx="1170">
                  <c:v>1330.732</c:v>
                </c:pt>
                <c:pt idx="1171">
                  <c:v>1331.509</c:v>
                </c:pt>
                <c:pt idx="1172">
                  <c:v>1332.3130000000001</c:v>
                </c:pt>
                <c:pt idx="1173">
                  <c:v>1333.115</c:v>
                </c:pt>
                <c:pt idx="1174">
                  <c:v>1333.905</c:v>
                </c:pt>
                <c:pt idx="1175">
                  <c:v>1334.71</c:v>
                </c:pt>
                <c:pt idx="1176">
                  <c:v>1335.4880000000001</c:v>
                </c:pt>
                <c:pt idx="1177">
                  <c:v>1336.2809999999999</c:v>
                </c:pt>
                <c:pt idx="1178">
                  <c:v>1337.077</c:v>
                </c:pt>
                <c:pt idx="1179">
                  <c:v>1337.8720000000001</c:v>
                </c:pt>
                <c:pt idx="1180">
                  <c:v>1338.653</c:v>
                </c:pt>
                <c:pt idx="1181">
                  <c:v>1339.4570000000001</c:v>
                </c:pt>
                <c:pt idx="1182">
                  <c:v>1340.25</c:v>
                </c:pt>
                <c:pt idx="1183">
                  <c:v>1341.048</c:v>
                </c:pt>
                <c:pt idx="1184">
                  <c:v>1341.837</c:v>
                </c:pt>
                <c:pt idx="1185">
                  <c:v>1342.6210000000001</c:v>
                </c:pt>
                <c:pt idx="1186">
                  <c:v>1343.4090000000001</c:v>
                </c:pt>
                <c:pt idx="1187">
                  <c:v>1344.183</c:v>
                </c:pt>
                <c:pt idx="1188">
                  <c:v>1344.9780000000001</c:v>
                </c:pt>
                <c:pt idx="1189">
                  <c:v>1345.779</c:v>
                </c:pt>
                <c:pt idx="1190">
                  <c:v>1346.578</c:v>
                </c:pt>
                <c:pt idx="1191">
                  <c:v>1347.3979999999999</c:v>
                </c:pt>
                <c:pt idx="1192">
                  <c:v>1348.1759999999999</c:v>
                </c:pt>
                <c:pt idx="1193">
                  <c:v>1348.925</c:v>
                </c:pt>
                <c:pt idx="1194">
                  <c:v>1349.741</c:v>
                </c:pt>
                <c:pt idx="1195">
                  <c:v>1350.519</c:v>
                </c:pt>
                <c:pt idx="1196">
                  <c:v>1351.3209999999999</c:v>
                </c:pt>
                <c:pt idx="1197">
                  <c:v>1352.104</c:v>
                </c:pt>
                <c:pt idx="1198">
                  <c:v>1352.902</c:v>
                </c:pt>
                <c:pt idx="1199">
                  <c:v>1353.7090000000001</c:v>
                </c:pt>
                <c:pt idx="1200">
                  <c:v>1354.482</c:v>
                </c:pt>
                <c:pt idx="1201">
                  <c:v>1355.2660000000001</c:v>
                </c:pt>
                <c:pt idx="1202">
                  <c:v>1356.057</c:v>
                </c:pt>
                <c:pt idx="1203">
                  <c:v>1356.846</c:v>
                </c:pt>
                <c:pt idx="1204">
                  <c:v>1357.65</c:v>
                </c:pt>
                <c:pt idx="1205">
                  <c:v>1358.4259999999999</c:v>
                </c:pt>
                <c:pt idx="1206">
                  <c:v>1359.221</c:v>
                </c:pt>
                <c:pt idx="1207">
                  <c:v>1360.0129999999999</c:v>
                </c:pt>
                <c:pt idx="1208">
                  <c:v>1360.8240000000001</c:v>
                </c:pt>
                <c:pt idx="1209">
                  <c:v>1361.614</c:v>
                </c:pt>
                <c:pt idx="1210">
                  <c:v>1362.3910000000001</c:v>
                </c:pt>
                <c:pt idx="1211">
                  <c:v>1363.182</c:v>
                </c:pt>
                <c:pt idx="1212">
                  <c:v>1363.981</c:v>
                </c:pt>
                <c:pt idx="1213">
                  <c:v>1364.7950000000001</c:v>
                </c:pt>
                <c:pt idx="1214">
                  <c:v>1365.5830000000001</c:v>
                </c:pt>
                <c:pt idx="1215">
                  <c:v>1366.376</c:v>
                </c:pt>
                <c:pt idx="1216">
                  <c:v>1367.152</c:v>
                </c:pt>
                <c:pt idx="1217">
                  <c:v>1367.963</c:v>
                </c:pt>
                <c:pt idx="1218">
                  <c:v>1368.7660000000001</c:v>
                </c:pt>
                <c:pt idx="1219">
                  <c:v>1369.5450000000001</c:v>
                </c:pt>
                <c:pt idx="1220">
                  <c:v>1370.3240000000001</c:v>
                </c:pt>
                <c:pt idx="1221">
                  <c:v>1371.126</c:v>
                </c:pt>
                <c:pt idx="1222">
                  <c:v>1371.9159999999999</c:v>
                </c:pt>
                <c:pt idx="1223">
                  <c:v>1372.7180000000001</c:v>
                </c:pt>
                <c:pt idx="1224">
                  <c:v>1373.5309999999999</c:v>
                </c:pt>
                <c:pt idx="1225">
                  <c:v>1374.327</c:v>
                </c:pt>
                <c:pt idx="1226">
                  <c:v>1375.107</c:v>
                </c:pt>
                <c:pt idx="1227">
                  <c:v>1375.8789999999999</c:v>
                </c:pt>
                <c:pt idx="1228">
                  <c:v>1376.6669999999999</c:v>
                </c:pt>
                <c:pt idx="1229">
                  <c:v>1377.4680000000001</c:v>
                </c:pt>
                <c:pt idx="1230">
                  <c:v>1378.25</c:v>
                </c:pt>
                <c:pt idx="1231">
                  <c:v>1379.048</c:v>
                </c:pt>
                <c:pt idx="1232">
                  <c:v>1379.856</c:v>
                </c:pt>
                <c:pt idx="1233">
                  <c:v>1380.66</c:v>
                </c:pt>
                <c:pt idx="1234">
                  <c:v>1381.434</c:v>
                </c:pt>
                <c:pt idx="1235">
                  <c:v>1382.2239999999999</c:v>
                </c:pt>
                <c:pt idx="1236">
                  <c:v>1383.008</c:v>
                </c:pt>
                <c:pt idx="1237">
                  <c:v>1383.7940000000001</c:v>
                </c:pt>
                <c:pt idx="1238">
                  <c:v>1384.595</c:v>
                </c:pt>
                <c:pt idx="1239">
                  <c:v>1385.384</c:v>
                </c:pt>
                <c:pt idx="1240">
                  <c:v>1386.1790000000001</c:v>
                </c:pt>
                <c:pt idx="1241">
                  <c:v>1386.962</c:v>
                </c:pt>
                <c:pt idx="1242">
                  <c:v>1387.778</c:v>
                </c:pt>
                <c:pt idx="1243">
                  <c:v>1388.5550000000001</c:v>
                </c:pt>
                <c:pt idx="1244">
                  <c:v>1389.335</c:v>
                </c:pt>
                <c:pt idx="1245">
                  <c:v>1390.134</c:v>
                </c:pt>
                <c:pt idx="1246">
                  <c:v>1390.933</c:v>
                </c:pt>
                <c:pt idx="1247">
                  <c:v>1391.739</c:v>
                </c:pt>
                <c:pt idx="1248">
                  <c:v>1392.546</c:v>
                </c:pt>
                <c:pt idx="1249">
                  <c:v>1393.3230000000001</c:v>
                </c:pt>
                <c:pt idx="1250">
                  <c:v>1394.088</c:v>
                </c:pt>
                <c:pt idx="1251">
                  <c:v>1394.895</c:v>
                </c:pt>
                <c:pt idx="1252">
                  <c:v>1395.684</c:v>
                </c:pt>
                <c:pt idx="1253">
                  <c:v>1396.4780000000001</c:v>
                </c:pt>
                <c:pt idx="1254">
                  <c:v>1397.2660000000001</c:v>
                </c:pt>
                <c:pt idx="1255">
                  <c:v>1398.0719999999999</c:v>
                </c:pt>
                <c:pt idx="1256">
                  <c:v>1398.8779999999999</c:v>
                </c:pt>
                <c:pt idx="1257">
                  <c:v>1399.6659999999999</c:v>
                </c:pt>
                <c:pt idx="1258">
                  <c:v>1400.471</c:v>
                </c:pt>
                <c:pt idx="1259">
                  <c:v>1401.2470000000001</c:v>
                </c:pt>
                <c:pt idx="1260">
                  <c:v>1402.037</c:v>
                </c:pt>
                <c:pt idx="1261">
                  <c:v>1402.8330000000001</c:v>
                </c:pt>
                <c:pt idx="1262">
                  <c:v>1403.625</c:v>
                </c:pt>
                <c:pt idx="1263">
                  <c:v>1404.413</c:v>
                </c:pt>
                <c:pt idx="1264">
                  <c:v>1405.22</c:v>
                </c:pt>
                <c:pt idx="1265">
                  <c:v>1406.019</c:v>
                </c:pt>
                <c:pt idx="1266">
                  <c:v>1406.819</c:v>
                </c:pt>
                <c:pt idx="1267">
                  <c:v>1407.6389999999999</c:v>
                </c:pt>
                <c:pt idx="1268">
                  <c:v>1408.4069999999999</c:v>
                </c:pt>
                <c:pt idx="1269">
                  <c:v>1409.1959999999999</c:v>
                </c:pt>
                <c:pt idx="1270">
                  <c:v>1409.99</c:v>
                </c:pt>
                <c:pt idx="1271">
                  <c:v>1410.777</c:v>
                </c:pt>
                <c:pt idx="1272">
                  <c:v>1411.586</c:v>
                </c:pt>
                <c:pt idx="1273">
                  <c:v>1412.365</c:v>
                </c:pt>
                <c:pt idx="1274">
                  <c:v>1413.162</c:v>
                </c:pt>
                <c:pt idx="1275">
                  <c:v>1413.9639999999999</c:v>
                </c:pt>
                <c:pt idx="1276">
                  <c:v>1414.7629999999999</c:v>
                </c:pt>
                <c:pt idx="1277">
                  <c:v>1415.5640000000001</c:v>
                </c:pt>
                <c:pt idx="1278">
                  <c:v>1416.3320000000001</c:v>
                </c:pt>
                <c:pt idx="1279">
                  <c:v>1417.1220000000001</c:v>
                </c:pt>
                <c:pt idx="1280">
                  <c:v>1417.9280000000001</c:v>
                </c:pt>
                <c:pt idx="1281">
                  <c:v>1418.7270000000001</c:v>
                </c:pt>
                <c:pt idx="1282">
                  <c:v>1419.5309999999999</c:v>
                </c:pt>
                <c:pt idx="1283">
                  <c:v>1420.307</c:v>
                </c:pt>
                <c:pt idx="1284">
                  <c:v>1421.075</c:v>
                </c:pt>
                <c:pt idx="1285">
                  <c:v>1421.8869999999999</c:v>
                </c:pt>
                <c:pt idx="1286">
                  <c:v>1422.673</c:v>
                </c:pt>
                <c:pt idx="1287">
                  <c:v>1423.452</c:v>
                </c:pt>
                <c:pt idx="1288">
                  <c:v>1424.252</c:v>
                </c:pt>
                <c:pt idx="1289">
                  <c:v>1425.046</c:v>
                </c:pt>
                <c:pt idx="1290">
                  <c:v>1425.848</c:v>
                </c:pt>
                <c:pt idx="1291">
                  <c:v>1426.6379999999999</c:v>
                </c:pt>
                <c:pt idx="1292">
                  <c:v>1427.4259999999999</c:v>
                </c:pt>
                <c:pt idx="1293">
                  <c:v>1428.204</c:v>
                </c:pt>
                <c:pt idx="1294">
                  <c:v>1428.9929999999999</c:v>
                </c:pt>
                <c:pt idx="1295">
                  <c:v>1429.778</c:v>
                </c:pt>
                <c:pt idx="1296">
                  <c:v>1430.558</c:v>
                </c:pt>
                <c:pt idx="1297">
                  <c:v>1431.347</c:v>
                </c:pt>
                <c:pt idx="1298">
                  <c:v>1432.15</c:v>
                </c:pt>
                <c:pt idx="1299">
                  <c:v>1432.971</c:v>
                </c:pt>
                <c:pt idx="1300">
                  <c:v>1433.7470000000001</c:v>
                </c:pt>
                <c:pt idx="1301">
                  <c:v>1434.549</c:v>
                </c:pt>
                <c:pt idx="1302">
                  <c:v>1435.326</c:v>
                </c:pt>
                <c:pt idx="1303">
                  <c:v>1436.1110000000001</c:v>
                </c:pt>
                <c:pt idx="1304">
                  <c:v>1436.92</c:v>
                </c:pt>
                <c:pt idx="1305">
                  <c:v>1437.6990000000001</c:v>
                </c:pt>
                <c:pt idx="1306">
                  <c:v>1438.5129999999999</c:v>
                </c:pt>
                <c:pt idx="1307">
                  <c:v>1439.3</c:v>
                </c:pt>
                <c:pt idx="1308">
                  <c:v>1440.0930000000001</c:v>
                </c:pt>
                <c:pt idx="1309">
                  <c:v>1440.902</c:v>
                </c:pt>
                <c:pt idx="1310">
                  <c:v>1441.69</c:v>
                </c:pt>
                <c:pt idx="1311">
                  <c:v>1442.4760000000001</c:v>
                </c:pt>
                <c:pt idx="1312">
                  <c:v>1443.2550000000001</c:v>
                </c:pt>
                <c:pt idx="1313">
                  <c:v>1444.056</c:v>
                </c:pt>
                <c:pt idx="1314">
                  <c:v>1444.8630000000001</c:v>
                </c:pt>
                <c:pt idx="1315">
                  <c:v>1445.6610000000001</c:v>
                </c:pt>
                <c:pt idx="1316">
                  <c:v>1446.4580000000001</c:v>
                </c:pt>
                <c:pt idx="1317">
                  <c:v>1447.2380000000001</c:v>
                </c:pt>
                <c:pt idx="1318">
                  <c:v>1448.0039999999999</c:v>
                </c:pt>
                <c:pt idx="1319">
                  <c:v>1448.807</c:v>
                </c:pt>
                <c:pt idx="1320">
                  <c:v>1449.6120000000001</c:v>
                </c:pt>
                <c:pt idx="1321">
                  <c:v>1450.3920000000001</c:v>
                </c:pt>
                <c:pt idx="1322">
                  <c:v>1451.1959999999999</c:v>
                </c:pt>
                <c:pt idx="1323">
                  <c:v>1451.99</c:v>
                </c:pt>
                <c:pt idx="1324">
                  <c:v>1452.79</c:v>
                </c:pt>
                <c:pt idx="1325">
                  <c:v>1453.56</c:v>
                </c:pt>
                <c:pt idx="1326">
                  <c:v>1454.357</c:v>
                </c:pt>
                <c:pt idx="1327">
                  <c:v>1455.126</c:v>
                </c:pt>
                <c:pt idx="1328">
                  <c:v>1455.922</c:v>
                </c:pt>
                <c:pt idx="1329">
                  <c:v>1456.73</c:v>
                </c:pt>
                <c:pt idx="1330">
                  <c:v>1457.508</c:v>
                </c:pt>
                <c:pt idx="1331">
                  <c:v>1458.319</c:v>
                </c:pt>
                <c:pt idx="1332">
                  <c:v>1459.1130000000001</c:v>
                </c:pt>
                <c:pt idx="1333">
                  <c:v>1459.9079999999999</c:v>
                </c:pt>
                <c:pt idx="1334">
                  <c:v>1460.6990000000001</c:v>
                </c:pt>
                <c:pt idx="1335">
                  <c:v>1461.4670000000001</c:v>
                </c:pt>
                <c:pt idx="1336">
                  <c:v>1462.2719999999999</c:v>
                </c:pt>
                <c:pt idx="1337">
                  <c:v>1463.058</c:v>
                </c:pt>
                <c:pt idx="1338">
                  <c:v>1463.8689999999999</c:v>
                </c:pt>
                <c:pt idx="1339">
                  <c:v>1464.6489999999999</c:v>
                </c:pt>
                <c:pt idx="1340">
                  <c:v>1465.454</c:v>
                </c:pt>
                <c:pt idx="1341">
                  <c:v>1466.232</c:v>
                </c:pt>
                <c:pt idx="1342">
                  <c:v>1467.03</c:v>
                </c:pt>
                <c:pt idx="1343">
                  <c:v>1467.8240000000001</c:v>
                </c:pt>
                <c:pt idx="1344">
                  <c:v>1468.6020000000001</c:v>
                </c:pt>
                <c:pt idx="1345">
                  <c:v>1469.3969999999999</c:v>
                </c:pt>
                <c:pt idx="1346">
                  <c:v>1470.184</c:v>
                </c:pt>
                <c:pt idx="1347">
                  <c:v>1470.98</c:v>
                </c:pt>
                <c:pt idx="1348">
                  <c:v>1471.7840000000001</c:v>
                </c:pt>
                <c:pt idx="1349">
                  <c:v>1472.5820000000001</c:v>
                </c:pt>
                <c:pt idx="1350">
                  <c:v>1473.373</c:v>
                </c:pt>
                <c:pt idx="1351">
                  <c:v>1474.1559999999999</c:v>
                </c:pt>
                <c:pt idx="1352">
                  <c:v>1474.9369999999999</c:v>
                </c:pt>
                <c:pt idx="1353">
                  <c:v>1475.7360000000001</c:v>
                </c:pt>
                <c:pt idx="1354">
                  <c:v>1476.5329999999999</c:v>
                </c:pt>
                <c:pt idx="1355">
                  <c:v>1477.3389999999999</c:v>
                </c:pt>
                <c:pt idx="1356">
                  <c:v>1478.1389999999999</c:v>
                </c:pt>
                <c:pt idx="1357">
                  <c:v>1478.923</c:v>
                </c:pt>
                <c:pt idx="1358">
                  <c:v>1479.7360000000001</c:v>
                </c:pt>
                <c:pt idx="1359">
                  <c:v>1480.5</c:v>
                </c:pt>
                <c:pt idx="1360">
                  <c:v>1481.287</c:v>
                </c:pt>
                <c:pt idx="1361">
                  <c:v>1482.0840000000001</c:v>
                </c:pt>
                <c:pt idx="1362">
                  <c:v>1482.864</c:v>
                </c:pt>
                <c:pt idx="1363">
                  <c:v>1483.682</c:v>
                </c:pt>
                <c:pt idx="1364">
                  <c:v>1484.471</c:v>
                </c:pt>
                <c:pt idx="1365">
                  <c:v>1485.2629999999999</c:v>
                </c:pt>
                <c:pt idx="1366">
                  <c:v>1486.059</c:v>
                </c:pt>
                <c:pt idx="1367">
                  <c:v>1486.8309999999999</c:v>
                </c:pt>
                <c:pt idx="1368">
                  <c:v>1487.6510000000001</c:v>
                </c:pt>
                <c:pt idx="1369">
                  <c:v>1488.4059999999999</c:v>
                </c:pt>
                <c:pt idx="1370">
                  <c:v>1489.193</c:v>
                </c:pt>
                <c:pt idx="1371">
                  <c:v>1489.9960000000001</c:v>
                </c:pt>
                <c:pt idx="1372">
                  <c:v>1490.7940000000001</c:v>
                </c:pt>
                <c:pt idx="1373">
                  <c:v>1491.596</c:v>
                </c:pt>
                <c:pt idx="1374">
                  <c:v>1492.39</c:v>
                </c:pt>
                <c:pt idx="1375">
                  <c:v>1493.164</c:v>
                </c:pt>
                <c:pt idx="1376">
                  <c:v>1493.9659999999999</c:v>
                </c:pt>
                <c:pt idx="1377">
                  <c:v>1494.7570000000001</c:v>
                </c:pt>
                <c:pt idx="1378">
                  <c:v>1495.5329999999999</c:v>
                </c:pt>
                <c:pt idx="1379">
                  <c:v>1496.329</c:v>
                </c:pt>
                <c:pt idx="1380">
                  <c:v>1497.1189999999999</c:v>
                </c:pt>
                <c:pt idx="1381">
                  <c:v>1497.9259999999999</c:v>
                </c:pt>
                <c:pt idx="1382">
                  <c:v>1498.713</c:v>
                </c:pt>
                <c:pt idx="1383">
                  <c:v>1499.4949999999999</c:v>
                </c:pt>
                <c:pt idx="1384">
                  <c:v>1500.296</c:v>
                </c:pt>
                <c:pt idx="1385">
                  <c:v>1501.0820000000001</c:v>
                </c:pt>
                <c:pt idx="1386">
                  <c:v>1501.856</c:v>
                </c:pt>
                <c:pt idx="1387">
                  <c:v>1502.6379999999999</c:v>
                </c:pt>
                <c:pt idx="1388">
                  <c:v>1503.441</c:v>
                </c:pt>
                <c:pt idx="1389">
                  <c:v>1504.232</c:v>
                </c:pt>
                <c:pt idx="1390">
                  <c:v>1505.04</c:v>
                </c:pt>
                <c:pt idx="1391">
                  <c:v>1505.8209999999999</c:v>
                </c:pt>
                <c:pt idx="1392">
                  <c:v>1506.617</c:v>
                </c:pt>
                <c:pt idx="1393">
                  <c:v>1507.4069999999999</c:v>
                </c:pt>
                <c:pt idx="1394">
                  <c:v>1508.1959999999999</c:v>
                </c:pt>
                <c:pt idx="1395">
                  <c:v>1508.9970000000001</c:v>
                </c:pt>
                <c:pt idx="1396">
                  <c:v>1509.7840000000001</c:v>
                </c:pt>
                <c:pt idx="1397">
                  <c:v>1510.5930000000001</c:v>
                </c:pt>
                <c:pt idx="1398">
                  <c:v>1511.4010000000001</c:v>
                </c:pt>
                <c:pt idx="1399">
                  <c:v>1512.172</c:v>
                </c:pt>
                <c:pt idx="1400">
                  <c:v>1512.9739999999999</c:v>
                </c:pt>
                <c:pt idx="1401">
                  <c:v>1513.7560000000001</c:v>
                </c:pt>
                <c:pt idx="1402">
                  <c:v>1514.546</c:v>
                </c:pt>
                <c:pt idx="1403">
                  <c:v>1515.3240000000001</c:v>
                </c:pt>
                <c:pt idx="1404">
                  <c:v>1516.123</c:v>
                </c:pt>
                <c:pt idx="1405">
                  <c:v>1516.9280000000001</c:v>
                </c:pt>
                <c:pt idx="1406">
                  <c:v>1517.7339999999999</c:v>
                </c:pt>
                <c:pt idx="1407">
                  <c:v>1518.5409999999999</c:v>
                </c:pt>
                <c:pt idx="1408">
                  <c:v>1519.319</c:v>
                </c:pt>
                <c:pt idx="1409">
                  <c:v>1520.076</c:v>
                </c:pt>
                <c:pt idx="1410">
                  <c:v>1520.8810000000001</c:v>
                </c:pt>
                <c:pt idx="1411">
                  <c:v>1521.6769999999999</c:v>
                </c:pt>
                <c:pt idx="1412">
                  <c:v>1522.4590000000001</c:v>
                </c:pt>
                <c:pt idx="1413">
                  <c:v>1523.25</c:v>
                </c:pt>
                <c:pt idx="1414">
                  <c:v>1524.0519999999999</c:v>
                </c:pt>
                <c:pt idx="1415">
                  <c:v>1524.8489999999999</c:v>
                </c:pt>
                <c:pt idx="1416">
                  <c:v>1525.64</c:v>
                </c:pt>
                <c:pt idx="1417">
                  <c:v>1526.4169999999999</c:v>
                </c:pt>
                <c:pt idx="1418">
                  <c:v>1527.2</c:v>
                </c:pt>
                <c:pt idx="1419">
                  <c:v>1527.992</c:v>
                </c:pt>
                <c:pt idx="1420">
                  <c:v>1528.7739999999999</c:v>
                </c:pt>
                <c:pt idx="1421">
                  <c:v>1529.56</c:v>
                </c:pt>
                <c:pt idx="1422">
                  <c:v>1530.374</c:v>
                </c:pt>
                <c:pt idx="1423">
                  <c:v>1531.1469999999999</c:v>
                </c:pt>
                <c:pt idx="1424">
                  <c:v>1531.934</c:v>
                </c:pt>
                <c:pt idx="1425">
                  <c:v>1532.7380000000001</c:v>
                </c:pt>
                <c:pt idx="1426">
                  <c:v>1533.5</c:v>
                </c:pt>
                <c:pt idx="1427">
                  <c:v>1534.3050000000001</c:v>
                </c:pt>
                <c:pt idx="1428">
                  <c:v>1535.1089999999999</c:v>
                </c:pt>
                <c:pt idx="1429">
                  <c:v>1535.9090000000001</c:v>
                </c:pt>
                <c:pt idx="1430">
                  <c:v>1536.7</c:v>
                </c:pt>
                <c:pt idx="1431">
                  <c:v>1537.498</c:v>
                </c:pt>
                <c:pt idx="1432">
                  <c:v>1538.2909999999999</c:v>
                </c:pt>
                <c:pt idx="1433">
                  <c:v>1539.0650000000001</c:v>
                </c:pt>
                <c:pt idx="1434">
                  <c:v>1539.8530000000001</c:v>
                </c:pt>
                <c:pt idx="1435">
                  <c:v>1540.645</c:v>
                </c:pt>
                <c:pt idx="1436">
                  <c:v>1541.4369999999999</c:v>
                </c:pt>
                <c:pt idx="1437">
                  <c:v>1542.231</c:v>
                </c:pt>
                <c:pt idx="1438">
                  <c:v>1543.0350000000001</c:v>
                </c:pt>
                <c:pt idx="1439">
                  <c:v>1543.8320000000001</c:v>
                </c:pt>
                <c:pt idx="1440">
                  <c:v>1544.623</c:v>
                </c:pt>
                <c:pt idx="1441">
                  <c:v>1545.441</c:v>
                </c:pt>
                <c:pt idx="1442">
                  <c:v>1546.201</c:v>
                </c:pt>
                <c:pt idx="1443">
                  <c:v>1546.9829999999999</c:v>
                </c:pt>
                <c:pt idx="1444">
                  <c:v>1547.777</c:v>
                </c:pt>
                <c:pt idx="1445">
                  <c:v>1548.59</c:v>
                </c:pt>
                <c:pt idx="1446">
                  <c:v>1549.384</c:v>
                </c:pt>
                <c:pt idx="1447">
                  <c:v>1550.19</c:v>
                </c:pt>
                <c:pt idx="1448">
                  <c:v>1550.97</c:v>
                </c:pt>
                <c:pt idx="1449">
                  <c:v>1551.798</c:v>
                </c:pt>
                <c:pt idx="1450">
                  <c:v>1552.568</c:v>
                </c:pt>
                <c:pt idx="1451">
                  <c:v>1553.3589999999999</c:v>
                </c:pt>
                <c:pt idx="1452">
                  <c:v>1554.1379999999999</c:v>
                </c:pt>
                <c:pt idx="1453">
                  <c:v>1554.94</c:v>
                </c:pt>
                <c:pt idx="1454">
                  <c:v>1555.7439999999999</c:v>
                </c:pt>
                <c:pt idx="1455">
                  <c:v>1556.5340000000001</c:v>
                </c:pt>
                <c:pt idx="1456">
                  <c:v>1557.326</c:v>
                </c:pt>
                <c:pt idx="1457">
                  <c:v>1558.117</c:v>
                </c:pt>
                <c:pt idx="1458">
                  <c:v>1558.905</c:v>
                </c:pt>
                <c:pt idx="1459">
                  <c:v>1559.712</c:v>
                </c:pt>
                <c:pt idx="1460">
                  <c:v>1560.4870000000001</c:v>
                </c:pt>
                <c:pt idx="1461">
                  <c:v>1561.28</c:v>
                </c:pt>
                <c:pt idx="1462">
                  <c:v>1562.0809999999999</c:v>
                </c:pt>
                <c:pt idx="1463">
                  <c:v>1562.876</c:v>
                </c:pt>
                <c:pt idx="1464">
                  <c:v>1563.6690000000001</c:v>
                </c:pt>
                <c:pt idx="1465">
                  <c:v>1564.4590000000001</c:v>
                </c:pt>
                <c:pt idx="1466">
                  <c:v>1565.252</c:v>
                </c:pt>
                <c:pt idx="1467">
                  <c:v>1566.027</c:v>
                </c:pt>
                <c:pt idx="1468">
                  <c:v>1566.8209999999999</c:v>
                </c:pt>
                <c:pt idx="1469">
                  <c:v>1567.614</c:v>
                </c:pt>
                <c:pt idx="1470">
                  <c:v>1568.4190000000001</c:v>
                </c:pt>
                <c:pt idx="1471">
                  <c:v>1569.2090000000001</c:v>
                </c:pt>
                <c:pt idx="1472">
                  <c:v>1570.0050000000001</c:v>
                </c:pt>
                <c:pt idx="1473">
                  <c:v>1570.8050000000001</c:v>
                </c:pt>
                <c:pt idx="1474">
                  <c:v>1571.585</c:v>
                </c:pt>
                <c:pt idx="1475">
                  <c:v>1572.3689999999999</c:v>
                </c:pt>
                <c:pt idx="1476">
                  <c:v>1573.1579999999999</c:v>
                </c:pt>
                <c:pt idx="1477">
                  <c:v>1573.92</c:v>
                </c:pt>
                <c:pt idx="1478">
                  <c:v>1574.7260000000001</c:v>
                </c:pt>
                <c:pt idx="1479">
                  <c:v>1575.547</c:v>
                </c:pt>
                <c:pt idx="1480">
                  <c:v>1576.316</c:v>
                </c:pt>
                <c:pt idx="1481">
                  <c:v>1577.117</c:v>
                </c:pt>
                <c:pt idx="1482">
                  <c:v>1577.9190000000001</c:v>
                </c:pt>
                <c:pt idx="1483">
                  <c:v>1578.7149999999999</c:v>
                </c:pt>
                <c:pt idx="1484">
                  <c:v>1579.5</c:v>
                </c:pt>
                <c:pt idx="1485">
                  <c:v>1580.289</c:v>
                </c:pt>
                <c:pt idx="1486">
                  <c:v>1581.078</c:v>
                </c:pt>
                <c:pt idx="1487">
                  <c:v>1581.865</c:v>
                </c:pt>
                <c:pt idx="1488">
                  <c:v>1582.665</c:v>
                </c:pt>
                <c:pt idx="1489">
                  <c:v>1583.492</c:v>
                </c:pt>
                <c:pt idx="1490">
                  <c:v>1584.2529999999999</c:v>
                </c:pt>
                <c:pt idx="1491">
                  <c:v>1585.0540000000001</c:v>
                </c:pt>
                <c:pt idx="1492">
                  <c:v>1585.8530000000001</c:v>
                </c:pt>
                <c:pt idx="1493">
                  <c:v>1586.6569999999999</c:v>
                </c:pt>
                <c:pt idx="1494">
                  <c:v>1587.4290000000001</c:v>
                </c:pt>
                <c:pt idx="1495">
                  <c:v>1588.2339999999999</c:v>
                </c:pt>
                <c:pt idx="1496">
                  <c:v>1589.0350000000001</c:v>
                </c:pt>
                <c:pt idx="1497">
                  <c:v>1589.847</c:v>
                </c:pt>
                <c:pt idx="1498">
                  <c:v>1590.643</c:v>
                </c:pt>
                <c:pt idx="1499">
                  <c:v>1591.423</c:v>
                </c:pt>
                <c:pt idx="1500">
                  <c:v>1592.1969999999999</c:v>
                </c:pt>
                <c:pt idx="1501">
                  <c:v>1593</c:v>
                </c:pt>
                <c:pt idx="1502">
                  <c:v>1593.8</c:v>
                </c:pt>
                <c:pt idx="1503">
                  <c:v>1594.59</c:v>
                </c:pt>
                <c:pt idx="1504">
                  <c:v>1595.385</c:v>
                </c:pt>
                <c:pt idx="1505">
                  <c:v>1596.1759999999999</c:v>
                </c:pt>
                <c:pt idx="1506">
                  <c:v>1596.9639999999999</c:v>
                </c:pt>
                <c:pt idx="1507">
                  <c:v>1597.749</c:v>
                </c:pt>
                <c:pt idx="1508">
                  <c:v>1598.549</c:v>
                </c:pt>
                <c:pt idx="1509">
                  <c:v>1599.317</c:v>
                </c:pt>
                <c:pt idx="1510">
                  <c:v>1600.115</c:v>
                </c:pt>
                <c:pt idx="1511">
                  <c:v>1600.894</c:v>
                </c:pt>
                <c:pt idx="1512">
                  <c:v>1601.682</c:v>
                </c:pt>
                <c:pt idx="1513">
                  <c:v>1602.4970000000001</c:v>
                </c:pt>
                <c:pt idx="1514">
                  <c:v>1603.2940000000001</c:v>
                </c:pt>
                <c:pt idx="1515">
                  <c:v>1604.078</c:v>
                </c:pt>
                <c:pt idx="1516">
                  <c:v>1604.8779999999999</c:v>
                </c:pt>
                <c:pt idx="1517">
                  <c:v>1605.673</c:v>
                </c:pt>
                <c:pt idx="1518">
                  <c:v>1606.4580000000001</c:v>
                </c:pt>
                <c:pt idx="1519">
                  <c:v>1607.2449999999999</c:v>
                </c:pt>
                <c:pt idx="1520">
                  <c:v>1608.029</c:v>
                </c:pt>
                <c:pt idx="1521">
                  <c:v>1608.8109999999999</c:v>
                </c:pt>
                <c:pt idx="1522">
                  <c:v>1609.62</c:v>
                </c:pt>
                <c:pt idx="1523">
                  <c:v>1610.4380000000001</c:v>
                </c:pt>
                <c:pt idx="1524">
                  <c:v>1610.749</c:v>
                </c:pt>
              </c:numCache>
            </c:numRef>
          </c:xVal>
          <c:yVal>
            <c:numRef>
              <c:f>'Side 2 CD'!$I$31:$I$1555</c:f>
              <c:numCache>
                <c:formatCode>General</c:formatCode>
                <c:ptCount val="1525"/>
                <c:pt idx="0">
                  <c:v>4.1468799999999995</c:v>
                </c:pt>
                <c:pt idx="1">
                  <c:v>4.1676520000000004</c:v>
                </c:pt>
                <c:pt idx="2">
                  <c:v>4.1538079999999997</c:v>
                </c:pt>
                <c:pt idx="3">
                  <c:v>4.1397740000000001</c:v>
                </c:pt>
                <c:pt idx="4">
                  <c:v>4.1351709999999997</c:v>
                </c:pt>
                <c:pt idx="5">
                  <c:v>4.1422319999999999</c:v>
                </c:pt>
                <c:pt idx="6">
                  <c:v>4.1300819999999998</c:v>
                </c:pt>
                <c:pt idx="7">
                  <c:v>4.1127639999999994</c:v>
                </c:pt>
                <c:pt idx="8">
                  <c:v>4.1392539999999993</c:v>
                </c:pt>
                <c:pt idx="9">
                  <c:v>4.1205769999999999</c:v>
                </c:pt>
                <c:pt idx="10">
                  <c:v>4.0716750000000008</c:v>
                </c:pt>
                <c:pt idx="11">
                  <c:v>4.0896159999999995</c:v>
                </c:pt>
                <c:pt idx="12">
                  <c:v>4.1163300000000005</c:v>
                </c:pt>
                <c:pt idx="13">
                  <c:v>4.0579200000000002</c:v>
                </c:pt>
                <c:pt idx="14">
                  <c:v>4.0595499999999998</c:v>
                </c:pt>
                <c:pt idx="15">
                  <c:v>4.1175980000000001</c:v>
                </c:pt>
                <c:pt idx="16">
                  <c:v>4.090368999999999</c:v>
                </c:pt>
                <c:pt idx="17">
                  <c:v>4.0871310000000003</c:v>
                </c:pt>
                <c:pt idx="18">
                  <c:v>4.100581</c:v>
                </c:pt>
                <c:pt idx="19">
                  <c:v>4.0399450000000003</c:v>
                </c:pt>
                <c:pt idx="20">
                  <c:v>4.0123690000000005</c:v>
                </c:pt>
                <c:pt idx="21">
                  <c:v>4.0599600000000002</c:v>
                </c:pt>
                <c:pt idx="22">
                  <c:v>4.0579359999999998</c:v>
                </c:pt>
                <c:pt idx="23">
                  <c:v>4.0104319999999998</c:v>
                </c:pt>
                <c:pt idx="24">
                  <c:v>4.0531509999999997</c:v>
                </c:pt>
                <c:pt idx="25">
                  <c:v>4.062322</c:v>
                </c:pt>
                <c:pt idx="26">
                  <c:v>3.9949059999999998</c:v>
                </c:pt>
                <c:pt idx="27">
                  <c:v>4.0001239999999996</c:v>
                </c:pt>
                <c:pt idx="28">
                  <c:v>4.0500179999999997</c:v>
                </c:pt>
                <c:pt idx="29">
                  <c:v>4.0107250000000008</c:v>
                </c:pt>
                <c:pt idx="30">
                  <c:v>3.9961309999999997</c:v>
                </c:pt>
                <c:pt idx="31">
                  <c:v>4.0568799999999996</c:v>
                </c:pt>
                <c:pt idx="32">
                  <c:v>3.9998620000000003</c:v>
                </c:pt>
                <c:pt idx="33">
                  <c:v>3.9697150000000003</c:v>
                </c:pt>
                <c:pt idx="34">
                  <c:v>4.0069660000000002</c:v>
                </c:pt>
                <c:pt idx="35">
                  <c:v>4.001633</c:v>
                </c:pt>
                <c:pt idx="36">
                  <c:v>3.9617369999999998</c:v>
                </c:pt>
                <c:pt idx="37">
                  <c:v>3.9709839999999996</c:v>
                </c:pt>
                <c:pt idx="38">
                  <c:v>3.9954529999999999</c:v>
                </c:pt>
                <c:pt idx="39">
                  <c:v>3.9726360000000001</c:v>
                </c:pt>
                <c:pt idx="40">
                  <c:v>3.9652570000000003</c:v>
                </c:pt>
                <c:pt idx="41">
                  <c:v>3.975889</c:v>
                </c:pt>
                <c:pt idx="42">
                  <c:v>3.9414069999999999</c:v>
                </c:pt>
                <c:pt idx="43">
                  <c:v>3.9325230000000002</c:v>
                </c:pt>
                <c:pt idx="44">
                  <c:v>3.9457420000000001</c:v>
                </c:pt>
                <c:pt idx="45">
                  <c:v>3.9533050000000003</c:v>
                </c:pt>
                <c:pt idx="46">
                  <c:v>3.9179389999999996</c:v>
                </c:pt>
                <c:pt idx="47">
                  <c:v>3.9331940000000003</c:v>
                </c:pt>
                <c:pt idx="48">
                  <c:v>3.9641530000000005</c:v>
                </c:pt>
                <c:pt idx="49">
                  <c:v>3.9148209999999999</c:v>
                </c:pt>
                <c:pt idx="50">
                  <c:v>3.9160029999999999</c:v>
                </c:pt>
                <c:pt idx="51">
                  <c:v>3.9273509999999998</c:v>
                </c:pt>
                <c:pt idx="52">
                  <c:v>3.9099950000000003</c:v>
                </c:pt>
                <c:pt idx="53">
                  <c:v>3.9170630000000002</c:v>
                </c:pt>
                <c:pt idx="54">
                  <c:v>3.9080509999999999</c:v>
                </c:pt>
                <c:pt idx="55">
                  <c:v>3.9046149999999997</c:v>
                </c:pt>
                <c:pt idx="56">
                  <c:v>3.865488</c:v>
                </c:pt>
                <c:pt idx="57">
                  <c:v>3.9010639999999999</c:v>
                </c:pt>
                <c:pt idx="58">
                  <c:v>3.883343</c:v>
                </c:pt>
                <c:pt idx="59">
                  <c:v>3.8579280000000002</c:v>
                </c:pt>
                <c:pt idx="60">
                  <c:v>3.8626640000000001</c:v>
                </c:pt>
                <c:pt idx="61">
                  <c:v>3.899464</c:v>
                </c:pt>
                <c:pt idx="62">
                  <c:v>3.8657720000000002</c:v>
                </c:pt>
                <c:pt idx="63">
                  <c:v>3.8408050000000005</c:v>
                </c:pt>
                <c:pt idx="64">
                  <c:v>3.8595420000000003</c:v>
                </c:pt>
                <c:pt idx="65">
                  <c:v>3.8460030000000005</c:v>
                </c:pt>
                <c:pt idx="66">
                  <c:v>3.8243749999999994</c:v>
                </c:pt>
                <c:pt idx="67">
                  <c:v>3.8539669999999999</c:v>
                </c:pt>
                <c:pt idx="68">
                  <c:v>3.8370110000000004</c:v>
                </c:pt>
                <c:pt idx="69">
                  <c:v>3.8125710000000002</c:v>
                </c:pt>
                <c:pt idx="70">
                  <c:v>3.8307749999999996</c:v>
                </c:pt>
                <c:pt idx="71">
                  <c:v>3.8247440000000004</c:v>
                </c:pt>
                <c:pt idx="72">
                  <c:v>3.8239439999999996</c:v>
                </c:pt>
                <c:pt idx="73">
                  <c:v>3.8051780000000002</c:v>
                </c:pt>
                <c:pt idx="74">
                  <c:v>3.8217000000000003</c:v>
                </c:pt>
                <c:pt idx="75">
                  <c:v>3.7984529999999999</c:v>
                </c:pt>
                <c:pt idx="76">
                  <c:v>3.7866180000000003</c:v>
                </c:pt>
                <c:pt idx="77">
                  <c:v>3.8264299999999998</c:v>
                </c:pt>
                <c:pt idx="78">
                  <c:v>3.7869720000000004</c:v>
                </c:pt>
                <c:pt idx="79">
                  <c:v>3.7634970000000001</c:v>
                </c:pt>
                <c:pt idx="80">
                  <c:v>3.785256</c:v>
                </c:pt>
                <c:pt idx="81">
                  <c:v>3.7674090000000002</c:v>
                </c:pt>
                <c:pt idx="82">
                  <c:v>3.7596719999999997</c:v>
                </c:pt>
                <c:pt idx="83">
                  <c:v>3.7507570000000006</c:v>
                </c:pt>
                <c:pt idx="84">
                  <c:v>3.7446550000000003</c:v>
                </c:pt>
                <c:pt idx="85">
                  <c:v>3.7307790000000001</c:v>
                </c:pt>
                <c:pt idx="86">
                  <c:v>3.7266630000000003</c:v>
                </c:pt>
                <c:pt idx="87">
                  <c:v>3.7267009999999998</c:v>
                </c:pt>
                <c:pt idx="88">
                  <c:v>3.7367990000000004</c:v>
                </c:pt>
                <c:pt idx="89">
                  <c:v>3.7332739999999998</c:v>
                </c:pt>
                <c:pt idx="90">
                  <c:v>3.7518180000000001</c:v>
                </c:pt>
                <c:pt idx="91">
                  <c:v>3.7350350000000003</c:v>
                </c:pt>
                <c:pt idx="92">
                  <c:v>3.7130550000000002</c:v>
                </c:pt>
                <c:pt idx="93">
                  <c:v>3.7051910000000001</c:v>
                </c:pt>
                <c:pt idx="94">
                  <c:v>3.7230139999999996</c:v>
                </c:pt>
                <c:pt idx="95">
                  <c:v>3.700593</c:v>
                </c:pt>
                <c:pt idx="96">
                  <c:v>3.7085599999999999</c:v>
                </c:pt>
                <c:pt idx="97">
                  <c:v>3.6967080000000005</c:v>
                </c:pt>
                <c:pt idx="98">
                  <c:v>3.6944809999999997</c:v>
                </c:pt>
                <c:pt idx="99">
                  <c:v>3.7047579999999996</c:v>
                </c:pt>
                <c:pt idx="100">
                  <c:v>3.6888159999999997</c:v>
                </c:pt>
                <c:pt idx="101">
                  <c:v>3.6867359999999998</c:v>
                </c:pt>
                <c:pt idx="102">
                  <c:v>3.6680790000000001</c:v>
                </c:pt>
                <c:pt idx="103">
                  <c:v>3.6957440000000004</c:v>
                </c:pt>
                <c:pt idx="104">
                  <c:v>3.6896870000000006</c:v>
                </c:pt>
                <c:pt idx="105">
                  <c:v>3.6966159999999997</c:v>
                </c:pt>
                <c:pt idx="106">
                  <c:v>3.6534180000000003</c:v>
                </c:pt>
                <c:pt idx="107">
                  <c:v>3.6813869999999995</c:v>
                </c:pt>
                <c:pt idx="108">
                  <c:v>3.6641020000000002</c:v>
                </c:pt>
                <c:pt idx="109">
                  <c:v>3.6636470000000001</c:v>
                </c:pt>
                <c:pt idx="110">
                  <c:v>3.6653800000000003</c:v>
                </c:pt>
                <c:pt idx="111">
                  <c:v>3.688574</c:v>
                </c:pt>
                <c:pt idx="112">
                  <c:v>3.6354600000000001</c:v>
                </c:pt>
                <c:pt idx="113">
                  <c:v>3.6293759999999997</c:v>
                </c:pt>
                <c:pt idx="114">
                  <c:v>3.6616520000000001</c:v>
                </c:pt>
                <c:pt idx="115">
                  <c:v>3.622258</c:v>
                </c:pt>
                <c:pt idx="116">
                  <c:v>3.6218290000000004</c:v>
                </c:pt>
                <c:pt idx="117">
                  <c:v>3.6429740000000006</c:v>
                </c:pt>
                <c:pt idx="118">
                  <c:v>3.6169860000000003</c:v>
                </c:pt>
                <c:pt idx="119">
                  <c:v>3.6064260000000004</c:v>
                </c:pt>
                <c:pt idx="120">
                  <c:v>3.596425</c:v>
                </c:pt>
                <c:pt idx="121">
                  <c:v>3.6000440000000005</c:v>
                </c:pt>
                <c:pt idx="122">
                  <c:v>3.5875660000000003</c:v>
                </c:pt>
                <c:pt idx="123">
                  <c:v>3.5698920000000003</c:v>
                </c:pt>
                <c:pt idx="124">
                  <c:v>3.6064789999999998</c:v>
                </c:pt>
                <c:pt idx="125">
                  <c:v>3.5912920000000002</c:v>
                </c:pt>
                <c:pt idx="126">
                  <c:v>3.5955410000000003</c:v>
                </c:pt>
                <c:pt idx="127">
                  <c:v>3.5678740000000002</c:v>
                </c:pt>
                <c:pt idx="128">
                  <c:v>3.5713810000000001</c:v>
                </c:pt>
                <c:pt idx="129">
                  <c:v>3.5434930000000002</c:v>
                </c:pt>
                <c:pt idx="130">
                  <c:v>3.5636710000000003</c:v>
                </c:pt>
                <c:pt idx="131">
                  <c:v>3.5723729999999998</c:v>
                </c:pt>
                <c:pt idx="132">
                  <c:v>3.5309660000000003</c:v>
                </c:pt>
                <c:pt idx="133">
                  <c:v>3.5277080000000001</c:v>
                </c:pt>
                <c:pt idx="134">
                  <c:v>3.5581300000000002</c:v>
                </c:pt>
                <c:pt idx="135">
                  <c:v>3.5559119999999997</c:v>
                </c:pt>
                <c:pt idx="136">
                  <c:v>3.5062899999999999</c:v>
                </c:pt>
                <c:pt idx="137">
                  <c:v>3.5603149999999997</c:v>
                </c:pt>
                <c:pt idx="138">
                  <c:v>3.5424889999999998</c:v>
                </c:pt>
                <c:pt idx="139">
                  <c:v>3.5105029999999999</c:v>
                </c:pt>
                <c:pt idx="140">
                  <c:v>3.5314739999999998</c:v>
                </c:pt>
                <c:pt idx="141">
                  <c:v>3.5443669999999998</c:v>
                </c:pt>
                <c:pt idx="142">
                  <c:v>3.4904570000000001</c:v>
                </c:pt>
                <c:pt idx="143">
                  <c:v>3.4842810000000002</c:v>
                </c:pt>
                <c:pt idx="144">
                  <c:v>3.4938739999999999</c:v>
                </c:pt>
                <c:pt idx="145">
                  <c:v>3.476369</c:v>
                </c:pt>
                <c:pt idx="146">
                  <c:v>3.4751950000000003</c:v>
                </c:pt>
                <c:pt idx="147">
                  <c:v>3.4855569999999996</c:v>
                </c:pt>
                <c:pt idx="148">
                  <c:v>3.4597699999999998</c:v>
                </c:pt>
                <c:pt idx="149">
                  <c:v>3.4756460000000002</c:v>
                </c:pt>
                <c:pt idx="150">
                  <c:v>3.502643</c:v>
                </c:pt>
                <c:pt idx="151">
                  <c:v>3.4776180000000005</c:v>
                </c:pt>
                <c:pt idx="152">
                  <c:v>3.4541249999999999</c:v>
                </c:pt>
                <c:pt idx="153">
                  <c:v>3.4577270000000002</c:v>
                </c:pt>
                <c:pt idx="154">
                  <c:v>3.4489529999999995</c:v>
                </c:pt>
                <c:pt idx="155">
                  <c:v>3.429246</c:v>
                </c:pt>
                <c:pt idx="156">
                  <c:v>3.4270389999999997</c:v>
                </c:pt>
                <c:pt idx="157">
                  <c:v>3.4494600000000002</c:v>
                </c:pt>
                <c:pt idx="158">
                  <c:v>3.4514390000000001</c:v>
                </c:pt>
                <c:pt idx="159">
                  <c:v>3.4307610000000004</c:v>
                </c:pt>
                <c:pt idx="160">
                  <c:v>3.4296919999999997</c:v>
                </c:pt>
                <c:pt idx="161">
                  <c:v>3.417017</c:v>
                </c:pt>
                <c:pt idx="162">
                  <c:v>3.3818159999999997</c:v>
                </c:pt>
                <c:pt idx="163">
                  <c:v>3.3936179999999996</c:v>
                </c:pt>
                <c:pt idx="164">
                  <c:v>3.3958530000000002</c:v>
                </c:pt>
                <c:pt idx="165">
                  <c:v>3.3665409999999998</c:v>
                </c:pt>
                <c:pt idx="166">
                  <c:v>3.3862200000000002</c:v>
                </c:pt>
                <c:pt idx="167">
                  <c:v>3.4066590000000003</c:v>
                </c:pt>
                <c:pt idx="168">
                  <c:v>3.3699170000000005</c:v>
                </c:pt>
                <c:pt idx="169">
                  <c:v>3.3537340000000002</c:v>
                </c:pt>
                <c:pt idx="170">
                  <c:v>3.3654420000000003</c:v>
                </c:pt>
                <c:pt idx="171">
                  <c:v>3.3523899999999998</c:v>
                </c:pt>
                <c:pt idx="172">
                  <c:v>3.3649480000000005</c:v>
                </c:pt>
                <c:pt idx="173">
                  <c:v>3.3536250000000001</c:v>
                </c:pt>
                <c:pt idx="174">
                  <c:v>3.3661169999999996</c:v>
                </c:pt>
                <c:pt idx="175">
                  <c:v>3.342495</c:v>
                </c:pt>
                <c:pt idx="176">
                  <c:v>3.3246819999999997</c:v>
                </c:pt>
                <c:pt idx="177">
                  <c:v>3.3218860000000001</c:v>
                </c:pt>
                <c:pt idx="178">
                  <c:v>3.3050199999999998</c:v>
                </c:pt>
                <c:pt idx="179">
                  <c:v>3.3177510000000003</c:v>
                </c:pt>
                <c:pt idx="180">
                  <c:v>3.310689</c:v>
                </c:pt>
                <c:pt idx="181">
                  <c:v>3.304033</c:v>
                </c:pt>
                <c:pt idx="182">
                  <c:v>3.2798589999999996</c:v>
                </c:pt>
                <c:pt idx="183">
                  <c:v>3.2859499999999997</c:v>
                </c:pt>
                <c:pt idx="184">
                  <c:v>3.2806549999999999</c:v>
                </c:pt>
                <c:pt idx="185">
                  <c:v>3.2700290000000001</c:v>
                </c:pt>
                <c:pt idx="186">
                  <c:v>3.2913940000000004</c:v>
                </c:pt>
                <c:pt idx="187">
                  <c:v>3.2728839999999999</c:v>
                </c:pt>
                <c:pt idx="188">
                  <c:v>3.241457</c:v>
                </c:pt>
                <c:pt idx="189">
                  <c:v>3.2607200000000005</c:v>
                </c:pt>
                <c:pt idx="190">
                  <c:v>3.2627990000000002</c:v>
                </c:pt>
                <c:pt idx="191">
                  <c:v>3.2264490000000001</c:v>
                </c:pt>
                <c:pt idx="192">
                  <c:v>3.2702339999999999</c:v>
                </c:pt>
                <c:pt idx="193">
                  <c:v>3.2593550000000002</c:v>
                </c:pt>
                <c:pt idx="194">
                  <c:v>3.224612</c:v>
                </c:pt>
                <c:pt idx="195">
                  <c:v>3.253787</c:v>
                </c:pt>
                <c:pt idx="196">
                  <c:v>3.2386299999999997</c:v>
                </c:pt>
                <c:pt idx="197">
                  <c:v>3.2438120000000006</c:v>
                </c:pt>
                <c:pt idx="198">
                  <c:v>3.1977409999999997</c:v>
                </c:pt>
                <c:pt idx="199">
                  <c:v>3.2210900000000002</c:v>
                </c:pt>
                <c:pt idx="200">
                  <c:v>3.2419149999999997</c:v>
                </c:pt>
                <c:pt idx="201">
                  <c:v>3.2473420000000002</c:v>
                </c:pt>
                <c:pt idx="202">
                  <c:v>3.2347030000000006</c:v>
                </c:pt>
                <c:pt idx="203">
                  <c:v>3.2184699999999999</c:v>
                </c:pt>
                <c:pt idx="204">
                  <c:v>3.1659740000000003</c:v>
                </c:pt>
                <c:pt idx="205">
                  <c:v>3.1890779999999999</c:v>
                </c:pt>
                <c:pt idx="206">
                  <c:v>3.2011319999999999</c:v>
                </c:pt>
                <c:pt idx="207">
                  <c:v>3.1648879999999995</c:v>
                </c:pt>
                <c:pt idx="208">
                  <c:v>3.1779609999999998</c:v>
                </c:pt>
                <c:pt idx="209">
                  <c:v>3.1870400000000001</c:v>
                </c:pt>
                <c:pt idx="210">
                  <c:v>3.1851290000000003</c:v>
                </c:pt>
                <c:pt idx="211">
                  <c:v>3.1244079999999999</c:v>
                </c:pt>
                <c:pt idx="212">
                  <c:v>3.1482689999999995</c:v>
                </c:pt>
                <c:pt idx="213">
                  <c:v>3.149232</c:v>
                </c:pt>
                <c:pt idx="214">
                  <c:v>3.1128949999999995</c:v>
                </c:pt>
                <c:pt idx="215">
                  <c:v>3.1112030000000006</c:v>
                </c:pt>
                <c:pt idx="216">
                  <c:v>3.1269640000000001</c:v>
                </c:pt>
                <c:pt idx="217">
                  <c:v>3.103326</c:v>
                </c:pt>
                <c:pt idx="218">
                  <c:v>3.09361</c:v>
                </c:pt>
                <c:pt idx="219">
                  <c:v>3.1015460000000004</c:v>
                </c:pt>
                <c:pt idx="220">
                  <c:v>3.1148890000000002</c:v>
                </c:pt>
                <c:pt idx="221">
                  <c:v>3.0773890000000006</c:v>
                </c:pt>
                <c:pt idx="222">
                  <c:v>3.0945239999999994</c:v>
                </c:pt>
                <c:pt idx="223">
                  <c:v>3.1038980000000005</c:v>
                </c:pt>
                <c:pt idx="224">
                  <c:v>3.0865670000000001</c:v>
                </c:pt>
                <c:pt idx="225">
                  <c:v>3.0787420000000005</c:v>
                </c:pt>
                <c:pt idx="226">
                  <c:v>3.1176180000000002</c:v>
                </c:pt>
                <c:pt idx="227">
                  <c:v>3.0835440000000003</c:v>
                </c:pt>
                <c:pt idx="228">
                  <c:v>3.0672479999999998</c:v>
                </c:pt>
                <c:pt idx="229">
                  <c:v>3.079885</c:v>
                </c:pt>
                <c:pt idx="230">
                  <c:v>3.0518109999999998</c:v>
                </c:pt>
                <c:pt idx="231">
                  <c:v>3.0364860000000005</c:v>
                </c:pt>
                <c:pt idx="232">
                  <c:v>3.0564450000000001</c:v>
                </c:pt>
                <c:pt idx="233">
                  <c:v>3.0418920000000003</c:v>
                </c:pt>
                <c:pt idx="234">
                  <c:v>3.0191500000000002</c:v>
                </c:pt>
                <c:pt idx="235">
                  <c:v>3.0041909999999996</c:v>
                </c:pt>
                <c:pt idx="236">
                  <c:v>3.0122249999999999</c:v>
                </c:pt>
                <c:pt idx="237">
                  <c:v>3.0185999999999997</c:v>
                </c:pt>
                <c:pt idx="238">
                  <c:v>3.0047260000000002</c:v>
                </c:pt>
                <c:pt idx="239">
                  <c:v>3.0079660000000001</c:v>
                </c:pt>
                <c:pt idx="240">
                  <c:v>3.0077700000000003</c:v>
                </c:pt>
                <c:pt idx="241">
                  <c:v>2.9736820000000002</c:v>
                </c:pt>
                <c:pt idx="242">
                  <c:v>2.9842690000000003</c:v>
                </c:pt>
                <c:pt idx="243">
                  <c:v>2.9779469999999999</c:v>
                </c:pt>
                <c:pt idx="244">
                  <c:v>3.0007199999999994</c:v>
                </c:pt>
                <c:pt idx="245">
                  <c:v>2.9627249999999998</c:v>
                </c:pt>
                <c:pt idx="246">
                  <c:v>2.9900059999999997</c:v>
                </c:pt>
                <c:pt idx="247">
                  <c:v>2.9494759999999998</c:v>
                </c:pt>
                <c:pt idx="248">
                  <c:v>2.9467420000000004</c:v>
                </c:pt>
                <c:pt idx="249">
                  <c:v>2.9455099999999996</c:v>
                </c:pt>
                <c:pt idx="250">
                  <c:v>2.9267940000000001</c:v>
                </c:pt>
                <c:pt idx="251">
                  <c:v>2.9289170000000002</c:v>
                </c:pt>
                <c:pt idx="252">
                  <c:v>2.9353120000000001</c:v>
                </c:pt>
                <c:pt idx="253">
                  <c:v>2.9206940000000001</c:v>
                </c:pt>
                <c:pt idx="254">
                  <c:v>2.9257230000000001</c:v>
                </c:pt>
                <c:pt idx="255">
                  <c:v>2.9073509999999998</c:v>
                </c:pt>
                <c:pt idx="256">
                  <c:v>2.9139950000000003</c:v>
                </c:pt>
                <c:pt idx="257">
                  <c:v>2.8883429999999999</c:v>
                </c:pt>
                <c:pt idx="258">
                  <c:v>2.8905790000000002</c:v>
                </c:pt>
                <c:pt idx="259">
                  <c:v>2.8983430000000001</c:v>
                </c:pt>
                <c:pt idx="260">
                  <c:v>2.9040540000000004</c:v>
                </c:pt>
                <c:pt idx="261">
                  <c:v>2.9031609999999999</c:v>
                </c:pt>
                <c:pt idx="262">
                  <c:v>2.8855719999999998</c:v>
                </c:pt>
                <c:pt idx="263">
                  <c:v>2.9240340000000002</c:v>
                </c:pt>
                <c:pt idx="264">
                  <c:v>2.9047189999999996</c:v>
                </c:pt>
                <c:pt idx="265">
                  <c:v>2.8856449999999998</c:v>
                </c:pt>
                <c:pt idx="266">
                  <c:v>2.9123870000000003</c:v>
                </c:pt>
                <c:pt idx="267">
                  <c:v>2.8662550000000002</c:v>
                </c:pt>
                <c:pt idx="268">
                  <c:v>2.8375539999999999</c:v>
                </c:pt>
                <c:pt idx="269">
                  <c:v>2.856833</c:v>
                </c:pt>
                <c:pt idx="270">
                  <c:v>2.848627</c:v>
                </c:pt>
                <c:pt idx="271">
                  <c:v>2.8240520000000005</c:v>
                </c:pt>
                <c:pt idx="272">
                  <c:v>2.8395159999999997</c:v>
                </c:pt>
                <c:pt idx="273">
                  <c:v>2.840319</c:v>
                </c:pt>
                <c:pt idx="274">
                  <c:v>2.825472</c:v>
                </c:pt>
                <c:pt idx="275">
                  <c:v>2.8315379999999997</c:v>
                </c:pt>
                <c:pt idx="276">
                  <c:v>2.8231739999999999</c:v>
                </c:pt>
                <c:pt idx="277">
                  <c:v>2.8146819999999999</c:v>
                </c:pt>
                <c:pt idx="278">
                  <c:v>2.815661</c:v>
                </c:pt>
                <c:pt idx="279">
                  <c:v>2.8212480000000002</c:v>
                </c:pt>
                <c:pt idx="280">
                  <c:v>2.8062810000000002</c:v>
                </c:pt>
                <c:pt idx="281">
                  <c:v>2.8174830000000002</c:v>
                </c:pt>
                <c:pt idx="282">
                  <c:v>2.8073170000000003</c:v>
                </c:pt>
                <c:pt idx="283">
                  <c:v>2.7845580000000001</c:v>
                </c:pt>
                <c:pt idx="284">
                  <c:v>2.796999</c:v>
                </c:pt>
                <c:pt idx="285">
                  <c:v>2.7811679999999996</c:v>
                </c:pt>
                <c:pt idx="286">
                  <c:v>2.7878159999999998</c:v>
                </c:pt>
                <c:pt idx="287">
                  <c:v>2.7860680000000002</c:v>
                </c:pt>
                <c:pt idx="288">
                  <c:v>2.7875300000000003</c:v>
                </c:pt>
                <c:pt idx="289">
                  <c:v>2.7804100000000003</c:v>
                </c:pt>
                <c:pt idx="290">
                  <c:v>2.7766920000000006</c:v>
                </c:pt>
                <c:pt idx="291">
                  <c:v>2.7675330000000002</c:v>
                </c:pt>
                <c:pt idx="292">
                  <c:v>2.7630210000000002</c:v>
                </c:pt>
                <c:pt idx="293">
                  <c:v>2.7485440000000003</c:v>
                </c:pt>
                <c:pt idx="294">
                  <c:v>2.7578520000000002</c:v>
                </c:pt>
                <c:pt idx="295">
                  <c:v>2.7486590000000004</c:v>
                </c:pt>
                <c:pt idx="296">
                  <c:v>2.757558</c:v>
                </c:pt>
                <c:pt idx="297">
                  <c:v>2.7433239999999999</c:v>
                </c:pt>
                <c:pt idx="298">
                  <c:v>2.7362479999999998</c:v>
                </c:pt>
                <c:pt idx="299">
                  <c:v>2.7183010000000003</c:v>
                </c:pt>
                <c:pt idx="300">
                  <c:v>2.7187619999999999</c:v>
                </c:pt>
                <c:pt idx="301">
                  <c:v>2.7369169999999996</c:v>
                </c:pt>
                <c:pt idx="302">
                  <c:v>2.7131880000000002</c:v>
                </c:pt>
                <c:pt idx="303">
                  <c:v>2.7238749999999996</c:v>
                </c:pt>
                <c:pt idx="304">
                  <c:v>2.711322</c:v>
                </c:pt>
                <c:pt idx="305">
                  <c:v>2.714699</c:v>
                </c:pt>
                <c:pt idx="306">
                  <c:v>2.6998309999999996</c:v>
                </c:pt>
                <c:pt idx="307">
                  <c:v>2.705158</c:v>
                </c:pt>
                <c:pt idx="308">
                  <c:v>2.6984680000000001</c:v>
                </c:pt>
                <c:pt idx="309">
                  <c:v>2.6877799999999996</c:v>
                </c:pt>
                <c:pt idx="310">
                  <c:v>2.6941080000000004</c:v>
                </c:pt>
                <c:pt idx="311">
                  <c:v>2.6719219999999999</c:v>
                </c:pt>
                <c:pt idx="312">
                  <c:v>2.6845419999999995</c:v>
                </c:pt>
                <c:pt idx="313">
                  <c:v>2.6859690000000001</c:v>
                </c:pt>
                <c:pt idx="314">
                  <c:v>2.6677859999999995</c:v>
                </c:pt>
                <c:pt idx="315">
                  <c:v>2.682731</c:v>
                </c:pt>
                <c:pt idx="316">
                  <c:v>2.6967719999999997</c:v>
                </c:pt>
                <c:pt idx="317">
                  <c:v>2.6544789999999998</c:v>
                </c:pt>
                <c:pt idx="318">
                  <c:v>2.658649</c:v>
                </c:pt>
                <c:pt idx="319">
                  <c:v>2.6948750000000001</c:v>
                </c:pt>
                <c:pt idx="320">
                  <c:v>2.6465579999999997</c:v>
                </c:pt>
                <c:pt idx="321">
                  <c:v>2.6356229999999998</c:v>
                </c:pt>
                <c:pt idx="322">
                  <c:v>2.6608680000000002</c:v>
                </c:pt>
                <c:pt idx="323">
                  <c:v>2.6532269999999998</c:v>
                </c:pt>
                <c:pt idx="324">
                  <c:v>2.6474359999999999</c:v>
                </c:pt>
                <c:pt idx="325">
                  <c:v>2.6380010000000005</c:v>
                </c:pt>
                <c:pt idx="326">
                  <c:v>2.6467150000000004</c:v>
                </c:pt>
                <c:pt idx="327">
                  <c:v>2.6135739999999998</c:v>
                </c:pt>
                <c:pt idx="328">
                  <c:v>2.6222039999999995</c:v>
                </c:pt>
                <c:pt idx="329">
                  <c:v>2.6270639999999998</c:v>
                </c:pt>
                <c:pt idx="330">
                  <c:v>2.6205149999999997</c:v>
                </c:pt>
                <c:pt idx="331">
                  <c:v>2.6065319999999996</c:v>
                </c:pt>
                <c:pt idx="332">
                  <c:v>2.612082</c:v>
                </c:pt>
                <c:pt idx="333">
                  <c:v>2.5876290000000002</c:v>
                </c:pt>
                <c:pt idx="334">
                  <c:v>2.5915080000000001</c:v>
                </c:pt>
                <c:pt idx="335">
                  <c:v>2.5960000000000005</c:v>
                </c:pt>
                <c:pt idx="336">
                  <c:v>2.5840540000000001</c:v>
                </c:pt>
                <c:pt idx="337">
                  <c:v>2.5662730000000002</c:v>
                </c:pt>
                <c:pt idx="338">
                  <c:v>2.583742</c:v>
                </c:pt>
                <c:pt idx="339">
                  <c:v>2.5740920000000003</c:v>
                </c:pt>
                <c:pt idx="340">
                  <c:v>2.5680309999999995</c:v>
                </c:pt>
                <c:pt idx="341">
                  <c:v>2.5815510000000002</c:v>
                </c:pt>
                <c:pt idx="342">
                  <c:v>2.5703360000000002</c:v>
                </c:pt>
                <c:pt idx="343">
                  <c:v>2.5673930000000005</c:v>
                </c:pt>
                <c:pt idx="344">
                  <c:v>2.5631139999999997</c:v>
                </c:pt>
                <c:pt idx="345">
                  <c:v>2.5617990000000002</c:v>
                </c:pt>
                <c:pt idx="346">
                  <c:v>2.541112</c:v>
                </c:pt>
                <c:pt idx="347">
                  <c:v>2.5476779999999999</c:v>
                </c:pt>
                <c:pt idx="348">
                  <c:v>2.5560749999999999</c:v>
                </c:pt>
                <c:pt idx="349">
                  <c:v>2.5579829999999997</c:v>
                </c:pt>
                <c:pt idx="350">
                  <c:v>2.533601</c:v>
                </c:pt>
                <c:pt idx="351">
                  <c:v>2.5309610000000005</c:v>
                </c:pt>
                <c:pt idx="352">
                  <c:v>2.5244240000000002</c:v>
                </c:pt>
                <c:pt idx="353">
                  <c:v>2.5197239999999996</c:v>
                </c:pt>
                <c:pt idx="354">
                  <c:v>2.5134909999999997</c:v>
                </c:pt>
                <c:pt idx="355">
                  <c:v>2.5373969999999999</c:v>
                </c:pt>
                <c:pt idx="356">
                  <c:v>2.5005030000000001</c:v>
                </c:pt>
                <c:pt idx="357">
                  <c:v>2.5040409999999995</c:v>
                </c:pt>
                <c:pt idx="358">
                  <c:v>2.4988999999999999</c:v>
                </c:pt>
                <c:pt idx="359">
                  <c:v>2.5135660000000004</c:v>
                </c:pt>
                <c:pt idx="360">
                  <c:v>2.5045880000000005</c:v>
                </c:pt>
                <c:pt idx="361">
                  <c:v>2.4909479999999995</c:v>
                </c:pt>
                <c:pt idx="362">
                  <c:v>2.4874629999999995</c:v>
                </c:pt>
                <c:pt idx="363">
                  <c:v>2.4973179999999999</c:v>
                </c:pt>
                <c:pt idx="364">
                  <c:v>2.4947259999999996</c:v>
                </c:pt>
                <c:pt idx="365">
                  <c:v>2.493805</c:v>
                </c:pt>
                <c:pt idx="366">
                  <c:v>2.4666889999999997</c:v>
                </c:pt>
                <c:pt idx="367">
                  <c:v>2.4958070000000001</c:v>
                </c:pt>
                <c:pt idx="368">
                  <c:v>2.4875930000000004</c:v>
                </c:pt>
                <c:pt idx="369">
                  <c:v>2.4682770000000001</c:v>
                </c:pt>
                <c:pt idx="370">
                  <c:v>2.4818180000000001</c:v>
                </c:pt>
                <c:pt idx="371">
                  <c:v>2.4705439999999994</c:v>
                </c:pt>
                <c:pt idx="372">
                  <c:v>2.4457550000000001</c:v>
                </c:pt>
                <c:pt idx="373">
                  <c:v>2.4682360000000001</c:v>
                </c:pt>
                <c:pt idx="374">
                  <c:v>2.4541340000000003</c:v>
                </c:pt>
                <c:pt idx="375">
                  <c:v>2.4461559999999998</c:v>
                </c:pt>
                <c:pt idx="376">
                  <c:v>2.4353699999999998</c:v>
                </c:pt>
                <c:pt idx="377">
                  <c:v>2.4226629999999996</c:v>
                </c:pt>
                <c:pt idx="378">
                  <c:v>2.4215110000000002</c:v>
                </c:pt>
                <c:pt idx="379">
                  <c:v>2.4091589999999998</c:v>
                </c:pt>
                <c:pt idx="380">
                  <c:v>2.4107789999999998</c:v>
                </c:pt>
                <c:pt idx="381">
                  <c:v>2.4171019999999999</c:v>
                </c:pt>
                <c:pt idx="382">
                  <c:v>2.4166299999999996</c:v>
                </c:pt>
                <c:pt idx="383">
                  <c:v>2.4324689999999998</c:v>
                </c:pt>
                <c:pt idx="384">
                  <c:v>2.4010639999999999</c:v>
                </c:pt>
                <c:pt idx="385">
                  <c:v>2.392566</c:v>
                </c:pt>
                <c:pt idx="386">
                  <c:v>2.3774319999999998</c:v>
                </c:pt>
                <c:pt idx="387">
                  <c:v>2.4267259999999999</c:v>
                </c:pt>
                <c:pt idx="388">
                  <c:v>2.3942729999999997</c:v>
                </c:pt>
                <c:pt idx="389">
                  <c:v>2.378098</c:v>
                </c:pt>
                <c:pt idx="390">
                  <c:v>2.370606</c:v>
                </c:pt>
                <c:pt idx="391">
                  <c:v>2.3727310000000004</c:v>
                </c:pt>
                <c:pt idx="392">
                  <c:v>2.3552879999999998</c:v>
                </c:pt>
                <c:pt idx="393">
                  <c:v>2.386285</c:v>
                </c:pt>
                <c:pt idx="394">
                  <c:v>2.36137</c:v>
                </c:pt>
                <c:pt idx="395">
                  <c:v>2.3631420000000003</c:v>
                </c:pt>
                <c:pt idx="396">
                  <c:v>2.3289840000000002</c:v>
                </c:pt>
                <c:pt idx="397">
                  <c:v>2.3579230000000004</c:v>
                </c:pt>
                <c:pt idx="398">
                  <c:v>2.3482739999999995</c:v>
                </c:pt>
                <c:pt idx="399">
                  <c:v>2.3201050000000003</c:v>
                </c:pt>
                <c:pt idx="400">
                  <c:v>2.3319100000000001</c:v>
                </c:pt>
                <c:pt idx="401">
                  <c:v>2.3302699999999996</c:v>
                </c:pt>
                <c:pt idx="402">
                  <c:v>2.3056869999999998</c:v>
                </c:pt>
                <c:pt idx="403">
                  <c:v>2.303547</c:v>
                </c:pt>
                <c:pt idx="404">
                  <c:v>2.3158590000000001</c:v>
                </c:pt>
                <c:pt idx="405">
                  <c:v>2.3181469999999997</c:v>
                </c:pt>
                <c:pt idx="406">
                  <c:v>2.3137289999999999</c:v>
                </c:pt>
                <c:pt idx="407">
                  <c:v>2.3039890000000001</c:v>
                </c:pt>
                <c:pt idx="408">
                  <c:v>2.2797369999999999</c:v>
                </c:pt>
                <c:pt idx="409">
                  <c:v>2.2651720000000002</c:v>
                </c:pt>
                <c:pt idx="410">
                  <c:v>2.2924499999999997</c:v>
                </c:pt>
                <c:pt idx="411">
                  <c:v>2.2832289999999995</c:v>
                </c:pt>
                <c:pt idx="412">
                  <c:v>2.253625</c:v>
                </c:pt>
                <c:pt idx="413">
                  <c:v>2.2809900000000001</c:v>
                </c:pt>
                <c:pt idx="414">
                  <c:v>2.262588</c:v>
                </c:pt>
                <c:pt idx="415">
                  <c:v>2.2250239999999994</c:v>
                </c:pt>
                <c:pt idx="416">
                  <c:v>2.2439750000000003</c:v>
                </c:pt>
                <c:pt idx="417">
                  <c:v>2.265997</c:v>
                </c:pt>
                <c:pt idx="418">
                  <c:v>2.2593290000000001</c:v>
                </c:pt>
                <c:pt idx="419">
                  <c:v>2.2138679999999997</c:v>
                </c:pt>
                <c:pt idx="420">
                  <c:v>2.2420050000000002</c:v>
                </c:pt>
                <c:pt idx="421">
                  <c:v>2.2144200000000001</c:v>
                </c:pt>
                <c:pt idx="422">
                  <c:v>2.1856830000000005</c:v>
                </c:pt>
                <c:pt idx="423">
                  <c:v>2.2338040000000006</c:v>
                </c:pt>
                <c:pt idx="424">
                  <c:v>2.1968820000000004</c:v>
                </c:pt>
                <c:pt idx="425">
                  <c:v>2.1696330000000001</c:v>
                </c:pt>
                <c:pt idx="426">
                  <c:v>2.2022629999999999</c:v>
                </c:pt>
                <c:pt idx="427">
                  <c:v>2.2306719999999998</c:v>
                </c:pt>
                <c:pt idx="428">
                  <c:v>2.1851729999999998</c:v>
                </c:pt>
                <c:pt idx="429">
                  <c:v>2.179405</c:v>
                </c:pt>
                <c:pt idx="430">
                  <c:v>2.1909830000000001</c:v>
                </c:pt>
                <c:pt idx="431">
                  <c:v>2.1533739999999999</c:v>
                </c:pt>
                <c:pt idx="432">
                  <c:v>2.1455350000000002</c:v>
                </c:pt>
                <c:pt idx="433">
                  <c:v>2.1701230000000002</c:v>
                </c:pt>
                <c:pt idx="434">
                  <c:v>2.1470700000000003</c:v>
                </c:pt>
                <c:pt idx="435">
                  <c:v>2.126903</c:v>
                </c:pt>
                <c:pt idx="436">
                  <c:v>2.1446509999999996</c:v>
                </c:pt>
                <c:pt idx="437">
                  <c:v>2.1551550000000002</c:v>
                </c:pt>
                <c:pt idx="438">
                  <c:v>2.1139580000000002</c:v>
                </c:pt>
                <c:pt idx="439">
                  <c:v>2.1433729999999995</c:v>
                </c:pt>
                <c:pt idx="440">
                  <c:v>2.1391189999999995</c:v>
                </c:pt>
                <c:pt idx="441">
                  <c:v>2.1062750000000001</c:v>
                </c:pt>
                <c:pt idx="442">
                  <c:v>2.1088269999999998</c:v>
                </c:pt>
                <c:pt idx="443">
                  <c:v>2.134916</c:v>
                </c:pt>
                <c:pt idx="444">
                  <c:v>2.0941749999999999</c:v>
                </c:pt>
                <c:pt idx="445">
                  <c:v>2.0873890000000004</c:v>
                </c:pt>
                <c:pt idx="446">
                  <c:v>2.1115849999999998</c:v>
                </c:pt>
                <c:pt idx="447">
                  <c:v>2.1156109999999999</c:v>
                </c:pt>
                <c:pt idx="448">
                  <c:v>2.0578839999999996</c:v>
                </c:pt>
                <c:pt idx="449">
                  <c:v>2.0797189999999999</c:v>
                </c:pt>
                <c:pt idx="450">
                  <c:v>2.0946669999999998</c:v>
                </c:pt>
                <c:pt idx="451">
                  <c:v>2.0602169999999997</c:v>
                </c:pt>
                <c:pt idx="452">
                  <c:v>2.0938840000000001</c:v>
                </c:pt>
                <c:pt idx="453">
                  <c:v>2.0748409999999997</c:v>
                </c:pt>
                <c:pt idx="454">
                  <c:v>2.0549739999999996</c:v>
                </c:pt>
                <c:pt idx="455">
                  <c:v>2.0451950000000001</c:v>
                </c:pt>
                <c:pt idx="456">
                  <c:v>2.0685180000000001</c:v>
                </c:pt>
                <c:pt idx="457">
                  <c:v>2.0764160000000005</c:v>
                </c:pt>
                <c:pt idx="458">
                  <c:v>2.0344440000000001</c:v>
                </c:pt>
                <c:pt idx="459">
                  <c:v>2.0470669999999997</c:v>
                </c:pt>
                <c:pt idx="460">
                  <c:v>2.0170009999999996</c:v>
                </c:pt>
                <c:pt idx="461">
                  <c:v>1.990513</c:v>
                </c:pt>
                <c:pt idx="462">
                  <c:v>1.9961220000000006</c:v>
                </c:pt>
                <c:pt idx="463">
                  <c:v>1.9940910000000001</c:v>
                </c:pt>
                <c:pt idx="464">
                  <c:v>1.9821030000000004</c:v>
                </c:pt>
                <c:pt idx="465">
                  <c:v>1.9713260000000004</c:v>
                </c:pt>
                <c:pt idx="466">
                  <c:v>1.97959</c:v>
                </c:pt>
                <c:pt idx="467">
                  <c:v>1.9694780000000001</c:v>
                </c:pt>
                <c:pt idx="468">
                  <c:v>1.9789439999999998</c:v>
                </c:pt>
                <c:pt idx="469">
                  <c:v>1.9540830000000002</c:v>
                </c:pt>
                <c:pt idx="470">
                  <c:v>1.9608759999999998</c:v>
                </c:pt>
                <c:pt idx="471">
                  <c:v>1.9384350000000001</c:v>
                </c:pt>
                <c:pt idx="472">
                  <c:v>1.9516110000000002</c:v>
                </c:pt>
                <c:pt idx="473">
                  <c:v>1.9578480000000003</c:v>
                </c:pt>
                <c:pt idx="474">
                  <c:v>1.9494659999999997</c:v>
                </c:pt>
                <c:pt idx="475">
                  <c:v>1.9221649999999997</c:v>
                </c:pt>
                <c:pt idx="476">
                  <c:v>1.9285240000000003</c:v>
                </c:pt>
                <c:pt idx="477">
                  <c:v>1.9066479999999997</c:v>
                </c:pt>
                <c:pt idx="478">
                  <c:v>1.8966080000000001</c:v>
                </c:pt>
                <c:pt idx="479">
                  <c:v>1.903362</c:v>
                </c:pt>
                <c:pt idx="480">
                  <c:v>1.9205950000000001</c:v>
                </c:pt>
                <c:pt idx="481">
                  <c:v>1.8885719999999995</c:v>
                </c:pt>
                <c:pt idx="482">
                  <c:v>1.8987950000000002</c:v>
                </c:pt>
                <c:pt idx="483">
                  <c:v>1.8889449999999997</c:v>
                </c:pt>
                <c:pt idx="484">
                  <c:v>1.8584369999999999</c:v>
                </c:pt>
                <c:pt idx="485">
                  <c:v>1.8533320000000004</c:v>
                </c:pt>
                <c:pt idx="486">
                  <c:v>1.8764200000000004</c:v>
                </c:pt>
                <c:pt idx="487">
                  <c:v>1.8529680000000002</c:v>
                </c:pt>
                <c:pt idx="488">
                  <c:v>1.8294810000000004</c:v>
                </c:pt>
                <c:pt idx="489">
                  <c:v>1.8549639999999998</c:v>
                </c:pt>
                <c:pt idx="490">
                  <c:v>1.8317770000000002</c:v>
                </c:pt>
                <c:pt idx="491">
                  <c:v>1.8171589999999997</c:v>
                </c:pt>
                <c:pt idx="492">
                  <c:v>1.818956</c:v>
                </c:pt>
                <c:pt idx="493">
                  <c:v>1.8300970000000003</c:v>
                </c:pt>
                <c:pt idx="494">
                  <c:v>1.7926579999999999</c:v>
                </c:pt>
                <c:pt idx="495">
                  <c:v>1.8228819999999999</c:v>
                </c:pt>
                <c:pt idx="496">
                  <c:v>1.7966920000000002</c:v>
                </c:pt>
                <c:pt idx="497">
                  <c:v>1.7765250000000004</c:v>
                </c:pt>
                <c:pt idx="498">
                  <c:v>1.7732790000000005</c:v>
                </c:pt>
                <c:pt idx="499">
                  <c:v>1.7742699999999996</c:v>
                </c:pt>
                <c:pt idx="500">
                  <c:v>1.7681149999999994</c:v>
                </c:pt>
                <c:pt idx="501">
                  <c:v>1.754524</c:v>
                </c:pt>
                <c:pt idx="502">
                  <c:v>1.7487219999999994</c:v>
                </c:pt>
                <c:pt idx="503">
                  <c:v>1.7412260000000002</c:v>
                </c:pt>
                <c:pt idx="504">
                  <c:v>1.7311429999999999</c:v>
                </c:pt>
                <c:pt idx="505">
                  <c:v>1.7282389999999999</c:v>
                </c:pt>
                <c:pt idx="506">
                  <c:v>1.7224890000000004</c:v>
                </c:pt>
                <c:pt idx="507">
                  <c:v>1.7143639999999998</c:v>
                </c:pt>
                <c:pt idx="508">
                  <c:v>1.7141990000000003</c:v>
                </c:pt>
                <c:pt idx="509">
                  <c:v>1.7134479999999996</c:v>
                </c:pt>
                <c:pt idx="510">
                  <c:v>1.6961750000000002</c:v>
                </c:pt>
                <c:pt idx="511">
                  <c:v>1.684933</c:v>
                </c:pt>
                <c:pt idx="512">
                  <c:v>1.6885050000000001</c:v>
                </c:pt>
                <c:pt idx="513">
                  <c:v>1.6817850000000005</c:v>
                </c:pt>
                <c:pt idx="514">
                  <c:v>1.6628530000000001</c:v>
                </c:pt>
                <c:pt idx="515">
                  <c:v>1.6662109999999997</c:v>
                </c:pt>
                <c:pt idx="516">
                  <c:v>1.668336</c:v>
                </c:pt>
                <c:pt idx="517">
                  <c:v>1.66865</c:v>
                </c:pt>
                <c:pt idx="518">
                  <c:v>1.6570049999999998</c:v>
                </c:pt>
                <c:pt idx="519">
                  <c:v>1.649499</c:v>
                </c:pt>
                <c:pt idx="520">
                  <c:v>1.6343009999999998</c:v>
                </c:pt>
                <c:pt idx="521">
                  <c:v>1.6255500000000001</c:v>
                </c:pt>
                <c:pt idx="522">
                  <c:v>1.6319909999999997</c:v>
                </c:pt>
                <c:pt idx="523">
                  <c:v>1.6374849999999999</c:v>
                </c:pt>
                <c:pt idx="524">
                  <c:v>1.6055919999999997</c:v>
                </c:pt>
                <c:pt idx="525">
                  <c:v>1.6245640000000003</c:v>
                </c:pt>
                <c:pt idx="526">
                  <c:v>1.5989450000000001</c:v>
                </c:pt>
                <c:pt idx="527">
                  <c:v>1.570754</c:v>
                </c:pt>
                <c:pt idx="528">
                  <c:v>1.6150799999999998</c:v>
                </c:pt>
                <c:pt idx="529">
                  <c:v>1.5767659999999997</c:v>
                </c:pt>
                <c:pt idx="530">
                  <c:v>1.566551</c:v>
                </c:pt>
                <c:pt idx="531">
                  <c:v>1.5517389999999995</c:v>
                </c:pt>
                <c:pt idx="532">
                  <c:v>1.5537939999999999</c:v>
                </c:pt>
                <c:pt idx="533">
                  <c:v>1.541013</c:v>
                </c:pt>
                <c:pt idx="534">
                  <c:v>1.5293549999999994</c:v>
                </c:pt>
                <c:pt idx="535">
                  <c:v>1.5560900000000002</c:v>
                </c:pt>
                <c:pt idx="536">
                  <c:v>1.5514940000000004</c:v>
                </c:pt>
                <c:pt idx="537">
                  <c:v>1.5317509999999999</c:v>
                </c:pt>
                <c:pt idx="538">
                  <c:v>1.5216260000000004</c:v>
                </c:pt>
                <c:pt idx="539">
                  <c:v>1.5324870000000002</c:v>
                </c:pt>
                <c:pt idx="540">
                  <c:v>1.5014760000000003</c:v>
                </c:pt>
                <c:pt idx="541">
                  <c:v>1.4951179999999997</c:v>
                </c:pt>
                <c:pt idx="542">
                  <c:v>1.5500539999999998</c:v>
                </c:pt>
                <c:pt idx="543">
                  <c:v>1.5331079999999995</c:v>
                </c:pt>
                <c:pt idx="544">
                  <c:v>1.4753099999999999</c:v>
                </c:pt>
                <c:pt idx="545">
                  <c:v>1.4796260000000001</c:v>
                </c:pt>
                <c:pt idx="546">
                  <c:v>1.4873319999999999</c:v>
                </c:pt>
                <c:pt idx="547">
                  <c:v>1.4503379999999999</c:v>
                </c:pt>
                <c:pt idx="548">
                  <c:v>1.4404320000000004</c:v>
                </c:pt>
                <c:pt idx="549">
                  <c:v>1.47376</c:v>
                </c:pt>
                <c:pt idx="550">
                  <c:v>1.4479730000000002</c:v>
                </c:pt>
                <c:pt idx="551">
                  <c:v>1.4159890000000006</c:v>
                </c:pt>
                <c:pt idx="552">
                  <c:v>1.4423169999999996</c:v>
                </c:pt>
                <c:pt idx="553">
                  <c:v>1.4387940000000006</c:v>
                </c:pt>
                <c:pt idx="554">
                  <c:v>1.410749</c:v>
                </c:pt>
                <c:pt idx="555">
                  <c:v>1.4097469999999999</c:v>
                </c:pt>
                <c:pt idx="556">
                  <c:v>1.4303699999999999</c:v>
                </c:pt>
                <c:pt idx="557">
                  <c:v>1.3839089999999996</c:v>
                </c:pt>
                <c:pt idx="558">
                  <c:v>1.3885150000000004</c:v>
                </c:pt>
                <c:pt idx="559">
                  <c:v>1.4194909999999998</c:v>
                </c:pt>
                <c:pt idx="560">
                  <c:v>1.4013829999999996</c:v>
                </c:pt>
                <c:pt idx="561">
                  <c:v>1.3611580000000005</c:v>
                </c:pt>
                <c:pt idx="562">
                  <c:v>1.3924250000000002</c:v>
                </c:pt>
                <c:pt idx="563">
                  <c:v>1.3621859999999999</c:v>
                </c:pt>
                <c:pt idx="564">
                  <c:v>1.3478529999999997</c:v>
                </c:pt>
                <c:pt idx="565">
                  <c:v>1.3791909999999996</c:v>
                </c:pt>
                <c:pt idx="566">
                  <c:v>1.3566969999999996</c:v>
                </c:pt>
                <c:pt idx="567">
                  <c:v>1.3507670000000003</c:v>
                </c:pt>
                <c:pt idx="568">
                  <c:v>1.3389960000000003</c:v>
                </c:pt>
                <c:pt idx="569">
                  <c:v>1.3629859999999998</c:v>
                </c:pt>
                <c:pt idx="570">
                  <c:v>1.330292</c:v>
                </c:pt>
                <c:pt idx="571">
                  <c:v>1.3173530000000002</c:v>
                </c:pt>
                <c:pt idx="572">
                  <c:v>1.3113739999999998</c:v>
                </c:pt>
                <c:pt idx="573">
                  <c:v>1.2840480000000003</c:v>
                </c:pt>
                <c:pt idx="574">
                  <c:v>1.2829060000000005</c:v>
                </c:pt>
                <c:pt idx="575">
                  <c:v>1.2877070000000002</c:v>
                </c:pt>
                <c:pt idx="576">
                  <c:v>1.2639669999999992</c:v>
                </c:pt>
                <c:pt idx="577">
                  <c:v>1.2535630000000006</c:v>
                </c:pt>
                <c:pt idx="578">
                  <c:v>1.2953859999999997</c:v>
                </c:pt>
                <c:pt idx="579">
                  <c:v>1.2703069999999999</c:v>
                </c:pt>
                <c:pt idx="580">
                  <c:v>1.2615340000000002</c:v>
                </c:pt>
                <c:pt idx="581">
                  <c:v>1.2561460000000002</c:v>
                </c:pt>
                <c:pt idx="582">
                  <c:v>1.2575649999999996</c:v>
                </c:pt>
                <c:pt idx="583">
                  <c:v>1.2220680000000002</c:v>
                </c:pt>
                <c:pt idx="584">
                  <c:v>1.2361080000000007</c:v>
                </c:pt>
                <c:pt idx="585">
                  <c:v>1.2178460000000007</c:v>
                </c:pt>
                <c:pt idx="586">
                  <c:v>1.2189889999999997</c:v>
                </c:pt>
                <c:pt idx="587">
                  <c:v>1.2236260000000003</c:v>
                </c:pt>
                <c:pt idx="588">
                  <c:v>1.2267329999999994</c:v>
                </c:pt>
                <c:pt idx="589">
                  <c:v>1.185441</c:v>
                </c:pt>
                <c:pt idx="590">
                  <c:v>1.1754470000000001</c:v>
                </c:pt>
                <c:pt idx="591">
                  <c:v>1.1842519999999999</c:v>
                </c:pt>
                <c:pt idx="592">
                  <c:v>1.1699200000000003</c:v>
                </c:pt>
                <c:pt idx="593">
                  <c:v>1.1543190000000001</c:v>
                </c:pt>
                <c:pt idx="594">
                  <c:v>1.1797389999999996</c:v>
                </c:pt>
                <c:pt idx="595">
                  <c:v>1.1711489999999998</c:v>
                </c:pt>
                <c:pt idx="596">
                  <c:v>1.1540220000000003</c:v>
                </c:pt>
                <c:pt idx="597">
                  <c:v>1.1418650000000001</c:v>
                </c:pt>
                <c:pt idx="598">
                  <c:v>1.1408820000000004</c:v>
                </c:pt>
                <c:pt idx="599">
                  <c:v>1.1342099999999995</c:v>
                </c:pt>
                <c:pt idx="600">
                  <c:v>1.1594139999999999</c:v>
                </c:pt>
                <c:pt idx="601">
                  <c:v>1.1648500000000004</c:v>
                </c:pt>
                <c:pt idx="602">
                  <c:v>1.1211070000000003</c:v>
                </c:pt>
                <c:pt idx="603">
                  <c:v>1.1300729999999994</c:v>
                </c:pt>
                <c:pt idx="604">
                  <c:v>1.1350790000000002</c:v>
                </c:pt>
                <c:pt idx="605">
                  <c:v>1.0916069999999998</c:v>
                </c:pt>
                <c:pt idx="606">
                  <c:v>1.1218520000000005</c:v>
                </c:pt>
                <c:pt idx="607">
                  <c:v>1.0746869999999999</c:v>
                </c:pt>
                <c:pt idx="608">
                  <c:v>1.0781839999999994</c:v>
                </c:pt>
                <c:pt idx="609">
                  <c:v>1.0642570000000005</c:v>
                </c:pt>
                <c:pt idx="610">
                  <c:v>1.0734509999999995</c:v>
                </c:pt>
                <c:pt idx="611">
                  <c:v>1.0816529999999993</c:v>
                </c:pt>
                <c:pt idx="612">
                  <c:v>1.0555650000000005</c:v>
                </c:pt>
                <c:pt idx="613">
                  <c:v>1.066592</c:v>
                </c:pt>
                <c:pt idx="614">
                  <c:v>1.0653410000000001</c:v>
                </c:pt>
                <c:pt idx="615">
                  <c:v>1.034732</c:v>
                </c:pt>
                <c:pt idx="616">
                  <c:v>1.0211329999999998</c:v>
                </c:pt>
                <c:pt idx="617">
                  <c:v>1.0138550000000004</c:v>
                </c:pt>
                <c:pt idx="618">
                  <c:v>1.0008189999999999</c:v>
                </c:pt>
                <c:pt idx="619">
                  <c:v>0.99915999999999983</c:v>
                </c:pt>
                <c:pt idx="620">
                  <c:v>1.0149730000000003</c:v>
                </c:pt>
                <c:pt idx="621">
                  <c:v>0.98788799999999988</c:v>
                </c:pt>
                <c:pt idx="622">
                  <c:v>0.99030899999999988</c:v>
                </c:pt>
                <c:pt idx="623">
                  <c:v>0.98229400000000044</c:v>
                </c:pt>
                <c:pt idx="624">
                  <c:v>0.98385800000000057</c:v>
                </c:pt>
                <c:pt idx="625">
                  <c:v>0.97688400000000009</c:v>
                </c:pt>
                <c:pt idx="626">
                  <c:v>0.98042599999999958</c:v>
                </c:pt>
                <c:pt idx="627">
                  <c:v>0.97599500000000017</c:v>
                </c:pt>
                <c:pt idx="628">
                  <c:v>0.95794099999999993</c:v>
                </c:pt>
                <c:pt idx="629">
                  <c:v>0.94106599999999929</c:v>
                </c:pt>
                <c:pt idx="630">
                  <c:v>0.94124799999999986</c:v>
                </c:pt>
                <c:pt idx="631">
                  <c:v>0.93136000000000063</c:v>
                </c:pt>
                <c:pt idx="632">
                  <c:v>0.92165000000000052</c:v>
                </c:pt>
                <c:pt idx="633">
                  <c:v>0.91948499999999989</c:v>
                </c:pt>
                <c:pt idx="634">
                  <c:v>0.91288899999999984</c:v>
                </c:pt>
                <c:pt idx="635">
                  <c:v>0.9030680000000002</c:v>
                </c:pt>
                <c:pt idx="636">
                  <c:v>0.89164300000000019</c:v>
                </c:pt>
                <c:pt idx="637">
                  <c:v>0.88322300000000009</c:v>
                </c:pt>
                <c:pt idx="638">
                  <c:v>0.912636</c:v>
                </c:pt>
                <c:pt idx="639">
                  <c:v>0.91206199999999971</c:v>
                </c:pt>
                <c:pt idx="640">
                  <c:v>0.87190600000000007</c:v>
                </c:pt>
                <c:pt idx="641">
                  <c:v>0.89601199999999981</c:v>
                </c:pt>
                <c:pt idx="642">
                  <c:v>0.86840500000000009</c:v>
                </c:pt>
                <c:pt idx="643">
                  <c:v>0.8480439999999998</c:v>
                </c:pt>
                <c:pt idx="644">
                  <c:v>0.8580179999999995</c:v>
                </c:pt>
                <c:pt idx="645">
                  <c:v>0.84892300000000009</c:v>
                </c:pt>
                <c:pt idx="646">
                  <c:v>0.8271039999999994</c:v>
                </c:pt>
                <c:pt idx="647">
                  <c:v>0.80964599999999987</c:v>
                </c:pt>
                <c:pt idx="648">
                  <c:v>0.82551400000000008</c:v>
                </c:pt>
                <c:pt idx="649">
                  <c:v>0.83318699999999968</c:v>
                </c:pt>
                <c:pt idx="650">
                  <c:v>0.80490200000000023</c:v>
                </c:pt>
                <c:pt idx="651">
                  <c:v>0.79267999999999983</c:v>
                </c:pt>
                <c:pt idx="652">
                  <c:v>0.79579099999999947</c:v>
                </c:pt>
                <c:pt idx="653">
                  <c:v>0.77254099999999948</c:v>
                </c:pt>
                <c:pt idx="654">
                  <c:v>0.77718800000000066</c:v>
                </c:pt>
                <c:pt idx="655">
                  <c:v>0.77324799999999971</c:v>
                </c:pt>
                <c:pt idx="656">
                  <c:v>0.75182899999999986</c:v>
                </c:pt>
                <c:pt idx="657">
                  <c:v>0.75536000000000048</c:v>
                </c:pt>
                <c:pt idx="658">
                  <c:v>0.76228000000000051</c:v>
                </c:pt>
                <c:pt idx="659">
                  <c:v>0.74562799999999996</c:v>
                </c:pt>
                <c:pt idx="660">
                  <c:v>0.73570499999999939</c:v>
                </c:pt>
                <c:pt idx="661">
                  <c:v>0.76463400000000004</c:v>
                </c:pt>
                <c:pt idx="662">
                  <c:v>0.71446100000000001</c:v>
                </c:pt>
                <c:pt idx="663">
                  <c:v>0.71229800000000054</c:v>
                </c:pt>
                <c:pt idx="664">
                  <c:v>0.72335800000000017</c:v>
                </c:pt>
                <c:pt idx="665">
                  <c:v>0.70545899999999939</c:v>
                </c:pt>
                <c:pt idx="666">
                  <c:v>0.69810799999999951</c:v>
                </c:pt>
                <c:pt idx="667">
                  <c:v>0.70530399999999993</c:v>
                </c:pt>
                <c:pt idx="668">
                  <c:v>0.70347600000000021</c:v>
                </c:pt>
                <c:pt idx="669">
                  <c:v>0.66999600000000026</c:v>
                </c:pt>
                <c:pt idx="670">
                  <c:v>0.66829099999999997</c:v>
                </c:pt>
                <c:pt idx="671">
                  <c:v>0.67494300000000074</c:v>
                </c:pt>
                <c:pt idx="672">
                  <c:v>0.67195000000000071</c:v>
                </c:pt>
                <c:pt idx="673">
                  <c:v>0.6701820000000005</c:v>
                </c:pt>
                <c:pt idx="674">
                  <c:v>0.6615770000000003</c:v>
                </c:pt>
                <c:pt idx="675">
                  <c:v>0.64509300000000014</c:v>
                </c:pt>
                <c:pt idx="676">
                  <c:v>0.6288279999999995</c:v>
                </c:pt>
                <c:pt idx="677">
                  <c:v>0.62544000000000022</c:v>
                </c:pt>
                <c:pt idx="678">
                  <c:v>0.61749199999999949</c:v>
                </c:pt>
                <c:pt idx="679">
                  <c:v>0.61501599999999979</c:v>
                </c:pt>
                <c:pt idx="680">
                  <c:v>0.60607399999999956</c:v>
                </c:pt>
                <c:pt idx="681">
                  <c:v>0.59079100000000029</c:v>
                </c:pt>
                <c:pt idx="682">
                  <c:v>0.58201699999999956</c:v>
                </c:pt>
                <c:pt idx="683">
                  <c:v>0.58814499999999992</c:v>
                </c:pt>
                <c:pt idx="684">
                  <c:v>0.59678699999999996</c:v>
                </c:pt>
                <c:pt idx="685">
                  <c:v>0.57243200000000005</c:v>
                </c:pt>
                <c:pt idx="686">
                  <c:v>0.57759599999999978</c:v>
                </c:pt>
                <c:pt idx="687">
                  <c:v>0.57214399999999976</c:v>
                </c:pt>
                <c:pt idx="688">
                  <c:v>0.55730099999999982</c:v>
                </c:pt>
                <c:pt idx="689">
                  <c:v>0.5475639999999995</c:v>
                </c:pt>
                <c:pt idx="690">
                  <c:v>0.55833099999999991</c:v>
                </c:pt>
                <c:pt idx="691">
                  <c:v>0.52991499999999991</c:v>
                </c:pt>
                <c:pt idx="692">
                  <c:v>0.54970199999999991</c:v>
                </c:pt>
                <c:pt idx="693">
                  <c:v>0.51813600000000015</c:v>
                </c:pt>
                <c:pt idx="694">
                  <c:v>0.50103199999999948</c:v>
                </c:pt>
                <c:pt idx="695">
                  <c:v>0.51205899999999982</c:v>
                </c:pt>
                <c:pt idx="696">
                  <c:v>0.49263800000000035</c:v>
                </c:pt>
                <c:pt idx="697">
                  <c:v>0.4967940000000004</c:v>
                </c:pt>
                <c:pt idx="698">
                  <c:v>0.47011599999999998</c:v>
                </c:pt>
                <c:pt idx="699">
                  <c:v>0.47393700000000027</c:v>
                </c:pt>
                <c:pt idx="700">
                  <c:v>0.46718299999999946</c:v>
                </c:pt>
                <c:pt idx="701">
                  <c:v>0.45320099999999996</c:v>
                </c:pt>
                <c:pt idx="702">
                  <c:v>0.45314399999999999</c:v>
                </c:pt>
                <c:pt idx="703">
                  <c:v>0.44404100000000035</c:v>
                </c:pt>
                <c:pt idx="704">
                  <c:v>0.45043899999999937</c:v>
                </c:pt>
                <c:pt idx="705">
                  <c:v>0.41526200000000024</c:v>
                </c:pt>
                <c:pt idx="706">
                  <c:v>0.41995000000000005</c:v>
                </c:pt>
                <c:pt idx="707">
                  <c:v>0.4424809999999999</c:v>
                </c:pt>
                <c:pt idx="708">
                  <c:v>0.41790099999999963</c:v>
                </c:pt>
                <c:pt idx="709">
                  <c:v>0.39535199999999993</c:v>
                </c:pt>
                <c:pt idx="710">
                  <c:v>0.40066799999999958</c:v>
                </c:pt>
                <c:pt idx="711">
                  <c:v>0.39339600000000008</c:v>
                </c:pt>
                <c:pt idx="712">
                  <c:v>0.37927999999999962</c:v>
                </c:pt>
                <c:pt idx="713">
                  <c:v>0.38955999999999946</c:v>
                </c:pt>
                <c:pt idx="714">
                  <c:v>0.3684769999999995</c:v>
                </c:pt>
                <c:pt idx="715">
                  <c:v>0.36217599999999983</c:v>
                </c:pt>
                <c:pt idx="716">
                  <c:v>0.35723799999999972</c:v>
                </c:pt>
                <c:pt idx="717">
                  <c:v>0.36512600000000006</c:v>
                </c:pt>
                <c:pt idx="718">
                  <c:v>0.32675799999999988</c:v>
                </c:pt>
                <c:pt idx="719">
                  <c:v>0.34952399999999972</c:v>
                </c:pt>
                <c:pt idx="720">
                  <c:v>0.3728479999999994</c:v>
                </c:pt>
                <c:pt idx="721">
                  <c:v>0.32433800000000002</c:v>
                </c:pt>
                <c:pt idx="722">
                  <c:v>0.31022200000000044</c:v>
                </c:pt>
                <c:pt idx="723">
                  <c:v>0.3453779999999993</c:v>
                </c:pt>
                <c:pt idx="724">
                  <c:v>0.30895700000000037</c:v>
                </c:pt>
                <c:pt idx="725">
                  <c:v>0.28732800000000047</c:v>
                </c:pt>
                <c:pt idx="726">
                  <c:v>0.31531900000000057</c:v>
                </c:pt>
                <c:pt idx="727">
                  <c:v>0.3065490000000004</c:v>
                </c:pt>
                <c:pt idx="728">
                  <c:v>0.25908399999999965</c:v>
                </c:pt>
                <c:pt idx="729">
                  <c:v>0.28150999999999993</c:v>
                </c:pt>
                <c:pt idx="730">
                  <c:v>0.27424599999999977</c:v>
                </c:pt>
                <c:pt idx="731">
                  <c:v>0.23957099999999976</c:v>
                </c:pt>
                <c:pt idx="732">
                  <c:v>0.25789600000000057</c:v>
                </c:pt>
                <c:pt idx="733">
                  <c:v>0.26574100000000023</c:v>
                </c:pt>
                <c:pt idx="734">
                  <c:v>0.21684699999999957</c:v>
                </c:pt>
                <c:pt idx="735">
                  <c:v>0.20682300000000087</c:v>
                </c:pt>
                <c:pt idx="736">
                  <c:v>0.23484599999999922</c:v>
                </c:pt>
                <c:pt idx="737">
                  <c:v>0.21332099999999965</c:v>
                </c:pt>
                <c:pt idx="738">
                  <c:v>0.17756799999999995</c:v>
                </c:pt>
                <c:pt idx="739">
                  <c:v>0.23007799999999978</c:v>
                </c:pt>
                <c:pt idx="740">
                  <c:v>0.21797100000000036</c:v>
                </c:pt>
                <c:pt idx="741">
                  <c:v>0.17225499999999982</c:v>
                </c:pt>
                <c:pt idx="742">
                  <c:v>0.19387299999999996</c:v>
                </c:pt>
                <c:pt idx="743">
                  <c:v>0.21531300000000009</c:v>
                </c:pt>
                <c:pt idx="744">
                  <c:v>0.1602099999999993</c:v>
                </c:pt>
                <c:pt idx="745">
                  <c:v>0.15882400000000008</c:v>
                </c:pt>
                <c:pt idx="746">
                  <c:v>0.19885100000000033</c:v>
                </c:pt>
                <c:pt idx="747">
                  <c:v>0.15505699999999933</c:v>
                </c:pt>
                <c:pt idx="748">
                  <c:v>0.15147599999999972</c:v>
                </c:pt>
                <c:pt idx="749">
                  <c:v>0.16817200000000021</c:v>
                </c:pt>
                <c:pt idx="750">
                  <c:v>0.13099500000000042</c:v>
                </c:pt>
                <c:pt idx="751">
                  <c:v>0.12064300000000028</c:v>
                </c:pt>
                <c:pt idx="752">
                  <c:v>0.13990800000000014</c:v>
                </c:pt>
                <c:pt idx="753">
                  <c:v>0.14064799999999966</c:v>
                </c:pt>
                <c:pt idx="754">
                  <c:v>8.3426999999999474E-2</c:v>
                </c:pt>
                <c:pt idx="755">
                  <c:v>0.10710599999999992</c:v>
                </c:pt>
                <c:pt idx="756">
                  <c:v>0.1049749999999996</c:v>
                </c:pt>
                <c:pt idx="757">
                  <c:v>7.3520000000000252E-2</c:v>
                </c:pt>
                <c:pt idx="758">
                  <c:v>8.0340999999999774E-2</c:v>
                </c:pt>
                <c:pt idx="759">
                  <c:v>8.1568000000000751E-2</c:v>
                </c:pt>
                <c:pt idx="760">
                  <c:v>5.7248999999999661E-2</c:v>
                </c:pt>
                <c:pt idx="761">
                  <c:v>4.4169999999999376E-2</c:v>
                </c:pt>
                <c:pt idx="762">
                  <c:v>6.2870000000000203E-2</c:v>
                </c:pt>
                <c:pt idx="763">
                  <c:v>5.1219999999999821E-2</c:v>
                </c:pt>
                <c:pt idx="764">
                  <c:v>3.3590999999999482E-2</c:v>
                </c:pt>
                <c:pt idx="765">
                  <c:v>4.9691999999999403E-2</c:v>
                </c:pt>
                <c:pt idx="766">
                  <c:v>3.5125999999999991E-2</c:v>
                </c:pt>
                <c:pt idx="767">
                  <c:v>-3.0980000000004893E-3</c:v>
                </c:pt>
                <c:pt idx="768">
                  <c:v>9.2469000000000356E-2</c:v>
                </c:pt>
                <c:pt idx="769">
                  <c:v>2.1639000000000408E-2</c:v>
                </c:pt>
                <c:pt idx="770">
                  <c:v>-9.272000000000169E-3</c:v>
                </c:pt>
                <c:pt idx="771">
                  <c:v>-9.4359999999999999E-3</c:v>
                </c:pt>
                <c:pt idx="772">
                  <c:v>9.4409999999998107E-3</c:v>
                </c:pt>
                <c:pt idx="773">
                  <c:v>-1.3225999999999516E-2</c:v>
                </c:pt>
                <c:pt idx="774">
                  <c:v>-1.1394000000000126E-2</c:v>
                </c:pt>
                <c:pt idx="775">
                  <c:v>-1.067600000000013E-2</c:v>
                </c:pt>
                <c:pt idx="776">
                  <c:v>-2.705999999999964E-2</c:v>
                </c:pt>
                <c:pt idx="777">
                  <c:v>-6.4591000000000065E-2</c:v>
                </c:pt>
                <c:pt idx="778">
                  <c:v>-3.4831999999999752E-2</c:v>
                </c:pt>
                <c:pt idx="779">
                  <c:v>-3.4027000000000029E-2</c:v>
                </c:pt>
                <c:pt idx="780">
                  <c:v>-6.3217999999999996E-2</c:v>
                </c:pt>
                <c:pt idx="781">
                  <c:v>-7.6141999999999932E-2</c:v>
                </c:pt>
                <c:pt idx="782">
                  <c:v>-3.7416999999999589E-2</c:v>
                </c:pt>
                <c:pt idx="783">
                  <c:v>-8.278100000000066E-2</c:v>
                </c:pt>
                <c:pt idx="784">
                  <c:v>-8.9419999999999611E-2</c:v>
                </c:pt>
                <c:pt idx="785">
                  <c:v>-9.1150999999999982E-2</c:v>
                </c:pt>
                <c:pt idx="786">
                  <c:v>-9.8516000000000048E-2</c:v>
                </c:pt>
                <c:pt idx="787">
                  <c:v>-0.1101870000000007</c:v>
                </c:pt>
                <c:pt idx="788">
                  <c:v>-9.4851000000000241E-2</c:v>
                </c:pt>
                <c:pt idx="789">
                  <c:v>-0.11398799999999998</c:v>
                </c:pt>
                <c:pt idx="790">
                  <c:v>-0.1226919999999998</c:v>
                </c:pt>
                <c:pt idx="791">
                  <c:v>-0.13026800000000005</c:v>
                </c:pt>
                <c:pt idx="792">
                  <c:v>-7.1797000000000111E-2</c:v>
                </c:pt>
                <c:pt idx="793">
                  <c:v>-0.12634699999999999</c:v>
                </c:pt>
                <c:pt idx="794">
                  <c:v>-0.13895200000000063</c:v>
                </c:pt>
                <c:pt idx="795">
                  <c:v>-0.14589799999999986</c:v>
                </c:pt>
                <c:pt idx="796">
                  <c:v>-0.1536489999999997</c:v>
                </c:pt>
                <c:pt idx="797">
                  <c:v>-0.17762300000000053</c:v>
                </c:pt>
                <c:pt idx="798">
                  <c:v>-0.15421700000000005</c:v>
                </c:pt>
                <c:pt idx="799">
                  <c:v>-0.15404899999999966</c:v>
                </c:pt>
                <c:pt idx="800">
                  <c:v>-0.19700200000000034</c:v>
                </c:pt>
                <c:pt idx="801">
                  <c:v>-0.17921000000000031</c:v>
                </c:pt>
                <c:pt idx="802">
                  <c:v>-0.1648960000000006</c:v>
                </c:pt>
                <c:pt idx="803">
                  <c:v>-0.20388300000000026</c:v>
                </c:pt>
                <c:pt idx="804">
                  <c:v>-0.17765900000000023</c:v>
                </c:pt>
                <c:pt idx="805">
                  <c:v>-0.16605199999999964</c:v>
                </c:pt>
                <c:pt idx="806">
                  <c:v>-0.20304900000000004</c:v>
                </c:pt>
                <c:pt idx="807">
                  <c:v>-0.21228400000000036</c:v>
                </c:pt>
                <c:pt idx="808">
                  <c:v>-0.21739300000000039</c:v>
                </c:pt>
                <c:pt idx="809">
                  <c:v>-0.25046500000000016</c:v>
                </c:pt>
                <c:pt idx="810">
                  <c:v>-0.2555909999999999</c:v>
                </c:pt>
                <c:pt idx="811">
                  <c:v>-0.20719700000000074</c:v>
                </c:pt>
                <c:pt idx="812">
                  <c:v>-0.23456999999999972</c:v>
                </c:pt>
                <c:pt idx="813">
                  <c:v>-0.27088900000000038</c:v>
                </c:pt>
                <c:pt idx="814">
                  <c:v>-0.25613500000000045</c:v>
                </c:pt>
                <c:pt idx="815">
                  <c:v>-0.28488700000000033</c:v>
                </c:pt>
                <c:pt idx="816">
                  <c:v>-0.31522400000000061</c:v>
                </c:pt>
                <c:pt idx="817">
                  <c:v>-0.28518000000000043</c:v>
                </c:pt>
                <c:pt idx="818">
                  <c:v>-0.29805299999999946</c:v>
                </c:pt>
                <c:pt idx="819">
                  <c:v>-0.32253199999999982</c:v>
                </c:pt>
                <c:pt idx="820">
                  <c:v>-0.32997099999999957</c:v>
                </c:pt>
                <c:pt idx="821">
                  <c:v>-0.29422199999999954</c:v>
                </c:pt>
                <c:pt idx="822">
                  <c:v>-0.33232999999999979</c:v>
                </c:pt>
                <c:pt idx="823">
                  <c:v>-0.33871900000000021</c:v>
                </c:pt>
                <c:pt idx="824">
                  <c:v>-0.33706800000000037</c:v>
                </c:pt>
                <c:pt idx="825">
                  <c:v>-0.33970400000000023</c:v>
                </c:pt>
                <c:pt idx="826">
                  <c:v>-0.37236500000000028</c:v>
                </c:pt>
                <c:pt idx="827">
                  <c:v>-0.35605399999999943</c:v>
                </c:pt>
                <c:pt idx="828">
                  <c:v>-0.33779499999999985</c:v>
                </c:pt>
                <c:pt idx="829">
                  <c:v>-0.38044100000000025</c:v>
                </c:pt>
                <c:pt idx="830">
                  <c:v>-0.37277800000000028</c:v>
                </c:pt>
                <c:pt idx="831">
                  <c:v>-0.34893200000000046</c:v>
                </c:pt>
                <c:pt idx="832">
                  <c:v>-0.39432199999999984</c:v>
                </c:pt>
                <c:pt idx="833">
                  <c:v>-0.39087300000000003</c:v>
                </c:pt>
                <c:pt idx="834">
                  <c:v>-0.39177599999999924</c:v>
                </c:pt>
                <c:pt idx="835">
                  <c:v>-0.41170999999999935</c:v>
                </c:pt>
                <c:pt idx="836">
                  <c:v>-0.38682000000000016</c:v>
                </c:pt>
                <c:pt idx="837">
                  <c:v>-0.38127699999999987</c:v>
                </c:pt>
                <c:pt idx="838">
                  <c:v>-0.39599799999999963</c:v>
                </c:pt>
                <c:pt idx="839">
                  <c:v>-0.43510999999999989</c:v>
                </c:pt>
                <c:pt idx="840">
                  <c:v>-0.43498799999999971</c:v>
                </c:pt>
                <c:pt idx="841">
                  <c:v>-0.44010999999999978</c:v>
                </c:pt>
                <c:pt idx="842">
                  <c:v>-0.44234799999999996</c:v>
                </c:pt>
                <c:pt idx="843">
                  <c:v>-0.46323199999999964</c:v>
                </c:pt>
                <c:pt idx="844">
                  <c:v>-0.43300599999999978</c:v>
                </c:pt>
                <c:pt idx="845">
                  <c:v>-0.48153500000000005</c:v>
                </c:pt>
                <c:pt idx="846">
                  <c:v>-0.4851939999999999</c:v>
                </c:pt>
                <c:pt idx="847">
                  <c:v>-0.46785399999999999</c:v>
                </c:pt>
                <c:pt idx="848">
                  <c:v>-0.50185600000000008</c:v>
                </c:pt>
                <c:pt idx="849">
                  <c:v>-0.51872899999999955</c:v>
                </c:pt>
                <c:pt idx="850">
                  <c:v>-0.45233899999999938</c:v>
                </c:pt>
                <c:pt idx="851">
                  <c:v>-0.50857500000000044</c:v>
                </c:pt>
                <c:pt idx="852">
                  <c:v>-0.53072099999999978</c:v>
                </c:pt>
                <c:pt idx="853">
                  <c:v>-0.52875300000000003</c:v>
                </c:pt>
                <c:pt idx="854">
                  <c:v>-0.53572600000000037</c:v>
                </c:pt>
                <c:pt idx="855">
                  <c:v>-0.56010700000000035</c:v>
                </c:pt>
                <c:pt idx="856">
                  <c:v>-0.56244200000000077</c:v>
                </c:pt>
                <c:pt idx="857">
                  <c:v>-0.53239600000000031</c:v>
                </c:pt>
                <c:pt idx="858">
                  <c:v>-0.56560200000000016</c:v>
                </c:pt>
                <c:pt idx="859">
                  <c:v>-0.56869000000000014</c:v>
                </c:pt>
                <c:pt idx="860">
                  <c:v>-0.57509399999999999</c:v>
                </c:pt>
                <c:pt idx="861">
                  <c:v>-0.58302500000000013</c:v>
                </c:pt>
                <c:pt idx="862">
                  <c:v>-0.60890799999999956</c:v>
                </c:pt>
                <c:pt idx="863">
                  <c:v>-0.59027799999999964</c:v>
                </c:pt>
                <c:pt idx="864">
                  <c:v>-0.58087100000000014</c:v>
                </c:pt>
                <c:pt idx="865">
                  <c:v>-0.58182800000000068</c:v>
                </c:pt>
                <c:pt idx="866">
                  <c:v>-0.61107599999999973</c:v>
                </c:pt>
                <c:pt idx="867">
                  <c:v>-0.61618999999999957</c:v>
                </c:pt>
                <c:pt idx="868">
                  <c:v>-0.61751199999999962</c:v>
                </c:pt>
                <c:pt idx="869">
                  <c:v>-0.61700700000000008</c:v>
                </c:pt>
                <c:pt idx="870">
                  <c:v>-0.61251999999999995</c:v>
                </c:pt>
                <c:pt idx="871">
                  <c:v>-0.63797899999999963</c:v>
                </c:pt>
                <c:pt idx="872">
                  <c:v>-0.67972999999999928</c:v>
                </c:pt>
                <c:pt idx="873">
                  <c:v>-0.67727999999999966</c:v>
                </c:pt>
                <c:pt idx="874">
                  <c:v>-0.63452700000000029</c:v>
                </c:pt>
                <c:pt idx="875">
                  <c:v>-0.67863999999999969</c:v>
                </c:pt>
                <c:pt idx="876">
                  <c:v>-0.6843060000000003</c:v>
                </c:pt>
                <c:pt idx="877">
                  <c:v>-0.69740800000000025</c:v>
                </c:pt>
                <c:pt idx="878">
                  <c:v>-0.70791499999999985</c:v>
                </c:pt>
                <c:pt idx="879">
                  <c:v>-0.71402900000000002</c:v>
                </c:pt>
                <c:pt idx="880">
                  <c:v>-0.70911399999999958</c:v>
                </c:pt>
                <c:pt idx="881">
                  <c:v>-0.72755199999999931</c:v>
                </c:pt>
                <c:pt idx="882">
                  <c:v>-0.75075499999999984</c:v>
                </c:pt>
                <c:pt idx="883">
                  <c:v>-0.74165099999999917</c:v>
                </c:pt>
                <c:pt idx="884">
                  <c:v>-0.73364599999999935</c:v>
                </c:pt>
                <c:pt idx="885">
                  <c:v>-0.76114999999999977</c:v>
                </c:pt>
                <c:pt idx="886">
                  <c:v>-0.74915500000000002</c:v>
                </c:pt>
                <c:pt idx="887">
                  <c:v>-0.72456599999999938</c:v>
                </c:pt>
                <c:pt idx="888">
                  <c:v>-0.75626699999999936</c:v>
                </c:pt>
                <c:pt idx="889">
                  <c:v>-0.76727399999999957</c:v>
                </c:pt>
                <c:pt idx="890">
                  <c:v>-0.76190699999999989</c:v>
                </c:pt>
                <c:pt idx="891">
                  <c:v>-0.76957599999999982</c:v>
                </c:pt>
                <c:pt idx="892">
                  <c:v>-0.78272299999999984</c:v>
                </c:pt>
                <c:pt idx="893">
                  <c:v>-0.75495300000000043</c:v>
                </c:pt>
                <c:pt idx="894">
                  <c:v>-0.77241599999999977</c:v>
                </c:pt>
                <c:pt idx="895">
                  <c:v>-0.81899699999999953</c:v>
                </c:pt>
                <c:pt idx="896">
                  <c:v>-0.8097669999999999</c:v>
                </c:pt>
                <c:pt idx="897">
                  <c:v>-0.81534200000000023</c:v>
                </c:pt>
                <c:pt idx="898">
                  <c:v>-0.83734900000000057</c:v>
                </c:pt>
                <c:pt idx="899">
                  <c:v>-0.83363699999999952</c:v>
                </c:pt>
                <c:pt idx="900">
                  <c:v>-0.83508100000000063</c:v>
                </c:pt>
                <c:pt idx="901">
                  <c:v>-0.81932500000000008</c:v>
                </c:pt>
                <c:pt idx="902">
                  <c:v>-0.84882300000000033</c:v>
                </c:pt>
                <c:pt idx="903">
                  <c:v>-0.81766299999999958</c:v>
                </c:pt>
                <c:pt idx="904">
                  <c:v>-0.82460699999999942</c:v>
                </c:pt>
                <c:pt idx="905">
                  <c:v>-0.84123400000000004</c:v>
                </c:pt>
                <c:pt idx="906">
                  <c:v>-0.82629299999999972</c:v>
                </c:pt>
                <c:pt idx="907">
                  <c:v>-0.85704500000000028</c:v>
                </c:pt>
                <c:pt idx="908">
                  <c:v>-0.84663700000000031</c:v>
                </c:pt>
                <c:pt idx="909">
                  <c:v>-0.83895499999999945</c:v>
                </c:pt>
                <c:pt idx="910">
                  <c:v>-0.87352700000000016</c:v>
                </c:pt>
                <c:pt idx="911">
                  <c:v>-0.91889299999999974</c:v>
                </c:pt>
                <c:pt idx="912">
                  <c:v>-0.92130299999999998</c:v>
                </c:pt>
                <c:pt idx="913">
                  <c:v>-0.92487500000000011</c:v>
                </c:pt>
                <c:pt idx="914">
                  <c:v>-0.94054100000000052</c:v>
                </c:pt>
                <c:pt idx="915">
                  <c:v>-0.92909400000000009</c:v>
                </c:pt>
                <c:pt idx="916">
                  <c:v>-0.93611299999999975</c:v>
                </c:pt>
                <c:pt idx="917">
                  <c:v>-0.94122800000000062</c:v>
                </c:pt>
                <c:pt idx="918">
                  <c:v>-0.92637999999999998</c:v>
                </c:pt>
                <c:pt idx="919">
                  <c:v>-0.95145199999999974</c:v>
                </c:pt>
                <c:pt idx="920">
                  <c:v>-0.96768700000000063</c:v>
                </c:pt>
                <c:pt idx="921">
                  <c:v>-0.97845699999999969</c:v>
                </c:pt>
                <c:pt idx="922">
                  <c:v>-0.94144499999999987</c:v>
                </c:pt>
                <c:pt idx="923">
                  <c:v>-0.95400699999999983</c:v>
                </c:pt>
                <c:pt idx="924">
                  <c:v>-0.99172200000000021</c:v>
                </c:pt>
                <c:pt idx="925">
                  <c:v>-0.98896000000000051</c:v>
                </c:pt>
                <c:pt idx="926">
                  <c:v>-1.0020259999999999</c:v>
                </c:pt>
                <c:pt idx="927">
                  <c:v>-1.0168239999999997</c:v>
                </c:pt>
                <c:pt idx="928">
                  <c:v>-1.0016640000000008</c:v>
                </c:pt>
                <c:pt idx="929">
                  <c:v>-1.0198719999999994</c:v>
                </c:pt>
                <c:pt idx="930">
                  <c:v>-1.0300229999999999</c:v>
                </c:pt>
                <c:pt idx="931">
                  <c:v>-1.0266310000000001</c:v>
                </c:pt>
                <c:pt idx="932">
                  <c:v>-1.0563940000000001</c:v>
                </c:pt>
                <c:pt idx="933">
                  <c:v>-1.0632020000000004</c:v>
                </c:pt>
                <c:pt idx="934">
                  <c:v>-1.0187359999999996</c:v>
                </c:pt>
                <c:pt idx="935">
                  <c:v>-1.0610840000000001</c:v>
                </c:pt>
                <c:pt idx="936">
                  <c:v>-1.0743990000000005</c:v>
                </c:pt>
                <c:pt idx="937">
                  <c:v>-1.0763939999999996</c:v>
                </c:pt>
                <c:pt idx="938">
                  <c:v>-1.1005060000000002</c:v>
                </c:pt>
                <c:pt idx="939">
                  <c:v>-1.1116920000000006</c:v>
                </c:pt>
                <c:pt idx="940">
                  <c:v>-1.1035659999999998</c:v>
                </c:pt>
                <c:pt idx="941">
                  <c:v>-1.1214219999999999</c:v>
                </c:pt>
                <c:pt idx="942">
                  <c:v>-1.1234410000000006</c:v>
                </c:pt>
                <c:pt idx="943">
                  <c:v>-1.1272960000000003</c:v>
                </c:pt>
                <c:pt idx="944">
                  <c:v>-1.1175700000000006</c:v>
                </c:pt>
                <c:pt idx="945">
                  <c:v>-1.1190189999999998</c:v>
                </c:pt>
                <c:pt idx="946">
                  <c:v>-1.1370819999999995</c:v>
                </c:pt>
                <c:pt idx="947">
                  <c:v>-1.1214550000000001</c:v>
                </c:pt>
                <c:pt idx="948">
                  <c:v>-1.1586300000000005</c:v>
                </c:pt>
                <c:pt idx="949">
                  <c:v>-1.147983</c:v>
                </c:pt>
                <c:pt idx="950">
                  <c:v>-1.1439360000000001</c:v>
                </c:pt>
                <c:pt idx="951">
                  <c:v>-1.2003500000000003</c:v>
                </c:pt>
                <c:pt idx="952">
                  <c:v>-1.1850519999999998</c:v>
                </c:pt>
                <c:pt idx="953">
                  <c:v>-1.1915519999999997</c:v>
                </c:pt>
                <c:pt idx="954">
                  <c:v>-1.1962489999999999</c:v>
                </c:pt>
                <c:pt idx="955">
                  <c:v>-1.2197800000000001</c:v>
                </c:pt>
                <c:pt idx="956">
                  <c:v>-1.2020560000000007</c:v>
                </c:pt>
                <c:pt idx="957">
                  <c:v>-1.233784</c:v>
                </c:pt>
                <c:pt idx="958">
                  <c:v>-1.2229559999999999</c:v>
                </c:pt>
                <c:pt idx="959">
                  <c:v>-1.2147549999999994</c:v>
                </c:pt>
                <c:pt idx="960">
                  <c:v>-1.2522100000000007</c:v>
                </c:pt>
                <c:pt idx="961">
                  <c:v>-1.2710170000000005</c:v>
                </c:pt>
                <c:pt idx="962">
                  <c:v>-1.2606469999999996</c:v>
                </c:pt>
                <c:pt idx="963">
                  <c:v>-1.2700490000000002</c:v>
                </c:pt>
                <c:pt idx="964">
                  <c:v>-1.2899180000000001</c:v>
                </c:pt>
                <c:pt idx="965">
                  <c:v>-1.2608790000000001</c:v>
                </c:pt>
                <c:pt idx="966">
                  <c:v>-1.2987630000000001</c:v>
                </c:pt>
                <c:pt idx="967">
                  <c:v>-1.308306</c:v>
                </c:pt>
                <c:pt idx="968">
                  <c:v>-1.3251480000000004</c:v>
                </c:pt>
                <c:pt idx="969">
                  <c:v>-1.2960779999999996</c:v>
                </c:pt>
                <c:pt idx="970">
                  <c:v>-1.3222199999999997</c:v>
                </c:pt>
                <c:pt idx="971">
                  <c:v>-1.3387880000000001</c:v>
                </c:pt>
                <c:pt idx="972">
                  <c:v>-1.3329820000000003</c:v>
                </c:pt>
                <c:pt idx="973">
                  <c:v>-1.3521299999999998</c:v>
                </c:pt>
                <c:pt idx="974">
                  <c:v>-1.3781939999999997</c:v>
                </c:pt>
                <c:pt idx="975">
                  <c:v>-1.3464879999999999</c:v>
                </c:pt>
                <c:pt idx="976">
                  <c:v>-1.3499639999999999</c:v>
                </c:pt>
                <c:pt idx="977">
                  <c:v>-1.3963799999999997</c:v>
                </c:pt>
                <c:pt idx="978">
                  <c:v>-1.376881</c:v>
                </c:pt>
                <c:pt idx="979">
                  <c:v>-1.3866569999999996</c:v>
                </c:pt>
                <c:pt idx="980">
                  <c:v>-1.4180580000000003</c:v>
                </c:pt>
                <c:pt idx="981">
                  <c:v>-1.4121110000000003</c:v>
                </c:pt>
                <c:pt idx="982">
                  <c:v>-1.4167529999999999</c:v>
                </c:pt>
                <c:pt idx="983">
                  <c:v>-1.4307119999999998</c:v>
                </c:pt>
                <c:pt idx="984">
                  <c:v>-1.4210410000000007</c:v>
                </c:pt>
                <c:pt idx="985">
                  <c:v>-1.4316200000000006</c:v>
                </c:pt>
                <c:pt idx="986">
                  <c:v>-1.445614</c:v>
                </c:pt>
                <c:pt idx="987">
                  <c:v>-1.4652770000000004</c:v>
                </c:pt>
                <c:pt idx="988">
                  <c:v>-1.4723560000000004</c:v>
                </c:pt>
                <c:pt idx="989">
                  <c:v>-1.468458</c:v>
                </c:pt>
                <c:pt idx="990">
                  <c:v>-1.4875780000000001</c:v>
                </c:pt>
                <c:pt idx="991">
                  <c:v>-1.4775419999999997</c:v>
                </c:pt>
                <c:pt idx="992">
                  <c:v>-1.4830139999999998</c:v>
                </c:pt>
                <c:pt idx="993">
                  <c:v>-1.5102380000000002</c:v>
                </c:pt>
                <c:pt idx="994">
                  <c:v>-1.5172699999999999</c:v>
                </c:pt>
                <c:pt idx="995">
                  <c:v>-1.5228099999999998</c:v>
                </c:pt>
                <c:pt idx="996">
                  <c:v>-1.524241</c:v>
                </c:pt>
                <c:pt idx="997">
                  <c:v>-1.5405259999999998</c:v>
                </c:pt>
                <c:pt idx="998">
                  <c:v>-1.5522030000000004</c:v>
                </c:pt>
                <c:pt idx="999">
                  <c:v>-1.533893</c:v>
                </c:pt>
                <c:pt idx="1000">
                  <c:v>-1.570074</c:v>
                </c:pt>
                <c:pt idx="1001">
                  <c:v>-1.5669440000000003</c:v>
                </c:pt>
                <c:pt idx="1002">
                  <c:v>-1.5407189999999993</c:v>
                </c:pt>
                <c:pt idx="1003">
                  <c:v>-1.5652929999999996</c:v>
                </c:pt>
                <c:pt idx="1004">
                  <c:v>-1.5969200000000008</c:v>
                </c:pt>
                <c:pt idx="1005">
                  <c:v>-1.551196</c:v>
                </c:pt>
                <c:pt idx="1006">
                  <c:v>-1.5830979999999997</c:v>
                </c:pt>
                <c:pt idx="1007">
                  <c:v>-1.599272</c:v>
                </c:pt>
                <c:pt idx="1008">
                  <c:v>-1.6106890000000007</c:v>
                </c:pt>
                <c:pt idx="1009">
                  <c:v>-1.6257429999999999</c:v>
                </c:pt>
                <c:pt idx="1010">
                  <c:v>-1.6298269999999997</c:v>
                </c:pt>
                <c:pt idx="1011">
                  <c:v>-1.6351969999999998</c:v>
                </c:pt>
                <c:pt idx="1012">
                  <c:v>-1.6265039999999997</c:v>
                </c:pt>
                <c:pt idx="1013">
                  <c:v>-1.660882</c:v>
                </c:pt>
                <c:pt idx="1014">
                  <c:v>-1.6577389999999994</c:v>
                </c:pt>
                <c:pt idx="1015">
                  <c:v>-1.6499139999999999</c:v>
                </c:pt>
                <c:pt idx="1016">
                  <c:v>-1.6402360000000007</c:v>
                </c:pt>
                <c:pt idx="1017">
                  <c:v>-1.6728839999999998</c:v>
                </c:pt>
                <c:pt idx="1018">
                  <c:v>-1.6585400000000003</c:v>
                </c:pt>
                <c:pt idx="1019">
                  <c:v>-1.6475650000000002</c:v>
                </c:pt>
                <c:pt idx="1020">
                  <c:v>-1.6963179999999998</c:v>
                </c:pt>
                <c:pt idx="1021">
                  <c:v>-1.6677590000000002</c:v>
                </c:pt>
                <c:pt idx="1022">
                  <c:v>-1.6724960000000006</c:v>
                </c:pt>
                <c:pt idx="1023">
                  <c:v>-1.683173</c:v>
                </c:pt>
                <c:pt idx="1024">
                  <c:v>-1.7142119999999998</c:v>
                </c:pt>
                <c:pt idx="1025">
                  <c:v>-1.6805019999999997</c:v>
                </c:pt>
                <c:pt idx="1026">
                  <c:v>-1.7124630000000005</c:v>
                </c:pt>
                <c:pt idx="1027">
                  <c:v>-1.7390870000000005</c:v>
                </c:pt>
                <c:pt idx="1028">
                  <c:v>-1.7192089999999993</c:v>
                </c:pt>
                <c:pt idx="1029">
                  <c:v>-1.7290419999999997</c:v>
                </c:pt>
                <c:pt idx="1030">
                  <c:v>-1.7336399999999994</c:v>
                </c:pt>
                <c:pt idx="1031">
                  <c:v>-1.7556700000000003</c:v>
                </c:pt>
                <c:pt idx="1032">
                  <c:v>-1.7507550000000007</c:v>
                </c:pt>
                <c:pt idx="1033">
                  <c:v>-1.7729080000000002</c:v>
                </c:pt>
                <c:pt idx="1034">
                  <c:v>-1.7914450000000004</c:v>
                </c:pt>
                <c:pt idx="1035">
                  <c:v>-1.8044609999999999</c:v>
                </c:pt>
                <c:pt idx="1036">
                  <c:v>-1.8209660000000003</c:v>
                </c:pt>
                <c:pt idx="1037">
                  <c:v>-1.8346160000000005</c:v>
                </c:pt>
                <c:pt idx="1038">
                  <c:v>-1.8138010000000007</c:v>
                </c:pt>
                <c:pt idx="1039">
                  <c:v>-1.8197460000000003</c:v>
                </c:pt>
                <c:pt idx="1040">
                  <c:v>-1.8322799999999999</c:v>
                </c:pt>
                <c:pt idx="1041">
                  <c:v>-1.8319549999999998</c:v>
                </c:pt>
                <c:pt idx="1042">
                  <c:v>-1.8463380000000003</c:v>
                </c:pt>
                <c:pt idx="1043">
                  <c:v>-1.8629939999999996</c:v>
                </c:pt>
                <c:pt idx="1044">
                  <c:v>-1.8509340000000005</c:v>
                </c:pt>
                <c:pt idx="1045">
                  <c:v>-1.8687520000000006</c:v>
                </c:pt>
                <c:pt idx="1046">
                  <c:v>-1.8589410000000006</c:v>
                </c:pt>
                <c:pt idx="1047">
                  <c:v>-1.891235</c:v>
                </c:pt>
                <c:pt idx="1048">
                  <c:v>-1.857075</c:v>
                </c:pt>
                <c:pt idx="1049">
                  <c:v>-1.8893490000000002</c:v>
                </c:pt>
                <c:pt idx="1050">
                  <c:v>-1.9114849999999999</c:v>
                </c:pt>
                <c:pt idx="1051">
                  <c:v>-1.8882089999999998</c:v>
                </c:pt>
                <c:pt idx="1052">
                  <c:v>-1.9212429999999996</c:v>
                </c:pt>
                <c:pt idx="1053">
                  <c:v>-1.9163889999999997</c:v>
                </c:pt>
                <c:pt idx="1054">
                  <c:v>-1.9372999999999996</c:v>
                </c:pt>
                <c:pt idx="1055">
                  <c:v>-1.9309509999999994</c:v>
                </c:pt>
                <c:pt idx="1056">
                  <c:v>-1.9604410000000003</c:v>
                </c:pt>
                <c:pt idx="1057">
                  <c:v>-1.9415139999999997</c:v>
                </c:pt>
                <c:pt idx="1058">
                  <c:v>-1.9497289999999996</c:v>
                </c:pt>
                <c:pt idx="1059">
                  <c:v>-1.9803170000000003</c:v>
                </c:pt>
                <c:pt idx="1060">
                  <c:v>-1.9497729999999995</c:v>
                </c:pt>
                <c:pt idx="1061">
                  <c:v>-1.9605589999999999</c:v>
                </c:pt>
                <c:pt idx="1062">
                  <c:v>-2.0087929999999998</c:v>
                </c:pt>
                <c:pt idx="1063">
                  <c:v>-2.0012610000000004</c:v>
                </c:pt>
                <c:pt idx="1064">
                  <c:v>-1.9946030000000006</c:v>
                </c:pt>
                <c:pt idx="1065">
                  <c:v>-2.0038010000000002</c:v>
                </c:pt>
                <c:pt idx="1066">
                  <c:v>-2.0034890000000001</c:v>
                </c:pt>
                <c:pt idx="1067">
                  <c:v>-2.017817</c:v>
                </c:pt>
                <c:pt idx="1068">
                  <c:v>-2.0232229999999998</c:v>
                </c:pt>
                <c:pt idx="1069">
                  <c:v>-2.0456829999999995</c:v>
                </c:pt>
                <c:pt idx="1070">
                  <c:v>-2.0260210000000001</c:v>
                </c:pt>
                <c:pt idx="1071">
                  <c:v>-2.0442179999999999</c:v>
                </c:pt>
                <c:pt idx="1072">
                  <c:v>-2.0337500000000004</c:v>
                </c:pt>
                <c:pt idx="1073">
                  <c:v>-2.0667219999999995</c:v>
                </c:pt>
                <c:pt idx="1074">
                  <c:v>-2.075323</c:v>
                </c:pt>
                <c:pt idx="1075">
                  <c:v>-2.0861109999999998</c:v>
                </c:pt>
                <c:pt idx="1076">
                  <c:v>-2.0945850000000004</c:v>
                </c:pt>
                <c:pt idx="1077">
                  <c:v>-2.0673729999999999</c:v>
                </c:pt>
                <c:pt idx="1078">
                  <c:v>-2.0967539999999998</c:v>
                </c:pt>
                <c:pt idx="1079">
                  <c:v>-2.1196609999999998</c:v>
                </c:pt>
                <c:pt idx="1080">
                  <c:v>-2.11287</c:v>
                </c:pt>
                <c:pt idx="1081">
                  <c:v>-2.1183880000000004</c:v>
                </c:pt>
                <c:pt idx="1082">
                  <c:v>-2.129111</c:v>
                </c:pt>
                <c:pt idx="1083">
                  <c:v>-2.1353569999999999</c:v>
                </c:pt>
                <c:pt idx="1084">
                  <c:v>-2.1293850000000001</c:v>
                </c:pt>
                <c:pt idx="1085">
                  <c:v>-2.1491429999999996</c:v>
                </c:pt>
                <c:pt idx="1086">
                  <c:v>-2.1468739999999995</c:v>
                </c:pt>
                <c:pt idx="1087">
                  <c:v>-2.1461000000000006</c:v>
                </c:pt>
                <c:pt idx="1088">
                  <c:v>-2.1573599999999997</c:v>
                </c:pt>
                <c:pt idx="1089">
                  <c:v>-2.1706380000000003</c:v>
                </c:pt>
                <c:pt idx="1090">
                  <c:v>-2.1695920000000006</c:v>
                </c:pt>
                <c:pt idx="1091">
                  <c:v>-2.1790409999999998</c:v>
                </c:pt>
                <c:pt idx="1092">
                  <c:v>-2.1464189999999999</c:v>
                </c:pt>
                <c:pt idx="1093">
                  <c:v>-2.1780680000000006</c:v>
                </c:pt>
                <c:pt idx="1094">
                  <c:v>-2.198105</c:v>
                </c:pt>
                <c:pt idx="1095">
                  <c:v>-2.2119329999999993</c:v>
                </c:pt>
                <c:pt idx="1096">
                  <c:v>-2.2228909999999997</c:v>
                </c:pt>
                <c:pt idx="1097">
                  <c:v>-2.1831610000000001</c:v>
                </c:pt>
                <c:pt idx="1098">
                  <c:v>-2.23034</c:v>
                </c:pt>
                <c:pt idx="1099">
                  <c:v>-2.2322820000000005</c:v>
                </c:pt>
                <c:pt idx="1100">
                  <c:v>-2.251512</c:v>
                </c:pt>
                <c:pt idx="1101">
                  <c:v>-2.2652460000000003</c:v>
                </c:pt>
                <c:pt idx="1102">
                  <c:v>-2.2556289999999999</c:v>
                </c:pt>
                <c:pt idx="1103">
                  <c:v>-2.2632000000000003</c:v>
                </c:pt>
                <c:pt idx="1104">
                  <c:v>-2.2827710000000003</c:v>
                </c:pt>
                <c:pt idx="1105">
                  <c:v>-2.2803620000000002</c:v>
                </c:pt>
                <c:pt idx="1106">
                  <c:v>-2.27881</c:v>
                </c:pt>
                <c:pt idx="1107">
                  <c:v>-2.3026670000000005</c:v>
                </c:pt>
                <c:pt idx="1108">
                  <c:v>-2.3075269999999994</c:v>
                </c:pt>
                <c:pt idx="1109">
                  <c:v>-2.2964310000000001</c:v>
                </c:pt>
                <c:pt idx="1110">
                  <c:v>-2.3155210000000004</c:v>
                </c:pt>
                <c:pt idx="1111">
                  <c:v>-2.3263130000000007</c:v>
                </c:pt>
                <c:pt idx="1112">
                  <c:v>-2.333259</c:v>
                </c:pt>
                <c:pt idx="1113">
                  <c:v>-2.348719</c:v>
                </c:pt>
                <c:pt idx="1114">
                  <c:v>-2.3079830000000001</c:v>
                </c:pt>
                <c:pt idx="1115">
                  <c:v>-2.3424010000000006</c:v>
                </c:pt>
                <c:pt idx="1116">
                  <c:v>-2.3579920000000003</c:v>
                </c:pt>
                <c:pt idx="1117">
                  <c:v>-2.353434</c:v>
                </c:pt>
                <c:pt idx="1118">
                  <c:v>-2.3748700000000005</c:v>
                </c:pt>
                <c:pt idx="1119">
                  <c:v>-2.3721269999999999</c:v>
                </c:pt>
                <c:pt idx="1120">
                  <c:v>-2.3954489999999993</c:v>
                </c:pt>
                <c:pt idx="1121">
                  <c:v>-2.3649469999999999</c:v>
                </c:pt>
                <c:pt idx="1122">
                  <c:v>-2.4074529999999994</c:v>
                </c:pt>
                <c:pt idx="1123">
                  <c:v>-2.4153279999999997</c:v>
                </c:pt>
                <c:pt idx="1124">
                  <c:v>-2.4027209999999997</c:v>
                </c:pt>
                <c:pt idx="1125">
                  <c:v>-2.4285120000000004</c:v>
                </c:pt>
                <c:pt idx="1126">
                  <c:v>-2.4357920000000002</c:v>
                </c:pt>
                <c:pt idx="1127">
                  <c:v>-2.4444080000000001</c:v>
                </c:pt>
                <c:pt idx="1128">
                  <c:v>-2.4343699999999995</c:v>
                </c:pt>
                <c:pt idx="1129">
                  <c:v>-2.4474929999999997</c:v>
                </c:pt>
                <c:pt idx="1130">
                  <c:v>-2.4600349999999995</c:v>
                </c:pt>
                <c:pt idx="1131">
                  <c:v>-2.4790200000000002</c:v>
                </c:pt>
                <c:pt idx="1132">
                  <c:v>-2.4367999999999999</c:v>
                </c:pt>
                <c:pt idx="1133">
                  <c:v>-2.4967790000000001</c:v>
                </c:pt>
                <c:pt idx="1134">
                  <c:v>-2.5051909999999999</c:v>
                </c:pt>
                <c:pt idx="1135">
                  <c:v>-2.512391</c:v>
                </c:pt>
                <c:pt idx="1136">
                  <c:v>-2.4997579999999999</c:v>
                </c:pt>
                <c:pt idx="1137">
                  <c:v>-2.5207379999999997</c:v>
                </c:pt>
                <c:pt idx="1138">
                  <c:v>-2.5429539999999995</c:v>
                </c:pt>
                <c:pt idx="1139">
                  <c:v>-2.5213710000000003</c:v>
                </c:pt>
                <c:pt idx="1140">
                  <c:v>-2.5314579999999998</c:v>
                </c:pt>
                <c:pt idx="1141">
                  <c:v>-2.5561069999999995</c:v>
                </c:pt>
                <c:pt idx="1142">
                  <c:v>-2.5512459999999999</c:v>
                </c:pt>
                <c:pt idx="1143">
                  <c:v>-2.5746630000000001</c:v>
                </c:pt>
                <c:pt idx="1144">
                  <c:v>-2.5759869999999996</c:v>
                </c:pt>
                <c:pt idx="1145">
                  <c:v>-2.5798760000000001</c:v>
                </c:pt>
                <c:pt idx="1146">
                  <c:v>-2.5902510000000003</c:v>
                </c:pt>
                <c:pt idx="1147">
                  <c:v>-2.6081429999999997</c:v>
                </c:pt>
                <c:pt idx="1148">
                  <c:v>-2.6088520000000002</c:v>
                </c:pt>
                <c:pt idx="1149">
                  <c:v>-2.6173190000000002</c:v>
                </c:pt>
                <c:pt idx="1150">
                  <c:v>-2.6224179999999997</c:v>
                </c:pt>
                <c:pt idx="1151">
                  <c:v>-2.6320570000000001</c:v>
                </c:pt>
                <c:pt idx="1152">
                  <c:v>-2.6449989999999999</c:v>
                </c:pt>
                <c:pt idx="1153">
                  <c:v>-2.6262880000000002</c:v>
                </c:pt>
                <c:pt idx="1154">
                  <c:v>-2.6579970000000004</c:v>
                </c:pt>
                <c:pt idx="1155">
                  <c:v>-2.6605910000000006</c:v>
                </c:pt>
                <c:pt idx="1156">
                  <c:v>-2.6693930000000003</c:v>
                </c:pt>
                <c:pt idx="1157">
                  <c:v>-2.6376080000000002</c:v>
                </c:pt>
                <c:pt idx="1158">
                  <c:v>-2.6583489999999994</c:v>
                </c:pt>
                <c:pt idx="1159">
                  <c:v>-2.6669320000000001</c:v>
                </c:pt>
                <c:pt idx="1160">
                  <c:v>-2.6950590000000005</c:v>
                </c:pt>
                <c:pt idx="1161">
                  <c:v>-2.6908840000000001</c:v>
                </c:pt>
                <c:pt idx="1162">
                  <c:v>-2.6839029999999999</c:v>
                </c:pt>
                <c:pt idx="1163">
                  <c:v>-2.7234580000000004</c:v>
                </c:pt>
                <c:pt idx="1164">
                  <c:v>-2.7293690000000002</c:v>
                </c:pt>
                <c:pt idx="1165">
                  <c:v>-2.7092199999999997</c:v>
                </c:pt>
                <c:pt idx="1166">
                  <c:v>-2.7472029999999998</c:v>
                </c:pt>
                <c:pt idx="1167">
                  <c:v>-2.7435420000000006</c:v>
                </c:pt>
                <c:pt idx="1168">
                  <c:v>-2.7396119999999997</c:v>
                </c:pt>
                <c:pt idx="1169">
                  <c:v>-2.7344270000000002</c:v>
                </c:pt>
                <c:pt idx="1170">
                  <c:v>-2.762858</c:v>
                </c:pt>
                <c:pt idx="1171">
                  <c:v>-2.7582840000000002</c:v>
                </c:pt>
                <c:pt idx="1172">
                  <c:v>-2.761841</c:v>
                </c:pt>
                <c:pt idx="1173">
                  <c:v>-2.7851780000000006</c:v>
                </c:pt>
                <c:pt idx="1174">
                  <c:v>-2.7935199999999996</c:v>
                </c:pt>
                <c:pt idx="1175">
                  <c:v>-2.8052550000000003</c:v>
                </c:pt>
                <c:pt idx="1176">
                  <c:v>-2.830918</c:v>
                </c:pt>
                <c:pt idx="1177">
                  <c:v>-2.8262040000000002</c:v>
                </c:pt>
                <c:pt idx="1178">
                  <c:v>-2.813612</c:v>
                </c:pt>
                <c:pt idx="1179">
                  <c:v>-2.854425</c:v>
                </c:pt>
                <c:pt idx="1180">
                  <c:v>-2.8508659999999995</c:v>
                </c:pt>
                <c:pt idx="1181">
                  <c:v>-2.8485159999999996</c:v>
                </c:pt>
                <c:pt idx="1182">
                  <c:v>-2.8539239999999997</c:v>
                </c:pt>
                <c:pt idx="1183">
                  <c:v>-2.8683449999999997</c:v>
                </c:pt>
                <c:pt idx="1184">
                  <c:v>-2.8669580000000003</c:v>
                </c:pt>
                <c:pt idx="1185">
                  <c:v>-2.8762329999999996</c:v>
                </c:pt>
                <c:pt idx="1186">
                  <c:v>-2.8791040000000003</c:v>
                </c:pt>
                <c:pt idx="1187">
                  <c:v>-2.8908750000000003</c:v>
                </c:pt>
                <c:pt idx="1188">
                  <c:v>-2.8936139999999999</c:v>
                </c:pt>
                <c:pt idx="1189">
                  <c:v>-2.9131590000000003</c:v>
                </c:pt>
                <c:pt idx="1190">
                  <c:v>-2.8995199999999994</c:v>
                </c:pt>
                <c:pt idx="1191">
                  <c:v>-2.9080820000000003</c:v>
                </c:pt>
                <c:pt idx="1192">
                  <c:v>-2.9354580000000001</c:v>
                </c:pt>
                <c:pt idx="1193">
                  <c:v>-2.953989</c:v>
                </c:pt>
                <c:pt idx="1194">
                  <c:v>-2.9528039999999995</c:v>
                </c:pt>
                <c:pt idx="1195">
                  <c:v>-2.9415049999999998</c:v>
                </c:pt>
                <c:pt idx="1196">
                  <c:v>-2.9600230000000001</c:v>
                </c:pt>
                <c:pt idx="1197">
                  <c:v>-2.9595730000000002</c:v>
                </c:pt>
                <c:pt idx="1198">
                  <c:v>-2.97607</c:v>
                </c:pt>
                <c:pt idx="1199">
                  <c:v>-2.9638009999999997</c:v>
                </c:pt>
                <c:pt idx="1200">
                  <c:v>-2.9810029999999998</c:v>
                </c:pt>
                <c:pt idx="1201">
                  <c:v>-2.9814119999999997</c:v>
                </c:pt>
                <c:pt idx="1202">
                  <c:v>-2.9793210000000001</c:v>
                </c:pt>
                <c:pt idx="1203">
                  <c:v>-2.9899570000000004</c:v>
                </c:pt>
                <c:pt idx="1204">
                  <c:v>-2.9921380000000002</c:v>
                </c:pt>
                <c:pt idx="1205">
                  <c:v>-2.9965579999999998</c:v>
                </c:pt>
                <c:pt idx="1206">
                  <c:v>-3.0197069999999999</c:v>
                </c:pt>
                <c:pt idx="1207">
                  <c:v>-3.0434600000000005</c:v>
                </c:pt>
                <c:pt idx="1208">
                  <c:v>-3.042942</c:v>
                </c:pt>
                <c:pt idx="1209">
                  <c:v>-3.0585520000000002</c:v>
                </c:pt>
                <c:pt idx="1210">
                  <c:v>-3.0529219999999997</c:v>
                </c:pt>
                <c:pt idx="1211">
                  <c:v>-3.0642450000000001</c:v>
                </c:pt>
                <c:pt idx="1212">
                  <c:v>-3.0960089999999996</c:v>
                </c:pt>
                <c:pt idx="1213">
                  <c:v>-3.0833300000000001</c:v>
                </c:pt>
                <c:pt idx="1214">
                  <c:v>-3.0769700000000006</c:v>
                </c:pt>
                <c:pt idx="1215">
                  <c:v>-3.1026850000000001</c:v>
                </c:pt>
                <c:pt idx="1216">
                  <c:v>-3.1263529999999995</c:v>
                </c:pt>
                <c:pt idx="1217">
                  <c:v>-3.1175710000000003</c:v>
                </c:pt>
                <c:pt idx="1218">
                  <c:v>-3.1218470000000003</c:v>
                </c:pt>
                <c:pt idx="1219">
                  <c:v>-3.1419200000000003</c:v>
                </c:pt>
                <c:pt idx="1220">
                  <c:v>-3.1529469999999997</c:v>
                </c:pt>
                <c:pt idx="1221">
                  <c:v>-3.149203</c:v>
                </c:pt>
                <c:pt idx="1222">
                  <c:v>-3.1475919999999999</c:v>
                </c:pt>
                <c:pt idx="1223">
                  <c:v>-3.175227</c:v>
                </c:pt>
                <c:pt idx="1224">
                  <c:v>-3.1749510000000001</c:v>
                </c:pt>
                <c:pt idx="1225">
                  <c:v>-3.1526040000000002</c:v>
                </c:pt>
                <c:pt idx="1226">
                  <c:v>-3.1912230000000004</c:v>
                </c:pt>
                <c:pt idx="1227">
                  <c:v>-3.1835879999999999</c:v>
                </c:pt>
                <c:pt idx="1228">
                  <c:v>-3.1620500000000002</c:v>
                </c:pt>
                <c:pt idx="1229">
                  <c:v>-3.1844239999999995</c:v>
                </c:pt>
                <c:pt idx="1230">
                  <c:v>-3.20512</c:v>
                </c:pt>
                <c:pt idx="1231">
                  <c:v>-3.2062029999999999</c:v>
                </c:pt>
                <c:pt idx="1232">
                  <c:v>-3.1839649999999997</c:v>
                </c:pt>
                <c:pt idx="1233">
                  <c:v>-3.2276549999999999</c:v>
                </c:pt>
                <c:pt idx="1234">
                  <c:v>-3.2489500000000002</c:v>
                </c:pt>
                <c:pt idx="1235">
                  <c:v>-3.248942</c:v>
                </c:pt>
                <c:pt idx="1236">
                  <c:v>-3.2603000000000004</c:v>
                </c:pt>
                <c:pt idx="1237">
                  <c:v>-3.2618449999999997</c:v>
                </c:pt>
                <c:pt idx="1238">
                  <c:v>-3.2632029999999999</c:v>
                </c:pt>
                <c:pt idx="1239">
                  <c:v>-3.2766849999999996</c:v>
                </c:pt>
                <c:pt idx="1240">
                  <c:v>-3.2774200000000002</c:v>
                </c:pt>
                <c:pt idx="1241">
                  <c:v>-3.2716470000000002</c:v>
                </c:pt>
                <c:pt idx="1242">
                  <c:v>-3.2981490000000004</c:v>
                </c:pt>
                <c:pt idx="1243">
                  <c:v>-3.3015879999999997</c:v>
                </c:pt>
                <c:pt idx="1244">
                  <c:v>-3.3142680000000002</c:v>
                </c:pt>
                <c:pt idx="1245">
                  <c:v>-3.3136869999999998</c:v>
                </c:pt>
                <c:pt idx="1246">
                  <c:v>-3.3280219999999998</c:v>
                </c:pt>
                <c:pt idx="1247">
                  <c:v>-3.3358980000000003</c:v>
                </c:pt>
                <c:pt idx="1248">
                  <c:v>-3.353586</c:v>
                </c:pt>
                <c:pt idx="1249">
                  <c:v>-3.3613930000000005</c:v>
                </c:pt>
                <c:pt idx="1250">
                  <c:v>-3.3550130000000005</c:v>
                </c:pt>
                <c:pt idx="1251">
                  <c:v>-3.3698450000000002</c:v>
                </c:pt>
                <c:pt idx="1252">
                  <c:v>-3.3866290000000001</c:v>
                </c:pt>
                <c:pt idx="1253">
                  <c:v>-3.4051800000000001</c:v>
                </c:pt>
                <c:pt idx="1254">
                  <c:v>-3.4081619999999999</c:v>
                </c:pt>
                <c:pt idx="1255">
                  <c:v>-3.3935899999999997</c:v>
                </c:pt>
                <c:pt idx="1256">
                  <c:v>-3.3801849999999996</c:v>
                </c:pt>
                <c:pt idx="1257">
                  <c:v>-3.4238659999999999</c:v>
                </c:pt>
                <c:pt idx="1258">
                  <c:v>-3.4157150000000001</c:v>
                </c:pt>
                <c:pt idx="1259">
                  <c:v>-3.4246840000000001</c:v>
                </c:pt>
                <c:pt idx="1260">
                  <c:v>-3.4562550000000001</c:v>
                </c:pt>
                <c:pt idx="1261">
                  <c:v>-3.4595600000000002</c:v>
                </c:pt>
                <c:pt idx="1262">
                  <c:v>-3.4522489999999997</c:v>
                </c:pt>
                <c:pt idx="1263">
                  <c:v>-3.4459270000000002</c:v>
                </c:pt>
                <c:pt idx="1264">
                  <c:v>-3.4769480000000001</c:v>
                </c:pt>
                <c:pt idx="1265">
                  <c:v>-3.4809299999999999</c:v>
                </c:pt>
                <c:pt idx="1266">
                  <c:v>-3.4948799999999998</c:v>
                </c:pt>
                <c:pt idx="1267">
                  <c:v>-3.5102690000000005</c:v>
                </c:pt>
                <c:pt idx="1268">
                  <c:v>-3.5100040000000003</c:v>
                </c:pt>
                <c:pt idx="1269">
                  <c:v>-3.4961719999999996</c:v>
                </c:pt>
                <c:pt idx="1270">
                  <c:v>-3.5307449999999996</c:v>
                </c:pt>
                <c:pt idx="1271">
                  <c:v>-3.5200479999999996</c:v>
                </c:pt>
                <c:pt idx="1272">
                  <c:v>-3.5371349999999997</c:v>
                </c:pt>
                <c:pt idx="1273">
                  <c:v>-3.5691080000000004</c:v>
                </c:pt>
                <c:pt idx="1274">
                  <c:v>-3.5579120000000004</c:v>
                </c:pt>
                <c:pt idx="1275">
                  <c:v>-3.529064</c:v>
                </c:pt>
                <c:pt idx="1276">
                  <c:v>-3.5095489999999994</c:v>
                </c:pt>
                <c:pt idx="1277">
                  <c:v>-3.5739419999999997</c:v>
                </c:pt>
                <c:pt idx="1278">
                  <c:v>-3.5550079999999999</c:v>
                </c:pt>
                <c:pt idx="1279">
                  <c:v>-3.583564</c:v>
                </c:pt>
                <c:pt idx="1280">
                  <c:v>-3.5922350000000005</c:v>
                </c:pt>
                <c:pt idx="1281">
                  <c:v>-3.5901320000000001</c:v>
                </c:pt>
                <c:pt idx="1282">
                  <c:v>-3.6180569999999994</c:v>
                </c:pt>
                <c:pt idx="1283">
                  <c:v>-3.6283539999999999</c:v>
                </c:pt>
                <c:pt idx="1284">
                  <c:v>-3.6315550000000005</c:v>
                </c:pt>
                <c:pt idx="1285">
                  <c:v>-3.641213</c:v>
                </c:pt>
                <c:pt idx="1286">
                  <c:v>-3.6747670000000006</c:v>
                </c:pt>
                <c:pt idx="1287">
                  <c:v>-3.6759589999999998</c:v>
                </c:pt>
                <c:pt idx="1288">
                  <c:v>-3.6405980000000002</c:v>
                </c:pt>
                <c:pt idx="1289">
                  <c:v>-3.6711480000000001</c:v>
                </c:pt>
                <c:pt idx="1290">
                  <c:v>-3.676666</c:v>
                </c:pt>
                <c:pt idx="1291">
                  <c:v>-3.6563850000000002</c:v>
                </c:pt>
                <c:pt idx="1292">
                  <c:v>-3.68838</c:v>
                </c:pt>
                <c:pt idx="1293">
                  <c:v>-3.6903580000000002</c:v>
                </c:pt>
                <c:pt idx="1294">
                  <c:v>-3.7208079999999999</c:v>
                </c:pt>
                <c:pt idx="1295">
                  <c:v>-3.7167179999999997</c:v>
                </c:pt>
                <c:pt idx="1296">
                  <c:v>-3.7379310000000001</c:v>
                </c:pt>
                <c:pt idx="1297">
                  <c:v>-3.7339480000000003</c:v>
                </c:pt>
                <c:pt idx="1298">
                  <c:v>-3.7418119999999999</c:v>
                </c:pt>
                <c:pt idx="1299">
                  <c:v>-3.7644409999999997</c:v>
                </c:pt>
                <c:pt idx="1300">
                  <c:v>-3.7909919999999997</c:v>
                </c:pt>
                <c:pt idx="1301">
                  <c:v>-3.7656049999999999</c:v>
                </c:pt>
                <c:pt idx="1302">
                  <c:v>-3.7869389999999998</c:v>
                </c:pt>
                <c:pt idx="1303">
                  <c:v>-3.807169</c:v>
                </c:pt>
                <c:pt idx="1304">
                  <c:v>-3.7821259999999999</c:v>
                </c:pt>
                <c:pt idx="1305">
                  <c:v>-3.7917819999999995</c:v>
                </c:pt>
                <c:pt idx="1306">
                  <c:v>-3.8298619999999999</c:v>
                </c:pt>
                <c:pt idx="1307">
                  <c:v>-3.7989380000000001</c:v>
                </c:pt>
                <c:pt idx="1308">
                  <c:v>-3.80552</c:v>
                </c:pt>
                <c:pt idx="1309">
                  <c:v>-3.8302550000000002</c:v>
                </c:pt>
                <c:pt idx="1310">
                  <c:v>-3.8399389999999998</c:v>
                </c:pt>
                <c:pt idx="1311">
                  <c:v>-3.8174959999999998</c:v>
                </c:pt>
                <c:pt idx="1312">
                  <c:v>-3.8697140000000001</c:v>
                </c:pt>
                <c:pt idx="1313">
                  <c:v>-3.8675580000000003</c:v>
                </c:pt>
                <c:pt idx="1314">
                  <c:v>-3.8647420000000001</c:v>
                </c:pt>
                <c:pt idx="1315">
                  <c:v>-3.8873180000000005</c:v>
                </c:pt>
                <c:pt idx="1316">
                  <c:v>-3.8813849999999999</c:v>
                </c:pt>
                <c:pt idx="1317">
                  <c:v>-3.8926249999999998</c:v>
                </c:pt>
                <c:pt idx="1318">
                  <c:v>-3.8788529999999994</c:v>
                </c:pt>
                <c:pt idx="1319">
                  <c:v>-3.926914</c:v>
                </c:pt>
                <c:pt idx="1320">
                  <c:v>-3.9102169999999994</c:v>
                </c:pt>
                <c:pt idx="1321">
                  <c:v>-3.9050409999999998</c:v>
                </c:pt>
                <c:pt idx="1322">
                  <c:v>-3.9399870000000004</c:v>
                </c:pt>
                <c:pt idx="1323">
                  <c:v>-3.9223509999999999</c:v>
                </c:pt>
                <c:pt idx="1324">
                  <c:v>-3.919848</c:v>
                </c:pt>
                <c:pt idx="1325">
                  <c:v>-3.9715949999999998</c:v>
                </c:pt>
                <c:pt idx="1326">
                  <c:v>-3.9437259999999998</c:v>
                </c:pt>
                <c:pt idx="1327">
                  <c:v>-3.9359360000000003</c:v>
                </c:pt>
                <c:pt idx="1328">
                  <c:v>-3.9584929999999998</c:v>
                </c:pt>
                <c:pt idx="1329">
                  <c:v>-3.9845650000000004</c:v>
                </c:pt>
                <c:pt idx="1330">
                  <c:v>-3.9633799999999999</c:v>
                </c:pt>
                <c:pt idx="1331">
                  <c:v>-4.0116990000000001</c:v>
                </c:pt>
                <c:pt idx="1332">
                  <c:v>-4.0420720000000001</c:v>
                </c:pt>
                <c:pt idx="1333">
                  <c:v>-4.0246769999999996</c:v>
                </c:pt>
                <c:pt idx="1334">
                  <c:v>-4.012588</c:v>
                </c:pt>
                <c:pt idx="1335">
                  <c:v>-4.0446960000000001</c:v>
                </c:pt>
                <c:pt idx="1336">
                  <c:v>-4.0671189999999999</c:v>
                </c:pt>
                <c:pt idx="1337">
                  <c:v>-4.052727</c:v>
                </c:pt>
                <c:pt idx="1338">
                  <c:v>-4.063358</c:v>
                </c:pt>
                <c:pt idx="1339">
                  <c:v>-4.0889539999999993</c:v>
                </c:pt>
                <c:pt idx="1340">
                  <c:v>-4.0739070000000002</c:v>
                </c:pt>
                <c:pt idx="1341">
                  <c:v>-4.0895530000000004</c:v>
                </c:pt>
                <c:pt idx="1342">
                  <c:v>-4.1200739999999998</c:v>
                </c:pt>
                <c:pt idx="1343">
                  <c:v>-4.0966870000000002</c:v>
                </c:pt>
                <c:pt idx="1344">
                  <c:v>-4.1071540000000004</c:v>
                </c:pt>
                <c:pt idx="1345">
                  <c:v>-4.1318330000000003</c:v>
                </c:pt>
                <c:pt idx="1346">
                  <c:v>-4.1300499999999998</c:v>
                </c:pt>
                <c:pt idx="1347">
                  <c:v>-4.0856639999999995</c:v>
                </c:pt>
                <c:pt idx="1348">
                  <c:v>-4.1279330000000005</c:v>
                </c:pt>
                <c:pt idx="1349">
                  <c:v>-4.1715559999999989</c:v>
                </c:pt>
                <c:pt idx="1350">
                  <c:v>-4.1601420000000005</c:v>
                </c:pt>
                <c:pt idx="1351">
                  <c:v>-4.1641769999999996</c:v>
                </c:pt>
                <c:pt idx="1352">
                  <c:v>-4.2000580000000003</c:v>
                </c:pt>
                <c:pt idx="1353">
                  <c:v>-4.1677770000000001</c:v>
                </c:pt>
                <c:pt idx="1354">
                  <c:v>-4.171602</c:v>
                </c:pt>
                <c:pt idx="1355">
                  <c:v>-4.204034</c:v>
                </c:pt>
                <c:pt idx="1356">
                  <c:v>-4.2259469999999997</c:v>
                </c:pt>
                <c:pt idx="1357">
                  <c:v>-4.1869420000000002</c:v>
                </c:pt>
                <c:pt idx="1358">
                  <c:v>-4.1859169999999999</c:v>
                </c:pt>
                <c:pt idx="1359">
                  <c:v>-4.2460089999999999</c:v>
                </c:pt>
                <c:pt idx="1360">
                  <c:v>-4.2337109999999996</c:v>
                </c:pt>
                <c:pt idx="1361">
                  <c:v>-4.2162880000000005</c:v>
                </c:pt>
                <c:pt idx="1362">
                  <c:v>-4.2729049999999997</c:v>
                </c:pt>
                <c:pt idx="1363">
                  <c:v>-4.2573600000000003</c:v>
                </c:pt>
                <c:pt idx="1364">
                  <c:v>-4.2430780000000006</c:v>
                </c:pt>
                <c:pt idx="1365">
                  <c:v>-4.2781590000000005</c:v>
                </c:pt>
                <c:pt idx="1366">
                  <c:v>-4.300184999999999</c:v>
                </c:pt>
                <c:pt idx="1367">
                  <c:v>-4.2738099999999992</c:v>
                </c:pt>
                <c:pt idx="1368">
                  <c:v>-4.2675720000000004</c:v>
                </c:pt>
                <c:pt idx="1369">
                  <c:v>-4.3088500000000005</c:v>
                </c:pt>
                <c:pt idx="1370">
                  <c:v>-4.3140869999999998</c:v>
                </c:pt>
                <c:pt idx="1371">
                  <c:v>-4.2751839999999994</c:v>
                </c:pt>
                <c:pt idx="1372">
                  <c:v>-4.318166999999999</c:v>
                </c:pt>
                <c:pt idx="1373">
                  <c:v>-4.3490059999999993</c:v>
                </c:pt>
                <c:pt idx="1374">
                  <c:v>-4.3347809999999996</c:v>
                </c:pt>
                <c:pt idx="1375">
                  <c:v>-4.3562379999999994</c:v>
                </c:pt>
                <c:pt idx="1376">
                  <c:v>-4.3870269999999998</c:v>
                </c:pt>
                <c:pt idx="1377">
                  <c:v>-4.3636759999999999</c:v>
                </c:pt>
                <c:pt idx="1378">
                  <c:v>-4.3908930000000002</c:v>
                </c:pt>
                <c:pt idx="1379">
                  <c:v>-4.4104139999999994</c:v>
                </c:pt>
                <c:pt idx="1380">
                  <c:v>-4.3899049999999997</c:v>
                </c:pt>
                <c:pt idx="1381">
                  <c:v>-4.4021860000000004</c:v>
                </c:pt>
                <c:pt idx="1382">
                  <c:v>-4.4066530000000004</c:v>
                </c:pt>
                <c:pt idx="1383">
                  <c:v>-4.3889739999999993</c:v>
                </c:pt>
                <c:pt idx="1384">
                  <c:v>-4.4240490000000001</c:v>
                </c:pt>
                <c:pt idx="1385">
                  <c:v>-4.4551109999999996</c:v>
                </c:pt>
                <c:pt idx="1386">
                  <c:v>-4.4368160000000003</c:v>
                </c:pt>
                <c:pt idx="1387">
                  <c:v>-4.4237520000000004</c:v>
                </c:pt>
                <c:pt idx="1388">
                  <c:v>-4.4794419999999997</c:v>
                </c:pt>
                <c:pt idx="1389">
                  <c:v>-4.4767899999999994</c:v>
                </c:pt>
                <c:pt idx="1390">
                  <c:v>-4.4672819999999991</c:v>
                </c:pt>
                <c:pt idx="1391">
                  <c:v>-4.4674680000000002</c:v>
                </c:pt>
                <c:pt idx="1392">
                  <c:v>-4.5028229999999994</c:v>
                </c:pt>
                <c:pt idx="1393">
                  <c:v>-4.4953440000000002</c:v>
                </c:pt>
                <c:pt idx="1394">
                  <c:v>-4.5088950000000008</c:v>
                </c:pt>
                <c:pt idx="1395">
                  <c:v>-4.5430270000000004</c:v>
                </c:pt>
                <c:pt idx="1396">
                  <c:v>-4.5189240000000002</c:v>
                </c:pt>
                <c:pt idx="1397">
                  <c:v>-4.5191029999999994</c:v>
                </c:pt>
                <c:pt idx="1398">
                  <c:v>-4.5424069999999999</c:v>
                </c:pt>
                <c:pt idx="1399">
                  <c:v>-4.5434450000000002</c:v>
                </c:pt>
                <c:pt idx="1400">
                  <c:v>-4.5575340000000004</c:v>
                </c:pt>
                <c:pt idx="1401">
                  <c:v>-4.5520950000000004</c:v>
                </c:pt>
                <c:pt idx="1402">
                  <c:v>-4.5847750000000005</c:v>
                </c:pt>
                <c:pt idx="1403">
                  <c:v>-4.5856490000000001</c:v>
                </c:pt>
                <c:pt idx="1404">
                  <c:v>-4.5782389999999999</c:v>
                </c:pt>
                <c:pt idx="1405">
                  <c:v>-4.6138810000000001</c:v>
                </c:pt>
                <c:pt idx="1406">
                  <c:v>-4.6150870000000008</c:v>
                </c:pt>
                <c:pt idx="1407">
                  <c:v>-4.621435</c:v>
                </c:pt>
                <c:pt idx="1408">
                  <c:v>-4.640625</c:v>
                </c:pt>
                <c:pt idx="1409">
                  <c:v>-4.6281230000000004</c:v>
                </c:pt>
                <c:pt idx="1410">
                  <c:v>-4.6178819999999998</c:v>
                </c:pt>
                <c:pt idx="1411">
                  <c:v>-4.6340129999999995</c:v>
                </c:pt>
                <c:pt idx="1412">
                  <c:v>-4.6758620000000004</c:v>
                </c:pt>
                <c:pt idx="1413">
                  <c:v>-4.6736050000000002</c:v>
                </c:pt>
                <c:pt idx="1414">
                  <c:v>-4.6752539999999998</c:v>
                </c:pt>
                <c:pt idx="1415">
                  <c:v>-4.6888160000000001</c:v>
                </c:pt>
                <c:pt idx="1416">
                  <c:v>-4.6982739999999996</c:v>
                </c:pt>
                <c:pt idx="1417">
                  <c:v>-4.7048229999999993</c:v>
                </c:pt>
                <c:pt idx="1418">
                  <c:v>-4.7148649999999996</c:v>
                </c:pt>
                <c:pt idx="1419">
                  <c:v>-4.7253720000000001</c:v>
                </c:pt>
                <c:pt idx="1420">
                  <c:v>-4.7259969999999996</c:v>
                </c:pt>
                <c:pt idx="1421">
                  <c:v>-4.734953</c:v>
                </c:pt>
                <c:pt idx="1422">
                  <c:v>-4.7383839999999999</c:v>
                </c:pt>
                <c:pt idx="1423">
                  <c:v>-4.7461229999999999</c:v>
                </c:pt>
                <c:pt idx="1424">
                  <c:v>-4.7416020000000003</c:v>
                </c:pt>
                <c:pt idx="1425">
                  <c:v>-4.769075</c:v>
                </c:pt>
                <c:pt idx="1426">
                  <c:v>-4.7652470000000005</c:v>
                </c:pt>
                <c:pt idx="1427">
                  <c:v>-4.7709360000000007</c:v>
                </c:pt>
                <c:pt idx="1428">
                  <c:v>-4.7600990000000003</c:v>
                </c:pt>
                <c:pt idx="1429">
                  <c:v>-4.7752379999999999</c:v>
                </c:pt>
                <c:pt idx="1430">
                  <c:v>-4.7833110000000003</c:v>
                </c:pt>
                <c:pt idx="1431">
                  <c:v>-4.8022449999999992</c:v>
                </c:pt>
                <c:pt idx="1432">
                  <c:v>-4.79603</c:v>
                </c:pt>
                <c:pt idx="1433">
                  <c:v>-4.8172179999999987</c:v>
                </c:pt>
                <c:pt idx="1434">
                  <c:v>-4.7881159999999996</c:v>
                </c:pt>
                <c:pt idx="1435">
                  <c:v>-4.8274820000000007</c:v>
                </c:pt>
                <c:pt idx="1436">
                  <c:v>-4.8411639999999991</c:v>
                </c:pt>
                <c:pt idx="1437">
                  <c:v>-4.8323270000000011</c:v>
                </c:pt>
                <c:pt idx="1438">
                  <c:v>-4.8434980000000003</c:v>
                </c:pt>
                <c:pt idx="1439">
                  <c:v>-4.8773130000000009</c:v>
                </c:pt>
                <c:pt idx="1440">
                  <c:v>-4.8766809999999996</c:v>
                </c:pt>
                <c:pt idx="1441">
                  <c:v>-4.8925560000000008</c:v>
                </c:pt>
                <c:pt idx="1442">
                  <c:v>-4.8996110000000002</c:v>
                </c:pt>
                <c:pt idx="1443">
                  <c:v>-4.8953629999999997</c:v>
                </c:pt>
                <c:pt idx="1444">
                  <c:v>-4.9307080000000001</c:v>
                </c:pt>
                <c:pt idx="1445">
                  <c:v>-4.929494</c:v>
                </c:pt>
                <c:pt idx="1446">
                  <c:v>-4.9233660000000015</c:v>
                </c:pt>
                <c:pt idx="1447">
                  <c:v>-4.9423149999999998</c:v>
                </c:pt>
                <c:pt idx="1448">
                  <c:v>-4.9294980000000006</c:v>
                </c:pt>
                <c:pt idx="1449">
                  <c:v>-4.9220689999999996</c:v>
                </c:pt>
                <c:pt idx="1450">
                  <c:v>-4.9545839999999997</c:v>
                </c:pt>
                <c:pt idx="1451">
                  <c:v>-4.9722650000000002</c:v>
                </c:pt>
                <c:pt idx="1452">
                  <c:v>-4.9519099999999998</c:v>
                </c:pt>
                <c:pt idx="1453">
                  <c:v>-4.9800209999999998</c:v>
                </c:pt>
                <c:pt idx="1454">
                  <c:v>-4.9664760000000001</c:v>
                </c:pt>
                <c:pt idx="1455">
                  <c:v>-4.9994789999999991</c:v>
                </c:pt>
                <c:pt idx="1456">
                  <c:v>-5.0033459999999996</c:v>
                </c:pt>
                <c:pt idx="1457">
                  <c:v>-5.031092000000001</c:v>
                </c:pt>
                <c:pt idx="1458">
                  <c:v>-5.0299140000000007</c:v>
                </c:pt>
                <c:pt idx="1459">
                  <c:v>-5.0097059999999995</c:v>
                </c:pt>
                <c:pt idx="1460">
                  <c:v>-5.0211129999999997</c:v>
                </c:pt>
                <c:pt idx="1461">
                  <c:v>-5.0639379999999994</c:v>
                </c:pt>
                <c:pt idx="1462">
                  <c:v>-5.0501890000000014</c:v>
                </c:pt>
                <c:pt idx="1463">
                  <c:v>-5.038392</c:v>
                </c:pt>
                <c:pt idx="1464">
                  <c:v>-5.0867049999999994</c:v>
                </c:pt>
                <c:pt idx="1465">
                  <c:v>-5.0819299999999998</c:v>
                </c:pt>
                <c:pt idx="1466">
                  <c:v>-5.0855779999999999</c:v>
                </c:pt>
                <c:pt idx="1467">
                  <c:v>-5.1173669999999998</c:v>
                </c:pt>
                <c:pt idx="1468">
                  <c:v>-5.1213760000000006</c:v>
                </c:pt>
                <c:pt idx="1469">
                  <c:v>-5.121830000000001</c:v>
                </c:pt>
                <c:pt idx="1470">
                  <c:v>-5.1208080000000002</c:v>
                </c:pt>
                <c:pt idx="1471">
                  <c:v>-5.1457989999999993</c:v>
                </c:pt>
                <c:pt idx="1472">
                  <c:v>-5.1077600000000007</c:v>
                </c:pt>
                <c:pt idx="1473">
                  <c:v>-5.1124709999999993</c:v>
                </c:pt>
                <c:pt idx="1474">
                  <c:v>-5.1711730000000005</c:v>
                </c:pt>
                <c:pt idx="1475">
                  <c:v>-5.1872999999999996</c:v>
                </c:pt>
                <c:pt idx="1476">
                  <c:v>-5.1755739999999992</c:v>
                </c:pt>
                <c:pt idx="1477">
                  <c:v>-5.17964</c:v>
                </c:pt>
                <c:pt idx="1478">
                  <c:v>-5.180828</c:v>
                </c:pt>
                <c:pt idx="1479">
                  <c:v>-5.1662539999999995</c:v>
                </c:pt>
                <c:pt idx="1480">
                  <c:v>-5.0776410000000007</c:v>
                </c:pt>
                <c:pt idx="1481">
                  <c:v>-5.1528079999999994</c:v>
                </c:pt>
                <c:pt idx="1482">
                  <c:v>-5.1565160000000008</c:v>
                </c:pt>
                <c:pt idx="1483">
                  <c:v>-5.1240280000000009</c:v>
                </c:pt>
                <c:pt idx="1484">
                  <c:v>-5.1597479999999996</c:v>
                </c:pt>
                <c:pt idx="1485">
                  <c:v>-5.1479279999999994</c:v>
                </c:pt>
              </c:numCache>
            </c:numRef>
          </c:yVal>
        </c:ser>
        <c:ser>
          <c:idx val="1"/>
          <c:order val="1"/>
          <c:tx>
            <c:v>CD ref. - Z(984.18)</c:v>
          </c:tx>
          <c:spPr>
            <a:ln w="28575">
              <a:noFill/>
            </a:ln>
          </c:spPr>
          <c:xVal>
            <c:numRef>
              <c:f>'Side 2 CD'!$M$31:$M$1555</c:f>
              <c:numCache>
                <c:formatCode>General</c:formatCode>
                <c:ptCount val="1525"/>
                <c:pt idx="0">
                  <c:v>404.50799999999998</c:v>
                </c:pt>
                <c:pt idx="1">
                  <c:v>405.28500000000003</c:v>
                </c:pt>
                <c:pt idx="2">
                  <c:v>406.09</c:v>
                </c:pt>
                <c:pt idx="3">
                  <c:v>406.87</c:v>
                </c:pt>
                <c:pt idx="4">
                  <c:v>407.68900000000002</c:v>
                </c:pt>
                <c:pt idx="5">
                  <c:v>408.46600000000001</c:v>
                </c:pt>
                <c:pt idx="6">
                  <c:v>409.25700000000001</c:v>
                </c:pt>
                <c:pt idx="7">
                  <c:v>410.06299999999999</c:v>
                </c:pt>
                <c:pt idx="8">
                  <c:v>410.85199999999998</c:v>
                </c:pt>
                <c:pt idx="9">
                  <c:v>411.64400000000001</c:v>
                </c:pt>
                <c:pt idx="10">
                  <c:v>412.44</c:v>
                </c:pt>
                <c:pt idx="11">
                  <c:v>413.21499999999997</c:v>
                </c:pt>
                <c:pt idx="12">
                  <c:v>414.02199999999999</c:v>
                </c:pt>
                <c:pt idx="13">
                  <c:v>414.81299999999999</c:v>
                </c:pt>
                <c:pt idx="14">
                  <c:v>415.6</c:v>
                </c:pt>
                <c:pt idx="15">
                  <c:v>416.38799999999998</c:v>
                </c:pt>
                <c:pt idx="16">
                  <c:v>417.19200000000001</c:v>
                </c:pt>
                <c:pt idx="17">
                  <c:v>417.97300000000001</c:v>
                </c:pt>
                <c:pt idx="18">
                  <c:v>418.774</c:v>
                </c:pt>
                <c:pt idx="19">
                  <c:v>419.57100000000003</c:v>
                </c:pt>
                <c:pt idx="20">
                  <c:v>420.351</c:v>
                </c:pt>
                <c:pt idx="21">
                  <c:v>421.15899999999999</c:v>
                </c:pt>
                <c:pt idx="22">
                  <c:v>421.93599999999998</c:v>
                </c:pt>
                <c:pt idx="23">
                  <c:v>422.73</c:v>
                </c:pt>
                <c:pt idx="24">
                  <c:v>423.52800000000002</c:v>
                </c:pt>
                <c:pt idx="25">
                  <c:v>424.31799999999998</c:v>
                </c:pt>
                <c:pt idx="26">
                  <c:v>425.11200000000002</c:v>
                </c:pt>
                <c:pt idx="27">
                  <c:v>425.89299999999997</c:v>
                </c:pt>
                <c:pt idx="28">
                  <c:v>426.70299999999997</c:v>
                </c:pt>
                <c:pt idx="29">
                  <c:v>427.50400000000002</c:v>
                </c:pt>
                <c:pt idx="30">
                  <c:v>428.303</c:v>
                </c:pt>
                <c:pt idx="31">
                  <c:v>429.1</c:v>
                </c:pt>
                <c:pt idx="32">
                  <c:v>429.90499999999997</c:v>
                </c:pt>
                <c:pt idx="33">
                  <c:v>430.66</c:v>
                </c:pt>
                <c:pt idx="34">
                  <c:v>431.48500000000001</c:v>
                </c:pt>
                <c:pt idx="35">
                  <c:v>432.26900000000001</c:v>
                </c:pt>
                <c:pt idx="36">
                  <c:v>433.06099999999998</c:v>
                </c:pt>
                <c:pt idx="37">
                  <c:v>433.85199999999998</c:v>
                </c:pt>
                <c:pt idx="38">
                  <c:v>434.64800000000002</c:v>
                </c:pt>
                <c:pt idx="39">
                  <c:v>435.44200000000001</c:v>
                </c:pt>
                <c:pt idx="40">
                  <c:v>436.24200000000002</c:v>
                </c:pt>
                <c:pt idx="41">
                  <c:v>437.029</c:v>
                </c:pt>
                <c:pt idx="42">
                  <c:v>437.82600000000002</c:v>
                </c:pt>
                <c:pt idx="43">
                  <c:v>438.61700000000002</c:v>
                </c:pt>
                <c:pt idx="44">
                  <c:v>439.40600000000001</c:v>
                </c:pt>
                <c:pt idx="45">
                  <c:v>440.18799999999999</c:v>
                </c:pt>
                <c:pt idx="46">
                  <c:v>440.99700000000001</c:v>
                </c:pt>
                <c:pt idx="47">
                  <c:v>441.786</c:v>
                </c:pt>
                <c:pt idx="48">
                  <c:v>442.6</c:v>
                </c:pt>
                <c:pt idx="49">
                  <c:v>443.38</c:v>
                </c:pt>
                <c:pt idx="50">
                  <c:v>444.18299999999999</c:v>
                </c:pt>
                <c:pt idx="51">
                  <c:v>444.976</c:v>
                </c:pt>
                <c:pt idx="52">
                  <c:v>445.75799999999998</c:v>
                </c:pt>
                <c:pt idx="53">
                  <c:v>446.56400000000002</c:v>
                </c:pt>
                <c:pt idx="54">
                  <c:v>447.334</c:v>
                </c:pt>
                <c:pt idx="55">
                  <c:v>448.137</c:v>
                </c:pt>
                <c:pt idx="56">
                  <c:v>448.94</c:v>
                </c:pt>
                <c:pt idx="57">
                  <c:v>449.70699999999999</c:v>
                </c:pt>
                <c:pt idx="58">
                  <c:v>450.51100000000002</c:v>
                </c:pt>
                <c:pt idx="59">
                  <c:v>451.30500000000001</c:v>
                </c:pt>
                <c:pt idx="60">
                  <c:v>452.08300000000003</c:v>
                </c:pt>
                <c:pt idx="61">
                  <c:v>452.88299999999998</c:v>
                </c:pt>
                <c:pt idx="62">
                  <c:v>453.68700000000001</c:v>
                </c:pt>
                <c:pt idx="63">
                  <c:v>454.47399999999999</c:v>
                </c:pt>
                <c:pt idx="64">
                  <c:v>455.28</c:v>
                </c:pt>
                <c:pt idx="65">
                  <c:v>456.072</c:v>
                </c:pt>
                <c:pt idx="66">
                  <c:v>456.86599999999999</c:v>
                </c:pt>
                <c:pt idx="67">
                  <c:v>457.64</c:v>
                </c:pt>
                <c:pt idx="68">
                  <c:v>458.45100000000002</c:v>
                </c:pt>
                <c:pt idx="69">
                  <c:v>459.24400000000003</c:v>
                </c:pt>
                <c:pt idx="70">
                  <c:v>460.03699999999998</c:v>
                </c:pt>
                <c:pt idx="71">
                  <c:v>460.839</c:v>
                </c:pt>
                <c:pt idx="72">
                  <c:v>461.63799999999998</c:v>
                </c:pt>
                <c:pt idx="73">
                  <c:v>462.42899999999997</c:v>
                </c:pt>
                <c:pt idx="74">
                  <c:v>463.22</c:v>
                </c:pt>
                <c:pt idx="75">
                  <c:v>464.01499999999999</c:v>
                </c:pt>
                <c:pt idx="76">
                  <c:v>464.798</c:v>
                </c:pt>
                <c:pt idx="77">
                  <c:v>465.6</c:v>
                </c:pt>
                <c:pt idx="78">
                  <c:v>466.399</c:v>
                </c:pt>
                <c:pt idx="79">
                  <c:v>467.16699999999997</c:v>
                </c:pt>
                <c:pt idx="80">
                  <c:v>467.99</c:v>
                </c:pt>
                <c:pt idx="81">
                  <c:v>468.77199999999999</c:v>
                </c:pt>
                <c:pt idx="82">
                  <c:v>469.57299999999998</c:v>
                </c:pt>
                <c:pt idx="83">
                  <c:v>470.37700000000001</c:v>
                </c:pt>
                <c:pt idx="84">
                  <c:v>471.16500000000002</c:v>
                </c:pt>
                <c:pt idx="85">
                  <c:v>471.959</c:v>
                </c:pt>
                <c:pt idx="86">
                  <c:v>472.738</c:v>
                </c:pt>
                <c:pt idx="87">
                  <c:v>473.536</c:v>
                </c:pt>
                <c:pt idx="88">
                  <c:v>474.32299999999998</c:v>
                </c:pt>
                <c:pt idx="89">
                  <c:v>475.11099999999999</c:v>
                </c:pt>
                <c:pt idx="90">
                  <c:v>475.90600000000001</c:v>
                </c:pt>
                <c:pt idx="91">
                  <c:v>476.69</c:v>
                </c:pt>
                <c:pt idx="92">
                  <c:v>477.48899999999998</c:v>
                </c:pt>
                <c:pt idx="93">
                  <c:v>478.28699999999998</c:v>
                </c:pt>
                <c:pt idx="94">
                  <c:v>479.08</c:v>
                </c:pt>
                <c:pt idx="95">
                  <c:v>479.85700000000003</c:v>
                </c:pt>
                <c:pt idx="96">
                  <c:v>480.66199999999998</c:v>
                </c:pt>
                <c:pt idx="97">
                  <c:v>481.44200000000001</c:v>
                </c:pt>
                <c:pt idx="98">
                  <c:v>482.24099999999999</c:v>
                </c:pt>
                <c:pt idx="99">
                  <c:v>483.03899999999999</c:v>
                </c:pt>
                <c:pt idx="100">
                  <c:v>483.82100000000003</c:v>
                </c:pt>
                <c:pt idx="101">
                  <c:v>484.59300000000002</c:v>
                </c:pt>
                <c:pt idx="102">
                  <c:v>485.40199999999999</c:v>
                </c:pt>
                <c:pt idx="103">
                  <c:v>486.19299999999998</c:v>
                </c:pt>
                <c:pt idx="104">
                  <c:v>486.99200000000002</c:v>
                </c:pt>
                <c:pt idx="105">
                  <c:v>487.79</c:v>
                </c:pt>
                <c:pt idx="106">
                  <c:v>488.57600000000002</c:v>
                </c:pt>
                <c:pt idx="107">
                  <c:v>489.36700000000002</c:v>
                </c:pt>
                <c:pt idx="108">
                  <c:v>490.142</c:v>
                </c:pt>
                <c:pt idx="109">
                  <c:v>490.94299999999998</c:v>
                </c:pt>
                <c:pt idx="110">
                  <c:v>491.733</c:v>
                </c:pt>
                <c:pt idx="111">
                  <c:v>492.51600000000002</c:v>
                </c:pt>
                <c:pt idx="112">
                  <c:v>493.32600000000002</c:v>
                </c:pt>
                <c:pt idx="113">
                  <c:v>494.113</c:v>
                </c:pt>
                <c:pt idx="114">
                  <c:v>494.911</c:v>
                </c:pt>
                <c:pt idx="115">
                  <c:v>495.726</c:v>
                </c:pt>
                <c:pt idx="116">
                  <c:v>496.51400000000001</c:v>
                </c:pt>
                <c:pt idx="117">
                  <c:v>497.32</c:v>
                </c:pt>
                <c:pt idx="118">
                  <c:v>498.101</c:v>
                </c:pt>
                <c:pt idx="119">
                  <c:v>498.89400000000001</c:v>
                </c:pt>
                <c:pt idx="120">
                  <c:v>499.68400000000003</c:v>
                </c:pt>
                <c:pt idx="121">
                  <c:v>500.48200000000003</c:v>
                </c:pt>
                <c:pt idx="122">
                  <c:v>501.27499999999998</c:v>
                </c:pt>
                <c:pt idx="123">
                  <c:v>502.07100000000003</c:v>
                </c:pt>
                <c:pt idx="124">
                  <c:v>502.85199999999998</c:v>
                </c:pt>
                <c:pt idx="125">
                  <c:v>503.66300000000001</c:v>
                </c:pt>
                <c:pt idx="126">
                  <c:v>504.471</c:v>
                </c:pt>
                <c:pt idx="127">
                  <c:v>505.24599999999998</c:v>
                </c:pt>
                <c:pt idx="128">
                  <c:v>506.04500000000002</c:v>
                </c:pt>
                <c:pt idx="129">
                  <c:v>506.82900000000001</c:v>
                </c:pt>
                <c:pt idx="130">
                  <c:v>507.625</c:v>
                </c:pt>
                <c:pt idx="131">
                  <c:v>508.42200000000003</c:v>
                </c:pt>
                <c:pt idx="132">
                  <c:v>509.21100000000001</c:v>
                </c:pt>
                <c:pt idx="133">
                  <c:v>510</c:v>
                </c:pt>
                <c:pt idx="134">
                  <c:v>510.79700000000003</c:v>
                </c:pt>
                <c:pt idx="135">
                  <c:v>511.56400000000002</c:v>
                </c:pt>
                <c:pt idx="136">
                  <c:v>512.37599999999998</c:v>
                </c:pt>
                <c:pt idx="137">
                  <c:v>513.16800000000001</c:v>
                </c:pt>
                <c:pt idx="138">
                  <c:v>513.95799999999997</c:v>
                </c:pt>
                <c:pt idx="139">
                  <c:v>514.75099999999998</c:v>
                </c:pt>
                <c:pt idx="140">
                  <c:v>515.53899999999999</c:v>
                </c:pt>
                <c:pt idx="141">
                  <c:v>516.33299999999997</c:v>
                </c:pt>
                <c:pt idx="142">
                  <c:v>517.12</c:v>
                </c:pt>
                <c:pt idx="143">
                  <c:v>517.90300000000002</c:v>
                </c:pt>
                <c:pt idx="144">
                  <c:v>518.69600000000003</c:v>
                </c:pt>
                <c:pt idx="145">
                  <c:v>519.47699999999998</c:v>
                </c:pt>
                <c:pt idx="146">
                  <c:v>520.28800000000001</c:v>
                </c:pt>
                <c:pt idx="147">
                  <c:v>521.08600000000001</c:v>
                </c:pt>
                <c:pt idx="148">
                  <c:v>521.87599999999998</c:v>
                </c:pt>
                <c:pt idx="149">
                  <c:v>522.66700000000003</c:v>
                </c:pt>
                <c:pt idx="150">
                  <c:v>523.46100000000001</c:v>
                </c:pt>
                <c:pt idx="151">
                  <c:v>524.245</c:v>
                </c:pt>
                <c:pt idx="152">
                  <c:v>525.02300000000002</c:v>
                </c:pt>
                <c:pt idx="153">
                  <c:v>525.82799999999997</c:v>
                </c:pt>
                <c:pt idx="154">
                  <c:v>526.60699999999997</c:v>
                </c:pt>
                <c:pt idx="155">
                  <c:v>527.41800000000001</c:v>
                </c:pt>
                <c:pt idx="156">
                  <c:v>528.21600000000001</c:v>
                </c:pt>
                <c:pt idx="157">
                  <c:v>529.00599999999997</c:v>
                </c:pt>
                <c:pt idx="158">
                  <c:v>529.79899999999998</c:v>
                </c:pt>
                <c:pt idx="159">
                  <c:v>530.59299999999996</c:v>
                </c:pt>
                <c:pt idx="160">
                  <c:v>531.39700000000005</c:v>
                </c:pt>
                <c:pt idx="161">
                  <c:v>532.17999999999995</c:v>
                </c:pt>
                <c:pt idx="162">
                  <c:v>532.96199999999999</c:v>
                </c:pt>
                <c:pt idx="163">
                  <c:v>533.76800000000003</c:v>
                </c:pt>
                <c:pt idx="164">
                  <c:v>534.55799999999999</c:v>
                </c:pt>
                <c:pt idx="165">
                  <c:v>535.36599999999999</c:v>
                </c:pt>
                <c:pt idx="166">
                  <c:v>536.15599999999995</c:v>
                </c:pt>
                <c:pt idx="167">
                  <c:v>536.93499999999995</c:v>
                </c:pt>
                <c:pt idx="168">
                  <c:v>537.74900000000002</c:v>
                </c:pt>
                <c:pt idx="169">
                  <c:v>538.53800000000001</c:v>
                </c:pt>
                <c:pt idx="170">
                  <c:v>539.32600000000002</c:v>
                </c:pt>
                <c:pt idx="171">
                  <c:v>540.12800000000004</c:v>
                </c:pt>
                <c:pt idx="172">
                  <c:v>540.91499999999996</c:v>
                </c:pt>
                <c:pt idx="173">
                  <c:v>541.71199999999999</c:v>
                </c:pt>
                <c:pt idx="174">
                  <c:v>542.51400000000001</c:v>
                </c:pt>
                <c:pt idx="175">
                  <c:v>543.29499999999996</c:v>
                </c:pt>
                <c:pt idx="176">
                  <c:v>544.08299999999997</c:v>
                </c:pt>
                <c:pt idx="177">
                  <c:v>544.87199999999996</c:v>
                </c:pt>
                <c:pt idx="178">
                  <c:v>545.66600000000005</c:v>
                </c:pt>
                <c:pt idx="179">
                  <c:v>546.46100000000001</c:v>
                </c:pt>
                <c:pt idx="180">
                  <c:v>547.27200000000005</c:v>
                </c:pt>
                <c:pt idx="181">
                  <c:v>548.04700000000003</c:v>
                </c:pt>
                <c:pt idx="182">
                  <c:v>548.84</c:v>
                </c:pt>
                <c:pt idx="183">
                  <c:v>549.63</c:v>
                </c:pt>
                <c:pt idx="184">
                  <c:v>550.423</c:v>
                </c:pt>
                <c:pt idx="185">
                  <c:v>551.21600000000001</c:v>
                </c:pt>
                <c:pt idx="186">
                  <c:v>551.98299999999995</c:v>
                </c:pt>
                <c:pt idx="187">
                  <c:v>552.798</c:v>
                </c:pt>
                <c:pt idx="188">
                  <c:v>553.58000000000004</c:v>
                </c:pt>
                <c:pt idx="189">
                  <c:v>554.37800000000004</c:v>
                </c:pt>
                <c:pt idx="190">
                  <c:v>555.19899999999996</c:v>
                </c:pt>
                <c:pt idx="191">
                  <c:v>555.97500000000002</c:v>
                </c:pt>
                <c:pt idx="192">
                  <c:v>556.75400000000002</c:v>
                </c:pt>
                <c:pt idx="193">
                  <c:v>557.55899999999997</c:v>
                </c:pt>
                <c:pt idx="194">
                  <c:v>558.34</c:v>
                </c:pt>
                <c:pt idx="195">
                  <c:v>559.14099999999996</c:v>
                </c:pt>
                <c:pt idx="196">
                  <c:v>559.92399999999998</c:v>
                </c:pt>
                <c:pt idx="197">
                  <c:v>560.71500000000003</c:v>
                </c:pt>
                <c:pt idx="198">
                  <c:v>561.51</c:v>
                </c:pt>
                <c:pt idx="199">
                  <c:v>562.303</c:v>
                </c:pt>
                <c:pt idx="200">
                  <c:v>563.08900000000006</c:v>
                </c:pt>
                <c:pt idx="201">
                  <c:v>563.88900000000001</c:v>
                </c:pt>
                <c:pt idx="202">
                  <c:v>564.67999999999995</c:v>
                </c:pt>
                <c:pt idx="203">
                  <c:v>565.47</c:v>
                </c:pt>
                <c:pt idx="204">
                  <c:v>566.25300000000004</c:v>
                </c:pt>
                <c:pt idx="205">
                  <c:v>567.05799999999999</c:v>
                </c:pt>
                <c:pt idx="206">
                  <c:v>567.84400000000005</c:v>
                </c:pt>
                <c:pt idx="207">
                  <c:v>568.64800000000002</c:v>
                </c:pt>
                <c:pt idx="208">
                  <c:v>569.44500000000005</c:v>
                </c:pt>
                <c:pt idx="209">
                  <c:v>570.221</c:v>
                </c:pt>
                <c:pt idx="210">
                  <c:v>571.01300000000003</c:v>
                </c:pt>
                <c:pt idx="211">
                  <c:v>571.81299999999999</c:v>
                </c:pt>
                <c:pt idx="212">
                  <c:v>572.62</c:v>
                </c:pt>
                <c:pt idx="213">
                  <c:v>573.40300000000002</c:v>
                </c:pt>
                <c:pt idx="214">
                  <c:v>574.21900000000005</c:v>
                </c:pt>
                <c:pt idx="215">
                  <c:v>574.99099999999999</c:v>
                </c:pt>
                <c:pt idx="216">
                  <c:v>575.78700000000003</c:v>
                </c:pt>
                <c:pt idx="217">
                  <c:v>576.58299999999997</c:v>
                </c:pt>
                <c:pt idx="218">
                  <c:v>577.36599999999999</c:v>
                </c:pt>
                <c:pt idx="219">
                  <c:v>578.14099999999996</c:v>
                </c:pt>
                <c:pt idx="220">
                  <c:v>578.94299999999998</c:v>
                </c:pt>
                <c:pt idx="221">
                  <c:v>579.73500000000001</c:v>
                </c:pt>
                <c:pt idx="222">
                  <c:v>580.53800000000001</c:v>
                </c:pt>
                <c:pt idx="223">
                  <c:v>581.327</c:v>
                </c:pt>
                <c:pt idx="224">
                  <c:v>582.13300000000004</c:v>
                </c:pt>
                <c:pt idx="225">
                  <c:v>582.90599999999995</c:v>
                </c:pt>
                <c:pt idx="226">
                  <c:v>583.67999999999995</c:v>
                </c:pt>
                <c:pt idx="227">
                  <c:v>584.47299999999996</c:v>
                </c:pt>
                <c:pt idx="228">
                  <c:v>585.27700000000004</c:v>
                </c:pt>
                <c:pt idx="229">
                  <c:v>586.053</c:v>
                </c:pt>
                <c:pt idx="230">
                  <c:v>586.86199999999997</c:v>
                </c:pt>
                <c:pt idx="231">
                  <c:v>587.65200000000004</c:v>
                </c:pt>
                <c:pt idx="232">
                  <c:v>588.44600000000003</c:v>
                </c:pt>
                <c:pt idx="233">
                  <c:v>589.23500000000001</c:v>
                </c:pt>
                <c:pt idx="234">
                  <c:v>590.02200000000005</c:v>
                </c:pt>
                <c:pt idx="235">
                  <c:v>590.81100000000004</c:v>
                </c:pt>
                <c:pt idx="236">
                  <c:v>591.601</c:v>
                </c:pt>
                <c:pt idx="237">
                  <c:v>592.39</c:v>
                </c:pt>
                <c:pt idx="238">
                  <c:v>593.18499999999995</c:v>
                </c:pt>
                <c:pt idx="239">
                  <c:v>593.97299999999996</c:v>
                </c:pt>
                <c:pt idx="240">
                  <c:v>594.76300000000003</c:v>
                </c:pt>
                <c:pt idx="241">
                  <c:v>595.55899999999997</c:v>
                </c:pt>
                <c:pt idx="242">
                  <c:v>596.36</c:v>
                </c:pt>
                <c:pt idx="243">
                  <c:v>597.14</c:v>
                </c:pt>
                <c:pt idx="244">
                  <c:v>597.95699999999999</c:v>
                </c:pt>
                <c:pt idx="245">
                  <c:v>598.73500000000001</c:v>
                </c:pt>
                <c:pt idx="246">
                  <c:v>599.54300000000001</c:v>
                </c:pt>
                <c:pt idx="247">
                  <c:v>600.33500000000004</c:v>
                </c:pt>
                <c:pt idx="248">
                  <c:v>601.13400000000001</c:v>
                </c:pt>
                <c:pt idx="249">
                  <c:v>601.91700000000003</c:v>
                </c:pt>
                <c:pt idx="250">
                  <c:v>602.71799999999996</c:v>
                </c:pt>
                <c:pt idx="251">
                  <c:v>603.50900000000001</c:v>
                </c:pt>
                <c:pt idx="252">
                  <c:v>604.30899999999997</c:v>
                </c:pt>
                <c:pt idx="253">
                  <c:v>605.07299999999998</c:v>
                </c:pt>
                <c:pt idx="254">
                  <c:v>605.89200000000005</c:v>
                </c:pt>
                <c:pt idx="255">
                  <c:v>606.69399999999996</c:v>
                </c:pt>
                <c:pt idx="256">
                  <c:v>607.48900000000003</c:v>
                </c:pt>
                <c:pt idx="257">
                  <c:v>608.28099999999995</c:v>
                </c:pt>
                <c:pt idx="258">
                  <c:v>609.07500000000005</c:v>
                </c:pt>
                <c:pt idx="259">
                  <c:v>609.85599999999999</c:v>
                </c:pt>
                <c:pt idx="260">
                  <c:v>610.63900000000001</c:v>
                </c:pt>
                <c:pt idx="261">
                  <c:v>611.43399999999997</c:v>
                </c:pt>
                <c:pt idx="262">
                  <c:v>612.24300000000005</c:v>
                </c:pt>
                <c:pt idx="263">
                  <c:v>613.01099999999997</c:v>
                </c:pt>
                <c:pt idx="264">
                  <c:v>613.82299999999998</c:v>
                </c:pt>
                <c:pt idx="265">
                  <c:v>614.63300000000004</c:v>
                </c:pt>
                <c:pt idx="266">
                  <c:v>615.42600000000004</c:v>
                </c:pt>
                <c:pt idx="267">
                  <c:v>616.202</c:v>
                </c:pt>
                <c:pt idx="268">
                  <c:v>617.01300000000003</c:v>
                </c:pt>
                <c:pt idx="269">
                  <c:v>617.78899999999999</c:v>
                </c:pt>
                <c:pt idx="270">
                  <c:v>618.57600000000002</c:v>
                </c:pt>
                <c:pt idx="271">
                  <c:v>619.37800000000004</c:v>
                </c:pt>
                <c:pt idx="272">
                  <c:v>620.16200000000003</c:v>
                </c:pt>
                <c:pt idx="273">
                  <c:v>620.95399999999995</c:v>
                </c:pt>
                <c:pt idx="274">
                  <c:v>621.75400000000002</c:v>
                </c:pt>
                <c:pt idx="275">
                  <c:v>622.53499999999997</c:v>
                </c:pt>
                <c:pt idx="276">
                  <c:v>623.33699999999999</c:v>
                </c:pt>
                <c:pt idx="277">
                  <c:v>624.11400000000003</c:v>
                </c:pt>
                <c:pt idx="278">
                  <c:v>624.92700000000002</c:v>
                </c:pt>
                <c:pt idx="279">
                  <c:v>625.70399999999995</c:v>
                </c:pt>
                <c:pt idx="280">
                  <c:v>626.5</c:v>
                </c:pt>
                <c:pt idx="281">
                  <c:v>627.30600000000004</c:v>
                </c:pt>
                <c:pt idx="282">
                  <c:v>628.09</c:v>
                </c:pt>
                <c:pt idx="283">
                  <c:v>628.85599999999999</c:v>
                </c:pt>
                <c:pt idx="284">
                  <c:v>629.65800000000002</c:v>
                </c:pt>
                <c:pt idx="285">
                  <c:v>630.45100000000002</c:v>
                </c:pt>
                <c:pt idx="286">
                  <c:v>631.23</c:v>
                </c:pt>
                <c:pt idx="287">
                  <c:v>632.03</c:v>
                </c:pt>
                <c:pt idx="288">
                  <c:v>632.83600000000001</c:v>
                </c:pt>
                <c:pt idx="289">
                  <c:v>633.62599999999998</c:v>
                </c:pt>
                <c:pt idx="290">
                  <c:v>634.42100000000005</c:v>
                </c:pt>
                <c:pt idx="291">
                  <c:v>635.20100000000002</c:v>
                </c:pt>
                <c:pt idx="292">
                  <c:v>635.98599999999999</c:v>
                </c:pt>
                <c:pt idx="293">
                  <c:v>636.77099999999996</c:v>
                </c:pt>
                <c:pt idx="294">
                  <c:v>637.55600000000004</c:v>
                </c:pt>
                <c:pt idx="295">
                  <c:v>638.35199999999998</c:v>
                </c:pt>
                <c:pt idx="296">
                  <c:v>639.14499999999998</c:v>
                </c:pt>
                <c:pt idx="297">
                  <c:v>639.95600000000002</c:v>
                </c:pt>
                <c:pt idx="298">
                  <c:v>640.75400000000002</c:v>
                </c:pt>
                <c:pt idx="299">
                  <c:v>641.55899999999997</c:v>
                </c:pt>
                <c:pt idx="300">
                  <c:v>642.351</c:v>
                </c:pt>
                <c:pt idx="301">
                  <c:v>643.11699999999996</c:v>
                </c:pt>
                <c:pt idx="302">
                  <c:v>643.92600000000004</c:v>
                </c:pt>
                <c:pt idx="303">
                  <c:v>644.71199999999999</c:v>
                </c:pt>
                <c:pt idx="304">
                  <c:v>645.50599999999997</c:v>
                </c:pt>
                <c:pt idx="305">
                  <c:v>646.29999999999995</c:v>
                </c:pt>
                <c:pt idx="306">
                  <c:v>647.10599999999999</c:v>
                </c:pt>
                <c:pt idx="307">
                  <c:v>647.88599999999997</c:v>
                </c:pt>
                <c:pt idx="308">
                  <c:v>648.69600000000003</c:v>
                </c:pt>
                <c:pt idx="309">
                  <c:v>649.48900000000003</c:v>
                </c:pt>
                <c:pt idx="310">
                  <c:v>650.274</c:v>
                </c:pt>
                <c:pt idx="311">
                  <c:v>651.05399999999997</c:v>
                </c:pt>
                <c:pt idx="312">
                  <c:v>651.86800000000005</c:v>
                </c:pt>
                <c:pt idx="313">
                  <c:v>652.64400000000001</c:v>
                </c:pt>
                <c:pt idx="314">
                  <c:v>653.44500000000005</c:v>
                </c:pt>
                <c:pt idx="315">
                  <c:v>654.23800000000006</c:v>
                </c:pt>
                <c:pt idx="316">
                  <c:v>655.03499999999997</c:v>
                </c:pt>
                <c:pt idx="317">
                  <c:v>655.79</c:v>
                </c:pt>
                <c:pt idx="318">
                  <c:v>656.60799999999995</c:v>
                </c:pt>
                <c:pt idx="319">
                  <c:v>657.399</c:v>
                </c:pt>
                <c:pt idx="320">
                  <c:v>658.178</c:v>
                </c:pt>
                <c:pt idx="321">
                  <c:v>658.97400000000005</c:v>
                </c:pt>
                <c:pt idx="322">
                  <c:v>659.78599999999994</c:v>
                </c:pt>
                <c:pt idx="323">
                  <c:v>660.553</c:v>
                </c:pt>
                <c:pt idx="324">
                  <c:v>661.35799999999995</c:v>
                </c:pt>
                <c:pt idx="325">
                  <c:v>662.14800000000002</c:v>
                </c:pt>
                <c:pt idx="326">
                  <c:v>662.92</c:v>
                </c:pt>
                <c:pt idx="327">
                  <c:v>663.721</c:v>
                </c:pt>
                <c:pt idx="328">
                  <c:v>664.50599999999997</c:v>
                </c:pt>
                <c:pt idx="329">
                  <c:v>665.29899999999998</c:v>
                </c:pt>
                <c:pt idx="330">
                  <c:v>666.10400000000004</c:v>
                </c:pt>
                <c:pt idx="331">
                  <c:v>666.89200000000005</c:v>
                </c:pt>
                <c:pt idx="332">
                  <c:v>667.70500000000004</c:v>
                </c:pt>
                <c:pt idx="333">
                  <c:v>668.47500000000002</c:v>
                </c:pt>
                <c:pt idx="334">
                  <c:v>669.26499999999999</c:v>
                </c:pt>
                <c:pt idx="335">
                  <c:v>670.053</c:v>
                </c:pt>
                <c:pt idx="336">
                  <c:v>670.83600000000001</c:v>
                </c:pt>
                <c:pt idx="337">
                  <c:v>671.64400000000001</c:v>
                </c:pt>
                <c:pt idx="338">
                  <c:v>672.42399999999998</c:v>
                </c:pt>
                <c:pt idx="339">
                  <c:v>673.23400000000004</c:v>
                </c:pt>
                <c:pt idx="340">
                  <c:v>674.02</c:v>
                </c:pt>
                <c:pt idx="341">
                  <c:v>674.80600000000004</c:v>
                </c:pt>
                <c:pt idx="342">
                  <c:v>675.59799999999996</c:v>
                </c:pt>
                <c:pt idx="343">
                  <c:v>676.40200000000004</c:v>
                </c:pt>
                <c:pt idx="344">
                  <c:v>677.17700000000002</c:v>
                </c:pt>
                <c:pt idx="345">
                  <c:v>677.97299999999996</c:v>
                </c:pt>
                <c:pt idx="346">
                  <c:v>678.78800000000001</c:v>
                </c:pt>
                <c:pt idx="347">
                  <c:v>679.57399999999996</c:v>
                </c:pt>
                <c:pt idx="348">
                  <c:v>680.36800000000005</c:v>
                </c:pt>
                <c:pt idx="349">
                  <c:v>681.17</c:v>
                </c:pt>
                <c:pt idx="350">
                  <c:v>681.95699999999999</c:v>
                </c:pt>
                <c:pt idx="351">
                  <c:v>682.73400000000004</c:v>
                </c:pt>
                <c:pt idx="352">
                  <c:v>683.55399999999997</c:v>
                </c:pt>
                <c:pt idx="353">
                  <c:v>684.33199999999999</c:v>
                </c:pt>
                <c:pt idx="354">
                  <c:v>685.13199999999995</c:v>
                </c:pt>
                <c:pt idx="355">
                  <c:v>685.92200000000003</c:v>
                </c:pt>
                <c:pt idx="356">
                  <c:v>686.72199999999998</c:v>
                </c:pt>
                <c:pt idx="357">
                  <c:v>687.50599999999997</c:v>
                </c:pt>
                <c:pt idx="358">
                  <c:v>688.28</c:v>
                </c:pt>
                <c:pt idx="359">
                  <c:v>689.08699999999999</c:v>
                </c:pt>
                <c:pt idx="360">
                  <c:v>689.86099999999999</c:v>
                </c:pt>
                <c:pt idx="361">
                  <c:v>690.64800000000002</c:v>
                </c:pt>
                <c:pt idx="362">
                  <c:v>691.46900000000005</c:v>
                </c:pt>
                <c:pt idx="363">
                  <c:v>692.23699999999997</c:v>
                </c:pt>
                <c:pt idx="364">
                  <c:v>693.03700000000003</c:v>
                </c:pt>
                <c:pt idx="365">
                  <c:v>693.82100000000003</c:v>
                </c:pt>
                <c:pt idx="366">
                  <c:v>694.62199999999996</c:v>
                </c:pt>
                <c:pt idx="367">
                  <c:v>695.40899999999999</c:v>
                </c:pt>
                <c:pt idx="368">
                  <c:v>696.18799999999999</c:v>
                </c:pt>
                <c:pt idx="369">
                  <c:v>696.99099999999999</c:v>
                </c:pt>
                <c:pt idx="370">
                  <c:v>697.77200000000005</c:v>
                </c:pt>
                <c:pt idx="371">
                  <c:v>698.57799999999997</c:v>
                </c:pt>
                <c:pt idx="372">
                  <c:v>699.37199999999996</c:v>
                </c:pt>
                <c:pt idx="373">
                  <c:v>700.18299999999999</c:v>
                </c:pt>
                <c:pt idx="374">
                  <c:v>700.94399999999996</c:v>
                </c:pt>
                <c:pt idx="375">
                  <c:v>701.75099999999998</c:v>
                </c:pt>
                <c:pt idx="376">
                  <c:v>702.52599999999995</c:v>
                </c:pt>
                <c:pt idx="377">
                  <c:v>703.31500000000005</c:v>
                </c:pt>
                <c:pt idx="378">
                  <c:v>704.10900000000004</c:v>
                </c:pt>
                <c:pt idx="379">
                  <c:v>704.90899999999999</c:v>
                </c:pt>
                <c:pt idx="380">
                  <c:v>705.69299999999998</c:v>
                </c:pt>
                <c:pt idx="381">
                  <c:v>706.49800000000005</c:v>
                </c:pt>
                <c:pt idx="382">
                  <c:v>707.27599999999995</c:v>
                </c:pt>
                <c:pt idx="383">
                  <c:v>708.07799999999997</c:v>
                </c:pt>
                <c:pt idx="384">
                  <c:v>708.86699999999996</c:v>
                </c:pt>
                <c:pt idx="385">
                  <c:v>709.649</c:v>
                </c:pt>
                <c:pt idx="386">
                  <c:v>710.44</c:v>
                </c:pt>
                <c:pt idx="387">
                  <c:v>711.23299999999995</c:v>
                </c:pt>
                <c:pt idx="388">
                  <c:v>712.03300000000002</c:v>
                </c:pt>
                <c:pt idx="389">
                  <c:v>712.83299999999997</c:v>
                </c:pt>
                <c:pt idx="390">
                  <c:v>713.61199999999997</c:v>
                </c:pt>
                <c:pt idx="391">
                  <c:v>714.42200000000003</c:v>
                </c:pt>
                <c:pt idx="392">
                  <c:v>715.2</c:v>
                </c:pt>
                <c:pt idx="393">
                  <c:v>716.00300000000004</c:v>
                </c:pt>
                <c:pt idx="394">
                  <c:v>716.80100000000004</c:v>
                </c:pt>
                <c:pt idx="395">
                  <c:v>717.58600000000001</c:v>
                </c:pt>
                <c:pt idx="396">
                  <c:v>718.4</c:v>
                </c:pt>
                <c:pt idx="397">
                  <c:v>719.19</c:v>
                </c:pt>
                <c:pt idx="398">
                  <c:v>719.97299999999996</c:v>
                </c:pt>
                <c:pt idx="399">
                  <c:v>720.76700000000005</c:v>
                </c:pt>
                <c:pt idx="400">
                  <c:v>721.56299999999999</c:v>
                </c:pt>
                <c:pt idx="401">
                  <c:v>722.35599999999999</c:v>
                </c:pt>
                <c:pt idx="402">
                  <c:v>723.13800000000003</c:v>
                </c:pt>
                <c:pt idx="403">
                  <c:v>723.94299999999998</c:v>
                </c:pt>
                <c:pt idx="404">
                  <c:v>724.72799999999995</c:v>
                </c:pt>
                <c:pt idx="405">
                  <c:v>725.53800000000001</c:v>
                </c:pt>
                <c:pt idx="406">
                  <c:v>726.322</c:v>
                </c:pt>
                <c:pt idx="407">
                  <c:v>727.11800000000005</c:v>
                </c:pt>
                <c:pt idx="408">
                  <c:v>727.87699999999995</c:v>
                </c:pt>
                <c:pt idx="409">
                  <c:v>728.67600000000004</c:v>
                </c:pt>
                <c:pt idx="410">
                  <c:v>729.47</c:v>
                </c:pt>
                <c:pt idx="411">
                  <c:v>730.25199999999995</c:v>
                </c:pt>
                <c:pt idx="412">
                  <c:v>731.03700000000003</c:v>
                </c:pt>
                <c:pt idx="413">
                  <c:v>731.84900000000005</c:v>
                </c:pt>
                <c:pt idx="414">
                  <c:v>732.63099999999997</c:v>
                </c:pt>
                <c:pt idx="415">
                  <c:v>733.42499999999995</c:v>
                </c:pt>
                <c:pt idx="416">
                  <c:v>734.226</c:v>
                </c:pt>
                <c:pt idx="417">
                  <c:v>735.00199999999995</c:v>
                </c:pt>
                <c:pt idx="418">
                  <c:v>735.79300000000001</c:v>
                </c:pt>
                <c:pt idx="419">
                  <c:v>736.57399999999996</c:v>
                </c:pt>
                <c:pt idx="420">
                  <c:v>737.37</c:v>
                </c:pt>
                <c:pt idx="421">
                  <c:v>738.18100000000004</c:v>
                </c:pt>
                <c:pt idx="422">
                  <c:v>738.95899999999995</c:v>
                </c:pt>
                <c:pt idx="423">
                  <c:v>739.76599999999996</c:v>
                </c:pt>
                <c:pt idx="424">
                  <c:v>740.54700000000003</c:v>
                </c:pt>
                <c:pt idx="425">
                  <c:v>741.33399999999995</c:v>
                </c:pt>
                <c:pt idx="426">
                  <c:v>742.13</c:v>
                </c:pt>
                <c:pt idx="427">
                  <c:v>742.92</c:v>
                </c:pt>
                <c:pt idx="428">
                  <c:v>743.71199999999999</c:v>
                </c:pt>
                <c:pt idx="429">
                  <c:v>744.50800000000004</c:v>
                </c:pt>
                <c:pt idx="430">
                  <c:v>745.30799999999999</c:v>
                </c:pt>
                <c:pt idx="431">
                  <c:v>746.09799999999996</c:v>
                </c:pt>
                <c:pt idx="432">
                  <c:v>746.86800000000005</c:v>
                </c:pt>
                <c:pt idx="433">
                  <c:v>747.67100000000005</c:v>
                </c:pt>
                <c:pt idx="434">
                  <c:v>748.44799999999998</c:v>
                </c:pt>
                <c:pt idx="435">
                  <c:v>749.24300000000005</c:v>
                </c:pt>
                <c:pt idx="436">
                  <c:v>750.04700000000003</c:v>
                </c:pt>
                <c:pt idx="437">
                  <c:v>750.85900000000004</c:v>
                </c:pt>
                <c:pt idx="438">
                  <c:v>751.65099999999995</c:v>
                </c:pt>
                <c:pt idx="439">
                  <c:v>752.44600000000003</c:v>
                </c:pt>
                <c:pt idx="440">
                  <c:v>753.24900000000002</c:v>
                </c:pt>
                <c:pt idx="441">
                  <c:v>754.02800000000002</c:v>
                </c:pt>
                <c:pt idx="442">
                  <c:v>754.80100000000004</c:v>
                </c:pt>
                <c:pt idx="443">
                  <c:v>755.61300000000006</c:v>
                </c:pt>
                <c:pt idx="444">
                  <c:v>756.40800000000002</c:v>
                </c:pt>
                <c:pt idx="445">
                  <c:v>757.21</c:v>
                </c:pt>
                <c:pt idx="446">
                  <c:v>757.99699999999996</c:v>
                </c:pt>
                <c:pt idx="447">
                  <c:v>758.79600000000005</c:v>
                </c:pt>
                <c:pt idx="448">
                  <c:v>759.61199999999997</c:v>
                </c:pt>
                <c:pt idx="449">
                  <c:v>760.37900000000002</c:v>
                </c:pt>
                <c:pt idx="450">
                  <c:v>761.18600000000004</c:v>
                </c:pt>
                <c:pt idx="451">
                  <c:v>761.96500000000003</c:v>
                </c:pt>
                <c:pt idx="452">
                  <c:v>762.75800000000004</c:v>
                </c:pt>
                <c:pt idx="453">
                  <c:v>763.55100000000004</c:v>
                </c:pt>
                <c:pt idx="454">
                  <c:v>764.33900000000006</c:v>
                </c:pt>
                <c:pt idx="455">
                  <c:v>765.14099999999996</c:v>
                </c:pt>
                <c:pt idx="456">
                  <c:v>765.91600000000005</c:v>
                </c:pt>
                <c:pt idx="457">
                  <c:v>766.72699999999998</c:v>
                </c:pt>
                <c:pt idx="458">
                  <c:v>767.52499999999998</c:v>
                </c:pt>
                <c:pt idx="459">
                  <c:v>768.30600000000004</c:v>
                </c:pt>
                <c:pt idx="460">
                  <c:v>769.101</c:v>
                </c:pt>
                <c:pt idx="461">
                  <c:v>769.89400000000001</c:v>
                </c:pt>
                <c:pt idx="462">
                  <c:v>770.68</c:v>
                </c:pt>
                <c:pt idx="463">
                  <c:v>771.47500000000002</c:v>
                </c:pt>
                <c:pt idx="464">
                  <c:v>772.29200000000003</c:v>
                </c:pt>
                <c:pt idx="465">
                  <c:v>773.053</c:v>
                </c:pt>
                <c:pt idx="466">
                  <c:v>773.84</c:v>
                </c:pt>
                <c:pt idx="467">
                  <c:v>774.64700000000005</c:v>
                </c:pt>
                <c:pt idx="468">
                  <c:v>775.42100000000005</c:v>
                </c:pt>
                <c:pt idx="469">
                  <c:v>776.21799999999996</c:v>
                </c:pt>
                <c:pt idx="470">
                  <c:v>777.02</c:v>
                </c:pt>
                <c:pt idx="471">
                  <c:v>777.82500000000005</c:v>
                </c:pt>
                <c:pt idx="472">
                  <c:v>778.61</c:v>
                </c:pt>
                <c:pt idx="473">
                  <c:v>779.40700000000004</c:v>
                </c:pt>
                <c:pt idx="474">
                  <c:v>780.20799999999997</c:v>
                </c:pt>
                <c:pt idx="475">
                  <c:v>780.98900000000003</c:v>
                </c:pt>
                <c:pt idx="476">
                  <c:v>781.74900000000002</c:v>
                </c:pt>
                <c:pt idx="477">
                  <c:v>782.57</c:v>
                </c:pt>
                <c:pt idx="478">
                  <c:v>783.36699999999996</c:v>
                </c:pt>
                <c:pt idx="479">
                  <c:v>784.16099999999994</c:v>
                </c:pt>
                <c:pt idx="480">
                  <c:v>784.96199999999999</c:v>
                </c:pt>
                <c:pt idx="481">
                  <c:v>785.74699999999996</c:v>
                </c:pt>
                <c:pt idx="482">
                  <c:v>786.55600000000004</c:v>
                </c:pt>
                <c:pt idx="483">
                  <c:v>787.33299999999997</c:v>
                </c:pt>
                <c:pt idx="484">
                  <c:v>788.11400000000003</c:v>
                </c:pt>
                <c:pt idx="485">
                  <c:v>788.91600000000005</c:v>
                </c:pt>
                <c:pt idx="486">
                  <c:v>789.70899999999995</c:v>
                </c:pt>
                <c:pt idx="487">
                  <c:v>790.51499999999999</c:v>
                </c:pt>
                <c:pt idx="488">
                  <c:v>791.30399999999997</c:v>
                </c:pt>
                <c:pt idx="489">
                  <c:v>792.10400000000004</c:v>
                </c:pt>
                <c:pt idx="490">
                  <c:v>792.89800000000002</c:v>
                </c:pt>
                <c:pt idx="491">
                  <c:v>793.71799999999996</c:v>
                </c:pt>
                <c:pt idx="492">
                  <c:v>794.51199999999994</c:v>
                </c:pt>
                <c:pt idx="493">
                  <c:v>795.29700000000003</c:v>
                </c:pt>
                <c:pt idx="494">
                  <c:v>796.09500000000003</c:v>
                </c:pt>
                <c:pt idx="495">
                  <c:v>796.88300000000004</c:v>
                </c:pt>
                <c:pt idx="496">
                  <c:v>797.68</c:v>
                </c:pt>
                <c:pt idx="497">
                  <c:v>798.46900000000005</c:v>
                </c:pt>
                <c:pt idx="498">
                  <c:v>799.26700000000005</c:v>
                </c:pt>
                <c:pt idx="499">
                  <c:v>800.05</c:v>
                </c:pt>
                <c:pt idx="500">
                  <c:v>800.82600000000002</c:v>
                </c:pt>
                <c:pt idx="501">
                  <c:v>801.64800000000002</c:v>
                </c:pt>
                <c:pt idx="502">
                  <c:v>802.42399999999998</c:v>
                </c:pt>
                <c:pt idx="503">
                  <c:v>803.21699999999998</c:v>
                </c:pt>
                <c:pt idx="504">
                  <c:v>804.01400000000001</c:v>
                </c:pt>
                <c:pt idx="505">
                  <c:v>804.81700000000001</c:v>
                </c:pt>
                <c:pt idx="506">
                  <c:v>805.59500000000003</c:v>
                </c:pt>
                <c:pt idx="507">
                  <c:v>806.39700000000005</c:v>
                </c:pt>
                <c:pt idx="508">
                  <c:v>807.19899999999996</c:v>
                </c:pt>
                <c:pt idx="509">
                  <c:v>807.97400000000005</c:v>
                </c:pt>
                <c:pt idx="510">
                  <c:v>808.73800000000006</c:v>
                </c:pt>
                <c:pt idx="511">
                  <c:v>809.55700000000002</c:v>
                </c:pt>
                <c:pt idx="512">
                  <c:v>810.351</c:v>
                </c:pt>
                <c:pt idx="513">
                  <c:v>811.12400000000002</c:v>
                </c:pt>
                <c:pt idx="514">
                  <c:v>811.92100000000005</c:v>
                </c:pt>
                <c:pt idx="515">
                  <c:v>812.71600000000001</c:v>
                </c:pt>
                <c:pt idx="516">
                  <c:v>813.495</c:v>
                </c:pt>
                <c:pt idx="517">
                  <c:v>814.28499999999997</c:v>
                </c:pt>
                <c:pt idx="518">
                  <c:v>815.06899999999996</c:v>
                </c:pt>
                <c:pt idx="519">
                  <c:v>815.85</c:v>
                </c:pt>
                <c:pt idx="520">
                  <c:v>816.65200000000004</c:v>
                </c:pt>
                <c:pt idx="521">
                  <c:v>817.46500000000003</c:v>
                </c:pt>
                <c:pt idx="522">
                  <c:v>818.245</c:v>
                </c:pt>
                <c:pt idx="523">
                  <c:v>819.04100000000005</c:v>
                </c:pt>
                <c:pt idx="524">
                  <c:v>819.84</c:v>
                </c:pt>
                <c:pt idx="525">
                  <c:v>820.63699999999994</c:v>
                </c:pt>
                <c:pt idx="526">
                  <c:v>821.44100000000003</c:v>
                </c:pt>
                <c:pt idx="527">
                  <c:v>822.20899999999995</c:v>
                </c:pt>
                <c:pt idx="528">
                  <c:v>823.03399999999999</c:v>
                </c:pt>
                <c:pt idx="529">
                  <c:v>823.80799999999999</c:v>
                </c:pt>
                <c:pt idx="530">
                  <c:v>824.62199999999996</c:v>
                </c:pt>
                <c:pt idx="531">
                  <c:v>825.41800000000001</c:v>
                </c:pt>
                <c:pt idx="532">
                  <c:v>826.20799999999997</c:v>
                </c:pt>
                <c:pt idx="533">
                  <c:v>826.98099999999999</c:v>
                </c:pt>
                <c:pt idx="534">
                  <c:v>827.8</c:v>
                </c:pt>
                <c:pt idx="535">
                  <c:v>828.57899999999995</c:v>
                </c:pt>
                <c:pt idx="536">
                  <c:v>829.38300000000004</c:v>
                </c:pt>
                <c:pt idx="537">
                  <c:v>830.16200000000003</c:v>
                </c:pt>
                <c:pt idx="538">
                  <c:v>830.97199999999998</c:v>
                </c:pt>
                <c:pt idx="539">
                  <c:v>831.75800000000004</c:v>
                </c:pt>
                <c:pt idx="540">
                  <c:v>832.55</c:v>
                </c:pt>
                <c:pt idx="541">
                  <c:v>833.33</c:v>
                </c:pt>
                <c:pt idx="542">
                  <c:v>834.14599999999996</c:v>
                </c:pt>
                <c:pt idx="543">
                  <c:v>834.91200000000003</c:v>
                </c:pt>
                <c:pt idx="544">
                  <c:v>835.69399999999996</c:v>
                </c:pt>
                <c:pt idx="545">
                  <c:v>836.50800000000004</c:v>
                </c:pt>
                <c:pt idx="546">
                  <c:v>837.31600000000003</c:v>
                </c:pt>
                <c:pt idx="547">
                  <c:v>838.08500000000004</c:v>
                </c:pt>
                <c:pt idx="548">
                  <c:v>838.86900000000003</c:v>
                </c:pt>
                <c:pt idx="549">
                  <c:v>839.66700000000003</c:v>
                </c:pt>
                <c:pt idx="550">
                  <c:v>840.46400000000006</c:v>
                </c:pt>
                <c:pt idx="551">
                  <c:v>841.22799999999995</c:v>
                </c:pt>
                <c:pt idx="552">
                  <c:v>842.02</c:v>
                </c:pt>
                <c:pt idx="553">
                  <c:v>842.81399999999996</c:v>
                </c:pt>
                <c:pt idx="554">
                  <c:v>843.60199999999998</c:v>
                </c:pt>
                <c:pt idx="555">
                  <c:v>844.42600000000004</c:v>
                </c:pt>
                <c:pt idx="556">
                  <c:v>845.20299999999997</c:v>
                </c:pt>
                <c:pt idx="557">
                  <c:v>845.976</c:v>
                </c:pt>
                <c:pt idx="558">
                  <c:v>846.78399999999999</c:v>
                </c:pt>
                <c:pt idx="559">
                  <c:v>847.572</c:v>
                </c:pt>
                <c:pt idx="560">
                  <c:v>848.36900000000003</c:v>
                </c:pt>
                <c:pt idx="561">
                  <c:v>849.12800000000004</c:v>
                </c:pt>
                <c:pt idx="562">
                  <c:v>849.95299999999997</c:v>
                </c:pt>
                <c:pt idx="563">
                  <c:v>850.74400000000003</c:v>
                </c:pt>
                <c:pt idx="564">
                  <c:v>851.53300000000002</c:v>
                </c:pt>
                <c:pt idx="565">
                  <c:v>852.33900000000006</c:v>
                </c:pt>
                <c:pt idx="566">
                  <c:v>853.11300000000006</c:v>
                </c:pt>
                <c:pt idx="567">
                  <c:v>853.87800000000004</c:v>
                </c:pt>
                <c:pt idx="568">
                  <c:v>854.71699999999998</c:v>
                </c:pt>
                <c:pt idx="569">
                  <c:v>855.48400000000004</c:v>
                </c:pt>
                <c:pt idx="570">
                  <c:v>856.27</c:v>
                </c:pt>
                <c:pt idx="571">
                  <c:v>857.072</c:v>
                </c:pt>
                <c:pt idx="572">
                  <c:v>857.88900000000001</c:v>
                </c:pt>
                <c:pt idx="573">
                  <c:v>858.66099999999994</c:v>
                </c:pt>
                <c:pt idx="574">
                  <c:v>859.46</c:v>
                </c:pt>
                <c:pt idx="575">
                  <c:v>860.24400000000003</c:v>
                </c:pt>
                <c:pt idx="576">
                  <c:v>861.04200000000003</c:v>
                </c:pt>
                <c:pt idx="577">
                  <c:v>861.83900000000006</c:v>
                </c:pt>
                <c:pt idx="578">
                  <c:v>862.63400000000001</c:v>
                </c:pt>
                <c:pt idx="579">
                  <c:v>863.42100000000005</c:v>
                </c:pt>
                <c:pt idx="580">
                  <c:v>864.22900000000004</c:v>
                </c:pt>
                <c:pt idx="581">
                  <c:v>865.01099999999997</c:v>
                </c:pt>
                <c:pt idx="582">
                  <c:v>865.81299999999999</c:v>
                </c:pt>
                <c:pt idx="583">
                  <c:v>866.59299999999996</c:v>
                </c:pt>
                <c:pt idx="584">
                  <c:v>867.39300000000003</c:v>
                </c:pt>
                <c:pt idx="585">
                  <c:v>868.17700000000002</c:v>
                </c:pt>
                <c:pt idx="586">
                  <c:v>868.96699999999998</c:v>
                </c:pt>
                <c:pt idx="587">
                  <c:v>869.77</c:v>
                </c:pt>
                <c:pt idx="588">
                  <c:v>870.55899999999997</c:v>
                </c:pt>
                <c:pt idx="589">
                  <c:v>871.351</c:v>
                </c:pt>
                <c:pt idx="590">
                  <c:v>872.14200000000005</c:v>
                </c:pt>
                <c:pt idx="591">
                  <c:v>872.90599999999995</c:v>
                </c:pt>
                <c:pt idx="592">
                  <c:v>873.71</c:v>
                </c:pt>
                <c:pt idx="593">
                  <c:v>874.5</c:v>
                </c:pt>
                <c:pt idx="594">
                  <c:v>875.28300000000002</c:v>
                </c:pt>
                <c:pt idx="595">
                  <c:v>876.06700000000001</c:v>
                </c:pt>
                <c:pt idx="596">
                  <c:v>876.87400000000002</c:v>
                </c:pt>
                <c:pt idx="597">
                  <c:v>877.66499999999996</c:v>
                </c:pt>
                <c:pt idx="598">
                  <c:v>878.46100000000001</c:v>
                </c:pt>
                <c:pt idx="599">
                  <c:v>879.26599999999996</c:v>
                </c:pt>
                <c:pt idx="600">
                  <c:v>880.03700000000003</c:v>
                </c:pt>
                <c:pt idx="601">
                  <c:v>880.80399999999997</c:v>
                </c:pt>
                <c:pt idx="602">
                  <c:v>881.625</c:v>
                </c:pt>
                <c:pt idx="603">
                  <c:v>882.42</c:v>
                </c:pt>
                <c:pt idx="604">
                  <c:v>883.19600000000003</c:v>
                </c:pt>
                <c:pt idx="605">
                  <c:v>883.98699999999997</c:v>
                </c:pt>
                <c:pt idx="606">
                  <c:v>884.78899999999999</c:v>
                </c:pt>
                <c:pt idx="607">
                  <c:v>885.57</c:v>
                </c:pt>
                <c:pt idx="608">
                  <c:v>886.35</c:v>
                </c:pt>
                <c:pt idx="609">
                  <c:v>887.16200000000003</c:v>
                </c:pt>
                <c:pt idx="610">
                  <c:v>887.93499999999995</c:v>
                </c:pt>
                <c:pt idx="611">
                  <c:v>888.72799999999995</c:v>
                </c:pt>
                <c:pt idx="612">
                  <c:v>889.53700000000003</c:v>
                </c:pt>
                <c:pt idx="613">
                  <c:v>890.31399999999996</c:v>
                </c:pt>
                <c:pt idx="614">
                  <c:v>891.09900000000005</c:v>
                </c:pt>
                <c:pt idx="615">
                  <c:v>891.89499999999998</c:v>
                </c:pt>
                <c:pt idx="616">
                  <c:v>892.68799999999999</c:v>
                </c:pt>
                <c:pt idx="617">
                  <c:v>893.49</c:v>
                </c:pt>
                <c:pt idx="618">
                  <c:v>894.25900000000001</c:v>
                </c:pt>
                <c:pt idx="619">
                  <c:v>895.08900000000006</c:v>
                </c:pt>
                <c:pt idx="620">
                  <c:v>895.88099999999997</c:v>
                </c:pt>
                <c:pt idx="621">
                  <c:v>896.67200000000003</c:v>
                </c:pt>
                <c:pt idx="622">
                  <c:v>897.47400000000005</c:v>
                </c:pt>
                <c:pt idx="623">
                  <c:v>898.26400000000001</c:v>
                </c:pt>
                <c:pt idx="624">
                  <c:v>899.04600000000005</c:v>
                </c:pt>
                <c:pt idx="625">
                  <c:v>899.84</c:v>
                </c:pt>
                <c:pt idx="626">
                  <c:v>900.63</c:v>
                </c:pt>
                <c:pt idx="627">
                  <c:v>901.42200000000003</c:v>
                </c:pt>
                <c:pt idx="628">
                  <c:v>902.21600000000001</c:v>
                </c:pt>
                <c:pt idx="629">
                  <c:v>903.01900000000001</c:v>
                </c:pt>
                <c:pt idx="630">
                  <c:v>903.822</c:v>
                </c:pt>
                <c:pt idx="631">
                  <c:v>904.61500000000001</c:v>
                </c:pt>
                <c:pt idx="632">
                  <c:v>905.40899999999999</c:v>
                </c:pt>
                <c:pt idx="633">
                  <c:v>906.20399999999995</c:v>
                </c:pt>
                <c:pt idx="634">
                  <c:v>906.97299999999996</c:v>
                </c:pt>
                <c:pt idx="635">
                  <c:v>907.74599999999998</c:v>
                </c:pt>
                <c:pt idx="636">
                  <c:v>908.56700000000001</c:v>
                </c:pt>
                <c:pt idx="637">
                  <c:v>909.36300000000006</c:v>
                </c:pt>
                <c:pt idx="638">
                  <c:v>910.14</c:v>
                </c:pt>
                <c:pt idx="639">
                  <c:v>910.92499999999995</c:v>
                </c:pt>
                <c:pt idx="640">
                  <c:v>911.71400000000006</c:v>
                </c:pt>
                <c:pt idx="641">
                  <c:v>912.51800000000003</c:v>
                </c:pt>
                <c:pt idx="642">
                  <c:v>913.28800000000001</c:v>
                </c:pt>
                <c:pt idx="643">
                  <c:v>914.09699999999998</c:v>
                </c:pt>
                <c:pt idx="644">
                  <c:v>914.86800000000005</c:v>
                </c:pt>
                <c:pt idx="645">
                  <c:v>915.66399999999999</c:v>
                </c:pt>
                <c:pt idx="646">
                  <c:v>916.46600000000001</c:v>
                </c:pt>
                <c:pt idx="647">
                  <c:v>917.24</c:v>
                </c:pt>
                <c:pt idx="648">
                  <c:v>918.01300000000003</c:v>
                </c:pt>
                <c:pt idx="649">
                  <c:v>918.82399999999996</c:v>
                </c:pt>
                <c:pt idx="650">
                  <c:v>919.61199999999997</c:v>
                </c:pt>
                <c:pt idx="651">
                  <c:v>920.41600000000005</c:v>
                </c:pt>
                <c:pt idx="652">
                  <c:v>921.19600000000003</c:v>
                </c:pt>
                <c:pt idx="653">
                  <c:v>922.00099999999998</c:v>
                </c:pt>
                <c:pt idx="654">
                  <c:v>922.79899999999998</c:v>
                </c:pt>
                <c:pt idx="655">
                  <c:v>923.59199999999998</c:v>
                </c:pt>
                <c:pt idx="656">
                  <c:v>924.38099999999997</c:v>
                </c:pt>
                <c:pt idx="657">
                  <c:v>925.17100000000005</c:v>
                </c:pt>
                <c:pt idx="658">
                  <c:v>925.93499999999995</c:v>
                </c:pt>
                <c:pt idx="659">
                  <c:v>926.755</c:v>
                </c:pt>
                <c:pt idx="660">
                  <c:v>927.55</c:v>
                </c:pt>
                <c:pt idx="661">
                  <c:v>928.32600000000002</c:v>
                </c:pt>
                <c:pt idx="662">
                  <c:v>929.12400000000002</c:v>
                </c:pt>
                <c:pt idx="663">
                  <c:v>929.93600000000004</c:v>
                </c:pt>
                <c:pt idx="664">
                  <c:v>930.71400000000006</c:v>
                </c:pt>
                <c:pt idx="665">
                  <c:v>931.51499999999999</c:v>
                </c:pt>
                <c:pt idx="666">
                  <c:v>932.298</c:v>
                </c:pt>
                <c:pt idx="667">
                  <c:v>933.09400000000005</c:v>
                </c:pt>
                <c:pt idx="668">
                  <c:v>933.89200000000005</c:v>
                </c:pt>
                <c:pt idx="669">
                  <c:v>934.673</c:v>
                </c:pt>
                <c:pt idx="670">
                  <c:v>935.47299999999996</c:v>
                </c:pt>
                <c:pt idx="671">
                  <c:v>936.27099999999996</c:v>
                </c:pt>
                <c:pt idx="672">
                  <c:v>937.06799999999998</c:v>
                </c:pt>
                <c:pt idx="673">
                  <c:v>937.87599999999998</c:v>
                </c:pt>
                <c:pt idx="674">
                  <c:v>938.66300000000001</c:v>
                </c:pt>
                <c:pt idx="675">
                  <c:v>939.45100000000002</c:v>
                </c:pt>
                <c:pt idx="676">
                  <c:v>940.25199999999995</c:v>
                </c:pt>
                <c:pt idx="677">
                  <c:v>941.04600000000005</c:v>
                </c:pt>
                <c:pt idx="678">
                  <c:v>941.83</c:v>
                </c:pt>
                <c:pt idx="679">
                  <c:v>942.61900000000003</c:v>
                </c:pt>
                <c:pt idx="680">
                  <c:v>943.42700000000002</c:v>
                </c:pt>
                <c:pt idx="681">
                  <c:v>944.19500000000005</c:v>
                </c:pt>
                <c:pt idx="682">
                  <c:v>944.97299999999996</c:v>
                </c:pt>
                <c:pt idx="683">
                  <c:v>945.78</c:v>
                </c:pt>
                <c:pt idx="684">
                  <c:v>946.58</c:v>
                </c:pt>
                <c:pt idx="685">
                  <c:v>947.36900000000003</c:v>
                </c:pt>
                <c:pt idx="686">
                  <c:v>948.16399999999999</c:v>
                </c:pt>
                <c:pt idx="687">
                  <c:v>948.95500000000004</c:v>
                </c:pt>
                <c:pt idx="688">
                  <c:v>949.73</c:v>
                </c:pt>
                <c:pt idx="689">
                  <c:v>950.54</c:v>
                </c:pt>
                <c:pt idx="690">
                  <c:v>951.32600000000002</c:v>
                </c:pt>
                <c:pt idx="691">
                  <c:v>952.10900000000004</c:v>
                </c:pt>
                <c:pt idx="692">
                  <c:v>952.87699999999995</c:v>
                </c:pt>
                <c:pt idx="693">
                  <c:v>953.7</c:v>
                </c:pt>
                <c:pt idx="694">
                  <c:v>954.48800000000006</c:v>
                </c:pt>
                <c:pt idx="695">
                  <c:v>955.28200000000004</c:v>
                </c:pt>
                <c:pt idx="696">
                  <c:v>956.06799999999998</c:v>
                </c:pt>
                <c:pt idx="697">
                  <c:v>956.86800000000005</c:v>
                </c:pt>
                <c:pt idx="698">
                  <c:v>957.64800000000002</c:v>
                </c:pt>
                <c:pt idx="699">
                  <c:v>958.43799999999999</c:v>
                </c:pt>
                <c:pt idx="700">
                  <c:v>959.23900000000003</c:v>
                </c:pt>
                <c:pt idx="701">
                  <c:v>960.02</c:v>
                </c:pt>
                <c:pt idx="702">
                  <c:v>960.81899999999996</c:v>
                </c:pt>
                <c:pt idx="703">
                  <c:v>961.61099999999999</c:v>
                </c:pt>
                <c:pt idx="704">
                  <c:v>962.39300000000003</c:v>
                </c:pt>
                <c:pt idx="705">
                  <c:v>963.202</c:v>
                </c:pt>
                <c:pt idx="706">
                  <c:v>963.98500000000001</c:v>
                </c:pt>
                <c:pt idx="707">
                  <c:v>964.78399999999999</c:v>
                </c:pt>
                <c:pt idx="708">
                  <c:v>965.58</c:v>
                </c:pt>
                <c:pt idx="709">
                  <c:v>966.36099999999999</c:v>
                </c:pt>
                <c:pt idx="710">
                  <c:v>967.17600000000004</c:v>
                </c:pt>
                <c:pt idx="711">
                  <c:v>967.95899999999995</c:v>
                </c:pt>
                <c:pt idx="712">
                  <c:v>968.74699999999996</c:v>
                </c:pt>
                <c:pt idx="713">
                  <c:v>969.54499999999996</c:v>
                </c:pt>
                <c:pt idx="714">
                  <c:v>970.34699999999998</c:v>
                </c:pt>
                <c:pt idx="715">
                  <c:v>971.12300000000005</c:v>
                </c:pt>
                <c:pt idx="716">
                  <c:v>971.92399999999998</c:v>
                </c:pt>
                <c:pt idx="717">
                  <c:v>972.72</c:v>
                </c:pt>
                <c:pt idx="718">
                  <c:v>973.50300000000004</c:v>
                </c:pt>
                <c:pt idx="719">
                  <c:v>974.29</c:v>
                </c:pt>
                <c:pt idx="720">
                  <c:v>975.09100000000001</c:v>
                </c:pt>
                <c:pt idx="721">
                  <c:v>975.87300000000005</c:v>
                </c:pt>
                <c:pt idx="722">
                  <c:v>976.66</c:v>
                </c:pt>
                <c:pt idx="723">
                  <c:v>977.45600000000002</c:v>
                </c:pt>
                <c:pt idx="724">
                  <c:v>978.26400000000001</c:v>
                </c:pt>
                <c:pt idx="725">
                  <c:v>979.05</c:v>
                </c:pt>
                <c:pt idx="726">
                  <c:v>979.82399999999996</c:v>
                </c:pt>
                <c:pt idx="727">
                  <c:v>980.64499999999998</c:v>
                </c:pt>
                <c:pt idx="728">
                  <c:v>981.43200000000002</c:v>
                </c:pt>
                <c:pt idx="729">
                  <c:v>982.22799999999995</c:v>
                </c:pt>
                <c:pt idx="730">
                  <c:v>983.01099999999997</c:v>
                </c:pt>
                <c:pt idx="731">
                  <c:v>983.79700000000003</c:v>
                </c:pt>
                <c:pt idx="732">
                  <c:v>984.60199999999998</c:v>
                </c:pt>
                <c:pt idx="733">
                  <c:v>985.37900000000002</c:v>
                </c:pt>
                <c:pt idx="734">
                  <c:v>986.18700000000001</c:v>
                </c:pt>
                <c:pt idx="735">
                  <c:v>986.96799999999996</c:v>
                </c:pt>
                <c:pt idx="736">
                  <c:v>987.76</c:v>
                </c:pt>
                <c:pt idx="737">
                  <c:v>988.56700000000001</c:v>
                </c:pt>
                <c:pt idx="738">
                  <c:v>989.33699999999999</c:v>
                </c:pt>
                <c:pt idx="739">
                  <c:v>990.13599999999997</c:v>
                </c:pt>
                <c:pt idx="740">
                  <c:v>990.91899999999998</c:v>
                </c:pt>
                <c:pt idx="741">
                  <c:v>991.72199999999998</c:v>
                </c:pt>
                <c:pt idx="742">
                  <c:v>992.52099999999996</c:v>
                </c:pt>
                <c:pt idx="743">
                  <c:v>993.30899999999997</c:v>
                </c:pt>
                <c:pt idx="744">
                  <c:v>994.12</c:v>
                </c:pt>
                <c:pt idx="745">
                  <c:v>994.899</c:v>
                </c:pt>
                <c:pt idx="746">
                  <c:v>995.70100000000002</c:v>
                </c:pt>
                <c:pt idx="747">
                  <c:v>996.49400000000003</c:v>
                </c:pt>
                <c:pt idx="748">
                  <c:v>997.30399999999997</c:v>
                </c:pt>
                <c:pt idx="749">
                  <c:v>998.07399999999996</c:v>
                </c:pt>
                <c:pt idx="750">
                  <c:v>998.87300000000005</c:v>
                </c:pt>
                <c:pt idx="751">
                  <c:v>999.67399999999998</c:v>
                </c:pt>
                <c:pt idx="752">
                  <c:v>1000.446</c:v>
                </c:pt>
                <c:pt idx="753">
                  <c:v>1001.236</c:v>
                </c:pt>
                <c:pt idx="754">
                  <c:v>1002.051</c:v>
                </c:pt>
                <c:pt idx="755">
                  <c:v>1002.828</c:v>
                </c:pt>
                <c:pt idx="756">
                  <c:v>1003.6319999999999</c:v>
                </c:pt>
                <c:pt idx="757">
                  <c:v>1004.432</c:v>
                </c:pt>
                <c:pt idx="758">
                  <c:v>1005.2430000000001</c:v>
                </c:pt>
                <c:pt idx="759">
                  <c:v>1006.032</c:v>
                </c:pt>
                <c:pt idx="760">
                  <c:v>1006.803</c:v>
                </c:pt>
                <c:pt idx="761">
                  <c:v>1007.617</c:v>
                </c:pt>
                <c:pt idx="762">
                  <c:v>1008.407</c:v>
                </c:pt>
                <c:pt idx="763">
                  <c:v>1009.183</c:v>
                </c:pt>
                <c:pt idx="764">
                  <c:v>1009.9930000000001</c:v>
                </c:pt>
                <c:pt idx="765">
                  <c:v>1010.76</c:v>
                </c:pt>
                <c:pt idx="766">
                  <c:v>1011.5650000000001</c:v>
                </c:pt>
                <c:pt idx="767">
                  <c:v>1012.3440000000001</c:v>
                </c:pt>
                <c:pt idx="768">
                  <c:v>1013.1559999999999</c:v>
                </c:pt>
                <c:pt idx="769">
                  <c:v>1013.94</c:v>
                </c:pt>
                <c:pt idx="770">
                  <c:v>1014.737</c:v>
                </c:pt>
                <c:pt idx="771">
                  <c:v>1015.538</c:v>
                </c:pt>
                <c:pt idx="772">
                  <c:v>1016.312</c:v>
                </c:pt>
                <c:pt idx="773">
                  <c:v>1017.109</c:v>
                </c:pt>
                <c:pt idx="774">
                  <c:v>1017.886</c:v>
                </c:pt>
                <c:pt idx="775">
                  <c:v>1018.696</c:v>
                </c:pt>
                <c:pt idx="776">
                  <c:v>1019.492</c:v>
                </c:pt>
                <c:pt idx="777">
                  <c:v>1020.276</c:v>
                </c:pt>
                <c:pt idx="778">
                  <c:v>1021.083</c:v>
                </c:pt>
                <c:pt idx="779">
                  <c:v>1021.867</c:v>
                </c:pt>
                <c:pt idx="780">
                  <c:v>1022.668</c:v>
                </c:pt>
                <c:pt idx="781">
                  <c:v>1023.467</c:v>
                </c:pt>
                <c:pt idx="782">
                  <c:v>1024.2439999999999</c:v>
                </c:pt>
                <c:pt idx="783">
                  <c:v>1025.0250000000001</c:v>
                </c:pt>
                <c:pt idx="784">
                  <c:v>1025.835</c:v>
                </c:pt>
                <c:pt idx="785">
                  <c:v>1026.6130000000001</c:v>
                </c:pt>
                <c:pt idx="786">
                  <c:v>1027.404</c:v>
                </c:pt>
                <c:pt idx="787">
                  <c:v>1028.191</c:v>
                </c:pt>
                <c:pt idx="788">
                  <c:v>1028.9839999999999</c:v>
                </c:pt>
                <c:pt idx="789">
                  <c:v>1029.7729999999999</c:v>
                </c:pt>
                <c:pt idx="790">
                  <c:v>1030.567</c:v>
                </c:pt>
                <c:pt idx="791">
                  <c:v>1031.3800000000001</c:v>
                </c:pt>
                <c:pt idx="792">
                  <c:v>1032.173</c:v>
                </c:pt>
                <c:pt idx="793">
                  <c:v>1032.9580000000001</c:v>
                </c:pt>
                <c:pt idx="794">
                  <c:v>1033.741</c:v>
                </c:pt>
                <c:pt idx="795">
                  <c:v>1034.5250000000001</c:v>
                </c:pt>
                <c:pt idx="796">
                  <c:v>1035.3409999999999</c:v>
                </c:pt>
                <c:pt idx="797">
                  <c:v>1036.117</c:v>
                </c:pt>
                <c:pt idx="798">
                  <c:v>1036.914</c:v>
                </c:pt>
                <c:pt idx="799">
                  <c:v>1037.702</c:v>
                </c:pt>
                <c:pt idx="800">
                  <c:v>1038.518</c:v>
                </c:pt>
                <c:pt idx="801">
                  <c:v>1039.3030000000001</c:v>
                </c:pt>
                <c:pt idx="802">
                  <c:v>1040.1120000000001</c:v>
                </c:pt>
                <c:pt idx="803">
                  <c:v>1040.903</c:v>
                </c:pt>
                <c:pt idx="804">
                  <c:v>1041.6759999999999</c:v>
                </c:pt>
                <c:pt idx="805">
                  <c:v>1042.4939999999999</c:v>
                </c:pt>
                <c:pt idx="806">
                  <c:v>1043.268</c:v>
                </c:pt>
                <c:pt idx="807">
                  <c:v>1044.066</c:v>
                </c:pt>
                <c:pt idx="808">
                  <c:v>1044.857</c:v>
                </c:pt>
                <c:pt idx="809">
                  <c:v>1045.643</c:v>
                </c:pt>
                <c:pt idx="810">
                  <c:v>1046.4590000000001</c:v>
                </c:pt>
                <c:pt idx="811">
                  <c:v>1047.2329999999999</c:v>
                </c:pt>
                <c:pt idx="812">
                  <c:v>1048.0450000000001</c:v>
                </c:pt>
                <c:pt idx="813">
                  <c:v>1048.8389999999999</c:v>
                </c:pt>
                <c:pt idx="814">
                  <c:v>1049.635</c:v>
                </c:pt>
                <c:pt idx="815">
                  <c:v>1050.4449999999999</c:v>
                </c:pt>
                <c:pt idx="816">
                  <c:v>1051.2170000000001</c:v>
                </c:pt>
                <c:pt idx="817">
                  <c:v>1051.99</c:v>
                </c:pt>
                <c:pt idx="818">
                  <c:v>1052.806</c:v>
                </c:pt>
                <c:pt idx="819">
                  <c:v>1053.5840000000001</c:v>
                </c:pt>
                <c:pt idx="820">
                  <c:v>1054.3720000000001</c:v>
                </c:pt>
                <c:pt idx="821">
                  <c:v>1055.165</c:v>
                </c:pt>
                <c:pt idx="822">
                  <c:v>1055.961</c:v>
                </c:pt>
                <c:pt idx="823">
                  <c:v>1056.7539999999999</c:v>
                </c:pt>
                <c:pt idx="824">
                  <c:v>1057.5519999999999</c:v>
                </c:pt>
                <c:pt idx="825">
                  <c:v>1058.3489999999999</c:v>
                </c:pt>
                <c:pt idx="826">
                  <c:v>1059.1310000000001</c:v>
                </c:pt>
                <c:pt idx="827">
                  <c:v>1059.9159999999999</c:v>
                </c:pt>
                <c:pt idx="828">
                  <c:v>1060.712</c:v>
                </c:pt>
                <c:pt idx="829">
                  <c:v>1061.499</c:v>
                </c:pt>
                <c:pt idx="830">
                  <c:v>1062.2840000000001</c:v>
                </c:pt>
                <c:pt idx="831">
                  <c:v>1063.0650000000001</c:v>
                </c:pt>
                <c:pt idx="832">
                  <c:v>1063.8820000000001</c:v>
                </c:pt>
                <c:pt idx="833">
                  <c:v>1064.6559999999999</c:v>
                </c:pt>
                <c:pt idx="834">
                  <c:v>1065.4559999999999</c:v>
                </c:pt>
                <c:pt idx="835">
                  <c:v>1066.2660000000001</c:v>
                </c:pt>
                <c:pt idx="836">
                  <c:v>1067.0319999999999</c:v>
                </c:pt>
                <c:pt idx="837">
                  <c:v>1067.8330000000001</c:v>
                </c:pt>
                <c:pt idx="838">
                  <c:v>1068.604</c:v>
                </c:pt>
                <c:pt idx="839">
                  <c:v>1069.4179999999999</c:v>
                </c:pt>
                <c:pt idx="840">
                  <c:v>1070.203</c:v>
                </c:pt>
                <c:pt idx="841">
                  <c:v>1070.9880000000001</c:v>
                </c:pt>
                <c:pt idx="842">
                  <c:v>1071.79</c:v>
                </c:pt>
                <c:pt idx="843">
                  <c:v>1072.5709999999999</c:v>
                </c:pt>
                <c:pt idx="844">
                  <c:v>1073.3720000000001</c:v>
                </c:pt>
                <c:pt idx="845">
                  <c:v>1074.162</c:v>
                </c:pt>
                <c:pt idx="846">
                  <c:v>1074.954</c:v>
                </c:pt>
                <c:pt idx="847">
                  <c:v>1075.7449999999999</c:v>
                </c:pt>
                <c:pt idx="848">
                  <c:v>1076.557</c:v>
                </c:pt>
                <c:pt idx="849">
                  <c:v>1077.3530000000001</c:v>
                </c:pt>
                <c:pt idx="850">
                  <c:v>1078.135</c:v>
                </c:pt>
                <c:pt idx="851">
                  <c:v>1078.9069999999999</c:v>
                </c:pt>
                <c:pt idx="852">
                  <c:v>1079.721</c:v>
                </c:pt>
                <c:pt idx="853">
                  <c:v>1080.5129999999999</c:v>
                </c:pt>
                <c:pt idx="854">
                  <c:v>1081.297</c:v>
                </c:pt>
                <c:pt idx="855">
                  <c:v>1082.0999999999999</c:v>
                </c:pt>
                <c:pt idx="856">
                  <c:v>1082.8869999999999</c:v>
                </c:pt>
                <c:pt idx="857">
                  <c:v>1083.6869999999999</c:v>
                </c:pt>
                <c:pt idx="858">
                  <c:v>1084.4839999999999</c:v>
                </c:pt>
                <c:pt idx="859">
                  <c:v>1085.2670000000001</c:v>
                </c:pt>
                <c:pt idx="860">
                  <c:v>1086.0509999999999</c:v>
                </c:pt>
                <c:pt idx="861">
                  <c:v>1086.8499999999999</c:v>
                </c:pt>
                <c:pt idx="862">
                  <c:v>1087.646</c:v>
                </c:pt>
                <c:pt idx="863">
                  <c:v>1088.413</c:v>
                </c:pt>
                <c:pt idx="864">
                  <c:v>1089.1990000000001</c:v>
                </c:pt>
                <c:pt idx="865">
                  <c:v>1089.99</c:v>
                </c:pt>
                <c:pt idx="866">
                  <c:v>1090.7860000000001</c:v>
                </c:pt>
                <c:pt idx="867">
                  <c:v>1091.5909999999999</c:v>
                </c:pt>
                <c:pt idx="868">
                  <c:v>1092.3599999999999</c:v>
                </c:pt>
                <c:pt idx="869">
                  <c:v>1093.17</c:v>
                </c:pt>
                <c:pt idx="870">
                  <c:v>1093.9390000000001</c:v>
                </c:pt>
                <c:pt idx="871">
                  <c:v>1094.7439999999999</c:v>
                </c:pt>
                <c:pt idx="872">
                  <c:v>1095.5340000000001</c:v>
                </c:pt>
                <c:pt idx="873">
                  <c:v>1096.317</c:v>
                </c:pt>
                <c:pt idx="874">
                  <c:v>1097.1030000000001</c:v>
                </c:pt>
                <c:pt idx="875">
                  <c:v>1097.9059999999999</c:v>
                </c:pt>
                <c:pt idx="876">
                  <c:v>1098.6949999999999</c:v>
                </c:pt>
                <c:pt idx="877">
                  <c:v>1099.4860000000001</c:v>
                </c:pt>
                <c:pt idx="878">
                  <c:v>1100.268</c:v>
                </c:pt>
                <c:pt idx="879">
                  <c:v>1101.0740000000001</c:v>
                </c:pt>
                <c:pt idx="880">
                  <c:v>1101.8589999999999</c:v>
                </c:pt>
                <c:pt idx="881">
                  <c:v>1102.645</c:v>
                </c:pt>
                <c:pt idx="882">
                  <c:v>1103.4580000000001</c:v>
                </c:pt>
                <c:pt idx="883">
                  <c:v>1104.2570000000001</c:v>
                </c:pt>
                <c:pt idx="884">
                  <c:v>1105.028</c:v>
                </c:pt>
                <c:pt idx="885">
                  <c:v>1105.806</c:v>
                </c:pt>
                <c:pt idx="886">
                  <c:v>1106.6010000000001</c:v>
                </c:pt>
                <c:pt idx="887">
                  <c:v>1107.4000000000001</c:v>
                </c:pt>
                <c:pt idx="888">
                  <c:v>1108.201</c:v>
                </c:pt>
                <c:pt idx="889">
                  <c:v>1108.9960000000001</c:v>
                </c:pt>
                <c:pt idx="890">
                  <c:v>1109.7760000000001</c:v>
                </c:pt>
                <c:pt idx="891">
                  <c:v>1110.576</c:v>
                </c:pt>
                <c:pt idx="892">
                  <c:v>1111.364</c:v>
                </c:pt>
                <c:pt idx="893">
                  <c:v>1112.1600000000001</c:v>
                </c:pt>
                <c:pt idx="894">
                  <c:v>1112.9490000000001</c:v>
                </c:pt>
                <c:pt idx="895">
                  <c:v>1113.723</c:v>
                </c:pt>
                <c:pt idx="896">
                  <c:v>1114.549</c:v>
                </c:pt>
                <c:pt idx="897">
                  <c:v>1115.318</c:v>
                </c:pt>
                <c:pt idx="898">
                  <c:v>1116.1120000000001</c:v>
                </c:pt>
                <c:pt idx="899">
                  <c:v>1116.9269999999999</c:v>
                </c:pt>
                <c:pt idx="900">
                  <c:v>1117.7149999999999</c:v>
                </c:pt>
                <c:pt idx="901">
                  <c:v>1118.5250000000001</c:v>
                </c:pt>
                <c:pt idx="902">
                  <c:v>1119.289</c:v>
                </c:pt>
                <c:pt idx="903">
                  <c:v>1120.096</c:v>
                </c:pt>
                <c:pt idx="904">
                  <c:v>1120.8789999999999</c:v>
                </c:pt>
                <c:pt idx="905">
                  <c:v>1121.68</c:v>
                </c:pt>
                <c:pt idx="906">
                  <c:v>1122.4839999999999</c:v>
                </c:pt>
                <c:pt idx="907">
                  <c:v>1123.2670000000001</c:v>
                </c:pt>
                <c:pt idx="908">
                  <c:v>1124.0440000000001</c:v>
                </c:pt>
                <c:pt idx="909">
                  <c:v>1124.865</c:v>
                </c:pt>
                <c:pt idx="910">
                  <c:v>1125.6510000000001</c:v>
                </c:pt>
                <c:pt idx="911">
                  <c:v>1126.4380000000001</c:v>
                </c:pt>
                <c:pt idx="912">
                  <c:v>1127.21</c:v>
                </c:pt>
                <c:pt idx="913">
                  <c:v>1128.0160000000001</c:v>
                </c:pt>
                <c:pt idx="914">
                  <c:v>1128.8</c:v>
                </c:pt>
                <c:pt idx="915">
                  <c:v>1129.6079999999999</c:v>
                </c:pt>
                <c:pt idx="916">
                  <c:v>1130.3869999999999</c:v>
                </c:pt>
                <c:pt idx="917">
                  <c:v>1131.184</c:v>
                </c:pt>
                <c:pt idx="918">
                  <c:v>1131.9690000000001</c:v>
                </c:pt>
                <c:pt idx="919">
                  <c:v>1132.758</c:v>
                </c:pt>
                <c:pt idx="920">
                  <c:v>1133.539</c:v>
                </c:pt>
                <c:pt idx="921">
                  <c:v>1134.3520000000001</c:v>
                </c:pt>
                <c:pt idx="922">
                  <c:v>1135.1389999999999</c:v>
                </c:pt>
                <c:pt idx="923">
                  <c:v>1135.934</c:v>
                </c:pt>
                <c:pt idx="924">
                  <c:v>1136.7139999999999</c:v>
                </c:pt>
                <c:pt idx="925">
                  <c:v>1137.5160000000001</c:v>
                </c:pt>
                <c:pt idx="926">
                  <c:v>1138.3</c:v>
                </c:pt>
                <c:pt idx="927">
                  <c:v>1139.0840000000001</c:v>
                </c:pt>
                <c:pt idx="928">
                  <c:v>1139.876</c:v>
                </c:pt>
                <c:pt idx="929">
                  <c:v>1140.6600000000001</c:v>
                </c:pt>
                <c:pt idx="930">
                  <c:v>1141.4670000000001</c:v>
                </c:pt>
                <c:pt idx="931">
                  <c:v>1142.2650000000001</c:v>
                </c:pt>
                <c:pt idx="932">
                  <c:v>1143.047</c:v>
                </c:pt>
                <c:pt idx="933">
                  <c:v>1143.8510000000001</c:v>
                </c:pt>
                <c:pt idx="934">
                  <c:v>1144.633</c:v>
                </c:pt>
                <c:pt idx="935">
                  <c:v>1145.4269999999999</c:v>
                </c:pt>
                <c:pt idx="936">
                  <c:v>1146.203</c:v>
                </c:pt>
                <c:pt idx="937">
                  <c:v>1147.0129999999999</c:v>
                </c:pt>
                <c:pt idx="938">
                  <c:v>1147.799</c:v>
                </c:pt>
                <c:pt idx="939">
                  <c:v>1148.6089999999999</c:v>
                </c:pt>
                <c:pt idx="940">
                  <c:v>1149.412</c:v>
                </c:pt>
                <c:pt idx="941">
                  <c:v>1150.191</c:v>
                </c:pt>
                <c:pt idx="942">
                  <c:v>1150.9760000000001</c:v>
                </c:pt>
                <c:pt idx="943">
                  <c:v>1151.787</c:v>
                </c:pt>
                <c:pt idx="944">
                  <c:v>1152.585</c:v>
                </c:pt>
                <c:pt idx="945">
                  <c:v>1153.3420000000001</c:v>
                </c:pt>
                <c:pt idx="946">
                  <c:v>1154.1410000000001</c:v>
                </c:pt>
                <c:pt idx="947">
                  <c:v>1154.942</c:v>
                </c:pt>
                <c:pt idx="948">
                  <c:v>1155.7270000000001</c:v>
                </c:pt>
                <c:pt idx="949">
                  <c:v>1156.5250000000001</c:v>
                </c:pt>
                <c:pt idx="950">
                  <c:v>1157.318</c:v>
                </c:pt>
                <c:pt idx="951">
                  <c:v>1158.1020000000001</c:v>
                </c:pt>
                <c:pt idx="952">
                  <c:v>1158.903</c:v>
                </c:pt>
                <c:pt idx="953">
                  <c:v>1159.701</c:v>
                </c:pt>
                <c:pt idx="954">
                  <c:v>1160.4739999999999</c:v>
                </c:pt>
                <c:pt idx="955">
                  <c:v>1161.2809999999999</c:v>
                </c:pt>
                <c:pt idx="956">
                  <c:v>1162.0650000000001</c:v>
                </c:pt>
                <c:pt idx="957">
                  <c:v>1162.856</c:v>
                </c:pt>
                <c:pt idx="958">
                  <c:v>1163.6479999999999</c:v>
                </c:pt>
                <c:pt idx="959">
                  <c:v>1164.4390000000001</c:v>
                </c:pt>
                <c:pt idx="960">
                  <c:v>1165.2339999999999</c:v>
                </c:pt>
                <c:pt idx="961">
                  <c:v>1166.0239999999999</c:v>
                </c:pt>
                <c:pt idx="962">
                  <c:v>1166.8130000000001</c:v>
                </c:pt>
                <c:pt idx="963">
                  <c:v>1167.616</c:v>
                </c:pt>
                <c:pt idx="964">
                  <c:v>1168.4000000000001</c:v>
                </c:pt>
                <c:pt idx="965">
                  <c:v>1169.1949999999999</c:v>
                </c:pt>
                <c:pt idx="966">
                  <c:v>1169.9829999999999</c:v>
                </c:pt>
                <c:pt idx="967">
                  <c:v>1170.7750000000001</c:v>
                </c:pt>
                <c:pt idx="968">
                  <c:v>1171.5609999999999</c:v>
                </c:pt>
                <c:pt idx="969">
                  <c:v>1172.3399999999999</c:v>
                </c:pt>
                <c:pt idx="970">
                  <c:v>1173.144</c:v>
                </c:pt>
                <c:pt idx="971">
                  <c:v>1173.933</c:v>
                </c:pt>
                <c:pt idx="972">
                  <c:v>1174.732</c:v>
                </c:pt>
                <c:pt idx="973">
                  <c:v>1175.5229999999999</c:v>
                </c:pt>
                <c:pt idx="974">
                  <c:v>1176.3420000000001</c:v>
                </c:pt>
                <c:pt idx="975">
                  <c:v>1177.127</c:v>
                </c:pt>
                <c:pt idx="976">
                  <c:v>1177.902</c:v>
                </c:pt>
                <c:pt idx="977">
                  <c:v>1178.6969999999999</c:v>
                </c:pt>
                <c:pt idx="978">
                  <c:v>1179.4970000000001</c:v>
                </c:pt>
                <c:pt idx="979">
                  <c:v>1180.2819999999999</c:v>
                </c:pt>
                <c:pt idx="980">
                  <c:v>1181.0820000000001</c:v>
                </c:pt>
                <c:pt idx="981">
                  <c:v>1181.8579999999999</c:v>
                </c:pt>
                <c:pt idx="982">
                  <c:v>1182.6610000000001</c:v>
                </c:pt>
                <c:pt idx="983">
                  <c:v>1183.4570000000001</c:v>
                </c:pt>
                <c:pt idx="984">
                  <c:v>1184.259</c:v>
                </c:pt>
                <c:pt idx="985">
                  <c:v>1185.058</c:v>
                </c:pt>
                <c:pt idx="986">
                  <c:v>1185.8440000000001</c:v>
                </c:pt>
                <c:pt idx="987">
                  <c:v>1186.6469999999999</c:v>
                </c:pt>
                <c:pt idx="988">
                  <c:v>1187.4369999999999</c:v>
                </c:pt>
                <c:pt idx="989">
                  <c:v>1188.2260000000001</c:v>
                </c:pt>
                <c:pt idx="990">
                  <c:v>1189.0229999999999</c:v>
                </c:pt>
                <c:pt idx="991">
                  <c:v>1189.817</c:v>
                </c:pt>
                <c:pt idx="992">
                  <c:v>1190.6199999999999</c:v>
                </c:pt>
                <c:pt idx="993">
                  <c:v>1191.3969999999999</c:v>
                </c:pt>
                <c:pt idx="994">
                  <c:v>1192.1990000000001</c:v>
                </c:pt>
                <c:pt idx="995">
                  <c:v>1193.0050000000001</c:v>
                </c:pt>
                <c:pt idx="996">
                  <c:v>1193.796</c:v>
                </c:pt>
                <c:pt idx="997">
                  <c:v>1194.596</c:v>
                </c:pt>
                <c:pt idx="998">
                  <c:v>1195.3869999999999</c:v>
                </c:pt>
                <c:pt idx="999">
                  <c:v>1196.164</c:v>
                </c:pt>
                <c:pt idx="1000">
                  <c:v>1196.962</c:v>
                </c:pt>
                <c:pt idx="1001">
                  <c:v>1197.7629999999999</c:v>
                </c:pt>
                <c:pt idx="1002">
                  <c:v>1198.5329999999999</c:v>
                </c:pt>
                <c:pt idx="1003">
                  <c:v>1199.328</c:v>
                </c:pt>
                <c:pt idx="1004">
                  <c:v>1200.1400000000001</c:v>
                </c:pt>
                <c:pt idx="1005">
                  <c:v>1200.931</c:v>
                </c:pt>
                <c:pt idx="1006">
                  <c:v>1201.72</c:v>
                </c:pt>
                <c:pt idx="1007">
                  <c:v>1202.519</c:v>
                </c:pt>
                <c:pt idx="1008">
                  <c:v>1203.31</c:v>
                </c:pt>
                <c:pt idx="1009">
                  <c:v>1204.1110000000001</c:v>
                </c:pt>
                <c:pt idx="1010">
                  <c:v>1204.877</c:v>
                </c:pt>
                <c:pt idx="1011">
                  <c:v>1205.683</c:v>
                </c:pt>
                <c:pt idx="1012">
                  <c:v>1206.4549999999999</c:v>
                </c:pt>
                <c:pt idx="1013">
                  <c:v>1207.242</c:v>
                </c:pt>
                <c:pt idx="1014">
                  <c:v>1208.0509999999999</c:v>
                </c:pt>
                <c:pt idx="1015">
                  <c:v>1208.819</c:v>
                </c:pt>
                <c:pt idx="1016">
                  <c:v>1209.6189999999999</c:v>
                </c:pt>
                <c:pt idx="1017">
                  <c:v>1210.413</c:v>
                </c:pt>
                <c:pt idx="1018">
                  <c:v>1211.213</c:v>
                </c:pt>
                <c:pt idx="1019">
                  <c:v>1211.9939999999999</c:v>
                </c:pt>
                <c:pt idx="1020">
                  <c:v>1212.778</c:v>
                </c:pt>
                <c:pt idx="1021">
                  <c:v>1213.579</c:v>
                </c:pt>
                <c:pt idx="1022">
                  <c:v>1214.386</c:v>
                </c:pt>
                <c:pt idx="1023">
                  <c:v>1215.154</c:v>
                </c:pt>
                <c:pt idx="1024">
                  <c:v>1215.9459999999999</c:v>
                </c:pt>
                <c:pt idx="1025">
                  <c:v>1216.752</c:v>
                </c:pt>
                <c:pt idx="1026">
                  <c:v>1217.566</c:v>
                </c:pt>
                <c:pt idx="1027">
                  <c:v>1218.348</c:v>
                </c:pt>
                <c:pt idx="1028">
                  <c:v>1219.145</c:v>
                </c:pt>
                <c:pt idx="1029">
                  <c:v>1219.943</c:v>
                </c:pt>
                <c:pt idx="1030">
                  <c:v>1220.7360000000001</c:v>
                </c:pt>
                <c:pt idx="1031">
                  <c:v>1221.5319999999999</c:v>
                </c:pt>
                <c:pt idx="1032">
                  <c:v>1222.32</c:v>
                </c:pt>
                <c:pt idx="1033">
                  <c:v>1223.098</c:v>
                </c:pt>
                <c:pt idx="1034">
                  <c:v>1223.9100000000001</c:v>
                </c:pt>
                <c:pt idx="1035">
                  <c:v>1224.703</c:v>
                </c:pt>
                <c:pt idx="1036">
                  <c:v>1225.4780000000001</c:v>
                </c:pt>
                <c:pt idx="1037">
                  <c:v>1226.2639999999999</c:v>
                </c:pt>
                <c:pt idx="1038">
                  <c:v>1227.0920000000001</c:v>
                </c:pt>
                <c:pt idx="1039">
                  <c:v>1227.896</c:v>
                </c:pt>
                <c:pt idx="1040">
                  <c:v>1228.68</c:v>
                </c:pt>
                <c:pt idx="1041">
                  <c:v>1229.481</c:v>
                </c:pt>
                <c:pt idx="1042">
                  <c:v>1230.27</c:v>
                </c:pt>
                <c:pt idx="1043">
                  <c:v>1231.068</c:v>
                </c:pt>
                <c:pt idx="1044">
                  <c:v>1231.8399999999999</c:v>
                </c:pt>
                <c:pt idx="1045">
                  <c:v>1232.6389999999999</c:v>
                </c:pt>
                <c:pt idx="1046">
                  <c:v>1233.4280000000001</c:v>
                </c:pt>
                <c:pt idx="1047">
                  <c:v>1234.2380000000001</c:v>
                </c:pt>
                <c:pt idx="1048">
                  <c:v>1235.0340000000001</c:v>
                </c:pt>
                <c:pt idx="1049">
                  <c:v>1235.8109999999999</c:v>
                </c:pt>
                <c:pt idx="1050">
                  <c:v>1236.596</c:v>
                </c:pt>
                <c:pt idx="1051">
                  <c:v>1237.385</c:v>
                </c:pt>
                <c:pt idx="1052">
                  <c:v>1238.191</c:v>
                </c:pt>
                <c:pt idx="1053">
                  <c:v>1238.971</c:v>
                </c:pt>
                <c:pt idx="1054">
                  <c:v>1239.7529999999999</c:v>
                </c:pt>
                <c:pt idx="1055">
                  <c:v>1240.5519999999999</c:v>
                </c:pt>
                <c:pt idx="1056">
                  <c:v>1241.33</c:v>
                </c:pt>
                <c:pt idx="1057">
                  <c:v>1242.1320000000001</c:v>
                </c:pt>
                <c:pt idx="1058">
                  <c:v>1242.9179999999999</c:v>
                </c:pt>
                <c:pt idx="1059">
                  <c:v>1243.7170000000001</c:v>
                </c:pt>
                <c:pt idx="1060">
                  <c:v>1244.519</c:v>
                </c:pt>
                <c:pt idx="1061">
                  <c:v>1245.3</c:v>
                </c:pt>
                <c:pt idx="1062">
                  <c:v>1246.097</c:v>
                </c:pt>
                <c:pt idx="1063">
                  <c:v>1246.8820000000001</c:v>
                </c:pt>
                <c:pt idx="1064">
                  <c:v>1247.675</c:v>
                </c:pt>
                <c:pt idx="1065">
                  <c:v>1248.4680000000001</c:v>
                </c:pt>
                <c:pt idx="1066">
                  <c:v>1249.249</c:v>
                </c:pt>
                <c:pt idx="1067">
                  <c:v>1250.0250000000001</c:v>
                </c:pt>
                <c:pt idx="1068">
                  <c:v>1250.8420000000001</c:v>
                </c:pt>
                <c:pt idx="1069">
                  <c:v>1251.626</c:v>
                </c:pt>
                <c:pt idx="1070">
                  <c:v>1252.425</c:v>
                </c:pt>
                <c:pt idx="1071">
                  <c:v>1253.2180000000001</c:v>
                </c:pt>
                <c:pt idx="1072">
                  <c:v>1254.0050000000001</c:v>
                </c:pt>
                <c:pt idx="1073">
                  <c:v>1254.8019999999999</c:v>
                </c:pt>
                <c:pt idx="1074">
                  <c:v>1255.587</c:v>
                </c:pt>
                <c:pt idx="1075">
                  <c:v>1256.3879999999999</c:v>
                </c:pt>
                <c:pt idx="1076">
                  <c:v>1257.181</c:v>
                </c:pt>
                <c:pt idx="1077">
                  <c:v>1257.962</c:v>
                </c:pt>
                <c:pt idx="1078">
                  <c:v>1258.752</c:v>
                </c:pt>
                <c:pt idx="1079">
                  <c:v>1259.5419999999999</c:v>
                </c:pt>
                <c:pt idx="1080">
                  <c:v>1260.335</c:v>
                </c:pt>
                <c:pt idx="1081">
                  <c:v>1261.1489999999999</c:v>
                </c:pt>
                <c:pt idx="1082">
                  <c:v>1261.953</c:v>
                </c:pt>
                <c:pt idx="1083">
                  <c:v>1262.7360000000001</c:v>
                </c:pt>
                <c:pt idx="1084">
                  <c:v>1263.5319999999999</c:v>
                </c:pt>
                <c:pt idx="1085">
                  <c:v>1264.3040000000001</c:v>
                </c:pt>
                <c:pt idx="1086">
                  <c:v>1265.1130000000001</c:v>
                </c:pt>
                <c:pt idx="1087">
                  <c:v>1265.8989999999999</c:v>
                </c:pt>
                <c:pt idx="1088">
                  <c:v>1266.6790000000001</c:v>
                </c:pt>
                <c:pt idx="1089">
                  <c:v>1267.4860000000001</c:v>
                </c:pt>
                <c:pt idx="1090">
                  <c:v>1268.2619999999999</c:v>
                </c:pt>
                <c:pt idx="1091">
                  <c:v>1269.0630000000001</c:v>
                </c:pt>
                <c:pt idx="1092">
                  <c:v>1269.867</c:v>
                </c:pt>
                <c:pt idx="1093">
                  <c:v>1270.6569999999999</c:v>
                </c:pt>
                <c:pt idx="1094">
                  <c:v>1271.4459999999999</c:v>
                </c:pt>
                <c:pt idx="1095">
                  <c:v>1272.2460000000001</c:v>
                </c:pt>
                <c:pt idx="1096">
                  <c:v>1273.0319999999999</c:v>
                </c:pt>
                <c:pt idx="1097">
                  <c:v>1273.83</c:v>
                </c:pt>
                <c:pt idx="1098">
                  <c:v>1274.625</c:v>
                </c:pt>
                <c:pt idx="1099">
                  <c:v>1275.4190000000001</c:v>
                </c:pt>
                <c:pt idx="1100">
                  <c:v>1276.2059999999999</c:v>
                </c:pt>
                <c:pt idx="1101">
                  <c:v>1276.973</c:v>
                </c:pt>
                <c:pt idx="1102">
                  <c:v>1277.7860000000001</c:v>
                </c:pt>
                <c:pt idx="1103">
                  <c:v>1278.576</c:v>
                </c:pt>
                <c:pt idx="1104">
                  <c:v>1279.3679999999999</c:v>
                </c:pt>
                <c:pt idx="1105">
                  <c:v>1280.163</c:v>
                </c:pt>
                <c:pt idx="1106">
                  <c:v>1280.9369999999999</c:v>
                </c:pt>
                <c:pt idx="1107">
                  <c:v>1281.739</c:v>
                </c:pt>
                <c:pt idx="1108">
                  <c:v>1282.5219999999999</c:v>
                </c:pt>
                <c:pt idx="1109">
                  <c:v>1283.3050000000001</c:v>
                </c:pt>
                <c:pt idx="1110">
                  <c:v>1284.0899999999999</c:v>
                </c:pt>
                <c:pt idx="1111">
                  <c:v>1284.884</c:v>
                </c:pt>
                <c:pt idx="1112">
                  <c:v>1285.6780000000001</c:v>
                </c:pt>
                <c:pt idx="1113">
                  <c:v>1286.463</c:v>
                </c:pt>
                <c:pt idx="1114">
                  <c:v>1287.2719999999999</c:v>
                </c:pt>
                <c:pt idx="1115">
                  <c:v>1288.047</c:v>
                </c:pt>
                <c:pt idx="1116">
                  <c:v>1288.856</c:v>
                </c:pt>
                <c:pt idx="1117">
                  <c:v>1289.6510000000001</c:v>
                </c:pt>
                <c:pt idx="1118">
                  <c:v>1290.451</c:v>
                </c:pt>
                <c:pt idx="1119">
                  <c:v>1291.2339999999999</c:v>
                </c:pt>
                <c:pt idx="1120">
                  <c:v>1292.021</c:v>
                </c:pt>
                <c:pt idx="1121">
                  <c:v>1292.826</c:v>
                </c:pt>
                <c:pt idx="1122">
                  <c:v>1293.606</c:v>
                </c:pt>
                <c:pt idx="1123">
                  <c:v>1294.413</c:v>
                </c:pt>
                <c:pt idx="1124">
                  <c:v>1295.202</c:v>
                </c:pt>
                <c:pt idx="1125">
                  <c:v>1296.0060000000001</c:v>
                </c:pt>
                <c:pt idx="1126">
                  <c:v>1296.796</c:v>
                </c:pt>
                <c:pt idx="1127">
                  <c:v>1297.586</c:v>
                </c:pt>
                <c:pt idx="1128">
                  <c:v>1298.3630000000001</c:v>
                </c:pt>
                <c:pt idx="1129">
                  <c:v>1299.172</c:v>
                </c:pt>
                <c:pt idx="1130">
                  <c:v>1299.9659999999999</c:v>
                </c:pt>
                <c:pt idx="1131">
                  <c:v>1300.7619999999999</c:v>
                </c:pt>
                <c:pt idx="1132">
                  <c:v>1301.5519999999999</c:v>
                </c:pt>
                <c:pt idx="1133">
                  <c:v>1302.3510000000001</c:v>
                </c:pt>
                <c:pt idx="1134">
                  <c:v>1303.136</c:v>
                </c:pt>
                <c:pt idx="1135">
                  <c:v>1303.912</c:v>
                </c:pt>
                <c:pt idx="1136">
                  <c:v>1304.711</c:v>
                </c:pt>
                <c:pt idx="1137">
                  <c:v>1305.51</c:v>
                </c:pt>
                <c:pt idx="1138">
                  <c:v>1306.2950000000001</c:v>
                </c:pt>
                <c:pt idx="1139">
                  <c:v>1307.0999999999999</c:v>
                </c:pt>
                <c:pt idx="1140">
                  <c:v>1307.8679999999999</c:v>
                </c:pt>
                <c:pt idx="1141">
                  <c:v>1308.675</c:v>
                </c:pt>
                <c:pt idx="1142">
                  <c:v>1309.44</c:v>
                </c:pt>
                <c:pt idx="1143">
                  <c:v>1310.2570000000001</c:v>
                </c:pt>
                <c:pt idx="1144">
                  <c:v>1311.019</c:v>
                </c:pt>
                <c:pt idx="1145">
                  <c:v>1311.827</c:v>
                </c:pt>
                <c:pt idx="1146">
                  <c:v>1312.6420000000001</c:v>
                </c:pt>
                <c:pt idx="1147">
                  <c:v>1313.403</c:v>
                </c:pt>
                <c:pt idx="1148">
                  <c:v>1314.1959999999999</c:v>
                </c:pt>
                <c:pt idx="1149">
                  <c:v>1314.979</c:v>
                </c:pt>
                <c:pt idx="1150">
                  <c:v>1315.7739999999999</c:v>
                </c:pt>
                <c:pt idx="1151">
                  <c:v>1316.5820000000001</c:v>
                </c:pt>
                <c:pt idx="1152">
                  <c:v>1317.3489999999999</c:v>
                </c:pt>
                <c:pt idx="1153">
                  <c:v>1318.1479999999999</c:v>
                </c:pt>
                <c:pt idx="1154">
                  <c:v>1318.94</c:v>
                </c:pt>
                <c:pt idx="1155">
                  <c:v>1319.7449999999999</c:v>
                </c:pt>
                <c:pt idx="1156">
                  <c:v>1320.539</c:v>
                </c:pt>
                <c:pt idx="1157">
                  <c:v>1321.326</c:v>
                </c:pt>
                <c:pt idx="1158">
                  <c:v>1322.1010000000001</c:v>
                </c:pt>
                <c:pt idx="1159">
                  <c:v>1322.922</c:v>
                </c:pt>
                <c:pt idx="1160">
                  <c:v>1323.693</c:v>
                </c:pt>
                <c:pt idx="1161">
                  <c:v>1324.489</c:v>
                </c:pt>
                <c:pt idx="1162">
                  <c:v>1325.2729999999999</c:v>
                </c:pt>
                <c:pt idx="1163">
                  <c:v>1326.0640000000001</c:v>
                </c:pt>
                <c:pt idx="1164">
                  <c:v>1326.865</c:v>
                </c:pt>
                <c:pt idx="1165">
                  <c:v>1327.6469999999999</c:v>
                </c:pt>
                <c:pt idx="1166">
                  <c:v>1328.443</c:v>
                </c:pt>
                <c:pt idx="1167">
                  <c:v>1329.2449999999999</c:v>
                </c:pt>
                <c:pt idx="1168">
                  <c:v>1330.0440000000001</c:v>
                </c:pt>
                <c:pt idx="1169">
                  <c:v>1330.818</c:v>
                </c:pt>
                <c:pt idx="1170">
                  <c:v>1331.5920000000001</c:v>
                </c:pt>
                <c:pt idx="1171">
                  <c:v>1332.4069999999999</c:v>
                </c:pt>
                <c:pt idx="1172">
                  <c:v>1333.1990000000001</c:v>
                </c:pt>
                <c:pt idx="1173">
                  <c:v>1334.009</c:v>
                </c:pt>
                <c:pt idx="1174">
                  <c:v>1334.787</c:v>
                </c:pt>
                <c:pt idx="1175">
                  <c:v>1335.6010000000001</c:v>
                </c:pt>
                <c:pt idx="1176">
                  <c:v>1336.364</c:v>
                </c:pt>
                <c:pt idx="1177">
                  <c:v>1337.1659999999999</c:v>
                </c:pt>
                <c:pt idx="1178">
                  <c:v>1337.971</c:v>
                </c:pt>
                <c:pt idx="1179">
                  <c:v>1338.7449999999999</c:v>
                </c:pt>
                <c:pt idx="1180">
                  <c:v>1339.56</c:v>
                </c:pt>
                <c:pt idx="1181">
                  <c:v>1340.3489999999999</c:v>
                </c:pt>
                <c:pt idx="1182">
                  <c:v>1341.1220000000001</c:v>
                </c:pt>
                <c:pt idx="1183">
                  <c:v>1341.921</c:v>
                </c:pt>
                <c:pt idx="1184">
                  <c:v>1342.7090000000001</c:v>
                </c:pt>
                <c:pt idx="1185">
                  <c:v>1343.502</c:v>
                </c:pt>
                <c:pt idx="1186">
                  <c:v>1344.279</c:v>
                </c:pt>
                <c:pt idx="1187">
                  <c:v>1345.09</c:v>
                </c:pt>
                <c:pt idx="1188">
                  <c:v>1345.883</c:v>
                </c:pt>
                <c:pt idx="1189">
                  <c:v>1346.683</c:v>
                </c:pt>
                <c:pt idx="1190">
                  <c:v>1347.4849999999999</c:v>
                </c:pt>
                <c:pt idx="1191">
                  <c:v>1348.2650000000001</c:v>
                </c:pt>
                <c:pt idx="1192">
                  <c:v>1349.0150000000001</c:v>
                </c:pt>
                <c:pt idx="1193">
                  <c:v>1349.8309999999999</c:v>
                </c:pt>
                <c:pt idx="1194">
                  <c:v>1350.627</c:v>
                </c:pt>
                <c:pt idx="1195">
                  <c:v>1351.404</c:v>
                </c:pt>
                <c:pt idx="1196">
                  <c:v>1352.2080000000001</c:v>
                </c:pt>
                <c:pt idx="1197">
                  <c:v>1352.992</c:v>
                </c:pt>
                <c:pt idx="1198">
                  <c:v>1353.79</c:v>
                </c:pt>
                <c:pt idx="1199">
                  <c:v>1354.5840000000001</c:v>
                </c:pt>
                <c:pt idx="1200">
                  <c:v>1355.3779999999999</c:v>
                </c:pt>
                <c:pt idx="1201">
                  <c:v>1356.163</c:v>
                </c:pt>
                <c:pt idx="1202">
                  <c:v>1356.9590000000001</c:v>
                </c:pt>
                <c:pt idx="1203">
                  <c:v>1357.7360000000001</c:v>
                </c:pt>
                <c:pt idx="1204">
                  <c:v>1358.509</c:v>
                </c:pt>
                <c:pt idx="1205">
                  <c:v>1359.3130000000001</c:v>
                </c:pt>
                <c:pt idx="1206">
                  <c:v>1360.1020000000001</c:v>
                </c:pt>
                <c:pt idx="1207">
                  <c:v>1360.9010000000001</c:v>
                </c:pt>
                <c:pt idx="1208">
                  <c:v>1361.703</c:v>
                </c:pt>
                <c:pt idx="1209">
                  <c:v>1362.4939999999999</c:v>
                </c:pt>
                <c:pt idx="1210">
                  <c:v>1363.288</c:v>
                </c:pt>
                <c:pt idx="1211">
                  <c:v>1364.0640000000001</c:v>
                </c:pt>
                <c:pt idx="1212">
                  <c:v>1364.88</c:v>
                </c:pt>
                <c:pt idx="1213">
                  <c:v>1365.646</c:v>
                </c:pt>
                <c:pt idx="1214">
                  <c:v>1366.45</c:v>
                </c:pt>
                <c:pt idx="1215">
                  <c:v>1367.2380000000001</c:v>
                </c:pt>
                <c:pt idx="1216">
                  <c:v>1368.037</c:v>
                </c:pt>
                <c:pt idx="1217">
                  <c:v>1368.8440000000001</c:v>
                </c:pt>
                <c:pt idx="1218">
                  <c:v>1369.6320000000001</c:v>
                </c:pt>
                <c:pt idx="1219">
                  <c:v>1370.412</c:v>
                </c:pt>
                <c:pt idx="1220">
                  <c:v>1371.2049999999999</c:v>
                </c:pt>
                <c:pt idx="1221">
                  <c:v>1372.011</c:v>
                </c:pt>
                <c:pt idx="1222">
                  <c:v>1372.8040000000001</c:v>
                </c:pt>
                <c:pt idx="1223">
                  <c:v>1373.616</c:v>
                </c:pt>
                <c:pt idx="1224">
                  <c:v>1374.4190000000001</c:v>
                </c:pt>
                <c:pt idx="1225">
                  <c:v>1375.1969999999999</c:v>
                </c:pt>
                <c:pt idx="1226">
                  <c:v>1375.962</c:v>
                </c:pt>
                <c:pt idx="1227">
                  <c:v>1376.768</c:v>
                </c:pt>
                <c:pt idx="1228">
                  <c:v>1377.567</c:v>
                </c:pt>
                <c:pt idx="1229">
                  <c:v>1378.356</c:v>
                </c:pt>
                <c:pt idx="1230">
                  <c:v>1379.1579999999999</c:v>
                </c:pt>
                <c:pt idx="1231">
                  <c:v>1379.954</c:v>
                </c:pt>
                <c:pt idx="1232">
                  <c:v>1380.748</c:v>
                </c:pt>
                <c:pt idx="1233">
                  <c:v>1381.5340000000001</c:v>
                </c:pt>
                <c:pt idx="1234">
                  <c:v>1382.327</c:v>
                </c:pt>
                <c:pt idx="1235">
                  <c:v>1383.1030000000001</c:v>
                </c:pt>
                <c:pt idx="1236">
                  <c:v>1383.89</c:v>
                </c:pt>
                <c:pt idx="1237">
                  <c:v>1384.69</c:v>
                </c:pt>
                <c:pt idx="1238">
                  <c:v>1385.463</c:v>
                </c:pt>
                <c:pt idx="1239">
                  <c:v>1386.258</c:v>
                </c:pt>
                <c:pt idx="1240">
                  <c:v>1387.057</c:v>
                </c:pt>
                <c:pt idx="1241">
                  <c:v>1387.857</c:v>
                </c:pt>
                <c:pt idx="1242">
                  <c:v>1388.673</c:v>
                </c:pt>
                <c:pt idx="1243">
                  <c:v>1389.4480000000001</c:v>
                </c:pt>
                <c:pt idx="1244">
                  <c:v>1390.2429999999999</c:v>
                </c:pt>
                <c:pt idx="1245">
                  <c:v>1391.02</c:v>
                </c:pt>
                <c:pt idx="1246">
                  <c:v>1391.8340000000001</c:v>
                </c:pt>
                <c:pt idx="1247">
                  <c:v>1392.617</c:v>
                </c:pt>
                <c:pt idx="1248">
                  <c:v>1393.412</c:v>
                </c:pt>
                <c:pt idx="1249">
                  <c:v>1394.1959999999999</c:v>
                </c:pt>
                <c:pt idx="1250">
                  <c:v>1395.0050000000001</c:v>
                </c:pt>
                <c:pt idx="1251">
                  <c:v>1395.8019999999999</c:v>
                </c:pt>
                <c:pt idx="1252">
                  <c:v>1396.59</c:v>
                </c:pt>
                <c:pt idx="1253">
                  <c:v>1397.374</c:v>
                </c:pt>
                <c:pt idx="1254">
                  <c:v>1398.17</c:v>
                </c:pt>
                <c:pt idx="1255">
                  <c:v>1398.9580000000001</c:v>
                </c:pt>
                <c:pt idx="1256">
                  <c:v>1399.7570000000001</c:v>
                </c:pt>
                <c:pt idx="1257">
                  <c:v>1400.5540000000001</c:v>
                </c:pt>
                <c:pt idx="1258">
                  <c:v>1401.3520000000001</c:v>
                </c:pt>
                <c:pt idx="1259">
                  <c:v>1402.1389999999999</c:v>
                </c:pt>
                <c:pt idx="1260">
                  <c:v>1402.915</c:v>
                </c:pt>
                <c:pt idx="1261">
                  <c:v>1403.712</c:v>
                </c:pt>
                <c:pt idx="1262">
                  <c:v>1404.5050000000001</c:v>
                </c:pt>
                <c:pt idx="1263">
                  <c:v>1405.3</c:v>
                </c:pt>
                <c:pt idx="1264">
                  <c:v>1406.1130000000001</c:v>
                </c:pt>
                <c:pt idx="1265">
                  <c:v>1406.8979999999999</c:v>
                </c:pt>
                <c:pt idx="1266">
                  <c:v>1407.71</c:v>
                </c:pt>
                <c:pt idx="1267">
                  <c:v>1408.4960000000001</c:v>
                </c:pt>
                <c:pt idx="1268">
                  <c:v>1409.2840000000001</c:v>
                </c:pt>
                <c:pt idx="1269">
                  <c:v>1410.0889999999999</c:v>
                </c:pt>
                <c:pt idx="1270">
                  <c:v>1410.8620000000001</c:v>
                </c:pt>
                <c:pt idx="1271">
                  <c:v>1411.6659999999999</c:v>
                </c:pt>
                <c:pt idx="1272">
                  <c:v>1412.4490000000001</c:v>
                </c:pt>
                <c:pt idx="1273">
                  <c:v>1413.2449999999999</c:v>
                </c:pt>
                <c:pt idx="1274">
                  <c:v>1414.04</c:v>
                </c:pt>
                <c:pt idx="1275">
                  <c:v>1414.84</c:v>
                </c:pt>
                <c:pt idx="1276">
                  <c:v>1415.643</c:v>
                </c:pt>
                <c:pt idx="1277">
                  <c:v>1416.422</c:v>
                </c:pt>
                <c:pt idx="1278">
                  <c:v>1417.2090000000001</c:v>
                </c:pt>
                <c:pt idx="1279">
                  <c:v>1418.001</c:v>
                </c:pt>
                <c:pt idx="1280">
                  <c:v>1418.807</c:v>
                </c:pt>
                <c:pt idx="1281">
                  <c:v>1419.5989999999999</c:v>
                </c:pt>
                <c:pt idx="1282">
                  <c:v>1420.383</c:v>
                </c:pt>
                <c:pt idx="1283">
                  <c:v>1421.1659999999999</c:v>
                </c:pt>
                <c:pt idx="1284">
                  <c:v>1421.963</c:v>
                </c:pt>
                <c:pt idx="1285">
                  <c:v>1422.7760000000001</c:v>
                </c:pt>
                <c:pt idx="1286">
                  <c:v>1423.5509999999999</c:v>
                </c:pt>
                <c:pt idx="1287">
                  <c:v>1424.327</c:v>
                </c:pt>
                <c:pt idx="1288">
                  <c:v>1425.1289999999999</c:v>
                </c:pt>
                <c:pt idx="1289">
                  <c:v>1425.904</c:v>
                </c:pt>
                <c:pt idx="1290">
                  <c:v>1426.72</c:v>
                </c:pt>
                <c:pt idx="1291">
                  <c:v>1427.5150000000001</c:v>
                </c:pt>
                <c:pt idx="1292">
                  <c:v>1428.297</c:v>
                </c:pt>
                <c:pt idx="1293">
                  <c:v>1429.077</c:v>
                </c:pt>
                <c:pt idx="1294">
                  <c:v>1429.864</c:v>
                </c:pt>
                <c:pt idx="1295">
                  <c:v>1430.65</c:v>
                </c:pt>
                <c:pt idx="1296">
                  <c:v>1431.462</c:v>
                </c:pt>
                <c:pt idx="1297">
                  <c:v>1432.2439999999999</c:v>
                </c:pt>
                <c:pt idx="1298">
                  <c:v>1433.057</c:v>
                </c:pt>
                <c:pt idx="1299">
                  <c:v>1433.837</c:v>
                </c:pt>
                <c:pt idx="1300">
                  <c:v>1434.6389999999999</c:v>
                </c:pt>
                <c:pt idx="1301">
                  <c:v>1435.4179999999999</c:v>
                </c:pt>
                <c:pt idx="1302">
                  <c:v>1436.2049999999999</c:v>
                </c:pt>
                <c:pt idx="1303">
                  <c:v>1437</c:v>
                </c:pt>
                <c:pt idx="1304">
                  <c:v>1437.7929999999999</c:v>
                </c:pt>
                <c:pt idx="1305">
                  <c:v>1438.6010000000001</c:v>
                </c:pt>
                <c:pt idx="1306">
                  <c:v>1439.3879999999999</c:v>
                </c:pt>
                <c:pt idx="1307">
                  <c:v>1440.1780000000001</c:v>
                </c:pt>
                <c:pt idx="1308">
                  <c:v>1440.991</c:v>
                </c:pt>
                <c:pt idx="1309">
                  <c:v>1441.7760000000001</c:v>
                </c:pt>
                <c:pt idx="1310">
                  <c:v>1442.5709999999999</c:v>
                </c:pt>
                <c:pt idx="1311">
                  <c:v>1443.3530000000001</c:v>
                </c:pt>
                <c:pt idx="1312">
                  <c:v>1444.146</c:v>
                </c:pt>
                <c:pt idx="1313">
                  <c:v>1444.9469999999999</c:v>
                </c:pt>
                <c:pt idx="1314">
                  <c:v>1445.7529999999999</c:v>
                </c:pt>
                <c:pt idx="1315">
                  <c:v>1446.539</c:v>
                </c:pt>
                <c:pt idx="1316">
                  <c:v>1447.3209999999999</c:v>
                </c:pt>
                <c:pt idx="1317">
                  <c:v>1448.1189999999999</c:v>
                </c:pt>
                <c:pt idx="1318">
                  <c:v>1448.924</c:v>
                </c:pt>
                <c:pt idx="1319">
                  <c:v>1449.7139999999999</c:v>
                </c:pt>
                <c:pt idx="1320">
                  <c:v>1450.502</c:v>
                </c:pt>
                <c:pt idx="1321">
                  <c:v>1451.278</c:v>
                </c:pt>
                <c:pt idx="1322">
                  <c:v>1452.0709999999999</c:v>
                </c:pt>
                <c:pt idx="1323">
                  <c:v>1452.874</c:v>
                </c:pt>
                <c:pt idx="1324">
                  <c:v>1453.67</c:v>
                </c:pt>
                <c:pt idx="1325">
                  <c:v>1454.4580000000001</c:v>
                </c:pt>
                <c:pt idx="1326">
                  <c:v>1455.2429999999999</c:v>
                </c:pt>
                <c:pt idx="1327">
                  <c:v>1456.0329999999999</c:v>
                </c:pt>
                <c:pt idx="1328">
                  <c:v>1456.8330000000001</c:v>
                </c:pt>
                <c:pt idx="1329">
                  <c:v>1457.614</c:v>
                </c:pt>
                <c:pt idx="1330">
                  <c:v>1458.412</c:v>
                </c:pt>
                <c:pt idx="1331">
                  <c:v>1459.1890000000001</c:v>
                </c:pt>
                <c:pt idx="1332">
                  <c:v>1459.9949999999999</c:v>
                </c:pt>
                <c:pt idx="1333">
                  <c:v>1460.788</c:v>
                </c:pt>
                <c:pt idx="1334">
                  <c:v>1461.575</c:v>
                </c:pt>
                <c:pt idx="1335">
                  <c:v>1462.3530000000001</c:v>
                </c:pt>
                <c:pt idx="1336">
                  <c:v>1463.1489999999999</c:v>
                </c:pt>
                <c:pt idx="1337">
                  <c:v>1463.9349999999999</c:v>
                </c:pt>
                <c:pt idx="1338">
                  <c:v>1464.7349999999999</c:v>
                </c:pt>
                <c:pt idx="1339">
                  <c:v>1465.5419999999999</c:v>
                </c:pt>
                <c:pt idx="1340">
                  <c:v>1466.3330000000001</c:v>
                </c:pt>
                <c:pt idx="1341">
                  <c:v>1467.1110000000001</c:v>
                </c:pt>
                <c:pt idx="1342">
                  <c:v>1467.923</c:v>
                </c:pt>
                <c:pt idx="1343">
                  <c:v>1468.702</c:v>
                </c:pt>
                <c:pt idx="1344">
                  <c:v>1469.4949999999999</c:v>
                </c:pt>
                <c:pt idx="1345">
                  <c:v>1470.259</c:v>
                </c:pt>
                <c:pt idx="1346">
                  <c:v>1471.069</c:v>
                </c:pt>
                <c:pt idx="1347">
                  <c:v>1471.876</c:v>
                </c:pt>
                <c:pt idx="1348">
                  <c:v>1472.673</c:v>
                </c:pt>
                <c:pt idx="1349">
                  <c:v>1473.481</c:v>
                </c:pt>
                <c:pt idx="1350">
                  <c:v>1474.271</c:v>
                </c:pt>
                <c:pt idx="1351">
                  <c:v>1475.047</c:v>
                </c:pt>
                <c:pt idx="1352">
                  <c:v>1475.8620000000001</c:v>
                </c:pt>
                <c:pt idx="1353">
                  <c:v>1476.6410000000001</c:v>
                </c:pt>
                <c:pt idx="1354">
                  <c:v>1477.431</c:v>
                </c:pt>
                <c:pt idx="1355">
                  <c:v>1478.2270000000001</c:v>
                </c:pt>
                <c:pt idx="1356">
                  <c:v>1479.0119999999999</c:v>
                </c:pt>
                <c:pt idx="1357">
                  <c:v>1479.8109999999999</c:v>
                </c:pt>
                <c:pt idx="1358">
                  <c:v>1480.6020000000001</c:v>
                </c:pt>
                <c:pt idx="1359">
                  <c:v>1481.4010000000001</c:v>
                </c:pt>
                <c:pt idx="1360">
                  <c:v>1482.193</c:v>
                </c:pt>
                <c:pt idx="1361">
                  <c:v>1482.9870000000001</c:v>
                </c:pt>
                <c:pt idx="1362">
                  <c:v>1483.7750000000001</c:v>
                </c:pt>
                <c:pt idx="1363">
                  <c:v>1484.5650000000001</c:v>
                </c:pt>
                <c:pt idx="1364">
                  <c:v>1485.3530000000001</c:v>
                </c:pt>
                <c:pt idx="1365">
                  <c:v>1486.153</c:v>
                </c:pt>
                <c:pt idx="1366">
                  <c:v>1486.9469999999999</c:v>
                </c:pt>
                <c:pt idx="1367">
                  <c:v>1487.7460000000001</c:v>
                </c:pt>
                <c:pt idx="1368">
                  <c:v>1488.539</c:v>
                </c:pt>
                <c:pt idx="1369">
                  <c:v>1489.309</c:v>
                </c:pt>
                <c:pt idx="1370">
                  <c:v>1490.1020000000001</c:v>
                </c:pt>
                <c:pt idx="1371">
                  <c:v>1490.9079999999999</c:v>
                </c:pt>
                <c:pt idx="1372">
                  <c:v>1491.6980000000001</c:v>
                </c:pt>
                <c:pt idx="1373">
                  <c:v>1492.492</c:v>
                </c:pt>
                <c:pt idx="1374">
                  <c:v>1493.2909999999999</c:v>
                </c:pt>
                <c:pt idx="1375">
                  <c:v>1494.057</c:v>
                </c:pt>
                <c:pt idx="1376">
                  <c:v>1494.867</c:v>
                </c:pt>
                <c:pt idx="1377">
                  <c:v>1495.634</c:v>
                </c:pt>
                <c:pt idx="1378">
                  <c:v>1496.413</c:v>
                </c:pt>
                <c:pt idx="1379">
                  <c:v>1497.202</c:v>
                </c:pt>
                <c:pt idx="1380">
                  <c:v>1498.002</c:v>
                </c:pt>
                <c:pt idx="1381">
                  <c:v>1498.808</c:v>
                </c:pt>
                <c:pt idx="1382">
                  <c:v>1499.6089999999999</c:v>
                </c:pt>
                <c:pt idx="1383">
                  <c:v>1500.403</c:v>
                </c:pt>
                <c:pt idx="1384">
                  <c:v>1501.1890000000001</c:v>
                </c:pt>
                <c:pt idx="1385">
                  <c:v>1501.943</c:v>
                </c:pt>
                <c:pt idx="1386">
                  <c:v>1502.7449999999999</c:v>
                </c:pt>
                <c:pt idx="1387">
                  <c:v>1503.54</c:v>
                </c:pt>
                <c:pt idx="1388">
                  <c:v>1504.3309999999999</c:v>
                </c:pt>
                <c:pt idx="1389">
                  <c:v>1505.126</c:v>
                </c:pt>
                <c:pt idx="1390">
                  <c:v>1505.932</c:v>
                </c:pt>
                <c:pt idx="1391">
                  <c:v>1506.7260000000001</c:v>
                </c:pt>
                <c:pt idx="1392">
                  <c:v>1507.509</c:v>
                </c:pt>
                <c:pt idx="1393">
                  <c:v>1508.296</c:v>
                </c:pt>
                <c:pt idx="1394">
                  <c:v>1509.08</c:v>
                </c:pt>
                <c:pt idx="1395">
                  <c:v>1509.877</c:v>
                </c:pt>
                <c:pt idx="1396">
                  <c:v>1510.665</c:v>
                </c:pt>
                <c:pt idx="1397">
                  <c:v>1511.4659999999999</c:v>
                </c:pt>
                <c:pt idx="1398">
                  <c:v>1512.248</c:v>
                </c:pt>
                <c:pt idx="1399">
                  <c:v>1513.047</c:v>
                </c:pt>
                <c:pt idx="1400">
                  <c:v>1513.8420000000001</c:v>
                </c:pt>
                <c:pt idx="1401">
                  <c:v>1514.6469999999999</c:v>
                </c:pt>
                <c:pt idx="1402">
                  <c:v>1515.432</c:v>
                </c:pt>
                <c:pt idx="1403">
                  <c:v>1516.2270000000001</c:v>
                </c:pt>
                <c:pt idx="1404">
                  <c:v>1517.0340000000001</c:v>
                </c:pt>
                <c:pt idx="1405">
                  <c:v>1517.8219999999999</c:v>
                </c:pt>
                <c:pt idx="1406">
                  <c:v>1518.633</c:v>
                </c:pt>
                <c:pt idx="1407">
                  <c:v>1519.415</c:v>
                </c:pt>
                <c:pt idx="1408">
                  <c:v>1520.202</c:v>
                </c:pt>
                <c:pt idx="1409">
                  <c:v>1520.9970000000001</c:v>
                </c:pt>
                <c:pt idx="1410">
                  <c:v>1521.777</c:v>
                </c:pt>
                <c:pt idx="1411">
                  <c:v>1522.5650000000001</c:v>
                </c:pt>
                <c:pt idx="1412">
                  <c:v>1523.3320000000001</c:v>
                </c:pt>
                <c:pt idx="1413">
                  <c:v>1524.1289999999999</c:v>
                </c:pt>
                <c:pt idx="1414">
                  <c:v>1524.94</c:v>
                </c:pt>
                <c:pt idx="1415">
                  <c:v>1525.7270000000001</c:v>
                </c:pt>
                <c:pt idx="1416">
                  <c:v>1526.518</c:v>
                </c:pt>
                <c:pt idx="1417">
                  <c:v>1527.2940000000001</c:v>
                </c:pt>
                <c:pt idx="1418">
                  <c:v>1528.078</c:v>
                </c:pt>
                <c:pt idx="1419">
                  <c:v>1528.857</c:v>
                </c:pt>
                <c:pt idx="1420">
                  <c:v>1529.6469999999999</c:v>
                </c:pt>
                <c:pt idx="1421">
                  <c:v>1530.44</c:v>
                </c:pt>
                <c:pt idx="1422">
                  <c:v>1531.2360000000001</c:v>
                </c:pt>
                <c:pt idx="1423">
                  <c:v>1532.0429999999999</c:v>
                </c:pt>
                <c:pt idx="1424">
                  <c:v>1532.8420000000001</c:v>
                </c:pt>
                <c:pt idx="1425">
                  <c:v>1533.6310000000001</c:v>
                </c:pt>
                <c:pt idx="1426">
                  <c:v>1534.4179999999999</c:v>
                </c:pt>
                <c:pt idx="1427">
                  <c:v>1535.2059999999999</c:v>
                </c:pt>
                <c:pt idx="1428">
                  <c:v>1535.99</c:v>
                </c:pt>
                <c:pt idx="1429">
                  <c:v>1536.7719999999999</c:v>
                </c:pt>
                <c:pt idx="1430">
                  <c:v>1537.579</c:v>
                </c:pt>
                <c:pt idx="1431">
                  <c:v>1538.3720000000001</c:v>
                </c:pt>
                <c:pt idx="1432">
                  <c:v>1539.164</c:v>
                </c:pt>
                <c:pt idx="1433">
                  <c:v>1539.9559999999999</c:v>
                </c:pt>
                <c:pt idx="1434">
                  <c:v>1540.7380000000001</c:v>
                </c:pt>
                <c:pt idx="1435">
                  <c:v>1541.5350000000001</c:v>
                </c:pt>
                <c:pt idx="1436">
                  <c:v>1542.328</c:v>
                </c:pt>
                <c:pt idx="1437">
                  <c:v>1543.123</c:v>
                </c:pt>
                <c:pt idx="1438">
                  <c:v>1543.925</c:v>
                </c:pt>
                <c:pt idx="1439">
                  <c:v>1544.7180000000001</c:v>
                </c:pt>
                <c:pt idx="1440">
                  <c:v>1545.5340000000001</c:v>
                </c:pt>
                <c:pt idx="1441">
                  <c:v>1546.31</c:v>
                </c:pt>
                <c:pt idx="1442">
                  <c:v>1547.075</c:v>
                </c:pt>
                <c:pt idx="1443">
                  <c:v>1547.8820000000001</c:v>
                </c:pt>
                <c:pt idx="1444">
                  <c:v>1548.6690000000001</c:v>
                </c:pt>
                <c:pt idx="1445">
                  <c:v>1549.463</c:v>
                </c:pt>
                <c:pt idx="1446">
                  <c:v>1550.2670000000001</c:v>
                </c:pt>
                <c:pt idx="1447">
                  <c:v>1551.07</c:v>
                </c:pt>
                <c:pt idx="1448">
                  <c:v>1551.87</c:v>
                </c:pt>
                <c:pt idx="1449">
                  <c:v>1552.6569999999999</c:v>
                </c:pt>
                <c:pt idx="1450">
                  <c:v>1553.451</c:v>
                </c:pt>
                <c:pt idx="1451">
                  <c:v>1554.232</c:v>
                </c:pt>
                <c:pt idx="1452">
                  <c:v>1555.0309999999999</c:v>
                </c:pt>
                <c:pt idx="1453">
                  <c:v>1555.8130000000001</c:v>
                </c:pt>
                <c:pt idx="1454">
                  <c:v>1556.6130000000001</c:v>
                </c:pt>
                <c:pt idx="1455">
                  <c:v>1557.4190000000001</c:v>
                </c:pt>
                <c:pt idx="1456">
                  <c:v>1558.211</c:v>
                </c:pt>
                <c:pt idx="1457">
                  <c:v>1559.027</c:v>
                </c:pt>
                <c:pt idx="1458">
                  <c:v>1559.818</c:v>
                </c:pt>
                <c:pt idx="1459">
                  <c:v>1560.6020000000001</c:v>
                </c:pt>
                <c:pt idx="1460">
                  <c:v>1561.3920000000001</c:v>
                </c:pt>
                <c:pt idx="1461">
                  <c:v>1562.1679999999999</c:v>
                </c:pt>
                <c:pt idx="1462">
                  <c:v>1562.962</c:v>
                </c:pt>
                <c:pt idx="1463">
                  <c:v>1563.7370000000001</c:v>
                </c:pt>
                <c:pt idx="1464">
                  <c:v>1564.5429999999999</c:v>
                </c:pt>
                <c:pt idx="1465">
                  <c:v>1565.3420000000001</c:v>
                </c:pt>
                <c:pt idx="1466">
                  <c:v>1566.124</c:v>
                </c:pt>
                <c:pt idx="1467">
                  <c:v>1566.9159999999999</c:v>
                </c:pt>
                <c:pt idx="1468">
                  <c:v>1567.704</c:v>
                </c:pt>
                <c:pt idx="1469">
                  <c:v>1568.482</c:v>
                </c:pt>
                <c:pt idx="1470">
                  <c:v>1569.2760000000001</c:v>
                </c:pt>
                <c:pt idx="1471">
                  <c:v>1570.068</c:v>
                </c:pt>
                <c:pt idx="1472">
                  <c:v>1570.877</c:v>
                </c:pt>
                <c:pt idx="1473">
                  <c:v>1571.6669999999999</c:v>
                </c:pt>
                <c:pt idx="1474">
                  <c:v>1572.471</c:v>
                </c:pt>
                <c:pt idx="1475">
                  <c:v>1573.2560000000001</c:v>
                </c:pt>
                <c:pt idx="1476">
                  <c:v>1574.029</c:v>
                </c:pt>
                <c:pt idx="1477">
                  <c:v>1574.8309999999999</c:v>
                </c:pt>
                <c:pt idx="1478">
                  <c:v>1575.634</c:v>
                </c:pt>
                <c:pt idx="1479">
                  <c:v>1576.4169999999999</c:v>
                </c:pt>
                <c:pt idx="1480">
                  <c:v>1577.2260000000001</c:v>
                </c:pt>
                <c:pt idx="1481">
                  <c:v>1578.0139999999999</c:v>
                </c:pt>
                <c:pt idx="1482">
                  <c:v>1578.8150000000001</c:v>
                </c:pt>
                <c:pt idx="1483">
                  <c:v>1579.5989999999999</c:v>
                </c:pt>
                <c:pt idx="1484">
                  <c:v>1580.395</c:v>
                </c:pt>
                <c:pt idx="1485">
                  <c:v>1581.1590000000001</c:v>
                </c:pt>
                <c:pt idx="1486">
                  <c:v>1581.9659999999999</c:v>
                </c:pt>
                <c:pt idx="1487">
                  <c:v>1582.7570000000001</c:v>
                </c:pt>
                <c:pt idx="1488">
                  <c:v>1583.5540000000001</c:v>
                </c:pt>
                <c:pt idx="1489">
                  <c:v>1584.364</c:v>
                </c:pt>
                <c:pt idx="1490">
                  <c:v>1585.153</c:v>
                </c:pt>
                <c:pt idx="1491">
                  <c:v>1585.943</c:v>
                </c:pt>
                <c:pt idx="1492">
                  <c:v>1586.749</c:v>
                </c:pt>
                <c:pt idx="1493">
                  <c:v>1587.53</c:v>
                </c:pt>
                <c:pt idx="1494">
                  <c:v>1588.3219999999999</c:v>
                </c:pt>
                <c:pt idx="1495">
                  <c:v>1589.1079999999999</c:v>
                </c:pt>
                <c:pt idx="1496">
                  <c:v>1589.9179999999999</c:v>
                </c:pt>
                <c:pt idx="1497">
                  <c:v>1590.711</c:v>
                </c:pt>
                <c:pt idx="1498">
                  <c:v>1591.508</c:v>
                </c:pt>
                <c:pt idx="1499">
                  <c:v>1592.3130000000001</c:v>
                </c:pt>
                <c:pt idx="1500">
                  <c:v>1593.1020000000001</c:v>
                </c:pt>
                <c:pt idx="1501">
                  <c:v>1593.884</c:v>
                </c:pt>
                <c:pt idx="1502">
                  <c:v>1594.6849999999999</c:v>
                </c:pt>
                <c:pt idx="1503">
                  <c:v>1595.451</c:v>
                </c:pt>
                <c:pt idx="1504">
                  <c:v>1596.2429999999999</c:v>
                </c:pt>
                <c:pt idx="1505">
                  <c:v>1597.0540000000001</c:v>
                </c:pt>
                <c:pt idx="1506">
                  <c:v>1597.857</c:v>
                </c:pt>
                <c:pt idx="1507">
                  <c:v>1598.6510000000001</c:v>
                </c:pt>
                <c:pt idx="1508">
                  <c:v>1599.4380000000001</c:v>
                </c:pt>
                <c:pt idx="1509">
                  <c:v>1600.2149999999999</c:v>
                </c:pt>
                <c:pt idx="1510">
                  <c:v>1600.9880000000001</c:v>
                </c:pt>
                <c:pt idx="1511">
                  <c:v>1601.7760000000001</c:v>
                </c:pt>
                <c:pt idx="1512">
                  <c:v>1602.5840000000001</c:v>
                </c:pt>
                <c:pt idx="1513">
                  <c:v>1603.3610000000001</c:v>
                </c:pt>
                <c:pt idx="1514">
                  <c:v>1604.174</c:v>
                </c:pt>
                <c:pt idx="1515">
                  <c:v>1604.9490000000001</c:v>
                </c:pt>
                <c:pt idx="1516">
                  <c:v>1605.7570000000001</c:v>
                </c:pt>
                <c:pt idx="1517">
                  <c:v>1606.5170000000001</c:v>
                </c:pt>
                <c:pt idx="1518">
                  <c:v>1607.3230000000001</c:v>
                </c:pt>
                <c:pt idx="1519">
                  <c:v>1608.0940000000001</c:v>
                </c:pt>
                <c:pt idx="1520">
                  <c:v>1608.8820000000001</c:v>
                </c:pt>
                <c:pt idx="1521">
                  <c:v>1609.694</c:v>
                </c:pt>
                <c:pt idx="1522">
                  <c:v>1610.5070000000001</c:v>
                </c:pt>
                <c:pt idx="1523">
                  <c:v>1611.2819999999999</c:v>
                </c:pt>
                <c:pt idx="1524">
                  <c:v>1611.4480000000001</c:v>
                </c:pt>
              </c:numCache>
            </c:numRef>
          </c:xVal>
          <c:yVal>
            <c:numRef>
              <c:f>'Side 2 CD'!$O$31:$O$1514</c:f>
              <c:numCache>
                <c:formatCode>General</c:formatCode>
                <c:ptCount val="1484"/>
                <c:pt idx="0">
                  <c:v>5.0766809999999998</c:v>
                </c:pt>
                <c:pt idx="1">
                  <c:v>5.0889070000000007</c:v>
                </c:pt>
                <c:pt idx="2">
                  <c:v>5.047479</c:v>
                </c:pt>
                <c:pt idx="3">
                  <c:v>5.0757859999999999</c:v>
                </c:pt>
                <c:pt idx="4">
                  <c:v>5.0721589999999992</c:v>
                </c:pt>
                <c:pt idx="5">
                  <c:v>5.0477790000000002</c:v>
                </c:pt>
                <c:pt idx="6">
                  <c:v>5.0573420000000002</c:v>
                </c:pt>
                <c:pt idx="7">
                  <c:v>5.0712919999999997</c:v>
                </c:pt>
                <c:pt idx="8">
                  <c:v>5.0511939999999997</c:v>
                </c:pt>
                <c:pt idx="9">
                  <c:v>5.0349219999999999</c:v>
                </c:pt>
                <c:pt idx="10">
                  <c:v>5.047104</c:v>
                </c:pt>
                <c:pt idx="11">
                  <c:v>5.0283180000000005</c:v>
                </c:pt>
                <c:pt idx="12">
                  <c:v>5.0232050000000008</c:v>
                </c:pt>
                <c:pt idx="13">
                  <c:v>5.0180899999999999</c:v>
                </c:pt>
                <c:pt idx="14">
                  <c:v>5.0144960000000003</c:v>
                </c:pt>
                <c:pt idx="15">
                  <c:v>5.0116490000000002</c:v>
                </c:pt>
                <c:pt idx="16">
                  <c:v>5.0230509999999997</c:v>
                </c:pt>
                <c:pt idx="17">
                  <c:v>5.0097820000000004</c:v>
                </c:pt>
                <c:pt idx="18">
                  <c:v>5.0106310000000001</c:v>
                </c:pt>
                <c:pt idx="19">
                  <c:v>5.0040990000000001</c:v>
                </c:pt>
                <c:pt idx="20">
                  <c:v>4.989255</c:v>
                </c:pt>
                <c:pt idx="21">
                  <c:v>4.9815070000000006</c:v>
                </c:pt>
                <c:pt idx="22">
                  <c:v>4.9980690000000001</c:v>
                </c:pt>
                <c:pt idx="23">
                  <c:v>4.9896609999999999</c:v>
                </c:pt>
                <c:pt idx="24">
                  <c:v>4.978332</c:v>
                </c:pt>
                <c:pt idx="25">
                  <c:v>4.9779640000000001</c:v>
                </c:pt>
                <c:pt idx="26">
                  <c:v>4.9842870000000001</c:v>
                </c:pt>
                <c:pt idx="27">
                  <c:v>4.9558490000000006</c:v>
                </c:pt>
                <c:pt idx="28">
                  <c:v>4.9714219999999996</c:v>
                </c:pt>
                <c:pt idx="29">
                  <c:v>4.9801080000000004</c:v>
                </c:pt>
                <c:pt idx="30">
                  <c:v>4.9567889999999997</c:v>
                </c:pt>
                <c:pt idx="31">
                  <c:v>4.9884040000000001</c:v>
                </c:pt>
                <c:pt idx="32">
                  <c:v>4.9743719999999998</c:v>
                </c:pt>
                <c:pt idx="33">
                  <c:v>4.944947</c:v>
                </c:pt>
                <c:pt idx="34">
                  <c:v>4.9363380000000001</c:v>
                </c:pt>
                <c:pt idx="35">
                  <c:v>4.9643680000000003</c:v>
                </c:pt>
                <c:pt idx="36">
                  <c:v>4.9338949999999997</c:v>
                </c:pt>
                <c:pt idx="37">
                  <c:v>4.9203449999999993</c:v>
                </c:pt>
                <c:pt idx="38">
                  <c:v>4.9458710000000004</c:v>
                </c:pt>
                <c:pt idx="39">
                  <c:v>4.9497119999999999</c:v>
                </c:pt>
                <c:pt idx="40">
                  <c:v>4.9386710000000003</c:v>
                </c:pt>
                <c:pt idx="41">
                  <c:v>4.9290140000000005</c:v>
                </c:pt>
                <c:pt idx="42">
                  <c:v>4.9216319999999998</c:v>
                </c:pt>
                <c:pt idx="43">
                  <c:v>4.9086360000000004</c:v>
                </c:pt>
                <c:pt idx="44">
                  <c:v>4.9132660000000001</c:v>
                </c:pt>
                <c:pt idx="45">
                  <c:v>4.9286729999999999</c:v>
                </c:pt>
                <c:pt idx="46">
                  <c:v>4.8946240000000003</c:v>
                </c:pt>
                <c:pt idx="47">
                  <c:v>4.8931450000000005</c:v>
                </c:pt>
                <c:pt idx="48">
                  <c:v>4.9235030000000002</c:v>
                </c:pt>
                <c:pt idx="49">
                  <c:v>4.8800480000000004</c:v>
                </c:pt>
                <c:pt idx="50">
                  <c:v>4.8852169999999999</c:v>
                </c:pt>
                <c:pt idx="51">
                  <c:v>4.8929929999999997</c:v>
                </c:pt>
                <c:pt idx="52">
                  <c:v>4.8843580000000006</c:v>
                </c:pt>
                <c:pt idx="53">
                  <c:v>4.8936679999999999</c:v>
                </c:pt>
                <c:pt idx="54">
                  <c:v>4.8729230000000001</c:v>
                </c:pt>
                <c:pt idx="55">
                  <c:v>4.8725629999999995</c:v>
                </c:pt>
                <c:pt idx="56">
                  <c:v>4.8523550000000002</c:v>
                </c:pt>
                <c:pt idx="57">
                  <c:v>4.8814599999999997</c:v>
                </c:pt>
                <c:pt idx="58">
                  <c:v>4.8734390000000003</c:v>
                </c:pt>
                <c:pt idx="59">
                  <c:v>4.84551</c:v>
                </c:pt>
                <c:pt idx="60">
                  <c:v>4.8510980000000004</c:v>
                </c:pt>
                <c:pt idx="61">
                  <c:v>4.8899400000000002</c:v>
                </c:pt>
                <c:pt idx="62">
                  <c:v>4.8504059999999996</c:v>
                </c:pt>
                <c:pt idx="63">
                  <c:v>4.8354590000000002</c:v>
                </c:pt>
                <c:pt idx="64">
                  <c:v>4.8462779999999999</c:v>
                </c:pt>
                <c:pt idx="65">
                  <c:v>4.8355000000000006</c:v>
                </c:pt>
                <c:pt idx="66">
                  <c:v>4.8173119999999994</c:v>
                </c:pt>
                <c:pt idx="67">
                  <c:v>4.8489260000000005</c:v>
                </c:pt>
                <c:pt idx="68">
                  <c:v>4.8238700000000003</c:v>
                </c:pt>
                <c:pt idx="69">
                  <c:v>4.7966180000000005</c:v>
                </c:pt>
                <c:pt idx="70">
                  <c:v>4.8245949999999995</c:v>
                </c:pt>
                <c:pt idx="71">
                  <c:v>4.8021500000000001</c:v>
                </c:pt>
                <c:pt idx="72">
                  <c:v>4.8068929999999996</c:v>
                </c:pt>
                <c:pt idx="73">
                  <c:v>4.7985769999999999</c:v>
                </c:pt>
                <c:pt idx="74">
                  <c:v>4.806292</c:v>
                </c:pt>
                <c:pt idx="75">
                  <c:v>4.7777789999999998</c:v>
                </c:pt>
                <c:pt idx="76">
                  <c:v>4.7940339999999999</c:v>
                </c:pt>
                <c:pt idx="77">
                  <c:v>4.8023139999999991</c:v>
                </c:pt>
                <c:pt idx="78">
                  <c:v>4.7845890000000004</c:v>
                </c:pt>
                <c:pt idx="79">
                  <c:v>4.7799940000000003</c:v>
                </c:pt>
                <c:pt idx="80">
                  <c:v>4.7774890000000001</c:v>
                </c:pt>
                <c:pt idx="81">
                  <c:v>4.7567029999999999</c:v>
                </c:pt>
                <c:pt idx="82">
                  <c:v>4.7694069999999993</c:v>
                </c:pt>
                <c:pt idx="83">
                  <c:v>4.7680420000000003</c:v>
                </c:pt>
                <c:pt idx="84">
                  <c:v>4.7498670000000001</c:v>
                </c:pt>
                <c:pt idx="85">
                  <c:v>4.7423799999999998</c:v>
                </c:pt>
                <c:pt idx="86">
                  <c:v>4.7556700000000003</c:v>
                </c:pt>
                <c:pt idx="87">
                  <c:v>4.7277749999999994</c:v>
                </c:pt>
                <c:pt idx="88">
                  <c:v>4.7351390000000002</c:v>
                </c:pt>
                <c:pt idx="89">
                  <c:v>4.7383329999999999</c:v>
                </c:pt>
                <c:pt idx="90">
                  <c:v>4.7592110000000005</c:v>
                </c:pt>
                <c:pt idx="91">
                  <c:v>4.7216670000000001</c:v>
                </c:pt>
                <c:pt idx="92">
                  <c:v>4.7153179999999999</c:v>
                </c:pt>
                <c:pt idx="93">
                  <c:v>4.7264520000000001</c:v>
                </c:pt>
                <c:pt idx="94">
                  <c:v>4.714734</c:v>
                </c:pt>
                <c:pt idx="95">
                  <c:v>4.7013610000000003</c:v>
                </c:pt>
                <c:pt idx="96">
                  <c:v>4.6979069999999998</c:v>
                </c:pt>
                <c:pt idx="97">
                  <c:v>4.6830110000000005</c:v>
                </c:pt>
                <c:pt idx="98">
                  <c:v>4.6964779999999999</c:v>
                </c:pt>
                <c:pt idx="99">
                  <c:v>4.6916769999999994</c:v>
                </c:pt>
                <c:pt idx="100">
                  <c:v>4.6625019999999999</c:v>
                </c:pt>
                <c:pt idx="101">
                  <c:v>4.6852339999999995</c:v>
                </c:pt>
                <c:pt idx="102">
                  <c:v>4.6893270000000005</c:v>
                </c:pt>
                <c:pt idx="103">
                  <c:v>4.691376</c:v>
                </c:pt>
                <c:pt idx="104">
                  <c:v>4.6758560000000005</c:v>
                </c:pt>
                <c:pt idx="105">
                  <c:v>4.7243859999999991</c:v>
                </c:pt>
                <c:pt idx="106">
                  <c:v>4.6737890000000002</c:v>
                </c:pt>
                <c:pt idx="107">
                  <c:v>4.6718320000000002</c:v>
                </c:pt>
                <c:pt idx="108">
                  <c:v>4.6812670000000001</c:v>
                </c:pt>
                <c:pt idx="109">
                  <c:v>4.6880950000000006</c:v>
                </c:pt>
                <c:pt idx="110">
                  <c:v>4.6619670000000006</c:v>
                </c:pt>
                <c:pt idx="111">
                  <c:v>4.6874019999999996</c:v>
                </c:pt>
                <c:pt idx="112">
                  <c:v>4.6458659999999998</c:v>
                </c:pt>
                <c:pt idx="113">
                  <c:v>4.6365929999999995</c:v>
                </c:pt>
                <c:pt idx="114">
                  <c:v>4.657724</c:v>
                </c:pt>
                <c:pt idx="115">
                  <c:v>4.634633</c:v>
                </c:pt>
                <c:pt idx="116">
                  <c:v>4.6288270000000002</c:v>
                </c:pt>
                <c:pt idx="117">
                  <c:v>4.6425390000000002</c:v>
                </c:pt>
                <c:pt idx="118">
                  <c:v>4.6287520000000004</c:v>
                </c:pt>
                <c:pt idx="119">
                  <c:v>4.6453570000000006</c:v>
                </c:pt>
                <c:pt idx="120">
                  <c:v>4.6079980000000003</c:v>
                </c:pt>
                <c:pt idx="121">
                  <c:v>4.609966</c:v>
                </c:pt>
                <c:pt idx="122">
                  <c:v>4.6263860000000001</c:v>
                </c:pt>
                <c:pt idx="123">
                  <c:v>4.5908980000000001</c:v>
                </c:pt>
                <c:pt idx="124">
                  <c:v>4.609807</c:v>
                </c:pt>
                <c:pt idx="125">
                  <c:v>4.6292690000000007</c:v>
                </c:pt>
                <c:pt idx="126">
                  <c:v>4.6332640000000005</c:v>
                </c:pt>
                <c:pt idx="127">
                  <c:v>4.5897380000000005</c:v>
                </c:pt>
                <c:pt idx="128">
                  <c:v>4.5892530000000002</c:v>
                </c:pt>
                <c:pt idx="129">
                  <c:v>4.5977220000000001</c:v>
                </c:pt>
                <c:pt idx="130">
                  <c:v>4.5763890000000007</c:v>
                </c:pt>
                <c:pt idx="131">
                  <c:v>4.5756110000000003</c:v>
                </c:pt>
                <c:pt idx="132">
                  <c:v>4.5617390000000002</c:v>
                </c:pt>
                <c:pt idx="133">
                  <c:v>4.5478149999999999</c:v>
                </c:pt>
                <c:pt idx="134">
                  <c:v>4.5423500000000008</c:v>
                </c:pt>
                <c:pt idx="135">
                  <c:v>4.5649429999999995</c:v>
                </c:pt>
                <c:pt idx="136">
                  <c:v>4.5445229999999999</c:v>
                </c:pt>
                <c:pt idx="137">
                  <c:v>4.5532179999999993</c:v>
                </c:pt>
                <c:pt idx="138">
                  <c:v>4.5516059999999996</c:v>
                </c:pt>
                <c:pt idx="139">
                  <c:v>4.5359379999999998</c:v>
                </c:pt>
                <c:pt idx="140">
                  <c:v>4.5387709999999997</c:v>
                </c:pt>
                <c:pt idx="141">
                  <c:v>4.5433260000000004</c:v>
                </c:pt>
                <c:pt idx="142">
                  <c:v>4.5237530000000001</c:v>
                </c:pt>
                <c:pt idx="143">
                  <c:v>4.5237689999999997</c:v>
                </c:pt>
                <c:pt idx="144">
                  <c:v>4.517442</c:v>
                </c:pt>
                <c:pt idx="145">
                  <c:v>4.5168239999999997</c:v>
                </c:pt>
                <c:pt idx="146">
                  <c:v>4.5171030000000005</c:v>
                </c:pt>
                <c:pt idx="147">
                  <c:v>4.5145499999999998</c:v>
                </c:pt>
                <c:pt idx="148">
                  <c:v>4.4979659999999999</c:v>
                </c:pt>
                <c:pt idx="149">
                  <c:v>4.5138530000000001</c:v>
                </c:pt>
                <c:pt idx="150">
                  <c:v>4.5163770000000003</c:v>
                </c:pt>
                <c:pt idx="151">
                  <c:v>4.5110650000000003</c:v>
                </c:pt>
                <c:pt idx="152">
                  <c:v>4.4797560000000001</c:v>
                </c:pt>
                <c:pt idx="153">
                  <c:v>4.4732599999999998</c:v>
                </c:pt>
                <c:pt idx="154">
                  <c:v>4.4797479999999998</c:v>
                </c:pt>
                <c:pt idx="155">
                  <c:v>4.4718109999999998</c:v>
                </c:pt>
                <c:pt idx="156">
                  <c:v>4.4651829999999997</c:v>
                </c:pt>
                <c:pt idx="157">
                  <c:v>4.4843640000000002</c:v>
                </c:pt>
                <c:pt idx="158">
                  <c:v>4.4959129999999998</c:v>
                </c:pt>
                <c:pt idx="159">
                  <c:v>4.4845120000000005</c:v>
                </c:pt>
                <c:pt idx="160">
                  <c:v>4.4683849999999996</c:v>
                </c:pt>
                <c:pt idx="161">
                  <c:v>4.4625050000000002</c:v>
                </c:pt>
                <c:pt idx="162">
                  <c:v>4.4415429999999994</c:v>
                </c:pt>
                <c:pt idx="163">
                  <c:v>4.4415439999999995</c:v>
                </c:pt>
                <c:pt idx="164">
                  <c:v>4.4444250000000007</c:v>
                </c:pt>
                <c:pt idx="165">
                  <c:v>4.4227919999999994</c:v>
                </c:pt>
                <c:pt idx="166">
                  <c:v>4.4112480000000005</c:v>
                </c:pt>
                <c:pt idx="167">
                  <c:v>4.4524559999999997</c:v>
                </c:pt>
                <c:pt idx="168">
                  <c:v>4.4244970000000006</c:v>
                </c:pt>
                <c:pt idx="169">
                  <c:v>4.4034420000000001</c:v>
                </c:pt>
                <c:pt idx="170">
                  <c:v>4.4091560000000003</c:v>
                </c:pt>
                <c:pt idx="171">
                  <c:v>4.4075579999999999</c:v>
                </c:pt>
                <c:pt idx="172">
                  <c:v>4.4266290000000001</c:v>
                </c:pt>
                <c:pt idx="173">
                  <c:v>4.4015970000000006</c:v>
                </c:pt>
                <c:pt idx="174">
                  <c:v>4.428903</c:v>
                </c:pt>
                <c:pt idx="175">
                  <c:v>4.3857189999999999</c:v>
                </c:pt>
                <c:pt idx="176">
                  <c:v>4.3734500000000001</c:v>
                </c:pt>
                <c:pt idx="177">
                  <c:v>4.3970520000000004</c:v>
                </c:pt>
                <c:pt idx="178">
                  <c:v>4.3824609999999993</c:v>
                </c:pt>
                <c:pt idx="179">
                  <c:v>4.3695950000000003</c:v>
                </c:pt>
                <c:pt idx="180">
                  <c:v>4.3738530000000004</c:v>
                </c:pt>
                <c:pt idx="181">
                  <c:v>4.3958349999999999</c:v>
                </c:pt>
                <c:pt idx="182">
                  <c:v>4.3423350000000003</c:v>
                </c:pt>
                <c:pt idx="183">
                  <c:v>4.3799340000000004</c:v>
                </c:pt>
                <c:pt idx="184">
                  <c:v>4.3663089999999993</c:v>
                </c:pt>
                <c:pt idx="185">
                  <c:v>4.352538</c:v>
                </c:pt>
                <c:pt idx="186">
                  <c:v>4.3227450000000003</c:v>
                </c:pt>
                <c:pt idx="187">
                  <c:v>4.3567809999999998</c:v>
                </c:pt>
                <c:pt idx="188">
                  <c:v>4.3389179999999996</c:v>
                </c:pt>
                <c:pt idx="189">
                  <c:v>4.3168970000000009</c:v>
                </c:pt>
                <c:pt idx="190">
                  <c:v>4.3366380000000007</c:v>
                </c:pt>
                <c:pt idx="191">
                  <c:v>4.3310200000000005</c:v>
                </c:pt>
                <c:pt idx="192">
                  <c:v>4.3167169999999997</c:v>
                </c:pt>
                <c:pt idx="193">
                  <c:v>4.3304830000000001</c:v>
                </c:pt>
                <c:pt idx="194">
                  <c:v>4.3243159999999996</c:v>
                </c:pt>
                <c:pt idx="195">
                  <c:v>4.3403480000000005</c:v>
                </c:pt>
                <c:pt idx="196">
                  <c:v>4.3144399999999994</c:v>
                </c:pt>
                <c:pt idx="197">
                  <c:v>4.3335460000000001</c:v>
                </c:pt>
                <c:pt idx="198">
                  <c:v>4.293558</c:v>
                </c:pt>
                <c:pt idx="199">
                  <c:v>4.2995580000000002</c:v>
                </c:pt>
                <c:pt idx="200">
                  <c:v>4.3350659999999994</c:v>
                </c:pt>
                <c:pt idx="201">
                  <c:v>4.323068000000001</c:v>
                </c:pt>
                <c:pt idx="202">
                  <c:v>4.3047200000000005</c:v>
                </c:pt>
                <c:pt idx="203">
                  <c:v>4.3026339999999994</c:v>
                </c:pt>
                <c:pt idx="204">
                  <c:v>4.2720549999999999</c:v>
                </c:pt>
                <c:pt idx="205">
                  <c:v>4.2659249999999993</c:v>
                </c:pt>
                <c:pt idx="206">
                  <c:v>4.283868</c:v>
                </c:pt>
                <c:pt idx="207">
                  <c:v>4.2574559999999995</c:v>
                </c:pt>
                <c:pt idx="208">
                  <c:v>4.2690749999999991</c:v>
                </c:pt>
                <c:pt idx="209">
                  <c:v>4.2641359999999997</c:v>
                </c:pt>
                <c:pt idx="210">
                  <c:v>4.2633730000000005</c:v>
                </c:pt>
                <c:pt idx="211">
                  <c:v>4.2357130000000005</c:v>
                </c:pt>
                <c:pt idx="212">
                  <c:v>4.2303149999999992</c:v>
                </c:pt>
                <c:pt idx="213">
                  <c:v>4.249593</c:v>
                </c:pt>
                <c:pt idx="214">
                  <c:v>4.2187229999999998</c:v>
                </c:pt>
                <c:pt idx="215">
                  <c:v>4.2334150000000008</c:v>
                </c:pt>
                <c:pt idx="216">
                  <c:v>4.236713</c:v>
                </c:pt>
                <c:pt idx="217">
                  <c:v>4.2037320000000005</c:v>
                </c:pt>
                <c:pt idx="218">
                  <c:v>4.2051350000000003</c:v>
                </c:pt>
                <c:pt idx="219">
                  <c:v>4.2089309999999998</c:v>
                </c:pt>
                <c:pt idx="220">
                  <c:v>4.210909</c:v>
                </c:pt>
                <c:pt idx="221">
                  <c:v>4.1768440000000009</c:v>
                </c:pt>
                <c:pt idx="222">
                  <c:v>4.1957369999999994</c:v>
                </c:pt>
                <c:pt idx="223">
                  <c:v>4.2001679999999997</c:v>
                </c:pt>
                <c:pt idx="224">
                  <c:v>4.1736520000000006</c:v>
                </c:pt>
                <c:pt idx="225">
                  <c:v>4.1816070000000005</c:v>
                </c:pt>
                <c:pt idx="226">
                  <c:v>4.1971100000000003</c:v>
                </c:pt>
                <c:pt idx="227">
                  <c:v>4.1646429999999999</c:v>
                </c:pt>
                <c:pt idx="228">
                  <c:v>4.170534</c:v>
                </c:pt>
                <c:pt idx="229">
                  <c:v>4.1887819999999998</c:v>
                </c:pt>
                <c:pt idx="230">
                  <c:v>4.1488379999999996</c:v>
                </c:pt>
                <c:pt idx="231">
                  <c:v>4.1312860000000002</c:v>
                </c:pt>
                <c:pt idx="232">
                  <c:v>4.1920400000000004</c:v>
                </c:pt>
                <c:pt idx="233">
                  <c:v>4.1593580000000001</c:v>
                </c:pt>
                <c:pt idx="234">
                  <c:v>4.1336340000000007</c:v>
                </c:pt>
                <c:pt idx="235">
                  <c:v>4.143516</c:v>
                </c:pt>
                <c:pt idx="236">
                  <c:v>4.1422749999999997</c:v>
                </c:pt>
                <c:pt idx="237">
                  <c:v>4.1229610000000001</c:v>
                </c:pt>
                <c:pt idx="238">
                  <c:v>4.1352930000000008</c:v>
                </c:pt>
                <c:pt idx="239">
                  <c:v>4.1406170000000007</c:v>
                </c:pt>
                <c:pt idx="240">
                  <c:v>4.1187529999999999</c:v>
                </c:pt>
                <c:pt idx="241">
                  <c:v>4.1069089999999999</c:v>
                </c:pt>
                <c:pt idx="242">
                  <c:v>4.1244310000000004</c:v>
                </c:pt>
                <c:pt idx="243">
                  <c:v>4.0752579999999998</c:v>
                </c:pt>
                <c:pt idx="244">
                  <c:v>4.1043589999999996</c:v>
                </c:pt>
                <c:pt idx="245">
                  <c:v>4.1155930000000005</c:v>
                </c:pt>
                <c:pt idx="246">
                  <c:v>4.090166</c:v>
                </c:pt>
                <c:pt idx="247">
                  <c:v>4.0655299999999999</c:v>
                </c:pt>
                <c:pt idx="248">
                  <c:v>4.0964210000000003</c:v>
                </c:pt>
                <c:pt idx="249">
                  <c:v>4.0772870000000001</c:v>
                </c:pt>
                <c:pt idx="250">
                  <c:v>4.0458040000000004</c:v>
                </c:pt>
                <c:pt idx="251">
                  <c:v>4.0595180000000006</c:v>
                </c:pt>
                <c:pt idx="252">
                  <c:v>4.0780860000000008</c:v>
                </c:pt>
                <c:pt idx="253">
                  <c:v>4.0452960000000004</c:v>
                </c:pt>
                <c:pt idx="254">
                  <c:v>4.045623</c:v>
                </c:pt>
                <c:pt idx="255">
                  <c:v>4.059766999999999</c:v>
                </c:pt>
                <c:pt idx="256">
                  <c:v>4.0456970000000005</c:v>
                </c:pt>
                <c:pt idx="257">
                  <c:v>4.0370910000000002</c:v>
                </c:pt>
                <c:pt idx="258">
                  <c:v>4.0467759999999995</c:v>
                </c:pt>
                <c:pt idx="259">
                  <c:v>4.0290409999999994</c:v>
                </c:pt>
                <c:pt idx="260">
                  <c:v>4.032197</c:v>
                </c:pt>
                <c:pt idx="261">
                  <c:v>4.0535829999999997</c:v>
                </c:pt>
                <c:pt idx="262">
                  <c:v>4.0206439999999999</c:v>
                </c:pt>
                <c:pt idx="263">
                  <c:v>4.033944</c:v>
                </c:pt>
                <c:pt idx="264">
                  <c:v>4.0413109999999994</c:v>
                </c:pt>
                <c:pt idx="265">
                  <c:v>4.0265810000000002</c:v>
                </c:pt>
                <c:pt idx="266">
                  <c:v>4.0068180000000009</c:v>
                </c:pt>
                <c:pt idx="267">
                  <c:v>4.0068660000000005</c:v>
                </c:pt>
                <c:pt idx="268">
                  <c:v>4.0113249999999994</c:v>
                </c:pt>
                <c:pt idx="269">
                  <c:v>3.9797320000000003</c:v>
                </c:pt>
                <c:pt idx="270">
                  <c:v>3.9844580000000001</c:v>
                </c:pt>
                <c:pt idx="271">
                  <c:v>3.9970450000000004</c:v>
                </c:pt>
                <c:pt idx="272">
                  <c:v>3.9859909999999998</c:v>
                </c:pt>
                <c:pt idx="273">
                  <c:v>3.969182</c:v>
                </c:pt>
                <c:pt idx="274">
                  <c:v>3.9890970000000001</c:v>
                </c:pt>
                <c:pt idx="275">
                  <c:v>3.9895269999999994</c:v>
                </c:pt>
                <c:pt idx="276">
                  <c:v>3.9461080000000002</c:v>
                </c:pt>
                <c:pt idx="277">
                  <c:v>3.9628099999999997</c:v>
                </c:pt>
                <c:pt idx="278">
                  <c:v>3.9626860000000002</c:v>
                </c:pt>
                <c:pt idx="279">
                  <c:v>3.9374210000000001</c:v>
                </c:pt>
                <c:pt idx="280">
                  <c:v>3.9430640000000001</c:v>
                </c:pt>
                <c:pt idx="281">
                  <c:v>3.9586960000000002</c:v>
                </c:pt>
                <c:pt idx="282">
                  <c:v>3.9311229999999999</c:v>
                </c:pt>
                <c:pt idx="283">
                  <c:v>3.9169970000000003</c:v>
                </c:pt>
                <c:pt idx="284">
                  <c:v>3.931854</c:v>
                </c:pt>
                <c:pt idx="285">
                  <c:v>3.9072049999999998</c:v>
                </c:pt>
                <c:pt idx="286">
                  <c:v>3.9139240000000002</c:v>
                </c:pt>
                <c:pt idx="287">
                  <c:v>3.9226760000000001</c:v>
                </c:pt>
                <c:pt idx="288">
                  <c:v>3.9233670000000003</c:v>
                </c:pt>
                <c:pt idx="289">
                  <c:v>3.9202240000000002</c:v>
                </c:pt>
                <c:pt idx="290">
                  <c:v>3.9111860000000003</c:v>
                </c:pt>
                <c:pt idx="291">
                  <c:v>3.8985610000000004</c:v>
                </c:pt>
                <c:pt idx="292">
                  <c:v>3.9024810000000003</c:v>
                </c:pt>
                <c:pt idx="293">
                  <c:v>3.8885879999999999</c:v>
                </c:pt>
                <c:pt idx="294">
                  <c:v>3.878266</c:v>
                </c:pt>
                <c:pt idx="295">
                  <c:v>3.8906350000000001</c:v>
                </c:pt>
                <c:pt idx="296">
                  <c:v>3.9011349999999996</c:v>
                </c:pt>
                <c:pt idx="297">
                  <c:v>3.874959</c:v>
                </c:pt>
                <c:pt idx="298">
                  <c:v>3.8630169999999997</c:v>
                </c:pt>
                <c:pt idx="299">
                  <c:v>3.8667320000000003</c:v>
                </c:pt>
                <c:pt idx="300">
                  <c:v>3.845796</c:v>
                </c:pt>
                <c:pt idx="301">
                  <c:v>3.8521699999999996</c:v>
                </c:pt>
                <c:pt idx="302">
                  <c:v>3.8464130000000001</c:v>
                </c:pt>
                <c:pt idx="303">
                  <c:v>3.8428369999999998</c:v>
                </c:pt>
                <c:pt idx="304">
                  <c:v>3.8495870000000001</c:v>
                </c:pt>
                <c:pt idx="305">
                  <c:v>3.8475809999999999</c:v>
                </c:pt>
                <c:pt idx="306">
                  <c:v>3.8195269999999995</c:v>
                </c:pt>
                <c:pt idx="307">
                  <c:v>3.8488190000000002</c:v>
                </c:pt>
                <c:pt idx="308">
                  <c:v>3.8628260000000001</c:v>
                </c:pt>
                <c:pt idx="309">
                  <c:v>3.8142559999999999</c:v>
                </c:pt>
                <c:pt idx="310">
                  <c:v>3.8224050000000003</c:v>
                </c:pt>
                <c:pt idx="311">
                  <c:v>3.8355109999999999</c:v>
                </c:pt>
                <c:pt idx="312">
                  <c:v>3.8157329999999998</c:v>
                </c:pt>
                <c:pt idx="313">
                  <c:v>3.8026109999999997</c:v>
                </c:pt>
                <c:pt idx="314">
                  <c:v>3.8218839999999994</c:v>
                </c:pt>
                <c:pt idx="315">
                  <c:v>3.8160310000000002</c:v>
                </c:pt>
                <c:pt idx="316">
                  <c:v>3.7814319999999997</c:v>
                </c:pt>
                <c:pt idx="317">
                  <c:v>3.7863419999999999</c:v>
                </c:pt>
                <c:pt idx="318">
                  <c:v>3.7933029999999999</c:v>
                </c:pt>
                <c:pt idx="319">
                  <c:v>3.7869400000000004</c:v>
                </c:pt>
                <c:pt idx="320">
                  <c:v>3.7742169999999997</c:v>
                </c:pt>
                <c:pt idx="321">
                  <c:v>3.7825749999999996</c:v>
                </c:pt>
                <c:pt idx="322">
                  <c:v>3.7635269999999998</c:v>
                </c:pt>
                <c:pt idx="323">
                  <c:v>3.7552409999999998</c:v>
                </c:pt>
                <c:pt idx="324">
                  <c:v>3.7848069999999998</c:v>
                </c:pt>
                <c:pt idx="325">
                  <c:v>3.7625770000000003</c:v>
                </c:pt>
                <c:pt idx="326">
                  <c:v>3.7516060000000002</c:v>
                </c:pt>
                <c:pt idx="327">
                  <c:v>3.7637339999999999</c:v>
                </c:pt>
                <c:pt idx="328">
                  <c:v>3.7558989999999994</c:v>
                </c:pt>
                <c:pt idx="329">
                  <c:v>3.7288239999999999</c:v>
                </c:pt>
                <c:pt idx="330">
                  <c:v>3.7393379999999996</c:v>
                </c:pt>
                <c:pt idx="331">
                  <c:v>3.7510339999999998</c:v>
                </c:pt>
                <c:pt idx="332">
                  <c:v>3.7215780000000001</c:v>
                </c:pt>
                <c:pt idx="333">
                  <c:v>3.7190810000000001</c:v>
                </c:pt>
                <c:pt idx="334">
                  <c:v>3.7285680000000001</c:v>
                </c:pt>
                <c:pt idx="335">
                  <c:v>3.7007090000000002</c:v>
                </c:pt>
                <c:pt idx="336">
                  <c:v>3.7096329999999997</c:v>
                </c:pt>
                <c:pt idx="337">
                  <c:v>3.7041310000000003</c:v>
                </c:pt>
                <c:pt idx="338">
                  <c:v>3.6785060000000001</c:v>
                </c:pt>
                <c:pt idx="339">
                  <c:v>3.6778620000000002</c:v>
                </c:pt>
                <c:pt idx="340">
                  <c:v>3.6995289999999996</c:v>
                </c:pt>
                <c:pt idx="341">
                  <c:v>3.6809020000000001</c:v>
                </c:pt>
                <c:pt idx="342">
                  <c:v>3.6572370000000003</c:v>
                </c:pt>
                <c:pt idx="343">
                  <c:v>3.7227710000000003</c:v>
                </c:pt>
                <c:pt idx="344">
                  <c:v>3.7005569999999999</c:v>
                </c:pt>
                <c:pt idx="345">
                  <c:v>3.6520240000000004</c:v>
                </c:pt>
                <c:pt idx="346">
                  <c:v>3.6755800000000001</c:v>
                </c:pt>
                <c:pt idx="347">
                  <c:v>3.7145820000000001</c:v>
                </c:pt>
                <c:pt idx="348">
                  <c:v>3.6566909999999999</c:v>
                </c:pt>
                <c:pt idx="349">
                  <c:v>3.6786789999999998</c:v>
                </c:pt>
                <c:pt idx="350">
                  <c:v>3.6877050000000002</c:v>
                </c:pt>
                <c:pt idx="351">
                  <c:v>3.6505660000000004</c:v>
                </c:pt>
                <c:pt idx="352">
                  <c:v>3.6256710000000001</c:v>
                </c:pt>
                <c:pt idx="353">
                  <c:v>3.6620949999999999</c:v>
                </c:pt>
                <c:pt idx="354">
                  <c:v>3.6239349999999995</c:v>
                </c:pt>
                <c:pt idx="355">
                  <c:v>3.6228439999999997</c:v>
                </c:pt>
                <c:pt idx="356">
                  <c:v>3.6262309999999998</c:v>
                </c:pt>
                <c:pt idx="357">
                  <c:v>3.6314979999999997</c:v>
                </c:pt>
                <c:pt idx="358">
                  <c:v>3.5900479999999999</c:v>
                </c:pt>
                <c:pt idx="359">
                  <c:v>3.6271140000000002</c:v>
                </c:pt>
                <c:pt idx="360">
                  <c:v>3.6410290000000001</c:v>
                </c:pt>
                <c:pt idx="361">
                  <c:v>3.5965529999999997</c:v>
                </c:pt>
                <c:pt idx="362">
                  <c:v>3.5836089999999996</c:v>
                </c:pt>
                <c:pt idx="363">
                  <c:v>3.6160800000000002</c:v>
                </c:pt>
                <c:pt idx="364">
                  <c:v>3.6050759999999999</c:v>
                </c:pt>
                <c:pt idx="365">
                  <c:v>3.5952570000000001</c:v>
                </c:pt>
                <c:pt idx="366">
                  <c:v>3.5884049999999998</c:v>
                </c:pt>
                <c:pt idx="367">
                  <c:v>3.6313499999999999</c:v>
                </c:pt>
                <c:pt idx="368">
                  <c:v>3.5899960000000002</c:v>
                </c:pt>
                <c:pt idx="369">
                  <c:v>3.58487</c:v>
                </c:pt>
                <c:pt idx="370">
                  <c:v>3.6178350000000004</c:v>
                </c:pt>
                <c:pt idx="371">
                  <c:v>3.5620739999999995</c:v>
                </c:pt>
                <c:pt idx="372">
                  <c:v>3.5517249999999998</c:v>
                </c:pt>
                <c:pt idx="373">
                  <c:v>3.589728</c:v>
                </c:pt>
                <c:pt idx="374">
                  <c:v>3.5562160000000005</c:v>
                </c:pt>
                <c:pt idx="375">
                  <c:v>3.5424559999999996</c:v>
                </c:pt>
                <c:pt idx="376">
                  <c:v>3.555707</c:v>
                </c:pt>
                <c:pt idx="377">
                  <c:v>3.5545929999999997</c:v>
                </c:pt>
                <c:pt idx="378">
                  <c:v>3.5206000000000004</c:v>
                </c:pt>
                <c:pt idx="379">
                  <c:v>3.530707</c:v>
                </c:pt>
                <c:pt idx="380">
                  <c:v>3.5588839999999999</c:v>
                </c:pt>
                <c:pt idx="381">
                  <c:v>3.5145489999999997</c:v>
                </c:pt>
                <c:pt idx="382">
                  <c:v>3.5379459999999998</c:v>
                </c:pt>
                <c:pt idx="383">
                  <c:v>3.5554000000000001</c:v>
                </c:pt>
                <c:pt idx="384">
                  <c:v>3.5145929999999996</c:v>
                </c:pt>
                <c:pt idx="385">
                  <c:v>3.4931989999999997</c:v>
                </c:pt>
                <c:pt idx="386">
                  <c:v>3.519012</c:v>
                </c:pt>
                <c:pt idx="387">
                  <c:v>3.543666</c:v>
                </c:pt>
                <c:pt idx="388">
                  <c:v>3.4839679999999995</c:v>
                </c:pt>
                <c:pt idx="389">
                  <c:v>3.4984290000000002</c:v>
                </c:pt>
                <c:pt idx="390">
                  <c:v>3.5068999999999999</c:v>
                </c:pt>
                <c:pt idx="391">
                  <c:v>3.4743730000000004</c:v>
                </c:pt>
                <c:pt idx="392">
                  <c:v>3.4832079999999999</c:v>
                </c:pt>
                <c:pt idx="393">
                  <c:v>3.5218629999999997</c:v>
                </c:pt>
                <c:pt idx="394">
                  <c:v>3.4754659999999999</c:v>
                </c:pt>
                <c:pt idx="395">
                  <c:v>3.4802650000000002</c:v>
                </c:pt>
                <c:pt idx="396">
                  <c:v>3.4776630000000002</c:v>
                </c:pt>
                <c:pt idx="397">
                  <c:v>3.4553780000000005</c:v>
                </c:pt>
                <c:pt idx="398">
                  <c:v>3.4528859999999995</c:v>
                </c:pt>
                <c:pt idx="399">
                  <c:v>3.467997</c:v>
                </c:pt>
                <c:pt idx="400">
                  <c:v>3.4694910000000001</c:v>
                </c:pt>
                <c:pt idx="401">
                  <c:v>3.4629939999999997</c:v>
                </c:pt>
                <c:pt idx="402">
                  <c:v>3.4372029999999998</c:v>
                </c:pt>
                <c:pt idx="403">
                  <c:v>3.4238969999999997</c:v>
                </c:pt>
                <c:pt idx="404">
                  <c:v>3.428391</c:v>
                </c:pt>
                <c:pt idx="405">
                  <c:v>3.4640040000000001</c:v>
                </c:pt>
                <c:pt idx="406">
                  <c:v>3.432909</c:v>
                </c:pt>
                <c:pt idx="407">
                  <c:v>3.403613</c:v>
                </c:pt>
                <c:pt idx="408">
                  <c:v>3.3988419999999997</c:v>
                </c:pt>
                <c:pt idx="409">
                  <c:v>3.4025180000000002</c:v>
                </c:pt>
                <c:pt idx="410">
                  <c:v>3.3998859999999995</c:v>
                </c:pt>
                <c:pt idx="411">
                  <c:v>3.3875819999999996</c:v>
                </c:pt>
                <c:pt idx="412">
                  <c:v>3.3851310000000003</c:v>
                </c:pt>
                <c:pt idx="413">
                  <c:v>3.3821270000000001</c:v>
                </c:pt>
                <c:pt idx="414">
                  <c:v>3.3698960000000002</c:v>
                </c:pt>
                <c:pt idx="415">
                  <c:v>3.3603279999999995</c:v>
                </c:pt>
                <c:pt idx="416">
                  <c:v>3.3712740000000001</c:v>
                </c:pt>
                <c:pt idx="417">
                  <c:v>3.3703600000000002</c:v>
                </c:pt>
                <c:pt idx="418">
                  <c:v>3.370063</c:v>
                </c:pt>
                <c:pt idx="419">
                  <c:v>3.3587219999999998</c:v>
                </c:pt>
                <c:pt idx="420">
                  <c:v>3.3620500000000004</c:v>
                </c:pt>
                <c:pt idx="421">
                  <c:v>3.337418</c:v>
                </c:pt>
                <c:pt idx="422">
                  <c:v>3.3304350000000005</c:v>
                </c:pt>
                <c:pt idx="423">
                  <c:v>3.3310830000000005</c:v>
                </c:pt>
                <c:pt idx="424">
                  <c:v>3.3190700000000004</c:v>
                </c:pt>
                <c:pt idx="425">
                  <c:v>3.303118</c:v>
                </c:pt>
                <c:pt idx="426">
                  <c:v>3.3116979999999998</c:v>
                </c:pt>
                <c:pt idx="427">
                  <c:v>3.3508049999999994</c:v>
                </c:pt>
                <c:pt idx="428">
                  <c:v>3.325116</c:v>
                </c:pt>
                <c:pt idx="429">
                  <c:v>3.3039200000000002</c:v>
                </c:pt>
                <c:pt idx="430">
                  <c:v>3.3055540000000003</c:v>
                </c:pt>
                <c:pt idx="431">
                  <c:v>3.2943889999999998</c:v>
                </c:pt>
                <c:pt idx="432">
                  <c:v>3.2898920000000005</c:v>
                </c:pt>
                <c:pt idx="433">
                  <c:v>3.2863670000000003</c:v>
                </c:pt>
                <c:pt idx="434">
                  <c:v>3.2795339999999999</c:v>
                </c:pt>
                <c:pt idx="435">
                  <c:v>3.2771710000000001</c:v>
                </c:pt>
                <c:pt idx="436">
                  <c:v>3.2561459999999998</c:v>
                </c:pt>
                <c:pt idx="437">
                  <c:v>3.261873</c:v>
                </c:pt>
                <c:pt idx="438">
                  <c:v>3.2297890000000002</c:v>
                </c:pt>
                <c:pt idx="439">
                  <c:v>3.2599759999999995</c:v>
                </c:pt>
                <c:pt idx="440">
                  <c:v>3.2424579999999996</c:v>
                </c:pt>
                <c:pt idx="441">
                  <c:v>3.2201819999999999</c:v>
                </c:pt>
                <c:pt idx="442">
                  <c:v>3.2282449999999998</c:v>
                </c:pt>
                <c:pt idx="443">
                  <c:v>3.2385890000000002</c:v>
                </c:pt>
                <c:pt idx="444">
                  <c:v>3.2038800000000003</c:v>
                </c:pt>
                <c:pt idx="445">
                  <c:v>3.2113160000000005</c:v>
                </c:pt>
                <c:pt idx="446">
                  <c:v>3.2331129999999999</c:v>
                </c:pt>
                <c:pt idx="447">
                  <c:v>3.2252700000000001</c:v>
                </c:pt>
                <c:pt idx="448">
                  <c:v>3.1825169999999994</c:v>
                </c:pt>
                <c:pt idx="449">
                  <c:v>3.19848</c:v>
                </c:pt>
                <c:pt idx="450">
                  <c:v>3.1967970000000001</c:v>
                </c:pt>
                <c:pt idx="451">
                  <c:v>3.170976</c:v>
                </c:pt>
                <c:pt idx="452">
                  <c:v>3.197209</c:v>
                </c:pt>
                <c:pt idx="453">
                  <c:v>3.1842409999999997</c:v>
                </c:pt>
                <c:pt idx="454">
                  <c:v>3.1490579999999997</c:v>
                </c:pt>
                <c:pt idx="455">
                  <c:v>3.1535870000000004</c:v>
                </c:pt>
                <c:pt idx="456">
                  <c:v>3.1473519999999997</c:v>
                </c:pt>
                <c:pt idx="457">
                  <c:v>3.1485380000000003</c:v>
                </c:pt>
                <c:pt idx="458">
                  <c:v>3.1414230000000005</c:v>
                </c:pt>
                <c:pt idx="459">
                  <c:v>3.1755800000000001</c:v>
                </c:pt>
                <c:pt idx="460">
                  <c:v>3.1119079999999997</c:v>
                </c:pt>
                <c:pt idx="461">
                  <c:v>3.1107720000000003</c:v>
                </c:pt>
                <c:pt idx="462">
                  <c:v>3.1420650000000006</c:v>
                </c:pt>
                <c:pt idx="463">
                  <c:v>3.1191690000000003</c:v>
                </c:pt>
                <c:pt idx="464">
                  <c:v>3.0951490000000002</c:v>
                </c:pt>
                <c:pt idx="465">
                  <c:v>3.1150210000000005</c:v>
                </c:pt>
                <c:pt idx="466">
                  <c:v>3.1055249999999996</c:v>
                </c:pt>
                <c:pt idx="467">
                  <c:v>3.0637539999999999</c:v>
                </c:pt>
                <c:pt idx="468">
                  <c:v>3.0832989999999998</c:v>
                </c:pt>
                <c:pt idx="469">
                  <c:v>3.0665840000000002</c:v>
                </c:pt>
                <c:pt idx="470">
                  <c:v>3.0407649999999999</c:v>
                </c:pt>
                <c:pt idx="471">
                  <c:v>3.0489850000000001</c:v>
                </c:pt>
                <c:pt idx="472">
                  <c:v>3.0736880000000002</c:v>
                </c:pt>
                <c:pt idx="473">
                  <c:v>3.0350350000000001</c:v>
                </c:pt>
                <c:pt idx="474">
                  <c:v>3.0630829999999998</c:v>
                </c:pt>
                <c:pt idx="475">
                  <c:v>3.0508149999999996</c:v>
                </c:pt>
                <c:pt idx="476">
                  <c:v>3.0218130000000003</c:v>
                </c:pt>
                <c:pt idx="477">
                  <c:v>3.0053969999999999</c:v>
                </c:pt>
                <c:pt idx="478">
                  <c:v>3.0305650000000002</c:v>
                </c:pt>
                <c:pt idx="479">
                  <c:v>3.018316</c:v>
                </c:pt>
                <c:pt idx="480">
                  <c:v>3.0189680000000001</c:v>
                </c:pt>
                <c:pt idx="481">
                  <c:v>3.0149189999999995</c:v>
                </c:pt>
                <c:pt idx="482">
                  <c:v>3.009611</c:v>
                </c:pt>
                <c:pt idx="483">
                  <c:v>2.9742539999999997</c:v>
                </c:pt>
                <c:pt idx="484">
                  <c:v>2.9801299999999999</c:v>
                </c:pt>
                <c:pt idx="485">
                  <c:v>2.9842010000000001</c:v>
                </c:pt>
                <c:pt idx="486">
                  <c:v>2.9643280000000005</c:v>
                </c:pt>
                <c:pt idx="487">
                  <c:v>2.9564500000000002</c:v>
                </c:pt>
                <c:pt idx="488">
                  <c:v>2.9704850000000005</c:v>
                </c:pt>
                <c:pt idx="489">
                  <c:v>2.9555199999999999</c:v>
                </c:pt>
                <c:pt idx="490">
                  <c:v>2.9396409999999999</c:v>
                </c:pt>
                <c:pt idx="491">
                  <c:v>2.9569479999999997</c:v>
                </c:pt>
                <c:pt idx="492">
                  <c:v>2.944337</c:v>
                </c:pt>
                <c:pt idx="493">
                  <c:v>2.9253890000000005</c:v>
                </c:pt>
                <c:pt idx="494">
                  <c:v>2.925989</c:v>
                </c:pt>
                <c:pt idx="495">
                  <c:v>2.951892</c:v>
                </c:pt>
                <c:pt idx="496">
                  <c:v>2.90381</c:v>
                </c:pt>
                <c:pt idx="497">
                  <c:v>2.8955460000000004</c:v>
                </c:pt>
                <c:pt idx="498">
                  <c:v>2.9096960000000003</c:v>
                </c:pt>
                <c:pt idx="499">
                  <c:v>2.8801879999999995</c:v>
                </c:pt>
                <c:pt idx="500">
                  <c:v>2.8669389999999995</c:v>
                </c:pt>
                <c:pt idx="501">
                  <c:v>2.8988049999999999</c:v>
                </c:pt>
                <c:pt idx="502">
                  <c:v>2.8721289999999997</c:v>
                </c:pt>
                <c:pt idx="503">
                  <c:v>2.8434250000000003</c:v>
                </c:pt>
                <c:pt idx="504">
                  <c:v>2.8612339999999996</c:v>
                </c:pt>
                <c:pt idx="505">
                  <c:v>2.8620639999999997</c:v>
                </c:pt>
                <c:pt idx="506">
                  <c:v>2.8326920000000002</c:v>
                </c:pt>
                <c:pt idx="507">
                  <c:v>2.8347989999999998</c:v>
                </c:pt>
                <c:pt idx="508">
                  <c:v>2.8394850000000003</c:v>
                </c:pt>
                <c:pt idx="509">
                  <c:v>2.8198719999999997</c:v>
                </c:pt>
                <c:pt idx="510">
                  <c:v>2.8222050000000003</c:v>
                </c:pt>
                <c:pt idx="511">
                  <c:v>2.8284200000000004</c:v>
                </c:pt>
                <c:pt idx="512">
                  <c:v>2.8042899999999999</c:v>
                </c:pt>
                <c:pt idx="513">
                  <c:v>2.7802450000000003</c:v>
                </c:pt>
                <c:pt idx="514">
                  <c:v>2.8124180000000001</c:v>
                </c:pt>
                <c:pt idx="515">
                  <c:v>2.7915479999999997</c:v>
                </c:pt>
                <c:pt idx="516">
                  <c:v>2.7712000000000003</c:v>
                </c:pt>
                <c:pt idx="517">
                  <c:v>2.8031980000000001</c:v>
                </c:pt>
                <c:pt idx="518">
                  <c:v>2.7968929999999999</c:v>
                </c:pt>
                <c:pt idx="519">
                  <c:v>2.7621329999999999</c:v>
                </c:pt>
                <c:pt idx="520">
                  <c:v>2.7581259999999999</c:v>
                </c:pt>
                <c:pt idx="521">
                  <c:v>2.7827009999999999</c:v>
                </c:pt>
                <c:pt idx="522">
                  <c:v>2.7630879999999998</c:v>
                </c:pt>
                <c:pt idx="523">
                  <c:v>2.754826</c:v>
                </c:pt>
                <c:pt idx="524">
                  <c:v>2.7624579999999996</c:v>
                </c:pt>
                <c:pt idx="525">
                  <c:v>2.7576740000000002</c:v>
                </c:pt>
                <c:pt idx="526">
                  <c:v>2.723033</c:v>
                </c:pt>
                <c:pt idx="527">
                  <c:v>2.719697</c:v>
                </c:pt>
                <c:pt idx="528">
                  <c:v>2.738219</c:v>
                </c:pt>
                <c:pt idx="529">
                  <c:v>2.6983099999999998</c:v>
                </c:pt>
                <c:pt idx="530">
                  <c:v>2.708615</c:v>
                </c:pt>
                <c:pt idx="531">
                  <c:v>2.7114309999999997</c:v>
                </c:pt>
                <c:pt idx="532">
                  <c:v>2.6755369999999998</c:v>
                </c:pt>
                <c:pt idx="533">
                  <c:v>2.6833869999999997</c:v>
                </c:pt>
                <c:pt idx="534">
                  <c:v>2.6845619999999997</c:v>
                </c:pt>
                <c:pt idx="535">
                  <c:v>2.6757010000000001</c:v>
                </c:pt>
                <c:pt idx="536">
                  <c:v>2.6911390000000002</c:v>
                </c:pt>
                <c:pt idx="537">
                  <c:v>2.6798999999999999</c:v>
                </c:pt>
                <c:pt idx="538">
                  <c:v>2.6607230000000004</c:v>
                </c:pt>
                <c:pt idx="539">
                  <c:v>2.6492320000000005</c:v>
                </c:pt>
                <c:pt idx="540">
                  <c:v>2.6480840000000003</c:v>
                </c:pt>
                <c:pt idx="541">
                  <c:v>2.6385209999999995</c:v>
                </c:pt>
                <c:pt idx="542">
                  <c:v>2.6729329999999996</c:v>
                </c:pt>
                <c:pt idx="543">
                  <c:v>2.6593659999999995</c:v>
                </c:pt>
                <c:pt idx="544">
                  <c:v>2.6490860000000001</c:v>
                </c:pt>
                <c:pt idx="545">
                  <c:v>2.625515</c:v>
                </c:pt>
                <c:pt idx="546">
                  <c:v>2.6076799999999998</c:v>
                </c:pt>
                <c:pt idx="547">
                  <c:v>2.6174459999999997</c:v>
                </c:pt>
                <c:pt idx="548">
                  <c:v>2.6013760000000001</c:v>
                </c:pt>
                <c:pt idx="549">
                  <c:v>2.5970419999999996</c:v>
                </c:pt>
                <c:pt idx="550">
                  <c:v>2.590738</c:v>
                </c:pt>
                <c:pt idx="551">
                  <c:v>2.5903050000000003</c:v>
                </c:pt>
                <c:pt idx="552">
                  <c:v>2.5725879999999997</c:v>
                </c:pt>
                <c:pt idx="553">
                  <c:v>2.5732070000000005</c:v>
                </c:pt>
                <c:pt idx="554">
                  <c:v>2.581915</c:v>
                </c:pt>
                <c:pt idx="555">
                  <c:v>2.5602299999999998</c:v>
                </c:pt>
                <c:pt idx="556">
                  <c:v>2.5473179999999997</c:v>
                </c:pt>
                <c:pt idx="557">
                  <c:v>2.5517769999999995</c:v>
                </c:pt>
                <c:pt idx="558">
                  <c:v>2.5439180000000001</c:v>
                </c:pt>
                <c:pt idx="559">
                  <c:v>2.5568019999999998</c:v>
                </c:pt>
                <c:pt idx="560">
                  <c:v>2.5667899999999997</c:v>
                </c:pt>
                <c:pt idx="561">
                  <c:v>2.5356580000000006</c:v>
                </c:pt>
                <c:pt idx="562">
                  <c:v>2.5294410000000003</c:v>
                </c:pt>
                <c:pt idx="563">
                  <c:v>2.5201509999999998</c:v>
                </c:pt>
                <c:pt idx="564">
                  <c:v>2.5321529999999997</c:v>
                </c:pt>
                <c:pt idx="565">
                  <c:v>2.5168649999999997</c:v>
                </c:pt>
                <c:pt idx="566">
                  <c:v>2.5118749999999999</c:v>
                </c:pt>
                <c:pt idx="567">
                  <c:v>2.5111430000000001</c:v>
                </c:pt>
                <c:pt idx="568">
                  <c:v>2.4882580000000005</c:v>
                </c:pt>
                <c:pt idx="569">
                  <c:v>2.4920199999999997</c:v>
                </c:pt>
                <c:pt idx="570">
                  <c:v>2.4912540000000001</c:v>
                </c:pt>
                <c:pt idx="571">
                  <c:v>2.4731690000000004</c:v>
                </c:pt>
                <c:pt idx="572">
                  <c:v>2.4738370000000001</c:v>
                </c:pt>
                <c:pt idx="573">
                  <c:v>2.4549730000000003</c:v>
                </c:pt>
                <c:pt idx="574">
                  <c:v>2.4529210000000004</c:v>
                </c:pt>
                <c:pt idx="575">
                  <c:v>2.4546039999999998</c:v>
                </c:pt>
                <c:pt idx="576">
                  <c:v>2.4301649999999997</c:v>
                </c:pt>
                <c:pt idx="577">
                  <c:v>2.4255550000000001</c:v>
                </c:pt>
                <c:pt idx="578">
                  <c:v>2.4609429999999999</c:v>
                </c:pt>
                <c:pt idx="579">
                  <c:v>2.4323649999999999</c:v>
                </c:pt>
                <c:pt idx="580">
                  <c:v>2.4503650000000001</c:v>
                </c:pt>
                <c:pt idx="581">
                  <c:v>2.4060829999999997</c:v>
                </c:pt>
                <c:pt idx="582">
                  <c:v>2.4150419999999997</c:v>
                </c:pt>
                <c:pt idx="583">
                  <c:v>2.3909830000000003</c:v>
                </c:pt>
                <c:pt idx="584">
                  <c:v>2.3861230000000004</c:v>
                </c:pt>
                <c:pt idx="585">
                  <c:v>2.3886120000000002</c:v>
                </c:pt>
                <c:pt idx="586">
                  <c:v>2.3735390000000001</c:v>
                </c:pt>
                <c:pt idx="587">
                  <c:v>2.3909400000000001</c:v>
                </c:pt>
                <c:pt idx="588">
                  <c:v>2.4121919999999997</c:v>
                </c:pt>
                <c:pt idx="589">
                  <c:v>2.3589560000000001</c:v>
                </c:pt>
                <c:pt idx="590">
                  <c:v>2.351591</c:v>
                </c:pt>
                <c:pt idx="591">
                  <c:v>2.3366439999999997</c:v>
                </c:pt>
                <c:pt idx="592">
                  <c:v>2.3464340000000004</c:v>
                </c:pt>
                <c:pt idx="593">
                  <c:v>2.3341540000000003</c:v>
                </c:pt>
                <c:pt idx="594">
                  <c:v>2.347035</c:v>
                </c:pt>
                <c:pt idx="595">
                  <c:v>2.3528269999999996</c:v>
                </c:pt>
                <c:pt idx="596">
                  <c:v>2.347315</c:v>
                </c:pt>
                <c:pt idx="597">
                  <c:v>2.3093779999999997</c:v>
                </c:pt>
                <c:pt idx="598">
                  <c:v>2.2932560000000004</c:v>
                </c:pt>
                <c:pt idx="599">
                  <c:v>2.3125269999999998</c:v>
                </c:pt>
                <c:pt idx="600">
                  <c:v>2.3214169999999998</c:v>
                </c:pt>
                <c:pt idx="601">
                  <c:v>2.3269240000000004</c:v>
                </c:pt>
                <c:pt idx="602">
                  <c:v>2.3163860000000005</c:v>
                </c:pt>
                <c:pt idx="603">
                  <c:v>2.3107069999999998</c:v>
                </c:pt>
                <c:pt idx="604">
                  <c:v>2.3126690000000001</c:v>
                </c:pt>
                <c:pt idx="605">
                  <c:v>2.2648399999999995</c:v>
                </c:pt>
                <c:pt idx="606">
                  <c:v>2.3060870000000002</c:v>
                </c:pt>
                <c:pt idx="607">
                  <c:v>2.2423889999999997</c:v>
                </c:pt>
                <c:pt idx="608">
                  <c:v>2.2315499999999999</c:v>
                </c:pt>
                <c:pt idx="609">
                  <c:v>2.2433680000000003</c:v>
                </c:pt>
                <c:pt idx="610">
                  <c:v>2.2406389999999998</c:v>
                </c:pt>
                <c:pt idx="611">
                  <c:v>2.2262989999999996</c:v>
                </c:pt>
                <c:pt idx="612">
                  <c:v>2.2365190000000004</c:v>
                </c:pt>
                <c:pt idx="613">
                  <c:v>2.2813370000000002</c:v>
                </c:pt>
                <c:pt idx="614">
                  <c:v>2.2181500000000001</c:v>
                </c:pt>
                <c:pt idx="615">
                  <c:v>2.2080450000000003</c:v>
                </c:pt>
                <c:pt idx="616">
                  <c:v>2.2247810000000001</c:v>
                </c:pt>
                <c:pt idx="617">
                  <c:v>2.1781550000000003</c:v>
                </c:pt>
                <c:pt idx="618">
                  <c:v>2.1706479999999999</c:v>
                </c:pt>
                <c:pt idx="619">
                  <c:v>2.2047409999999998</c:v>
                </c:pt>
                <c:pt idx="620">
                  <c:v>2.2089090000000002</c:v>
                </c:pt>
                <c:pt idx="621">
                  <c:v>2.163421</c:v>
                </c:pt>
                <c:pt idx="622">
                  <c:v>2.2087540000000003</c:v>
                </c:pt>
                <c:pt idx="623">
                  <c:v>2.1862940000000002</c:v>
                </c:pt>
                <c:pt idx="624">
                  <c:v>2.1603410000000003</c:v>
                </c:pt>
                <c:pt idx="625">
                  <c:v>2.1721710000000005</c:v>
                </c:pt>
                <c:pt idx="626">
                  <c:v>2.1649069999999995</c:v>
                </c:pt>
                <c:pt idx="627">
                  <c:v>2.1429680000000002</c:v>
                </c:pt>
                <c:pt idx="628">
                  <c:v>2.149464</c:v>
                </c:pt>
                <c:pt idx="629">
                  <c:v>2.1439319999999995</c:v>
                </c:pt>
                <c:pt idx="630">
                  <c:v>2.1350989999999999</c:v>
                </c:pt>
                <c:pt idx="631">
                  <c:v>2.1137650000000003</c:v>
                </c:pt>
                <c:pt idx="632">
                  <c:v>2.1212759999999999</c:v>
                </c:pt>
                <c:pt idx="633">
                  <c:v>2.1163099999999999</c:v>
                </c:pt>
                <c:pt idx="634">
                  <c:v>2.1069720000000003</c:v>
                </c:pt>
                <c:pt idx="635">
                  <c:v>2.0927579999999999</c:v>
                </c:pt>
                <c:pt idx="636">
                  <c:v>2.0950020000000005</c:v>
                </c:pt>
                <c:pt idx="637">
                  <c:v>2.069061</c:v>
                </c:pt>
                <c:pt idx="638">
                  <c:v>2.0838839999999998</c:v>
                </c:pt>
                <c:pt idx="639">
                  <c:v>2.1244949999999996</c:v>
                </c:pt>
                <c:pt idx="640">
                  <c:v>2.0643499999999997</c:v>
                </c:pt>
                <c:pt idx="641">
                  <c:v>2.0699939999999994</c:v>
                </c:pt>
                <c:pt idx="642">
                  <c:v>2.0507360000000001</c:v>
                </c:pt>
                <c:pt idx="643">
                  <c:v>2.0544320000000003</c:v>
                </c:pt>
                <c:pt idx="644">
                  <c:v>2.0517739999999995</c:v>
                </c:pt>
                <c:pt idx="645">
                  <c:v>2.0390010000000003</c:v>
                </c:pt>
                <c:pt idx="646">
                  <c:v>2.0533169999999994</c:v>
                </c:pt>
                <c:pt idx="647">
                  <c:v>2.0297669999999997</c:v>
                </c:pt>
                <c:pt idx="648">
                  <c:v>2.0187190000000004</c:v>
                </c:pt>
                <c:pt idx="649">
                  <c:v>2.0467339999999994</c:v>
                </c:pt>
                <c:pt idx="650">
                  <c:v>2.0136190000000003</c:v>
                </c:pt>
                <c:pt idx="651">
                  <c:v>1.9961249999999997</c:v>
                </c:pt>
                <c:pt idx="652">
                  <c:v>2.0013129999999997</c:v>
                </c:pt>
                <c:pt idx="653">
                  <c:v>1.9848859999999995</c:v>
                </c:pt>
                <c:pt idx="654">
                  <c:v>1.9741850000000003</c:v>
                </c:pt>
                <c:pt idx="655">
                  <c:v>1.9783750000000002</c:v>
                </c:pt>
                <c:pt idx="656">
                  <c:v>1.9790309999999995</c:v>
                </c:pt>
                <c:pt idx="657">
                  <c:v>1.9610730000000003</c:v>
                </c:pt>
                <c:pt idx="658">
                  <c:v>1.9604420000000005</c:v>
                </c:pt>
                <c:pt idx="659">
                  <c:v>1.954075</c:v>
                </c:pt>
                <c:pt idx="660">
                  <c:v>1.9276449999999996</c:v>
                </c:pt>
                <c:pt idx="661">
                  <c:v>1.9520549999999997</c:v>
                </c:pt>
                <c:pt idx="662">
                  <c:v>1.9280469999999998</c:v>
                </c:pt>
                <c:pt idx="663">
                  <c:v>1.9258170000000003</c:v>
                </c:pt>
                <c:pt idx="664">
                  <c:v>1.9115930000000003</c:v>
                </c:pt>
                <c:pt idx="665">
                  <c:v>1.9273699999999998</c:v>
                </c:pt>
                <c:pt idx="666">
                  <c:v>1.9233339999999997</c:v>
                </c:pt>
                <c:pt idx="667">
                  <c:v>1.9282309999999998</c:v>
                </c:pt>
                <c:pt idx="668">
                  <c:v>1.8922789999999998</c:v>
                </c:pt>
                <c:pt idx="669">
                  <c:v>1.891276</c:v>
                </c:pt>
                <c:pt idx="670">
                  <c:v>1.8734289999999998</c:v>
                </c:pt>
                <c:pt idx="671">
                  <c:v>1.8755460000000004</c:v>
                </c:pt>
                <c:pt idx="672">
                  <c:v>1.8918900000000001</c:v>
                </c:pt>
                <c:pt idx="673">
                  <c:v>1.8678380000000003</c:v>
                </c:pt>
                <c:pt idx="674">
                  <c:v>1.8506770000000006</c:v>
                </c:pt>
                <c:pt idx="675">
                  <c:v>1.8731330000000002</c:v>
                </c:pt>
                <c:pt idx="676">
                  <c:v>1.8343720000000001</c:v>
                </c:pt>
                <c:pt idx="677">
                  <c:v>1.8178840000000003</c:v>
                </c:pt>
                <c:pt idx="678">
                  <c:v>1.8415339999999998</c:v>
                </c:pt>
                <c:pt idx="679">
                  <c:v>1.837326</c:v>
                </c:pt>
                <c:pt idx="680">
                  <c:v>1.7913529999999995</c:v>
                </c:pt>
                <c:pt idx="681">
                  <c:v>1.813377</c:v>
                </c:pt>
                <c:pt idx="682">
                  <c:v>1.828039</c:v>
                </c:pt>
                <c:pt idx="683">
                  <c:v>1.7754260000000004</c:v>
                </c:pt>
                <c:pt idx="684">
                  <c:v>1.7932779999999999</c:v>
                </c:pt>
                <c:pt idx="685">
                  <c:v>1.8165020000000003</c:v>
                </c:pt>
                <c:pt idx="686">
                  <c:v>1.8077260000000002</c:v>
                </c:pt>
                <c:pt idx="687">
                  <c:v>1.7776000000000001</c:v>
                </c:pt>
                <c:pt idx="688">
                  <c:v>1.792297</c:v>
                </c:pt>
                <c:pt idx="689">
                  <c:v>1.7672529999999997</c:v>
                </c:pt>
                <c:pt idx="690">
                  <c:v>1.7657080000000001</c:v>
                </c:pt>
                <c:pt idx="691">
                  <c:v>1.7555389999999997</c:v>
                </c:pt>
                <c:pt idx="692">
                  <c:v>1.768332</c:v>
                </c:pt>
                <c:pt idx="693">
                  <c:v>1.7077519999999997</c:v>
                </c:pt>
                <c:pt idx="694">
                  <c:v>1.7202859999999998</c:v>
                </c:pt>
                <c:pt idx="695">
                  <c:v>1.7343220000000001</c:v>
                </c:pt>
                <c:pt idx="696">
                  <c:v>1.7038280000000001</c:v>
                </c:pt>
                <c:pt idx="697">
                  <c:v>1.718693</c:v>
                </c:pt>
                <c:pt idx="698">
                  <c:v>1.7073540000000005</c:v>
                </c:pt>
                <c:pt idx="699">
                  <c:v>1.7017319999999998</c:v>
                </c:pt>
                <c:pt idx="700">
                  <c:v>1.6761369999999998</c:v>
                </c:pt>
                <c:pt idx="701">
                  <c:v>1.6981569999999997</c:v>
                </c:pt>
                <c:pt idx="702">
                  <c:v>1.687602</c:v>
                </c:pt>
                <c:pt idx="703">
                  <c:v>1.6546700000000003</c:v>
                </c:pt>
                <c:pt idx="704">
                  <c:v>1.6674239999999996</c:v>
                </c:pt>
                <c:pt idx="705">
                  <c:v>1.6498530000000002</c:v>
                </c:pt>
                <c:pt idx="706">
                  <c:v>1.6252610000000001</c:v>
                </c:pt>
                <c:pt idx="707">
                  <c:v>1.6330939999999998</c:v>
                </c:pt>
                <c:pt idx="708">
                  <c:v>1.6579749999999995</c:v>
                </c:pt>
                <c:pt idx="709">
                  <c:v>1.6063960000000002</c:v>
                </c:pt>
                <c:pt idx="710">
                  <c:v>1.6062910000000001</c:v>
                </c:pt>
                <c:pt idx="711">
                  <c:v>1.6306400000000001</c:v>
                </c:pt>
                <c:pt idx="712">
                  <c:v>1.5974910000000002</c:v>
                </c:pt>
                <c:pt idx="713">
                  <c:v>1.5723199999999995</c:v>
                </c:pt>
                <c:pt idx="714">
                  <c:v>1.6025449999999997</c:v>
                </c:pt>
                <c:pt idx="715">
                  <c:v>1.597054</c:v>
                </c:pt>
                <c:pt idx="716">
                  <c:v>1.5412400000000002</c:v>
                </c:pt>
                <c:pt idx="717">
                  <c:v>1.5775070000000002</c:v>
                </c:pt>
                <c:pt idx="718">
                  <c:v>1.5947200000000001</c:v>
                </c:pt>
                <c:pt idx="719">
                  <c:v>1.5378820000000002</c:v>
                </c:pt>
                <c:pt idx="720">
                  <c:v>1.5606779999999998</c:v>
                </c:pt>
                <c:pt idx="721">
                  <c:v>1.6010409999999999</c:v>
                </c:pt>
                <c:pt idx="722">
                  <c:v>1.5534440000000003</c:v>
                </c:pt>
                <c:pt idx="723">
                  <c:v>1.5347639999999996</c:v>
                </c:pt>
                <c:pt idx="724">
                  <c:v>1.5669430000000002</c:v>
                </c:pt>
                <c:pt idx="725">
                  <c:v>1.5721130000000003</c:v>
                </c:pt>
                <c:pt idx="726">
                  <c:v>1.5044520000000006</c:v>
                </c:pt>
                <c:pt idx="727">
                  <c:v>1.5497880000000004</c:v>
                </c:pt>
                <c:pt idx="728">
                  <c:v>1.5547360000000001</c:v>
                </c:pt>
                <c:pt idx="729">
                  <c:v>1.4866689999999996</c:v>
                </c:pt>
                <c:pt idx="730">
                  <c:v>1.4916379999999996</c:v>
                </c:pt>
                <c:pt idx="731">
                  <c:v>1.516804</c:v>
                </c:pt>
                <c:pt idx="732">
                  <c:v>1.4499810000000002</c:v>
                </c:pt>
                <c:pt idx="733">
                  <c:v>1.4562050000000002</c:v>
                </c:pt>
                <c:pt idx="734">
                  <c:v>1.4978949999999998</c:v>
                </c:pt>
                <c:pt idx="735">
                  <c:v>1.4640660000000003</c:v>
                </c:pt>
                <c:pt idx="736">
                  <c:v>1.4228049999999994</c:v>
                </c:pt>
                <c:pt idx="737">
                  <c:v>1.4827300000000001</c:v>
                </c:pt>
                <c:pt idx="738">
                  <c:v>1.4575550000000002</c:v>
                </c:pt>
                <c:pt idx="739">
                  <c:v>1.4196390000000001</c:v>
                </c:pt>
                <c:pt idx="740">
                  <c:v>1.4615</c:v>
                </c:pt>
                <c:pt idx="741">
                  <c:v>1.4711580000000004</c:v>
                </c:pt>
                <c:pt idx="742">
                  <c:v>1.4023940000000001</c:v>
                </c:pt>
                <c:pt idx="743">
                  <c:v>1.4360759999999999</c:v>
                </c:pt>
                <c:pt idx="744">
                  <c:v>1.4505629999999998</c:v>
                </c:pt>
                <c:pt idx="745">
                  <c:v>1.4071060000000002</c:v>
                </c:pt>
                <c:pt idx="746">
                  <c:v>1.4028960000000001</c:v>
                </c:pt>
                <c:pt idx="747">
                  <c:v>1.4435259999999999</c:v>
                </c:pt>
                <c:pt idx="748">
                  <c:v>1.4159890000000002</c:v>
                </c:pt>
                <c:pt idx="749">
                  <c:v>1.3692630000000001</c:v>
                </c:pt>
                <c:pt idx="750">
                  <c:v>1.3906109999999998</c:v>
                </c:pt>
                <c:pt idx="751">
                  <c:v>1.4042829999999999</c:v>
                </c:pt>
                <c:pt idx="752">
                  <c:v>1.3404609999999999</c:v>
                </c:pt>
                <c:pt idx="753">
                  <c:v>1.3732949999999997</c:v>
                </c:pt>
                <c:pt idx="754">
                  <c:v>1.3812389999999999</c:v>
                </c:pt>
                <c:pt idx="755">
                  <c:v>1.3450449999999998</c:v>
                </c:pt>
                <c:pt idx="756">
                  <c:v>1.3329979999999995</c:v>
                </c:pt>
                <c:pt idx="757">
                  <c:v>1.3675959999999998</c:v>
                </c:pt>
                <c:pt idx="758">
                  <c:v>1.3592610000000001</c:v>
                </c:pt>
                <c:pt idx="759">
                  <c:v>1.3128560000000005</c:v>
                </c:pt>
                <c:pt idx="760">
                  <c:v>1.3372829999999998</c:v>
                </c:pt>
                <c:pt idx="761">
                  <c:v>1.3279779999999999</c:v>
                </c:pt>
                <c:pt idx="762">
                  <c:v>1.2884660000000001</c:v>
                </c:pt>
                <c:pt idx="763">
                  <c:v>1.3090189999999997</c:v>
                </c:pt>
                <c:pt idx="764">
                  <c:v>1.3182309999999995</c:v>
                </c:pt>
                <c:pt idx="765">
                  <c:v>1.2937499999999997</c:v>
                </c:pt>
                <c:pt idx="766">
                  <c:v>1.3122649999999996</c:v>
                </c:pt>
                <c:pt idx="767">
                  <c:v>1.3229379999999997</c:v>
                </c:pt>
                <c:pt idx="768">
                  <c:v>1.336573</c:v>
                </c:pt>
                <c:pt idx="769">
                  <c:v>1.2624040000000001</c:v>
                </c:pt>
                <c:pt idx="770">
                  <c:v>1.2781259999999999</c:v>
                </c:pt>
                <c:pt idx="771">
                  <c:v>1.2634620000000005</c:v>
                </c:pt>
                <c:pt idx="772">
                  <c:v>1.2328110000000003</c:v>
                </c:pt>
                <c:pt idx="773">
                  <c:v>1.2709620000000004</c:v>
                </c:pt>
                <c:pt idx="774">
                  <c:v>1.2723419999999996</c:v>
                </c:pt>
                <c:pt idx="775">
                  <c:v>1.2342680000000001</c:v>
                </c:pt>
                <c:pt idx="776">
                  <c:v>1.2262690000000003</c:v>
                </c:pt>
                <c:pt idx="777">
                  <c:v>1.2355070000000001</c:v>
                </c:pt>
                <c:pt idx="778">
                  <c:v>1.2200790000000001</c:v>
                </c:pt>
                <c:pt idx="779">
                  <c:v>1.2038660000000001</c:v>
                </c:pt>
                <c:pt idx="780">
                  <c:v>1.2203360000000001</c:v>
                </c:pt>
                <c:pt idx="781">
                  <c:v>1.19624</c:v>
                </c:pt>
                <c:pt idx="782">
                  <c:v>1.1900180000000002</c:v>
                </c:pt>
                <c:pt idx="783">
                  <c:v>1.1867819999999996</c:v>
                </c:pt>
                <c:pt idx="784">
                  <c:v>1.2059140000000004</c:v>
                </c:pt>
                <c:pt idx="785">
                  <c:v>1.1617850000000005</c:v>
                </c:pt>
                <c:pt idx="786">
                  <c:v>1.1691019999999996</c:v>
                </c:pt>
                <c:pt idx="787">
                  <c:v>1.1753949999999995</c:v>
                </c:pt>
                <c:pt idx="788">
                  <c:v>1.149667</c:v>
                </c:pt>
                <c:pt idx="789">
                  <c:v>1.1426170000000004</c:v>
                </c:pt>
                <c:pt idx="790">
                  <c:v>1.1694</c:v>
                </c:pt>
                <c:pt idx="791">
                  <c:v>1.1250070000000005</c:v>
                </c:pt>
                <c:pt idx="792">
                  <c:v>1.1519130000000004</c:v>
                </c:pt>
                <c:pt idx="793">
                  <c:v>1.1539000000000001</c:v>
                </c:pt>
                <c:pt idx="794">
                  <c:v>1.1318089999999996</c:v>
                </c:pt>
                <c:pt idx="795">
                  <c:v>1.0934890000000004</c:v>
                </c:pt>
                <c:pt idx="796">
                  <c:v>1.1154120000000001</c:v>
                </c:pt>
                <c:pt idx="797">
                  <c:v>1.1133229999999994</c:v>
                </c:pt>
                <c:pt idx="798">
                  <c:v>1.0707929999999997</c:v>
                </c:pt>
                <c:pt idx="799">
                  <c:v>1.1117210000000002</c:v>
                </c:pt>
                <c:pt idx="800">
                  <c:v>1.0912999999999999</c:v>
                </c:pt>
                <c:pt idx="801">
                  <c:v>1.0753279999999998</c:v>
                </c:pt>
                <c:pt idx="802">
                  <c:v>1.0795009999999996</c:v>
                </c:pt>
                <c:pt idx="803">
                  <c:v>1.0930549999999997</c:v>
                </c:pt>
                <c:pt idx="804">
                  <c:v>1.0921569999999998</c:v>
                </c:pt>
                <c:pt idx="805">
                  <c:v>1.0752990000000002</c:v>
                </c:pt>
                <c:pt idx="806">
                  <c:v>1.0856159999999999</c:v>
                </c:pt>
                <c:pt idx="807">
                  <c:v>1.0551229999999996</c:v>
                </c:pt>
                <c:pt idx="808">
                  <c:v>1.0287529999999996</c:v>
                </c:pt>
                <c:pt idx="809">
                  <c:v>1.0392230000000002</c:v>
                </c:pt>
                <c:pt idx="810">
                  <c:v>1.0300419999999999</c:v>
                </c:pt>
                <c:pt idx="811">
                  <c:v>1.0267389999999996</c:v>
                </c:pt>
                <c:pt idx="812">
                  <c:v>1.0390860000000002</c:v>
                </c:pt>
                <c:pt idx="813">
                  <c:v>1.038122</c:v>
                </c:pt>
                <c:pt idx="814">
                  <c:v>0.98861699999999963</c:v>
                </c:pt>
                <c:pt idx="815">
                  <c:v>0.98982499999999973</c:v>
                </c:pt>
                <c:pt idx="816">
                  <c:v>1.0132519999999996</c:v>
                </c:pt>
                <c:pt idx="817">
                  <c:v>0.97543799999999958</c:v>
                </c:pt>
                <c:pt idx="818">
                  <c:v>0.96251000000000042</c:v>
                </c:pt>
                <c:pt idx="819">
                  <c:v>0.98597699999999966</c:v>
                </c:pt>
                <c:pt idx="820">
                  <c:v>0.95837700000000003</c:v>
                </c:pt>
                <c:pt idx="821">
                  <c:v>0.95702800000000021</c:v>
                </c:pt>
                <c:pt idx="822">
                  <c:v>0.95228100000000016</c:v>
                </c:pt>
                <c:pt idx="823">
                  <c:v>0.96935700000000002</c:v>
                </c:pt>
                <c:pt idx="824">
                  <c:v>0.92948899999999979</c:v>
                </c:pt>
                <c:pt idx="825">
                  <c:v>0.93720099999999951</c:v>
                </c:pt>
                <c:pt idx="826">
                  <c:v>0.93757299999999999</c:v>
                </c:pt>
                <c:pt idx="827">
                  <c:v>0.91713700000000031</c:v>
                </c:pt>
                <c:pt idx="828">
                  <c:v>0.94240599999999963</c:v>
                </c:pt>
                <c:pt idx="829">
                  <c:v>0.93468799999999996</c:v>
                </c:pt>
                <c:pt idx="830">
                  <c:v>0.91678799999999949</c:v>
                </c:pt>
                <c:pt idx="831">
                  <c:v>0.90010999999999974</c:v>
                </c:pt>
                <c:pt idx="832">
                  <c:v>0.91640000000000033</c:v>
                </c:pt>
                <c:pt idx="833">
                  <c:v>0.92576599999999987</c:v>
                </c:pt>
                <c:pt idx="834">
                  <c:v>0.88142200000000015</c:v>
                </c:pt>
                <c:pt idx="835">
                  <c:v>0.8764890000000003</c:v>
                </c:pt>
                <c:pt idx="836">
                  <c:v>0.89435700000000029</c:v>
                </c:pt>
                <c:pt idx="837">
                  <c:v>0.87287700000000035</c:v>
                </c:pt>
                <c:pt idx="838">
                  <c:v>0.89315900000000026</c:v>
                </c:pt>
                <c:pt idx="839">
                  <c:v>0.88121200000000055</c:v>
                </c:pt>
                <c:pt idx="840">
                  <c:v>0.846549</c:v>
                </c:pt>
                <c:pt idx="841">
                  <c:v>0.84456200000000026</c:v>
                </c:pt>
                <c:pt idx="842">
                  <c:v>0.86588000000000021</c:v>
                </c:pt>
                <c:pt idx="843">
                  <c:v>0.83110099999999987</c:v>
                </c:pt>
                <c:pt idx="844">
                  <c:v>0.83815699999999982</c:v>
                </c:pt>
                <c:pt idx="845">
                  <c:v>0.83620300000000025</c:v>
                </c:pt>
                <c:pt idx="846">
                  <c:v>0.82968399999999987</c:v>
                </c:pt>
                <c:pt idx="847">
                  <c:v>0.81986399999999993</c:v>
                </c:pt>
                <c:pt idx="848">
                  <c:v>0.81256899999999987</c:v>
                </c:pt>
                <c:pt idx="849">
                  <c:v>0.80960200000000038</c:v>
                </c:pt>
                <c:pt idx="850">
                  <c:v>0.83798300000000037</c:v>
                </c:pt>
                <c:pt idx="851">
                  <c:v>0.79025399999999957</c:v>
                </c:pt>
                <c:pt idx="852">
                  <c:v>0.79245499999999991</c:v>
                </c:pt>
                <c:pt idx="853">
                  <c:v>0.76686399999999955</c:v>
                </c:pt>
                <c:pt idx="854">
                  <c:v>0.75079099999999954</c:v>
                </c:pt>
                <c:pt idx="855">
                  <c:v>0.75749399999999989</c:v>
                </c:pt>
                <c:pt idx="856">
                  <c:v>0.76316199999999945</c:v>
                </c:pt>
                <c:pt idx="857">
                  <c:v>0.74743099999999973</c:v>
                </c:pt>
                <c:pt idx="858">
                  <c:v>0.74574499999999988</c:v>
                </c:pt>
                <c:pt idx="859">
                  <c:v>0.75023300000000015</c:v>
                </c:pt>
                <c:pt idx="860">
                  <c:v>0.71906000000000025</c:v>
                </c:pt>
                <c:pt idx="861">
                  <c:v>0.71966600000000014</c:v>
                </c:pt>
                <c:pt idx="862">
                  <c:v>0.75154200000000015</c:v>
                </c:pt>
                <c:pt idx="863">
                  <c:v>0.71763500000000002</c:v>
                </c:pt>
                <c:pt idx="864">
                  <c:v>0.72696400000000017</c:v>
                </c:pt>
                <c:pt idx="865">
                  <c:v>0.74452599999999958</c:v>
                </c:pt>
                <c:pt idx="866">
                  <c:v>0.70209800000000033</c:v>
                </c:pt>
                <c:pt idx="867">
                  <c:v>0.68560800000000022</c:v>
                </c:pt>
                <c:pt idx="868">
                  <c:v>0.69083300000000047</c:v>
                </c:pt>
                <c:pt idx="869">
                  <c:v>0.71849199999999991</c:v>
                </c:pt>
                <c:pt idx="870">
                  <c:v>0.68501400000000023</c:v>
                </c:pt>
                <c:pt idx="871">
                  <c:v>0.6845570000000003</c:v>
                </c:pt>
                <c:pt idx="872">
                  <c:v>0.66469500000000048</c:v>
                </c:pt>
                <c:pt idx="873">
                  <c:v>0.65954800000000047</c:v>
                </c:pt>
                <c:pt idx="874">
                  <c:v>0.66749900000000029</c:v>
                </c:pt>
                <c:pt idx="875">
                  <c:v>0.66041000000000061</c:v>
                </c:pt>
                <c:pt idx="876">
                  <c:v>0.6634310000000001</c:v>
                </c:pt>
                <c:pt idx="877">
                  <c:v>0.62407499999999994</c:v>
                </c:pt>
                <c:pt idx="878">
                  <c:v>0.64216399999999974</c:v>
                </c:pt>
                <c:pt idx="879">
                  <c:v>0.64140400000000009</c:v>
                </c:pt>
                <c:pt idx="880">
                  <c:v>0.62445800000000018</c:v>
                </c:pt>
                <c:pt idx="881">
                  <c:v>0.62020000000000053</c:v>
                </c:pt>
                <c:pt idx="882">
                  <c:v>0.61271200000000015</c:v>
                </c:pt>
                <c:pt idx="883">
                  <c:v>0.61084400000000061</c:v>
                </c:pt>
                <c:pt idx="884">
                  <c:v>0.61146300000000009</c:v>
                </c:pt>
                <c:pt idx="885">
                  <c:v>0.61439699999999986</c:v>
                </c:pt>
                <c:pt idx="886">
                  <c:v>0.59988000000000019</c:v>
                </c:pt>
                <c:pt idx="887">
                  <c:v>0.59696600000000011</c:v>
                </c:pt>
                <c:pt idx="888">
                  <c:v>0.61608200000000046</c:v>
                </c:pt>
                <c:pt idx="889">
                  <c:v>0.58942899999999998</c:v>
                </c:pt>
                <c:pt idx="890">
                  <c:v>0.57372500000000004</c:v>
                </c:pt>
                <c:pt idx="891">
                  <c:v>0.59997599999999984</c:v>
                </c:pt>
                <c:pt idx="892">
                  <c:v>0.57469400000000004</c:v>
                </c:pt>
                <c:pt idx="893">
                  <c:v>0.58419899999999947</c:v>
                </c:pt>
                <c:pt idx="894">
                  <c:v>0.56172300000000019</c:v>
                </c:pt>
                <c:pt idx="895">
                  <c:v>0.53258000000000028</c:v>
                </c:pt>
                <c:pt idx="896">
                  <c:v>0.52794000000000008</c:v>
                </c:pt>
                <c:pt idx="897">
                  <c:v>0.52948800000000018</c:v>
                </c:pt>
                <c:pt idx="898">
                  <c:v>0.5162179999999994</c:v>
                </c:pt>
                <c:pt idx="899">
                  <c:v>0.52476000000000012</c:v>
                </c:pt>
                <c:pt idx="900">
                  <c:v>0.50854299999999952</c:v>
                </c:pt>
                <c:pt idx="901">
                  <c:v>0.53506300000000007</c:v>
                </c:pt>
                <c:pt idx="902">
                  <c:v>0.49288199999999982</c:v>
                </c:pt>
                <c:pt idx="903">
                  <c:v>0.52429600000000054</c:v>
                </c:pt>
                <c:pt idx="904">
                  <c:v>0.53876000000000035</c:v>
                </c:pt>
                <c:pt idx="905">
                  <c:v>0.50980399999999992</c:v>
                </c:pt>
                <c:pt idx="906">
                  <c:v>0.50982900000000031</c:v>
                </c:pt>
                <c:pt idx="907">
                  <c:v>0.49188300000000007</c:v>
                </c:pt>
                <c:pt idx="908">
                  <c:v>0.50966399999999989</c:v>
                </c:pt>
                <c:pt idx="909">
                  <c:v>0.49234600000000039</c:v>
                </c:pt>
                <c:pt idx="910">
                  <c:v>0.4742519999999999</c:v>
                </c:pt>
                <c:pt idx="911">
                  <c:v>0.44802100000000067</c:v>
                </c:pt>
                <c:pt idx="912">
                  <c:v>0.43865199999999938</c:v>
                </c:pt>
                <c:pt idx="913">
                  <c:v>0.43926900000000035</c:v>
                </c:pt>
                <c:pt idx="914">
                  <c:v>0.43406399999999934</c:v>
                </c:pt>
                <c:pt idx="915">
                  <c:v>0.45051599999999947</c:v>
                </c:pt>
                <c:pt idx="916">
                  <c:v>0.4224730000000001</c:v>
                </c:pt>
                <c:pt idx="917">
                  <c:v>0.43510999999999989</c:v>
                </c:pt>
                <c:pt idx="918">
                  <c:v>0.44451499999999999</c:v>
                </c:pt>
                <c:pt idx="919">
                  <c:v>0.40771300000000021</c:v>
                </c:pt>
                <c:pt idx="920">
                  <c:v>0.41962899999999959</c:v>
                </c:pt>
                <c:pt idx="921">
                  <c:v>0.4039590000000004</c:v>
                </c:pt>
                <c:pt idx="922">
                  <c:v>0.41584399999999988</c:v>
                </c:pt>
                <c:pt idx="923">
                  <c:v>0.41289100000000012</c:v>
                </c:pt>
                <c:pt idx="924">
                  <c:v>0.39313199999999959</c:v>
                </c:pt>
                <c:pt idx="925">
                  <c:v>0.38907899999999973</c:v>
                </c:pt>
                <c:pt idx="926">
                  <c:v>0.37839299999999998</c:v>
                </c:pt>
                <c:pt idx="927">
                  <c:v>0.37115200000000037</c:v>
                </c:pt>
                <c:pt idx="928">
                  <c:v>0.37497599999999931</c:v>
                </c:pt>
                <c:pt idx="929">
                  <c:v>0.36237900000000067</c:v>
                </c:pt>
                <c:pt idx="930">
                  <c:v>0.35605600000000059</c:v>
                </c:pt>
                <c:pt idx="931">
                  <c:v>0.35484199999999966</c:v>
                </c:pt>
                <c:pt idx="932">
                  <c:v>0.33359700000000014</c:v>
                </c:pt>
                <c:pt idx="933">
                  <c:v>0.32975099999999991</c:v>
                </c:pt>
                <c:pt idx="934">
                  <c:v>0.35934400000000011</c:v>
                </c:pt>
                <c:pt idx="935">
                  <c:v>0.33837299999999981</c:v>
                </c:pt>
                <c:pt idx="936">
                  <c:v>0.31758400000000009</c:v>
                </c:pt>
                <c:pt idx="937">
                  <c:v>0.31333699999999975</c:v>
                </c:pt>
                <c:pt idx="938">
                  <c:v>0.30515999999999988</c:v>
                </c:pt>
                <c:pt idx="939">
                  <c:v>0.28564999999999952</c:v>
                </c:pt>
                <c:pt idx="940">
                  <c:v>0.29696299999999987</c:v>
                </c:pt>
                <c:pt idx="941">
                  <c:v>0.28434199999999965</c:v>
                </c:pt>
                <c:pt idx="942">
                  <c:v>0.29040899999999947</c:v>
                </c:pt>
                <c:pt idx="943">
                  <c:v>0.27752899999999947</c:v>
                </c:pt>
                <c:pt idx="944">
                  <c:v>0.28377699999999972</c:v>
                </c:pt>
                <c:pt idx="945">
                  <c:v>0.27805700000000044</c:v>
                </c:pt>
                <c:pt idx="946">
                  <c:v>0.25069300000000005</c:v>
                </c:pt>
                <c:pt idx="947">
                  <c:v>0.25633999999999979</c:v>
                </c:pt>
                <c:pt idx="948">
                  <c:v>0.24718299999999971</c:v>
                </c:pt>
                <c:pt idx="949">
                  <c:v>0.2373649999999996</c:v>
                </c:pt>
                <c:pt idx="950">
                  <c:v>0.24660800000000016</c:v>
                </c:pt>
                <c:pt idx="951">
                  <c:v>0.22405800000000031</c:v>
                </c:pt>
                <c:pt idx="952">
                  <c:v>0.22420500000000043</c:v>
                </c:pt>
                <c:pt idx="953">
                  <c:v>0.20700900000000022</c:v>
                </c:pt>
                <c:pt idx="954">
                  <c:v>0.2204360000000003</c:v>
                </c:pt>
                <c:pt idx="955">
                  <c:v>0.20925399999999961</c:v>
                </c:pt>
                <c:pt idx="956">
                  <c:v>0.19398299999999935</c:v>
                </c:pt>
                <c:pt idx="957">
                  <c:v>0.18050200000000061</c:v>
                </c:pt>
                <c:pt idx="958">
                  <c:v>0.19432700000000036</c:v>
                </c:pt>
                <c:pt idx="959">
                  <c:v>0.20886000000000049</c:v>
                </c:pt>
                <c:pt idx="960">
                  <c:v>0.16130699999999987</c:v>
                </c:pt>
                <c:pt idx="961">
                  <c:v>0.16694799999999965</c:v>
                </c:pt>
                <c:pt idx="962">
                  <c:v>0.16078599999999987</c:v>
                </c:pt>
                <c:pt idx="963">
                  <c:v>0.12972099999999998</c:v>
                </c:pt>
                <c:pt idx="964">
                  <c:v>0.1479430000000006</c:v>
                </c:pt>
                <c:pt idx="965">
                  <c:v>0.16207800000000017</c:v>
                </c:pt>
                <c:pt idx="966">
                  <c:v>0.15450799999999987</c:v>
                </c:pt>
                <c:pt idx="967">
                  <c:v>0.10234699999999997</c:v>
                </c:pt>
                <c:pt idx="968">
                  <c:v>0.12242399999999964</c:v>
                </c:pt>
                <c:pt idx="969">
                  <c:v>0.1374720000000007</c:v>
                </c:pt>
                <c:pt idx="970">
                  <c:v>9.8222999999999949E-2</c:v>
                </c:pt>
                <c:pt idx="971">
                  <c:v>0.10397999999999996</c:v>
                </c:pt>
                <c:pt idx="972">
                  <c:v>8.7739000000000011E-2</c:v>
                </c:pt>
                <c:pt idx="973">
                  <c:v>7.9698000000000491E-2</c:v>
                </c:pt>
                <c:pt idx="974">
                  <c:v>6.5586000000000588E-2</c:v>
                </c:pt>
                <c:pt idx="975">
                  <c:v>0.1034069999999998</c:v>
                </c:pt>
                <c:pt idx="976">
                  <c:v>9.0867000000000253E-2</c:v>
                </c:pt>
                <c:pt idx="977">
                  <c:v>5.0279000000000629E-2</c:v>
                </c:pt>
                <c:pt idx="978">
                  <c:v>7.0335000000000036E-2</c:v>
                </c:pt>
                <c:pt idx="979">
                  <c:v>2.8684000000000154E-2</c:v>
                </c:pt>
                <c:pt idx="980">
                  <c:v>2.4709999999999788E-2</c:v>
                </c:pt>
                <c:pt idx="981">
                  <c:v>3.7460999999999522E-2</c:v>
                </c:pt>
                <c:pt idx="982">
                  <c:v>2.8514000000000372E-2</c:v>
                </c:pt>
                <c:pt idx="983">
                  <c:v>4.1090000000005844E-3</c:v>
                </c:pt>
                <c:pt idx="984">
                  <c:v>1.6130999999999673E-2</c:v>
                </c:pt>
                <c:pt idx="985">
                  <c:v>1.0981999999999381E-2</c:v>
                </c:pt>
                <c:pt idx="986">
                  <c:v>-8.9529999999999887E-3</c:v>
                </c:pt>
                <c:pt idx="987">
                  <c:v>-2.2113000000000049E-2</c:v>
                </c:pt>
                <c:pt idx="988">
                  <c:v>-1.053100000000029E-2</c:v>
                </c:pt>
                <c:pt idx="989">
                  <c:v>-2.227599999999974E-2</c:v>
                </c:pt>
                <c:pt idx="990">
                  <c:v>-3.2834000000000252E-2</c:v>
                </c:pt>
                <c:pt idx="991">
                  <c:v>-2.0849000000000117E-2</c:v>
                </c:pt>
                <c:pt idx="992">
                  <c:v>-4.9110999999999905E-2</c:v>
                </c:pt>
                <c:pt idx="993">
                  <c:v>-6.1194999999999666E-2</c:v>
                </c:pt>
                <c:pt idx="994">
                  <c:v>-5.632600000000032E-2</c:v>
                </c:pt>
                <c:pt idx="995">
                  <c:v>-6.8506999999999429E-2</c:v>
                </c:pt>
                <c:pt idx="996">
                  <c:v>-5.8419000000000665E-2</c:v>
                </c:pt>
                <c:pt idx="997">
                  <c:v>-7.9572999999999894E-2</c:v>
                </c:pt>
                <c:pt idx="998">
                  <c:v>-7.7862999999999793E-2</c:v>
                </c:pt>
                <c:pt idx="999">
                  <c:v>-9.314900000000037E-2</c:v>
                </c:pt>
                <c:pt idx="1000">
                  <c:v>-0.11021800000000059</c:v>
                </c:pt>
                <c:pt idx="1001">
                  <c:v>-0.10672200000000043</c:v>
                </c:pt>
                <c:pt idx="1002">
                  <c:v>-9.4289999999999985E-2</c:v>
                </c:pt>
                <c:pt idx="1003">
                  <c:v>-0.11276699999999984</c:v>
                </c:pt>
                <c:pt idx="1004">
                  <c:v>-0.1338550000000005</c:v>
                </c:pt>
                <c:pt idx="1005">
                  <c:v>-0.11445499999999953</c:v>
                </c:pt>
                <c:pt idx="1006">
                  <c:v>-0.12465100000000007</c:v>
                </c:pt>
                <c:pt idx="1007">
                  <c:v>-0.13351700000000033</c:v>
                </c:pt>
                <c:pt idx="1008">
                  <c:v>-0.13267400000000062</c:v>
                </c:pt>
                <c:pt idx="1009">
                  <c:v>-0.15578599999999998</c:v>
                </c:pt>
                <c:pt idx="1010">
                  <c:v>-0.16481999999999974</c:v>
                </c:pt>
                <c:pt idx="1011">
                  <c:v>-0.17258400000000051</c:v>
                </c:pt>
                <c:pt idx="1012">
                  <c:v>-0.1709360000000002</c:v>
                </c:pt>
                <c:pt idx="1013">
                  <c:v>-0.18009900000000023</c:v>
                </c:pt>
                <c:pt idx="1014">
                  <c:v>-0.18233799999999967</c:v>
                </c:pt>
                <c:pt idx="1015">
                  <c:v>-0.18867499999999993</c:v>
                </c:pt>
                <c:pt idx="1016">
                  <c:v>-0.19854500000000019</c:v>
                </c:pt>
                <c:pt idx="1017">
                  <c:v>-0.1996929999999999</c:v>
                </c:pt>
                <c:pt idx="1018">
                  <c:v>-0.20065099999999969</c:v>
                </c:pt>
                <c:pt idx="1019">
                  <c:v>-0.1909080000000003</c:v>
                </c:pt>
                <c:pt idx="1020">
                  <c:v>-0.2088479999999997</c:v>
                </c:pt>
                <c:pt idx="1021">
                  <c:v>-0.20164899999999975</c:v>
                </c:pt>
                <c:pt idx="1022">
                  <c:v>-0.221495</c:v>
                </c:pt>
                <c:pt idx="1023">
                  <c:v>-0.23200399999999988</c:v>
                </c:pt>
                <c:pt idx="1024">
                  <c:v>-0.23994099999999996</c:v>
                </c:pt>
                <c:pt idx="1025">
                  <c:v>-0.21982199999999974</c:v>
                </c:pt>
                <c:pt idx="1026">
                  <c:v>-0.25298700000000007</c:v>
                </c:pt>
                <c:pt idx="1027">
                  <c:v>-0.24832799999999988</c:v>
                </c:pt>
                <c:pt idx="1028">
                  <c:v>-0.26512399999999925</c:v>
                </c:pt>
                <c:pt idx="1029">
                  <c:v>-0.27334499999999995</c:v>
                </c:pt>
                <c:pt idx="1030">
                  <c:v>-0.2587319999999993</c:v>
                </c:pt>
                <c:pt idx="1031">
                  <c:v>-0.27434699999999967</c:v>
                </c:pt>
                <c:pt idx="1032">
                  <c:v>-0.30123500000000014</c:v>
                </c:pt>
                <c:pt idx="1033">
                  <c:v>-0.28688800000000025</c:v>
                </c:pt>
                <c:pt idx="1034">
                  <c:v>-0.28611800000000009</c:v>
                </c:pt>
                <c:pt idx="1035">
                  <c:v>-0.3252600000000001</c:v>
                </c:pt>
                <c:pt idx="1036">
                  <c:v>-0.34361600000000081</c:v>
                </c:pt>
                <c:pt idx="1037">
                  <c:v>-0.33657300000000046</c:v>
                </c:pt>
                <c:pt idx="1038">
                  <c:v>-0.33529500000000034</c:v>
                </c:pt>
                <c:pt idx="1039">
                  <c:v>-0.34217800000000054</c:v>
                </c:pt>
                <c:pt idx="1040">
                  <c:v>-0.33686099999999985</c:v>
                </c:pt>
                <c:pt idx="1041">
                  <c:v>-0.36626599999999954</c:v>
                </c:pt>
                <c:pt idx="1042">
                  <c:v>-0.36538200000000032</c:v>
                </c:pt>
                <c:pt idx="1043">
                  <c:v>-0.36690500000000004</c:v>
                </c:pt>
                <c:pt idx="1044">
                  <c:v>-0.36193000000000008</c:v>
                </c:pt>
                <c:pt idx="1045">
                  <c:v>-0.37524700000000077</c:v>
                </c:pt>
                <c:pt idx="1046">
                  <c:v>-0.39574599999999993</c:v>
                </c:pt>
                <c:pt idx="1047">
                  <c:v>-0.38996000000000031</c:v>
                </c:pt>
                <c:pt idx="1048">
                  <c:v>-0.38396499999999989</c:v>
                </c:pt>
                <c:pt idx="1049">
                  <c:v>-0.42169400000000046</c:v>
                </c:pt>
                <c:pt idx="1050">
                  <c:v>-0.41673000000000027</c:v>
                </c:pt>
                <c:pt idx="1051">
                  <c:v>-0.40819399999999995</c:v>
                </c:pt>
                <c:pt idx="1052">
                  <c:v>-0.44836999999999971</c:v>
                </c:pt>
                <c:pt idx="1053">
                  <c:v>-0.4294639999999994</c:v>
                </c:pt>
                <c:pt idx="1054">
                  <c:v>-0.46674300000000013</c:v>
                </c:pt>
                <c:pt idx="1055">
                  <c:v>-0.4533769999999997</c:v>
                </c:pt>
                <c:pt idx="1056">
                  <c:v>-0.48296900000000065</c:v>
                </c:pt>
                <c:pt idx="1057">
                  <c:v>-0.47551599999999983</c:v>
                </c:pt>
                <c:pt idx="1058">
                  <c:v>-0.50901700000000005</c:v>
                </c:pt>
                <c:pt idx="1059">
                  <c:v>-0.50141300000000033</c:v>
                </c:pt>
                <c:pt idx="1060">
                  <c:v>-0.48293699999999973</c:v>
                </c:pt>
                <c:pt idx="1061">
                  <c:v>-0.48847299999999994</c:v>
                </c:pt>
                <c:pt idx="1062">
                  <c:v>-0.52525099999999991</c:v>
                </c:pt>
                <c:pt idx="1063">
                  <c:v>-0.50062500000000032</c:v>
                </c:pt>
                <c:pt idx="1064">
                  <c:v>-0.51744799999999991</c:v>
                </c:pt>
                <c:pt idx="1065">
                  <c:v>-0.52191800000000033</c:v>
                </c:pt>
                <c:pt idx="1066">
                  <c:v>-0.51961299999999966</c:v>
                </c:pt>
                <c:pt idx="1067">
                  <c:v>-0.52487700000000004</c:v>
                </c:pt>
                <c:pt idx="1068">
                  <c:v>-0.54170499999999944</c:v>
                </c:pt>
                <c:pt idx="1069">
                  <c:v>-0.55282499999999946</c:v>
                </c:pt>
                <c:pt idx="1070">
                  <c:v>-0.55812499999999954</c:v>
                </c:pt>
                <c:pt idx="1071">
                  <c:v>-0.56876999999999978</c:v>
                </c:pt>
                <c:pt idx="1072">
                  <c:v>-0.55210000000000026</c:v>
                </c:pt>
                <c:pt idx="1073">
                  <c:v>-0.58335500000000007</c:v>
                </c:pt>
                <c:pt idx="1074">
                  <c:v>-0.58600500000000011</c:v>
                </c:pt>
                <c:pt idx="1075">
                  <c:v>-0.60421399999999981</c:v>
                </c:pt>
                <c:pt idx="1076">
                  <c:v>-0.60800600000000049</c:v>
                </c:pt>
                <c:pt idx="1077">
                  <c:v>-0.59348299999999998</c:v>
                </c:pt>
                <c:pt idx="1078">
                  <c:v>-0.61672599999999989</c:v>
                </c:pt>
                <c:pt idx="1079">
                  <c:v>-0.62750699999999959</c:v>
                </c:pt>
                <c:pt idx="1080">
                  <c:v>-0.62953700000000001</c:v>
                </c:pt>
                <c:pt idx="1081">
                  <c:v>-0.6424960000000004</c:v>
                </c:pt>
                <c:pt idx="1082">
                  <c:v>-0.64260099999999998</c:v>
                </c:pt>
                <c:pt idx="1083">
                  <c:v>-0.65220499999999948</c:v>
                </c:pt>
                <c:pt idx="1084">
                  <c:v>-0.65067300000000028</c:v>
                </c:pt>
                <c:pt idx="1085">
                  <c:v>-0.65618399999999966</c:v>
                </c:pt>
                <c:pt idx="1086">
                  <c:v>-0.65920899999999971</c:v>
                </c:pt>
                <c:pt idx="1087">
                  <c:v>-0.67537100000000017</c:v>
                </c:pt>
                <c:pt idx="1088">
                  <c:v>-0.67477900000000002</c:v>
                </c:pt>
                <c:pt idx="1089">
                  <c:v>-0.67774999999999963</c:v>
                </c:pt>
                <c:pt idx="1090">
                  <c:v>-0.68957200000000007</c:v>
                </c:pt>
                <c:pt idx="1091">
                  <c:v>-0.70449300000000026</c:v>
                </c:pt>
                <c:pt idx="1092">
                  <c:v>-0.6445299999999996</c:v>
                </c:pt>
                <c:pt idx="1093">
                  <c:v>-0.68849900000000019</c:v>
                </c:pt>
                <c:pt idx="1094">
                  <c:v>-0.71577000000000002</c:v>
                </c:pt>
                <c:pt idx="1095">
                  <c:v>-0.71109999999999918</c:v>
                </c:pt>
                <c:pt idx="1096">
                  <c:v>-0.73600599999999972</c:v>
                </c:pt>
                <c:pt idx="1097">
                  <c:v>-0.71133999999999986</c:v>
                </c:pt>
                <c:pt idx="1098">
                  <c:v>-0.71826299999999943</c:v>
                </c:pt>
                <c:pt idx="1099">
                  <c:v>-0.73645700000000058</c:v>
                </c:pt>
                <c:pt idx="1100">
                  <c:v>-0.74693400000000043</c:v>
                </c:pt>
                <c:pt idx="1101">
                  <c:v>-0.75419600000000031</c:v>
                </c:pt>
                <c:pt idx="1102">
                  <c:v>-0.76532199999999939</c:v>
                </c:pt>
                <c:pt idx="1103">
                  <c:v>-0.75828900000000043</c:v>
                </c:pt>
                <c:pt idx="1104">
                  <c:v>-0.7816869999999998</c:v>
                </c:pt>
                <c:pt idx="1105">
                  <c:v>-0.78149400000000036</c:v>
                </c:pt>
                <c:pt idx="1106">
                  <c:v>-0.75909000000000049</c:v>
                </c:pt>
                <c:pt idx="1107">
                  <c:v>-0.78760600000000025</c:v>
                </c:pt>
                <c:pt idx="1108">
                  <c:v>-0.79764400000000002</c:v>
                </c:pt>
                <c:pt idx="1109">
                  <c:v>-0.79950700000000019</c:v>
                </c:pt>
                <c:pt idx="1110">
                  <c:v>-0.79982699999999962</c:v>
                </c:pt>
                <c:pt idx="1111">
                  <c:v>-0.80863300000000038</c:v>
                </c:pt>
                <c:pt idx="1112">
                  <c:v>-0.81231100000000023</c:v>
                </c:pt>
                <c:pt idx="1113">
                  <c:v>-0.83365899999999993</c:v>
                </c:pt>
                <c:pt idx="1114">
                  <c:v>-0.80281899999999951</c:v>
                </c:pt>
                <c:pt idx="1115">
                  <c:v>-0.83034300000000005</c:v>
                </c:pt>
                <c:pt idx="1116">
                  <c:v>-0.84776100000000021</c:v>
                </c:pt>
                <c:pt idx="1117">
                  <c:v>-0.84379000000000026</c:v>
                </c:pt>
                <c:pt idx="1118">
                  <c:v>-0.86015400000000053</c:v>
                </c:pt>
                <c:pt idx="1119">
                  <c:v>-0.86542300000000072</c:v>
                </c:pt>
                <c:pt idx="1120">
                  <c:v>-0.8726560000000001</c:v>
                </c:pt>
                <c:pt idx="1121">
                  <c:v>-0.85924800000000001</c:v>
                </c:pt>
                <c:pt idx="1122">
                  <c:v>-0.87011199999999977</c:v>
                </c:pt>
                <c:pt idx="1123">
                  <c:v>-0.89863800000000005</c:v>
                </c:pt>
                <c:pt idx="1124">
                  <c:v>-0.87452299999999994</c:v>
                </c:pt>
                <c:pt idx="1125">
                  <c:v>-0.91409000000000074</c:v>
                </c:pt>
                <c:pt idx="1126">
                  <c:v>-0.90280800000000028</c:v>
                </c:pt>
                <c:pt idx="1127">
                  <c:v>-0.90906999999999982</c:v>
                </c:pt>
                <c:pt idx="1128">
                  <c:v>-0.92410999999999976</c:v>
                </c:pt>
                <c:pt idx="1129">
                  <c:v>-0.92076099999999972</c:v>
                </c:pt>
                <c:pt idx="1130">
                  <c:v>-0.93215499999999984</c:v>
                </c:pt>
                <c:pt idx="1131">
                  <c:v>-0.93868799999999997</c:v>
                </c:pt>
                <c:pt idx="1132">
                  <c:v>-0.88543099999999964</c:v>
                </c:pt>
                <c:pt idx="1133">
                  <c:v>-0.95661400000000008</c:v>
                </c:pt>
                <c:pt idx="1134">
                  <c:v>-0.9534830000000003</c:v>
                </c:pt>
                <c:pt idx="1135">
                  <c:v>-0.96439000000000075</c:v>
                </c:pt>
                <c:pt idx="1136">
                  <c:v>-0.95104599999999984</c:v>
                </c:pt>
                <c:pt idx="1137">
                  <c:v>-0.98176299999999994</c:v>
                </c:pt>
                <c:pt idx="1138">
                  <c:v>-1.0005899999999994</c:v>
                </c:pt>
                <c:pt idx="1139">
                  <c:v>-0.97936099999999993</c:v>
                </c:pt>
                <c:pt idx="1140">
                  <c:v>-0.99318599999999968</c:v>
                </c:pt>
                <c:pt idx="1141">
                  <c:v>-1.0096240000000001</c:v>
                </c:pt>
                <c:pt idx="1142">
                  <c:v>-1.0239789999999998</c:v>
                </c:pt>
                <c:pt idx="1143">
                  <c:v>-1.0182330000000004</c:v>
                </c:pt>
                <c:pt idx="1144">
                  <c:v>-1.019476</c:v>
                </c:pt>
                <c:pt idx="1145">
                  <c:v>-1.0113410000000003</c:v>
                </c:pt>
                <c:pt idx="1146">
                  <c:v>-1.0280899999999997</c:v>
                </c:pt>
                <c:pt idx="1147">
                  <c:v>-1.0458390000000004</c:v>
                </c:pt>
                <c:pt idx="1148">
                  <c:v>-1.0601449999999999</c:v>
                </c:pt>
                <c:pt idx="1149">
                  <c:v>-1.0790730000000002</c:v>
                </c:pt>
                <c:pt idx="1150">
                  <c:v>-1.0808999999999997</c:v>
                </c:pt>
                <c:pt idx="1151">
                  <c:v>-1.0901670000000006</c:v>
                </c:pt>
                <c:pt idx="1152">
                  <c:v>-1.0888079999999998</c:v>
                </c:pt>
                <c:pt idx="1153">
                  <c:v>-1.073064</c:v>
                </c:pt>
                <c:pt idx="1154">
                  <c:v>-1.1030190000000002</c:v>
                </c:pt>
                <c:pt idx="1155">
                  <c:v>-1.1178729999999999</c:v>
                </c:pt>
                <c:pt idx="1156">
                  <c:v>-1.1086499999999999</c:v>
                </c:pt>
                <c:pt idx="1157">
                  <c:v>-1.074344</c:v>
                </c:pt>
                <c:pt idx="1158">
                  <c:v>-1.0965699999999998</c:v>
                </c:pt>
                <c:pt idx="1159">
                  <c:v>-1.0946699999999998</c:v>
                </c:pt>
                <c:pt idx="1160">
                  <c:v>-1.1139700000000001</c:v>
                </c:pt>
                <c:pt idx="1161">
                  <c:v>-1.1153290000000005</c:v>
                </c:pt>
                <c:pt idx="1162">
                  <c:v>-1.120012</c:v>
                </c:pt>
                <c:pt idx="1163">
                  <c:v>-1.1641840000000001</c:v>
                </c:pt>
                <c:pt idx="1164">
                  <c:v>-1.1608000000000001</c:v>
                </c:pt>
                <c:pt idx="1165">
                  <c:v>-1.1582219999999999</c:v>
                </c:pt>
                <c:pt idx="1166">
                  <c:v>-1.1631929999999997</c:v>
                </c:pt>
                <c:pt idx="1167">
                  <c:v>-1.1803750000000006</c:v>
                </c:pt>
                <c:pt idx="1168">
                  <c:v>-1.1845889999999994</c:v>
                </c:pt>
                <c:pt idx="1169">
                  <c:v>-1.1849489999999996</c:v>
                </c:pt>
                <c:pt idx="1170">
                  <c:v>-1.2055989999999999</c:v>
                </c:pt>
                <c:pt idx="1171">
                  <c:v>-1.2163889999999999</c:v>
                </c:pt>
                <c:pt idx="1172">
                  <c:v>-1.228011</c:v>
                </c:pt>
                <c:pt idx="1173">
                  <c:v>-1.2162770000000003</c:v>
                </c:pt>
                <c:pt idx="1174">
                  <c:v>-1.2210019999999999</c:v>
                </c:pt>
                <c:pt idx="1175">
                  <c:v>-1.2476970000000001</c:v>
                </c:pt>
                <c:pt idx="1176">
                  <c:v>-1.2555019999999995</c:v>
                </c:pt>
                <c:pt idx="1177">
                  <c:v>-1.2429760000000001</c:v>
                </c:pt>
                <c:pt idx="1178">
                  <c:v>-1.2446549999999998</c:v>
                </c:pt>
                <c:pt idx="1179">
                  <c:v>-1.2605890000000004</c:v>
                </c:pt>
                <c:pt idx="1180">
                  <c:v>-1.2662109999999998</c:v>
                </c:pt>
                <c:pt idx="1181">
                  <c:v>-1.2747360000000003</c:v>
                </c:pt>
                <c:pt idx="1182">
                  <c:v>-1.2627549999999998</c:v>
                </c:pt>
                <c:pt idx="1183">
                  <c:v>-1.2935930000000004</c:v>
                </c:pt>
                <c:pt idx="1184">
                  <c:v>-1.2864909999999998</c:v>
                </c:pt>
                <c:pt idx="1185">
                  <c:v>-1.2872319999999999</c:v>
                </c:pt>
                <c:pt idx="1186">
                  <c:v>-1.2999050000000003</c:v>
                </c:pt>
                <c:pt idx="1187">
                  <c:v>-1.2935129999999999</c:v>
                </c:pt>
                <c:pt idx="1188">
                  <c:v>-1.3170129999999998</c:v>
                </c:pt>
                <c:pt idx="1189">
                  <c:v>-1.3181029999999998</c:v>
                </c:pt>
                <c:pt idx="1190">
                  <c:v>-1.2812160000000001</c:v>
                </c:pt>
                <c:pt idx="1191">
                  <c:v>-1.3155910000000004</c:v>
                </c:pt>
                <c:pt idx="1192">
                  <c:v>-1.3322480000000003</c:v>
                </c:pt>
                <c:pt idx="1193">
                  <c:v>-1.3439000000000005</c:v>
                </c:pt>
                <c:pt idx="1194">
                  <c:v>-1.3533140000000001</c:v>
                </c:pt>
                <c:pt idx="1195">
                  <c:v>-1.351321</c:v>
                </c:pt>
                <c:pt idx="1196">
                  <c:v>-1.3659579999999996</c:v>
                </c:pt>
                <c:pt idx="1197">
                  <c:v>-1.352719</c:v>
                </c:pt>
                <c:pt idx="1198">
                  <c:v>-1.3709069999999999</c:v>
                </c:pt>
                <c:pt idx="1199">
                  <c:v>-1.3528309999999997</c:v>
                </c:pt>
                <c:pt idx="1200">
                  <c:v>-1.3796899999999996</c:v>
                </c:pt>
                <c:pt idx="1201">
                  <c:v>-1.380484</c:v>
                </c:pt>
                <c:pt idx="1202">
                  <c:v>-1.3879819999999996</c:v>
                </c:pt>
                <c:pt idx="1203">
                  <c:v>-1.403816</c:v>
                </c:pt>
                <c:pt idx="1204">
                  <c:v>-1.4128120000000002</c:v>
                </c:pt>
                <c:pt idx="1205">
                  <c:v>-1.4113039999999999</c:v>
                </c:pt>
                <c:pt idx="1206">
                  <c:v>-1.4284760000000003</c:v>
                </c:pt>
                <c:pt idx="1207">
                  <c:v>-1.4563199999999998</c:v>
                </c:pt>
                <c:pt idx="1208">
                  <c:v>-1.4482569999999999</c:v>
                </c:pt>
                <c:pt idx="1209">
                  <c:v>-1.4459740000000001</c:v>
                </c:pt>
                <c:pt idx="1210">
                  <c:v>-1.4634559999999999</c:v>
                </c:pt>
                <c:pt idx="1211">
                  <c:v>-1.4734919999999998</c:v>
                </c:pt>
                <c:pt idx="1212">
                  <c:v>-1.4898610000000003</c:v>
                </c:pt>
                <c:pt idx="1213">
                  <c:v>-1.488067</c:v>
                </c:pt>
                <c:pt idx="1214">
                  <c:v>-1.5076849999999999</c:v>
                </c:pt>
                <c:pt idx="1215">
                  <c:v>-1.505566</c:v>
                </c:pt>
                <c:pt idx="1216">
                  <c:v>-1.5042300000000002</c:v>
                </c:pt>
                <c:pt idx="1217">
                  <c:v>-1.520966</c:v>
                </c:pt>
                <c:pt idx="1218">
                  <c:v>-1.5215260000000002</c:v>
                </c:pt>
                <c:pt idx="1219">
                  <c:v>-1.5355649999999996</c:v>
                </c:pt>
                <c:pt idx="1220">
                  <c:v>-1.5425059999999999</c:v>
                </c:pt>
                <c:pt idx="1221">
                  <c:v>-1.551285</c:v>
                </c:pt>
                <c:pt idx="1222">
                  <c:v>-1.5558710000000002</c:v>
                </c:pt>
                <c:pt idx="1223">
                  <c:v>-1.557642</c:v>
                </c:pt>
                <c:pt idx="1224">
                  <c:v>-1.5566240000000002</c:v>
                </c:pt>
                <c:pt idx="1225">
                  <c:v>-1.5435850000000002</c:v>
                </c:pt>
                <c:pt idx="1226">
                  <c:v>-1.5614630000000003</c:v>
                </c:pt>
                <c:pt idx="1227">
                  <c:v>-1.5574239999999997</c:v>
                </c:pt>
                <c:pt idx="1228">
                  <c:v>-1.5483160000000002</c:v>
                </c:pt>
                <c:pt idx="1229">
                  <c:v>-1.5846569999999995</c:v>
                </c:pt>
                <c:pt idx="1230">
                  <c:v>-1.5905870000000002</c:v>
                </c:pt>
                <c:pt idx="1231">
                  <c:v>-1.5834009999999998</c:v>
                </c:pt>
                <c:pt idx="1232">
                  <c:v>-1.5770140000000001</c:v>
                </c:pt>
                <c:pt idx="1233">
                  <c:v>-1.6166430000000003</c:v>
                </c:pt>
                <c:pt idx="1234">
                  <c:v>-1.6275309999999998</c:v>
                </c:pt>
                <c:pt idx="1235">
                  <c:v>-1.6123790000000002</c:v>
                </c:pt>
                <c:pt idx="1236">
                  <c:v>-1.6361570000000003</c:v>
                </c:pt>
                <c:pt idx="1237">
                  <c:v>-1.6469650000000002</c:v>
                </c:pt>
                <c:pt idx="1238">
                  <c:v>-1.6412189999999995</c:v>
                </c:pt>
                <c:pt idx="1239">
                  <c:v>-1.6521290000000004</c:v>
                </c:pt>
                <c:pt idx="1240">
                  <c:v>-1.6681619999999997</c:v>
                </c:pt>
                <c:pt idx="1241">
                  <c:v>-1.6398870000000003</c:v>
                </c:pt>
                <c:pt idx="1242">
                  <c:v>-1.651205</c:v>
                </c:pt>
                <c:pt idx="1243">
                  <c:v>-1.6762730000000001</c:v>
                </c:pt>
                <c:pt idx="1244">
                  <c:v>-1.6927490000000001</c:v>
                </c:pt>
                <c:pt idx="1245">
                  <c:v>-1.6859570000000001</c:v>
                </c:pt>
                <c:pt idx="1246">
                  <c:v>-1.6958729999999997</c:v>
                </c:pt>
                <c:pt idx="1247">
                  <c:v>-1.7017249999999997</c:v>
                </c:pt>
                <c:pt idx="1248">
                  <c:v>-1.7082680000000003</c:v>
                </c:pt>
                <c:pt idx="1249">
                  <c:v>-1.7100610000000005</c:v>
                </c:pt>
                <c:pt idx="1250">
                  <c:v>-1.7242379999999997</c:v>
                </c:pt>
                <c:pt idx="1251">
                  <c:v>-1.7272349999999999</c:v>
                </c:pt>
                <c:pt idx="1252">
                  <c:v>-1.7469159999999997</c:v>
                </c:pt>
                <c:pt idx="1253">
                  <c:v>-1.763703</c:v>
                </c:pt>
                <c:pt idx="1254">
                  <c:v>-1.757009</c:v>
                </c:pt>
                <c:pt idx="1255">
                  <c:v>-1.7439919999999995</c:v>
                </c:pt>
                <c:pt idx="1256">
                  <c:v>-1.7327419999999996</c:v>
                </c:pt>
                <c:pt idx="1257">
                  <c:v>-1.7700790000000004</c:v>
                </c:pt>
                <c:pt idx="1258">
                  <c:v>-1.7716800000000004</c:v>
                </c:pt>
                <c:pt idx="1259">
                  <c:v>-1.784046</c:v>
                </c:pt>
                <c:pt idx="1260">
                  <c:v>-1.8064190000000004</c:v>
                </c:pt>
                <c:pt idx="1261">
                  <c:v>-1.8100260000000001</c:v>
                </c:pt>
                <c:pt idx="1262">
                  <c:v>-1.8100359999999998</c:v>
                </c:pt>
                <c:pt idx="1263">
                  <c:v>-1.7922570000000002</c:v>
                </c:pt>
                <c:pt idx="1264">
                  <c:v>-1.8357200000000002</c:v>
                </c:pt>
                <c:pt idx="1265">
                  <c:v>-1.8377759999999999</c:v>
                </c:pt>
                <c:pt idx="1266">
                  <c:v>-1.8183560000000001</c:v>
                </c:pt>
                <c:pt idx="1267">
                  <c:v>-1.8485600000000004</c:v>
                </c:pt>
                <c:pt idx="1268">
                  <c:v>-1.8594119999999998</c:v>
                </c:pt>
                <c:pt idx="1269">
                  <c:v>-1.833253</c:v>
                </c:pt>
                <c:pt idx="1270">
                  <c:v>-1.8671319999999998</c:v>
                </c:pt>
                <c:pt idx="1271">
                  <c:v>-1.8656820000000001</c:v>
                </c:pt>
                <c:pt idx="1272">
                  <c:v>-1.8817559999999998</c:v>
                </c:pt>
                <c:pt idx="1273">
                  <c:v>-1.8906930000000002</c:v>
                </c:pt>
                <c:pt idx="1274">
                  <c:v>-1.8931460000000002</c:v>
                </c:pt>
                <c:pt idx="1275">
                  <c:v>-1.8853770000000001</c:v>
                </c:pt>
                <c:pt idx="1276">
                  <c:v>-1.8323239999999994</c:v>
                </c:pt>
                <c:pt idx="1277">
                  <c:v>-1.9040249999999999</c:v>
                </c:pt>
                <c:pt idx="1278">
                  <c:v>-1.9164779999999997</c:v>
                </c:pt>
                <c:pt idx="1279">
                  <c:v>-1.9155170000000004</c:v>
                </c:pt>
                <c:pt idx="1280">
                  <c:v>-1.9326110000000005</c:v>
                </c:pt>
                <c:pt idx="1281">
                  <c:v>-1.9372050000000001</c:v>
                </c:pt>
                <c:pt idx="1282">
                  <c:v>-1.9631109999999996</c:v>
                </c:pt>
                <c:pt idx="1283">
                  <c:v>-1.9497090000000004</c:v>
                </c:pt>
                <c:pt idx="1284">
                  <c:v>-1.964575</c:v>
                </c:pt>
                <c:pt idx="1285">
                  <c:v>-1.9728600000000003</c:v>
                </c:pt>
                <c:pt idx="1286">
                  <c:v>-1.9886650000000006</c:v>
                </c:pt>
                <c:pt idx="1287">
                  <c:v>-1.9719059999999997</c:v>
                </c:pt>
                <c:pt idx="1288">
                  <c:v>-1.9769320000000001</c:v>
                </c:pt>
                <c:pt idx="1289">
                  <c:v>-1.984213</c:v>
                </c:pt>
                <c:pt idx="1290">
                  <c:v>-1.9939679999999997</c:v>
                </c:pt>
                <c:pt idx="1291">
                  <c:v>-1.989554</c:v>
                </c:pt>
                <c:pt idx="1292">
                  <c:v>-2.0252320000000004</c:v>
                </c:pt>
                <c:pt idx="1293">
                  <c:v>-2.0108010000000003</c:v>
                </c:pt>
                <c:pt idx="1294">
                  <c:v>-2.0327970000000004</c:v>
                </c:pt>
                <c:pt idx="1295">
                  <c:v>-2.0568129999999996</c:v>
                </c:pt>
                <c:pt idx="1296">
                  <c:v>-2.0422470000000001</c:v>
                </c:pt>
                <c:pt idx="1297">
                  <c:v>-2.0628819999999997</c:v>
                </c:pt>
                <c:pt idx="1298">
                  <c:v>-2.0652699999999995</c:v>
                </c:pt>
                <c:pt idx="1299">
                  <c:v>-2.0571250000000001</c:v>
                </c:pt>
                <c:pt idx="1300">
                  <c:v>-2.091294</c:v>
                </c:pt>
                <c:pt idx="1301">
                  <c:v>-2.0868899999999995</c:v>
                </c:pt>
                <c:pt idx="1302">
                  <c:v>-2.0943450000000001</c:v>
                </c:pt>
                <c:pt idx="1303">
                  <c:v>-2.0939889999999997</c:v>
                </c:pt>
                <c:pt idx="1304">
                  <c:v>-2.0959690000000002</c:v>
                </c:pt>
                <c:pt idx="1305">
                  <c:v>-2.1027870000000002</c:v>
                </c:pt>
                <c:pt idx="1306">
                  <c:v>-2.1176780000000002</c:v>
                </c:pt>
                <c:pt idx="1307">
                  <c:v>-2.1070559999999996</c:v>
                </c:pt>
                <c:pt idx="1308">
                  <c:v>-2.113464</c:v>
                </c:pt>
                <c:pt idx="1309">
                  <c:v>-2.1185070000000001</c:v>
                </c:pt>
                <c:pt idx="1310">
                  <c:v>-2.1337240000000004</c:v>
                </c:pt>
                <c:pt idx="1311">
                  <c:v>-2.1301080000000003</c:v>
                </c:pt>
                <c:pt idx="1312">
                  <c:v>-2.1549199999999997</c:v>
                </c:pt>
                <c:pt idx="1313">
                  <c:v>-2.1629520000000002</c:v>
                </c:pt>
                <c:pt idx="1314">
                  <c:v>-2.1772209999999999</c:v>
                </c:pt>
                <c:pt idx="1315">
                  <c:v>-2.1762680000000003</c:v>
                </c:pt>
                <c:pt idx="1316">
                  <c:v>-2.1726980000000005</c:v>
                </c:pt>
                <c:pt idx="1317">
                  <c:v>-2.1907040000000002</c:v>
                </c:pt>
                <c:pt idx="1318">
                  <c:v>-2.166474</c:v>
                </c:pt>
                <c:pt idx="1319">
                  <c:v>-2.1961510000000004</c:v>
                </c:pt>
                <c:pt idx="1320">
                  <c:v>-2.2151829999999997</c:v>
                </c:pt>
                <c:pt idx="1321">
                  <c:v>-2.2207720000000002</c:v>
                </c:pt>
                <c:pt idx="1322">
                  <c:v>-2.2098930000000001</c:v>
                </c:pt>
                <c:pt idx="1323">
                  <c:v>-2.2334329999999998</c:v>
                </c:pt>
                <c:pt idx="1324">
                  <c:v>-2.2389910000000004</c:v>
                </c:pt>
                <c:pt idx="1325">
                  <c:v>-2.2483560000000002</c:v>
                </c:pt>
                <c:pt idx="1326">
                  <c:v>-2.2309700000000001</c:v>
                </c:pt>
                <c:pt idx="1327">
                  <c:v>-2.2586809999999997</c:v>
                </c:pt>
                <c:pt idx="1328">
                  <c:v>-2.2299709999999999</c:v>
                </c:pt>
                <c:pt idx="1329">
                  <c:v>-2.2638330000000004</c:v>
                </c:pt>
                <c:pt idx="1330">
                  <c:v>-2.299474</c:v>
                </c:pt>
                <c:pt idx="1331">
                  <c:v>-2.2930479999999998</c:v>
                </c:pt>
                <c:pt idx="1332">
                  <c:v>-2.2936209999999999</c:v>
                </c:pt>
                <c:pt idx="1333">
                  <c:v>-2.2925449999999996</c:v>
                </c:pt>
                <c:pt idx="1334">
                  <c:v>-2.3116059999999994</c:v>
                </c:pt>
                <c:pt idx="1335">
                  <c:v>-2.3169979999999994</c:v>
                </c:pt>
                <c:pt idx="1336">
                  <c:v>-2.3188960000000001</c:v>
                </c:pt>
                <c:pt idx="1337">
                  <c:v>-2.3380879999999999</c:v>
                </c:pt>
                <c:pt idx="1338">
                  <c:v>-2.3372999999999999</c:v>
                </c:pt>
                <c:pt idx="1339">
                  <c:v>-2.3524090000000002</c:v>
                </c:pt>
                <c:pt idx="1340">
                  <c:v>-2.3462739999999997</c:v>
                </c:pt>
                <c:pt idx="1341">
                  <c:v>-2.3456139999999999</c:v>
                </c:pt>
                <c:pt idx="1342">
                  <c:v>-2.3737019999999998</c:v>
                </c:pt>
                <c:pt idx="1343">
                  <c:v>-2.3636679999999997</c:v>
                </c:pt>
                <c:pt idx="1344">
                  <c:v>-2.3799800000000007</c:v>
                </c:pt>
                <c:pt idx="1345">
                  <c:v>-2.387238</c:v>
                </c:pt>
                <c:pt idx="1346">
                  <c:v>-2.4068139999999998</c:v>
                </c:pt>
                <c:pt idx="1347">
                  <c:v>-2.3909309999999997</c:v>
                </c:pt>
                <c:pt idx="1348">
                  <c:v>-2.3909990000000003</c:v>
                </c:pt>
                <c:pt idx="1349">
                  <c:v>-2.432026</c:v>
                </c:pt>
                <c:pt idx="1350">
                  <c:v>-2.4358000000000004</c:v>
                </c:pt>
                <c:pt idx="1351">
                  <c:v>-2.4210859999999998</c:v>
                </c:pt>
                <c:pt idx="1352">
                  <c:v>-2.433138</c:v>
                </c:pt>
                <c:pt idx="1353">
                  <c:v>-2.4365370000000004</c:v>
                </c:pt>
                <c:pt idx="1354">
                  <c:v>-2.438625</c:v>
                </c:pt>
                <c:pt idx="1355">
                  <c:v>-2.4424890000000001</c:v>
                </c:pt>
                <c:pt idx="1356">
                  <c:v>-2.4723949999999997</c:v>
                </c:pt>
                <c:pt idx="1357">
                  <c:v>-2.4469180000000006</c:v>
                </c:pt>
                <c:pt idx="1358">
                  <c:v>-2.467047</c:v>
                </c:pt>
                <c:pt idx="1359">
                  <c:v>-2.4725219999999997</c:v>
                </c:pt>
                <c:pt idx="1360">
                  <c:v>-2.4931380000000005</c:v>
                </c:pt>
                <c:pt idx="1361">
                  <c:v>-2.4906539999999997</c:v>
                </c:pt>
                <c:pt idx="1362">
                  <c:v>-2.5068090000000005</c:v>
                </c:pt>
                <c:pt idx="1363">
                  <c:v>-2.4998649999999998</c:v>
                </c:pt>
                <c:pt idx="1364">
                  <c:v>-2.4877819999999997</c:v>
                </c:pt>
                <c:pt idx="1365">
                  <c:v>-2.5283090000000006</c:v>
                </c:pt>
                <c:pt idx="1366">
                  <c:v>-2.549763</c:v>
                </c:pt>
                <c:pt idx="1367">
                  <c:v>-2.5437369999999997</c:v>
                </c:pt>
                <c:pt idx="1368">
                  <c:v>-2.534351</c:v>
                </c:pt>
                <c:pt idx="1369">
                  <c:v>-2.5264350000000002</c:v>
                </c:pt>
                <c:pt idx="1370">
                  <c:v>-2.5508959999999998</c:v>
                </c:pt>
                <c:pt idx="1371">
                  <c:v>-2.511879</c:v>
                </c:pt>
                <c:pt idx="1372">
                  <c:v>-2.5457389999999998</c:v>
                </c:pt>
                <c:pt idx="1373">
                  <c:v>-2.5854820000000003</c:v>
                </c:pt>
                <c:pt idx="1374">
                  <c:v>-2.5973729999999997</c:v>
                </c:pt>
                <c:pt idx="1375">
                  <c:v>-2.59049</c:v>
                </c:pt>
                <c:pt idx="1376">
                  <c:v>-2.6120800000000002</c:v>
                </c:pt>
                <c:pt idx="1377">
                  <c:v>-2.620978</c:v>
                </c:pt>
                <c:pt idx="1378">
                  <c:v>-2.6322500000000004</c:v>
                </c:pt>
                <c:pt idx="1379">
                  <c:v>-2.6367819999999997</c:v>
                </c:pt>
                <c:pt idx="1380">
                  <c:v>-2.6384850000000002</c:v>
                </c:pt>
                <c:pt idx="1381">
                  <c:v>-2.6443830000000004</c:v>
                </c:pt>
                <c:pt idx="1382">
                  <c:v>-2.6269079999999998</c:v>
                </c:pt>
                <c:pt idx="1383">
                  <c:v>-2.6404660000000004</c:v>
                </c:pt>
                <c:pt idx="1384">
                  <c:v>-2.6745349999999997</c:v>
                </c:pt>
                <c:pt idx="1385">
                  <c:v>-2.6778789999999999</c:v>
                </c:pt>
                <c:pt idx="1386">
                  <c:v>-2.6607219999999998</c:v>
                </c:pt>
                <c:pt idx="1387">
                  <c:v>-2.6572740000000001</c:v>
                </c:pt>
                <c:pt idx="1388">
                  <c:v>-2.6947380000000001</c:v>
                </c:pt>
                <c:pt idx="1389">
                  <c:v>-2.6904220000000003</c:v>
                </c:pt>
                <c:pt idx="1390">
                  <c:v>-2.6996129999999998</c:v>
                </c:pt>
                <c:pt idx="1391">
                  <c:v>-2.7031420000000002</c:v>
                </c:pt>
                <c:pt idx="1392">
                  <c:v>-2.7046949999999996</c:v>
                </c:pt>
                <c:pt idx="1393">
                  <c:v>-2.7100799999999996</c:v>
                </c:pt>
                <c:pt idx="1394">
                  <c:v>-2.7070440000000002</c:v>
                </c:pt>
                <c:pt idx="1395">
                  <c:v>-2.7360849999999997</c:v>
                </c:pt>
                <c:pt idx="1396">
                  <c:v>-2.7348450000000004</c:v>
                </c:pt>
                <c:pt idx="1397">
                  <c:v>-2.7482470000000006</c:v>
                </c:pt>
                <c:pt idx="1398">
                  <c:v>-2.740761</c:v>
                </c:pt>
                <c:pt idx="1399">
                  <c:v>-2.7619230000000003</c:v>
                </c:pt>
                <c:pt idx="1400">
                  <c:v>-2.777196</c:v>
                </c:pt>
                <c:pt idx="1401">
                  <c:v>-2.7581040000000003</c:v>
                </c:pt>
                <c:pt idx="1402">
                  <c:v>-2.7883609999999996</c:v>
                </c:pt>
                <c:pt idx="1403">
                  <c:v>-2.8063959999999999</c:v>
                </c:pt>
                <c:pt idx="1404">
                  <c:v>-2.8168370000000005</c:v>
                </c:pt>
                <c:pt idx="1405">
                  <c:v>-2.8032779999999997</c:v>
                </c:pt>
                <c:pt idx="1406">
                  <c:v>-2.8280910000000001</c:v>
                </c:pt>
                <c:pt idx="1407">
                  <c:v>-2.8378439999999996</c:v>
                </c:pt>
                <c:pt idx="1408">
                  <c:v>-2.8368280000000001</c:v>
                </c:pt>
                <c:pt idx="1409">
                  <c:v>-2.8395820000000005</c:v>
                </c:pt>
                <c:pt idx="1410">
                  <c:v>-2.8412679999999999</c:v>
                </c:pt>
                <c:pt idx="1411">
                  <c:v>-2.8445640000000005</c:v>
                </c:pt>
                <c:pt idx="1412">
                  <c:v>-2.8657750000000002</c:v>
                </c:pt>
                <c:pt idx="1413">
                  <c:v>-2.8748179999999994</c:v>
                </c:pt>
                <c:pt idx="1414">
                  <c:v>-2.8831790000000002</c:v>
                </c:pt>
                <c:pt idx="1415">
                  <c:v>-2.8828480000000001</c:v>
                </c:pt>
                <c:pt idx="1416">
                  <c:v>-2.889284</c:v>
                </c:pt>
                <c:pt idx="1417">
                  <c:v>-2.9141970000000001</c:v>
                </c:pt>
                <c:pt idx="1418">
                  <c:v>-2.9049070000000001</c:v>
                </c:pt>
                <c:pt idx="1419">
                  <c:v>-2.9135329999999997</c:v>
                </c:pt>
                <c:pt idx="1420">
                  <c:v>-2.9194719999999998</c:v>
                </c:pt>
                <c:pt idx="1421">
                  <c:v>-2.9281499999999996</c:v>
                </c:pt>
                <c:pt idx="1422">
                  <c:v>-2.9403359999999994</c:v>
                </c:pt>
                <c:pt idx="1423">
                  <c:v>-2.9419420000000001</c:v>
                </c:pt>
                <c:pt idx="1424">
                  <c:v>-2.9463069999999996</c:v>
                </c:pt>
                <c:pt idx="1425">
                  <c:v>-2.9485140000000003</c:v>
                </c:pt>
                <c:pt idx="1426">
                  <c:v>-2.9491390000000002</c:v>
                </c:pt>
                <c:pt idx="1427">
                  <c:v>-2.9716009999999997</c:v>
                </c:pt>
                <c:pt idx="1428">
                  <c:v>-2.9570030000000003</c:v>
                </c:pt>
                <c:pt idx="1429">
                  <c:v>-2.9785059999999999</c:v>
                </c:pt>
                <c:pt idx="1430">
                  <c:v>-2.9578579999999999</c:v>
                </c:pt>
                <c:pt idx="1431">
                  <c:v>-2.996972</c:v>
                </c:pt>
                <c:pt idx="1432">
                  <c:v>-2.9765999999999999</c:v>
                </c:pt>
                <c:pt idx="1433">
                  <c:v>-3.0089919999999997</c:v>
                </c:pt>
                <c:pt idx="1434">
                  <c:v>-3.0078240000000003</c:v>
                </c:pt>
                <c:pt idx="1435">
                  <c:v>-3.01091</c:v>
                </c:pt>
                <c:pt idx="1436">
                  <c:v>-3.0382129999999998</c:v>
                </c:pt>
                <c:pt idx="1437">
                  <c:v>-3.0081980000000006</c:v>
                </c:pt>
                <c:pt idx="1438">
                  <c:v>-3.0216160000000003</c:v>
                </c:pt>
                <c:pt idx="1439">
                  <c:v>-3.0468290000000002</c:v>
                </c:pt>
                <c:pt idx="1440">
                  <c:v>-3.0604779999999998</c:v>
                </c:pt>
                <c:pt idx="1441">
                  <c:v>-3.0859049999999999</c:v>
                </c:pt>
                <c:pt idx="1442">
                  <c:v>-3.0691989999999998</c:v>
                </c:pt>
                <c:pt idx="1443">
                  <c:v>-3.0788540000000002</c:v>
                </c:pt>
                <c:pt idx="1444">
                  <c:v>-3.1042149999999999</c:v>
                </c:pt>
                <c:pt idx="1445">
                  <c:v>-3.0831269999999997</c:v>
                </c:pt>
                <c:pt idx="1446">
                  <c:v>-3.1091739999999999</c:v>
                </c:pt>
                <c:pt idx="1447">
                  <c:v>-3.1166479999999996</c:v>
                </c:pt>
                <c:pt idx="1448">
                  <c:v>-3.0985640000000001</c:v>
                </c:pt>
                <c:pt idx="1449">
                  <c:v>-3.0925329999999995</c:v>
                </c:pt>
                <c:pt idx="1450">
                  <c:v>-3.1352830000000003</c:v>
                </c:pt>
                <c:pt idx="1451">
                  <c:v>-3.130128</c:v>
                </c:pt>
                <c:pt idx="1452">
                  <c:v>-3.1226700000000003</c:v>
                </c:pt>
                <c:pt idx="1453">
                  <c:v>-3.1533119999999997</c:v>
                </c:pt>
                <c:pt idx="1454">
                  <c:v>-3.1242730000000001</c:v>
                </c:pt>
                <c:pt idx="1455">
                  <c:v>-3.1633079999999998</c:v>
                </c:pt>
                <c:pt idx="1456">
                  <c:v>-3.1729460000000005</c:v>
                </c:pt>
                <c:pt idx="1457">
                  <c:v>-3.1948130000000003</c:v>
                </c:pt>
                <c:pt idx="1458">
                  <c:v>-3.1783099999999997</c:v>
                </c:pt>
                <c:pt idx="1459">
                  <c:v>-3.1776020000000003</c:v>
                </c:pt>
                <c:pt idx="1460">
                  <c:v>-3.199735</c:v>
                </c:pt>
                <c:pt idx="1461">
                  <c:v>-3.2038359999999999</c:v>
                </c:pt>
                <c:pt idx="1462">
                  <c:v>-3.1930660000000004</c:v>
                </c:pt>
                <c:pt idx="1463">
                  <c:v>-3.205708</c:v>
                </c:pt>
                <c:pt idx="1464">
                  <c:v>-3.2285209999999998</c:v>
                </c:pt>
                <c:pt idx="1465">
                  <c:v>-3.2283130000000004</c:v>
                </c:pt>
                <c:pt idx="1466">
                  <c:v>-3.2533720000000002</c:v>
                </c:pt>
                <c:pt idx="1467">
                  <c:v>-3.2651090000000003</c:v>
                </c:pt>
                <c:pt idx="1468">
                  <c:v>-3.2367299999999997</c:v>
                </c:pt>
                <c:pt idx="1469">
                  <c:v>-3.2593579999999998</c:v>
                </c:pt>
                <c:pt idx="1470">
                  <c:v>-3.266829</c:v>
                </c:pt>
                <c:pt idx="1471">
                  <c:v>-3.2716579999999995</c:v>
                </c:pt>
                <c:pt idx="1472">
                  <c:v>-3.2486519999999999</c:v>
                </c:pt>
                <c:pt idx="1473">
                  <c:v>-3.2794080000000001</c:v>
                </c:pt>
                <c:pt idx="1474">
                  <c:v>-3.2970030000000001</c:v>
                </c:pt>
                <c:pt idx="1475">
                  <c:v>-3.3072270000000001</c:v>
                </c:pt>
                <c:pt idx="1476">
                  <c:v>-3.3329770000000001</c:v>
                </c:pt>
                <c:pt idx="1477">
                  <c:v>-3.3303799999999999</c:v>
                </c:pt>
                <c:pt idx="1478">
                  <c:v>-3.288459</c:v>
                </c:pt>
                <c:pt idx="1479">
                  <c:v>-3.3481449999999997</c:v>
                </c:pt>
                <c:pt idx="1480">
                  <c:v>-3.3245240000000003</c:v>
                </c:pt>
                <c:pt idx="1481">
                  <c:v>-3.3343389999999999</c:v>
                </c:pt>
                <c:pt idx="1482">
                  <c:v>-3.3375589999999997</c:v>
                </c:pt>
                <c:pt idx="1483">
                  <c:v>-3.3975469999999999</c:v>
                </c:pt>
              </c:numCache>
            </c:numRef>
          </c:yVal>
        </c:ser>
        <c:ser>
          <c:idx val="2"/>
          <c:order val="2"/>
          <c:tx>
            <c:v>DC ref. - Z(402)</c:v>
          </c:tx>
          <c:spPr>
            <a:ln w="28575">
              <a:noFill/>
            </a:ln>
          </c:spPr>
          <c:xVal>
            <c:numRef>
              <c:f>'Side 2 DC'!$G$31:$G$1568</c:f>
              <c:numCache>
                <c:formatCode>General</c:formatCode>
                <c:ptCount val="1538"/>
                <c:pt idx="0">
                  <c:v>366.48099999999999</c:v>
                </c:pt>
                <c:pt idx="1">
                  <c:v>367.28300000000002</c:v>
                </c:pt>
                <c:pt idx="2">
                  <c:v>368.06</c:v>
                </c:pt>
                <c:pt idx="3">
                  <c:v>368.85700000000003</c:v>
                </c:pt>
                <c:pt idx="4">
                  <c:v>369.65300000000002</c:v>
                </c:pt>
                <c:pt idx="5">
                  <c:v>370.43599999999998</c:v>
                </c:pt>
                <c:pt idx="6">
                  <c:v>371.255</c:v>
                </c:pt>
                <c:pt idx="7">
                  <c:v>372.02100000000002</c:v>
                </c:pt>
                <c:pt idx="8">
                  <c:v>372.84300000000002</c:v>
                </c:pt>
                <c:pt idx="9">
                  <c:v>373.62900000000002</c:v>
                </c:pt>
                <c:pt idx="10">
                  <c:v>374.42200000000003</c:v>
                </c:pt>
                <c:pt idx="11">
                  <c:v>375.22199999999998</c:v>
                </c:pt>
                <c:pt idx="12">
                  <c:v>376.00900000000001</c:v>
                </c:pt>
                <c:pt idx="13">
                  <c:v>376.78500000000003</c:v>
                </c:pt>
                <c:pt idx="14">
                  <c:v>377.59100000000001</c:v>
                </c:pt>
                <c:pt idx="15">
                  <c:v>378.36900000000003</c:v>
                </c:pt>
                <c:pt idx="16">
                  <c:v>379.15199999999999</c:v>
                </c:pt>
                <c:pt idx="17">
                  <c:v>379.94600000000003</c:v>
                </c:pt>
                <c:pt idx="18">
                  <c:v>380.74200000000002</c:v>
                </c:pt>
                <c:pt idx="19">
                  <c:v>381.54199999999997</c:v>
                </c:pt>
                <c:pt idx="20">
                  <c:v>382.33699999999999</c:v>
                </c:pt>
                <c:pt idx="21">
                  <c:v>383.13099999999997</c:v>
                </c:pt>
                <c:pt idx="22">
                  <c:v>383.92700000000002</c:v>
                </c:pt>
                <c:pt idx="23">
                  <c:v>384.70800000000003</c:v>
                </c:pt>
                <c:pt idx="24">
                  <c:v>385.49599999999998</c:v>
                </c:pt>
                <c:pt idx="25">
                  <c:v>386.298</c:v>
                </c:pt>
                <c:pt idx="26">
                  <c:v>387.09899999999999</c:v>
                </c:pt>
                <c:pt idx="27">
                  <c:v>387.89</c:v>
                </c:pt>
                <c:pt idx="28">
                  <c:v>388.69200000000001</c:v>
                </c:pt>
                <c:pt idx="29">
                  <c:v>389.47699999999998</c:v>
                </c:pt>
                <c:pt idx="30">
                  <c:v>390.298</c:v>
                </c:pt>
                <c:pt idx="31">
                  <c:v>391.07799999999997</c:v>
                </c:pt>
                <c:pt idx="32">
                  <c:v>391.87200000000001</c:v>
                </c:pt>
                <c:pt idx="33">
                  <c:v>392.66800000000001</c:v>
                </c:pt>
                <c:pt idx="34">
                  <c:v>393.44600000000003</c:v>
                </c:pt>
                <c:pt idx="35">
                  <c:v>394.26100000000002</c:v>
                </c:pt>
                <c:pt idx="36">
                  <c:v>395.04899999999998</c:v>
                </c:pt>
                <c:pt idx="37">
                  <c:v>395.83199999999999</c:v>
                </c:pt>
                <c:pt idx="38">
                  <c:v>396.64100000000002</c:v>
                </c:pt>
                <c:pt idx="39">
                  <c:v>397.43200000000002</c:v>
                </c:pt>
                <c:pt idx="40">
                  <c:v>398.24299999999999</c:v>
                </c:pt>
                <c:pt idx="41">
                  <c:v>399.02300000000002</c:v>
                </c:pt>
                <c:pt idx="42">
                  <c:v>399.83100000000002</c:v>
                </c:pt>
                <c:pt idx="43">
                  <c:v>400.61399999999998</c:v>
                </c:pt>
                <c:pt idx="44">
                  <c:v>401.404</c:v>
                </c:pt>
                <c:pt idx="45">
                  <c:v>402.20699999999999</c:v>
                </c:pt>
                <c:pt idx="46">
                  <c:v>402.99799999999999</c:v>
                </c:pt>
                <c:pt idx="47">
                  <c:v>403.767</c:v>
                </c:pt>
                <c:pt idx="48">
                  <c:v>404.572</c:v>
                </c:pt>
                <c:pt idx="49">
                  <c:v>405.36399999999998</c:v>
                </c:pt>
                <c:pt idx="50">
                  <c:v>406.14100000000002</c:v>
                </c:pt>
                <c:pt idx="51">
                  <c:v>406.947</c:v>
                </c:pt>
                <c:pt idx="52">
                  <c:v>407.75400000000002</c:v>
                </c:pt>
                <c:pt idx="53">
                  <c:v>408.524</c:v>
                </c:pt>
                <c:pt idx="54">
                  <c:v>409.327</c:v>
                </c:pt>
                <c:pt idx="55">
                  <c:v>410.11900000000003</c:v>
                </c:pt>
                <c:pt idx="56">
                  <c:v>410.90300000000002</c:v>
                </c:pt>
                <c:pt idx="57">
                  <c:v>411.69400000000002</c:v>
                </c:pt>
                <c:pt idx="58">
                  <c:v>412.47699999999998</c:v>
                </c:pt>
                <c:pt idx="59">
                  <c:v>413.25700000000001</c:v>
                </c:pt>
                <c:pt idx="60">
                  <c:v>414.072</c:v>
                </c:pt>
                <c:pt idx="61">
                  <c:v>414.85300000000001</c:v>
                </c:pt>
                <c:pt idx="62">
                  <c:v>415.66399999999999</c:v>
                </c:pt>
                <c:pt idx="63">
                  <c:v>416.45400000000001</c:v>
                </c:pt>
                <c:pt idx="64">
                  <c:v>417.25</c:v>
                </c:pt>
                <c:pt idx="65">
                  <c:v>418.03899999999999</c:v>
                </c:pt>
                <c:pt idx="66">
                  <c:v>418.815</c:v>
                </c:pt>
                <c:pt idx="67">
                  <c:v>419.60899999999998</c:v>
                </c:pt>
                <c:pt idx="68">
                  <c:v>420.399</c:v>
                </c:pt>
                <c:pt idx="69">
                  <c:v>421.19400000000002</c:v>
                </c:pt>
                <c:pt idx="70">
                  <c:v>421.99299999999999</c:v>
                </c:pt>
                <c:pt idx="71">
                  <c:v>422.77100000000002</c:v>
                </c:pt>
                <c:pt idx="72">
                  <c:v>423.572</c:v>
                </c:pt>
                <c:pt idx="73">
                  <c:v>424.37</c:v>
                </c:pt>
                <c:pt idx="74">
                  <c:v>425.161</c:v>
                </c:pt>
                <c:pt idx="75">
                  <c:v>425.93799999999999</c:v>
                </c:pt>
                <c:pt idx="76">
                  <c:v>426.74799999999999</c:v>
                </c:pt>
                <c:pt idx="77">
                  <c:v>427.52</c:v>
                </c:pt>
                <c:pt idx="78">
                  <c:v>428.34199999999998</c:v>
                </c:pt>
                <c:pt idx="79">
                  <c:v>429.13799999999998</c:v>
                </c:pt>
                <c:pt idx="80">
                  <c:v>429.91800000000001</c:v>
                </c:pt>
                <c:pt idx="81">
                  <c:v>430.70100000000002</c:v>
                </c:pt>
                <c:pt idx="82">
                  <c:v>431.50700000000001</c:v>
                </c:pt>
                <c:pt idx="83">
                  <c:v>432.30399999999997</c:v>
                </c:pt>
                <c:pt idx="84">
                  <c:v>433.08600000000001</c:v>
                </c:pt>
                <c:pt idx="85">
                  <c:v>433.87700000000001</c:v>
                </c:pt>
                <c:pt idx="86">
                  <c:v>434.67500000000001</c:v>
                </c:pt>
                <c:pt idx="87">
                  <c:v>435.46100000000001</c:v>
                </c:pt>
                <c:pt idx="88">
                  <c:v>436.25700000000001</c:v>
                </c:pt>
                <c:pt idx="89">
                  <c:v>437.03899999999999</c:v>
                </c:pt>
                <c:pt idx="90">
                  <c:v>437.82799999999997</c:v>
                </c:pt>
                <c:pt idx="91">
                  <c:v>438.61</c:v>
                </c:pt>
                <c:pt idx="92">
                  <c:v>439.41800000000001</c:v>
                </c:pt>
                <c:pt idx="93">
                  <c:v>440.18700000000001</c:v>
                </c:pt>
                <c:pt idx="94">
                  <c:v>441.00099999999998</c:v>
                </c:pt>
                <c:pt idx="95">
                  <c:v>441.79199999999997</c:v>
                </c:pt>
                <c:pt idx="96">
                  <c:v>442.596</c:v>
                </c:pt>
                <c:pt idx="97">
                  <c:v>443.38799999999998</c:v>
                </c:pt>
                <c:pt idx="98">
                  <c:v>444.16300000000001</c:v>
                </c:pt>
                <c:pt idx="99">
                  <c:v>444.95699999999999</c:v>
                </c:pt>
                <c:pt idx="100">
                  <c:v>445.75</c:v>
                </c:pt>
                <c:pt idx="101">
                  <c:v>446.52600000000001</c:v>
                </c:pt>
                <c:pt idx="102">
                  <c:v>447.33199999999999</c:v>
                </c:pt>
                <c:pt idx="103">
                  <c:v>448.12299999999999</c:v>
                </c:pt>
                <c:pt idx="104">
                  <c:v>448.91800000000001</c:v>
                </c:pt>
                <c:pt idx="105">
                  <c:v>449.70400000000001</c:v>
                </c:pt>
                <c:pt idx="106">
                  <c:v>450.51</c:v>
                </c:pt>
                <c:pt idx="107">
                  <c:v>451.274</c:v>
                </c:pt>
                <c:pt idx="108">
                  <c:v>452.072</c:v>
                </c:pt>
                <c:pt idx="109">
                  <c:v>452.86099999999999</c:v>
                </c:pt>
                <c:pt idx="110">
                  <c:v>453.65300000000002</c:v>
                </c:pt>
                <c:pt idx="111">
                  <c:v>454.452</c:v>
                </c:pt>
                <c:pt idx="112">
                  <c:v>455.245</c:v>
                </c:pt>
                <c:pt idx="113">
                  <c:v>456.04500000000002</c:v>
                </c:pt>
                <c:pt idx="114">
                  <c:v>456.82799999999997</c:v>
                </c:pt>
                <c:pt idx="115">
                  <c:v>457.61</c:v>
                </c:pt>
                <c:pt idx="116">
                  <c:v>458.42099999999999</c:v>
                </c:pt>
                <c:pt idx="117">
                  <c:v>459.21199999999999</c:v>
                </c:pt>
                <c:pt idx="118">
                  <c:v>459.99599999999998</c:v>
                </c:pt>
                <c:pt idx="119">
                  <c:v>460.8</c:v>
                </c:pt>
                <c:pt idx="120">
                  <c:v>461.58199999999999</c:v>
                </c:pt>
                <c:pt idx="121">
                  <c:v>462.38600000000002</c:v>
                </c:pt>
                <c:pt idx="122">
                  <c:v>463.16800000000001</c:v>
                </c:pt>
                <c:pt idx="123">
                  <c:v>463.94400000000002</c:v>
                </c:pt>
                <c:pt idx="124">
                  <c:v>464.74299999999999</c:v>
                </c:pt>
                <c:pt idx="125">
                  <c:v>465.53699999999998</c:v>
                </c:pt>
                <c:pt idx="126">
                  <c:v>466.346</c:v>
                </c:pt>
                <c:pt idx="127">
                  <c:v>467.14</c:v>
                </c:pt>
                <c:pt idx="128">
                  <c:v>467.93299999999999</c:v>
                </c:pt>
                <c:pt idx="129">
                  <c:v>468.726</c:v>
                </c:pt>
                <c:pt idx="130">
                  <c:v>469.53100000000001</c:v>
                </c:pt>
                <c:pt idx="131">
                  <c:v>470.322</c:v>
                </c:pt>
                <c:pt idx="132">
                  <c:v>471.09300000000002</c:v>
                </c:pt>
                <c:pt idx="133">
                  <c:v>471.89100000000002</c:v>
                </c:pt>
                <c:pt idx="134">
                  <c:v>472.68200000000002</c:v>
                </c:pt>
                <c:pt idx="135">
                  <c:v>473.47699999999998</c:v>
                </c:pt>
                <c:pt idx="136">
                  <c:v>474.27</c:v>
                </c:pt>
                <c:pt idx="137">
                  <c:v>475.06799999999998</c:v>
                </c:pt>
                <c:pt idx="138">
                  <c:v>475.85500000000002</c:v>
                </c:pt>
                <c:pt idx="139">
                  <c:v>476.642</c:v>
                </c:pt>
                <c:pt idx="140">
                  <c:v>477.44799999999998</c:v>
                </c:pt>
                <c:pt idx="141">
                  <c:v>478.21199999999999</c:v>
                </c:pt>
                <c:pt idx="142">
                  <c:v>479</c:v>
                </c:pt>
                <c:pt idx="143">
                  <c:v>479.81700000000001</c:v>
                </c:pt>
                <c:pt idx="144">
                  <c:v>480.596</c:v>
                </c:pt>
                <c:pt idx="145">
                  <c:v>481.39800000000002</c:v>
                </c:pt>
                <c:pt idx="146">
                  <c:v>482.178</c:v>
                </c:pt>
                <c:pt idx="147">
                  <c:v>482.976</c:v>
                </c:pt>
                <c:pt idx="148">
                  <c:v>483.77</c:v>
                </c:pt>
                <c:pt idx="149">
                  <c:v>484.55</c:v>
                </c:pt>
                <c:pt idx="150">
                  <c:v>485.34699999999998</c:v>
                </c:pt>
                <c:pt idx="151">
                  <c:v>486.14</c:v>
                </c:pt>
                <c:pt idx="152">
                  <c:v>486.916</c:v>
                </c:pt>
                <c:pt idx="153">
                  <c:v>487.72399999999999</c:v>
                </c:pt>
                <c:pt idx="154">
                  <c:v>488.50099999999998</c:v>
                </c:pt>
                <c:pt idx="155">
                  <c:v>489.28500000000003</c:v>
                </c:pt>
                <c:pt idx="156">
                  <c:v>490.08</c:v>
                </c:pt>
                <c:pt idx="157">
                  <c:v>490.863</c:v>
                </c:pt>
                <c:pt idx="158">
                  <c:v>491.65199999999999</c:v>
                </c:pt>
                <c:pt idx="159">
                  <c:v>492.46600000000001</c:v>
                </c:pt>
                <c:pt idx="160">
                  <c:v>493.25900000000001</c:v>
                </c:pt>
                <c:pt idx="161">
                  <c:v>494.04599999999999</c:v>
                </c:pt>
                <c:pt idx="162">
                  <c:v>494.82600000000002</c:v>
                </c:pt>
                <c:pt idx="163">
                  <c:v>495.62700000000001</c:v>
                </c:pt>
                <c:pt idx="164">
                  <c:v>496.416</c:v>
                </c:pt>
                <c:pt idx="165">
                  <c:v>497.21199999999999</c:v>
                </c:pt>
                <c:pt idx="166">
                  <c:v>497.988</c:v>
                </c:pt>
                <c:pt idx="167">
                  <c:v>498.80099999999999</c:v>
                </c:pt>
                <c:pt idx="168">
                  <c:v>499.58699999999999</c:v>
                </c:pt>
                <c:pt idx="169">
                  <c:v>500.392</c:v>
                </c:pt>
                <c:pt idx="170">
                  <c:v>501.20499999999998</c:v>
                </c:pt>
                <c:pt idx="171">
                  <c:v>501.97500000000002</c:v>
                </c:pt>
                <c:pt idx="172">
                  <c:v>502.76499999999999</c:v>
                </c:pt>
                <c:pt idx="173">
                  <c:v>503.57</c:v>
                </c:pt>
                <c:pt idx="174">
                  <c:v>504.35300000000001</c:v>
                </c:pt>
                <c:pt idx="175">
                  <c:v>505.14100000000002</c:v>
                </c:pt>
                <c:pt idx="176">
                  <c:v>505.93400000000003</c:v>
                </c:pt>
                <c:pt idx="177">
                  <c:v>506.72899999999998</c:v>
                </c:pt>
                <c:pt idx="178">
                  <c:v>507.52499999999998</c:v>
                </c:pt>
                <c:pt idx="179">
                  <c:v>508.31700000000001</c:v>
                </c:pt>
                <c:pt idx="180">
                  <c:v>509.10700000000003</c:v>
                </c:pt>
                <c:pt idx="181">
                  <c:v>509.89400000000001</c:v>
                </c:pt>
                <c:pt idx="182">
                  <c:v>510.68200000000002</c:v>
                </c:pt>
                <c:pt idx="183">
                  <c:v>511.47699999999998</c:v>
                </c:pt>
                <c:pt idx="184">
                  <c:v>512.25800000000004</c:v>
                </c:pt>
                <c:pt idx="185">
                  <c:v>513.05999999999995</c:v>
                </c:pt>
                <c:pt idx="186">
                  <c:v>513.85500000000002</c:v>
                </c:pt>
                <c:pt idx="187">
                  <c:v>514.64499999999998</c:v>
                </c:pt>
                <c:pt idx="188">
                  <c:v>515.44899999999996</c:v>
                </c:pt>
                <c:pt idx="189">
                  <c:v>516.23099999999999</c:v>
                </c:pt>
                <c:pt idx="190">
                  <c:v>517.01300000000003</c:v>
                </c:pt>
                <c:pt idx="191">
                  <c:v>517.81899999999996</c:v>
                </c:pt>
                <c:pt idx="192">
                  <c:v>518.61300000000006</c:v>
                </c:pt>
                <c:pt idx="193">
                  <c:v>519.399</c:v>
                </c:pt>
                <c:pt idx="194">
                  <c:v>520.20699999999999</c:v>
                </c:pt>
                <c:pt idx="195">
                  <c:v>520.97199999999998</c:v>
                </c:pt>
                <c:pt idx="196">
                  <c:v>521.76</c:v>
                </c:pt>
                <c:pt idx="197">
                  <c:v>522.56100000000004</c:v>
                </c:pt>
                <c:pt idx="198">
                  <c:v>523.32799999999997</c:v>
                </c:pt>
                <c:pt idx="199">
                  <c:v>524.11</c:v>
                </c:pt>
                <c:pt idx="200">
                  <c:v>524.91499999999996</c:v>
                </c:pt>
                <c:pt idx="201">
                  <c:v>525.70799999999997</c:v>
                </c:pt>
                <c:pt idx="202">
                  <c:v>526.51199999999994</c:v>
                </c:pt>
                <c:pt idx="203">
                  <c:v>527.29600000000005</c:v>
                </c:pt>
                <c:pt idx="204">
                  <c:v>528.10199999999998</c:v>
                </c:pt>
                <c:pt idx="205">
                  <c:v>528.88400000000001</c:v>
                </c:pt>
                <c:pt idx="206">
                  <c:v>529.65499999999997</c:v>
                </c:pt>
                <c:pt idx="207">
                  <c:v>530.47699999999998</c:v>
                </c:pt>
                <c:pt idx="208">
                  <c:v>531.26900000000001</c:v>
                </c:pt>
                <c:pt idx="209">
                  <c:v>532.04600000000005</c:v>
                </c:pt>
                <c:pt idx="210">
                  <c:v>532.86400000000003</c:v>
                </c:pt>
                <c:pt idx="211">
                  <c:v>533.64800000000002</c:v>
                </c:pt>
                <c:pt idx="212">
                  <c:v>534.45000000000005</c:v>
                </c:pt>
                <c:pt idx="213">
                  <c:v>535.245</c:v>
                </c:pt>
                <c:pt idx="214">
                  <c:v>536.03800000000001</c:v>
                </c:pt>
                <c:pt idx="215">
                  <c:v>536.81899999999996</c:v>
                </c:pt>
                <c:pt idx="216">
                  <c:v>537.61699999999996</c:v>
                </c:pt>
                <c:pt idx="217">
                  <c:v>538.41999999999996</c:v>
                </c:pt>
                <c:pt idx="218">
                  <c:v>539.21799999999996</c:v>
                </c:pt>
                <c:pt idx="219">
                  <c:v>539.99800000000005</c:v>
                </c:pt>
                <c:pt idx="220">
                  <c:v>540.80700000000002</c:v>
                </c:pt>
                <c:pt idx="221">
                  <c:v>541.6</c:v>
                </c:pt>
                <c:pt idx="222">
                  <c:v>542.404</c:v>
                </c:pt>
                <c:pt idx="223">
                  <c:v>543.20000000000005</c:v>
                </c:pt>
                <c:pt idx="224">
                  <c:v>543.99599999999998</c:v>
                </c:pt>
                <c:pt idx="225">
                  <c:v>544.77499999999998</c:v>
                </c:pt>
                <c:pt idx="226">
                  <c:v>545.59</c:v>
                </c:pt>
                <c:pt idx="227">
                  <c:v>546.37300000000005</c:v>
                </c:pt>
                <c:pt idx="228">
                  <c:v>547.16800000000001</c:v>
                </c:pt>
                <c:pt idx="229">
                  <c:v>547.94399999999996</c:v>
                </c:pt>
                <c:pt idx="230">
                  <c:v>548.73599999999999</c:v>
                </c:pt>
                <c:pt idx="231">
                  <c:v>549.52300000000002</c:v>
                </c:pt>
                <c:pt idx="232">
                  <c:v>550.31500000000005</c:v>
                </c:pt>
                <c:pt idx="233">
                  <c:v>551.08900000000006</c:v>
                </c:pt>
                <c:pt idx="234">
                  <c:v>551.91200000000003</c:v>
                </c:pt>
                <c:pt idx="235">
                  <c:v>552.69399999999996</c:v>
                </c:pt>
                <c:pt idx="236">
                  <c:v>553.495</c:v>
                </c:pt>
                <c:pt idx="237">
                  <c:v>554.27599999999995</c:v>
                </c:pt>
                <c:pt idx="238">
                  <c:v>555.06799999999998</c:v>
                </c:pt>
                <c:pt idx="239">
                  <c:v>555.86099999999999</c:v>
                </c:pt>
                <c:pt idx="240">
                  <c:v>556.62800000000004</c:v>
                </c:pt>
                <c:pt idx="241">
                  <c:v>557.42600000000004</c:v>
                </c:pt>
                <c:pt idx="242">
                  <c:v>558.23699999999997</c:v>
                </c:pt>
                <c:pt idx="243">
                  <c:v>559.02099999999996</c:v>
                </c:pt>
                <c:pt idx="244">
                  <c:v>559.82799999999997</c:v>
                </c:pt>
                <c:pt idx="245">
                  <c:v>560.61699999999996</c:v>
                </c:pt>
                <c:pt idx="246">
                  <c:v>561.41800000000001</c:v>
                </c:pt>
                <c:pt idx="247">
                  <c:v>562.19200000000001</c:v>
                </c:pt>
                <c:pt idx="248">
                  <c:v>562.99599999999998</c:v>
                </c:pt>
                <c:pt idx="249">
                  <c:v>563.77700000000004</c:v>
                </c:pt>
                <c:pt idx="250">
                  <c:v>564.56600000000003</c:v>
                </c:pt>
                <c:pt idx="251">
                  <c:v>565.37699999999995</c:v>
                </c:pt>
                <c:pt idx="252">
                  <c:v>566.15800000000002</c:v>
                </c:pt>
                <c:pt idx="253">
                  <c:v>566.94600000000003</c:v>
                </c:pt>
                <c:pt idx="254">
                  <c:v>567.74099999999999</c:v>
                </c:pt>
                <c:pt idx="255">
                  <c:v>568.54399999999998</c:v>
                </c:pt>
                <c:pt idx="256">
                  <c:v>569.33900000000006</c:v>
                </c:pt>
                <c:pt idx="257">
                  <c:v>570.11500000000001</c:v>
                </c:pt>
                <c:pt idx="258">
                  <c:v>570.92899999999997</c:v>
                </c:pt>
                <c:pt idx="259">
                  <c:v>571.70899999999995</c:v>
                </c:pt>
                <c:pt idx="260">
                  <c:v>572.50800000000004</c:v>
                </c:pt>
                <c:pt idx="261">
                  <c:v>573.31100000000004</c:v>
                </c:pt>
                <c:pt idx="262">
                  <c:v>574.10400000000004</c:v>
                </c:pt>
                <c:pt idx="263">
                  <c:v>574.87400000000002</c:v>
                </c:pt>
                <c:pt idx="264">
                  <c:v>575.69799999999998</c:v>
                </c:pt>
                <c:pt idx="265">
                  <c:v>576.48</c:v>
                </c:pt>
                <c:pt idx="266">
                  <c:v>577.28</c:v>
                </c:pt>
                <c:pt idx="267">
                  <c:v>578.06700000000001</c:v>
                </c:pt>
                <c:pt idx="268">
                  <c:v>578.88800000000003</c:v>
                </c:pt>
                <c:pt idx="269">
                  <c:v>579.66600000000005</c:v>
                </c:pt>
                <c:pt idx="270">
                  <c:v>580.46299999999997</c:v>
                </c:pt>
                <c:pt idx="271">
                  <c:v>581.255</c:v>
                </c:pt>
                <c:pt idx="272">
                  <c:v>582.048</c:v>
                </c:pt>
                <c:pt idx="273">
                  <c:v>582.81500000000005</c:v>
                </c:pt>
                <c:pt idx="274">
                  <c:v>583.60400000000004</c:v>
                </c:pt>
                <c:pt idx="275">
                  <c:v>584.404</c:v>
                </c:pt>
                <c:pt idx="276">
                  <c:v>585.20399999999995</c:v>
                </c:pt>
                <c:pt idx="277">
                  <c:v>586.01300000000003</c:v>
                </c:pt>
                <c:pt idx="278">
                  <c:v>586.80499999999995</c:v>
                </c:pt>
                <c:pt idx="279">
                  <c:v>587.57799999999997</c:v>
                </c:pt>
                <c:pt idx="280">
                  <c:v>588.38599999999997</c:v>
                </c:pt>
                <c:pt idx="281">
                  <c:v>589.149</c:v>
                </c:pt>
                <c:pt idx="282">
                  <c:v>589.95699999999999</c:v>
                </c:pt>
                <c:pt idx="283">
                  <c:v>590.74</c:v>
                </c:pt>
                <c:pt idx="284">
                  <c:v>591.53300000000002</c:v>
                </c:pt>
                <c:pt idx="285">
                  <c:v>592.34699999999998</c:v>
                </c:pt>
                <c:pt idx="286">
                  <c:v>593.12900000000002</c:v>
                </c:pt>
                <c:pt idx="287">
                  <c:v>593.92200000000003</c:v>
                </c:pt>
                <c:pt idx="288">
                  <c:v>594.71299999999997</c:v>
                </c:pt>
                <c:pt idx="289">
                  <c:v>595.50800000000004</c:v>
                </c:pt>
                <c:pt idx="290">
                  <c:v>596.30600000000004</c:v>
                </c:pt>
                <c:pt idx="291">
                  <c:v>597.07600000000002</c:v>
                </c:pt>
                <c:pt idx="292">
                  <c:v>597.89099999999996</c:v>
                </c:pt>
                <c:pt idx="293">
                  <c:v>598.67999999999995</c:v>
                </c:pt>
                <c:pt idx="294">
                  <c:v>599.47199999999998</c:v>
                </c:pt>
                <c:pt idx="295">
                  <c:v>600.26800000000003</c:v>
                </c:pt>
                <c:pt idx="296">
                  <c:v>601.05999999999995</c:v>
                </c:pt>
                <c:pt idx="297">
                  <c:v>601.83299999999997</c:v>
                </c:pt>
                <c:pt idx="298">
                  <c:v>602.654</c:v>
                </c:pt>
                <c:pt idx="299">
                  <c:v>603.452</c:v>
                </c:pt>
                <c:pt idx="300">
                  <c:v>604.22799999999995</c:v>
                </c:pt>
                <c:pt idx="301">
                  <c:v>605.01599999999996</c:v>
                </c:pt>
                <c:pt idx="302">
                  <c:v>605.83199999999999</c:v>
                </c:pt>
                <c:pt idx="303">
                  <c:v>606.61099999999999</c:v>
                </c:pt>
                <c:pt idx="304">
                  <c:v>607.41899999999998</c:v>
                </c:pt>
                <c:pt idx="305">
                  <c:v>608.20000000000005</c:v>
                </c:pt>
                <c:pt idx="306">
                  <c:v>608.99400000000003</c:v>
                </c:pt>
                <c:pt idx="307">
                  <c:v>609.78700000000003</c:v>
                </c:pt>
                <c:pt idx="308">
                  <c:v>610.57100000000003</c:v>
                </c:pt>
                <c:pt idx="309">
                  <c:v>611.38099999999997</c:v>
                </c:pt>
                <c:pt idx="310">
                  <c:v>612.18200000000002</c:v>
                </c:pt>
                <c:pt idx="311">
                  <c:v>612.97500000000002</c:v>
                </c:pt>
                <c:pt idx="312">
                  <c:v>613.79300000000001</c:v>
                </c:pt>
                <c:pt idx="313">
                  <c:v>614.55200000000002</c:v>
                </c:pt>
                <c:pt idx="314">
                  <c:v>615.37400000000002</c:v>
                </c:pt>
                <c:pt idx="315">
                  <c:v>616.14800000000002</c:v>
                </c:pt>
                <c:pt idx="316">
                  <c:v>616.94500000000005</c:v>
                </c:pt>
                <c:pt idx="317">
                  <c:v>617.73500000000001</c:v>
                </c:pt>
                <c:pt idx="318">
                  <c:v>618.52800000000002</c:v>
                </c:pt>
                <c:pt idx="319">
                  <c:v>619.33600000000001</c:v>
                </c:pt>
                <c:pt idx="320">
                  <c:v>620.13400000000001</c:v>
                </c:pt>
                <c:pt idx="321">
                  <c:v>620.91999999999996</c:v>
                </c:pt>
                <c:pt idx="322">
                  <c:v>621.71400000000006</c:v>
                </c:pt>
                <c:pt idx="323">
                  <c:v>622.48299999999995</c:v>
                </c:pt>
                <c:pt idx="324">
                  <c:v>623.28899999999999</c:v>
                </c:pt>
                <c:pt idx="325">
                  <c:v>624.06399999999996</c:v>
                </c:pt>
                <c:pt idx="326">
                  <c:v>624.87900000000002</c:v>
                </c:pt>
                <c:pt idx="327">
                  <c:v>625.65499999999997</c:v>
                </c:pt>
                <c:pt idx="328">
                  <c:v>626.46699999999998</c:v>
                </c:pt>
                <c:pt idx="329">
                  <c:v>627.25599999999997</c:v>
                </c:pt>
                <c:pt idx="330">
                  <c:v>628.03800000000001</c:v>
                </c:pt>
                <c:pt idx="331">
                  <c:v>628.81799999999998</c:v>
                </c:pt>
                <c:pt idx="332">
                  <c:v>629.61800000000005</c:v>
                </c:pt>
                <c:pt idx="333">
                  <c:v>630.41</c:v>
                </c:pt>
                <c:pt idx="334">
                  <c:v>631.18600000000004</c:v>
                </c:pt>
                <c:pt idx="335">
                  <c:v>631.97199999999998</c:v>
                </c:pt>
                <c:pt idx="336">
                  <c:v>632.77499999999998</c:v>
                </c:pt>
                <c:pt idx="337">
                  <c:v>633.56200000000001</c:v>
                </c:pt>
                <c:pt idx="338">
                  <c:v>634.34</c:v>
                </c:pt>
                <c:pt idx="339">
                  <c:v>635.14599999999996</c:v>
                </c:pt>
                <c:pt idx="340">
                  <c:v>635.90899999999999</c:v>
                </c:pt>
                <c:pt idx="341">
                  <c:v>636.71900000000005</c:v>
                </c:pt>
                <c:pt idx="342">
                  <c:v>637.51599999999996</c:v>
                </c:pt>
                <c:pt idx="343">
                  <c:v>638.29899999999998</c:v>
                </c:pt>
                <c:pt idx="344">
                  <c:v>639.10699999999997</c:v>
                </c:pt>
                <c:pt idx="345">
                  <c:v>639.87599999999998</c:v>
                </c:pt>
                <c:pt idx="346">
                  <c:v>640.68299999999999</c:v>
                </c:pt>
                <c:pt idx="347">
                  <c:v>641.47400000000005</c:v>
                </c:pt>
                <c:pt idx="348">
                  <c:v>642.25099999999998</c:v>
                </c:pt>
                <c:pt idx="349">
                  <c:v>643.05499999999995</c:v>
                </c:pt>
                <c:pt idx="350">
                  <c:v>643.851</c:v>
                </c:pt>
                <c:pt idx="351">
                  <c:v>644.64700000000005</c:v>
                </c:pt>
                <c:pt idx="352">
                  <c:v>645.44299999999998</c:v>
                </c:pt>
                <c:pt idx="353">
                  <c:v>646.24800000000005</c:v>
                </c:pt>
                <c:pt idx="354">
                  <c:v>647.03599999999994</c:v>
                </c:pt>
                <c:pt idx="355">
                  <c:v>647.83100000000002</c:v>
                </c:pt>
                <c:pt idx="356">
                  <c:v>648.62300000000005</c:v>
                </c:pt>
                <c:pt idx="357">
                  <c:v>649.40899999999999</c:v>
                </c:pt>
                <c:pt idx="358">
                  <c:v>650.202</c:v>
                </c:pt>
                <c:pt idx="359">
                  <c:v>651.005</c:v>
                </c:pt>
                <c:pt idx="360">
                  <c:v>651.80499999999995</c:v>
                </c:pt>
                <c:pt idx="361">
                  <c:v>652.58399999999995</c:v>
                </c:pt>
                <c:pt idx="362">
                  <c:v>653.39200000000005</c:v>
                </c:pt>
                <c:pt idx="363">
                  <c:v>654.197</c:v>
                </c:pt>
                <c:pt idx="364">
                  <c:v>654.97199999999998</c:v>
                </c:pt>
                <c:pt idx="365">
                  <c:v>655.74400000000003</c:v>
                </c:pt>
                <c:pt idx="366">
                  <c:v>656.55200000000002</c:v>
                </c:pt>
                <c:pt idx="367">
                  <c:v>657.34199999999998</c:v>
                </c:pt>
                <c:pt idx="368">
                  <c:v>658.12900000000002</c:v>
                </c:pt>
                <c:pt idx="369">
                  <c:v>658.92600000000004</c:v>
                </c:pt>
                <c:pt idx="370">
                  <c:v>659.69100000000003</c:v>
                </c:pt>
                <c:pt idx="371">
                  <c:v>660.505</c:v>
                </c:pt>
                <c:pt idx="372">
                  <c:v>661.28700000000003</c:v>
                </c:pt>
                <c:pt idx="373">
                  <c:v>662.08199999999999</c:v>
                </c:pt>
                <c:pt idx="374">
                  <c:v>662.86800000000005</c:v>
                </c:pt>
                <c:pt idx="375">
                  <c:v>663.66600000000005</c:v>
                </c:pt>
                <c:pt idx="376">
                  <c:v>664.471</c:v>
                </c:pt>
                <c:pt idx="377">
                  <c:v>665.245</c:v>
                </c:pt>
                <c:pt idx="378">
                  <c:v>666.04899999999998</c:v>
                </c:pt>
                <c:pt idx="379">
                  <c:v>666.827</c:v>
                </c:pt>
                <c:pt idx="380">
                  <c:v>667.61800000000005</c:v>
                </c:pt>
                <c:pt idx="381">
                  <c:v>668.41600000000005</c:v>
                </c:pt>
                <c:pt idx="382">
                  <c:v>669.18799999999999</c:v>
                </c:pt>
                <c:pt idx="383">
                  <c:v>670.005</c:v>
                </c:pt>
                <c:pt idx="384">
                  <c:v>670.78499999999997</c:v>
                </c:pt>
                <c:pt idx="385">
                  <c:v>671.60400000000004</c:v>
                </c:pt>
                <c:pt idx="386">
                  <c:v>672.38400000000001</c:v>
                </c:pt>
                <c:pt idx="387">
                  <c:v>673.16800000000001</c:v>
                </c:pt>
                <c:pt idx="388">
                  <c:v>673.93700000000001</c:v>
                </c:pt>
                <c:pt idx="389">
                  <c:v>674.745</c:v>
                </c:pt>
                <c:pt idx="390">
                  <c:v>675.54399999999998</c:v>
                </c:pt>
                <c:pt idx="391">
                  <c:v>676.32100000000003</c:v>
                </c:pt>
                <c:pt idx="392">
                  <c:v>677.10900000000004</c:v>
                </c:pt>
                <c:pt idx="393">
                  <c:v>677.92600000000004</c:v>
                </c:pt>
                <c:pt idx="394">
                  <c:v>678.71299999999997</c:v>
                </c:pt>
                <c:pt idx="395">
                  <c:v>679.52</c:v>
                </c:pt>
                <c:pt idx="396">
                  <c:v>680.31700000000001</c:v>
                </c:pt>
                <c:pt idx="397">
                  <c:v>681.11</c:v>
                </c:pt>
                <c:pt idx="398">
                  <c:v>681.904</c:v>
                </c:pt>
                <c:pt idx="399">
                  <c:v>682.673</c:v>
                </c:pt>
                <c:pt idx="400">
                  <c:v>683.48599999999999</c:v>
                </c:pt>
                <c:pt idx="401">
                  <c:v>684.28800000000001</c:v>
                </c:pt>
                <c:pt idx="402">
                  <c:v>685.07</c:v>
                </c:pt>
                <c:pt idx="403">
                  <c:v>685.87300000000005</c:v>
                </c:pt>
                <c:pt idx="404">
                  <c:v>686.64800000000002</c:v>
                </c:pt>
                <c:pt idx="405">
                  <c:v>687.447</c:v>
                </c:pt>
                <c:pt idx="406">
                  <c:v>688.24800000000005</c:v>
                </c:pt>
                <c:pt idx="407">
                  <c:v>689.04300000000001</c:v>
                </c:pt>
                <c:pt idx="408">
                  <c:v>689.827</c:v>
                </c:pt>
                <c:pt idx="409">
                  <c:v>690.60900000000004</c:v>
                </c:pt>
                <c:pt idx="410">
                  <c:v>691.41300000000001</c:v>
                </c:pt>
                <c:pt idx="411">
                  <c:v>692.2</c:v>
                </c:pt>
                <c:pt idx="412">
                  <c:v>692.971</c:v>
                </c:pt>
                <c:pt idx="413">
                  <c:v>693.774</c:v>
                </c:pt>
                <c:pt idx="414">
                  <c:v>694.55799999999999</c:v>
                </c:pt>
                <c:pt idx="415">
                  <c:v>695.35299999999995</c:v>
                </c:pt>
                <c:pt idx="416">
                  <c:v>696.13800000000003</c:v>
                </c:pt>
                <c:pt idx="417">
                  <c:v>696.95299999999997</c:v>
                </c:pt>
                <c:pt idx="418">
                  <c:v>697.71299999999997</c:v>
                </c:pt>
                <c:pt idx="419">
                  <c:v>698.52800000000002</c:v>
                </c:pt>
                <c:pt idx="420">
                  <c:v>699.32100000000003</c:v>
                </c:pt>
                <c:pt idx="421">
                  <c:v>700.08799999999997</c:v>
                </c:pt>
                <c:pt idx="422">
                  <c:v>700.87800000000004</c:v>
                </c:pt>
                <c:pt idx="423">
                  <c:v>701.67499999999995</c:v>
                </c:pt>
                <c:pt idx="424">
                  <c:v>702.46600000000001</c:v>
                </c:pt>
                <c:pt idx="425">
                  <c:v>703.25400000000002</c:v>
                </c:pt>
                <c:pt idx="426">
                  <c:v>704.05399999999997</c:v>
                </c:pt>
                <c:pt idx="427">
                  <c:v>704.85</c:v>
                </c:pt>
                <c:pt idx="428">
                  <c:v>705.64300000000003</c:v>
                </c:pt>
                <c:pt idx="429">
                  <c:v>706.44200000000001</c:v>
                </c:pt>
                <c:pt idx="430">
                  <c:v>707.226</c:v>
                </c:pt>
                <c:pt idx="431">
                  <c:v>707.99699999999996</c:v>
                </c:pt>
                <c:pt idx="432">
                  <c:v>708.80200000000002</c:v>
                </c:pt>
                <c:pt idx="433">
                  <c:v>709.58500000000004</c:v>
                </c:pt>
                <c:pt idx="434">
                  <c:v>710.37</c:v>
                </c:pt>
                <c:pt idx="435">
                  <c:v>711.18</c:v>
                </c:pt>
                <c:pt idx="436">
                  <c:v>711.96299999999997</c:v>
                </c:pt>
                <c:pt idx="437">
                  <c:v>712.755</c:v>
                </c:pt>
                <c:pt idx="438">
                  <c:v>713.56399999999996</c:v>
                </c:pt>
                <c:pt idx="439">
                  <c:v>714.34699999999998</c:v>
                </c:pt>
                <c:pt idx="440">
                  <c:v>715.14499999999998</c:v>
                </c:pt>
                <c:pt idx="441">
                  <c:v>715.93200000000002</c:v>
                </c:pt>
                <c:pt idx="442">
                  <c:v>716.73099999999999</c:v>
                </c:pt>
                <c:pt idx="443">
                  <c:v>717.50900000000001</c:v>
                </c:pt>
                <c:pt idx="444">
                  <c:v>718.31700000000001</c:v>
                </c:pt>
                <c:pt idx="445">
                  <c:v>719.10299999999995</c:v>
                </c:pt>
                <c:pt idx="446">
                  <c:v>719.89200000000005</c:v>
                </c:pt>
                <c:pt idx="447">
                  <c:v>720.68899999999996</c:v>
                </c:pt>
                <c:pt idx="448">
                  <c:v>721.48500000000001</c:v>
                </c:pt>
                <c:pt idx="449">
                  <c:v>722.29300000000001</c:v>
                </c:pt>
                <c:pt idx="450">
                  <c:v>723.08</c:v>
                </c:pt>
                <c:pt idx="451">
                  <c:v>723.89200000000005</c:v>
                </c:pt>
                <c:pt idx="452">
                  <c:v>724.67</c:v>
                </c:pt>
                <c:pt idx="453">
                  <c:v>725.46299999999997</c:v>
                </c:pt>
                <c:pt idx="454">
                  <c:v>726.26400000000001</c:v>
                </c:pt>
                <c:pt idx="455">
                  <c:v>727.04</c:v>
                </c:pt>
                <c:pt idx="456">
                  <c:v>727.80200000000002</c:v>
                </c:pt>
                <c:pt idx="457">
                  <c:v>728.62099999999998</c:v>
                </c:pt>
                <c:pt idx="458">
                  <c:v>729.41300000000001</c:v>
                </c:pt>
                <c:pt idx="459">
                  <c:v>730.197</c:v>
                </c:pt>
                <c:pt idx="460">
                  <c:v>731.005</c:v>
                </c:pt>
                <c:pt idx="461">
                  <c:v>731.78599999999994</c:v>
                </c:pt>
                <c:pt idx="462">
                  <c:v>732.57600000000002</c:v>
                </c:pt>
                <c:pt idx="463">
                  <c:v>733.36900000000003</c:v>
                </c:pt>
                <c:pt idx="464">
                  <c:v>734.16800000000001</c:v>
                </c:pt>
                <c:pt idx="465">
                  <c:v>734.94299999999998</c:v>
                </c:pt>
                <c:pt idx="466">
                  <c:v>735.72400000000005</c:v>
                </c:pt>
                <c:pt idx="467">
                  <c:v>736.53300000000002</c:v>
                </c:pt>
                <c:pt idx="468">
                  <c:v>737.31700000000001</c:v>
                </c:pt>
                <c:pt idx="469">
                  <c:v>738.10699999999997</c:v>
                </c:pt>
                <c:pt idx="470">
                  <c:v>738.92200000000003</c:v>
                </c:pt>
                <c:pt idx="471">
                  <c:v>739.70600000000002</c:v>
                </c:pt>
                <c:pt idx="472">
                  <c:v>740.49699999999996</c:v>
                </c:pt>
                <c:pt idx="473">
                  <c:v>741.28599999999994</c:v>
                </c:pt>
                <c:pt idx="474">
                  <c:v>742.06799999999998</c:v>
                </c:pt>
                <c:pt idx="475">
                  <c:v>742.86099999999999</c:v>
                </c:pt>
                <c:pt idx="476">
                  <c:v>743.65800000000002</c:v>
                </c:pt>
                <c:pt idx="477">
                  <c:v>744.45699999999999</c:v>
                </c:pt>
                <c:pt idx="478">
                  <c:v>745.23599999999999</c:v>
                </c:pt>
                <c:pt idx="479">
                  <c:v>746.029</c:v>
                </c:pt>
                <c:pt idx="480">
                  <c:v>746.81500000000005</c:v>
                </c:pt>
                <c:pt idx="481">
                  <c:v>747.61099999999999</c:v>
                </c:pt>
                <c:pt idx="482">
                  <c:v>748.4</c:v>
                </c:pt>
                <c:pt idx="483">
                  <c:v>749.19899999999996</c:v>
                </c:pt>
                <c:pt idx="484">
                  <c:v>749.99599999999998</c:v>
                </c:pt>
                <c:pt idx="485">
                  <c:v>750.78200000000004</c:v>
                </c:pt>
                <c:pt idx="486">
                  <c:v>751.58799999999997</c:v>
                </c:pt>
                <c:pt idx="487">
                  <c:v>752.37199999999996</c:v>
                </c:pt>
                <c:pt idx="488">
                  <c:v>753.15700000000004</c:v>
                </c:pt>
                <c:pt idx="489">
                  <c:v>753.95600000000002</c:v>
                </c:pt>
                <c:pt idx="490">
                  <c:v>754.73800000000006</c:v>
                </c:pt>
                <c:pt idx="491">
                  <c:v>755.53800000000001</c:v>
                </c:pt>
                <c:pt idx="492">
                  <c:v>756.36500000000001</c:v>
                </c:pt>
                <c:pt idx="493">
                  <c:v>757.13499999999999</c:v>
                </c:pt>
                <c:pt idx="494">
                  <c:v>757.93799999999999</c:v>
                </c:pt>
                <c:pt idx="495">
                  <c:v>758.72299999999996</c:v>
                </c:pt>
                <c:pt idx="496">
                  <c:v>759.52099999999996</c:v>
                </c:pt>
                <c:pt idx="497">
                  <c:v>760.30799999999999</c:v>
                </c:pt>
                <c:pt idx="498">
                  <c:v>761.10799999999995</c:v>
                </c:pt>
                <c:pt idx="499">
                  <c:v>761.89200000000005</c:v>
                </c:pt>
                <c:pt idx="500">
                  <c:v>762.68299999999999</c:v>
                </c:pt>
                <c:pt idx="501">
                  <c:v>763.48800000000006</c:v>
                </c:pt>
                <c:pt idx="502">
                  <c:v>764.28399999999999</c:v>
                </c:pt>
                <c:pt idx="503">
                  <c:v>765.07100000000003</c:v>
                </c:pt>
                <c:pt idx="504">
                  <c:v>765.87599999999998</c:v>
                </c:pt>
                <c:pt idx="505">
                  <c:v>766.66499999999996</c:v>
                </c:pt>
                <c:pt idx="506">
                  <c:v>767.45799999999997</c:v>
                </c:pt>
                <c:pt idx="507">
                  <c:v>768.23400000000004</c:v>
                </c:pt>
                <c:pt idx="508">
                  <c:v>769.04</c:v>
                </c:pt>
                <c:pt idx="509">
                  <c:v>769.822</c:v>
                </c:pt>
                <c:pt idx="510">
                  <c:v>770.61099999999999</c:v>
                </c:pt>
                <c:pt idx="511">
                  <c:v>771.41399999999999</c:v>
                </c:pt>
                <c:pt idx="512">
                  <c:v>772.19500000000005</c:v>
                </c:pt>
                <c:pt idx="513">
                  <c:v>772.98400000000004</c:v>
                </c:pt>
                <c:pt idx="514">
                  <c:v>773.79200000000003</c:v>
                </c:pt>
                <c:pt idx="515">
                  <c:v>774.577</c:v>
                </c:pt>
                <c:pt idx="516">
                  <c:v>775.36099999999999</c:v>
                </c:pt>
                <c:pt idx="517">
                  <c:v>776.14099999999996</c:v>
                </c:pt>
                <c:pt idx="518">
                  <c:v>776.96</c:v>
                </c:pt>
                <c:pt idx="519">
                  <c:v>777.74</c:v>
                </c:pt>
                <c:pt idx="520">
                  <c:v>778.53700000000003</c:v>
                </c:pt>
                <c:pt idx="521">
                  <c:v>779.33299999999997</c:v>
                </c:pt>
                <c:pt idx="522">
                  <c:v>780.12099999999998</c:v>
                </c:pt>
                <c:pt idx="523">
                  <c:v>780.91200000000003</c:v>
                </c:pt>
                <c:pt idx="524">
                  <c:v>781.70399999999995</c:v>
                </c:pt>
                <c:pt idx="525">
                  <c:v>782.49300000000005</c:v>
                </c:pt>
                <c:pt idx="526">
                  <c:v>783.30100000000004</c:v>
                </c:pt>
                <c:pt idx="527">
                  <c:v>784.08799999999997</c:v>
                </c:pt>
                <c:pt idx="528">
                  <c:v>784.89</c:v>
                </c:pt>
                <c:pt idx="529">
                  <c:v>785.66399999999999</c:v>
                </c:pt>
                <c:pt idx="530">
                  <c:v>786.46600000000001</c:v>
                </c:pt>
                <c:pt idx="531">
                  <c:v>787.24300000000005</c:v>
                </c:pt>
                <c:pt idx="532">
                  <c:v>788.053</c:v>
                </c:pt>
                <c:pt idx="533">
                  <c:v>788.84100000000001</c:v>
                </c:pt>
                <c:pt idx="534">
                  <c:v>789.63699999999994</c:v>
                </c:pt>
                <c:pt idx="535">
                  <c:v>790.45799999999997</c:v>
                </c:pt>
                <c:pt idx="536">
                  <c:v>791.245</c:v>
                </c:pt>
                <c:pt idx="537">
                  <c:v>792.01400000000001</c:v>
                </c:pt>
                <c:pt idx="538">
                  <c:v>792.827</c:v>
                </c:pt>
                <c:pt idx="539">
                  <c:v>793.60500000000002</c:v>
                </c:pt>
                <c:pt idx="540">
                  <c:v>794.43100000000004</c:v>
                </c:pt>
                <c:pt idx="541">
                  <c:v>795.19399999999996</c:v>
                </c:pt>
                <c:pt idx="542">
                  <c:v>796.01300000000003</c:v>
                </c:pt>
                <c:pt idx="543">
                  <c:v>796.80200000000002</c:v>
                </c:pt>
                <c:pt idx="544">
                  <c:v>797.59699999999998</c:v>
                </c:pt>
                <c:pt idx="545">
                  <c:v>798.39700000000005</c:v>
                </c:pt>
                <c:pt idx="546">
                  <c:v>799.19100000000003</c:v>
                </c:pt>
                <c:pt idx="547">
                  <c:v>799.96100000000001</c:v>
                </c:pt>
                <c:pt idx="548">
                  <c:v>800.78899999999999</c:v>
                </c:pt>
                <c:pt idx="549">
                  <c:v>801.56700000000001</c:v>
                </c:pt>
                <c:pt idx="550">
                  <c:v>802.35599999999999</c:v>
                </c:pt>
                <c:pt idx="551">
                  <c:v>803.12300000000005</c:v>
                </c:pt>
                <c:pt idx="552">
                  <c:v>803.94500000000005</c:v>
                </c:pt>
                <c:pt idx="553">
                  <c:v>804.72699999999998</c:v>
                </c:pt>
                <c:pt idx="554">
                  <c:v>805.52300000000002</c:v>
                </c:pt>
                <c:pt idx="555">
                  <c:v>806.31100000000004</c:v>
                </c:pt>
                <c:pt idx="556">
                  <c:v>807.11800000000005</c:v>
                </c:pt>
                <c:pt idx="557">
                  <c:v>807.904</c:v>
                </c:pt>
                <c:pt idx="558">
                  <c:v>808.69</c:v>
                </c:pt>
                <c:pt idx="559">
                  <c:v>809.48699999999997</c:v>
                </c:pt>
                <c:pt idx="560">
                  <c:v>810.28300000000002</c:v>
                </c:pt>
                <c:pt idx="561">
                  <c:v>811.08500000000004</c:v>
                </c:pt>
                <c:pt idx="562">
                  <c:v>811.87699999999995</c:v>
                </c:pt>
                <c:pt idx="563">
                  <c:v>812.64700000000005</c:v>
                </c:pt>
                <c:pt idx="564">
                  <c:v>813.447</c:v>
                </c:pt>
                <c:pt idx="565">
                  <c:v>814.22900000000004</c:v>
                </c:pt>
                <c:pt idx="566">
                  <c:v>815.03200000000004</c:v>
                </c:pt>
                <c:pt idx="567">
                  <c:v>815.827</c:v>
                </c:pt>
                <c:pt idx="568">
                  <c:v>816.61599999999999</c:v>
                </c:pt>
                <c:pt idx="569">
                  <c:v>817.41499999999996</c:v>
                </c:pt>
                <c:pt idx="570">
                  <c:v>818.19799999999998</c:v>
                </c:pt>
                <c:pt idx="571">
                  <c:v>818.976</c:v>
                </c:pt>
                <c:pt idx="572">
                  <c:v>819.79</c:v>
                </c:pt>
                <c:pt idx="573">
                  <c:v>820.56500000000005</c:v>
                </c:pt>
                <c:pt idx="574">
                  <c:v>821.37300000000005</c:v>
                </c:pt>
                <c:pt idx="575">
                  <c:v>822.149</c:v>
                </c:pt>
                <c:pt idx="576">
                  <c:v>822.95600000000002</c:v>
                </c:pt>
                <c:pt idx="577">
                  <c:v>823.75800000000004</c:v>
                </c:pt>
                <c:pt idx="578">
                  <c:v>824.56200000000001</c:v>
                </c:pt>
                <c:pt idx="579">
                  <c:v>825.35699999999997</c:v>
                </c:pt>
                <c:pt idx="580">
                  <c:v>826.15099999999995</c:v>
                </c:pt>
                <c:pt idx="581">
                  <c:v>826.91200000000003</c:v>
                </c:pt>
                <c:pt idx="582">
                  <c:v>827.73299999999995</c:v>
                </c:pt>
                <c:pt idx="583">
                  <c:v>828.52599999999995</c:v>
                </c:pt>
                <c:pt idx="584">
                  <c:v>829.3</c:v>
                </c:pt>
                <c:pt idx="585">
                  <c:v>830.07299999999998</c:v>
                </c:pt>
                <c:pt idx="586">
                  <c:v>830.89099999999996</c:v>
                </c:pt>
                <c:pt idx="587">
                  <c:v>831.67700000000002</c:v>
                </c:pt>
                <c:pt idx="588">
                  <c:v>832.48099999999999</c:v>
                </c:pt>
                <c:pt idx="589">
                  <c:v>833.28099999999995</c:v>
                </c:pt>
                <c:pt idx="590">
                  <c:v>834.06299999999999</c:v>
                </c:pt>
                <c:pt idx="591">
                  <c:v>834.85699999999997</c:v>
                </c:pt>
                <c:pt idx="592">
                  <c:v>835.64599999999996</c:v>
                </c:pt>
                <c:pt idx="593">
                  <c:v>836.44200000000001</c:v>
                </c:pt>
                <c:pt idx="594">
                  <c:v>837.22900000000004</c:v>
                </c:pt>
                <c:pt idx="595">
                  <c:v>838.02200000000005</c:v>
                </c:pt>
                <c:pt idx="596">
                  <c:v>838.827</c:v>
                </c:pt>
                <c:pt idx="597">
                  <c:v>839.60799999999995</c:v>
                </c:pt>
                <c:pt idx="598">
                  <c:v>840.39599999999996</c:v>
                </c:pt>
                <c:pt idx="599">
                  <c:v>841.18499999999995</c:v>
                </c:pt>
                <c:pt idx="600">
                  <c:v>841.97699999999998</c:v>
                </c:pt>
                <c:pt idx="601">
                  <c:v>842.76599999999996</c:v>
                </c:pt>
                <c:pt idx="602">
                  <c:v>843.56500000000005</c:v>
                </c:pt>
                <c:pt idx="603">
                  <c:v>844.351</c:v>
                </c:pt>
                <c:pt idx="604">
                  <c:v>845.12599999999998</c:v>
                </c:pt>
                <c:pt idx="605">
                  <c:v>845.92</c:v>
                </c:pt>
                <c:pt idx="606">
                  <c:v>846.71400000000006</c:v>
                </c:pt>
                <c:pt idx="607">
                  <c:v>847.5</c:v>
                </c:pt>
                <c:pt idx="608">
                  <c:v>848.28399999999999</c:v>
                </c:pt>
                <c:pt idx="609">
                  <c:v>849.08199999999999</c:v>
                </c:pt>
                <c:pt idx="610">
                  <c:v>849.89800000000002</c:v>
                </c:pt>
                <c:pt idx="611">
                  <c:v>850.67499999999995</c:v>
                </c:pt>
                <c:pt idx="612">
                  <c:v>851.47799999999995</c:v>
                </c:pt>
                <c:pt idx="613">
                  <c:v>852.26700000000005</c:v>
                </c:pt>
                <c:pt idx="614">
                  <c:v>853.048</c:v>
                </c:pt>
                <c:pt idx="615">
                  <c:v>853.822</c:v>
                </c:pt>
                <c:pt idx="616">
                  <c:v>854.63499999999999</c:v>
                </c:pt>
                <c:pt idx="617">
                  <c:v>855.41899999999998</c:v>
                </c:pt>
                <c:pt idx="618">
                  <c:v>856.21799999999996</c:v>
                </c:pt>
                <c:pt idx="619">
                  <c:v>857.00699999999995</c:v>
                </c:pt>
                <c:pt idx="620">
                  <c:v>857.81200000000001</c:v>
                </c:pt>
                <c:pt idx="621">
                  <c:v>858.60599999999999</c:v>
                </c:pt>
                <c:pt idx="622">
                  <c:v>859.38699999999994</c:v>
                </c:pt>
                <c:pt idx="623">
                  <c:v>860.19299999999998</c:v>
                </c:pt>
                <c:pt idx="624">
                  <c:v>860.96799999999996</c:v>
                </c:pt>
                <c:pt idx="625">
                  <c:v>861.77200000000005</c:v>
                </c:pt>
                <c:pt idx="626">
                  <c:v>862.57299999999998</c:v>
                </c:pt>
                <c:pt idx="627">
                  <c:v>863.35199999999998</c:v>
                </c:pt>
                <c:pt idx="628">
                  <c:v>864.14800000000002</c:v>
                </c:pt>
                <c:pt idx="629">
                  <c:v>864.94399999999996</c:v>
                </c:pt>
                <c:pt idx="630">
                  <c:v>865.73800000000006</c:v>
                </c:pt>
                <c:pt idx="631">
                  <c:v>866.54</c:v>
                </c:pt>
                <c:pt idx="632">
                  <c:v>867.33699999999999</c:v>
                </c:pt>
                <c:pt idx="633">
                  <c:v>868.11699999999996</c:v>
                </c:pt>
                <c:pt idx="634">
                  <c:v>868.91700000000003</c:v>
                </c:pt>
                <c:pt idx="635">
                  <c:v>869.70299999999997</c:v>
                </c:pt>
                <c:pt idx="636">
                  <c:v>870.49300000000005</c:v>
                </c:pt>
                <c:pt idx="637">
                  <c:v>871.28499999999997</c:v>
                </c:pt>
                <c:pt idx="638">
                  <c:v>872.06200000000001</c:v>
                </c:pt>
                <c:pt idx="639">
                  <c:v>872.86800000000005</c:v>
                </c:pt>
                <c:pt idx="640">
                  <c:v>873.65099999999995</c:v>
                </c:pt>
                <c:pt idx="641">
                  <c:v>874.43600000000004</c:v>
                </c:pt>
                <c:pt idx="642">
                  <c:v>875.226</c:v>
                </c:pt>
                <c:pt idx="643">
                  <c:v>876.01900000000001</c:v>
                </c:pt>
                <c:pt idx="644">
                  <c:v>876.81799999999998</c:v>
                </c:pt>
                <c:pt idx="645">
                  <c:v>877.60900000000004</c:v>
                </c:pt>
                <c:pt idx="646">
                  <c:v>878.40099999999995</c:v>
                </c:pt>
                <c:pt idx="647">
                  <c:v>879.19100000000003</c:v>
                </c:pt>
                <c:pt idx="648">
                  <c:v>879.97199999999998</c:v>
                </c:pt>
                <c:pt idx="649">
                  <c:v>880.74199999999996</c:v>
                </c:pt>
                <c:pt idx="650">
                  <c:v>881.55700000000002</c:v>
                </c:pt>
                <c:pt idx="651">
                  <c:v>882.35299999999995</c:v>
                </c:pt>
                <c:pt idx="652">
                  <c:v>883.13699999999994</c:v>
                </c:pt>
                <c:pt idx="653">
                  <c:v>883.95399999999995</c:v>
                </c:pt>
                <c:pt idx="654">
                  <c:v>884.72500000000002</c:v>
                </c:pt>
                <c:pt idx="655">
                  <c:v>885.52599999999995</c:v>
                </c:pt>
                <c:pt idx="656">
                  <c:v>886.29600000000005</c:v>
                </c:pt>
                <c:pt idx="657">
                  <c:v>887.096</c:v>
                </c:pt>
                <c:pt idx="658">
                  <c:v>887.88099999999997</c:v>
                </c:pt>
                <c:pt idx="659">
                  <c:v>888.673</c:v>
                </c:pt>
                <c:pt idx="660">
                  <c:v>889.47900000000004</c:v>
                </c:pt>
                <c:pt idx="661">
                  <c:v>890.24900000000002</c:v>
                </c:pt>
                <c:pt idx="662">
                  <c:v>891.03599999999994</c:v>
                </c:pt>
                <c:pt idx="663">
                  <c:v>891.83299999999997</c:v>
                </c:pt>
                <c:pt idx="664">
                  <c:v>892.63199999999995</c:v>
                </c:pt>
                <c:pt idx="665">
                  <c:v>893.42200000000003</c:v>
                </c:pt>
                <c:pt idx="666">
                  <c:v>894.21400000000006</c:v>
                </c:pt>
                <c:pt idx="667">
                  <c:v>895.01099999999997</c:v>
                </c:pt>
                <c:pt idx="668">
                  <c:v>895.79499999999996</c:v>
                </c:pt>
                <c:pt idx="669">
                  <c:v>896.60199999999998</c:v>
                </c:pt>
                <c:pt idx="670">
                  <c:v>897.39700000000005</c:v>
                </c:pt>
                <c:pt idx="671">
                  <c:v>898.18</c:v>
                </c:pt>
                <c:pt idx="672">
                  <c:v>898.96400000000006</c:v>
                </c:pt>
                <c:pt idx="673">
                  <c:v>899.77300000000002</c:v>
                </c:pt>
                <c:pt idx="674">
                  <c:v>900.58100000000002</c:v>
                </c:pt>
                <c:pt idx="675">
                  <c:v>901.36300000000006</c:v>
                </c:pt>
                <c:pt idx="676">
                  <c:v>902.15499999999997</c:v>
                </c:pt>
                <c:pt idx="677">
                  <c:v>902.95699999999999</c:v>
                </c:pt>
                <c:pt idx="678">
                  <c:v>903.74599999999998</c:v>
                </c:pt>
                <c:pt idx="679">
                  <c:v>904.54200000000003</c:v>
                </c:pt>
                <c:pt idx="680">
                  <c:v>905.34500000000003</c:v>
                </c:pt>
                <c:pt idx="681">
                  <c:v>906.12099999999998</c:v>
                </c:pt>
                <c:pt idx="682">
                  <c:v>906.91499999999996</c:v>
                </c:pt>
                <c:pt idx="683">
                  <c:v>907.69500000000005</c:v>
                </c:pt>
                <c:pt idx="684">
                  <c:v>908.495</c:v>
                </c:pt>
                <c:pt idx="685">
                  <c:v>909.298</c:v>
                </c:pt>
                <c:pt idx="686">
                  <c:v>910.08299999999997</c:v>
                </c:pt>
                <c:pt idx="687">
                  <c:v>910.88499999999999</c:v>
                </c:pt>
                <c:pt idx="688">
                  <c:v>911.66300000000001</c:v>
                </c:pt>
                <c:pt idx="689">
                  <c:v>912.45699999999999</c:v>
                </c:pt>
                <c:pt idx="690">
                  <c:v>913.23699999999997</c:v>
                </c:pt>
                <c:pt idx="691">
                  <c:v>914.02499999999998</c:v>
                </c:pt>
                <c:pt idx="692">
                  <c:v>914.82299999999998</c:v>
                </c:pt>
                <c:pt idx="693">
                  <c:v>915.60799999999995</c:v>
                </c:pt>
                <c:pt idx="694">
                  <c:v>916.41200000000003</c:v>
                </c:pt>
                <c:pt idx="695">
                  <c:v>917.19500000000005</c:v>
                </c:pt>
                <c:pt idx="696">
                  <c:v>917.99400000000003</c:v>
                </c:pt>
                <c:pt idx="697">
                  <c:v>918.774</c:v>
                </c:pt>
                <c:pt idx="698">
                  <c:v>919.55200000000002</c:v>
                </c:pt>
                <c:pt idx="699">
                  <c:v>920.35299999999995</c:v>
                </c:pt>
                <c:pt idx="700">
                  <c:v>921.12699999999995</c:v>
                </c:pt>
                <c:pt idx="701">
                  <c:v>921.94899999999996</c:v>
                </c:pt>
                <c:pt idx="702">
                  <c:v>922.72</c:v>
                </c:pt>
                <c:pt idx="703">
                  <c:v>923.51700000000005</c:v>
                </c:pt>
                <c:pt idx="704">
                  <c:v>924.31700000000001</c:v>
                </c:pt>
                <c:pt idx="705">
                  <c:v>925.09799999999996</c:v>
                </c:pt>
                <c:pt idx="706">
                  <c:v>925.87400000000002</c:v>
                </c:pt>
                <c:pt idx="707">
                  <c:v>926.68899999999996</c:v>
                </c:pt>
                <c:pt idx="708">
                  <c:v>927.48199999999997</c:v>
                </c:pt>
                <c:pt idx="709">
                  <c:v>928.27599999999995</c:v>
                </c:pt>
                <c:pt idx="710">
                  <c:v>929.06100000000004</c:v>
                </c:pt>
                <c:pt idx="711">
                  <c:v>929.851</c:v>
                </c:pt>
                <c:pt idx="712">
                  <c:v>930.649</c:v>
                </c:pt>
                <c:pt idx="713">
                  <c:v>931.42100000000005</c:v>
                </c:pt>
                <c:pt idx="714">
                  <c:v>932.23500000000001</c:v>
                </c:pt>
                <c:pt idx="715">
                  <c:v>933.01800000000003</c:v>
                </c:pt>
                <c:pt idx="716">
                  <c:v>933.81</c:v>
                </c:pt>
                <c:pt idx="717">
                  <c:v>934.625</c:v>
                </c:pt>
                <c:pt idx="718">
                  <c:v>935.399</c:v>
                </c:pt>
                <c:pt idx="719">
                  <c:v>936.19299999999998</c:v>
                </c:pt>
                <c:pt idx="720">
                  <c:v>936.98800000000006</c:v>
                </c:pt>
                <c:pt idx="721">
                  <c:v>937.79200000000003</c:v>
                </c:pt>
                <c:pt idx="722">
                  <c:v>938.58299999999997</c:v>
                </c:pt>
                <c:pt idx="723">
                  <c:v>939.36500000000001</c:v>
                </c:pt>
                <c:pt idx="724">
                  <c:v>940.16800000000001</c:v>
                </c:pt>
                <c:pt idx="725">
                  <c:v>940.95699999999999</c:v>
                </c:pt>
                <c:pt idx="726">
                  <c:v>941.76099999999997</c:v>
                </c:pt>
                <c:pt idx="727">
                  <c:v>942.55600000000004</c:v>
                </c:pt>
                <c:pt idx="728">
                  <c:v>943.36</c:v>
                </c:pt>
                <c:pt idx="729">
                  <c:v>944.13699999999994</c:v>
                </c:pt>
                <c:pt idx="730">
                  <c:v>944.92899999999997</c:v>
                </c:pt>
                <c:pt idx="731">
                  <c:v>945.72799999999995</c:v>
                </c:pt>
                <c:pt idx="732">
                  <c:v>946.49400000000003</c:v>
                </c:pt>
                <c:pt idx="733">
                  <c:v>947.298</c:v>
                </c:pt>
                <c:pt idx="734">
                  <c:v>948.08699999999999</c:v>
                </c:pt>
                <c:pt idx="735">
                  <c:v>948.88199999999995</c:v>
                </c:pt>
                <c:pt idx="736">
                  <c:v>949.66499999999996</c:v>
                </c:pt>
                <c:pt idx="737">
                  <c:v>950.46299999999997</c:v>
                </c:pt>
                <c:pt idx="738">
                  <c:v>951.25599999999997</c:v>
                </c:pt>
                <c:pt idx="739">
                  <c:v>952.04600000000005</c:v>
                </c:pt>
                <c:pt idx="740">
                  <c:v>952.81200000000001</c:v>
                </c:pt>
                <c:pt idx="741">
                  <c:v>953.62400000000002</c:v>
                </c:pt>
                <c:pt idx="742">
                  <c:v>954.40899999999999</c:v>
                </c:pt>
                <c:pt idx="743">
                  <c:v>955.20299999999997</c:v>
                </c:pt>
                <c:pt idx="744">
                  <c:v>956.01499999999999</c:v>
                </c:pt>
                <c:pt idx="745">
                  <c:v>956.76900000000001</c:v>
                </c:pt>
                <c:pt idx="746">
                  <c:v>957.57799999999997</c:v>
                </c:pt>
                <c:pt idx="747">
                  <c:v>958.35400000000004</c:v>
                </c:pt>
                <c:pt idx="748">
                  <c:v>959.15300000000002</c:v>
                </c:pt>
                <c:pt idx="749">
                  <c:v>959.95399999999995</c:v>
                </c:pt>
                <c:pt idx="750">
                  <c:v>960.74300000000005</c:v>
                </c:pt>
                <c:pt idx="751">
                  <c:v>961.54700000000003</c:v>
                </c:pt>
                <c:pt idx="752">
                  <c:v>962.33500000000004</c:v>
                </c:pt>
                <c:pt idx="753">
                  <c:v>963.09900000000005</c:v>
                </c:pt>
                <c:pt idx="754">
                  <c:v>963.90200000000004</c:v>
                </c:pt>
                <c:pt idx="755">
                  <c:v>964.68700000000001</c:v>
                </c:pt>
                <c:pt idx="756">
                  <c:v>965.48599999999999</c:v>
                </c:pt>
                <c:pt idx="757">
                  <c:v>966.25800000000004</c:v>
                </c:pt>
                <c:pt idx="758">
                  <c:v>967.07100000000003</c:v>
                </c:pt>
                <c:pt idx="759">
                  <c:v>967.85</c:v>
                </c:pt>
                <c:pt idx="760">
                  <c:v>968.66899999999998</c:v>
                </c:pt>
                <c:pt idx="761">
                  <c:v>969.45299999999997</c:v>
                </c:pt>
                <c:pt idx="762">
                  <c:v>970.25</c:v>
                </c:pt>
                <c:pt idx="763">
                  <c:v>971.01700000000005</c:v>
                </c:pt>
                <c:pt idx="764">
                  <c:v>971.83299999999997</c:v>
                </c:pt>
                <c:pt idx="765">
                  <c:v>972.62300000000005</c:v>
                </c:pt>
                <c:pt idx="766">
                  <c:v>973.40700000000004</c:v>
                </c:pt>
                <c:pt idx="767">
                  <c:v>974.19200000000001</c:v>
                </c:pt>
                <c:pt idx="768">
                  <c:v>975.01300000000003</c:v>
                </c:pt>
                <c:pt idx="769">
                  <c:v>975.79600000000005</c:v>
                </c:pt>
                <c:pt idx="770">
                  <c:v>976.60500000000002</c:v>
                </c:pt>
                <c:pt idx="771">
                  <c:v>977.404</c:v>
                </c:pt>
                <c:pt idx="772">
                  <c:v>978.19799999999998</c:v>
                </c:pt>
                <c:pt idx="773">
                  <c:v>978.99599999999998</c:v>
                </c:pt>
                <c:pt idx="774">
                  <c:v>979.76900000000001</c:v>
                </c:pt>
                <c:pt idx="775">
                  <c:v>980.57600000000002</c:v>
                </c:pt>
                <c:pt idx="776">
                  <c:v>981.36900000000003</c:v>
                </c:pt>
                <c:pt idx="777">
                  <c:v>982.15</c:v>
                </c:pt>
                <c:pt idx="778">
                  <c:v>982.96100000000001</c:v>
                </c:pt>
                <c:pt idx="779">
                  <c:v>983.72699999999998</c:v>
                </c:pt>
                <c:pt idx="780">
                  <c:v>984.52700000000004</c:v>
                </c:pt>
                <c:pt idx="781">
                  <c:v>985.32100000000003</c:v>
                </c:pt>
                <c:pt idx="782">
                  <c:v>986.11099999999999</c:v>
                </c:pt>
                <c:pt idx="783">
                  <c:v>986.90899999999999</c:v>
                </c:pt>
                <c:pt idx="784">
                  <c:v>987.70699999999999</c:v>
                </c:pt>
                <c:pt idx="785">
                  <c:v>988.50400000000002</c:v>
                </c:pt>
                <c:pt idx="786">
                  <c:v>989.28300000000002</c:v>
                </c:pt>
                <c:pt idx="787">
                  <c:v>990.07100000000003</c:v>
                </c:pt>
                <c:pt idx="788">
                  <c:v>990.86</c:v>
                </c:pt>
                <c:pt idx="789">
                  <c:v>991.64300000000003</c:v>
                </c:pt>
                <c:pt idx="790">
                  <c:v>992.44</c:v>
                </c:pt>
                <c:pt idx="791">
                  <c:v>993.23199999999997</c:v>
                </c:pt>
                <c:pt idx="792">
                  <c:v>994.04499999999996</c:v>
                </c:pt>
                <c:pt idx="793">
                  <c:v>994.82600000000002</c:v>
                </c:pt>
                <c:pt idx="794">
                  <c:v>995.62699999999995</c:v>
                </c:pt>
                <c:pt idx="795">
                  <c:v>996.42600000000004</c:v>
                </c:pt>
                <c:pt idx="796">
                  <c:v>997.20899999999995</c:v>
                </c:pt>
                <c:pt idx="797">
                  <c:v>997.98699999999997</c:v>
                </c:pt>
                <c:pt idx="798">
                  <c:v>998.79200000000003</c:v>
                </c:pt>
                <c:pt idx="799">
                  <c:v>999.56299999999999</c:v>
                </c:pt>
                <c:pt idx="800">
                  <c:v>1000.362</c:v>
                </c:pt>
                <c:pt idx="801">
                  <c:v>1001.174</c:v>
                </c:pt>
                <c:pt idx="802">
                  <c:v>1001.971</c:v>
                </c:pt>
                <c:pt idx="803">
                  <c:v>1002.773</c:v>
                </c:pt>
                <c:pt idx="804">
                  <c:v>1003.564</c:v>
                </c:pt>
                <c:pt idx="805">
                  <c:v>1004.355</c:v>
                </c:pt>
                <c:pt idx="806">
                  <c:v>1005.155</c:v>
                </c:pt>
                <c:pt idx="807">
                  <c:v>1005.929</c:v>
                </c:pt>
                <c:pt idx="808">
                  <c:v>1006.724</c:v>
                </c:pt>
                <c:pt idx="809">
                  <c:v>1007.518</c:v>
                </c:pt>
                <c:pt idx="810">
                  <c:v>1008.326</c:v>
                </c:pt>
                <c:pt idx="811">
                  <c:v>1009.1079999999999</c:v>
                </c:pt>
                <c:pt idx="812">
                  <c:v>1009.901</c:v>
                </c:pt>
                <c:pt idx="813">
                  <c:v>1010.697</c:v>
                </c:pt>
                <c:pt idx="814">
                  <c:v>1011.5119999999999</c:v>
                </c:pt>
                <c:pt idx="815">
                  <c:v>1012.288</c:v>
                </c:pt>
                <c:pt idx="816">
                  <c:v>1013.082</c:v>
                </c:pt>
                <c:pt idx="817">
                  <c:v>1013.893</c:v>
                </c:pt>
                <c:pt idx="818">
                  <c:v>1014.684</c:v>
                </c:pt>
                <c:pt idx="819">
                  <c:v>1015.482</c:v>
                </c:pt>
                <c:pt idx="820">
                  <c:v>1016.248</c:v>
                </c:pt>
                <c:pt idx="821">
                  <c:v>1017.042</c:v>
                </c:pt>
                <c:pt idx="822">
                  <c:v>1017.848</c:v>
                </c:pt>
                <c:pt idx="823">
                  <c:v>1018.623</c:v>
                </c:pt>
                <c:pt idx="824">
                  <c:v>1019.427</c:v>
                </c:pt>
                <c:pt idx="825">
                  <c:v>1020.218</c:v>
                </c:pt>
                <c:pt idx="826">
                  <c:v>1021.019</c:v>
                </c:pt>
                <c:pt idx="827">
                  <c:v>1021.807</c:v>
                </c:pt>
                <c:pt idx="828">
                  <c:v>1022.593</c:v>
                </c:pt>
                <c:pt idx="829">
                  <c:v>1023.383</c:v>
                </c:pt>
                <c:pt idx="830">
                  <c:v>1024.1659999999999</c:v>
                </c:pt>
                <c:pt idx="831">
                  <c:v>1024.9359999999999</c:v>
                </c:pt>
                <c:pt idx="832">
                  <c:v>1025.7470000000001</c:v>
                </c:pt>
                <c:pt idx="833">
                  <c:v>1026.5329999999999</c:v>
                </c:pt>
                <c:pt idx="834">
                  <c:v>1027.3150000000001</c:v>
                </c:pt>
                <c:pt idx="835">
                  <c:v>1028.1389999999999</c:v>
                </c:pt>
                <c:pt idx="836">
                  <c:v>1028.9179999999999</c:v>
                </c:pt>
                <c:pt idx="837">
                  <c:v>1029.6969999999999</c:v>
                </c:pt>
                <c:pt idx="838">
                  <c:v>1030.5139999999999</c:v>
                </c:pt>
                <c:pt idx="839">
                  <c:v>1031.2940000000001</c:v>
                </c:pt>
                <c:pt idx="840">
                  <c:v>1032.1030000000001</c:v>
                </c:pt>
                <c:pt idx="841">
                  <c:v>1032.8779999999999</c:v>
                </c:pt>
                <c:pt idx="842">
                  <c:v>1033.664</c:v>
                </c:pt>
                <c:pt idx="843">
                  <c:v>1034.4670000000001</c:v>
                </c:pt>
                <c:pt idx="844">
                  <c:v>1035.2619999999999</c:v>
                </c:pt>
                <c:pt idx="845">
                  <c:v>1036.0409999999999</c:v>
                </c:pt>
                <c:pt idx="846">
                  <c:v>1036.835</c:v>
                </c:pt>
                <c:pt idx="847">
                  <c:v>1037.6479999999999</c:v>
                </c:pt>
                <c:pt idx="848">
                  <c:v>1038.4469999999999</c:v>
                </c:pt>
                <c:pt idx="849">
                  <c:v>1039.2260000000001</c:v>
                </c:pt>
                <c:pt idx="850">
                  <c:v>1040.0160000000001</c:v>
                </c:pt>
                <c:pt idx="851">
                  <c:v>1040.8340000000001</c:v>
                </c:pt>
                <c:pt idx="852">
                  <c:v>1041.6320000000001</c:v>
                </c:pt>
                <c:pt idx="853">
                  <c:v>1042.4090000000001</c:v>
                </c:pt>
                <c:pt idx="854">
                  <c:v>1043.2</c:v>
                </c:pt>
                <c:pt idx="855">
                  <c:v>1043.98</c:v>
                </c:pt>
                <c:pt idx="856">
                  <c:v>1044.7929999999999</c:v>
                </c:pt>
                <c:pt idx="857">
                  <c:v>1045.5809999999999</c:v>
                </c:pt>
                <c:pt idx="858">
                  <c:v>1046.3789999999999</c:v>
                </c:pt>
                <c:pt idx="859">
                  <c:v>1047.173</c:v>
                </c:pt>
                <c:pt idx="860">
                  <c:v>1047.971</c:v>
                </c:pt>
                <c:pt idx="861">
                  <c:v>1048.76</c:v>
                </c:pt>
                <c:pt idx="862">
                  <c:v>1049.5609999999999</c:v>
                </c:pt>
                <c:pt idx="863">
                  <c:v>1050.3510000000001</c:v>
                </c:pt>
                <c:pt idx="864">
                  <c:v>1051.1310000000001</c:v>
                </c:pt>
                <c:pt idx="865">
                  <c:v>1051.9059999999999</c:v>
                </c:pt>
                <c:pt idx="866">
                  <c:v>1052.721</c:v>
                </c:pt>
                <c:pt idx="867">
                  <c:v>1053.528</c:v>
                </c:pt>
                <c:pt idx="868">
                  <c:v>1054.318</c:v>
                </c:pt>
                <c:pt idx="869">
                  <c:v>1055.1079999999999</c:v>
                </c:pt>
                <c:pt idx="870">
                  <c:v>1055.896</c:v>
                </c:pt>
                <c:pt idx="871">
                  <c:v>1056.6780000000001</c:v>
                </c:pt>
                <c:pt idx="872">
                  <c:v>1057.473</c:v>
                </c:pt>
                <c:pt idx="873">
                  <c:v>1058.27</c:v>
                </c:pt>
                <c:pt idx="874">
                  <c:v>1059.057</c:v>
                </c:pt>
                <c:pt idx="875">
                  <c:v>1059.846</c:v>
                </c:pt>
                <c:pt idx="876">
                  <c:v>1060.646</c:v>
                </c:pt>
                <c:pt idx="877">
                  <c:v>1061.4349999999999</c:v>
                </c:pt>
                <c:pt idx="878">
                  <c:v>1062.2170000000001</c:v>
                </c:pt>
                <c:pt idx="879">
                  <c:v>1063.0119999999999</c:v>
                </c:pt>
                <c:pt idx="880">
                  <c:v>1063.796</c:v>
                </c:pt>
                <c:pt idx="881">
                  <c:v>1064.607</c:v>
                </c:pt>
                <c:pt idx="882">
                  <c:v>1065.3869999999999</c:v>
                </c:pt>
                <c:pt idx="883">
                  <c:v>1066.1759999999999</c:v>
                </c:pt>
                <c:pt idx="884">
                  <c:v>1066.9690000000001</c:v>
                </c:pt>
                <c:pt idx="885">
                  <c:v>1067.7529999999999</c:v>
                </c:pt>
                <c:pt idx="886">
                  <c:v>1068.5630000000001</c:v>
                </c:pt>
                <c:pt idx="887">
                  <c:v>1069.3320000000001</c:v>
                </c:pt>
                <c:pt idx="888">
                  <c:v>1070.134</c:v>
                </c:pt>
                <c:pt idx="889">
                  <c:v>1070.9290000000001</c:v>
                </c:pt>
                <c:pt idx="890">
                  <c:v>1071.72</c:v>
                </c:pt>
                <c:pt idx="891">
                  <c:v>1072.5070000000001</c:v>
                </c:pt>
                <c:pt idx="892">
                  <c:v>1073.296</c:v>
                </c:pt>
                <c:pt idx="893">
                  <c:v>1074.0920000000001</c:v>
                </c:pt>
                <c:pt idx="894">
                  <c:v>1074.8900000000001</c:v>
                </c:pt>
                <c:pt idx="895">
                  <c:v>1075.6849999999999</c:v>
                </c:pt>
                <c:pt idx="896">
                  <c:v>1076.4749999999999</c:v>
                </c:pt>
                <c:pt idx="897">
                  <c:v>1077.2629999999999</c:v>
                </c:pt>
                <c:pt idx="898">
                  <c:v>1078.0540000000001</c:v>
                </c:pt>
                <c:pt idx="899">
                  <c:v>1078.8240000000001</c:v>
                </c:pt>
                <c:pt idx="900">
                  <c:v>1079.6500000000001</c:v>
                </c:pt>
                <c:pt idx="901">
                  <c:v>1080.4449999999999</c:v>
                </c:pt>
                <c:pt idx="902">
                  <c:v>1081.2429999999999</c:v>
                </c:pt>
                <c:pt idx="903">
                  <c:v>1082.021</c:v>
                </c:pt>
                <c:pt idx="904">
                  <c:v>1082.799</c:v>
                </c:pt>
                <c:pt idx="905">
                  <c:v>1083.6010000000001</c:v>
                </c:pt>
                <c:pt idx="906">
                  <c:v>1084.3820000000001</c:v>
                </c:pt>
                <c:pt idx="907">
                  <c:v>1085.182</c:v>
                </c:pt>
                <c:pt idx="908">
                  <c:v>1085.9870000000001</c:v>
                </c:pt>
                <c:pt idx="909">
                  <c:v>1086.778</c:v>
                </c:pt>
                <c:pt idx="910">
                  <c:v>1087.579</c:v>
                </c:pt>
                <c:pt idx="911">
                  <c:v>1088.376</c:v>
                </c:pt>
                <c:pt idx="912">
                  <c:v>1089.127</c:v>
                </c:pt>
                <c:pt idx="913">
                  <c:v>1089.931</c:v>
                </c:pt>
                <c:pt idx="914">
                  <c:v>1090.7080000000001</c:v>
                </c:pt>
                <c:pt idx="915">
                  <c:v>1091.52</c:v>
                </c:pt>
                <c:pt idx="916">
                  <c:v>1092.2919999999999</c:v>
                </c:pt>
                <c:pt idx="917">
                  <c:v>1093.0909999999999</c:v>
                </c:pt>
                <c:pt idx="918">
                  <c:v>1093.8789999999999</c:v>
                </c:pt>
                <c:pt idx="919">
                  <c:v>1094.6690000000001</c:v>
                </c:pt>
                <c:pt idx="920">
                  <c:v>1095.4649999999999</c:v>
                </c:pt>
                <c:pt idx="921">
                  <c:v>1096.261</c:v>
                </c:pt>
                <c:pt idx="922">
                  <c:v>1097.029</c:v>
                </c:pt>
                <c:pt idx="923">
                  <c:v>1097.8440000000001</c:v>
                </c:pt>
                <c:pt idx="924">
                  <c:v>1098.635</c:v>
                </c:pt>
                <c:pt idx="925">
                  <c:v>1099.4100000000001</c:v>
                </c:pt>
                <c:pt idx="926">
                  <c:v>1100.193</c:v>
                </c:pt>
                <c:pt idx="927">
                  <c:v>1101.001</c:v>
                </c:pt>
                <c:pt idx="928">
                  <c:v>1101.7719999999999</c:v>
                </c:pt>
                <c:pt idx="929">
                  <c:v>1102.5730000000001</c:v>
                </c:pt>
                <c:pt idx="930">
                  <c:v>1103.3620000000001</c:v>
                </c:pt>
                <c:pt idx="931">
                  <c:v>1104.164</c:v>
                </c:pt>
                <c:pt idx="932">
                  <c:v>1104.9469999999999</c:v>
                </c:pt>
                <c:pt idx="933">
                  <c:v>1105.731</c:v>
                </c:pt>
                <c:pt idx="934">
                  <c:v>1106.5319999999999</c:v>
                </c:pt>
                <c:pt idx="935">
                  <c:v>1107.308</c:v>
                </c:pt>
                <c:pt idx="936">
                  <c:v>1108.097</c:v>
                </c:pt>
                <c:pt idx="937">
                  <c:v>1108.8869999999999</c:v>
                </c:pt>
                <c:pt idx="938">
                  <c:v>1109.681</c:v>
                </c:pt>
                <c:pt idx="939">
                  <c:v>1110.4929999999999</c:v>
                </c:pt>
                <c:pt idx="940">
                  <c:v>1111.27</c:v>
                </c:pt>
                <c:pt idx="941">
                  <c:v>1112.0719999999999</c:v>
                </c:pt>
                <c:pt idx="942">
                  <c:v>1112.8710000000001</c:v>
                </c:pt>
                <c:pt idx="943">
                  <c:v>1113.675</c:v>
                </c:pt>
                <c:pt idx="944">
                  <c:v>1114.462</c:v>
                </c:pt>
                <c:pt idx="945">
                  <c:v>1115.2529999999999</c:v>
                </c:pt>
                <c:pt idx="946">
                  <c:v>1116.038</c:v>
                </c:pt>
                <c:pt idx="947">
                  <c:v>1116.817</c:v>
                </c:pt>
                <c:pt idx="948">
                  <c:v>1117.6220000000001</c:v>
                </c:pt>
                <c:pt idx="949">
                  <c:v>1118.4190000000001</c:v>
                </c:pt>
                <c:pt idx="950">
                  <c:v>1119.1990000000001</c:v>
                </c:pt>
                <c:pt idx="951">
                  <c:v>1120.0070000000001</c:v>
                </c:pt>
                <c:pt idx="952">
                  <c:v>1120.807</c:v>
                </c:pt>
                <c:pt idx="953">
                  <c:v>1121.6130000000001</c:v>
                </c:pt>
                <c:pt idx="954">
                  <c:v>1122.3979999999999</c:v>
                </c:pt>
                <c:pt idx="955">
                  <c:v>1123.191</c:v>
                </c:pt>
                <c:pt idx="956">
                  <c:v>1123.972</c:v>
                </c:pt>
                <c:pt idx="957">
                  <c:v>1124.7909999999999</c:v>
                </c:pt>
                <c:pt idx="958">
                  <c:v>1125.586</c:v>
                </c:pt>
                <c:pt idx="959">
                  <c:v>1126.364</c:v>
                </c:pt>
                <c:pt idx="960">
                  <c:v>1127.133</c:v>
                </c:pt>
                <c:pt idx="961">
                  <c:v>1127.931</c:v>
                </c:pt>
                <c:pt idx="962">
                  <c:v>1128.729</c:v>
                </c:pt>
                <c:pt idx="963">
                  <c:v>1129.511</c:v>
                </c:pt>
                <c:pt idx="964">
                  <c:v>1130.3230000000001</c:v>
                </c:pt>
                <c:pt idx="965">
                  <c:v>1131.114</c:v>
                </c:pt>
                <c:pt idx="966">
                  <c:v>1131.9069999999999</c:v>
                </c:pt>
                <c:pt idx="967">
                  <c:v>1132.6849999999999</c:v>
                </c:pt>
                <c:pt idx="968">
                  <c:v>1133.473</c:v>
                </c:pt>
                <c:pt idx="969">
                  <c:v>1134.2550000000001</c:v>
                </c:pt>
                <c:pt idx="970">
                  <c:v>1135.037</c:v>
                </c:pt>
                <c:pt idx="971">
                  <c:v>1135.846</c:v>
                </c:pt>
                <c:pt idx="972">
                  <c:v>1136.6489999999999</c:v>
                </c:pt>
                <c:pt idx="973">
                  <c:v>1137.421</c:v>
                </c:pt>
                <c:pt idx="974">
                  <c:v>1138.2260000000001</c:v>
                </c:pt>
                <c:pt idx="975">
                  <c:v>1139.0160000000001</c:v>
                </c:pt>
                <c:pt idx="976">
                  <c:v>1139.8030000000001</c:v>
                </c:pt>
                <c:pt idx="977">
                  <c:v>1140.596</c:v>
                </c:pt>
                <c:pt idx="978">
                  <c:v>1141.3910000000001</c:v>
                </c:pt>
                <c:pt idx="979">
                  <c:v>1142.165</c:v>
                </c:pt>
                <c:pt idx="980">
                  <c:v>1142.9680000000001</c:v>
                </c:pt>
                <c:pt idx="981">
                  <c:v>1143.7570000000001</c:v>
                </c:pt>
                <c:pt idx="982">
                  <c:v>1144.5350000000001</c:v>
                </c:pt>
                <c:pt idx="983">
                  <c:v>1145.3150000000001</c:v>
                </c:pt>
                <c:pt idx="984">
                  <c:v>1146.126</c:v>
                </c:pt>
                <c:pt idx="985">
                  <c:v>1146.922</c:v>
                </c:pt>
                <c:pt idx="986">
                  <c:v>1147.731</c:v>
                </c:pt>
                <c:pt idx="987">
                  <c:v>1148.5239999999999</c:v>
                </c:pt>
                <c:pt idx="988">
                  <c:v>1149.308</c:v>
                </c:pt>
                <c:pt idx="989">
                  <c:v>1150.0930000000001</c:v>
                </c:pt>
                <c:pt idx="990">
                  <c:v>1150.8789999999999</c:v>
                </c:pt>
                <c:pt idx="991">
                  <c:v>1151.694</c:v>
                </c:pt>
                <c:pt idx="992">
                  <c:v>1152.4690000000001</c:v>
                </c:pt>
                <c:pt idx="993">
                  <c:v>1153.2660000000001</c:v>
                </c:pt>
                <c:pt idx="994">
                  <c:v>1154.0709999999999</c:v>
                </c:pt>
                <c:pt idx="995">
                  <c:v>1154.846</c:v>
                </c:pt>
                <c:pt idx="996">
                  <c:v>1155.6510000000001</c:v>
                </c:pt>
                <c:pt idx="997">
                  <c:v>1156.441</c:v>
                </c:pt>
                <c:pt idx="998">
                  <c:v>1157.2360000000001</c:v>
                </c:pt>
                <c:pt idx="999">
                  <c:v>1158.029</c:v>
                </c:pt>
                <c:pt idx="1000">
                  <c:v>1158.829</c:v>
                </c:pt>
                <c:pt idx="1001">
                  <c:v>1159.627</c:v>
                </c:pt>
                <c:pt idx="1002">
                  <c:v>1160.4069999999999</c:v>
                </c:pt>
                <c:pt idx="1003">
                  <c:v>1161.1959999999999</c:v>
                </c:pt>
                <c:pt idx="1004">
                  <c:v>1161.9770000000001</c:v>
                </c:pt>
                <c:pt idx="1005">
                  <c:v>1162.7660000000001</c:v>
                </c:pt>
                <c:pt idx="1006">
                  <c:v>1163.5640000000001</c:v>
                </c:pt>
                <c:pt idx="1007">
                  <c:v>1164.3610000000001</c:v>
                </c:pt>
                <c:pt idx="1008">
                  <c:v>1165.1579999999999</c:v>
                </c:pt>
                <c:pt idx="1009">
                  <c:v>1165.9480000000001</c:v>
                </c:pt>
                <c:pt idx="1010">
                  <c:v>1166.742</c:v>
                </c:pt>
                <c:pt idx="1011">
                  <c:v>1167.521</c:v>
                </c:pt>
                <c:pt idx="1012">
                  <c:v>1168.3109999999999</c:v>
                </c:pt>
                <c:pt idx="1013">
                  <c:v>1169.0989999999999</c:v>
                </c:pt>
                <c:pt idx="1014">
                  <c:v>1169.9010000000001</c:v>
                </c:pt>
                <c:pt idx="1015">
                  <c:v>1170.7</c:v>
                </c:pt>
                <c:pt idx="1016">
                  <c:v>1171.4880000000001</c:v>
                </c:pt>
                <c:pt idx="1017">
                  <c:v>1172.259</c:v>
                </c:pt>
                <c:pt idx="1018">
                  <c:v>1173.075</c:v>
                </c:pt>
                <c:pt idx="1019">
                  <c:v>1173.8589999999999</c:v>
                </c:pt>
                <c:pt idx="1020">
                  <c:v>1174.6579999999999</c:v>
                </c:pt>
                <c:pt idx="1021">
                  <c:v>1175.4390000000001</c:v>
                </c:pt>
                <c:pt idx="1022">
                  <c:v>1176.2439999999999</c:v>
                </c:pt>
                <c:pt idx="1023">
                  <c:v>1177.0450000000001</c:v>
                </c:pt>
                <c:pt idx="1024">
                  <c:v>1177.81</c:v>
                </c:pt>
                <c:pt idx="1025">
                  <c:v>1178.6220000000001</c:v>
                </c:pt>
                <c:pt idx="1026">
                  <c:v>1179.412</c:v>
                </c:pt>
                <c:pt idx="1027">
                  <c:v>1180.1969999999999</c:v>
                </c:pt>
                <c:pt idx="1028">
                  <c:v>1181.009</c:v>
                </c:pt>
                <c:pt idx="1029">
                  <c:v>1181.789</c:v>
                </c:pt>
                <c:pt idx="1030">
                  <c:v>1182.5920000000001</c:v>
                </c:pt>
                <c:pt idx="1031">
                  <c:v>1183.3699999999999</c:v>
                </c:pt>
                <c:pt idx="1032">
                  <c:v>1184.1790000000001</c:v>
                </c:pt>
                <c:pt idx="1033">
                  <c:v>1184.9680000000001</c:v>
                </c:pt>
                <c:pt idx="1034">
                  <c:v>1185.771</c:v>
                </c:pt>
                <c:pt idx="1035">
                  <c:v>1186.5650000000001</c:v>
                </c:pt>
                <c:pt idx="1036">
                  <c:v>1187.3530000000001</c:v>
                </c:pt>
                <c:pt idx="1037">
                  <c:v>1188.1320000000001</c:v>
                </c:pt>
                <c:pt idx="1038">
                  <c:v>1188.9349999999999</c:v>
                </c:pt>
                <c:pt idx="1039">
                  <c:v>1189.7370000000001</c:v>
                </c:pt>
                <c:pt idx="1040">
                  <c:v>1190.538</c:v>
                </c:pt>
                <c:pt idx="1041">
                  <c:v>1191.316</c:v>
                </c:pt>
                <c:pt idx="1042">
                  <c:v>1192.124</c:v>
                </c:pt>
                <c:pt idx="1043">
                  <c:v>1192.9100000000001</c:v>
                </c:pt>
                <c:pt idx="1044">
                  <c:v>1193.7190000000001</c:v>
                </c:pt>
                <c:pt idx="1045">
                  <c:v>1194.4970000000001</c:v>
                </c:pt>
                <c:pt idx="1046">
                  <c:v>1195.2809999999999</c:v>
                </c:pt>
                <c:pt idx="1047">
                  <c:v>1196.0899999999999</c:v>
                </c:pt>
                <c:pt idx="1048">
                  <c:v>1196.8900000000001</c:v>
                </c:pt>
                <c:pt idx="1049">
                  <c:v>1197.6949999999999</c:v>
                </c:pt>
                <c:pt idx="1050">
                  <c:v>1198.48</c:v>
                </c:pt>
                <c:pt idx="1051">
                  <c:v>1199.27</c:v>
                </c:pt>
                <c:pt idx="1052">
                  <c:v>1200.057</c:v>
                </c:pt>
                <c:pt idx="1053">
                  <c:v>1200.8530000000001</c:v>
                </c:pt>
                <c:pt idx="1054">
                  <c:v>1201.6420000000001</c:v>
                </c:pt>
                <c:pt idx="1055">
                  <c:v>1202.432</c:v>
                </c:pt>
                <c:pt idx="1056">
                  <c:v>1203.22</c:v>
                </c:pt>
                <c:pt idx="1057">
                  <c:v>1204.0309999999999</c:v>
                </c:pt>
                <c:pt idx="1058">
                  <c:v>1204.798</c:v>
                </c:pt>
                <c:pt idx="1059">
                  <c:v>1205.5989999999999</c:v>
                </c:pt>
                <c:pt idx="1060">
                  <c:v>1206.405</c:v>
                </c:pt>
                <c:pt idx="1061">
                  <c:v>1207.181</c:v>
                </c:pt>
                <c:pt idx="1062">
                  <c:v>1207.982</c:v>
                </c:pt>
                <c:pt idx="1063">
                  <c:v>1208.7719999999999</c:v>
                </c:pt>
                <c:pt idx="1064">
                  <c:v>1209.57</c:v>
                </c:pt>
                <c:pt idx="1065">
                  <c:v>1210.3499999999999</c:v>
                </c:pt>
                <c:pt idx="1066">
                  <c:v>1211.1590000000001</c:v>
                </c:pt>
                <c:pt idx="1067">
                  <c:v>1211.94</c:v>
                </c:pt>
                <c:pt idx="1068">
                  <c:v>1212.7180000000001</c:v>
                </c:pt>
                <c:pt idx="1069">
                  <c:v>1213.5309999999999</c:v>
                </c:pt>
                <c:pt idx="1070">
                  <c:v>1214.3209999999999</c:v>
                </c:pt>
                <c:pt idx="1071">
                  <c:v>1215.0909999999999</c:v>
                </c:pt>
                <c:pt idx="1072">
                  <c:v>1215.904</c:v>
                </c:pt>
                <c:pt idx="1073">
                  <c:v>1216.693</c:v>
                </c:pt>
                <c:pt idx="1074">
                  <c:v>1217.499</c:v>
                </c:pt>
                <c:pt idx="1075">
                  <c:v>1218.2629999999999</c:v>
                </c:pt>
                <c:pt idx="1076">
                  <c:v>1219.0899999999999</c:v>
                </c:pt>
                <c:pt idx="1077">
                  <c:v>1219.867</c:v>
                </c:pt>
                <c:pt idx="1078">
                  <c:v>1220.672</c:v>
                </c:pt>
                <c:pt idx="1079">
                  <c:v>1221.4559999999999</c:v>
                </c:pt>
                <c:pt idx="1080">
                  <c:v>1222.2460000000001</c:v>
                </c:pt>
                <c:pt idx="1081">
                  <c:v>1223.0309999999999</c:v>
                </c:pt>
                <c:pt idx="1082">
                  <c:v>1223.865</c:v>
                </c:pt>
                <c:pt idx="1083">
                  <c:v>1224.6310000000001</c:v>
                </c:pt>
                <c:pt idx="1084">
                  <c:v>1225.4090000000001</c:v>
                </c:pt>
                <c:pt idx="1085">
                  <c:v>1226.2080000000001</c:v>
                </c:pt>
                <c:pt idx="1086">
                  <c:v>1226.9970000000001</c:v>
                </c:pt>
                <c:pt idx="1087">
                  <c:v>1227.79</c:v>
                </c:pt>
                <c:pt idx="1088">
                  <c:v>1228.5840000000001</c:v>
                </c:pt>
                <c:pt idx="1089">
                  <c:v>1229.373</c:v>
                </c:pt>
                <c:pt idx="1090">
                  <c:v>1230.18</c:v>
                </c:pt>
                <c:pt idx="1091">
                  <c:v>1230.972</c:v>
                </c:pt>
                <c:pt idx="1092">
                  <c:v>1231.7629999999999</c:v>
                </c:pt>
                <c:pt idx="1093">
                  <c:v>1232.559</c:v>
                </c:pt>
                <c:pt idx="1094">
                  <c:v>1233.3630000000001</c:v>
                </c:pt>
                <c:pt idx="1095">
                  <c:v>1234.144</c:v>
                </c:pt>
                <c:pt idx="1096">
                  <c:v>1234.954</c:v>
                </c:pt>
                <c:pt idx="1097">
                  <c:v>1235.73</c:v>
                </c:pt>
                <c:pt idx="1098">
                  <c:v>1236.537</c:v>
                </c:pt>
                <c:pt idx="1099">
                  <c:v>1237.318</c:v>
                </c:pt>
                <c:pt idx="1100">
                  <c:v>1238.1089999999999</c:v>
                </c:pt>
                <c:pt idx="1101">
                  <c:v>1238.9090000000001</c:v>
                </c:pt>
                <c:pt idx="1102">
                  <c:v>1239.675</c:v>
                </c:pt>
                <c:pt idx="1103">
                  <c:v>1240.4839999999999</c:v>
                </c:pt>
                <c:pt idx="1104">
                  <c:v>1241.2829999999999</c:v>
                </c:pt>
                <c:pt idx="1105">
                  <c:v>1242.057</c:v>
                </c:pt>
                <c:pt idx="1106">
                  <c:v>1242.864</c:v>
                </c:pt>
                <c:pt idx="1107">
                  <c:v>1243.644</c:v>
                </c:pt>
                <c:pt idx="1108">
                  <c:v>1244.4459999999999</c:v>
                </c:pt>
                <c:pt idx="1109">
                  <c:v>1245.2280000000001</c:v>
                </c:pt>
                <c:pt idx="1110">
                  <c:v>1246.0239999999999</c:v>
                </c:pt>
                <c:pt idx="1111">
                  <c:v>1246.798</c:v>
                </c:pt>
                <c:pt idx="1112">
                  <c:v>1247.6010000000001</c:v>
                </c:pt>
                <c:pt idx="1113">
                  <c:v>1248.3869999999999</c:v>
                </c:pt>
                <c:pt idx="1114">
                  <c:v>1249.194</c:v>
                </c:pt>
                <c:pt idx="1115">
                  <c:v>1249.9639999999999</c:v>
                </c:pt>
                <c:pt idx="1116">
                  <c:v>1250.7629999999999</c:v>
                </c:pt>
                <c:pt idx="1117">
                  <c:v>1251.568</c:v>
                </c:pt>
                <c:pt idx="1118">
                  <c:v>1252.3399999999999</c:v>
                </c:pt>
                <c:pt idx="1119">
                  <c:v>1253.133</c:v>
                </c:pt>
                <c:pt idx="1120">
                  <c:v>1253.9169999999999</c:v>
                </c:pt>
                <c:pt idx="1121">
                  <c:v>1254.7190000000001</c:v>
                </c:pt>
                <c:pt idx="1122">
                  <c:v>1255.5119999999999</c:v>
                </c:pt>
                <c:pt idx="1123">
                  <c:v>1256.31</c:v>
                </c:pt>
                <c:pt idx="1124">
                  <c:v>1257.1110000000001</c:v>
                </c:pt>
                <c:pt idx="1125">
                  <c:v>1257.885</c:v>
                </c:pt>
                <c:pt idx="1126">
                  <c:v>1258.6949999999999</c:v>
                </c:pt>
                <c:pt idx="1127">
                  <c:v>1259.4770000000001</c:v>
                </c:pt>
                <c:pt idx="1128">
                  <c:v>1260.271</c:v>
                </c:pt>
                <c:pt idx="1129">
                  <c:v>1261.0619999999999</c:v>
                </c:pt>
                <c:pt idx="1130">
                  <c:v>1261.8699999999999</c:v>
                </c:pt>
                <c:pt idx="1131">
                  <c:v>1262.674</c:v>
                </c:pt>
                <c:pt idx="1132">
                  <c:v>1263.444</c:v>
                </c:pt>
                <c:pt idx="1133">
                  <c:v>1264.249</c:v>
                </c:pt>
                <c:pt idx="1134">
                  <c:v>1265.029</c:v>
                </c:pt>
                <c:pt idx="1135">
                  <c:v>1265.8240000000001</c:v>
                </c:pt>
                <c:pt idx="1136">
                  <c:v>1266.6289999999999</c:v>
                </c:pt>
                <c:pt idx="1137">
                  <c:v>1267.42</c:v>
                </c:pt>
                <c:pt idx="1138">
                  <c:v>1268.212</c:v>
                </c:pt>
                <c:pt idx="1139">
                  <c:v>1269.0029999999999</c:v>
                </c:pt>
                <c:pt idx="1140">
                  <c:v>1269.7940000000001</c:v>
                </c:pt>
                <c:pt idx="1141">
                  <c:v>1270.587</c:v>
                </c:pt>
                <c:pt idx="1142">
                  <c:v>1271.367</c:v>
                </c:pt>
                <c:pt idx="1143">
                  <c:v>1272.171</c:v>
                </c:pt>
                <c:pt idx="1144">
                  <c:v>1272.9639999999999</c:v>
                </c:pt>
                <c:pt idx="1145">
                  <c:v>1273.752</c:v>
                </c:pt>
                <c:pt idx="1146">
                  <c:v>1274.5550000000001</c:v>
                </c:pt>
                <c:pt idx="1147">
                  <c:v>1275.3520000000001</c:v>
                </c:pt>
                <c:pt idx="1148">
                  <c:v>1276.1379999999999</c:v>
                </c:pt>
                <c:pt idx="1149">
                  <c:v>1276.9100000000001</c:v>
                </c:pt>
                <c:pt idx="1150">
                  <c:v>1277.6980000000001</c:v>
                </c:pt>
                <c:pt idx="1151">
                  <c:v>1278.508</c:v>
                </c:pt>
                <c:pt idx="1152">
                  <c:v>1279.29</c:v>
                </c:pt>
                <c:pt idx="1153">
                  <c:v>1280.0840000000001</c:v>
                </c:pt>
                <c:pt idx="1154">
                  <c:v>1280.8630000000001</c:v>
                </c:pt>
                <c:pt idx="1155">
                  <c:v>1281.665</c:v>
                </c:pt>
                <c:pt idx="1156">
                  <c:v>1282.4639999999999</c:v>
                </c:pt>
                <c:pt idx="1157">
                  <c:v>1283.2550000000001</c:v>
                </c:pt>
                <c:pt idx="1158">
                  <c:v>1284.0450000000001</c:v>
                </c:pt>
                <c:pt idx="1159">
                  <c:v>1284.825</c:v>
                </c:pt>
                <c:pt idx="1160">
                  <c:v>1285.6379999999999</c:v>
                </c:pt>
                <c:pt idx="1161">
                  <c:v>1286.405</c:v>
                </c:pt>
                <c:pt idx="1162">
                  <c:v>1287.1969999999999</c:v>
                </c:pt>
                <c:pt idx="1163">
                  <c:v>1287.99</c:v>
                </c:pt>
                <c:pt idx="1164">
                  <c:v>1288.78</c:v>
                </c:pt>
                <c:pt idx="1165">
                  <c:v>1289.5999999999999</c:v>
                </c:pt>
                <c:pt idx="1166">
                  <c:v>1290.357</c:v>
                </c:pt>
                <c:pt idx="1167">
                  <c:v>1291.163</c:v>
                </c:pt>
                <c:pt idx="1168">
                  <c:v>1291.9649999999999</c:v>
                </c:pt>
                <c:pt idx="1169">
                  <c:v>1292.7650000000001</c:v>
                </c:pt>
                <c:pt idx="1170">
                  <c:v>1293.559</c:v>
                </c:pt>
                <c:pt idx="1171">
                  <c:v>1294.338</c:v>
                </c:pt>
                <c:pt idx="1172">
                  <c:v>1295.1179999999999</c:v>
                </c:pt>
                <c:pt idx="1173">
                  <c:v>1295.9380000000001</c:v>
                </c:pt>
                <c:pt idx="1174">
                  <c:v>1296.723</c:v>
                </c:pt>
                <c:pt idx="1175">
                  <c:v>1297.5029999999999</c:v>
                </c:pt>
                <c:pt idx="1176">
                  <c:v>1298.2860000000001</c:v>
                </c:pt>
                <c:pt idx="1177">
                  <c:v>1299.095</c:v>
                </c:pt>
                <c:pt idx="1178">
                  <c:v>1299.886</c:v>
                </c:pt>
                <c:pt idx="1179">
                  <c:v>1300.6949999999999</c:v>
                </c:pt>
                <c:pt idx="1180">
                  <c:v>1301.4770000000001</c:v>
                </c:pt>
                <c:pt idx="1181">
                  <c:v>1302.2819999999999</c:v>
                </c:pt>
                <c:pt idx="1182">
                  <c:v>1303.066</c:v>
                </c:pt>
                <c:pt idx="1183">
                  <c:v>1303.8309999999999</c:v>
                </c:pt>
                <c:pt idx="1184">
                  <c:v>1304.6279999999999</c:v>
                </c:pt>
                <c:pt idx="1185">
                  <c:v>1305.423</c:v>
                </c:pt>
                <c:pt idx="1186">
                  <c:v>1306.212</c:v>
                </c:pt>
                <c:pt idx="1187">
                  <c:v>1307.03</c:v>
                </c:pt>
                <c:pt idx="1188">
                  <c:v>1307.8130000000001</c:v>
                </c:pt>
                <c:pt idx="1189">
                  <c:v>1308.6130000000001</c:v>
                </c:pt>
                <c:pt idx="1190">
                  <c:v>1309.3969999999999</c:v>
                </c:pt>
                <c:pt idx="1191">
                  <c:v>1310.1880000000001</c:v>
                </c:pt>
                <c:pt idx="1192">
                  <c:v>1310.9680000000001</c:v>
                </c:pt>
                <c:pt idx="1193">
                  <c:v>1311.7639999999999</c:v>
                </c:pt>
                <c:pt idx="1194">
                  <c:v>1312.558</c:v>
                </c:pt>
                <c:pt idx="1195">
                  <c:v>1313.35</c:v>
                </c:pt>
                <c:pt idx="1196">
                  <c:v>1314.124</c:v>
                </c:pt>
                <c:pt idx="1197">
                  <c:v>1314.9159999999999</c:v>
                </c:pt>
                <c:pt idx="1198">
                  <c:v>1315.6949999999999</c:v>
                </c:pt>
                <c:pt idx="1199">
                  <c:v>1316.5050000000001</c:v>
                </c:pt>
                <c:pt idx="1200">
                  <c:v>1317.297</c:v>
                </c:pt>
                <c:pt idx="1201">
                  <c:v>1318.088</c:v>
                </c:pt>
                <c:pt idx="1202">
                  <c:v>1318.8820000000001</c:v>
                </c:pt>
                <c:pt idx="1203">
                  <c:v>1319.6780000000001</c:v>
                </c:pt>
                <c:pt idx="1204">
                  <c:v>1320.4680000000001</c:v>
                </c:pt>
                <c:pt idx="1205">
                  <c:v>1321.261</c:v>
                </c:pt>
                <c:pt idx="1206">
                  <c:v>1322.0319999999999</c:v>
                </c:pt>
                <c:pt idx="1207">
                  <c:v>1322.8209999999999</c:v>
                </c:pt>
                <c:pt idx="1208">
                  <c:v>1323.6289999999999</c:v>
                </c:pt>
                <c:pt idx="1209">
                  <c:v>1324.412</c:v>
                </c:pt>
                <c:pt idx="1210">
                  <c:v>1325.1949999999999</c:v>
                </c:pt>
                <c:pt idx="1211">
                  <c:v>1325.989</c:v>
                </c:pt>
                <c:pt idx="1212">
                  <c:v>1326.787</c:v>
                </c:pt>
                <c:pt idx="1213">
                  <c:v>1327.585</c:v>
                </c:pt>
                <c:pt idx="1214">
                  <c:v>1328.367</c:v>
                </c:pt>
                <c:pt idx="1215">
                  <c:v>1329.154</c:v>
                </c:pt>
                <c:pt idx="1216">
                  <c:v>1329.942</c:v>
                </c:pt>
                <c:pt idx="1217">
                  <c:v>1330.73</c:v>
                </c:pt>
                <c:pt idx="1218">
                  <c:v>1331.5170000000001</c:v>
                </c:pt>
                <c:pt idx="1219">
                  <c:v>1332.308</c:v>
                </c:pt>
                <c:pt idx="1220">
                  <c:v>1333.1089999999999</c:v>
                </c:pt>
                <c:pt idx="1221">
                  <c:v>1333.924</c:v>
                </c:pt>
                <c:pt idx="1222">
                  <c:v>1334.751</c:v>
                </c:pt>
                <c:pt idx="1223">
                  <c:v>1335.5129999999999</c:v>
                </c:pt>
                <c:pt idx="1224">
                  <c:v>1336.3019999999999</c:v>
                </c:pt>
                <c:pt idx="1225">
                  <c:v>1337.095</c:v>
                </c:pt>
                <c:pt idx="1226">
                  <c:v>1337.886</c:v>
                </c:pt>
                <c:pt idx="1227">
                  <c:v>1338.684</c:v>
                </c:pt>
                <c:pt idx="1228">
                  <c:v>1339.481</c:v>
                </c:pt>
                <c:pt idx="1229">
                  <c:v>1340.2650000000001</c:v>
                </c:pt>
                <c:pt idx="1230">
                  <c:v>1341.0619999999999</c:v>
                </c:pt>
                <c:pt idx="1231">
                  <c:v>1341.8530000000001</c:v>
                </c:pt>
                <c:pt idx="1232">
                  <c:v>1342.6479999999999</c:v>
                </c:pt>
                <c:pt idx="1233">
                  <c:v>1343.4280000000001</c:v>
                </c:pt>
                <c:pt idx="1234">
                  <c:v>1344.2139999999999</c:v>
                </c:pt>
                <c:pt idx="1235">
                  <c:v>1345.021</c:v>
                </c:pt>
                <c:pt idx="1236">
                  <c:v>1345.81</c:v>
                </c:pt>
                <c:pt idx="1237">
                  <c:v>1346.604</c:v>
                </c:pt>
                <c:pt idx="1238">
                  <c:v>1347.4010000000001</c:v>
                </c:pt>
                <c:pt idx="1239">
                  <c:v>1348.1849999999999</c:v>
                </c:pt>
                <c:pt idx="1240">
                  <c:v>1348.95</c:v>
                </c:pt>
                <c:pt idx="1241">
                  <c:v>1349.7439999999999</c:v>
                </c:pt>
                <c:pt idx="1242">
                  <c:v>1350.5340000000001</c:v>
                </c:pt>
                <c:pt idx="1243">
                  <c:v>1351.34</c:v>
                </c:pt>
                <c:pt idx="1244">
                  <c:v>1352.1410000000001</c:v>
                </c:pt>
                <c:pt idx="1245">
                  <c:v>1352.924</c:v>
                </c:pt>
                <c:pt idx="1246">
                  <c:v>1353.7280000000001</c:v>
                </c:pt>
                <c:pt idx="1247">
                  <c:v>1354.5129999999999</c:v>
                </c:pt>
                <c:pt idx="1248">
                  <c:v>1355.29</c:v>
                </c:pt>
                <c:pt idx="1249">
                  <c:v>1356.0820000000001</c:v>
                </c:pt>
                <c:pt idx="1250">
                  <c:v>1356.874</c:v>
                </c:pt>
                <c:pt idx="1251">
                  <c:v>1357.671</c:v>
                </c:pt>
                <c:pt idx="1252">
                  <c:v>1358.4590000000001</c:v>
                </c:pt>
                <c:pt idx="1253">
                  <c:v>1359.241</c:v>
                </c:pt>
                <c:pt idx="1254">
                  <c:v>1360.046</c:v>
                </c:pt>
                <c:pt idx="1255">
                  <c:v>1360.837</c:v>
                </c:pt>
                <c:pt idx="1256">
                  <c:v>1361.6510000000001</c:v>
                </c:pt>
                <c:pt idx="1257">
                  <c:v>1362.415</c:v>
                </c:pt>
                <c:pt idx="1258">
                  <c:v>1363.1959999999999</c:v>
                </c:pt>
                <c:pt idx="1259">
                  <c:v>1364.01</c:v>
                </c:pt>
                <c:pt idx="1260">
                  <c:v>1364.7829999999999</c:v>
                </c:pt>
                <c:pt idx="1261">
                  <c:v>1365.58</c:v>
                </c:pt>
                <c:pt idx="1262">
                  <c:v>1366.367</c:v>
                </c:pt>
                <c:pt idx="1263">
                  <c:v>1367.154</c:v>
                </c:pt>
                <c:pt idx="1264">
                  <c:v>1367.96</c:v>
                </c:pt>
                <c:pt idx="1265">
                  <c:v>1368.777</c:v>
                </c:pt>
                <c:pt idx="1266">
                  <c:v>1369.557</c:v>
                </c:pt>
                <c:pt idx="1267">
                  <c:v>1370.328</c:v>
                </c:pt>
                <c:pt idx="1268">
                  <c:v>1371.1279999999999</c:v>
                </c:pt>
                <c:pt idx="1269">
                  <c:v>1371.931</c:v>
                </c:pt>
                <c:pt idx="1270">
                  <c:v>1372.7329999999999</c:v>
                </c:pt>
                <c:pt idx="1271">
                  <c:v>1373.5170000000001</c:v>
                </c:pt>
                <c:pt idx="1272">
                  <c:v>1374.325</c:v>
                </c:pt>
                <c:pt idx="1273">
                  <c:v>1375.1179999999999</c:v>
                </c:pt>
                <c:pt idx="1274">
                  <c:v>1375.8810000000001</c:v>
                </c:pt>
                <c:pt idx="1275">
                  <c:v>1376.694</c:v>
                </c:pt>
                <c:pt idx="1276">
                  <c:v>1377.492</c:v>
                </c:pt>
                <c:pt idx="1277">
                  <c:v>1378.29</c:v>
                </c:pt>
                <c:pt idx="1278">
                  <c:v>1379.087</c:v>
                </c:pt>
                <c:pt idx="1279">
                  <c:v>1379.8679999999999</c:v>
                </c:pt>
                <c:pt idx="1280">
                  <c:v>1380.671</c:v>
                </c:pt>
                <c:pt idx="1281">
                  <c:v>1381.451</c:v>
                </c:pt>
                <c:pt idx="1282">
                  <c:v>1382.229</c:v>
                </c:pt>
                <c:pt idx="1283">
                  <c:v>1383.029</c:v>
                </c:pt>
                <c:pt idx="1284">
                  <c:v>1383.8140000000001</c:v>
                </c:pt>
                <c:pt idx="1285">
                  <c:v>1384.6179999999999</c:v>
                </c:pt>
                <c:pt idx="1286">
                  <c:v>1385.413</c:v>
                </c:pt>
                <c:pt idx="1287">
                  <c:v>1386.202</c:v>
                </c:pt>
                <c:pt idx="1288">
                  <c:v>1386.989</c:v>
                </c:pt>
                <c:pt idx="1289">
                  <c:v>1387.7860000000001</c:v>
                </c:pt>
                <c:pt idx="1290">
                  <c:v>1388.588</c:v>
                </c:pt>
                <c:pt idx="1291">
                  <c:v>1389.3520000000001</c:v>
                </c:pt>
                <c:pt idx="1292">
                  <c:v>1390.1579999999999</c:v>
                </c:pt>
                <c:pt idx="1293">
                  <c:v>1390.9490000000001</c:v>
                </c:pt>
                <c:pt idx="1294">
                  <c:v>1391.7560000000001</c:v>
                </c:pt>
                <c:pt idx="1295">
                  <c:v>1392.5409999999999</c:v>
                </c:pt>
                <c:pt idx="1296">
                  <c:v>1393.3309999999999</c:v>
                </c:pt>
                <c:pt idx="1297">
                  <c:v>1394.1189999999999</c:v>
                </c:pt>
                <c:pt idx="1298">
                  <c:v>1394.93</c:v>
                </c:pt>
                <c:pt idx="1299">
                  <c:v>1395.721</c:v>
                </c:pt>
                <c:pt idx="1300">
                  <c:v>1396.508</c:v>
                </c:pt>
                <c:pt idx="1301">
                  <c:v>1397.2629999999999</c:v>
                </c:pt>
                <c:pt idx="1302">
                  <c:v>1398.085</c:v>
                </c:pt>
                <c:pt idx="1303">
                  <c:v>1398.8710000000001</c:v>
                </c:pt>
                <c:pt idx="1304">
                  <c:v>1399.674</c:v>
                </c:pt>
                <c:pt idx="1305">
                  <c:v>1400.4639999999999</c:v>
                </c:pt>
                <c:pt idx="1306">
                  <c:v>1401.2629999999999</c:v>
                </c:pt>
                <c:pt idx="1307">
                  <c:v>1402.066</c:v>
                </c:pt>
                <c:pt idx="1308">
                  <c:v>1402.8330000000001</c:v>
                </c:pt>
                <c:pt idx="1309">
                  <c:v>1403.6379999999999</c:v>
                </c:pt>
                <c:pt idx="1310">
                  <c:v>1404.4380000000001</c:v>
                </c:pt>
                <c:pt idx="1311">
                  <c:v>1405.2180000000001</c:v>
                </c:pt>
                <c:pt idx="1312">
                  <c:v>1406.0319999999999</c:v>
                </c:pt>
                <c:pt idx="1313">
                  <c:v>1406.828</c:v>
                </c:pt>
                <c:pt idx="1314">
                  <c:v>1407.62</c:v>
                </c:pt>
                <c:pt idx="1315">
                  <c:v>1408.3979999999999</c:v>
                </c:pt>
                <c:pt idx="1316">
                  <c:v>1409.1959999999999</c:v>
                </c:pt>
                <c:pt idx="1317">
                  <c:v>1409.9939999999999</c:v>
                </c:pt>
                <c:pt idx="1318">
                  <c:v>1410.7860000000001</c:v>
                </c:pt>
                <c:pt idx="1319">
                  <c:v>1411.606</c:v>
                </c:pt>
                <c:pt idx="1320">
                  <c:v>1412.3979999999999</c:v>
                </c:pt>
                <c:pt idx="1321">
                  <c:v>1413.19</c:v>
                </c:pt>
                <c:pt idx="1322">
                  <c:v>1413.9849999999999</c:v>
                </c:pt>
                <c:pt idx="1323">
                  <c:v>1414.7850000000001</c:v>
                </c:pt>
                <c:pt idx="1324">
                  <c:v>1415.567</c:v>
                </c:pt>
                <c:pt idx="1325">
                  <c:v>1416.3440000000001</c:v>
                </c:pt>
                <c:pt idx="1326">
                  <c:v>1417.152</c:v>
                </c:pt>
                <c:pt idx="1327">
                  <c:v>1417.95</c:v>
                </c:pt>
                <c:pt idx="1328">
                  <c:v>1418.751</c:v>
                </c:pt>
                <c:pt idx="1329">
                  <c:v>1419.5540000000001</c:v>
                </c:pt>
                <c:pt idx="1330">
                  <c:v>1420.329</c:v>
                </c:pt>
                <c:pt idx="1331">
                  <c:v>1421.098</c:v>
                </c:pt>
                <c:pt idx="1332">
                  <c:v>1421.912</c:v>
                </c:pt>
                <c:pt idx="1333">
                  <c:v>1422.6869999999999</c:v>
                </c:pt>
                <c:pt idx="1334">
                  <c:v>1423.4780000000001</c:v>
                </c:pt>
                <c:pt idx="1335">
                  <c:v>1424.252</c:v>
                </c:pt>
                <c:pt idx="1336">
                  <c:v>1425.0540000000001</c:v>
                </c:pt>
                <c:pt idx="1337">
                  <c:v>1425.848</c:v>
                </c:pt>
                <c:pt idx="1338">
                  <c:v>1426.636</c:v>
                </c:pt>
                <c:pt idx="1339">
                  <c:v>1427.4349999999999</c:v>
                </c:pt>
                <c:pt idx="1340">
                  <c:v>1428.2329999999999</c:v>
                </c:pt>
                <c:pt idx="1341">
                  <c:v>1429.0150000000001</c:v>
                </c:pt>
                <c:pt idx="1342">
                  <c:v>1429.796</c:v>
                </c:pt>
                <c:pt idx="1343">
                  <c:v>1430.598</c:v>
                </c:pt>
                <c:pt idx="1344">
                  <c:v>1431.377</c:v>
                </c:pt>
                <c:pt idx="1345">
                  <c:v>1432.1579999999999</c:v>
                </c:pt>
                <c:pt idx="1346">
                  <c:v>1432.9680000000001</c:v>
                </c:pt>
                <c:pt idx="1347">
                  <c:v>1433.7560000000001</c:v>
                </c:pt>
                <c:pt idx="1348">
                  <c:v>1434.5360000000001</c:v>
                </c:pt>
                <c:pt idx="1349">
                  <c:v>1435.317</c:v>
                </c:pt>
                <c:pt idx="1350">
                  <c:v>1436.124</c:v>
                </c:pt>
                <c:pt idx="1351">
                  <c:v>1436.932</c:v>
                </c:pt>
                <c:pt idx="1352">
                  <c:v>1437.7180000000001</c:v>
                </c:pt>
                <c:pt idx="1353">
                  <c:v>1438.52</c:v>
                </c:pt>
                <c:pt idx="1354">
                  <c:v>1439.3040000000001</c:v>
                </c:pt>
                <c:pt idx="1355">
                  <c:v>1440.1020000000001</c:v>
                </c:pt>
                <c:pt idx="1356">
                  <c:v>1440.913</c:v>
                </c:pt>
                <c:pt idx="1357">
                  <c:v>1441.6859999999999</c:v>
                </c:pt>
                <c:pt idx="1358">
                  <c:v>1442.4690000000001</c:v>
                </c:pt>
                <c:pt idx="1359">
                  <c:v>1443.2660000000001</c:v>
                </c:pt>
                <c:pt idx="1360">
                  <c:v>1444.0650000000001</c:v>
                </c:pt>
                <c:pt idx="1361">
                  <c:v>1444.884</c:v>
                </c:pt>
                <c:pt idx="1362">
                  <c:v>1445.681</c:v>
                </c:pt>
                <c:pt idx="1363">
                  <c:v>1446.4690000000001</c:v>
                </c:pt>
                <c:pt idx="1364">
                  <c:v>1447.26</c:v>
                </c:pt>
                <c:pt idx="1365">
                  <c:v>1448.0139999999999</c:v>
                </c:pt>
                <c:pt idx="1366">
                  <c:v>1448.8209999999999</c:v>
                </c:pt>
                <c:pt idx="1367">
                  <c:v>1449.615</c:v>
                </c:pt>
                <c:pt idx="1368">
                  <c:v>1450.394</c:v>
                </c:pt>
                <c:pt idx="1369">
                  <c:v>1451.201</c:v>
                </c:pt>
                <c:pt idx="1370">
                  <c:v>1451.9829999999999</c:v>
                </c:pt>
                <c:pt idx="1371">
                  <c:v>1452.799</c:v>
                </c:pt>
                <c:pt idx="1372">
                  <c:v>1453.5740000000001</c:v>
                </c:pt>
                <c:pt idx="1373">
                  <c:v>1454.376</c:v>
                </c:pt>
                <c:pt idx="1374">
                  <c:v>1455.172</c:v>
                </c:pt>
                <c:pt idx="1375">
                  <c:v>1455.9559999999999</c:v>
                </c:pt>
                <c:pt idx="1376">
                  <c:v>1456.7429999999999</c:v>
                </c:pt>
                <c:pt idx="1377">
                  <c:v>1457.5540000000001</c:v>
                </c:pt>
                <c:pt idx="1378">
                  <c:v>1458.3240000000001</c:v>
                </c:pt>
                <c:pt idx="1379">
                  <c:v>1459.107</c:v>
                </c:pt>
                <c:pt idx="1380">
                  <c:v>1459.915</c:v>
                </c:pt>
                <c:pt idx="1381">
                  <c:v>1460.711</c:v>
                </c:pt>
                <c:pt idx="1382">
                  <c:v>1461.4880000000001</c:v>
                </c:pt>
                <c:pt idx="1383">
                  <c:v>1462.287</c:v>
                </c:pt>
                <c:pt idx="1384">
                  <c:v>1463.088</c:v>
                </c:pt>
                <c:pt idx="1385">
                  <c:v>1463.8789999999999</c:v>
                </c:pt>
                <c:pt idx="1386">
                  <c:v>1464.67</c:v>
                </c:pt>
                <c:pt idx="1387">
                  <c:v>1465.47</c:v>
                </c:pt>
                <c:pt idx="1388">
                  <c:v>1466.2380000000001</c:v>
                </c:pt>
                <c:pt idx="1389">
                  <c:v>1467.03</c:v>
                </c:pt>
                <c:pt idx="1390">
                  <c:v>1467.83</c:v>
                </c:pt>
                <c:pt idx="1391">
                  <c:v>1468.623</c:v>
                </c:pt>
                <c:pt idx="1392">
                  <c:v>1469.383</c:v>
                </c:pt>
                <c:pt idx="1393">
                  <c:v>1470.2</c:v>
                </c:pt>
                <c:pt idx="1394">
                  <c:v>1471.0060000000001</c:v>
                </c:pt>
                <c:pt idx="1395">
                  <c:v>1471.799</c:v>
                </c:pt>
                <c:pt idx="1396">
                  <c:v>1472.6</c:v>
                </c:pt>
                <c:pt idx="1397">
                  <c:v>1473.39</c:v>
                </c:pt>
                <c:pt idx="1398">
                  <c:v>1474.182</c:v>
                </c:pt>
                <c:pt idx="1399">
                  <c:v>1474.95</c:v>
                </c:pt>
                <c:pt idx="1400">
                  <c:v>1475.7560000000001</c:v>
                </c:pt>
                <c:pt idx="1401">
                  <c:v>1476.5540000000001</c:v>
                </c:pt>
                <c:pt idx="1402">
                  <c:v>1477.3330000000001</c:v>
                </c:pt>
                <c:pt idx="1403">
                  <c:v>1478.1510000000001</c:v>
                </c:pt>
                <c:pt idx="1404">
                  <c:v>1478.931</c:v>
                </c:pt>
                <c:pt idx="1405">
                  <c:v>1479.741</c:v>
                </c:pt>
                <c:pt idx="1406">
                  <c:v>1480.5150000000001</c:v>
                </c:pt>
                <c:pt idx="1407">
                  <c:v>1481.319</c:v>
                </c:pt>
                <c:pt idx="1408">
                  <c:v>1482.0920000000001</c:v>
                </c:pt>
                <c:pt idx="1409">
                  <c:v>1482.8989999999999</c:v>
                </c:pt>
                <c:pt idx="1410">
                  <c:v>1483.6990000000001</c:v>
                </c:pt>
                <c:pt idx="1411">
                  <c:v>1484.4949999999999</c:v>
                </c:pt>
                <c:pt idx="1412">
                  <c:v>1485.2809999999999</c:v>
                </c:pt>
                <c:pt idx="1413">
                  <c:v>1486.077</c:v>
                </c:pt>
                <c:pt idx="1414">
                  <c:v>1486.87</c:v>
                </c:pt>
                <c:pt idx="1415">
                  <c:v>1487.6859999999999</c:v>
                </c:pt>
                <c:pt idx="1416">
                  <c:v>1488.4480000000001</c:v>
                </c:pt>
                <c:pt idx="1417">
                  <c:v>1489.249</c:v>
                </c:pt>
                <c:pt idx="1418">
                  <c:v>1490.0419999999999</c:v>
                </c:pt>
                <c:pt idx="1419">
                  <c:v>1490.8340000000001</c:v>
                </c:pt>
                <c:pt idx="1420">
                  <c:v>1491.623</c:v>
                </c:pt>
                <c:pt idx="1421">
                  <c:v>1492.4090000000001</c:v>
                </c:pt>
                <c:pt idx="1422">
                  <c:v>1493.1679999999999</c:v>
                </c:pt>
                <c:pt idx="1423">
                  <c:v>1493.9770000000001</c:v>
                </c:pt>
                <c:pt idx="1424">
                  <c:v>1494.7809999999999</c:v>
                </c:pt>
                <c:pt idx="1425">
                  <c:v>1495.5640000000001</c:v>
                </c:pt>
                <c:pt idx="1426">
                  <c:v>1496.3489999999999</c:v>
                </c:pt>
                <c:pt idx="1427">
                  <c:v>1497.144</c:v>
                </c:pt>
                <c:pt idx="1428">
                  <c:v>1497.96</c:v>
                </c:pt>
                <c:pt idx="1429">
                  <c:v>1498.7380000000001</c:v>
                </c:pt>
                <c:pt idx="1430">
                  <c:v>1499.5250000000001</c:v>
                </c:pt>
                <c:pt idx="1431">
                  <c:v>1500.3240000000001</c:v>
                </c:pt>
                <c:pt idx="1432">
                  <c:v>1501.095</c:v>
                </c:pt>
                <c:pt idx="1433">
                  <c:v>1501.864</c:v>
                </c:pt>
                <c:pt idx="1434">
                  <c:v>1502.671</c:v>
                </c:pt>
                <c:pt idx="1435">
                  <c:v>1503.472</c:v>
                </c:pt>
                <c:pt idx="1436">
                  <c:v>1504.25</c:v>
                </c:pt>
                <c:pt idx="1437">
                  <c:v>1505.0730000000001</c:v>
                </c:pt>
                <c:pt idx="1438">
                  <c:v>1505.8610000000001</c:v>
                </c:pt>
                <c:pt idx="1439">
                  <c:v>1506.644</c:v>
                </c:pt>
                <c:pt idx="1440">
                  <c:v>1507.4159999999999</c:v>
                </c:pt>
                <c:pt idx="1441">
                  <c:v>1508.2170000000001</c:v>
                </c:pt>
                <c:pt idx="1442">
                  <c:v>1509.0129999999999</c:v>
                </c:pt>
                <c:pt idx="1443">
                  <c:v>1509.7919999999999</c:v>
                </c:pt>
                <c:pt idx="1444">
                  <c:v>1510.6079999999999</c:v>
                </c:pt>
                <c:pt idx="1445">
                  <c:v>1511.3910000000001</c:v>
                </c:pt>
                <c:pt idx="1446">
                  <c:v>1512.181</c:v>
                </c:pt>
                <c:pt idx="1447">
                  <c:v>1512.9839999999999</c:v>
                </c:pt>
                <c:pt idx="1448">
                  <c:v>1513.759</c:v>
                </c:pt>
                <c:pt idx="1449">
                  <c:v>1514.56</c:v>
                </c:pt>
                <c:pt idx="1450">
                  <c:v>1515.347</c:v>
                </c:pt>
                <c:pt idx="1451">
                  <c:v>1516.1579999999999</c:v>
                </c:pt>
                <c:pt idx="1452">
                  <c:v>1516.9469999999999</c:v>
                </c:pt>
                <c:pt idx="1453">
                  <c:v>1517.7429999999999</c:v>
                </c:pt>
                <c:pt idx="1454">
                  <c:v>1518.537</c:v>
                </c:pt>
                <c:pt idx="1455">
                  <c:v>1519.337</c:v>
                </c:pt>
                <c:pt idx="1456">
                  <c:v>1520.088</c:v>
                </c:pt>
                <c:pt idx="1457">
                  <c:v>1520.902</c:v>
                </c:pt>
                <c:pt idx="1458">
                  <c:v>1521.7190000000001</c:v>
                </c:pt>
                <c:pt idx="1459">
                  <c:v>1522.4860000000001</c:v>
                </c:pt>
                <c:pt idx="1460">
                  <c:v>1523.277</c:v>
                </c:pt>
                <c:pt idx="1461">
                  <c:v>1524.0630000000001</c:v>
                </c:pt>
                <c:pt idx="1462">
                  <c:v>1524.85</c:v>
                </c:pt>
                <c:pt idx="1463">
                  <c:v>1525.6379999999999</c:v>
                </c:pt>
                <c:pt idx="1464">
                  <c:v>1526.421</c:v>
                </c:pt>
                <c:pt idx="1465">
                  <c:v>1527.21</c:v>
                </c:pt>
                <c:pt idx="1466">
                  <c:v>1528.002</c:v>
                </c:pt>
                <c:pt idx="1467">
                  <c:v>1528.788</c:v>
                </c:pt>
                <c:pt idx="1468">
                  <c:v>1529.595</c:v>
                </c:pt>
                <c:pt idx="1469">
                  <c:v>1530.3879999999999</c:v>
                </c:pt>
                <c:pt idx="1470">
                  <c:v>1531.17</c:v>
                </c:pt>
                <c:pt idx="1471">
                  <c:v>1531.9639999999999</c:v>
                </c:pt>
                <c:pt idx="1472">
                  <c:v>1532.778</c:v>
                </c:pt>
                <c:pt idx="1473">
                  <c:v>1533.547</c:v>
                </c:pt>
                <c:pt idx="1474">
                  <c:v>1534.3340000000001</c:v>
                </c:pt>
                <c:pt idx="1475">
                  <c:v>1535.1310000000001</c:v>
                </c:pt>
                <c:pt idx="1476">
                  <c:v>1535.921</c:v>
                </c:pt>
                <c:pt idx="1477">
                  <c:v>1536.7190000000001</c:v>
                </c:pt>
                <c:pt idx="1478">
                  <c:v>1537.5160000000001</c:v>
                </c:pt>
                <c:pt idx="1479">
                  <c:v>1538.297</c:v>
                </c:pt>
                <c:pt idx="1480">
                  <c:v>1539.0989999999999</c:v>
                </c:pt>
                <c:pt idx="1481">
                  <c:v>1539.8869999999999</c:v>
                </c:pt>
                <c:pt idx="1482">
                  <c:v>1540.6669999999999</c:v>
                </c:pt>
                <c:pt idx="1483">
                  <c:v>1541.44</c:v>
                </c:pt>
                <c:pt idx="1484">
                  <c:v>1542.2360000000001</c:v>
                </c:pt>
                <c:pt idx="1485">
                  <c:v>1543.039</c:v>
                </c:pt>
                <c:pt idx="1486">
                  <c:v>1543.818</c:v>
                </c:pt>
                <c:pt idx="1487">
                  <c:v>1544.6220000000001</c:v>
                </c:pt>
                <c:pt idx="1488">
                  <c:v>1545.4190000000001</c:v>
                </c:pt>
                <c:pt idx="1489">
                  <c:v>1546.2139999999999</c:v>
                </c:pt>
                <c:pt idx="1490">
                  <c:v>1546.9860000000001</c:v>
                </c:pt>
                <c:pt idx="1491">
                  <c:v>1547.78</c:v>
                </c:pt>
                <c:pt idx="1492">
                  <c:v>1548.5909999999999</c:v>
                </c:pt>
                <c:pt idx="1493">
                  <c:v>1549.376</c:v>
                </c:pt>
                <c:pt idx="1494">
                  <c:v>1550.18</c:v>
                </c:pt>
                <c:pt idx="1495">
                  <c:v>1550.9749999999999</c:v>
                </c:pt>
                <c:pt idx="1496">
                  <c:v>1551.778</c:v>
                </c:pt>
                <c:pt idx="1497">
                  <c:v>1552.558</c:v>
                </c:pt>
                <c:pt idx="1498">
                  <c:v>1553.356</c:v>
                </c:pt>
                <c:pt idx="1499">
                  <c:v>1554.152</c:v>
                </c:pt>
                <c:pt idx="1500">
                  <c:v>1554.9359999999999</c:v>
                </c:pt>
                <c:pt idx="1501">
                  <c:v>1555.76</c:v>
                </c:pt>
                <c:pt idx="1502">
                  <c:v>1556.5509999999999</c:v>
                </c:pt>
                <c:pt idx="1503">
                  <c:v>1557.347</c:v>
                </c:pt>
                <c:pt idx="1504">
                  <c:v>1558.126</c:v>
                </c:pt>
                <c:pt idx="1505">
                  <c:v>1558.924</c:v>
                </c:pt>
                <c:pt idx="1506">
                  <c:v>1559.7429999999999</c:v>
                </c:pt>
                <c:pt idx="1507">
                  <c:v>1560.5029999999999</c:v>
                </c:pt>
                <c:pt idx="1508">
                  <c:v>1561.3050000000001</c:v>
                </c:pt>
                <c:pt idx="1509">
                  <c:v>1562.0989999999999</c:v>
                </c:pt>
                <c:pt idx="1510">
                  <c:v>1562.89</c:v>
                </c:pt>
                <c:pt idx="1511">
                  <c:v>1563.7049999999999</c:v>
                </c:pt>
                <c:pt idx="1512">
                  <c:v>1564.4960000000001</c:v>
                </c:pt>
                <c:pt idx="1513">
                  <c:v>1565.261</c:v>
                </c:pt>
                <c:pt idx="1514">
                  <c:v>1566.058</c:v>
                </c:pt>
                <c:pt idx="1515">
                  <c:v>1566.847</c:v>
                </c:pt>
                <c:pt idx="1516">
                  <c:v>1567.6320000000001</c:v>
                </c:pt>
                <c:pt idx="1517">
                  <c:v>1568.3969999999999</c:v>
                </c:pt>
                <c:pt idx="1518">
                  <c:v>1569.2</c:v>
                </c:pt>
                <c:pt idx="1519">
                  <c:v>1569.9939999999999</c:v>
                </c:pt>
                <c:pt idx="1520">
                  <c:v>1570.79</c:v>
                </c:pt>
                <c:pt idx="1521">
                  <c:v>1571.5840000000001</c:v>
                </c:pt>
                <c:pt idx="1522">
                  <c:v>1572.3720000000001</c:v>
                </c:pt>
                <c:pt idx="1523">
                  <c:v>1573.1579999999999</c:v>
                </c:pt>
                <c:pt idx="1524">
                  <c:v>1573.954</c:v>
                </c:pt>
                <c:pt idx="1525">
                  <c:v>1574.751</c:v>
                </c:pt>
                <c:pt idx="1526">
                  <c:v>1575.547</c:v>
                </c:pt>
                <c:pt idx="1527">
                  <c:v>1576.335</c:v>
                </c:pt>
                <c:pt idx="1528">
                  <c:v>1577.1410000000001</c:v>
                </c:pt>
                <c:pt idx="1529">
                  <c:v>1577.92</c:v>
                </c:pt>
                <c:pt idx="1530">
                  <c:v>1578.711</c:v>
                </c:pt>
                <c:pt idx="1531">
                  <c:v>1579.498</c:v>
                </c:pt>
                <c:pt idx="1532">
                  <c:v>1580.296</c:v>
                </c:pt>
                <c:pt idx="1533">
                  <c:v>1581.098</c:v>
                </c:pt>
                <c:pt idx="1534">
                  <c:v>1581.894</c:v>
                </c:pt>
                <c:pt idx="1535">
                  <c:v>1582.69</c:v>
                </c:pt>
                <c:pt idx="1536">
                  <c:v>1583.48</c:v>
                </c:pt>
                <c:pt idx="1537">
                  <c:v>1583.96</c:v>
                </c:pt>
              </c:numCache>
            </c:numRef>
          </c:xVal>
          <c:yVal>
            <c:numRef>
              <c:f>'Side 2 DC'!$I$47:$I$1530</c:f>
              <c:numCache>
                <c:formatCode>General</c:formatCode>
                <c:ptCount val="1484"/>
                <c:pt idx="0">
                  <c:v>3.3814749999999996</c:v>
                </c:pt>
                <c:pt idx="1">
                  <c:v>3.3683719999999999</c:v>
                </c:pt>
                <c:pt idx="2">
                  <c:v>3.358168</c:v>
                </c:pt>
                <c:pt idx="3">
                  <c:v>3.334317</c:v>
                </c:pt>
                <c:pt idx="4">
                  <c:v>3.3423559999999997</c:v>
                </c:pt>
                <c:pt idx="5">
                  <c:v>3.356198</c:v>
                </c:pt>
                <c:pt idx="6">
                  <c:v>3.3639240000000004</c:v>
                </c:pt>
                <c:pt idx="7">
                  <c:v>3.3533730000000004</c:v>
                </c:pt>
                <c:pt idx="8">
                  <c:v>3.3334320000000002</c:v>
                </c:pt>
                <c:pt idx="9">
                  <c:v>3.329593</c:v>
                </c:pt>
                <c:pt idx="10">
                  <c:v>3.3284150000000001</c:v>
                </c:pt>
                <c:pt idx="11">
                  <c:v>3.3111179999999996</c:v>
                </c:pt>
                <c:pt idx="12">
                  <c:v>3.326003</c:v>
                </c:pt>
                <c:pt idx="13">
                  <c:v>3.3020179999999999</c:v>
                </c:pt>
                <c:pt idx="14">
                  <c:v>3.3106500000000003</c:v>
                </c:pt>
                <c:pt idx="15">
                  <c:v>3.3039600000000005</c:v>
                </c:pt>
                <c:pt idx="16">
                  <c:v>3.2887190000000004</c:v>
                </c:pt>
                <c:pt idx="17">
                  <c:v>3.2850359999999998</c:v>
                </c:pt>
                <c:pt idx="18">
                  <c:v>3.2937080000000001</c:v>
                </c:pt>
                <c:pt idx="19">
                  <c:v>3.2584209999999998</c:v>
                </c:pt>
                <c:pt idx="20">
                  <c:v>3.2703860000000002</c:v>
                </c:pt>
                <c:pt idx="21">
                  <c:v>3.2571239999999997</c:v>
                </c:pt>
                <c:pt idx="22">
                  <c:v>3.2452979999999996</c:v>
                </c:pt>
                <c:pt idx="23">
                  <c:v>3.2566030000000001</c:v>
                </c:pt>
                <c:pt idx="24">
                  <c:v>3.2464759999999999</c:v>
                </c:pt>
                <c:pt idx="25">
                  <c:v>3.2495190000000003</c:v>
                </c:pt>
                <c:pt idx="26">
                  <c:v>3.2350310000000002</c:v>
                </c:pt>
                <c:pt idx="27">
                  <c:v>3.2191800000000002</c:v>
                </c:pt>
                <c:pt idx="28">
                  <c:v>3.233508</c:v>
                </c:pt>
                <c:pt idx="29">
                  <c:v>3.2260430000000002</c:v>
                </c:pt>
                <c:pt idx="30">
                  <c:v>3.2172230000000006</c:v>
                </c:pt>
                <c:pt idx="31">
                  <c:v>3.240694</c:v>
                </c:pt>
                <c:pt idx="32">
                  <c:v>3.2416990000000001</c:v>
                </c:pt>
                <c:pt idx="33">
                  <c:v>3.1992229999999999</c:v>
                </c:pt>
                <c:pt idx="34">
                  <c:v>3.2181850000000001</c:v>
                </c:pt>
                <c:pt idx="35">
                  <c:v>3.2469549999999998</c:v>
                </c:pt>
                <c:pt idx="36">
                  <c:v>3.1859790000000006</c:v>
                </c:pt>
                <c:pt idx="37">
                  <c:v>3.1980010000000005</c:v>
                </c:pt>
                <c:pt idx="38">
                  <c:v>3.2019329999999995</c:v>
                </c:pt>
                <c:pt idx="39">
                  <c:v>3.1964549999999998</c:v>
                </c:pt>
                <c:pt idx="40">
                  <c:v>3.1768740000000002</c:v>
                </c:pt>
                <c:pt idx="41">
                  <c:v>3.1794670000000003</c:v>
                </c:pt>
                <c:pt idx="42">
                  <c:v>3.1695690000000001</c:v>
                </c:pt>
                <c:pt idx="43">
                  <c:v>3.1676600000000006</c:v>
                </c:pt>
                <c:pt idx="44">
                  <c:v>3.1511260000000001</c:v>
                </c:pt>
                <c:pt idx="45">
                  <c:v>3.1490960000000001</c:v>
                </c:pt>
                <c:pt idx="46">
                  <c:v>3.1526160000000001</c:v>
                </c:pt>
                <c:pt idx="47">
                  <c:v>3.1507839999999994</c:v>
                </c:pt>
                <c:pt idx="48">
                  <c:v>3.1541660000000005</c:v>
                </c:pt>
                <c:pt idx="49">
                  <c:v>3.1486000000000005</c:v>
                </c:pt>
                <c:pt idx="50">
                  <c:v>3.1214690000000003</c:v>
                </c:pt>
                <c:pt idx="51">
                  <c:v>3.1289870000000004</c:v>
                </c:pt>
                <c:pt idx="52">
                  <c:v>3.1238000000000001</c:v>
                </c:pt>
                <c:pt idx="53">
                  <c:v>3.1209719999999996</c:v>
                </c:pt>
                <c:pt idx="54">
                  <c:v>3.1210330000000002</c:v>
                </c:pt>
                <c:pt idx="55">
                  <c:v>3.1147089999999999</c:v>
                </c:pt>
                <c:pt idx="56">
                  <c:v>3.1121589999999997</c:v>
                </c:pt>
                <c:pt idx="57">
                  <c:v>3.0985769999999997</c:v>
                </c:pt>
                <c:pt idx="58">
                  <c:v>3.095348</c:v>
                </c:pt>
                <c:pt idx="59">
                  <c:v>3.1004489999999998</c:v>
                </c:pt>
                <c:pt idx="60">
                  <c:v>3.0814860000000004</c:v>
                </c:pt>
                <c:pt idx="61">
                  <c:v>3.0967389999999999</c:v>
                </c:pt>
                <c:pt idx="62">
                  <c:v>3.1240829999999997</c:v>
                </c:pt>
                <c:pt idx="63">
                  <c:v>3.0825550000000002</c:v>
                </c:pt>
                <c:pt idx="64">
                  <c:v>3.0756300000000003</c:v>
                </c:pt>
                <c:pt idx="65">
                  <c:v>3.0656570000000003</c:v>
                </c:pt>
                <c:pt idx="66">
                  <c:v>3.0546010000000003</c:v>
                </c:pt>
                <c:pt idx="67">
                  <c:v>3.0754619999999999</c:v>
                </c:pt>
                <c:pt idx="68">
                  <c:v>3.0473199999999996</c:v>
                </c:pt>
                <c:pt idx="69">
                  <c:v>3.0609609999999998</c:v>
                </c:pt>
                <c:pt idx="70">
                  <c:v>3.0547149999999998</c:v>
                </c:pt>
                <c:pt idx="71">
                  <c:v>3.0656370000000002</c:v>
                </c:pt>
                <c:pt idx="72">
                  <c:v>3.04297</c:v>
                </c:pt>
                <c:pt idx="73">
                  <c:v>3.0411649999999999</c:v>
                </c:pt>
                <c:pt idx="74">
                  <c:v>3.0293710000000003</c:v>
                </c:pt>
                <c:pt idx="75">
                  <c:v>3.0386890000000002</c:v>
                </c:pt>
                <c:pt idx="76">
                  <c:v>3.0344010000000003</c:v>
                </c:pt>
                <c:pt idx="77">
                  <c:v>3.0194319999999997</c:v>
                </c:pt>
                <c:pt idx="78">
                  <c:v>3.0187919999999999</c:v>
                </c:pt>
                <c:pt idx="79">
                  <c:v>3.0323290000000003</c:v>
                </c:pt>
                <c:pt idx="80">
                  <c:v>3.0268869999999999</c:v>
                </c:pt>
                <c:pt idx="81">
                  <c:v>3.0204619999999998</c:v>
                </c:pt>
                <c:pt idx="82">
                  <c:v>3.0109340000000002</c:v>
                </c:pt>
                <c:pt idx="83">
                  <c:v>3.0127730000000001</c:v>
                </c:pt>
                <c:pt idx="84">
                  <c:v>3.0314430000000003</c:v>
                </c:pt>
                <c:pt idx="85">
                  <c:v>2.987832</c:v>
                </c:pt>
                <c:pt idx="86">
                  <c:v>2.9850719999999997</c:v>
                </c:pt>
                <c:pt idx="87">
                  <c:v>2.989878</c:v>
                </c:pt>
                <c:pt idx="88">
                  <c:v>2.9772119999999997</c:v>
                </c:pt>
                <c:pt idx="89">
                  <c:v>2.984947</c:v>
                </c:pt>
                <c:pt idx="90">
                  <c:v>2.9612920000000003</c:v>
                </c:pt>
                <c:pt idx="91">
                  <c:v>2.9626779999999999</c:v>
                </c:pt>
                <c:pt idx="92">
                  <c:v>2.9885860000000002</c:v>
                </c:pt>
                <c:pt idx="93">
                  <c:v>2.964763</c:v>
                </c:pt>
                <c:pt idx="94">
                  <c:v>2.9586700000000006</c:v>
                </c:pt>
                <c:pt idx="95">
                  <c:v>2.9430470000000004</c:v>
                </c:pt>
                <c:pt idx="96">
                  <c:v>2.9501620000000002</c:v>
                </c:pt>
                <c:pt idx="97">
                  <c:v>2.9469079999999996</c:v>
                </c:pt>
                <c:pt idx="98">
                  <c:v>2.9411890000000001</c:v>
                </c:pt>
                <c:pt idx="99">
                  <c:v>2.94136</c:v>
                </c:pt>
                <c:pt idx="100">
                  <c:v>2.9285660000000004</c:v>
                </c:pt>
                <c:pt idx="101">
                  <c:v>2.9221559999999998</c:v>
                </c:pt>
                <c:pt idx="102">
                  <c:v>2.9230210000000003</c:v>
                </c:pt>
                <c:pt idx="103">
                  <c:v>2.9376719999999996</c:v>
                </c:pt>
                <c:pt idx="104">
                  <c:v>2.9095770000000005</c:v>
                </c:pt>
                <c:pt idx="105">
                  <c:v>2.9153660000000001</c:v>
                </c:pt>
                <c:pt idx="106">
                  <c:v>2.9009509999999996</c:v>
                </c:pt>
                <c:pt idx="107">
                  <c:v>2.8990870000000002</c:v>
                </c:pt>
                <c:pt idx="108">
                  <c:v>2.9087439999999996</c:v>
                </c:pt>
                <c:pt idx="109">
                  <c:v>2.9088120000000002</c:v>
                </c:pt>
                <c:pt idx="110">
                  <c:v>2.8842099999999999</c:v>
                </c:pt>
                <c:pt idx="111">
                  <c:v>2.8783290000000004</c:v>
                </c:pt>
                <c:pt idx="112">
                  <c:v>2.871076</c:v>
                </c:pt>
                <c:pt idx="113">
                  <c:v>2.8843509999999997</c:v>
                </c:pt>
                <c:pt idx="114">
                  <c:v>2.8635090000000005</c:v>
                </c:pt>
                <c:pt idx="115">
                  <c:v>2.8566390000000004</c:v>
                </c:pt>
                <c:pt idx="116">
                  <c:v>2.8395950000000001</c:v>
                </c:pt>
                <c:pt idx="117">
                  <c:v>2.8443430000000003</c:v>
                </c:pt>
                <c:pt idx="118">
                  <c:v>2.8303759999999998</c:v>
                </c:pt>
                <c:pt idx="119">
                  <c:v>2.8416740000000003</c:v>
                </c:pt>
                <c:pt idx="120">
                  <c:v>2.8281549999999998</c:v>
                </c:pt>
                <c:pt idx="121">
                  <c:v>2.8569149999999999</c:v>
                </c:pt>
                <c:pt idx="122">
                  <c:v>2.8413690000000003</c:v>
                </c:pt>
                <c:pt idx="123">
                  <c:v>2.8214000000000001</c:v>
                </c:pt>
                <c:pt idx="124">
                  <c:v>2.8177670000000004</c:v>
                </c:pt>
                <c:pt idx="125">
                  <c:v>2.8147519999999999</c:v>
                </c:pt>
                <c:pt idx="126">
                  <c:v>2.8033169999999998</c:v>
                </c:pt>
                <c:pt idx="127">
                  <c:v>2.8022899999999997</c:v>
                </c:pt>
                <c:pt idx="128">
                  <c:v>2.7828030000000004</c:v>
                </c:pt>
                <c:pt idx="129">
                  <c:v>2.7858349999999996</c:v>
                </c:pt>
                <c:pt idx="130">
                  <c:v>2.7904719999999998</c:v>
                </c:pt>
                <c:pt idx="131">
                  <c:v>2.7642829999999994</c:v>
                </c:pt>
                <c:pt idx="132">
                  <c:v>2.7783820000000001</c:v>
                </c:pt>
                <c:pt idx="133">
                  <c:v>2.7721190000000004</c:v>
                </c:pt>
                <c:pt idx="134">
                  <c:v>2.7875660000000004</c:v>
                </c:pt>
                <c:pt idx="135">
                  <c:v>2.7693670000000004</c:v>
                </c:pt>
                <c:pt idx="136">
                  <c:v>2.7899719999999997</c:v>
                </c:pt>
                <c:pt idx="137">
                  <c:v>2.7591740000000002</c:v>
                </c:pt>
                <c:pt idx="138">
                  <c:v>2.7764349999999998</c:v>
                </c:pt>
                <c:pt idx="139">
                  <c:v>2.7583709999999999</c:v>
                </c:pt>
                <c:pt idx="140">
                  <c:v>2.7776650000000003</c:v>
                </c:pt>
                <c:pt idx="141">
                  <c:v>2.7661340000000001</c:v>
                </c:pt>
                <c:pt idx="142">
                  <c:v>2.7720159999999998</c:v>
                </c:pt>
                <c:pt idx="143">
                  <c:v>2.7418770000000001</c:v>
                </c:pt>
                <c:pt idx="144">
                  <c:v>2.7325459999999997</c:v>
                </c:pt>
                <c:pt idx="145">
                  <c:v>2.7464040000000005</c:v>
                </c:pt>
                <c:pt idx="146">
                  <c:v>2.724488</c:v>
                </c:pt>
                <c:pt idx="147">
                  <c:v>2.7321340000000003</c:v>
                </c:pt>
                <c:pt idx="148">
                  <c:v>2.7530060000000005</c:v>
                </c:pt>
                <c:pt idx="149">
                  <c:v>2.709784</c:v>
                </c:pt>
                <c:pt idx="150">
                  <c:v>2.7221390000000003</c:v>
                </c:pt>
                <c:pt idx="151">
                  <c:v>2.7171130000000003</c:v>
                </c:pt>
                <c:pt idx="152">
                  <c:v>2.6998910000000005</c:v>
                </c:pt>
                <c:pt idx="153">
                  <c:v>2.6964810000000003</c:v>
                </c:pt>
                <c:pt idx="154">
                  <c:v>2.6944620000000001</c:v>
                </c:pt>
                <c:pt idx="155">
                  <c:v>2.7058789999999995</c:v>
                </c:pt>
                <c:pt idx="156">
                  <c:v>2.6981500000000005</c:v>
                </c:pt>
                <c:pt idx="157">
                  <c:v>2.6966880000000004</c:v>
                </c:pt>
                <c:pt idx="158">
                  <c:v>2.6788700000000003</c:v>
                </c:pt>
                <c:pt idx="159">
                  <c:v>2.6835750000000003</c:v>
                </c:pt>
                <c:pt idx="160">
                  <c:v>2.6709810000000003</c:v>
                </c:pt>
                <c:pt idx="161">
                  <c:v>2.6728010000000002</c:v>
                </c:pt>
                <c:pt idx="162">
                  <c:v>2.6724079999999999</c:v>
                </c:pt>
                <c:pt idx="163">
                  <c:v>2.6709780000000003</c:v>
                </c:pt>
                <c:pt idx="164">
                  <c:v>2.650585</c:v>
                </c:pt>
                <c:pt idx="165">
                  <c:v>2.6391000000000004</c:v>
                </c:pt>
                <c:pt idx="166">
                  <c:v>2.6694099999999996</c:v>
                </c:pt>
                <c:pt idx="167">
                  <c:v>2.639456</c:v>
                </c:pt>
                <c:pt idx="168">
                  <c:v>2.662893</c:v>
                </c:pt>
                <c:pt idx="169">
                  <c:v>2.6439609999999996</c:v>
                </c:pt>
                <c:pt idx="170">
                  <c:v>2.6287129999999999</c:v>
                </c:pt>
                <c:pt idx="171">
                  <c:v>2.6415120000000001</c:v>
                </c:pt>
                <c:pt idx="172">
                  <c:v>2.6350799999999999</c:v>
                </c:pt>
                <c:pt idx="173">
                  <c:v>2.6140249999999998</c:v>
                </c:pt>
                <c:pt idx="174">
                  <c:v>2.6291280000000001</c:v>
                </c:pt>
                <c:pt idx="175">
                  <c:v>2.6024229999999999</c:v>
                </c:pt>
                <c:pt idx="176">
                  <c:v>2.590468</c:v>
                </c:pt>
                <c:pt idx="177">
                  <c:v>2.6043479999999999</c:v>
                </c:pt>
                <c:pt idx="178">
                  <c:v>2.5949679999999997</c:v>
                </c:pt>
                <c:pt idx="179">
                  <c:v>2.5821909999999995</c:v>
                </c:pt>
                <c:pt idx="180">
                  <c:v>2.6158390000000002</c:v>
                </c:pt>
                <c:pt idx="181">
                  <c:v>2.6167370000000001</c:v>
                </c:pt>
                <c:pt idx="182">
                  <c:v>2.6010450000000005</c:v>
                </c:pt>
                <c:pt idx="183">
                  <c:v>2.570703</c:v>
                </c:pt>
                <c:pt idx="184">
                  <c:v>2.5653670000000002</c:v>
                </c:pt>
                <c:pt idx="185">
                  <c:v>2.5551459999999997</c:v>
                </c:pt>
                <c:pt idx="186">
                  <c:v>2.5495429999999999</c:v>
                </c:pt>
                <c:pt idx="187">
                  <c:v>2.5554019999999995</c:v>
                </c:pt>
                <c:pt idx="188">
                  <c:v>2.5662950000000002</c:v>
                </c:pt>
                <c:pt idx="189">
                  <c:v>2.5745950000000004</c:v>
                </c:pt>
                <c:pt idx="190">
                  <c:v>2.5709740000000001</c:v>
                </c:pt>
                <c:pt idx="191">
                  <c:v>2.5413399999999999</c:v>
                </c:pt>
                <c:pt idx="192">
                  <c:v>2.5290240000000002</c:v>
                </c:pt>
                <c:pt idx="193">
                  <c:v>2.5205929999999999</c:v>
                </c:pt>
                <c:pt idx="194">
                  <c:v>2.5164219999999995</c:v>
                </c:pt>
                <c:pt idx="195">
                  <c:v>2.5084540000000004</c:v>
                </c:pt>
                <c:pt idx="196">
                  <c:v>2.5022729999999997</c:v>
                </c:pt>
                <c:pt idx="197">
                  <c:v>2.5030920000000005</c:v>
                </c:pt>
                <c:pt idx="198">
                  <c:v>2.5187820000000003</c:v>
                </c:pt>
                <c:pt idx="199">
                  <c:v>2.4990250000000005</c:v>
                </c:pt>
                <c:pt idx="200">
                  <c:v>2.4806590000000002</c:v>
                </c:pt>
                <c:pt idx="201">
                  <c:v>2.4627330000000001</c:v>
                </c:pt>
                <c:pt idx="202">
                  <c:v>2.4725499999999996</c:v>
                </c:pt>
                <c:pt idx="203">
                  <c:v>2.4926180000000002</c:v>
                </c:pt>
                <c:pt idx="204">
                  <c:v>2.4663750000000002</c:v>
                </c:pt>
                <c:pt idx="205">
                  <c:v>2.4978599999999997</c:v>
                </c:pt>
                <c:pt idx="206">
                  <c:v>2.4444209999999997</c:v>
                </c:pt>
                <c:pt idx="207">
                  <c:v>2.4565509999999997</c:v>
                </c:pt>
                <c:pt idx="208">
                  <c:v>2.4414690000000001</c:v>
                </c:pt>
                <c:pt idx="209">
                  <c:v>2.4282629999999998</c:v>
                </c:pt>
                <c:pt idx="210">
                  <c:v>2.4441220000000001</c:v>
                </c:pt>
                <c:pt idx="211">
                  <c:v>2.428185</c:v>
                </c:pt>
                <c:pt idx="212">
                  <c:v>2.4197640000000002</c:v>
                </c:pt>
                <c:pt idx="213">
                  <c:v>2.4284269999999997</c:v>
                </c:pt>
                <c:pt idx="214">
                  <c:v>2.4022769999999998</c:v>
                </c:pt>
                <c:pt idx="215">
                  <c:v>2.3998669999999995</c:v>
                </c:pt>
                <c:pt idx="216">
                  <c:v>2.4226340000000004</c:v>
                </c:pt>
                <c:pt idx="217">
                  <c:v>2.3791320000000002</c:v>
                </c:pt>
                <c:pt idx="218">
                  <c:v>2.3945109999999996</c:v>
                </c:pt>
                <c:pt idx="219">
                  <c:v>2.3823690000000002</c:v>
                </c:pt>
                <c:pt idx="220">
                  <c:v>2.3632490000000006</c:v>
                </c:pt>
                <c:pt idx="221">
                  <c:v>2.3939170000000001</c:v>
                </c:pt>
                <c:pt idx="222">
                  <c:v>2.3683749999999999</c:v>
                </c:pt>
                <c:pt idx="223">
                  <c:v>2.3740959999999998</c:v>
                </c:pt>
                <c:pt idx="224">
                  <c:v>2.380036</c:v>
                </c:pt>
                <c:pt idx="225">
                  <c:v>2.3492860000000002</c:v>
                </c:pt>
                <c:pt idx="226">
                  <c:v>2.4023370000000002</c:v>
                </c:pt>
                <c:pt idx="227">
                  <c:v>2.3689659999999999</c:v>
                </c:pt>
                <c:pt idx="228">
                  <c:v>2.3504750000000003</c:v>
                </c:pt>
                <c:pt idx="229">
                  <c:v>2.3595029999999997</c:v>
                </c:pt>
                <c:pt idx="230">
                  <c:v>2.3337720000000006</c:v>
                </c:pt>
                <c:pt idx="231">
                  <c:v>2.3560509999999999</c:v>
                </c:pt>
                <c:pt idx="232">
                  <c:v>2.3858440000000005</c:v>
                </c:pt>
                <c:pt idx="233">
                  <c:v>2.3423970000000001</c:v>
                </c:pt>
                <c:pt idx="234">
                  <c:v>2.3390199999999997</c:v>
                </c:pt>
                <c:pt idx="235">
                  <c:v>2.3364060000000002</c:v>
                </c:pt>
                <c:pt idx="236">
                  <c:v>2.2983969999999996</c:v>
                </c:pt>
                <c:pt idx="237">
                  <c:v>2.3285229999999997</c:v>
                </c:pt>
                <c:pt idx="238">
                  <c:v>2.3077569999999996</c:v>
                </c:pt>
                <c:pt idx="239">
                  <c:v>2.3010019999999995</c:v>
                </c:pt>
                <c:pt idx="240">
                  <c:v>2.324535</c:v>
                </c:pt>
                <c:pt idx="241">
                  <c:v>2.3075890000000001</c:v>
                </c:pt>
                <c:pt idx="242">
                  <c:v>2.2734449999999997</c:v>
                </c:pt>
                <c:pt idx="243">
                  <c:v>2.2922519999999995</c:v>
                </c:pt>
                <c:pt idx="244">
                  <c:v>2.2529880000000002</c:v>
                </c:pt>
                <c:pt idx="245">
                  <c:v>2.2716180000000001</c:v>
                </c:pt>
                <c:pt idx="246">
                  <c:v>2.2684100000000003</c:v>
                </c:pt>
                <c:pt idx="247">
                  <c:v>2.2465380000000001</c:v>
                </c:pt>
                <c:pt idx="248">
                  <c:v>2.2601250000000004</c:v>
                </c:pt>
                <c:pt idx="249">
                  <c:v>2.2495510000000003</c:v>
                </c:pt>
                <c:pt idx="250">
                  <c:v>2.2307520000000007</c:v>
                </c:pt>
                <c:pt idx="251">
                  <c:v>2.2660070000000001</c:v>
                </c:pt>
                <c:pt idx="252">
                  <c:v>2.2253100000000003</c:v>
                </c:pt>
                <c:pt idx="253">
                  <c:v>2.2313609999999997</c:v>
                </c:pt>
                <c:pt idx="254">
                  <c:v>2.252148</c:v>
                </c:pt>
                <c:pt idx="255">
                  <c:v>2.2216890000000005</c:v>
                </c:pt>
                <c:pt idx="256">
                  <c:v>2.2320130000000002</c:v>
                </c:pt>
                <c:pt idx="257">
                  <c:v>2.2276990000000003</c:v>
                </c:pt>
                <c:pt idx="258">
                  <c:v>2.2180730000000004</c:v>
                </c:pt>
                <c:pt idx="259">
                  <c:v>2.2309139999999994</c:v>
                </c:pt>
                <c:pt idx="260">
                  <c:v>2.2217719999999996</c:v>
                </c:pt>
                <c:pt idx="261">
                  <c:v>2.2084359999999998</c:v>
                </c:pt>
                <c:pt idx="262">
                  <c:v>2.2013570000000007</c:v>
                </c:pt>
                <c:pt idx="263">
                  <c:v>2.2055370000000005</c:v>
                </c:pt>
                <c:pt idx="264">
                  <c:v>2.1986220000000003</c:v>
                </c:pt>
                <c:pt idx="265">
                  <c:v>2.1908430000000001</c:v>
                </c:pt>
                <c:pt idx="266">
                  <c:v>2.1638809999999999</c:v>
                </c:pt>
                <c:pt idx="267">
                  <c:v>2.1779890000000002</c:v>
                </c:pt>
                <c:pt idx="268">
                  <c:v>2.1677659999999994</c:v>
                </c:pt>
                <c:pt idx="269">
                  <c:v>2.1683700000000004</c:v>
                </c:pt>
                <c:pt idx="270">
                  <c:v>2.1913049999999998</c:v>
                </c:pt>
                <c:pt idx="271">
                  <c:v>2.1481970000000006</c:v>
                </c:pt>
                <c:pt idx="272">
                  <c:v>2.1389550000000002</c:v>
                </c:pt>
                <c:pt idx="273">
                  <c:v>2.1538080000000006</c:v>
                </c:pt>
                <c:pt idx="274">
                  <c:v>2.1166039999999997</c:v>
                </c:pt>
                <c:pt idx="275">
                  <c:v>2.1694119999999995</c:v>
                </c:pt>
                <c:pt idx="276">
                  <c:v>2.1429999999999998</c:v>
                </c:pt>
                <c:pt idx="277">
                  <c:v>2.1070549999999999</c:v>
                </c:pt>
                <c:pt idx="278">
                  <c:v>2.1310979999999997</c:v>
                </c:pt>
                <c:pt idx="279">
                  <c:v>2.1147480000000005</c:v>
                </c:pt>
                <c:pt idx="280">
                  <c:v>2.1021859999999997</c:v>
                </c:pt>
                <c:pt idx="281">
                  <c:v>2.1098169999999996</c:v>
                </c:pt>
                <c:pt idx="282">
                  <c:v>2.0862340000000001</c:v>
                </c:pt>
                <c:pt idx="283">
                  <c:v>2.103351</c:v>
                </c:pt>
                <c:pt idx="284">
                  <c:v>2.095046</c:v>
                </c:pt>
                <c:pt idx="285">
                  <c:v>2.0698639999999999</c:v>
                </c:pt>
                <c:pt idx="286">
                  <c:v>2.0865959999999992</c:v>
                </c:pt>
                <c:pt idx="287">
                  <c:v>2.0797530000000002</c:v>
                </c:pt>
                <c:pt idx="288">
                  <c:v>2.0592550000000003</c:v>
                </c:pt>
                <c:pt idx="289">
                  <c:v>2.0767050000000005</c:v>
                </c:pt>
                <c:pt idx="290">
                  <c:v>2.0641639999999999</c:v>
                </c:pt>
                <c:pt idx="291">
                  <c:v>2.0668710000000008</c:v>
                </c:pt>
                <c:pt idx="292">
                  <c:v>2.0749329999999997</c:v>
                </c:pt>
                <c:pt idx="293">
                  <c:v>2.058103</c:v>
                </c:pt>
                <c:pt idx="294">
                  <c:v>2.0767439999999997</c:v>
                </c:pt>
                <c:pt idx="295">
                  <c:v>2.0862479999999994</c:v>
                </c:pt>
                <c:pt idx="296">
                  <c:v>2.0508189999999997</c:v>
                </c:pt>
                <c:pt idx="297">
                  <c:v>2.0524230000000001</c:v>
                </c:pt>
                <c:pt idx="298">
                  <c:v>2.0308740000000007</c:v>
                </c:pt>
                <c:pt idx="299">
                  <c:v>2.0383750000000003</c:v>
                </c:pt>
                <c:pt idx="300">
                  <c:v>2.0198470000000004</c:v>
                </c:pt>
                <c:pt idx="301">
                  <c:v>2.0116399999999999</c:v>
                </c:pt>
                <c:pt idx="302">
                  <c:v>2.0113280000000007</c:v>
                </c:pt>
                <c:pt idx="303">
                  <c:v>2.0245189999999997</c:v>
                </c:pt>
                <c:pt idx="304">
                  <c:v>2.0148900000000003</c:v>
                </c:pt>
                <c:pt idx="305">
                  <c:v>2.0021409999999999</c:v>
                </c:pt>
                <c:pt idx="306">
                  <c:v>2.0162089999999999</c:v>
                </c:pt>
                <c:pt idx="307">
                  <c:v>1.9866260000000002</c:v>
                </c:pt>
                <c:pt idx="308">
                  <c:v>1.979959</c:v>
                </c:pt>
                <c:pt idx="309">
                  <c:v>1.9830569999999996</c:v>
                </c:pt>
                <c:pt idx="310">
                  <c:v>1.9712899999999998</c:v>
                </c:pt>
                <c:pt idx="311">
                  <c:v>1.9735510000000005</c:v>
                </c:pt>
                <c:pt idx="312">
                  <c:v>1.9859489999999997</c:v>
                </c:pt>
                <c:pt idx="313">
                  <c:v>1.9701390000000005</c:v>
                </c:pt>
                <c:pt idx="314">
                  <c:v>1.9524949999999999</c:v>
                </c:pt>
                <c:pt idx="315">
                  <c:v>1.961989</c:v>
                </c:pt>
                <c:pt idx="316">
                  <c:v>1.9527049999999999</c:v>
                </c:pt>
                <c:pt idx="317">
                  <c:v>1.955946</c:v>
                </c:pt>
                <c:pt idx="318">
                  <c:v>1.9555059999999997</c:v>
                </c:pt>
                <c:pt idx="319">
                  <c:v>1.9584480000000006</c:v>
                </c:pt>
                <c:pt idx="320">
                  <c:v>1.9538390000000003</c:v>
                </c:pt>
                <c:pt idx="321">
                  <c:v>1.9357170000000004</c:v>
                </c:pt>
                <c:pt idx="322">
                  <c:v>1.9127400000000003</c:v>
                </c:pt>
                <c:pt idx="323">
                  <c:v>1.9277240000000004</c:v>
                </c:pt>
                <c:pt idx="324">
                  <c:v>1.9117690000000005</c:v>
                </c:pt>
                <c:pt idx="325">
                  <c:v>1.8962260000000004</c:v>
                </c:pt>
                <c:pt idx="326">
                  <c:v>1.9240159999999999</c:v>
                </c:pt>
                <c:pt idx="327">
                  <c:v>1.9245999999999999</c:v>
                </c:pt>
                <c:pt idx="328">
                  <c:v>1.9008440000000002</c:v>
                </c:pt>
                <c:pt idx="329">
                  <c:v>1.8818869999999999</c:v>
                </c:pt>
                <c:pt idx="330">
                  <c:v>1.8849229999999997</c:v>
                </c:pt>
                <c:pt idx="331">
                  <c:v>1.894609</c:v>
                </c:pt>
                <c:pt idx="332">
                  <c:v>1.8642240000000001</c:v>
                </c:pt>
                <c:pt idx="333">
                  <c:v>1.8625949999999998</c:v>
                </c:pt>
                <c:pt idx="334">
                  <c:v>1.8732229999999994</c:v>
                </c:pt>
                <c:pt idx="335">
                  <c:v>1.8569690000000003</c:v>
                </c:pt>
                <c:pt idx="336">
                  <c:v>1.8612399999999996</c:v>
                </c:pt>
                <c:pt idx="337">
                  <c:v>1.854349</c:v>
                </c:pt>
                <c:pt idx="338">
                  <c:v>1.861675</c:v>
                </c:pt>
                <c:pt idx="339">
                  <c:v>1.8635330000000003</c:v>
                </c:pt>
                <c:pt idx="340">
                  <c:v>1.8466719999999999</c:v>
                </c:pt>
                <c:pt idx="341">
                  <c:v>1.8713129999999998</c:v>
                </c:pt>
                <c:pt idx="342">
                  <c:v>1.8431059999999997</c:v>
                </c:pt>
                <c:pt idx="343">
                  <c:v>1.8293059999999999</c:v>
                </c:pt>
                <c:pt idx="344">
                  <c:v>1.8535500000000003</c:v>
                </c:pt>
                <c:pt idx="345">
                  <c:v>1.8352199999999996</c:v>
                </c:pt>
                <c:pt idx="346">
                  <c:v>1.8185380000000002</c:v>
                </c:pt>
                <c:pt idx="347">
                  <c:v>1.8369609999999996</c:v>
                </c:pt>
                <c:pt idx="348">
                  <c:v>1.815658</c:v>
                </c:pt>
                <c:pt idx="349">
                  <c:v>1.8038229999999995</c:v>
                </c:pt>
                <c:pt idx="350">
                  <c:v>1.8339949999999998</c:v>
                </c:pt>
                <c:pt idx="351">
                  <c:v>1.7875349999999992</c:v>
                </c:pt>
                <c:pt idx="352">
                  <c:v>1.7837019999999999</c:v>
                </c:pt>
                <c:pt idx="353">
                  <c:v>1.796608</c:v>
                </c:pt>
                <c:pt idx="354">
                  <c:v>1.7714569999999998</c:v>
                </c:pt>
                <c:pt idx="355">
                  <c:v>1.7911529999999996</c:v>
                </c:pt>
                <c:pt idx="356">
                  <c:v>1.7866520000000001</c:v>
                </c:pt>
                <c:pt idx="357">
                  <c:v>1.7657480000000003</c:v>
                </c:pt>
                <c:pt idx="358">
                  <c:v>1.777819</c:v>
                </c:pt>
                <c:pt idx="359">
                  <c:v>1.7558419999999995</c:v>
                </c:pt>
                <c:pt idx="360">
                  <c:v>1.744186</c:v>
                </c:pt>
                <c:pt idx="361">
                  <c:v>1.7643869999999993</c:v>
                </c:pt>
                <c:pt idx="362">
                  <c:v>1.7311540000000001</c:v>
                </c:pt>
                <c:pt idx="363">
                  <c:v>1.7277940000000003</c:v>
                </c:pt>
                <c:pt idx="364">
                  <c:v>1.7399740000000001</c:v>
                </c:pt>
                <c:pt idx="365">
                  <c:v>1.7174480000000001</c:v>
                </c:pt>
                <c:pt idx="366">
                  <c:v>1.7308110000000001</c:v>
                </c:pt>
                <c:pt idx="367">
                  <c:v>1.7306809999999997</c:v>
                </c:pt>
                <c:pt idx="368">
                  <c:v>1.7008920000000005</c:v>
                </c:pt>
                <c:pt idx="369">
                  <c:v>1.720364</c:v>
                </c:pt>
                <c:pt idx="370">
                  <c:v>1.7036670000000003</c:v>
                </c:pt>
                <c:pt idx="371">
                  <c:v>1.6894209999999994</c:v>
                </c:pt>
                <c:pt idx="372">
                  <c:v>1.7115110000000007</c:v>
                </c:pt>
                <c:pt idx="373">
                  <c:v>1.676558</c:v>
                </c:pt>
                <c:pt idx="374">
                  <c:v>1.7111210000000003</c:v>
                </c:pt>
                <c:pt idx="375">
                  <c:v>1.7132879999999995</c:v>
                </c:pt>
                <c:pt idx="376">
                  <c:v>1.6753040000000006</c:v>
                </c:pt>
                <c:pt idx="377">
                  <c:v>1.6945959999999998</c:v>
                </c:pt>
                <c:pt idx="378">
                  <c:v>1.7180600000000004</c:v>
                </c:pt>
                <c:pt idx="379">
                  <c:v>1.6645509999999994</c:v>
                </c:pt>
                <c:pt idx="380">
                  <c:v>1.7135169999999995</c:v>
                </c:pt>
                <c:pt idx="381">
                  <c:v>1.6722720000000004</c:v>
                </c:pt>
                <c:pt idx="382">
                  <c:v>1.6562190000000001</c:v>
                </c:pt>
                <c:pt idx="383">
                  <c:v>1.6535760000000002</c:v>
                </c:pt>
                <c:pt idx="384">
                  <c:v>1.6653289999999998</c:v>
                </c:pt>
                <c:pt idx="385">
                  <c:v>1.6497989999999998</c:v>
                </c:pt>
                <c:pt idx="386">
                  <c:v>1.6601460000000001</c:v>
                </c:pt>
                <c:pt idx="387">
                  <c:v>1.6080490000000003</c:v>
                </c:pt>
                <c:pt idx="388">
                  <c:v>1.6383959999999993</c:v>
                </c:pt>
                <c:pt idx="389">
                  <c:v>1.6149290000000001</c:v>
                </c:pt>
                <c:pt idx="390">
                  <c:v>1.6235620000000006</c:v>
                </c:pt>
                <c:pt idx="391">
                  <c:v>1.6635249999999999</c:v>
                </c:pt>
                <c:pt idx="392">
                  <c:v>1.5996699999999997</c:v>
                </c:pt>
                <c:pt idx="393">
                  <c:v>1.6096680000000001</c:v>
                </c:pt>
                <c:pt idx="394">
                  <c:v>1.6228400000000001</c:v>
                </c:pt>
                <c:pt idx="395">
                  <c:v>1.6059839999999994</c:v>
                </c:pt>
                <c:pt idx="396">
                  <c:v>1.6333460000000004</c:v>
                </c:pt>
                <c:pt idx="397">
                  <c:v>1.6122889999999996</c:v>
                </c:pt>
                <c:pt idx="398">
                  <c:v>1.6221759999999996</c:v>
                </c:pt>
                <c:pt idx="399">
                  <c:v>1.6195180000000002</c:v>
                </c:pt>
                <c:pt idx="400">
                  <c:v>1.578004</c:v>
                </c:pt>
                <c:pt idx="401">
                  <c:v>1.5989130000000005</c:v>
                </c:pt>
                <c:pt idx="402">
                  <c:v>1.6012429999999993</c:v>
                </c:pt>
                <c:pt idx="403">
                  <c:v>1.5472779999999995</c:v>
                </c:pt>
                <c:pt idx="404">
                  <c:v>1.5885210000000001</c:v>
                </c:pt>
                <c:pt idx="405">
                  <c:v>1.5819040000000006</c:v>
                </c:pt>
                <c:pt idx="406">
                  <c:v>1.5373599999999996</c:v>
                </c:pt>
                <c:pt idx="407">
                  <c:v>1.5669040000000001</c:v>
                </c:pt>
                <c:pt idx="408">
                  <c:v>1.5464459999999995</c:v>
                </c:pt>
                <c:pt idx="409">
                  <c:v>1.5217879999999999</c:v>
                </c:pt>
                <c:pt idx="410">
                  <c:v>1.5499080000000003</c:v>
                </c:pt>
                <c:pt idx="411">
                  <c:v>1.521738</c:v>
                </c:pt>
                <c:pt idx="412">
                  <c:v>1.5179959999999992</c:v>
                </c:pt>
                <c:pt idx="413">
                  <c:v>1.5758329999999994</c:v>
                </c:pt>
                <c:pt idx="414">
                  <c:v>1.5326319999999996</c:v>
                </c:pt>
                <c:pt idx="415">
                  <c:v>1.526249</c:v>
                </c:pt>
                <c:pt idx="416">
                  <c:v>1.5248609999999996</c:v>
                </c:pt>
                <c:pt idx="417">
                  <c:v>1.4899709999999997</c:v>
                </c:pt>
                <c:pt idx="418">
                  <c:v>1.5463950000000004</c:v>
                </c:pt>
                <c:pt idx="419">
                  <c:v>1.5073919999999994</c:v>
                </c:pt>
                <c:pt idx="420">
                  <c:v>1.5014370000000001</c:v>
                </c:pt>
                <c:pt idx="421">
                  <c:v>1.5096809999999996</c:v>
                </c:pt>
                <c:pt idx="422">
                  <c:v>1.4804770000000005</c:v>
                </c:pt>
                <c:pt idx="423">
                  <c:v>1.4750209999999999</c:v>
                </c:pt>
                <c:pt idx="424">
                  <c:v>1.5312190000000001</c:v>
                </c:pt>
                <c:pt idx="425">
                  <c:v>1.462415</c:v>
                </c:pt>
                <c:pt idx="426">
                  <c:v>1.4899930000000001</c:v>
                </c:pt>
                <c:pt idx="427">
                  <c:v>1.4729210000000004</c:v>
                </c:pt>
                <c:pt idx="428">
                  <c:v>1.4371920000000005</c:v>
                </c:pt>
                <c:pt idx="429">
                  <c:v>1.4778479999999998</c:v>
                </c:pt>
                <c:pt idx="430">
                  <c:v>1.4620930000000003</c:v>
                </c:pt>
                <c:pt idx="431">
                  <c:v>1.4374400000000005</c:v>
                </c:pt>
                <c:pt idx="432">
                  <c:v>1.4695669999999996</c:v>
                </c:pt>
                <c:pt idx="433">
                  <c:v>1.4391480000000003</c:v>
                </c:pt>
                <c:pt idx="434">
                  <c:v>1.4249919999999996</c:v>
                </c:pt>
                <c:pt idx="435">
                  <c:v>1.4693940000000003</c:v>
                </c:pt>
                <c:pt idx="436">
                  <c:v>1.4458149999999996</c:v>
                </c:pt>
                <c:pt idx="437">
                  <c:v>1.4428419999999997</c:v>
                </c:pt>
                <c:pt idx="438">
                  <c:v>1.4319269999999999</c:v>
                </c:pt>
                <c:pt idx="439">
                  <c:v>1.3887729999999996</c:v>
                </c:pt>
                <c:pt idx="440">
                  <c:v>1.4202980000000007</c:v>
                </c:pt>
                <c:pt idx="441">
                  <c:v>1.4084539999999999</c:v>
                </c:pt>
                <c:pt idx="442">
                  <c:v>1.3794469999999999</c:v>
                </c:pt>
                <c:pt idx="443">
                  <c:v>1.4120340000000002</c:v>
                </c:pt>
                <c:pt idx="444">
                  <c:v>1.3884889999999999</c:v>
                </c:pt>
                <c:pt idx="445">
                  <c:v>1.3737490000000001</c:v>
                </c:pt>
                <c:pt idx="446">
                  <c:v>1.3910519999999993</c:v>
                </c:pt>
                <c:pt idx="447">
                  <c:v>1.3603909999999999</c:v>
                </c:pt>
                <c:pt idx="448">
                  <c:v>1.3832610000000001</c:v>
                </c:pt>
                <c:pt idx="449">
                  <c:v>1.3899429999999997</c:v>
                </c:pt>
                <c:pt idx="450">
                  <c:v>1.3482539999999998</c:v>
                </c:pt>
                <c:pt idx="451">
                  <c:v>1.3682800000000004</c:v>
                </c:pt>
                <c:pt idx="452">
                  <c:v>1.3572340000000001</c:v>
                </c:pt>
                <c:pt idx="453">
                  <c:v>1.3256779999999999</c:v>
                </c:pt>
                <c:pt idx="454">
                  <c:v>1.3848650000000005</c:v>
                </c:pt>
                <c:pt idx="455">
                  <c:v>1.3182790000000004</c:v>
                </c:pt>
                <c:pt idx="456">
                  <c:v>1.3247090000000004</c:v>
                </c:pt>
                <c:pt idx="457">
                  <c:v>1.3508990000000001</c:v>
                </c:pt>
                <c:pt idx="458">
                  <c:v>1.3442639999999999</c:v>
                </c:pt>
                <c:pt idx="459">
                  <c:v>1.3448039999999999</c:v>
                </c:pt>
                <c:pt idx="460">
                  <c:v>1.3321320000000005</c:v>
                </c:pt>
                <c:pt idx="461">
                  <c:v>1.2891789999999999</c:v>
                </c:pt>
                <c:pt idx="462">
                  <c:v>1.3316650000000001</c:v>
                </c:pt>
                <c:pt idx="463">
                  <c:v>1.2991710000000003</c:v>
                </c:pt>
                <c:pt idx="464">
                  <c:v>1.2873060000000001</c:v>
                </c:pt>
                <c:pt idx="465">
                  <c:v>1.3117660000000004</c:v>
                </c:pt>
                <c:pt idx="466">
                  <c:v>1.266089</c:v>
                </c:pt>
                <c:pt idx="467">
                  <c:v>1.2671739999999998</c:v>
                </c:pt>
                <c:pt idx="468">
                  <c:v>1.2945159999999998</c:v>
                </c:pt>
                <c:pt idx="469">
                  <c:v>1.2541250000000002</c:v>
                </c:pt>
                <c:pt idx="470">
                  <c:v>1.2897069999999999</c:v>
                </c:pt>
                <c:pt idx="471">
                  <c:v>1.2643049999999993</c:v>
                </c:pt>
                <c:pt idx="472">
                  <c:v>1.2601469999999999</c:v>
                </c:pt>
                <c:pt idx="473">
                  <c:v>1.2720599999999997</c:v>
                </c:pt>
                <c:pt idx="474">
                  <c:v>1.244675</c:v>
                </c:pt>
                <c:pt idx="475">
                  <c:v>1.24838</c:v>
                </c:pt>
                <c:pt idx="476">
                  <c:v>1.2563560000000003</c:v>
                </c:pt>
                <c:pt idx="477">
                  <c:v>1.2218349999999996</c:v>
                </c:pt>
                <c:pt idx="478">
                  <c:v>1.2674579999999995</c:v>
                </c:pt>
                <c:pt idx="479">
                  <c:v>1.2202809999999999</c:v>
                </c:pt>
                <c:pt idx="480">
                  <c:v>1.1989559999999999</c:v>
                </c:pt>
                <c:pt idx="481">
                  <c:v>1.2548550000000001</c:v>
                </c:pt>
                <c:pt idx="482">
                  <c:v>1.2019739999999999</c:v>
                </c:pt>
                <c:pt idx="483">
                  <c:v>1.2246699999999997</c:v>
                </c:pt>
                <c:pt idx="484">
                  <c:v>1.2124350000000002</c:v>
                </c:pt>
                <c:pt idx="485">
                  <c:v>1.1755599999999999</c:v>
                </c:pt>
                <c:pt idx="486">
                  <c:v>1.1915789999999999</c:v>
                </c:pt>
                <c:pt idx="487">
                  <c:v>1.1859279999999996</c:v>
                </c:pt>
                <c:pt idx="488">
                  <c:v>1.1910470000000002</c:v>
                </c:pt>
                <c:pt idx="489">
                  <c:v>1.1781990000000002</c:v>
                </c:pt>
                <c:pt idx="490">
                  <c:v>1.1807829999999999</c:v>
                </c:pt>
                <c:pt idx="491">
                  <c:v>1.1534810000000002</c:v>
                </c:pt>
                <c:pt idx="492">
                  <c:v>1.1668820000000002</c:v>
                </c:pt>
                <c:pt idx="493">
                  <c:v>1.1500950000000003</c:v>
                </c:pt>
                <c:pt idx="494">
                  <c:v>1.1499139999999999</c:v>
                </c:pt>
                <c:pt idx="495">
                  <c:v>1.1415070000000007</c:v>
                </c:pt>
                <c:pt idx="496">
                  <c:v>1.1400620000000004</c:v>
                </c:pt>
                <c:pt idx="497">
                  <c:v>1.1463760000000001</c:v>
                </c:pt>
                <c:pt idx="498">
                  <c:v>1.1092760000000004</c:v>
                </c:pt>
                <c:pt idx="499">
                  <c:v>1.1421939999999999</c:v>
                </c:pt>
                <c:pt idx="500">
                  <c:v>1.1193230000000005</c:v>
                </c:pt>
                <c:pt idx="501">
                  <c:v>1.0967469999999997</c:v>
                </c:pt>
                <c:pt idx="502">
                  <c:v>1.1277239999999997</c:v>
                </c:pt>
                <c:pt idx="503">
                  <c:v>1.1216920000000004</c:v>
                </c:pt>
                <c:pt idx="504">
                  <c:v>1.0932890000000004</c:v>
                </c:pt>
                <c:pt idx="505">
                  <c:v>1.1325060000000002</c:v>
                </c:pt>
                <c:pt idx="506">
                  <c:v>1.0903929999999997</c:v>
                </c:pt>
                <c:pt idx="507">
                  <c:v>1.0729129999999998</c:v>
                </c:pt>
                <c:pt idx="508">
                  <c:v>1.0952729999999997</c:v>
                </c:pt>
                <c:pt idx="509">
                  <c:v>1.0945239999999998</c:v>
                </c:pt>
                <c:pt idx="510">
                  <c:v>1.0773859999999997</c:v>
                </c:pt>
                <c:pt idx="511">
                  <c:v>1.1080880000000004</c:v>
                </c:pt>
                <c:pt idx="512">
                  <c:v>1.078309</c:v>
                </c:pt>
                <c:pt idx="513">
                  <c:v>1.0752300000000004</c:v>
                </c:pt>
                <c:pt idx="514">
                  <c:v>1.065715</c:v>
                </c:pt>
                <c:pt idx="515">
                  <c:v>1.0451480000000002</c:v>
                </c:pt>
                <c:pt idx="516">
                  <c:v>1.0463330000000006</c:v>
                </c:pt>
                <c:pt idx="517">
                  <c:v>1.0406120000000003</c:v>
                </c:pt>
                <c:pt idx="518">
                  <c:v>1.0299290000000001</c:v>
                </c:pt>
                <c:pt idx="519">
                  <c:v>1.0252220000000003</c:v>
                </c:pt>
                <c:pt idx="520">
                  <c:v>1.0145080000000002</c:v>
                </c:pt>
                <c:pt idx="521">
                  <c:v>1.0247380000000001</c:v>
                </c:pt>
                <c:pt idx="522">
                  <c:v>1.0261609999999992</c:v>
                </c:pt>
                <c:pt idx="523">
                  <c:v>0.9974160000000003</c:v>
                </c:pt>
                <c:pt idx="524">
                  <c:v>1.0068930000000007</c:v>
                </c:pt>
                <c:pt idx="525">
                  <c:v>0.9911209999999997</c:v>
                </c:pt>
                <c:pt idx="526">
                  <c:v>1.0079539999999998</c:v>
                </c:pt>
                <c:pt idx="527">
                  <c:v>0.97744700000000062</c:v>
                </c:pt>
                <c:pt idx="528">
                  <c:v>0.96925400000000028</c:v>
                </c:pt>
                <c:pt idx="529">
                  <c:v>0.96485300000000063</c:v>
                </c:pt>
                <c:pt idx="530">
                  <c:v>0.97165899999999983</c:v>
                </c:pt>
                <c:pt idx="531">
                  <c:v>0.96990799999999933</c:v>
                </c:pt>
                <c:pt idx="532">
                  <c:v>0.9551229999999995</c:v>
                </c:pt>
                <c:pt idx="533">
                  <c:v>0.94342299999999923</c:v>
                </c:pt>
                <c:pt idx="534">
                  <c:v>0.93513900000000039</c:v>
                </c:pt>
                <c:pt idx="535">
                  <c:v>0.94304899999999936</c:v>
                </c:pt>
                <c:pt idx="536">
                  <c:v>0.93451400000000007</c:v>
                </c:pt>
                <c:pt idx="537">
                  <c:v>0.94417600000000057</c:v>
                </c:pt>
                <c:pt idx="538">
                  <c:v>0.92993599999999965</c:v>
                </c:pt>
                <c:pt idx="539">
                  <c:v>0.91375500000000009</c:v>
                </c:pt>
                <c:pt idx="540">
                  <c:v>0.91757199999999983</c:v>
                </c:pt>
                <c:pt idx="541">
                  <c:v>0.91881000000000057</c:v>
                </c:pt>
                <c:pt idx="542">
                  <c:v>0.8974120000000001</c:v>
                </c:pt>
                <c:pt idx="543">
                  <c:v>0.89539300000000033</c:v>
                </c:pt>
                <c:pt idx="544">
                  <c:v>0.89752500000000079</c:v>
                </c:pt>
                <c:pt idx="545">
                  <c:v>0.89613200000000059</c:v>
                </c:pt>
                <c:pt idx="546">
                  <c:v>0.87955700000000014</c:v>
                </c:pt>
                <c:pt idx="547">
                  <c:v>0.87623400000000018</c:v>
                </c:pt>
                <c:pt idx="548">
                  <c:v>0.89835699999999985</c:v>
                </c:pt>
                <c:pt idx="549">
                  <c:v>0.87879799999999975</c:v>
                </c:pt>
                <c:pt idx="550">
                  <c:v>0.8677229999999998</c:v>
                </c:pt>
                <c:pt idx="551">
                  <c:v>0.87158300000000022</c:v>
                </c:pt>
                <c:pt idx="552">
                  <c:v>0.87256399999999967</c:v>
                </c:pt>
                <c:pt idx="553">
                  <c:v>0.86279799999999973</c:v>
                </c:pt>
                <c:pt idx="554">
                  <c:v>0.85288499999999967</c:v>
                </c:pt>
                <c:pt idx="555">
                  <c:v>0.8680399999999997</c:v>
                </c:pt>
                <c:pt idx="556">
                  <c:v>0.86168000000000067</c:v>
                </c:pt>
                <c:pt idx="557">
                  <c:v>0.84138599999999997</c:v>
                </c:pt>
                <c:pt idx="558">
                  <c:v>0.82030899999999995</c:v>
                </c:pt>
                <c:pt idx="559">
                  <c:v>0.85676099999999966</c:v>
                </c:pt>
                <c:pt idx="560">
                  <c:v>0.81957199999999997</c:v>
                </c:pt>
                <c:pt idx="561">
                  <c:v>0.81459999999999955</c:v>
                </c:pt>
                <c:pt idx="562">
                  <c:v>0.81820000000000004</c:v>
                </c:pt>
                <c:pt idx="563">
                  <c:v>0.8162919999999998</c:v>
                </c:pt>
                <c:pt idx="564">
                  <c:v>0.79850900000000014</c:v>
                </c:pt>
                <c:pt idx="565">
                  <c:v>0.79905399999999993</c:v>
                </c:pt>
                <c:pt idx="566">
                  <c:v>0.79802000000000017</c:v>
                </c:pt>
                <c:pt idx="567">
                  <c:v>0.80475600000000025</c:v>
                </c:pt>
                <c:pt idx="568">
                  <c:v>0.79508599999999952</c:v>
                </c:pt>
                <c:pt idx="569">
                  <c:v>0.77596500000000024</c:v>
                </c:pt>
                <c:pt idx="570">
                  <c:v>0.79760300000000051</c:v>
                </c:pt>
                <c:pt idx="571">
                  <c:v>0.772837</c:v>
                </c:pt>
                <c:pt idx="572">
                  <c:v>0.75791199999999925</c:v>
                </c:pt>
                <c:pt idx="573">
                  <c:v>0.80646799999999974</c:v>
                </c:pt>
                <c:pt idx="574">
                  <c:v>0.78591199999999972</c:v>
                </c:pt>
                <c:pt idx="575">
                  <c:v>0.76260200000000022</c:v>
                </c:pt>
                <c:pt idx="576">
                  <c:v>0.76541899999999963</c:v>
                </c:pt>
                <c:pt idx="577">
                  <c:v>0.75265299999999957</c:v>
                </c:pt>
                <c:pt idx="578">
                  <c:v>0.73421899999999951</c:v>
                </c:pt>
                <c:pt idx="579">
                  <c:v>0.72154100000000021</c:v>
                </c:pt>
                <c:pt idx="580">
                  <c:v>0.7162689999999996</c:v>
                </c:pt>
                <c:pt idx="581">
                  <c:v>0.71061300000000038</c:v>
                </c:pt>
                <c:pt idx="582">
                  <c:v>0.70306900000000017</c:v>
                </c:pt>
                <c:pt idx="583">
                  <c:v>0.69290299999999938</c:v>
                </c:pt>
                <c:pt idx="584">
                  <c:v>0.69879600000000064</c:v>
                </c:pt>
                <c:pt idx="585">
                  <c:v>0.69334999999999969</c:v>
                </c:pt>
                <c:pt idx="586">
                  <c:v>0.6808569999999996</c:v>
                </c:pt>
                <c:pt idx="587">
                  <c:v>0.69162599999999941</c:v>
                </c:pt>
                <c:pt idx="588">
                  <c:v>0.66321799999999964</c:v>
                </c:pt>
                <c:pt idx="589">
                  <c:v>0.66890500000000053</c:v>
                </c:pt>
                <c:pt idx="590">
                  <c:v>0.68006399999999978</c:v>
                </c:pt>
                <c:pt idx="591">
                  <c:v>0.68553199999999936</c:v>
                </c:pt>
                <c:pt idx="592">
                  <c:v>0.6475010000000001</c:v>
                </c:pt>
                <c:pt idx="593">
                  <c:v>0.66043699999999994</c:v>
                </c:pt>
                <c:pt idx="594">
                  <c:v>0.65609200000000012</c:v>
                </c:pt>
                <c:pt idx="595">
                  <c:v>0.64680099999999996</c:v>
                </c:pt>
                <c:pt idx="596">
                  <c:v>0.64006199999999946</c:v>
                </c:pt>
                <c:pt idx="597">
                  <c:v>0.6431489999999993</c:v>
                </c:pt>
                <c:pt idx="598">
                  <c:v>0.65519800000000039</c:v>
                </c:pt>
                <c:pt idx="599">
                  <c:v>0.62236200000000075</c:v>
                </c:pt>
                <c:pt idx="600">
                  <c:v>0.64584200000000003</c:v>
                </c:pt>
                <c:pt idx="601">
                  <c:v>0.63302499999999995</c:v>
                </c:pt>
                <c:pt idx="602">
                  <c:v>0.60750300000000035</c:v>
                </c:pt>
                <c:pt idx="603">
                  <c:v>0.60694099999999995</c:v>
                </c:pt>
                <c:pt idx="604">
                  <c:v>0.59341600000000039</c:v>
                </c:pt>
                <c:pt idx="605">
                  <c:v>0.59280899999999992</c:v>
                </c:pt>
                <c:pt idx="606">
                  <c:v>0.57829200000000025</c:v>
                </c:pt>
                <c:pt idx="607">
                  <c:v>0.56835699999999978</c:v>
                </c:pt>
                <c:pt idx="608">
                  <c:v>0.57098000000000049</c:v>
                </c:pt>
                <c:pt idx="609">
                  <c:v>0.57002499999999934</c:v>
                </c:pt>
                <c:pt idx="610">
                  <c:v>0.5667939999999998</c:v>
                </c:pt>
                <c:pt idx="611">
                  <c:v>0.57366199999999967</c:v>
                </c:pt>
                <c:pt idx="612">
                  <c:v>0.54690300000000036</c:v>
                </c:pt>
                <c:pt idx="613">
                  <c:v>0.53787799999999919</c:v>
                </c:pt>
                <c:pt idx="614">
                  <c:v>0.52998300000000054</c:v>
                </c:pt>
                <c:pt idx="615">
                  <c:v>0.52381100000000025</c:v>
                </c:pt>
                <c:pt idx="616">
                  <c:v>0.51255300000000048</c:v>
                </c:pt>
                <c:pt idx="617">
                  <c:v>0.49957600000000024</c:v>
                </c:pt>
                <c:pt idx="618">
                  <c:v>0.52380400000000016</c:v>
                </c:pt>
                <c:pt idx="619">
                  <c:v>0.52160600000000024</c:v>
                </c:pt>
                <c:pt idx="620">
                  <c:v>0.47810799999999976</c:v>
                </c:pt>
                <c:pt idx="621">
                  <c:v>0.49252499999999966</c:v>
                </c:pt>
                <c:pt idx="622">
                  <c:v>0.46641199999999916</c:v>
                </c:pt>
                <c:pt idx="623">
                  <c:v>0.45558000000000032</c:v>
                </c:pt>
                <c:pt idx="624">
                  <c:v>0.47255400000000058</c:v>
                </c:pt>
                <c:pt idx="625">
                  <c:v>0.47557099999999952</c:v>
                </c:pt>
                <c:pt idx="626">
                  <c:v>0.47205399999999997</c:v>
                </c:pt>
                <c:pt idx="627">
                  <c:v>0.46984599999999954</c:v>
                </c:pt>
                <c:pt idx="628">
                  <c:v>0.43893899999999952</c:v>
                </c:pt>
                <c:pt idx="629">
                  <c:v>0.46749699999999983</c:v>
                </c:pt>
                <c:pt idx="630">
                  <c:v>0.44558900000000001</c:v>
                </c:pt>
                <c:pt idx="631">
                  <c:v>0.45185899999999979</c:v>
                </c:pt>
                <c:pt idx="632">
                  <c:v>0.47720300000000027</c:v>
                </c:pt>
                <c:pt idx="633">
                  <c:v>0.43377600000000083</c:v>
                </c:pt>
                <c:pt idx="634">
                  <c:v>0.43683199999999989</c:v>
                </c:pt>
                <c:pt idx="635">
                  <c:v>0.44986700000000024</c:v>
                </c:pt>
                <c:pt idx="636">
                  <c:v>0.39895999999999976</c:v>
                </c:pt>
                <c:pt idx="637">
                  <c:v>0.43677700000000019</c:v>
                </c:pt>
                <c:pt idx="638">
                  <c:v>0.39645699999999984</c:v>
                </c:pt>
                <c:pt idx="639">
                  <c:v>0.38364499999999957</c:v>
                </c:pt>
                <c:pt idx="640">
                  <c:v>0.382498</c:v>
                </c:pt>
                <c:pt idx="641">
                  <c:v>0.37170400000000026</c:v>
                </c:pt>
                <c:pt idx="642">
                  <c:v>0.38231899999999985</c:v>
                </c:pt>
                <c:pt idx="643">
                  <c:v>0.38184700000000049</c:v>
                </c:pt>
                <c:pt idx="644">
                  <c:v>0.3704610000000006</c:v>
                </c:pt>
                <c:pt idx="645">
                  <c:v>0.37674800000000008</c:v>
                </c:pt>
                <c:pt idx="646">
                  <c:v>0.35238800000000037</c:v>
                </c:pt>
                <c:pt idx="647">
                  <c:v>0.33587400000000045</c:v>
                </c:pt>
                <c:pt idx="648">
                  <c:v>0.33115200000000033</c:v>
                </c:pt>
                <c:pt idx="649">
                  <c:v>0.31727300000000014</c:v>
                </c:pt>
                <c:pt idx="650">
                  <c:v>0.31848499999999991</c:v>
                </c:pt>
                <c:pt idx="651">
                  <c:v>0.33700099999999988</c:v>
                </c:pt>
                <c:pt idx="652">
                  <c:v>0.30918400000000013</c:v>
                </c:pt>
                <c:pt idx="653">
                  <c:v>0.30695500000000031</c:v>
                </c:pt>
                <c:pt idx="654">
                  <c:v>0.29503700000000066</c:v>
                </c:pt>
                <c:pt idx="655">
                  <c:v>0.29299000000000053</c:v>
                </c:pt>
                <c:pt idx="656">
                  <c:v>0.29757999999999996</c:v>
                </c:pt>
                <c:pt idx="657">
                  <c:v>0.27671199999999985</c:v>
                </c:pt>
                <c:pt idx="658">
                  <c:v>0.28813699999999987</c:v>
                </c:pt>
                <c:pt idx="659">
                  <c:v>0.28833199999999959</c:v>
                </c:pt>
                <c:pt idx="660">
                  <c:v>0.26091399999999965</c:v>
                </c:pt>
                <c:pt idx="661">
                  <c:v>0.27186000000000021</c:v>
                </c:pt>
                <c:pt idx="662">
                  <c:v>0.26595300000000055</c:v>
                </c:pt>
                <c:pt idx="663">
                  <c:v>0.24219200000000018</c:v>
                </c:pt>
                <c:pt idx="664">
                  <c:v>0.26868200000000009</c:v>
                </c:pt>
                <c:pt idx="665">
                  <c:v>0.26538200000000067</c:v>
                </c:pt>
                <c:pt idx="666">
                  <c:v>0.22195099999999979</c:v>
                </c:pt>
                <c:pt idx="667">
                  <c:v>0.2317430000000007</c:v>
                </c:pt>
                <c:pt idx="668">
                  <c:v>0.22392500000000037</c:v>
                </c:pt>
                <c:pt idx="669">
                  <c:v>0.23124699999999976</c:v>
                </c:pt>
                <c:pt idx="670">
                  <c:v>0.24470599999999987</c:v>
                </c:pt>
                <c:pt idx="671">
                  <c:v>0.21557799999999983</c:v>
                </c:pt>
                <c:pt idx="672">
                  <c:v>0.20894099999999938</c:v>
                </c:pt>
                <c:pt idx="673">
                  <c:v>0.19331299999999985</c:v>
                </c:pt>
                <c:pt idx="674">
                  <c:v>0.19258400000000009</c:v>
                </c:pt>
                <c:pt idx="675">
                  <c:v>0.22837199999999935</c:v>
                </c:pt>
                <c:pt idx="676">
                  <c:v>0.18630800000000036</c:v>
                </c:pt>
                <c:pt idx="677">
                  <c:v>0.16642699999999966</c:v>
                </c:pt>
                <c:pt idx="678">
                  <c:v>0.1719710000000001</c:v>
                </c:pt>
                <c:pt idx="679">
                  <c:v>0.16574600000000039</c:v>
                </c:pt>
                <c:pt idx="680">
                  <c:v>0.1804029999999992</c:v>
                </c:pt>
                <c:pt idx="681">
                  <c:v>0.16929899999999964</c:v>
                </c:pt>
                <c:pt idx="682">
                  <c:v>0.15260300000000004</c:v>
                </c:pt>
                <c:pt idx="683">
                  <c:v>0.14639299999999977</c:v>
                </c:pt>
                <c:pt idx="684">
                  <c:v>0.13967799999999997</c:v>
                </c:pt>
                <c:pt idx="685">
                  <c:v>0.121448</c:v>
                </c:pt>
                <c:pt idx="686">
                  <c:v>0.14305799999999991</c:v>
                </c:pt>
                <c:pt idx="687">
                  <c:v>0.1212629999999999</c:v>
                </c:pt>
                <c:pt idx="688">
                  <c:v>0.10508000000000006</c:v>
                </c:pt>
                <c:pt idx="689">
                  <c:v>0.13332100000000047</c:v>
                </c:pt>
                <c:pt idx="690">
                  <c:v>0.10755599999999976</c:v>
                </c:pt>
                <c:pt idx="691">
                  <c:v>9.3600999999999601E-2</c:v>
                </c:pt>
                <c:pt idx="692">
                  <c:v>0.12706700000000026</c:v>
                </c:pt>
                <c:pt idx="693">
                  <c:v>8.1928000000000445E-2</c:v>
                </c:pt>
                <c:pt idx="694">
                  <c:v>9.5536000000000065E-2</c:v>
                </c:pt>
                <c:pt idx="695">
                  <c:v>8.7496000000000684E-2</c:v>
                </c:pt>
                <c:pt idx="696">
                  <c:v>8.2577999999999818E-2</c:v>
                </c:pt>
                <c:pt idx="697">
                  <c:v>9.0911000000000186E-2</c:v>
                </c:pt>
                <c:pt idx="698">
                  <c:v>7.0831000000000088E-2</c:v>
                </c:pt>
                <c:pt idx="699">
                  <c:v>4.6085999999999849E-2</c:v>
                </c:pt>
                <c:pt idx="700">
                  <c:v>5.5164000000000435E-2</c:v>
                </c:pt>
                <c:pt idx="701">
                  <c:v>4.9519999999999342E-2</c:v>
                </c:pt>
                <c:pt idx="702">
                  <c:v>6.066800000000061E-2</c:v>
                </c:pt>
                <c:pt idx="703">
                  <c:v>4.5072000000000223E-2</c:v>
                </c:pt>
                <c:pt idx="704">
                  <c:v>2.8616000000000419E-2</c:v>
                </c:pt>
                <c:pt idx="705">
                  <c:v>1.873700000000067E-2</c:v>
                </c:pt>
                <c:pt idx="706">
                  <c:v>3.8619999999999877E-2</c:v>
                </c:pt>
                <c:pt idx="707">
                  <c:v>1.8430000000000391E-3</c:v>
                </c:pt>
                <c:pt idx="708">
                  <c:v>9.1999999999998749E-3</c:v>
                </c:pt>
                <c:pt idx="709">
                  <c:v>5.6589999999996365E-3</c:v>
                </c:pt>
                <c:pt idx="710">
                  <c:v>4.678000000000182E-3</c:v>
                </c:pt>
                <c:pt idx="711">
                  <c:v>-8.5390000000007404E-3</c:v>
                </c:pt>
                <c:pt idx="712">
                  <c:v>-3.4705999999999904E-2</c:v>
                </c:pt>
                <c:pt idx="713">
                  <c:v>-2.5167000000000606E-2</c:v>
                </c:pt>
                <c:pt idx="714">
                  <c:v>-2.0074999999999399E-2</c:v>
                </c:pt>
                <c:pt idx="715">
                  <c:v>-3.7917000000000201E-2</c:v>
                </c:pt>
                <c:pt idx="716">
                  <c:v>-2.7881999999999962E-2</c:v>
                </c:pt>
                <c:pt idx="717">
                  <c:v>-2.9209999999999958E-2</c:v>
                </c:pt>
                <c:pt idx="718">
                  <c:v>-6.5479999999999983E-2</c:v>
                </c:pt>
                <c:pt idx="719">
                  <c:v>-5.1878999999999564E-2</c:v>
                </c:pt>
                <c:pt idx="720">
                  <c:v>-7.2499000000000535E-2</c:v>
                </c:pt>
                <c:pt idx="721">
                  <c:v>-6.3760000000000261E-2</c:v>
                </c:pt>
                <c:pt idx="722">
                  <c:v>-7.0117000000000651E-2</c:v>
                </c:pt>
                <c:pt idx="723">
                  <c:v>-6.8373999999999491E-2</c:v>
                </c:pt>
                <c:pt idx="724">
                  <c:v>-9.0449000000000446E-2</c:v>
                </c:pt>
                <c:pt idx="725">
                  <c:v>-8.4166999999999881E-2</c:v>
                </c:pt>
                <c:pt idx="726">
                  <c:v>-7.9223999999999961E-2</c:v>
                </c:pt>
                <c:pt idx="727">
                  <c:v>-8.4824999999999484E-2</c:v>
                </c:pt>
                <c:pt idx="728">
                  <c:v>-9.1870000000000118E-2</c:v>
                </c:pt>
                <c:pt idx="729">
                  <c:v>-0.13878900000000005</c:v>
                </c:pt>
                <c:pt idx="730">
                  <c:v>-0.11019899999999971</c:v>
                </c:pt>
                <c:pt idx="731">
                  <c:v>-0.15425600000000017</c:v>
                </c:pt>
                <c:pt idx="732">
                  <c:v>-0.14361099999999993</c:v>
                </c:pt>
                <c:pt idx="733">
                  <c:v>-0.13553000000000015</c:v>
                </c:pt>
                <c:pt idx="734">
                  <c:v>-0.15524000000000004</c:v>
                </c:pt>
                <c:pt idx="735">
                  <c:v>-0.15433699999999995</c:v>
                </c:pt>
                <c:pt idx="736">
                  <c:v>-0.16152099999999958</c:v>
                </c:pt>
                <c:pt idx="737">
                  <c:v>-0.17790600000000012</c:v>
                </c:pt>
                <c:pt idx="738">
                  <c:v>-0.16567099999999968</c:v>
                </c:pt>
                <c:pt idx="739">
                  <c:v>-0.16564500000000049</c:v>
                </c:pt>
                <c:pt idx="740">
                  <c:v>-0.19856799999999986</c:v>
                </c:pt>
                <c:pt idx="741">
                  <c:v>-0.17824799999999996</c:v>
                </c:pt>
                <c:pt idx="742">
                  <c:v>-0.19886200000000009</c:v>
                </c:pt>
                <c:pt idx="743">
                  <c:v>-0.19461300000000037</c:v>
                </c:pt>
                <c:pt idx="744">
                  <c:v>-0.20310200000000034</c:v>
                </c:pt>
                <c:pt idx="745">
                  <c:v>-0.22437800000000063</c:v>
                </c:pt>
                <c:pt idx="746">
                  <c:v>-0.21548500000000015</c:v>
                </c:pt>
                <c:pt idx="747">
                  <c:v>-0.22907899999999959</c:v>
                </c:pt>
                <c:pt idx="748">
                  <c:v>-0.23143199999999986</c:v>
                </c:pt>
                <c:pt idx="749">
                  <c:v>-0.2241730000000004</c:v>
                </c:pt>
                <c:pt idx="750">
                  <c:v>-0.24395100000000003</c:v>
                </c:pt>
                <c:pt idx="751">
                  <c:v>-0.22964800000000007</c:v>
                </c:pt>
                <c:pt idx="752">
                  <c:v>-0.23667299999999969</c:v>
                </c:pt>
                <c:pt idx="753">
                  <c:v>-0.25642999999999994</c:v>
                </c:pt>
                <c:pt idx="754">
                  <c:v>-0.23981999999999992</c:v>
                </c:pt>
                <c:pt idx="755">
                  <c:v>-0.26468299999999978</c:v>
                </c:pt>
                <c:pt idx="756">
                  <c:v>-0.26954499999999992</c:v>
                </c:pt>
                <c:pt idx="757">
                  <c:v>-0.26612599999999986</c:v>
                </c:pt>
                <c:pt idx="758">
                  <c:v>-0.25866999999999951</c:v>
                </c:pt>
                <c:pt idx="759">
                  <c:v>-0.28838499999999989</c:v>
                </c:pt>
                <c:pt idx="760">
                  <c:v>-0.28826100000000032</c:v>
                </c:pt>
                <c:pt idx="761">
                  <c:v>-0.3098749999999999</c:v>
                </c:pt>
                <c:pt idx="762">
                  <c:v>-0.3118660000000002</c:v>
                </c:pt>
                <c:pt idx="763">
                  <c:v>-0.31646799999999953</c:v>
                </c:pt>
                <c:pt idx="764">
                  <c:v>-0.34302600000000005</c:v>
                </c:pt>
                <c:pt idx="765">
                  <c:v>-0.32404499999999992</c:v>
                </c:pt>
                <c:pt idx="766">
                  <c:v>-0.3500589999999999</c:v>
                </c:pt>
                <c:pt idx="767">
                  <c:v>-0.35522400000000065</c:v>
                </c:pt>
                <c:pt idx="768">
                  <c:v>-0.33282699999999998</c:v>
                </c:pt>
                <c:pt idx="769">
                  <c:v>-0.36100300000000018</c:v>
                </c:pt>
                <c:pt idx="770">
                  <c:v>-0.36472600000000011</c:v>
                </c:pt>
                <c:pt idx="771">
                  <c:v>-0.34769700000000014</c:v>
                </c:pt>
                <c:pt idx="772">
                  <c:v>-0.36283599999999971</c:v>
                </c:pt>
                <c:pt idx="773">
                  <c:v>-0.37479200000000024</c:v>
                </c:pt>
                <c:pt idx="774">
                  <c:v>-0.35768300000000064</c:v>
                </c:pt>
                <c:pt idx="775">
                  <c:v>-0.3800820000000007</c:v>
                </c:pt>
                <c:pt idx="776">
                  <c:v>-0.37916699999999981</c:v>
                </c:pt>
                <c:pt idx="777">
                  <c:v>-0.38689699999999938</c:v>
                </c:pt>
                <c:pt idx="778">
                  <c:v>-0.38372200000000056</c:v>
                </c:pt>
                <c:pt idx="779">
                  <c:v>-0.38783399999999979</c:v>
                </c:pt>
                <c:pt idx="780">
                  <c:v>-0.40765100000000043</c:v>
                </c:pt>
                <c:pt idx="781">
                  <c:v>-0.41634499999999974</c:v>
                </c:pt>
                <c:pt idx="782">
                  <c:v>-0.39659099999999992</c:v>
                </c:pt>
                <c:pt idx="783">
                  <c:v>-0.4285129999999997</c:v>
                </c:pt>
                <c:pt idx="784">
                  <c:v>-0.41060500000000033</c:v>
                </c:pt>
                <c:pt idx="785">
                  <c:v>-0.42181200000000008</c:v>
                </c:pt>
                <c:pt idx="786">
                  <c:v>-0.44147200000000009</c:v>
                </c:pt>
                <c:pt idx="787">
                  <c:v>-0.4307970000000001</c:v>
                </c:pt>
                <c:pt idx="788">
                  <c:v>-0.43539900000000031</c:v>
                </c:pt>
                <c:pt idx="789">
                  <c:v>-0.439438</c:v>
                </c:pt>
                <c:pt idx="790">
                  <c:v>-0.43922599999999967</c:v>
                </c:pt>
                <c:pt idx="791">
                  <c:v>-0.46119300000000063</c:v>
                </c:pt>
                <c:pt idx="792">
                  <c:v>-0.46724800000000055</c:v>
                </c:pt>
                <c:pt idx="793">
                  <c:v>-0.47542200000000001</c:v>
                </c:pt>
                <c:pt idx="794">
                  <c:v>-0.47534999999999972</c:v>
                </c:pt>
                <c:pt idx="795">
                  <c:v>-0.47092400000000012</c:v>
                </c:pt>
                <c:pt idx="796">
                  <c:v>-0.47562499999999996</c:v>
                </c:pt>
                <c:pt idx="797">
                  <c:v>-0.4910540000000001</c:v>
                </c:pt>
                <c:pt idx="798">
                  <c:v>-0.49602799999999991</c:v>
                </c:pt>
                <c:pt idx="799">
                  <c:v>-0.43845799999999979</c:v>
                </c:pt>
                <c:pt idx="800">
                  <c:v>-0.50871999999999939</c:v>
                </c:pt>
                <c:pt idx="801">
                  <c:v>-0.52314300000000014</c:v>
                </c:pt>
                <c:pt idx="802">
                  <c:v>-0.52803099999999947</c:v>
                </c:pt>
                <c:pt idx="803">
                  <c:v>-0.53168300000000013</c:v>
                </c:pt>
                <c:pt idx="804">
                  <c:v>-0.5341989999999992</c:v>
                </c:pt>
                <c:pt idx="805">
                  <c:v>-0.51919599999999999</c:v>
                </c:pt>
                <c:pt idx="806">
                  <c:v>-0.53260400000000008</c:v>
                </c:pt>
                <c:pt idx="807">
                  <c:v>-0.55369399999999924</c:v>
                </c:pt>
                <c:pt idx="808">
                  <c:v>-0.55242799999999992</c:v>
                </c:pt>
                <c:pt idx="809">
                  <c:v>-0.55819200000000002</c:v>
                </c:pt>
                <c:pt idx="810">
                  <c:v>-0.56244199999999989</c:v>
                </c:pt>
                <c:pt idx="811">
                  <c:v>-0.56170999999999971</c:v>
                </c:pt>
                <c:pt idx="812">
                  <c:v>-0.57747200000000021</c:v>
                </c:pt>
                <c:pt idx="813">
                  <c:v>-0.57393699999999992</c:v>
                </c:pt>
                <c:pt idx="814">
                  <c:v>-0.58788700000000027</c:v>
                </c:pt>
                <c:pt idx="815">
                  <c:v>-0.56957400000000025</c:v>
                </c:pt>
                <c:pt idx="816">
                  <c:v>-0.59307099999999924</c:v>
                </c:pt>
                <c:pt idx="817">
                  <c:v>-0.60310400000000008</c:v>
                </c:pt>
                <c:pt idx="818">
                  <c:v>-0.59858200000000039</c:v>
                </c:pt>
                <c:pt idx="819">
                  <c:v>-0.59905899999999956</c:v>
                </c:pt>
                <c:pt idx="820">
                  <c:v>-0.60966599999999982</c:v>
                </c:pt>
                <c:pt idx="821">
                  <c:v>-0.61961200000000005</c:v>
                </c:pt>
                <c:pt idx="822">
                  <c:v>-0.61348899999999951</c:v>
                </c:pt>
                <c:pt idx="823">
                  <c:v>-0.58549899999999955</c:v>
                </c:pt>
                <c:pt idx="824">
                  <c:v>-0.6245510000000003</c:v>
                </c:pt>
                <c:pt idx="825">
                  <c:v>-0.63036899999999996</c:v>
                </c:pt>
                <c:pt idx="826">
                  <c:v>-0.65222999999999942</c:v>
                </c:pt>
                <c:pt idx="827">
                  <c:v>-0.64624099999999984</c:v>
                </c:pt>
                <c:pt idx="828">
                  <c:v>-0.65656200000000009</c:v>
                </c:pt>
                <c:pt idx="829">
                  <c:v>-0.6673720000000003</c:v>
                </c:pt>
                <c:pt idx="830">
                  <c:v>-0.65065999999999935</c:v>
                </c:pt>
                <c:pt idx="831">
                  <c:v>-0.67388199999999987</c:v>
                </c:pt>
                <c:pt idx="832">
                  <c:v>-0.67481800000000014</c:v>
                </c:pt>
                <c:pt idx="833">
                  <c:v>-0.66269000000000045</c:v>
                </c:pt>
                <c:pt idx="834">
                  <c:v>-0.67908200000000019</c:v>
                </c:pt>
                <c:pt idx="835">
                  <c:v>-0.65357399999999988</c:v>
                </c:pt>
                <c:pt idx="836">
                  <c:v>-0.65585899999999953</c:v>
                </c:pt>
                <c:pt idx="837">
                  <c:v>-0.67442400000000013</c:v>
                </c:pt>
                <c:pt idx="838">
                  <c:v>-0.69201300000000021</c:v>
                </c:pt>
                <c:pt idx="839">
                  <c:v>-0.71159400000000073</c:v>
                </c:pt>
                <c:pt idx="840">
                  <c:v>-0.72908099999999987</c:v>
                </c:pt>
                <c:pt idx="841">
                  <c:v>-0.6311220000000004</c:v>
                </c:pt>
                <c:pt idx="842">
                  <c:v>-0.72046800000000033</c:v>
                </c:pt>
                <c:pt idx="843">
                  <c:v>-0.73874700000000004</c:v>
                </c:pt>
                <c:pt idx="844">
                  <c:v>-0.74351300000000009</c:v>
                </c:pt>
                <c:pt idx="845">
                  <c:v>-0.75158700000000067</c:v>
                </c:pt>
                <c:pt idx="846">
                  <c:v>-0.76759900000000059</c:v>
                </c:pt>
                <c:pt idx="847">
                  <c:v>-0.7599430000000007</c:v>
                </c:pt>
                <c:pt idx="848">
                  <c:v>-0.7757840000000007</c:v>
                </c:pt>
                <c:pt idx="849">
                  <c:v>-0.77013100000000012</c:v>
                </c:pt>
                <c:pt idx="850">
                  <c:v>-0.77739600000000042</c:v>
                </c:pt>
                <c:pt idx="851">
                  <c:v>-0.77639399999999981</c:v>
                </c:pt>
                <c:pt idx="852">
                  <c:v>-0.7724719999999996</c:v>
                </c:pt>
                <c:pt idx="853">
                  <c:v>-0.78170800000000007</c:v>
                </c:pt>
                <c:pt idx="854">
                  <c:v>-0.77923100000000023</c:v>
                </c:pt>
                <c:pt idx="855">
                  <c:v>-0.80610599999999977</c:v>
                </c:pt>
                <c:pt idx="856">
                  <c:v>-0.81063799999999997</c:v>
                </c:pt>
                <c:pt idx="857">
                  <c:v>-0.80799000000000021</c:v>
                </c:pt>
                <c:pt idx="858">
                  <c:v>-0.80243599999999926</c:v>
                </c:pt>
                <c:pt idx="859">
                  <c:v>-0.8068249999999999</c:v>
                </c:pt>
                <c:pt idx="860">
                  <c:v>-0.81938500000000047</c:v>
                </c:pt>
                <c:pt idx="861">
                  <c:v>-0.83149100000000065</c:v>
                </c:pt>
                <c:pt idx="862">
                  <c:v>-0.84152100000000019</c:v>
                </c:pt>
                <c:pt idx="863">
                  <c:v>-0.83692100000000025</c:v>
                </c:pt>
                <c:pt idx="864">
                  <c:v>-0.82579199999999986</c:v>
                </c:pt>
                <c:pt idx="865">
                  <c:v>-0.847194</c:v>
                </c:pt>
                <c:pt idx="866">
                  <c:v>-0.85948599999999953</c:v>
                </c:pt>
                <c:pt idx="867">
                  <c:v>-0.83412199999999981</c:v>
                </c:pt>
                <c:pt idx="868">
                  <c:v>-0.84085199999999993</c:v>
                </c:pt>
                <c:pt idx="869">
                  <c:v>-0.84519199999999994</c:v>
                </c:pt>
                <c:pt idx="870">
                  <c:v>-0.86306399999999961</c:v>
                </c:pt>
                <c:pt idx="871">
                  <c:v>-0.87934999999999963</c:v>
                </c:pt>
                <c:pt idx="872">
                  <c:v>-0.90045500000000001</c:v>
                </c:pt>
                <c:pt idx="873">
                  <c:v>-0.89089399999999941</c:v>
                </c:pt>
                <c:pt idx="874">
                  <c:v>-0.90923100000000012</c:v>
                </c:pt>
                <c:pt idx="875">
                  <c:v>-0.89871600000000029</c:v>
                </c:pt>
                <c:pt idx="876">
                  <c:v>-0.90152400000000021</c:v>
                </c:pt>
                <c:pt idx="877">
                  <c:v>-0.90563500000000019</c:v>
                </c:pt>
                <c:pt idx="878">
                  <c:v>-0.90914000000000073</c:v>
                </c:pt>
                <c:pt idx="879">
                  <c:v>-0.92690699999999993</c:v>
                </c:pt>
                <c:pt idx="880">
                  <c:v>-0.93488999999999933</c:v>
                </c:pt>
                <c:pt idx="881">
                  <c:v>-0.88844499999999993</c:v>
                </c:pt>
                <c:pt idx="882">
                  <c:v>-0.91066600000000086</c:v>
                </c:pt>
                <c:pt idx="883">
                  <c:v>-0.95459600000000044</c:v>
                </c:pt>
                <c:pt idx="884">
                  <c:v>-0.95338900000000049</c:v>
                </c:pt>
                <c:pt idx="885">
                  <c:v>-0.96138100000000026</c:v>
                </c:pt>
                <c:pt idx="886">
                  <c:v>-0.98348100000000027</c:v>
                </c:pt>
                <c:pt idx="887">
                  <c:v>-0.96368800000000032</c:v>
                </c:pt>
                <c:pt idx="888">
                  <c:v>-0.96540900000000018</c:v>
                </c:pt>
                <c:pt idx="889">
                  <c:v>-0.97706099999999996</c:v>
                </c:pt>
                <c:pt idx="890">
                  <c:v>-0.97038400000000014</c:v>
                </c:pt>
                <c:pt idx="891">
                  <c:v>-0.99316699999999969</c:v>
                </c:pt>
                <c:pt idx="892">
                  <c:v>-0.98868199999999984</c:v>
                </c:pt>
                <c:pt idx="893">
                  <c:v>-1.0030539999999997</c:v>
                </c:pt>
                <c:pt idx="894">
                  <c:v>-1.0029139999999996</c:v>
                </c:pt>
                <c:pt idx="895">
                  <c:v>-0.99166299999999996</c:v>
                </c:pt>
                <c:pt idx="896">
                  <c:v>-0.97389500000000062</c:v>
                </c:pt>
                <c:pt idx="897">
                  <c:v>-1.0098929999999999</c:v>
                </c:pt>
                <c:pt idx="898">
                  <c:v>-1.0239529999999997</c:v>
                </c:pt>
                <c:pt idx="899">
                  <c:v>-1.0206759999999999</c:v>
                </c:pt>
                <c:pt idx="900">
                  <c:v>-0.99890900000000027</c:v>
                </c:pt>
                <c:pt idx="901">
                  <c:v>-1.032159</c:v>
                </c:pt>
                <c:pt idx="902">
                  <c:v>-1.0462899999999999</c:v>
                </c:pt>
                <c:pt idx="903">
                  <c:v>-1.059437</c:v>
                </c:pt>
                <c:pt idx="904">
                  <c:v>-1.0616209999999997</c:v>
                </c:pt>
                <c:pt idx="905">
                  <c:v>-1.0509389999999996</c:v>
                </c:pt>
                <c:pt idx="906">
                  <c:v>-1.0426629999999992</c:v>
                </c:pt>
                <c:pt idx="907">
                  <c:v>-1.0705400000000003</c:v>
                </c:pt>
                <c:pt idx="908">
                  <c:v>-1.0885360000000004</c:v>
                </c:pt>
                <c:pt idx="909">
                  <c:v>-1.0662280000000006</c:v>
                </c:pt>
                <c:pt idx="910">
                  <c:v>-1.0936300000000001</c:v>
                </c:pt>
                <c:pt idx="911">
                  <c:v>-1.1084529999999999</c:v>
                </c:pt>
                <c:pt idx="912">
                  <c:v>-1.1150639999999994</c:v>
                </c:pt>
                <c:pt idx="913">
                  <c:v>-1.1301749999999995</c:v>
                </c:pt>
                <c:pt idx="914">
                  <c:v>-1.1160349999999992</c:v>
                </c:pt>
                <c:pt idx="915">
                  <c:v>-1.1147739999999997</c:v>
                </c:pt>
                <c:pt idx="916">
                  <c:v>-1.1184660000000006</c:v>
                </c:pt>
                <c:pt idx="917">
                  <c:v>-1.1302019999999997</c:v>
                </c:pt>
                <c:pt idx="918">
                  <c:v>-1.1311999999999998</c:v>
                </c:pt>
                <c:pt idx="919">
                  <c:v>-1.1218719999999998</c:v>
                </c:pt>
                <c:pt idx="920">
                  <c:v>-1.126811</c:v>
                </c:pt>
                <c:pt idx="921">
                  <c:v>-1.1309849999999999</c:v>
                </c:pt>
                <c:pt idx="922">
                  <c:v>-1.1384689999999997</c:v>
                </c:pt>
                <c:pt idx="923">
                  <c:v>-1.1474169999999999</c:v>
                </c:pt>
                <c:pt idx="924">
                  <c:v>-1.1254910000000002</c:v>
                </c:pt>
                <c:pt idx="925">
                  <c:v>-1.15862</c:v>
                </c:pt>
                <c:pt idx="926">
                  <c:v>-1.159929</c:v>
                </c:pt>
                <c:pt idx="927">
                  <c:v>-1.2082509999999997</c:v>
                </c:pt>
                <c:pt idx="928">
                  <c:v>-1.1986119999999998</c:v>
                </c:pt>
                <c:pt idx="929">
                  <c:v>-1.2067260000000006</c:v>
                </c:pt>
                <c:pt idx="930">
                  <c:v>-1.203932</c:v>
                </c:pt>
                <c:pt idx="931">
                  <c:v>-1.2121210000000007</c:v>
                </c:pt>
                <c:pt idx="932">
                  <c:v>-1.1905320000000001</c:v>
                </c:pt>
                <c:pt idx="933">
                  <c:v>-1.2188820000000007</c:v>
                </c:pt>
                <c:pt idx="934">
                  <c:v>-1.1929859999999994</c:v>
                </c:pt>
                <c:pt idx="935">
                  <c:v>-1.1805529999999997</c:v>
                </c:pt>
                <c:pt idx="936">
                  <c:v>-1.20221</c:v>
                </c:pt>
                <c:pt idx="937">
                  <c:v>-1.1788639999999999</c:v>
                </c:pt>
                <c:pt idx="938">
                  <c:v>-1.2278769999999994</c:v>
                </c:pt>
                <c:pt idx="939">
                  <c:v>-1.203271</c:v>
                </c:pt>
                <c:pt idx="940">
                  <c:v>-1.2184889999999999</c:v>
                </c:pt>
                <c:pt idx="941">
                  <c:v>-1.2510909999999997</c:v>
                </c:pt>
                <c:pt idx="942">
                  <c:v>-1.2680309999999997</c:v>
                </c:pt>
                <c:pt idx="943">
                  <c:v>-1.2622180000000007</c:v>
                </c:pt>
                <c:pt idx="944">
                  <c:v>-1.2843160000000005</c:v>
                </c:pt>
                <c:pt idx="945">
                  <c:v>-1.2760220000000002</c:v>
                </c:pt>
                <c:pt idx="946">
                  <c:v>-1.2794720000000002</c:v>
                </c:pt>
                <c:pt idx="947">
                  <c:v>-1.2977499999999997</c:v>
                </c:pt>
                <c:pt idx="948">
                  <c:v>-1.2714090000000002</c:v>
                </c:pt>
                <c:pt idx="949">
                  <c:v>-1.2763960000000001</c:v>
                </c:pt>
                <c:pt idx="950">
                  <c:v>-1.3009810000000002</c:v>
                </c:pt>
                <c:pt idx="951">
                  <c:v>-1.2985880000000005</c:v>
                </c:pt>
                <c:pt idx="952">
                  <c:v>-1.3043339999999999</c:v>
                </c:pt>
                <c:pt idx="953">
                  <c:v>-1.2886940000000005</c:v>
                </c:pt>
                <c:pt idx="954">
                  <c:v>-1.2935540000000003</c:v>
                </c:pt>
                <c:pt idx="955">
                  <c:v>-1.3254789999999996</c:v>
                </c:pt>
                <c:pt idx="956">
                  <c:v>-1.3250860000000007</c:v>
                </c:pt>
                <c:pt idx="957">
                  <c:v>-1.3447640000000005</c:v>
                </c:pt>
                <c:pt idx="958">
                  <c:v>-1.3528310000000001</c:v>
                </c:pt>
                <c:pt idx="959">
                  <c:v>-1.3392040000000005</c:v>
                </c:pt>
                <c:pt idx="960">
                  <c:v>-1.340681</c:v>
                </c:pt>
                <c:pt idx="961">
                  <c:v>-1.3477790000000001</c:v>
                </c:pt>
                <c:pt idx="962">
                  <c:v>-1.3542459999999998</c:v>
                </c:pt>
                <c:pt idx="963">
                  <c:v>-1.3653839999999997</c:v>
                </c:pt>
                <c:pt idx="964">
                  <c:v>-1.3782510000000006</c:v>
                </c:pt>
                <c:pt idx="965">
                  <c:v>-1.3470240000000002</c:v>
                </c:pt>
                <c:pt idx="966">
                  <c:v>-1.3614540000000002</c:v>
                </c:pt>
                <c:pt idx="967">
                  <c:v>-1.3851360000000001</c:v>
                </c:pt>
                <c:pt idx="968">
                  <c:v>-1.3814630000000001</c:v>
                </c:pt>
                <c:pt idx="969">
                  <c:v>-1.4104540000000005</c:v>
                </c:pt>
                <c:pt idx="970">
                  <c:v>-1.4055239999999998</c:v>
                </c:pt>
                <c:pt idx="971">
                  <c:v>-1.4163519999999998</c:v>
                </c:pt>
                <c:pt idx="972">
                  <c:v>-1.4230230000000006</c:v>
                </c:pt>
                <c:pt idx="973">
                  <c:v>-1.4222239999999999</c:v>
                </c:pt>
                <c:pt idx="974">
                  <c:v>-1.4457550000000001</c:v>
                </c:pt>
                <c:pt idx="975">
                  <c:v>-1.4123830000000002</c:v>
                </c:pt>
                <c:pt idx="976">
                  <c:v>-1.434374</c:v>
                </c:pt>
                <c:pt idx="977">
                  <c:v>-1.4371779999999994</c:v>
                </c:pt>
                <c:pt idx="978">
                  <c:v>-1.4367320000000001</c:v>
                </c:pt>
                <c:pt idx="979">
                  <c:v>-1.4517630000000006</c:v>
                </c:pt>
                <c:pt idx="980">
                  <c:v>-1.4556520000000006</c:v>
                </c:pt>
                <c:pt idx="981">
                  <c:v>-1.4666239999999995</c:v>
                </c:pt>
                <c:pt idx="982">
                  <c:v>-1.4748849999999996</c:v>
                </c:pt>
                <c:pt idx="983">
                  <c:v>-1.489376</c:v>
                </c:pt>
                <c:pt idx="984">
                  <c:v>-1.5073470000000002</c:v>
                </c:pt>
                <c:pt idx="985">
                  <c:v>-1.4768650000000001</c:v>
                </c:pt>
                <c:pt idx="986">
                  <c:v>-1.4885999999999999</c:v>
                </c:pt>
                <c:pt idx="987">
                  <c:v>-1.5059320000000005</c:v>
                </c:pt>
                <c:pt idx="988">
                  <c:v>-1.5047639999999998</c:v>
                </c:pt>
                <c:pt idx="989">
                  <c:v>-1.5016920000000002</c:v>
                </c:pt>
                <c:pt idx="990">
                  <c:v>-1.5103849999999994</c:v>
                </c:pt>
                <c:pt idx="991">
                  <c:v>-1.5093860000000001</c:v>
                </c:pt>
                <c:pt idx="992">
                  <c:v>-1.5301920000000004</c:v>
                </c:pt>
                <c:pt idx="993">
                  <c:v>-1.554144</c:v>
                </c:pt>
                <c:pt idx="994">
                  <c:v>-1.5368599999999999</c:v>
                </c:pt>
                <c:pt idx="995">
                  <c:v>-1.5482619999999994</c:v>
                </c:pt>
                <c:pt idx="996">
                  <c:v>-1.5421509999999996</c:v>
                </c:pt>
                <c:pt idx="997">
                  <c:v>-1.5682650000000002</c:v>
                </c:pt>
                <c:pt idx="998">
                  <c:v>-1.5503970000000002</c:v>
                </c:pt>
                <c:pt idx="999">
                  <c:v>-1.5808980000000004</c:v>
                </c:pt>
                <c:pt idx="1000">
                  <c:v>-1.566586</c:v>
                </c:pt>
                <c:pt idx="1001">
                  <c:v>-1.5941999999999998</c:v>
                </c:pt>
                <c:pt idx="1002">
                  <c:v>-1.5922070000000001</c:v>
                </c:pt>
                <c:pt idx="1003">
                  <c:v>-1.6068160000000002</c:v>
                </c:pt>
                <c:pt idx="1004">
                  <c:v>-1.6167089999999993</c:v>
                </c:pt>
                <c:pt idx="1005">
                  <c:v>-1.6123279999999998</c:v>
                </c:pt>
                <c:pt idx="1006">
                  <c:v>-1.5960359999999998</c:v>
                </c:pt>
                <c:pt idx="1007">
                  <c:v>-1.6002929999999997</c:v>
                </c:pt>
                <c:pt idx="1008">
                  <c:v>-1.6217090000000001</c:v>
                </c:pt>
                <c:pt idx="1009">
                  <c:v>-1.6200420000000006</c:v>
                </c:pt>
                <c:pt idx="1010">
                  <c:v>-1.6363269999999996</c:v>
                </c:pt>
                <c:pt idx="1011">
                  <c:v>-1.6476450000000007</c:v>
                </c:pt>
                <c:pt idx="1012">
                  <c:v>-1.6507160000000001</c:v>
                </c:pt>
                <c:pt idx="1013">
                  <c:v>-1.6651679999999995</c:v>
                </c:pt>
                <c:pt idx="1014">
                  <c:v>-1.6686639999999997</c:v>
                </c:pt>
                <c:pt idx="1015">
                  <c:v>-1.670496</c:v>
                </c:pt>
                <c:pt idx="1016">
                  <c:v>-1.6792530000000001</c:v>
                </c:pt>
                <c:pt idx="1017">
                  <c:v>-1.6888750000000003</c:v>
                </c:pt>
                <c:pt idx="1018">
                  <c:v>-1.7003729999999999</c:v>
                </c:pt>
                <c:pt idx="1019">
                  <c:v>-1.7060960000000005</c:v>
                </c:pt>
                <c:pt idx="1020">
                  <c:v>-1.6850559999999994</c:v>
                </c:pt>
                <c:pt idx="1021">
                  <c:v>-1.7079170000000001</c:v>
                </c:pt>
                <c:pt idx="1022">
                  <c:v>-1.7015969999999996</c:v>
                </c:pt>
                <c:pt idx="1023">
                  <c:v>-1.7286109999999999</c:v>
                </c:pt>
                <c:pt idx="1024">
                  <c:v>-1.7347010000000003</c:v>
                </c:pt>
                <c:pt idx="1025">
                  <c:v>-1.7200899999999999</c:v>
                </c:pt>
                <c:pt idx="1026">
                  <c:v>-1.7543559999999996</c:v>
                </c:pt>
                <c:pt idx="1027">
                  <c:v>-1.7511420000000006</c:v>
                </c:pt>
                <c:pt idx="1028">
                  <c:v>-1.7437839999999998</c:v>
                </c:pt>
                <c:pt idx="1029">
                  <c:v>-1.7731770000000004</c:v>
                </c:pt>
                <c:pt idx="1030">
                  <c:v>-1.7605560000000002</c:v>
                </c:pt>
                <c:pt idx="1031">
                  <c:v>-1.779871</c:v>
                </c:pt>
                <c:pt idx="1032">
                  <c:v>-1.7837110000000003</c:v>
                </c:pt>
                <c:pt idx="1033">
                  <c:v>-1.7724419999999999</c:v>
                </c:pt>
                <c:pt idx="1034">
                  <c:v>-1.7875519999999998</c:v>
                </c:pt>
                <c:pt idx="1035">
                  <c:v>-1.8057360000000005</c:v>
                </c:pt>
                <c:pt idx="1036">
                  <c:v>-1.7896380000000001</c:v>
                </c:pt>
                <c:pt idx="1037">
                  <c:v>-1.7750859999999999</c:v>
                </c:pt>
                <c:pt idx="1038">
                  <c:v>-1.7892730000000006</c:v>
                </c:pt>
                <c:pt idx="1039">
                  <c:v>-1.8245900000000006</c:v>
                </c:pt>
                <c:pt idx="1040">
                  <c:v>-1.8322630000000002</c:v>
                </c:pt>
                <c:pt idx="1041">
                  <c:v>-1.8079109999999998</c:v>
                </c:pt>
                <c:pt idx="1042">
                  <c:v>-1.833609</c:v>
                </c:pt>
                <c:pt idx="1043">
                  <c:v>-1.8352709999999997</c:v>
                </c:pt>
                <c:pt idx="1044">
                  <c:v>-1.8533609999999996</c:v>
                </c:pt>
                <c:pt idx="1045">
                  <c:v>-1.8630149999999999</c:v>
                </c:pt>
                <c:pt idx="1046">
                  <c:v>-1.85684</c:v>
                </c:pt>
                <c:pt idx="1047">
                  <c:v>-1.8589800000000007</c:v>
                </c:pt>
                <c:pt idx="1048">
                  <c:v>-1.8732380000000006</c:v>
                </c:pt>
                <c:pt idx="1049">
                  <c:v>-1.860125</c:v>
                </c:pt>
                <c:pt idx="1050">
                  <c:v>-1.8305420000000003</c:v>
                </c:pt>
                <c:pt idx="1051">
                  <c:v>-1.8844139999999996</c:v>
                </c:pt>
                <c:pt idx="1052">
                  <c:v>-1.8556179999999998</c:v>
                </c:pt>
                <c:pt idx="1053">
                  <c:v>-1.8804460000000001</c:v>
                </c:pt>
                <c:pt idx="1054">
                  <c:v>-1.8672840000000006</c:v>
                </c:pt>
                <c:pt idx="1055">
                  <c:v>-1.903429</c:v>
                </c:pt>
                <c:pt idx="1056">
                  <c:v>-1.8927009999999997</c:v>
                </c:pt>
                <c:pt idx="1057">
                  <c:v>-1.9063060000000007</c:v>
                </c:pt>
                <c:pt idx="1058">
                  <c:v>-1.9183630000000003</c:v>
                </c:pt>
                <c:pt idx="1059">
                  <c:v>-1.9274069999999996</c:v>
                </c:pt>
                <c:pt idx="1060">
                  <c:v>-1.9160129999999995</c:v>
                </c:pt>
                <c:pt idx="1061">
                  <c:v>-1.9062299999999999</c:v>
                </c:pt>
                <c:pt idx="1062">
                  <c:v>-1.942018</c:v>
                </c:pt>
                <c:pt idx="1063">
                  <c:v>-1.9344990000000006</c:v>
                </c:pt>
                <c:pt idx="1064">
                  <c:v>-1.9561380000000002</c:v>
                </c:pt>
                <c:pt idx="1065">
                  <c:v>-1.971616</c:v>
                </c:pt>
                <c:pt idx="1066">
                  <c:v>-1.9884259999999996</c:v>
                </c:pt>
                <c:pt idx="1067">
                  <c:v>-2.0062770000000008</c:v>
                </c:pt>
                <c:pt idx="1068">
                  <c:v>-2.0014240000000001</c:v>
                </c:pt>
                <c:pt idx="1069">
                  <c:v>-2.01213</c:v>
                </c:pt>
                <c:pt idx="1070">
                  <c:v>-2.0051430000000003</c:v>
                </c:pt>
                <c:pt idx="1071">
                  <c:v>-2.0022199999999994</c:v>
                </c:pt>
                <c:pt idx="1072">
                  <c:v>-2.017201</c:v>
                </c:pt>
                <c:pt idx="1073">
                  <c:v>-2.0281740000000008</c:v>
                </c:pt>
                <c:pt idx="1074">
                  <c:v>-2.0344069999999999</c:v>
                </c:pt>
                <c:pt idx="1075">
                  <c:v>-2.0299230000000001</c:v>
                </c:pt>
                <c:pt idx="1076">
                  <c:v>-2.0416550000000004</c:v>
                </c:pt>
                <c:pt idx="1077">
                  <c:v>-2.0441950000000002</c:v>
                </c:pt>
                <c:pt idx="1078">
                  <c:v>-2.0758220000000005</c:v>
                </c:pt>
                <c:pt idx="1079">
                  <c:v>-2.0477499999999997</c:v>
                </c:pt>
                <c:pt idx="1080">
                  <c:v>-2.0776130000000004</c:v>
                </c:pt>
                <c:pt idx="1081">
                  <c:v>-2.0864719999999997</c:v>
                </c:pt>
                <c:pt idx="1082">
                  <c:v>-2.0714619999999995</c:v>
                </c:pt>
                <c:pt idx="1083">
                  <c:v>-2.0976279999999994</c:v>
                </c:pt>
                <c:pt idx="1084">
                  <c:v>-2.0840489999999994</c:v>
                </c:pt>
                <c:pt idx="1085">
                  <c:v>-2.1153049999999993</c:v>
                </c:pt>
                <c:pt idx="1086">
                  <c:v>-2.127872</c:v>
                </c:pt>
                <c:pt idx="1087">
                  <c:v>-2.1363730000000007</c:v>
                </c:pt>
                <c:pt idx="1088">
                  <c:v>-2.1213069999999998</c:v>
                </c:pt>
                <c:pt idx="1089">
                  <c:v>-2.1471090000000004</c:v>
                </c:pt>
                <c:pt idx="1090">
                  <c:v>-2.1521250000000007</c:v>
                </c:pt>
                <c:pt idx="1091">
                  <c:v>-2.1303299999999998</c:v>
                </c:pt>
                <c:pt idx="1092">
                  <c:v>-2.135815</c:v>
                </c:pt>
                <c:pt idx="1093">
                  <c:v>-2.1791979999999995</c:v>
                </c:pt>
                <c:pt idx="1094">
                  <c:v>-2.181012</c:v>
                </c:pt>
                <c:pt idx="1095">
                  <c:v>-2.183897</c:v>
                </c:pt>
                <c:pt idx="1096">
                  <c:v>-2.1787460000000003</c:v>
                </c:pt>
                <c:pt idx="1097">
                  <c:v>-2.1946300000000001</c:v>
                </c:pt>
                <c:pt idx="1098">
                  <c:v>-2.1879850000000003</c:v>
                </c:pt>
                <c:pt idx="1099">
                  <c:v>-2.2250209999999999</c:v>
                </c:pt>
                <c:pt idx="1100">
                  <c:v>-2.2264409999999994</c:v>
                </c:pt>
                <c:pt idx="1101">
                  <c:v>-2.2280999999999995</c:v>
                </c:pt>
                <c:pt idx="1102">
                  <c:v>-2.2421889999999998</c:v>
                </c:pt>
                <c:pt idx="1103">
                  <c:v>-2.2083570000000003</c:v>
                </c:pt>
                <c:pt idx="1104">
                  <c:v>-2.2537409999999998</c:v>
                </c:pt>
                <c:pt idx="1105">
                  <c:v>-2.2603469999999994</c:v>
                </c:pt>
                <c:pt idx="1106">
                  <c:v>-2.2600040000000003</c:v>
                </c:pt>
                <c:pt idx="1107">
                  <c:v>-2.261876</c:v>
                </c:pt>
                <c:pt idx="1108">
                  <c:v>-2.2393359999999998</c:v>
                </c:pt>
                <c:pt idx="1109">
                  <c:v>-2.2693770000000004</c:v>
                </c:pt>
                <c:pt idx="1110">
                  <c:v>-2.2945669999999998</c:v>
                </c:pt>
                <c:pt idx="1111">
                  <c:v>-2.2906650000000006</c:v>
                </c:pt>
                <c:pt idx="1112">
                  <c:v>-2.2996860000000003</c:v>
                </c:pt>
                <c:pt idx="1113">
                  <c:v>-2.3046530000000001</c:v>
                </c:pt>
                <c:pt idx="1114">
                  <c:v>-2.3137049999999997</c:v>
                </c:pt>
                <c:pt idx="1115">
                  <c:v>-2.3199149999999999</c:v>
                </c:pt>
                <c:pt idx="1116">
                  <c:v>-2.3339509999999999</c:v>
                </c:pt>
                <c:pt idx="1117">
                  <c:v>-2.330387</c:v>
                </c:pt>
                <c:pt idx="1118">
                  <c:v>-2.3458290000000002</c:v>
                </c:pt>
                <c:pt idx="1119">
                  <c:v>-2.3537299999999997</c:v>
                </c:pt>
                <c:pt idx="1120">
                  <c:v>-2.356509</c:v>
                </c:pt>
                <c:pt idx="1121">
                  <c:v>-2.3552360000000006</c:v>
                </c:pt>
                <c:pt idx="1122">
                  <c:v>-2.3657259999999996</c:v>
                </c:pt>
                <c:pt idx="1123">
                  <c:v>-2.3252889999999997</c:v>
                </c:pt>
                <c:pt idx="1124">
                  <c:v>-2.3559850000000004</c:v>
                </c:pt>
                <c:pt idx="1125">
                  <c:v>-2.3770069999999999</c:v>
                </c:pt>
                <c:pt idx="1126">
                  <c:v>-2.3926919999999994</c:v>
                </c:pt>
                <c:pt idx="1127">
                  <c:v>-2.38626</c:v>
                </c:pt>
                <c:pt idx="1128">
                  <c:v>-2.3618630000000005</c:v>
                </c:pt>
                <c:pt idx="1129">
                  <c:v>-2.4052909999999992</c:v>
                </c:pt>
                <c:pt idx="1130">
                  <c:v>-2.3990749999999998</c:v>
                </c:pt>
                <c:pt idx="1131">
                  <c:v>-2.4093920000000004</c:v>
                </c:pt>
                <c:pt idx="1132">
                  <c:v>-2.4352070000000001</c:v>
                </c:pt>
                <c:pt idx="1133">
                  <c:v>-2.4273869999999995</c:v>
                </c:pt>
                <c:pt idx="1134">
                  <c:v>-2.4284550000000005</c:v>
                </c:pt>
                <c:pt idx="1135">
                  <c:v>-2.4484760000000003</c:v>
                </c:pt>
                <c:pt idx="1136">
                  <c:v>-2.4440970000000002</c:v>
                </c:pt>
                <c:pt idx="1137">
                  <c:v>-2.4275320000000002</c:v>
                </c:pt>
                <c:pt idx="1138">
                  <c:v>-2.4574000000000007</c:v>
                </c:pt>
                <c:pt idx="1139">
                  <c:v>-2.4757980000000002</c:v>
                </c:pt>
                <c:pt idx="1140">
                  <c:v>-2.463813</c:v>
                </c:pt>
                <c:pt idx="1141">
                  <c:v>-2.4608699999999999</c:v>
                </c:pt>
                <c:pt idx="1142">
                  <c:v>-2.4830860000000001</c:v>
                </c:pt>
                <c:pt idx="1143">
                  <c:v>-2.4921800000000003</c:v>
                </c:pt>
                <c:pt idx="1144">
                  <c:v>-2.4957959999999995</c:v>
                </c:pt>
                <c:pt idx="1145">
                  <c:v>-2.4820820000000001</c:v>
                </c:pt>
                <c:pt idx="1146">
                  <c:v>-2.5086810000000002</c:v>
                </c:pt>
                <c:pt idx="1147">
                  <c:v>-2.521668</c:v>
                </c:pt>
                <c:pt idx="1148">
                  <c:v>-2.5173649999999999</c:v>
                </c:pt>
                <c:pt idx="1149">
                  <c:v>-2.5237820000000006</c:v>
                </c:pt>
                <c:pt idx="1150">
                  <c:v>-2.531466</c:v>
                </c:pt>
                <c:pt idx="1151">
                  <c:v>-2.5610869999999997</c:v>
                </c:pt>
                <c:pt idx="1152">
                  <c:v>-2.5370549999999996</c:v>
                </c:pt>
                <c:pt idx="1153">
                  <c:v>-2.5647599999999997</c:v>
                </c:pt>
                <c:pt idx="1154">
                  <c:v>-2.5815209999999995</c:v>
                </c:pt>
                <c:pt idx="1155">
                  <c:v>-2.5614660000000002</c:v>
                </c:pt>
                <c:pt idx="1156">
                  <c:v>-2.568149</c:v>
                </c:pt>
                <c:pt idx="1157">
                  <c:v>-2.5704920000000007</c:v>
                </c:pt>
                <c:pt idx="1158">
                  <c:v>-2.5867500000000003</c:v>
                </c:pt>
                <c:pt idx="1159">
                  <c:v>-2.5979399999999995</c:v>
                </c:pt>
                <c:pt idx="1160">
                  <c:v>-2.5941839999999994</c:v>
                </c:pt>
                <c:pt idx="1161">
                  <c:v>-2.6061800000000002</c:v>
                </c:pt>
                <c:pt idx="1162">
                  <c:v>-2.6216330000000001</c:v>
                </c:pt>
                <c:pt idx="1163">
                  <c:v>-2.5755539999999995</c:v>
                </c:pt>
                <c:pt idx="1164">
                  <c:v>-2.6471919999999995</c:v>
                </c:pt>
                <c:pt idx="1165">
                  <c:v>-2.6413440000000001</c:v>
                </c:pt>
                <c:pt idx="1166">
                  <c:v>-2.6556490000000004</c:v>
                </c:pt>
                <c:pt idx="1167">
                  <c:v>-2.6349559999999999</c:v>
                </c:pt>
                <c:pt idx="1168">
                  <c:v>-2.6533720000000001</c:v>
                </c:pt>
                <c:pt idx="1169">
                  <c:v>-2.6781909999999995</c:v>
                </c:pt>
                <c:pt idx="1170">
                  <c:v>-2.6596590000000004</c:v>
                </c:pt>
                <c:pt idx="1171">
                  <c:v>-2.6780650000000001</c:v>
                </c:pt>
                <c:pt idx="1172">
                  <c:v>-2.6879279999999999</c:v>
                </c:pt>
                <c:pt idx="1173">
                  <c:v>-2.6885810000000001</c:v>
                </c:pt>
                <c:pt idx="1174">
                  <c:v>-2.7103900000000003</c:v>
                </c:pt>
                <c:pt idx="1175">
                  <c:v>-2.7175029999999998</c:v>
                </c:pt>
                <c:pt idx="1176">
                  <c:v>-2.7034959999999999</c:v>
                </c:pt>
                <c:pt idx="1177">
                  <c:v>-2.7079519999999997</c:v>
                </c:pt>
                <c:pt idx="1178">
                  <c:v>-2.7480230000000003</c:v>
                </c:pt>
                <c:pt idx="1179">
                  <c:v>-2.7397689999999995</c:v>
                </c:pt>
                <c:pt idx="1180">
                  <c:v>-2.7615129999999999</c:v>
                </c:pt>
                <c:pt idx="1181">
                  <c:v>-2.7600059999999997</c:v>
                </c:pt>
                <c:pt idx="1182">
                  <c:v>-2.7583250000000006</c:v>
                </c:pt>
                <c:pt idx="1183">
                  <c:v>-2.7759420000000001</c:v>
                </c:pt>
                <c:pt idx="1184">
                  <c:v>-2.7562899999999995</c:v>
                </c:pt>
                <c:pt idx="1185">
                  <c:v>-2.7845419999999996</c:v>
                </c:pt>
                <c:pt idx="1186">
                  <c:v>-2.7931890000000004</c:v>
                </c:pt>
                <c:pt idx="1187">
                  <c:v>-2.8064109999999998</c:v>
                </c:pt>
                <c:pt idx="1188">
                  <c:v>-2.7630970000000001</c:v>
                </c:pt>
                <c:pt idx="1189">
                  <c:v>-2.7942869999999997</c:v>
                </c:pt>
                <c:pt idx="1190">
                  <c:v>-2.7805480000000005</c:v>
                </c:pt>
                <c:pt idx="1191">
                  <c:v>-2.8263569999999998</c:v>
                </c:pt>
                <c:pt idx="1192">
                  <c:v>-2.8279619999999999</c:v>
                </c:pt>
                <c:pt idx="1193">
                  <c:v>-2.8172969999999999</c:v>
                </c:pt>
                <c:pt idx="1194">
                  <c:v>-2.8526529999999997</c:v>
                </c:pt>
                <c:pt idx="1195">
                  <c:v>-2.8586179999999999</c:v>
                </c:pt>
                <c:pt idx="1196">
                  <c:v>-2.8456490000000003</c:v>
                </c:pt>
                <c:pt idx="1197">
                  <c:v>-2.8678549999999996</c:v>
                </c:pt>
                <c:pt idx="1198">
                  <c:v>-2.871092</c:v>
                </c:pt>
                <c:pt idx="1199">
                  <c:v>-2.8798279999999994</c:v>
                </c:pt>
                <c:pt idx="1200">
                  <c:v>-2.8890419999999999</c:v>
                </c:pt>
                <c:pt idx="1201">
                  <c:v>-2.9058620000000004</c:v>
                </c:pt>
                <c:pt idx="1202">
                  <c:v>-2.9123009999999998</c:v>
                </c:pt>
                <c:pt idx="1203">
                  <c:v>-2.9136139999999995</c:v>
                </c:pt>
                <c:pt idx="1204">
                  <c:v>-2.9120279999999998</c:v>
                </c:pt>
                <c:pt idx="1205">
                  <c:v>-2.9221999999999997</c:v>
                </c:pt>
                <c:pt idx="1206">
                  <c:v>-2.9367269999999999</c:v>
                </c:pt>
                <c:pt idx="1207">
                  <c:v>-2.9439869999999995</c:v>
                </c:pt>
                <c:pt idx="1208">
                  <c:v>-2.9313959999999999</c:v>
                </c:pt>
                <c:pt idx="1209">
                  <c:v>-2.9412669999999999</c:v>
                </c:pt>
                <c:pt idx="1210">
                  <c:v>-2.965814</c:v>
                </c:pt>
                <c:pt idx="1211">
                  <c:v>-2.968734</c:v>
                </c:pt>
                <c:pt idx="1212">
                  <c:v>-2.9651960000000002</c:v>
                </c:pt>
                <c:pt idx="1213">
                  <c:v>-2.954914</c:v>
                </c:pt>
                <c:pt idx="1214">
                  <c:v>-2.9478</c:v>
                </c:pt>
                <c:pt idx="1215">
                  <c:v>-2.9385690000000002</c:v>
                </c:pt>
                <c:pt idx="1216">
                  <c:v>-2.9671159999999994</c:v>
                </c:pt>
                <c:pt idx="1217">
                  <c:v>-2.9855889999999996</c:v>
                </c:pt>
                <c:pt idx="1218">
                  <c:v>-2.9917940000000005</c:v>
                </c:pt>
                <c:pt idx="1219">
                  <c:v>-3.0054729999999998</c:v>
                </c:pt>
                <c:pt idx="1220">
                  <c:v>-3.0083669999999998</c:v>
                </c:pt>
                <c:pt idx="1221">
                  <c:v>-2.9939050000000003</c:v>
                </c:pt>
                <c:pt idx="1222">
                  <c:v>-3.0031460000000001</c:v>
                </c:pt>
                <c:pt idx="1223">
                  <c:v>-3.0273369999999997</c:v>
                </c:pt>
                <c:pt idx="1224">
                  <c:v>-3.052702</c:v>
                </c:pt>
                <c:pt idx="1225">
                  <c:v>-3.0437759999999994</c:v>
                </c:pt>
                <c:pt idx="1226">
                  <c:v>-3.036063</c:v>
                </c:pt>
                <c:pt idx="1227">
                  <c:v>-3.0376020000000001</c:v>
                </c:pt>
                <c:pt idx="1228">
                  <c:v>-3.0581320000000001</c:v>
                </c:pt>
                <c:pt idx="1229">
                  <c:v>-3.0739900000000002</c:v>
                </c:pt>
                <c:pt idx="1230">
                  <c:v>-3.0488420000000001</c:v>
                </c:pt>
                <c:pt idx="1231">
                  <c:v>-3.0562619999999998</c:v>
                </c:pt>
                <c:pt idx="1232">
                  <c:v>-3.0770140000000001</c:v>
                </c:pt>
                <c:pt idx="1233">
                  <c:v>-3.096206</c:v>
                </c:pt>
                <c:pt idx="1234">
                  <c:v>-3.1127479999999998</c:v>
                </c:pt>
                <c:pt idx="1235">
                  <c:v>-3.1154879999999996</c:v>
                </c:pt>
                <c:pt idx="1236">
                  <c:v>-3.1232039999999999</c:v>
                </c:pt>
                <c:pt idx="1237">
                  <c:v>-3.1467569999999996</c:v>
                </c:pt>
                <c:pt idx="1238">
                  <c:v>-3.1531080000000005</c:v>
                </c:pt>
                <c:pt idx="1239">
                  <c:v>-3.1338569999999999</c:v>
                </c:pt>
                <c:pt idx="1240">
                  <c:v>-3.1314160000000002</c:v>
                </c:pt>
                <c:pt idx="1241">
                  <c:v>-3.1473610000000001</c:v>
                </c:pt>
                <c:pt idx="1242">
                  <c:v>-3.1616599999999999</c:v>
                </c:pt>
                <c:pt idx="1243">
                  <c:v>-3.1693040000000003</c:v>
                </c:pt>
                <c:pt idx="1244">
                  <c:v>-3.1795479999999996</c:v>
                </c:pt>
                <c:pt idx="1245">
                  <c:v>-3.194143</c:v>
                </c:pt>
                <c:pt idx="1246">
                  <c:v>-3.1953769999999997</c:v>
                </c:pt>
                <c:pt idx="1247">
                  <c:v>-3.1995390000000001</c:v>
                </c:pt>
                <c:pt idx="1248">
                  <c:v>-3.2064720000000002</c:v>
                </c:pt>
                <c:pt idx="1249">
                  <c:v>-3.2094929999999997</c:v>
                </c:pt>
                <c:pt idx="1250">
                  <c:v>-3.223646</c:v>
                </c:pt>
                <c:pt idx="1251">
                  <c:v>-3.2346889999999999</c:v>
                </c:pt>
                <c:pt idx="1252">
                  <c:v>-3.2378099999999996</c:v>
                </c:pt>
                <c:pt idx="1253">
                  <c:v>-3.2415680000000004</c:v>
                </c:pt>
                <c:pt idx="1254">
                  <c:v>-3.2440959999999994</c:v>
                </c:pt>
                <c:pt idx="1255">
                  <c:v>-3.2522349999999998</c:v>
                </c:pt>
                <c:pt idx="1256">
                  <c:v>-3.2245400000000002</c:v>
                </c:pt>
                <c:pt idx="1257">
                  <c:v>-3.2634469999999998</c:v>
                </c:pt>
                <c:pt idx="1258">
                  <c:v>-3.2534680000000002</c:v>
                </c:pt>
                <c:pt idx="1259">
                  <c:v>-3.2489050000000002</c:v>
                </c:pt>
                <c:pt idx="1260">
                  <c:v>-3.2764789999999997</c:v>
                </c:pt>
                <c:pt idx="1261">
                  <c:v>-3.2709320000000002</c:v>
                </c:pt>
                <c:pt idx="1262">
                  <c:v>-3.2679779999999998</c:v>
                </c:pt>
                <c:pt idx="1263">
                  <c:v>-3.252008</c:v>
                </c:pt>
                <c:pt idx="1264">
                  <c:v>-3.2984010000000006</c:v>
                </c:pt>
                <c:pt idx="1265">
                  <c:v>-3.3183519999999995</c:v>
                </c:pt>
                <c:pt idx="1266">
                  <c:v>-3.3115749999999999</c:v>
                </c:pt>
                <c:pt idx="1267">
                  <c:v>-3.3259250000000002</c:v>
                </c:pt>
                <c:pt idx="1268">
                  <c:v>-3.3373250000000003</c:v>
                </c:pt>
                <c:pt idx="1269">
                  <c:v>-3.349488</c:v>
                </c:pt>
                <c:pt idx="1270">
                  <c:v>-3.3552780000000002</c:v>
                </c:pt>
                <c:pt idx="1271">
                  <c:v>-3.3602600000000002</c:v>
                </c:pt>
                <c:pt idx="1272">
                  <c:v>-3.3413210000000002</c:v>
                </c:pt>
                <c:pt idx="1273">
                  <c:v>-3.3558459999999997</c:v>
                </c:pt>
                <c:pt idx="1274">
                  <c:v>-3.3744389999999997</c:v>
                </c:pt>
                <c:pt idx="1275">
                  <c:v>-3.386056</c:v>
                </c:pt>
                <c:pt idx="1276">
                  <c:v>-3.3847819999999995</c:v>
                </c:pt>
                <c:pt idx="1277">
                  <c:v>-3.3764009999999995</c:v>
                </c:pt>
                <c:pt idx="1278">
                  <c:v>-3.3933450000000001</c:v>
                </c:pt>
                <c:pt idx="1279">
                  <c:v>-3.4059990000000004</c:v>
                </c:pt>
                <c:pt idx="1280">
                  <c:v>-3.4123710000000003</c:v>
                </c:pt>
                <c:pt idx="1281">
                  <c:v>-3.4105949999999998</c:v>
                </c:pt>
                <c:pt idx="1282">
                  <c:v>-3.4177399999999998</c:v>
                </c:pt>
                <c:pt idx="1283">
                  <c:v>-3.4347019999999997</c:v>
                </c:pt>
                <c:pt idx="1284">
                  <c:v>-3.4456690000000001</c:v>
                </c:pt>
                <c:pt idx="1285">
                  <c:v>-3.444528</c:v>
                </c:pt>
                <c:pt idx="1286">
                  <c:v>-3.4294120000000001</c:v>
                </c:pt>
                <c:pt idx="1287">
                  <c:v>-3.423619</c:v>
                </c:pt>
                <c:pt idx="1288">
                  <c:v>-3.4488740000000004</c:v>
                </c:pt>
                <c:pt idx="1289">
                  <c:v>-3.4593950000000002</c:v>
                </c:pt>
                <c:pt idx="1290">
                  <c:v>-3.4705310000000003</c:v>
                </c:pt>
                <c:pt idx="1291">
                  <c:v>-3.4744940000000004</c:v>
                </c:pt>
                <c:pt idx="1292">
                  <c:v>-3.4919480000000003</c:v>
                </c:pt>
                <c:pt idx="1293">
                  <c:v>-3.4934920000000003</c:v>
                </c:pt>
                <c:pt idx="1294">
                  <c:v>-3.475257</c:v>
                </c:pt>
                <c:pt idx="1295">
                  <c:v>-3.5159570000000002</c:v>
                </c:pt>
                <c:pt idx="1296">
                  <c:v>-3.514545</c:v>
                </c:pt>
                <c:pt idx="1297">
                  <c:v>-3.504864</c:v>
                </c:pt>
                <c:pt idx="1298">
                  <c:v>-3.521512</c:v>
                </c:pt>
                <c:pt idx="1299">
                  <c:v>-3.5310309999999996</c:v>
                </c:pt>
                <c:pt idx="1300">
                  <c:v>-3.517957</c:v>
                </c:pt>
                <c:pt idx="1301">
                  <c:v>-3.5475719999999997</c:v>
                </c:pt>
                <c:pt idx="1302">
                  <c:v>-3.5421119999999999</c:v>
                </c:pt>
                <c:pt idx="1303">
                  <c:v>-3.5565009999999995</c:v>
                </c:pt>
                <c:pt idx="1304">
                  <c:v>-3.5700030000000003</c:v>
                </c:pt>
                <c:pt idx="1305">
                  <c:v>-3.5673189999999999</c:v>
                </c:pt>
                <c:pt idx="1306">
                  <c:v>-3.5632210000000004</c:v>
                </c:pt>
                <c:pt idx="1307">
                  <c:v>-3.5052780000000001</c:v>
                </c:pt>
                <c:pt idx="1308">
                  <c:v>-3.5823739999999997</c:v>
                </c:pt>
                <c:pt idx="1309">
                  <c:v>-3.6039260000000004</c:v>
                </c:pt>
                <c:pt idx="1310">
                  <c:v>-3.6027089999999999</c:v>
                </c:pt>
                <c:pt idx="1311">
                  <c:v>-3.6117930000000005</c:v>
                </c:pt>
                <c:pt idx="1312">
                  <c:v>-3.6184959999999999</c:v>
                </c:pt>
                <c:pt idx="1313">
                  <c:v>-3.6317319999999995</c:v>
                </c:pt>
                <c:pt idx="1314">
                  <c:v>-3.6407940000000005</c:v>
                </c:pt>
                <c:pt idx="1315">
                  <c:v>-3.6238169999999998</c:v>
                </c:pt>
                <c:pt idx="1316">
                  <c:v>-3.6458680000000006</c:v>
                </c:pt>
                <c:pt idx="1317">
                  <c:v>-3.6584800000000004</c:v>
                </c:pt>
                <c:pt idx="1318">
                  <c:v>-3.6620869999999996</c:v>
                </c:pt>
                <c:pt idx="1319">
                  <c:v>-3.6524969999999999</c:v>
                </c:pt>
                <c:pt idx="1320">
                  <c:v>-3.661629</c:v>
                </c:pt>
                <c:pt idx="1321">
                  <c:v>-3.6610570000000004</c:v>
                </c:pt>
                <c:pt idx="1322">
                  <c:v>-3.6752929999999999</c:v>
                </c:pt>
                <c:pt idx="1323">
                  <c:v>-3.7055419999999999</c:v>
                </c:pt>
                <c:pt idx="1324">
                  <c:v>-3.6781719999999996</c:v>
                </c:pt>
                <c:pt idx="1325">
                  <c:v>-3.7108150000000002</c:v>
                </c:pt>
                <c:pt idx="1326">
                  <c:v>-3.716396</c:v>
                </c:pt>
                <c:pt idx="1327">
                  <c:v>-3.718861</c:v>
                </c:pt>
                <c:pt idx="1328">
                  <c:v>-3.7369140000000001</c:v>
                </c:pt>
                <c:pt idx="1329">
                  <c:v>-3.7413989999999999</c:v>
                </c:pt>
                <c:pt idx="1330">
                  <c:v>-3.7373750000000001</c:v>
                </c:pt>
                <c:pt idx="1331">
                  <c:v>-3.7562279999999997</c:v>
                </c:pt>
                <c:pt idx="1332">
                  <c:v>-3.7610109999999999</c:v>
                </c:pt>
                <c:pt idx="1333">
                  <c:v>-3.7674689999999997</c:v>
                </c:pt>
                <c:pt idx="1334">
                  <c:v>-3.7598880000000001</c:v>
                </c:pt>
                <c:pt idx="1335">
                  <c:v>-3.7567029999999999</c:v>
                </c:pt>
                <c:pt idx="1336">
                  <c:v>-3.770626</c:v>
                </c:pt>
                <c:pt idx="1337">
                  <c:v>-3.7785259999999998</c:v>
                </c:pt>
                <c:pt idx="1338">
                  <c:v>-3.7736040000000002</c:v>
                </c:pt>
                <c:pt idx="1339">
                  <c:v>-3.8023830000000003</c:v>
                </c:pt>
                <c:pt idx="1340">
                  <c:v>-3.7936000000000005</c:v>
                </c:pt>
                <c:pt idx="1341">
                  <c:v>-3.8108999999999997</c:v>
                </c:pt>
                <c:pt idx="1342">
                  <c:v>-3.8136730000000001</c:v>
                </c:pt>
                <c:pt idx="1343">
                  <c:v>-3.835356</c:v>
                </c:pt>
                <c:pt idx="1344">
                  <c:v>-3.8408070000000003</c:v>
                </c:pt>
                <c:pt idx="1345">
                  <c:v>-3.857459</c:v>
                </c:pt>
                <c:pt idx="1346">
                  <c:v>-3.8458350000000001</c:v>
                </c:pt>
                <c:pt idx="1347">
                  <c:v>-3.841977</c:v>
                </c:pt>
                <c:pt idx="1348">
                  <c:v>-3.861567</c:v>
                </c:pt>
                <c:pt idx="1349">
                  <c:v>-3.8377239999999997</c:v>
                </c:pt>
                <c:pt idx="1350">
                  <c:v>-3.8771440000000004</c:v>
                </c:pt>
                <c:pt idx="1351">
                  <c:v>-3.8803429999999999</c:v>
                </c:pt>
                <c:pt idx="1352">
                  <c:v>-3.8901890000000003</c:v>
                </c:pt>
                <c:pt idx="1353">
                  <c:v>-3.8963650000000003</c:v>
                </c:pt>
                <c:pt idx="1354">
                  <c:v>-3.8932159999999998</c:v>
                </c:pt>
                <c:pt idx="1355">
                  <c:v>-3.9042149999999998</c:v>
                </c:pt>
                <c:pt idx="1356">
                  <c:v>-3.9164630000000002</c:v>
                </c:pt>
                <c:pt idx="1357">
                  <c:v>-3.878457</c:v>
                </c:pt>
                <c:pt idx="1358">
                  <c:v>-3.9308109999999998</c:v>
                </c:pt>
                <c:pt idx="1359">
                  <c:v>-3.9028369999999999</c:v>
                </c:pt>
                <c:pt idx="1360">
                  <c:v>-3.9352279999999999</c:v>
                </c:pt>
                <c:pt idx="1361">
                  <c:v>-3.9579430000000002</c:v>
                </c:pt>
                <c:pt idx="1362">
                  <c:v>-3.9502110000000004</c:v>
                </c:pt>
                <c:pt idx="1363">
                  <c:v>-3.9742809999999995</c:v>
                </c:pt>
                <c:pt idx="1364">
                  <c:v>-3.979438</c:v>
                </c:pt>
                <c:pt idx="1365">
                  <c:v>-3.9809929999999998</c:v>
                </c:pt>
                <c:pt idx="1366">
                  <c:v>-3.98861</c:v>
                </c:pt>
                <c:pt idx="1367">
                  <c:v>-3.9975210000000003</c:v>
                </c:pt>
                <c:pt idx="1368">
                  <c:v>-3.998456</c:v>
                </c:pt>
                <c:pt idx="1369">
                  <c:v>-4.0101490000000002</c:v>
                </c:pt>
                <c:pt idx="1370">
                  <c:v>-4.0113029999999998</c:v>
                </c:pt>
                <c:pt idx="1371">
                  <c:v>-4.0197059999999993</c:v>
                </c:pt>
                <c:pt idx="1372">
                  <c:v>-4.0249480000000002</c:v>
                </c:pt>
                <c:pt idx="1373">
                  <c:v>-4.0211969999999999</c:v>
                </c:pt>
                <c:pt idx="1374">
                  <c:v>-4.0079959999999994</c:v>
                </c:pt>
                <c:pt idx="1375">
                  <c:v>-4.0446879999999998</c:v>
                </c:pt>
                <c:pt idx="1376">
                  <c:v>-4.0521329999999995</c:v>
                </c:pt>
                <c:pt idx="1377">
                  <c:v>-4.0714170000000003</c:v>
                </c:pt>
                <c:pt idx="1378">
                  <c:v>-4.0450499999999998</c:v>
                </c:pt>
                <c:pt idx="1379">
                  <c:v>-4.0479620000000001</c:v>
                </c:pt>
                <c:pt idx="1380">
                  <c:v>-4.0887639999999994</c:v>
                </c:pt>
                <c:pt idx="1381">
                  <c:v>-4.0651809999999999</c:v>
                </c:pt>
                <c:pt idx="1382">
                  <c:v>-4.0783949999999995</c:v>
                </c:pt>
                <c:pt idx="1383">
                  <c:v>-4.0891900000000003</c:v>
                </c:pt>
                <c:pt idx="1384">
                  <c:v>-4.0946300000000004</c:v>
                </c:pt>
                <c:pt idx="1385">
                  <c:v>-4.0989659999999999</c:v>
                </c:pt>
                <c:pt idx="1386">
                  <c:v>-4.1229290000000001</c:v>
                </c:pt>
                <c:pt idx="1387">
                  <c:v>-4.1295549999999999</c:v>
                </c:pt>
                <c:pt idx="1388">
                  <c:v>-4.1073059999999995</c:v>
                </c:pt>
                <c:pt idx="1389">
                  <c:v>-4.1104789999999998</c:v>
                </c:pt>
                <c:pt idx="1390">
                  <c:v>-4.1218620000000001</c:v>
                </c:pt>
                <c:pt idx="1391">
                  <c:v>-4.1331760000000006</c:v>
                </c:pt>
                <c:pt idx="1392">
                  <c:v>-4.1561520000000005</c:v>
                </c:pt>
                <c:pt idx="1393">
                  <c:v>-4.1689509999999999</c:v>
                </c:pt>
                <c:pt idx="1394">
                  <c:v>-4.1572700000000005</c:v>
                </c:pt>
                <c:pt idx="1395">
                  <c:v>-4.1693909999999992</c:v>
                </c:pt>
                <c:pt idx="1396">
                  <c:v>-4.1861709999999999</c:v>
                </c:pt>
                <c:pt idx="1397">
                  <c:v>-4.1885119999999993</c:v>
                </c:pt>
                <c:pt idx="1398">
                  <c:v>-4.1939919999999997</c:v>
                </c:pt>
                <c:pt idx="1399">
                  <c:v>-4.2079469999999999</c:v>
                </c:pt>
                <c:pt idx="1400">
                  <c:v>-4.2063880000000005</c:v>
                </c:pt>
                <c:pt idx="1401">
                  <c:v>-4.2195660000000004</c:v>
                </c:pt>
                <c:pt idx="1402">
                  <c:v>-4.1927780000000006</c:v>
                </c:pt>
                <c:pt idx="1403">
                  <c:v>-4.209816</c:v>
                </c:pt>
                <c:pt idx="1404">
                  <c:v>-4.2519419999999997</c:v>
                </c:pt>
                <c:pt idx="1405">
                  <c:v>-4.2554180000000006</c:v>
                </c:pt>
                <c:pt idx="1406">
                  <c:v>-4.2540629999999995</c:v>
                </c:pt>
                <c:pt idx="1407">
                  <c:v>-4.2716709999999996</c:v>
                </c:pt>
                <c:pt idx="1408">
                  <c:v>-4.2669899999999998</c:v>
                </c:pt>
                <c:pt idx="1409">
                  <c:v>-4.2878720000000001</c:v>
                </c:pt>
                <c:pt idx="1410">
                  <c:v>-4.2789470000000005</c:v>
                </c:pt>
                <c:pt idx="1411">
                  <c:v>-4.2981410000000002</c:v>
                </c:pt>
                <c:pt idx="1412">
                  <c:v>-4.3109209999999996</c:v>
                </c:pt>
                <c:pt idx="1413">
                  <c:v>-4.2804160000000007</c:v>
                </c:pt>
                <c:pt idx="1414">
                  <c:v>-4.3045329999999993</c:v>
                </c:pt>
                <c:pt idx="1415">
                  <c:v>-4.31731</c:v>
                </c:pt>
                <c:pt idx="1416">
                  <c:v>-4.3307630000000001</c:v>
                </c:pt>
                <c:pt idx="1417">
                  <c:v>-4.3158400000000006</c:v>
                </c:pt>
                <c:pt idx="1418">
                  <c:v>-4.3321540000000001</c:v>
                </c:pt>
                <c:pt idx="1419">
                  <c:v>-4.3339160000000003</c:v>
                </c:pt>
                <c:pt idx="1420">
                  <c:v>-4.3480439999999998</c:v>
                </c:pt>
                <c:pt idx="1421">
                  <c:v>-4.3680190000000003</c:v>
                </c:pt>
                <c:pt idx="1422">
                  <c:v>-4.3557430000000004</c:v>
                </c:pt>
                <c:pt idx="1423">
                  <c:v>-4.3686880000000006</c:v>
                </c:pt>
                <c:pt idx="1424">
                  <c:v>-4.3786740000000002</c:v>
                </c:pt>
                <c:pt idx="1425">
                  <c:v>-4.3938959999999998</c:v>
                </c:pt>
                <c:pt idx="1426">
                  <c:v>-4.3992170000000002</c:v>
                </c:pt>
                <c:pt idx="1427">
                  <c:v>-4.3821829999999995</c:v>
                </c:pt>
                <c:pt idx="1428">
                  <c:v>-4.4048970000000001</c:v>
                </c:pt>
                <c:pt idx="1429">
                  <c:v>-4.4087839999999998</c:v>
                </c:pt>
                <c:pt idx="1430">
                  <c:v>-4.423578</c:v>
                </c:pt>
                <c:pt idx="1431">
                  <c:v>-4.4377800000000001</c:v>
                </c:pt>
                <c:pt idx="1432">
                  <c:v>-4.4378500000000001</c:v>
                </c:pt>
                <c:pt idx="1433">
                  <c:v>-4.4448609999999995</c:v>
                </c:pt>
                <c:pt idx="1434">
                  <c:v>-4.4620549999999994</c:v>
                </c:pt>
                <c:pt idx="1435">
                  <c:v>-4.4693610000000001</c:v>
                </c:pt>
                <c:pt idx="1436">
                  <c:v>-4.4642800000000005</c:v>
                </c:pt>
                <c:pt idx="1437">
                  <c:v>-4.4888139999999996</c:v>
                </c:pt>
                <c:pt idx="1438">
                  <c:v>-4.4911409999999998</c:v>
                </c:pt>
                <c:pt idx="1439">
                  <c:v>-4.4926329999999997</c:v>
                </c:pt>
                <c:pt idx="1440">
                  <c:v>-4.4975719999999999</c:v>
                </c:pt>
                <c:pt idx="1441">
                  <c:v>-4.4950430000000008</c:v>
                </c:pt>
                <c:pt idx="1442">
                  <c:v>-4.4932669999999995</c:v>
                </c:pt>
                <c:pt idx="1443">
                  <c:v>-4.5261680000000002</c:v>
                </c:pt>
                <c:pt idx="1444">
                  <c:v>-4.5350219999999997</c:v>
                </c:pt>
                <c:pt idx="1445">
                  <c:v>-4.5437969999999996</c:v>
                </c:pt>
                <c:pt idx="1446">
                  <c:v>-4.548883</c:v>
                </c:pt>
                <c:pt idx="1447">
                  <c:v>-4.5657019999999999</c:v>
                </c:pt>
                <c:pt idx="1448">
                  <c:v>-4.5699839999999998</c:v>
                </c:pt>
                <c:pt idx="1449">
                  <c:v>-4.5724560000000007</c:v>
                </c:pt>
                <c:pt idx="1450">
                  <c:v>-4.5859290000000001</c:v>
                </c:pt>
                <c:pt idx="1451">
                  <c:v>-4.5927439999999997</c:v>
                </c:pt>
                <c:pt idx="1452">
                  <c:v>-4.6111120000000003</c:v>
                </c:pt>
                <c:pt idx="1453">
                  <c:v>-4.6010780000000002</c:v>
                </c:pt>
                <c:pt idx="1454">
                  <c:v>-4.6238489999999999</c:v>
                </c:pt>
                <c:pt idx="1455">
                  <c:v>-4.6110249999999997</c:v>
                </c:pt>
                <c:pt idx="1456">
                  <c:v>-4.6297750000000004</c:v>
                </c:pt>
                <c:pt idx="1457">
                  <c:v>-4.632809</c:v>
                </c:pt>
                <c:pt idx="1458">
                  <c:v>-4.6437189999999999</c:v>
                </c:pt>
                <c:pt idx="1459">
                  <c:v>-4.6229550000000001</c:v>
                </c:pt>
                <c:pt idx="1460">
                  <c:v>-4.6352499999999992</c:v>
                </c:pt>
                <c:pt idx="1461">
                  <c:v>-4.6361099999999995</c:v>
                </c:pt>
                <c:pt idx="1462">
                  <c:v>-4.6692660000000004</c:v>
                </c:pt>
                <c:pt idx="1463">
                  <c:v>-4.6447109999999991</c:v>
                </c:pt>
                <c:pt idx="1464">
                  <c:v>-4.6719460000000002</c:v>
                </c:pt>
                <c:pt idx="1465">
                  <c:v>-4.6664029999999999</c:v>
                </c:pt>
                <c:pt idx="1466">
                  <c:v>-4.6743759999999996</c:v>
                </c:pt>
                <c:pt idx="1467">
                  <c:v>-4.6776109999999997</c:v>
                </c:pt>
                <c:pt idx="1468">
                  <c:v>-4.6983709999999999</c:v>
                </c:pt>
                <c:pt idx="1469">
                  <c:v>-4.6915960000000005</c:v>
                </c:pt>
                <c:pt idx="1470">
                  <c:v>-4.7376160000000009</c:v>
                </c:pt>
                <c:pt idx="1471">
                  <c:v>-4.7121120000000003</c:v>
                </c:pt>
                <c:pt idx="1472">
                  <c:v>-4.7462769999999992</c:v>
                </c:pt>
                <c:pt idx="1473">
                  <c:v>-4.7628690000000002</c:v>
                </c:pt>
                <c:pt idx="1474">
                  <c:v>-4.7496209999999994</c:v>
                </c:pt>
                <c:pt idx="1475">
                  <c:v>-4.777533</c:v>
                </c:pt>
                <c:pt idx="1476">
                  <c:v>-4.7836250000000007</c:v>
                </c:pt>
                <c:pt idx="1477">
                  <c:v>-4.7909199999999998</c:v>
                </c:pt>
                <c:pt idx="1478">
                  <c:v>-4.8025839999999995</c:v>
                </c:pt>
                <c:pt idx="1479">
                  <c:v>-4.7816379999999992</c:v>
                </c:pt>
                <c:pt idx="1480">
                  <c:v>-4.7762690000000001</c:v>
                </c:pt>
                <c:pt idx="1481">
                  <c:v>-4.8090330000000003</c:v>
                </c:pt>
                <c:pt idx="1482">
                  <c:v>-4.8044159999999998</c:v>
                </c:pt>
                <c:pt idx="1483">
                  <c:v>-4.803833</c:v>
                </c:pt>
              </c:numCache>
            </c:numRef>
          </c:yVal>
        </c:ser>
        <c:ser>
          <c:idx val="3"/>
          <c:order val="3"/>
          <c:tx>
            <c:v>DC ref. - Z(983)</c:v>
          </c:tx>
          <c:spPr>
            <a:ln w="28575">
              <a:noFill/>
            </a:ln>
          </c:spPr>
          <c:xVal>
            <c:numRef>
              <c:f>'Side 2 DC'!$M$31:$M$1566</c:f>
              <c:numCache>
                <c:formatCode>General</c:formatCode>
                <c:ptCount val="1536"/>
                <c:pt idx="0">
                  <c:v>367.738</c:v>
                </c:pt>
                <c:pt idx="1">
                  <c:v>368.55399999999997</c:v>
                </c:pt>
                <c:pt idx="2">
                  <c:v>369.33499999999998</c:v>
                </c:pt>
                <c:pt idx="3">
                  <c:v>370.12400000000002</c:v>
                </c:pt>
                <c:pt idx="4">
                  <c:v>370.9</c:v>
                </c:pt>
                <c:pt idx="5">
                  <c:v>371.72199999999998</c:v>
                </c:pt>
                <c:pt idx="6">
                  <c:v>372.48500000000001</c:v>
                </c:pt>
                <c:pt idx="7">
                  <c:v>373.29300000000001</c:v>
                </c:pt>
                <c:pt idx="8">
                  <c:v>374.07499999999999</c:v>
                </c:pt>
                <c:pt idx="9">
                  <c:v>374.88200000000001</c:v>
                </c:pt>
                <c:pt idx="10">
                  <c:v>375.67599999999999</c:v>
                </c:pt>
                <c:pt idx="11">
                  <c:v>376.46300000000002</c:v>
                </c:pt>
                <c:pt idx="12">
                  <c:v>377.25400000000002</c:v>
                </c:pt>
                <c:pt idx="13">
                  <c:v>378.05599999999998</c:v>
                </c:pt>
                <c:pt idx="14">
                  <c:v>378.82900000000001</c:v>
                </c:pt>
                <c:pt idx="15">
                  <c:v>379.64499999999998</c:v>
                </c:pt>
                <c:pt idx="16">
                  <c:v>380.423</c:v>
                </c:pt>
                <c:pt idx="17">
                  <c:v>381.22500000000002</c:v>
                </c:pt>
                <c:pt idx="18">
                  <c:v>382.01299999999998</c:v>
                </c:pt>
                <c:pt idx="19">
                  <c:v>382.80099999999999</c:v>
                </c:pt>
                <c:pt idx="20">
                  <c:v>383.596</c:v>
                </c:pt>
                <c:pt idx="21">
                  <c:v>384.40199999999999</c:v>
                </c:pt>
                <c:pt idx="22">
                  <c:v>385.18599999999998</c:v>
                </c:pt>
                <c:pt idx="23">
                  <c:v>385.97800000000001</c:v>
                </c:pt>
                <c:pt idx="24">
                  <c:v>386.77100000000002</c:v>
                </c:pt>
                <c:pt idx="25">
                  <c:v>387.565</c:v>
                </c:pt>
                <c:pt idx="26">
                  <c:v>388.346</c:v>
                </c:pt>
                <c:pt idx="27">
                  <c:v>389.15199999999999</c:v>
                </c:pt>
                <c:pt idx="28">
                  <c:v>389.93200000000002</c:v>
                </c:pt>
                <c:pt idx="29">
                  <c:v>390.745</c:v>
                </c:pt>
                <c:pt idx="30">
                  <c:v>391.52499999999998</c:v>
                </c:pt>
                <c:pt idx="31">
                  <c:v>392.33499999999998</c:v>
                </c:pt>
                <c:pt idx="32">
                  <c:v>393.14</c:v>
                </c:pt>
                <c:pt idx="33">
                  <c:v>393.93299999999999</c:v>
                </c:pt>
                <c:pt idx="34">
                  <c:v>394.714</c:v>
                </c:pt>
                <c:pt idx="35">
                  <c:v>395.51400000000001</c:v>
                </c:pt>
                <c:pt idx="36">
                  <c:v>396.31400000000002</c:v>
                </c:pt>
                <c:pt idx="37">
                  <c:v>397.113</c:v>
                </c:pt>
                <c:pt idx="38">
                  <c:v>397.87900000000002</c:v>
                </c:pt>
                <c:pt idx="39">
                  <c:v>398.7</c:v>
                </c:pt>
                <c:pt idx="40">
                  <c:v>399.476</c:v>
                </c:pt>
                <c:pt idx="41">
                  <c:v>400.279</c:v>
                </c:pt>
                <c:pt idx="42">
                  <c:v>401.077</c:v>
                </c:pt>
                <c:pt idx="43">
                  <c:v>401.88299999999998</c:v>
                </c:pt>
                <c:pt idx="44">
                  <c:v>402.65600000000001</c:v>
                </c:pt>
                <c:pt idx="45">
                  <c:v>403.45800000000003</c:v>
                </c:pt>
                <c:pt idx="46">
                  <c:v>404.23899999999998</c:v>
                </c:pt>
                <c:pt idx="47">
                  <c:v>405.053</c:v>
                </c:pt>
                <c:pt idx="48">
                  <c:v>405.83</c:v>
                </c:pt>
                <c:pt idx="49">
                  <c:v>406.642</c:v>
                </c:pt>
                <c:pt idx="50">
                  <c:v>407.42099999999999</c:v>
                </c:pt>
                <c:pt idx="51">
                  <c:v>408.22500000000002</c:v>
                </c:pt>
                <c:pt idx="52">
                  <c:v>409.00900000000001</c:v>
                </c:pt>
                <c:pt idx="53">
                  <c:v>409.822</c:v>
                </c:pt>
                <c:pt idx="54">
                  <c:v>410.59899999999999</c:v>
                </c:pt>
                <c:pt idx="55">
                  <c:v>411.4</c:v>
                </c:pt>
                <c:pt idx="56">
                  <c:v>412.18400000000003</c:v>
                </c:pt>
                <c:pt idx="57">
                  <c:v>412.971</c:v>
                </c:pt>
                <c:pt idx="58">
                  <c:v>413.76100000000002</c:v>
                </c:pt>
                <c:pt idx="59">
                  <c:v>414.56700000000001</c:v>
                </c:pt>
                <c:pt idx="60">
                  <c:v>415.33300000000003</c:v>
                </c:pt>
                <c:pt idx="61">
                  <c:v>416.149</c:v>
                </c:pt>
                <c:pt idx="62">
                  <c:v>416.92</c:v>
                </c:pt>
                <c:pt idx="63">
                  <c:v>417.72800000000001</c:v>
                </c:pt>
                <c:pt idx="64">
                  <c:v>418.51799999999997</c:v>
                </c:pt>
                <c:pt idx="65">
                  <c:v>419.30399999999997</c:v>
                </c:pt>
                <c:pt idx="66">
                  <c:v>420.11500000000001</c:v>
                </c:pt>
                <c:pt idx="67">
                  <c:v>420.89499999999998</c:v>
                </c:pt>
                <c:pt idx="68">
                  <c:v>421.67399999999998</c:v>
                </c:pt>
                <c:pt idx="69">
                  <c:v>422.48</c:v>
                </c:pt>
                <c:pt idx="70">
                  <c:v>423.26900000000001</c:v>
                </c:pt>
                <c:pt idx="71">
                  <c:v>424.05799999999999</c:v>
                </c:pt>
                <c:pt idx="72">
                  <c:v>424.84800000000001</c:v>
                </c:pt>
                <c:pt idx="73">
                  <c:v>425.64</c:v>
                </c:pt>
                <c:pt idx="74">
                  <c:v>426.43099999999998</c:v>
                </c:pt>
                <c:pt idx="75">
                  <c:v>427.23500000000001</c:v>
                </c:pt>
                <c:pt idx="76">
                  <c:v>428.03199999999998</c:v>
                </c:pt>
                <c:pt idx="77">
                  <c:v>428.81700000000001</c:v>
                </c:pt>
                <c:pt idx="78">
                  <c:v>429.608</c:v>
                </c:pt>
                <c:pt idx="79">
                  <c:v>430.40600000000001</c:v>
                </c:pt>
                <c:pt idx="80">
                  <c:v>431.20499999999998</c:v>
                </c:pt>
                <c:pt idx="81">
                  <c:v>431.99700000000001</c:v>
                </c:pt>
                <c:pt idx="82">
                  <c:v>432.78800000000001</c:v>
                </c:pt>
                <c:pt idx="83">
                  <c:v>433.589</c:v>
                </c:pt>
                <c:pt idx="84">
                  <c:v>434.38</c:v>
                </c:pt>
                <c:pt idx="85">
                  <c:v>435.18799999999999</c:v>
                </c:pt>
                <c:pt idx="86">
                  <c:v>435.96600000000001</c:v>
                </c:pt>
                <c:pt idx="87">
                  <c:v>436.76299999999998</c:v>
                </c:pt>
                <c:pt idx="88">
                  <c:v>437.548</c:v>
                </c:pt>
                <c:pt idx="89">
                  <c:v>438.339</c:v>
                </c:pt>
                <c:pt idx="90">
                  <c:v>439.12700000000001</c:v>
                </c:pt>
                <c:pt idx="91">
                  <c:v>439.923</c:v>
                </c:pt>
                <c:pt idx="92">
                  <c:v>440.70499999999998</c:v>
                </c:pt>
                <c:pt idx="93">
                  <c:v>441.517</c:v>
                </c:pt>
                <c:pt idx="94">
                  <c:v>442.29599999999999</c:v>
                </c:pt>
                <c:pt idx="95">
                  <c:v>443.08600000000001</c:v>
                </c:pt>
                <c:pt idx="96">
                  <c:v>443.89</c:v>
                </c:pt>
                <c:pt idx="97">
                  <c:v>444.68299999999999</c:v>
                </c:pt>
                <c:pt idx="98">
                  <c:v>445.47500000000002</c:v>
                </c:pt>
                <c:pt idx="99">
                  <c:v>446.27</c:v>
                </c:pt>
                <c:pt idx="100">
                  <c:v>447.05799999999999</c:v>
                </c:pt>
                <c:pt idx="101">
                  <c:v>447.86399999999998</c:v>
                </c:pt>
                <c:pt idx="102">
                  <c:v>448.62200000000001</c:v>
                </c:pt>
                <c:pt idx="103">
                  <c:v>449.42200000000003</c:v>
                </c:pt>
                <c:pt idx="104">
                  <c:v>450.22</c:v>
                </c:pt>
                <c:pt idx="105">
                  <c:v>451.00900000000001</c:v>
                </c:pt>
                <c:pt idx="106">
                  <c:v>451.80200000000002</c:v>
                </c:pt>
                <c:pt idx="107">
                  <c:v>452.59399999999999</c:v>
                </c:pt>
                <c:pt idx="108">
                  <c:v>453.38900000000001</c:v>
                </c:pt>
                <c:pt idx="109">
                  <c:v>454.18299999999999</c:v>
                </c:pt>
                <c:pt idx="110">
                  <c:v>454.97399999999999</c:v>
                </c:pt>
                <c:pt idx="111">
                  <c:v>455.75400000000002</c:v>
                </c:pt>
                <c:pt idx="112">
                  <c:v>456.55799999999999</c:v>
                </c:pt>
                <c:pt idx="113">
                  <c:v>457.35500000000002</c:v>
                </c:pt>
                <c:pt idx="114">
                  <c:v>458.14600000000002</c:v>
                </c:pt>
                <c:pt idx="115">
                  <c:v>458.93599999999998</c:v>
                </c:pt>
                <c:pt idx="116">
                  <c:v>459.721</c:v>
                </c:pt>
                <c:pt idx="117">
                  <c:v>460.541</c:v>
                </c:pt>
                <c:pt idx="118">
                  <c:v>461.33699999999999</c:v>
                </c:pt>
                <c:pt idx="119">
                  <c:v>462.10199999999998</c:v>
                </c:pt>
                <c:pt idx="120">
                  <c:v>462.91899999999998</c:v>
                </c:pt>
                <c:pt idx="121">
                  <c:v>463.69499999999999</c:v>
                </c:pt>
                <c:pt idx="122">
                  <c:v>464.488</c:v>
                </c:pt>
                <c:pt idx="123">
                  <c:v>465.29399999999998</c:v>
                </c:pt>
                <c:pt idx="124">
                  <c:v>466.07400000000001</c:v>
                </c:pt>
                <c:pt idx="125">
                  <c:v>466.88</c:v>
                </c:pt>
                <c:pt idx="126">
                  <c:v>467.673</c:v>
                </c:pt>
                <c:pt idx="127">
                  <c:v>468.47800000000001</c:v>
                </c:pt>
                <c:pt idx="128">
                  <c:v>469.27</c:v>
                </c:pt>
                <c:pt idx="129">
                  <c:v>470.05700000000002</c:v>
                </c:pt>
                <c:pt idx="130">
                  <c:v>470.86</c:v>
                </c:pt>
                <c:pt idx="131">
                  <c:v>471.64400000000001</c:v>
                </c:pt>
                <c:pt idx="132">
                  <c:v>472.43</c:v>
                </c:pt>
                <c:pt idx="133">
                  <c:v>473.24099999999999</c:v>
                </c:pt>
                <c:pt idx="134">
                  <c:v>474.03</c:v>
                </c:pt>
                <c:pt idx="135">
                  <c:v>474.82600000000002</c:v>
                </c:pt>
                <c:pt idx="136">
                  <c:v>475.59100000000001</c:v>
                </c:pt>
                <c:pt idx="137">
                  <c:v>476.39600000000002</c:v>
                </c:pt>
                <c:pt idx="138">
                  <c:v>477.19499999999999</c:v>
                </c:pt>
                <c:pt idx="139">
                  <c:v>477.99900000000002</c:v>
                </c:pt>
                <c:pt idx="140">
                  <c:v>478.78100000000001</c:v>
                </c:pt>
                <c:pt idx="141">
                  <c:v>479.57499999999999</c:v>
                </c:pt>
                <c:pt idx="142">
                  <c:v>480.37200000000001</c:v>
                </c:pt>
                <c:pt idx="143">
                  <c:v>481.15100000000001</c:v>
                </c:pt>
                <c:pt idx="144">
                  <c:v>481.94200000000001</c:v>
                </c:pt>
                <c:pt idx="145">
                  <c:v>482.72399999999999</c:v>
                </c:pt>
                <c:pt idx="146">
                  <c:v>483.51600000000002</c:v>
                </c:pt>
                <c:pt idx="147">
                  <c:v>484.32499999999999</c:v>
                </c:pt>
                <c:pt idx="148">
                  <c:v>485.10199999999998</c:v>
                </c:pt>
                <c:pt idx="149">
                  <c:v>485.89699999999999</c:v>
                </c:pt>
                <c:pt idx="150">
                  <c:v>486.702</c:v>
                </c:pt>
                <c:pt idx="151">
                  <c:v>487.49</c:v>
                </c:pt>
                <c:pt idx="152">
                  <c:v>488.28199999999998</c:v>
                </c:pt>
                <c:pt idx="153">
                  <c:v>489.048</c:v>
                </c:pt>
                <c:pt idx="154">
                  <c:v>489.85700000000003</c:v>
                </c:pt>
                <c:pt idx="155">
                  <c:v>490.64600000000002</c:v>
                </c:pt>
                <c:pt idx="156">
                  <c:v>491.43099999999998</c:v>
                </c:pt>
                <c:pt idx="157">
                  <c:v>492.23</c:v>
                </c:pt>
                <c:pt idx="158">
                  <c:v>493.02100000000002</c:v>
                </c:pt>
                <c:pt idx="159">
                  <c:v>493.803</c:v>
                </c:pt>
                <c:pt idx="160">
                  <c:v>494.61799999999999</c:v>
                </c:pt>
                <c:pt idx="161">
                  <c:v>495.40699999999998</c:v>
                </c:pt>
                <c:pt idx="162">
                  <c:v>496.19400000000002</c:v>
                </c:pt>
                <c:pt idx="163">
                  <c:v>496.97699999999998</c:v>
                </c:pt>
                <c:pt idx="164">
                  <c:v>497.77300000000002</c:v>
                </c:pt>
                <c:pt idx="165">
                  <c:v>498.56700000000001</c:v>
                </c:pt>
                <c:pt idx="166">
                  <c:v>499.363</c:v>
                </c:pt>
                <c:pt idx="167">
                  <c:v>500.15800000000002</c:v>
                </c:pt>
                <c:pt idx="168">
                  <c:v>500.96</c:v>
                </c:pt>
                <c:pt idx="169">
                  <c:v>501.74200000000002</c:v>
                </c:pt>
                <c:pt idx="170">
                  <c:v>502.52100000000002</c:v>
                </c:pt>
                <c:pt idx="171">
                  <c:v>503.35199999999998</c:v>
                </c:pt>
                <c:pt idx="172">
                  <c:v>504.13900000000001</c:v>
                </c:pt>
                <c:pt idx="173">
                  <c:v>504.92399999999998</c:v>
                </c:pt>
                <c:pt idx="174">
                  <c:v>505.73</c:v>
                </c:pt>
                <c:pt idx="175">
                  <c:v>506.51499999999999</c:v>
                </c:pt>
                <c:pt idx="176">
                  <c:v>507.31900000000002</c:v>
                </c:pt>
                <c:pt idx="177">
                  <c:v>508.10399999999998</c:v>
                </c:pt>
                <c:pt idx="178">
                  <c:v>508.88099999999997</c:v>
                </c:pt>
                <c:pt idx="179">
                  <c:v>509.678</c:v>
                </c:pt>
                <c:pt idx="180">
                  <c:v>510.464</c:v>
                </c:pt>
                <c:pt idx="181">
                  <c:v>511.27800000000002</c:v>
                </c:pt>
                <c:pt idx="182">
                  <c:v>512.05499999999995</c:v>
                </c:pt>
                <c:pt idx="183">
                  <c:v>512.85599999999999</c:v>
                </c:pt>
                <c:pt idx="184">
                  <c:v>513.65200000000004</c:v>
                </c:pt>
                <c:pt idx="185">
                  <c:v>514.43600000000004</c:v>
                </c:pt>
                <c:pt idx="186">
                  <c:v>515.21299999999997</c:v>
                </c:pt>
                <c:pt idx="187">
                  <c:v>516.00900000000001</c:v>
                </c:pt>
                <c:pt idx="188">
                  <c:v>516.80499999999995</c:v>
                </c:pt>
                <c:pt idx="189">
                  <c:v>517.59500000000003</c:v>
                </c:pt>
                <c:pt idx="190">
                  <c:v>518.39</c:v>
                </c:pt>
                <c:pt idx="191">
                  <c:v>519.18399999999997</c:v>
                </c:pt>
                <c:pt idx="192">
                  <c:v>519.98299999999995</c:v>
                </c:pt>
                <c:pt idx="193">
                  <c:v>520.76099999999997</c:v>
                </c:pt>
                <c:pt idx="194">
                  <c:v>521.56100000000004</c:v>
                </c:pt>
                <c:pt idx="195">
                  <c:v>522.34699999999998</c:v>
                </c:pt>
                <c:pt idx="196">
                  <c:v>523.12300000000005</c:v>
                </c:pt>
                <c:pt idx="197">
                  <c:v>523.91</c:v>
                </c:pt>
                <c:pt idx="198">
                  <c:v>524.71100000000001</c:v>
                </c:pt>
                <c:pt idx="199">
                  <c:v>525.48699999999997</c:v>
                </c:pt>
                <c:pt idx="200">
                  <c:v>526.28399999999999</c:v>
                </c:pt>
                <c:pt idx="201">
                  <c:v>527.077</c:v>
                </c:pt>
                <c:pt idx="202">
                  <c:v>527.86500000000001</c:v>
                </c:pt>
                <c:pt idx="203">
                  <c:v>528.66200000000003</c:v>
                </c:pt>
                <c:pt idx="204">
                  <c:v>529.46100000000001</c:v>
                </c:pt>
                <c:pt idx="205">
                  <c:v>530.24900000000002</c:v>
                </c:pt>
                <c:pt idx="206">
                  <c:v>531.05200000000002</c:v>
                </c:pt>
                <c:pt idx="207">
                  <c:v>531.81799999999998</c:v>
                </c:pt>
                <c:pt idx="208">
                  <c:v>532.64400000000001</c:v>
                </c:pt>
                <c:pt idx="209">
                  <c:v>533.42200000000003</c:v>
                </c:pt>
                <c:pt idx="210">
                  <c:v>534.20799999999997</c:v>
                </c:pt>
                <c:pt idx="211">
                  <c:v>535.00400000000002</c:v>
                </c:pt>
                <c:pt idx="212">
                  <c:v>535.80100000000004</c:v>
                </c:pt>
                <c:pt idx="213">
                  <c:v>536.59</c:v>
                </c:pt>
                <c:pt idx="214">
                  <c:v>537.39400000000001</c:v>
                </c:pt>
                <c:pt idx="215">
                  <c:v>538.19200000000001</c:v>
                </c:pt>
                <c:pt idx="216">
                  <c:v>538.97699999999998</c:v>
                </c:pt>
                <c:pt idx="217">
                  <c:v>539.76800000000003</c:v>
                </c:pt>
                <c:pt idx="218">
                  <c:v>540.56600000000003</c:v>
                </c:pt>
                <c:pt idx="219">
                  <c:v>541.35599999999999</c:v>
                </c:pt>
                <c:pt idx="220">
                  <c:v>542.14200000000005</c:v>
                </c:pt>
                <c:pt idx="221">
                  <c:v>542.93600000000004</c:v>
                </c:pt>
                <c:pt idx="222">
                  <c:v>543.72699999999998</c:v>
                </c:pt>
                <c:pt idx="223">
                  <c:v>544.51099999999997</c:v>
                </c:pt>
                <c:pt idx="224">
                  <c:v>545.31600000000003</c:v>
                </c:pt>
                <c:pt idx="225">
                  <c:v>546.12099999999998</c:v>
                </c:pt>
                <c:pt idx="226">
                  <c:v>546.90499999999997</c:v>
                </c:pt>
                <c:pt idx="227">
                  <c:v>547.678</c:v>
                </c:pt>
                <c:pt idx="228">
                  <c:v>548.48</c:v>
                </c:pt>
                <c:pt idx="229">
                  <c:v>549.26599999999996</c:v>
                </c:pt>
                <c:pt idx="230">
                  <c:v>550.04899999999998</c:v>
                </c:pt>
                <c:pt idx="231">
                  <c:v>550.84699999999998</c:v>
                </c:pt>
                <c:pt idx="232">
                  <c:v>551.63099999999997</c:v>
                </c:pt>
                <c:pt idx="233">
                  <c:v>552.43700000000001</c:v>
                </c:pt>
                <c:pt idx="234">
                  <c:v>553.20399999999995</c:v>
                </c:pt>
                <c:pt idx="235">
                  <c:v>554.00400000000002</c:v>
                </c:pt>
                <c:pt idx="236">
                  <c:v>554.79499999999996</c:v>
                </c:pt>
                <c:pt idx="237">
                  <c:v>555.57799999999997</c:v>
                </c:pt>
                <c:pt idx="238">
                  <c:v>556.39499999999998</c:v>
                </c:pt>
                <c:pt idx="239">
                  <c:v>557.16700000000003</c:v>
                </c:pt>
                <c:pt idx="240">
                  <c:v>557.95799999999997</c:v>
                </c:pt>
                <c:pt idx="241">
                  <c:v>558.75699999999995</c:v>
                </c:pt>
                <c:pt idx="242">
                  <c:v>559.54999999999995</c:v>
                </c:pt>
                <c:pt idx="243">
                  <c:v>560.33900000000006</c:v>
                </c:pt>
                <c:pt idx="244">
                  <c:v>561.10799999999995</c:v>
                </c:pt>
                <c:pt idx="245">
                  <c:v>561.92600000000004</c:v>
                </c:pt>
                <c:pt idx="246">
                  <c:v>562.71799999999996</c:v>
                </c:pt>
                <c:pt idx="247">
                  <c:v>563.51800000000003</c:v>
                </c:pt>
                <c:pt idx="248">
                  <c:v>564.30999999999995</c:v>
                </c:pt>
                <c:pt idx="249">
                  <c:v>565.11</c:v>
                </c:pt>
                <c:pt idx="250">
                  <c:v>565.87900000000002</c:v>
                </c:pt>
                <c:pt idx="251">
                  <c:v>566.69399999999996</c:v>
                </c:pt>
                <c:pt idx="252">
                  <c:v>567.47900000000004</c:v>
                </c:pt>
                <c:pt idx="253">
                  <c:v>568.255</c:v>
                </c:pt>
                <c:pt idx="254">
                  <c:v>569.04499999999996</c:v>
                </c:pt>
                <c:pt idx="255">
                  <c:v>569.84799999999996</c:v>
                </c:pt>
                <c:pt idx="256">
                  <c:v>570.63900000000001</c:v>
                </c:pt>
                <c:pt idx="257">
                  <c:v>571.45299999999997</c:v>
                </c:pt>
                <c:pt idx="258">
                  <c:v>572.23800000000006</c:v>
                </c:pt>
                <c:pt idx="259">
                  <c:v>573.03899999999999</c:v>
                </c:pt>
                <c:pt idx="260">
                  <c:v>573.81600000000003</c:v>
                </c:pt>
                <c:pt idx="261">
                  <c:v>574.59699999999998</c:v>
                </c:pt>
                <c:pt idx="262">
                  <c:v>575.39800000000002</c:v>
                </c:pt>
                <c:pt idx="263">
                  <c:v>576.21299999999997</c:v>
                </c:pt>
                <c:pt idx="264">
                  <c:v>576.97900000000004</c:v>
                </c:pt>
                <c:pt idx="265">
                  <c:v>577.79700000000003</c:v>
                </c:pt>
                <c:pt idx="266">
                  <c:v>578.57600000000002</c:v>
                </c:pt>
                <c:pt idx="267">
                  <c:v>579.38900000000001</c:v>
                </c:pt>
                <c:pt idx="268">
                  <c:v>580.16999999999996</c:v>
                </c:pt>
                <c:pt idx="269">
                  <c:v>580.971</c:v>
                </c:pt>
                <c:pt idx="270">
                  <c:v>581.76099999999997</c:v>
                </c:pt>
                <c:pt idx="271">
                  <c:v>582.54700000000003</c:v>
                </c:pt>
                <c:pt idx="272">
                  <c:v>583.351</c:v>
                </c:pt>
                <c:pt idx="273">
                  <c:v>584.14499999999998</c:v>
                </c:pt>
                <c:pt idx="274">
                  <c:v>584.91099999999994</c:v>
                </c:pt>
                <c:pt idx="275">
                  <c:v>585.72199999999998</c:v>
                </c:pt>
                <c:pt idx="276">
                  <c:v>586.50900000000001</c:v>
                </c:pt>
                <c:pt idx="277">
                  <c:v>587.30499999999995</c:v>
                </c:pt>
                <c:pt idx="278">
                  <c:v>588.07100000000003</c:v>
                </c:pt>
                <c:pt idx="279">
                  <c:v>588.90300000000002</c:v>
                </c:pt>
                <c:pt idx="280">
                  <c:v>589.67200000000003</c:v>
                </c:pt>
                <c:pt idx="281">
                  <c:v>590.48099999999999</c:v>
                </c:pt>
                <c:pt idx="282">
                  <c:v>591.26499999999999</c:v>
                </c:pt>
                <c:pt idx="283">
                  <c:v>592.05899999999997</c:v>
                </c:pt>
                <c:pt idx="284">
                  <c:v>592.84100000000001</c:v>
                </c:pt>
                <c:pt idx="285">
                  <c:v>593.64800000000002</c:v>
                </c:pt>
                <c:pt idx="286">
                  <c:v>594.42899999999997</c:v>
                </c:pt>
                <c:pt idx="287">
                  <c:v>595.20399999999995</c:v>
                </c:pt>
                <c:pt idx="288">
                  <c:v>596.00400000000002</c:v>
                </c:pt>
                <c:pt idx="289">
                  <c:v>596.822</c:v>
                </c:pt>
                <c:pt idx="290">
                  <c:v>597.61300000000006</c:v>
                </c:pt>
                <c:pt idx="291">
                  <c:v>598.41099999999994</c:v>
                </c:pt>
                <c:pt idx="292">
                  <c:v>599.19899999999996</c:v>
                </c:pt>
                <c:pt idx="293">
                  <c:v>599.98299999999995</c:v>
                </c:pt>
                <c:pt idx="294">
                  <c:v>600.76800000000003</c:v>
                </c:pt>
                <c:pt idx="295">
                  <c:v>601.553</c:v>
                </c:pt>
                <c:pt idx="296">
                  <c:v>602.33799999999997</c:v>
                </c:pt>
                <c:pt idx="297">
                  <c:v>603.15700000000004</c:v>
                </c:pt>
                <c:pt idx="298">
                  <c:v>603.94600000000003</c:v>
                </c:pt>
                <c:pt idx="299">
                  <c:v>604.74599999999998</c:v>
                </c:pt>
                <c:pt idx="300">
                  <c:v>605.55100000000004</c:v>
                </c:pt>
                <c:pt idx="301">
                  <c:v>606.34299999999996</c:v>
                </c:pt>
                <c:pt idx="302">
                  <c:v>607.13</c:v>
                </c:pt>
                <c:pt idx="303">
                  <c:v>607.92700000000002</c:v>
                </c:pt>
                <c:pt idx="304">
                  <c:v>608.71600000000001</c:v>
                </c:pt>
                <c:pt idx="305">
                  <c:v>609.50800000000004</c:v>
                </c:pt>
                <c:pt idx="306">
                  <c:v>610.31500000000005</c:v>
                </c:pt>
                <c:pt idx="307">
                  <c:v>611.09500000000003</c:v>
                </c:pt>
                <c:pt idx="308">
                  <c:v>611.89</c:v>
                </c:pt>
                <c:pt idx="309">
                  <c:v>612.68799999999999</c:v>
                </c:pt>
                <c:pt idx="310">
                  <c:v>613.49</c:v>
                </c:pt>
                <c:pt idx="311">
                  <c:v>614.30600000000004</c:v>
                </c:pt>
                <c:pt idx="312">
                  <c:v>615.072</c:v>
                </c:pt>
                <c:pt idx="313">
                  <c:v>615.89599999999996</c:v>
                </c:pt>
                <c:pt idx="314">
                  <c:v>616.66999999999996</c:v>
                </c:pt>
                <c:pt idx="315">
                  <c:v>617.47</c:v>
                </c:pt>
                <c:pt idx="316">
                  <c:v>618.27</c:v>
                </c:pt>
                <c:pt idx="317">
                  <c:v>619.05100000000004</c:v>
                </c:pt>
                <c:pt idx="318">
                  <c:v>619.827</c:v>
                </c:pt>
                <c:pt idx="319">
                  <c:v>620.65</c:v>
                </c:pt>
                <c:pt idx="320">
                  <c:v>621.43100000000004</c:v>
                </c:pt>
                <c:pt idx="321">
                  <c:v>622.21799999999996</c:v>
                </c:pt>
                <c:pt idx="322">
                  <c:v>623.01199999999994</c:v>
                </c:pt>
                <c:pt idx="323">
                  <c:v>623.81700000000001</c:v>
                </c:pt>
                <c:pt idx="324">
                  <c:v>624.59799999999996</c:v>
                </c:pt>
                <c:pt idx="325">
                  <c:v>625.38699999999994</c:v>
                </c:pt>
                <c:pt idx="326">
                  <c:v>626.17100000000005</c:v>
                </c:pt>
                <c:pt idx="327">
                  <c:v>626.97699999999998</c:v>
                </c:pt>
                <c:pt idx="328">
                  <c:v>627.74300000000005</c:v>
                </c:pt>
                <c:pt idx="329">
                  <c:v>628.53099999999995</c:v>
                </c:pt>
                <c:pt idx="330">
                  <c:v>629.33199999999999</c:v>
                </c:pt>
                <c:pt idx="331">
                  <c:v>630.125</c:v>
                </c:pt>
                <c:pt idx="332">
                  <c:v>630.93399999999997</c:v>
                </c:pt>
                <c:pt idx="333">
                  <c:v>631.726</c:v>
                </c:pt>
                <c:pt idx="334">
                  <c:v>632.51700000000005</c:v>
                </c:pt>
                <c:pt idx="335">
                  <c:v>633.30899999999997</c:v>
                </c:pt>
                <c:pt idx="336">
                  <c:v>634.09400000000005</c:v>
                </c:pt>
                <c:pt idx="337">
                  <c:v>634.88499999999999</c:v>
                </c:pt>
                <c:pt idx="338">
                  <c:v>635.66700000000003</c:v>
                </c:pt>
                <c:pt idx="339">
                  <c:v>636.45699999999999</c:v>
                </c:pt>
                <c:pt idx="340">
                  <c:v>637.26400000000001</c:v>
                </c:pt>
                <c:pt idx="341">
                  <c:v>638.02800000000002</c:v>
                </c:pt>
                <c:pt idx="342">
                  <c:v>638.83000000000004</c:v>
                </c:pt>
                <c:pt idx="343">
                  <c:v>639.63300000000004</c:v>
                </c:pt>
                <c:pt idx="344">
                  <c:v>640.41</c:v>
                </c:pt>
                <c:pt idx="345">
                  <c:v>641.20799999999997</c:v>
                </c:pt>
                <c:pt idx="346">
                  <c:v>641.99099999999999</c:v>
                </c:pt>
                <c:pt idx="347">
                  <c:v>642.79600000000005</c:v>
                </c:pt>
                <c:pt idx="348">
                  <c:v>643.59199999999998</c:v>
                </c:pt>
                <c:pt idx="349">
                  <c:v>644.39200000000005</c:v>
                </c:pt>
                <c:pt idx="350">
                  <c:v>645.18499999999995</c:v>
                </c:pt>
                <c:pt idx="351">
                  <c:v>645.97500000000002</c:v>
                </c:pt>
                <c:pt idx="352">
                  <c:v>646.75699999999995</c:v>
                </c:pt>
                <c:pt idx="353">
                  <c:v>647.56100000000004</c:v>
                </c:pt>
                <c:pt idx="354">
                  <c:v>648.36699999999996</c:v>
                </c:pt>
                <c:pt idx="355">
                  <c:v>649.15499999999997</c:v>
                </c:pt>
                <c:pt idx="356">
                  <c:v>649.96</c:v>
                </c:pt>
                <c:pt idx="357">
                  <c:v>650.76199999999994</c:v>
                </c:pt>
                <c:pt idx="358">
                  <c:v>651.53499999999997</c:v>
                </c:pt>
                <c:pt idx="359">
                  <c:v>652.33500000000004</c:v>
                </c:pt>
                <c:pt idx="360">
                  <c:v>653.11699999999996</c:v>
                </c:pt>
                <c:pt idx="361">
                  <c:v>653.91499999999996</c:v>
                </c:pt>
                <c:pt idx="362">
                  <c:v>654.69299999999998</c:v>
                </c:pt>
                <c:pt idx="363">
                  <c:v>655.48299999999995</c:v>
                </c:pt>
                <c:pt idx="364">
                  <c:v>656.28599999999994</c:v>
                </c:pt>
                <c:pt idx="365">
                  <c:v>657.08900000000006</c:v>
                </c:pt>
                <c:pt idx="366">
                  <c:v>657.86800000000005</c:v>
                </c:pt>
                <c:pt idx="367">
                  <c:v>658.66899999999998</c:v>
                </c:pt>
                <c:pt idx="368">
                  <c:v>659.447</c:v>
                </c:pt>
                <c:pt idx="369">
                  <c:v>660.23099999999999</c:v>
                </c:pt>
                <c:pt idx="370">
                  <c:v>661.04200000000003</c:v>
                </c:pt>
                <c:pt idx="371">
                  <c:v>661.81500000000005</c:v>
                </c:pt>
                <c:pt idx="372">
                  <c:v>662.61300000000006</c:v>
                </c:pt>
                <c:pt idx="373">
                  <c:v>663.40700000000004</c:v>
                </c:pt>
                <c:pt idx="374">
                  <c:v>664.19200000000001</c:v>
                </c:pt>
                <c:pt idx="375">
                  <c:v>664.98599999999999</c:v>
                </c:pt>
                <c:pt idx="376">
                  <c:v>665.78700000000003</c:v>
                </c:pt>
                <c:pt idx="377">
                  <c:v>666.58199999999999</c:v>
                </c:pt>
                <c:pt idx="378">
                  <c:v>667.35400000000004</c:v>
                </c:pt>
                <c:pt idx="379">
                  <c:v>668.13599999999997</c:v>
                </c:pt>
                <c:pt idx="380">
                  <c:v>668.947</c:v>
                </c:pt>
                <c:pt idx="381">
                  <c:v>669.73299999999995</c:v>
                </c:pt>
                <c:pt idx="382">
                  <c:v>670.52300000000002</c:v>
                </c:pt>
                <c:pt idx="383">
                  <c:v>671.31700000000001</c:v>
                </c:pt>
                <c:pt idx="384">
                  <c:v>672.12599999999998</c:v>
                </c:pt>
                <c:pt idx="385">
                  <c:v>672.90300000000002</c:v>
                </c:pt>
                <c:pt idx="386">
                  <c:v>673.68499999999995</c:v>
                </c:pt>
                <c:pt idx="387">
                  <c:v>674.48699999999997</c:v>
                </c:pt>
                <c:pt idx="388">
                  <c:v>675.28399999999999</c:v>
                </c:pt>
                <c:pt idx="389">
                  <c:v>676.07100000000003</c:v>
                </c:pt>
                <c:pt idx="390">
                  <c:v>676.86400000000003</c:v>
                </c:pt>
                <c:pt idx="391">
                  <c:v>677.65899999999999</c:v>
                </c:pt>
                <c:pt idx="392">
                  <c:v>678.44799999999998</c:v>
                </c:pt>
                <c:pt idx="393">
                  <c:v>679.23199999999997</c:v>
                </c:pt>
                <c:pt idx="394">
                  <c:v>680.03099999999995</c:v>
                </c:pt>
                <c:pt idx="395">
                  <c:v>680.81799999999998</c:v>
                </c:pt>
                <c:pt idx="396">
                  <c:v>681.62300000000005</c:v>
                </c:pt>
                <c:pt idx="397">
                  <c:v>682.43299999999999</c:v>
                </c:pt>
                <c:pt idx="398">
                  <c:v>683.21199999999999</c:v>
                </c:pt>
                <c:pt idx="399">
                  <c:v>684.01199999999994</c:v>
                </c:pt>
                <c:pt idx="400">
                  <c:v>684.803</c:v>
                </c:pt>
                <c:pt idx="401">
                  <c:v>685.59</c:v>
                </c:pt>
                <c:pt idx="402">
                  <c:v>686.39300000000003</c:v>
                </c:pt>
                <c:pt idx="403">
                  <c:v>687.16499999999996</c:v>
                </c:pt>
                <c:pt idx="404">
                  <c:v>687.97900000000004</c:v>
                </c:pt>
                <c:pt idx="405">
                  <c:v>688.76499999999999</c:v>
                </c:pt>
                <c:pt idx="406">
                  <c:v>689.55700000000002</c:v>
                </c:pt>
                <c:pt idx="407">
                  <c:v>690.37</c:v>
                </c:pt>
                <c:pt idx="408">
                  <c:v>691.149</c:v>
                </c:pt>
                <c:pt idx="409">
                  <c:v>691.93100000000004</c:v>
                </c:pt>
                <c:pt idx="410">
                  <c:v>692.72199999999998</c:v>
                </c:pt>
                <c:pt idx="411">
                  <c:v>693.52</c:v>
                </c:pt>
                <c:pt idx="412">
                  <c:v>694.29700000000003</c:v>
                </c:pt>
                <c:pt idx="413">
                  <c:v>695.07899999999995</c:v>
                </c:pt>
                <c:pt idx="414">
                  <c:v>695.89200000000005</c:v>
                </c:pt>
                <c:pt idx="415">
                  <c:v>696.66</c:v>
                </c:pt>
                <c:pt idx="416">
                  <c:v>697.46400000000006</c:v>
                </c:pt>
                <c:pt idx="417">
                  <c:v>698.24900000000002</c:v>
                </c:pt>
                <c:pt idx="418">
                  <c:v>699.06899999999996</c:v>
                </c:pt>
                <c:pt idx="419">
                  <c:v>699.83</c:v>
                </c:pt>
                <c:pt idx="420">
                  <c:v>700.61699999999996</c:v>
                </c:pt>
                <c:pt idx="421">
                  <c:v>701.42100000000005</c:v>
                </c:pt>
                <c:pt idx="422">
                  <c:v>702.21</c:v>
                </c:pt>
                <c:pt idx="423">
                  <c:v>702.99900000000002</c:v>
                </c:pt>
                <c:pt idx="424">
                  <c:v>703.80200000000002</c:v>
                </c:pt>
                <c:pt idx="425">
                  <c:v>704.57899999999995</c:v>
                </c:pt>
                <c:pt idx="426">
                  <c:v>705.38</c:v>
                </c:pt>
                <c:pt idx="427">
                  <c:v>706.15599999999995</c:v>
                </c:pt>
                <c:pt idx="428">
                  <c:v>706.96500000000003</c:v>
                </c:pt>
                <c:pt idx="429">
                  <c:v>707.74800000000005</c:v>
                </c:pt>
                <c:pt idx="430">
                  <c:v>708.54200000000003</c:v>
                </c:pt>
                <c:pt idx="431">
                  <c:v>709.33600000000001</c:v>
                </c:pt>
                <c:pt idx="432">
                  <c:v>710.10900000000004</c:v>
                </c:pt>
                <c:pt idx="433">
                  <c:v>710.89599999999996</c:v>
                </c:pt>
                <c:pt idx="434">
                  <c:v>711.70799999999997</c:v>
                </c:pt>
                <c:pt idx="435">
                  <c:v>712.476</c:v>
                </c:pt>
                <c:pt idx="436">
                  <c:v>713.27300000000002</c:v>
                </c:pt>
                <c:pt idx="437">
                  <c:v>714.06</c:v>
                </c:pt>
                <c:pt idx="438">
                  <c:v>714.85900000000004</c:v>
                </c:pt>
                <c:pt idx="439">
                  <c:v>715.65899999999999</c:v>
                </c:pt>
                <c:pt idx="440">
                  <c:v>716.47299999999996</c:v>
                </c:pt>
                <c:pt idx="441">
                  <c:v>717.26400000000001</c:v>
                </c:pt>
                <c:pt idx="442">
                  <c:v>718.053</c:v>
                </c:pt>
                <c:pt idx="443">
                  <c:v>718.82299999999998</c:v>
                </c:pt>
                <c:pt idx="444">
                  <c:v>719.63199999999995</c:v>
                </c:pt>
                <c:pt idx="445">
                  <c:v>720.42499999999995</c:v>
                </c:pt>
                <c:pt idx="446">
                  <c:v>721.21799999999996</c:v>
                </c:pt>
                <c:pt idx="447">
                  <c:v>722.00800000000004</c:v>
                </c:pt>
                <c:pt idx="448">
                  <c:v>722.82100000000003</c:v>
                </c:pt>
                <c:pt idx="449">
                  <c:v>723.60199999999998</c:v>
                </c:pt>
                <c:pt idx="450">
                  <c:v>724.41399999999999</c:v>
                </c:pt>
                <c:pt idx="451">
                  <c:v>725.19399999999996</c:v>
                </c:pt>
                <c:pt idx="452">
                  <c:v>725.97799999999995</c:v>
                </c:pt>
                <c:pt idx="453">
                  <c:v>726.78</c:v>
                </c:pt>
                <c:pt idx="454">
                  <c:v>727.55600000000004</c:v>
                </c:pt>
                <c:pt idx="455">
                  <c:v>728.35400000000004</c:v>
                </c:pt>
                <c:pt idx="456">
                  <c:v>729.14800000000002</c:v>
                </c:pt>
                <c:pt idx="457">
                  <c:v>729.928</c:v>
                </c:pt>
                <c:pt idx="458">
                  <c:v>730.73099999999999</c:v>
                </c:pt>
                <c:pt idx="459">
                  <c:v>731.51</c:v>
                </c:pt>
                <c:pt idx="460">
                  <c:v>732.30700000000002</c:v>
                </c:pt>
                <c:pt idx="461">
                  <c:v>733.09900000000005</c:v>
                </c:pt>
                <c:pt idx="462">
                  <c:v>733.90099999999995</c:v>
                </c:pt>
                <c:pt idx="463">
                  <c:v>734.68299999999999</c:v>
                </c:pt>
                <c:pt idx="464">
                  <c:v>735.47900000000004</c:v>
                </c:pt>
                <c:pt idx="465">
                  <c:v>736.25800000000004</c:v>
                </c:pt>
                <c:pt idx="466">
                  <c:v>737.05600000000004</c:v>
                </c:pt>
                <c:pt idx="467">
                  <c:v>737.83199999999999</c:v>
                </c:pt>
                <c:pt idx="468">
                  <c:v>738.64200000000005</c:v>
                </c:pt>
                <c:pt idx="469">
                  <c:v>739.41399999999999</c:v>
                </c:pt>
                <c:pt idx="470">
                  <c:v>740.19200000000001</c:v>
                </c:pt>
                <c:pt idx="471">
                  <c:v>741.00800000000004</c:v>
                </c:pt>
                <c:pt idx="472">
                  <c:v>741.79600000000005</c:v>
                </c:pt>
                <c:pt idx="473">
                  <c:v>742.58500000000004</c:v>
                </c:pt>
                <c:pt idx="474">
                  <c:v>743.37900000000002</c:v>
                </c:pt>
                <c:pt idx="475">
                  <c:v>744.17</c:v>
                </c:pt>
                <c:pt idx="476">
                  <c:v>744.95899999999995</c:v>
                </c:pt>
                <c:pt idx="477">
                  <c:v>745.71799999999996</c:v>
                </c:pt>
                <c:pt idx="478">
                  <c:v>746.53899999999999</c:v>
                </c:pt>
                <c:pt idx="479">
                  <c:v>747.322</c:v>
                </c:pt>
                <c:pt idx="480">
                  <c:v>748.11400000000003</c:v>
                </c:pt>
                <c:pt idx="481">
                  <c:v>748.90700000000004</c:v>
                </c:pt>
                <c:pt idx="482">
                  <c:v>749.69899999999996</c:v>
                </c:pt>
                <c:pt idx="483">
                  <c:v>750.50900000000001</c:v>
                </c:pt>
                <c:pt idx="484">
                  <c:v>751.27599999999995</c:v>
                </c:pt>
                <c:pt idx="485">
                  <c:v>752.09400000000005</c:v>
                </c:pt>
                <c:pt idx="486">
                  <c:v>752.86400000000003</c:v>
                </c:pt>
                <c:pt idx="487">
                  <c:v>753.66899999999998</c:v>
                </c:pt>
                <c:pt idx="488">
                  <c:v>754.48</c:v>
                </c:pt>
                <c:pt idx="489">
                  <c:v>755.25400000000002</c:v>
                </c:pt>
                <c:pt idx="490">
                  <c:v>756.04600000000005</c:v>
                </c:pt>
                <c:pt idx="491">
                  <c:v>756.85699999999997</c:v>
                </c:pt>
                <c:pt idx="492">
                  <c:v>757.64700000000005</c:v>
                </c:pt>
                <c:pt idx="493">
                  <c:v>758.46199999999999</c:v>
                </c:pt>
                <c:pt idx="494">
                  <c:v>759.23299999999995</c:v>
                </c:pt>
                <c:pt idx="495">
                  <c:v>760.04700000000003</c:v>
                </c:pt>
                <c:pt idx="496">
                  <c:v>760.83600000000001</c:v>
                </c:pt>
                <c:pt idx="497">
                  <c:v>761.63</c:v>
                </c:pt>
                <c:pt idx="498">
                  <c:v>762.42499999999995</c:v>
                </c:pt>
                <c:pt idx="499">
                  <c:v>763.21400000000006</c:v>
                </c:pt>
                <c:pt idx="500">
                  <c:v>763.99300000000005</c:v>
                </c:pt>
                <c:pt idx="501">
                  <c:v>764.79100000000005</c:v>
                </c:pt>
                <c:pt idx="502">
                  <c:v>765.57799999999997</c:v>
                </c:pt>
                <c:pt idx="503">
                  <c:v>766.37</c:v>
                </c:pt>
                <c:pt idx="504">
                  <c:v>767.15899999999999</c:v>
                </c:pt>
                <c:pt idx="505">
                  <c:v>767.97799999999995</c:v>
                </c:pt>
                <c:pt idx="506">
                  <c:v>768.75199999999995</c:v>
                </c:pt>
                <c:pt idx="507">
                  <c:v>769.55799999999999</c:v>
                </c:pt>
                <c:pt idx="508">
                  <c:v>770.34100000000001</c:v>
                </c:pt>
                <c:pt idx="509">
                  <c:v>771.14800000000002</c:v>
                </c:pt>
                <c:pt idx="510">
                  <c:v>771.92399999999998</c:v>
                </c:pt>
                <c:pt idx="511">
                  <c:v>772.69299999999998</c:v>
                </c:pt>
                <c:pt idx="512">
                  <c:v>773.50699999999995</c:v>
                </c:pt>
                <c:pt idx="513">
                  <c:v>774.30200000000002</c:v>
                </c:pt>
                <c:pt idx="514">
                  <c:v>775.09400000000005</c:v>
                </c:pt>
                <c:pt idx="515">
                  <c:v>775.89499999999998</c:v>
                </c:pt>
                <c:pt idx="516">
                  <c:v>776.67100000000005</c:v>
                </c:pt>
                <c:pt idx="517">
                  <c:v>777.48699999999997</c:v>
                </c:pt>
                <c:pt idx="518">
                  <c:v>778.25099999999998</c:v>
                </c:pt>
                <c:pt idx="519">
                  <c:v>779.05499999999995</c:v>
                </c:pt>
                <c:pt idx="520">
                  <c:v>779.84400000000005</c:v>
                </c:pt>
                <c:pt idx="521">
                  <c:v>780.63300000000004</c:v>
                </c:pt>
                <c:pt idx="522">
                  <c:v>781.44899999999996</c:v>
                </c:pt>
                <c:pt idx="523">
                  <c:v>782.21400000000006</c:v>
                </c:pt>
                <c:pt idx="524">
                  <c:v>783.00099999999998</c:v>
                </c:pt>
                <c:pt idx="525">
                  <c:v>783.82100000000003</c:v>
                </c:pt>
                <c:pt idx="526">
                  <c:v>784.61500000000001</c:v>
                </c:pt>
                <c:pt idx="527">
                  <c:v>785.404</c:v>
                </c:pt>
                <c:pt idx="528">
                  <c:v>786.18700000000001</c:v>
                </c:pt>
                <c:pt idx="529">
                  <c:v>786.98699999999997</c:v>
                </c:pt>
                <c:pt idx="530">
                  <c:v>787.77800000000002</c:v>
                </c:pt>
                <c:pt idx="531">
                  <c:v>788.58</c:v>
                </c:pt>
                <c:pt idx="532">
                  <c:v>789.38599999999997</c:v>
                </c:pt>
                <c:pt idx="533">
                  <c:v>790.16700000000003</c:v>
                </c:pt>
                <c:pt idx="534">
                  <c:v>790.94500000000005</c:v>
                </c:pt>
                <c:pt idx="535">
                  <c:v>791.75400000000002</c:v>
                </c:pt>
                <c:pt idx="536">
                  <c:v>792.56</c:v>
                </c:pt>
                <c:pt idx="537">
                  <c:v>793.34799999999996</c:v>
                </c:pt>
                <c:pt idx="538">
                  <c:v>794.13300000000004</c:v>
                </c:pt>
                <c:pt idx="539">
                  <c:v>794.95100000000002</c:v>
                </c:pt>
                <c:pt idx="540">
                  <c:v>795.73299999999995</c:v>
                </c:pt>
                <c:pt idx="541">
                  <c:v>796.54300000000001</c:v>
                </c:pt>
                <c:pt idx="542">
                  <c:v>797.33100000000002</c:v>
                </c:pt>
                <c:pt idx="543">
                  <c:v>798.11599999999999</c:v>
                </c:pt>
                <c:pt idx="544">
                  <c:v>798.91200000000003</c:v>
                </c:pt>
                <c:pt idx="545">
                  <c:v>799.69299999999998</c:v>
                </c:pt>
                <c:pt idx="546">
                  <c:v>800.50099999999998</c:v>
                </c:pt>
                <c:pt idx="547">
                  <c:v>801.31299999999999</c:v>
                </c:pt>
                <c:pt idx="548">
                  <c:v>802.09500000000003</c:v>
                </c:pt>
                <c:pt idx="549">
                  <c:v>802.899</c:v>
                </c:pt>
                <c:pt idx="550">
                  <c:v>803.67100000000005</c:v>
                </c:pt>
                <c:pt idx="551">
                  <c:v>804.46699999999998</c:v>
                </c:pt>
                <c:pt idx="552">
                  <c:v>805.245</c:v>
                </c:pt>
                <c:pt idx="553">
                  <c:v>806.04399999999998</c:v>
                </c:pt>
                <c:pt idx="554">
                  <c:v>806.83600000000001</c:v>
                </c:pt>
                <c:pt idx="555">
                  <c:v>807.61699999999996</c:v>
                </c:pt>
                <c:pt idx="556">
                  <c:v>808.42899999999997</c:v>
                </c:pt>
                <c:pt idx="557">
                  <c:v>809.21500000000003</c:v>
                </c:pt>
                <c:pt idx="558">
                  <c:v>809.98900000000003</c:v>
                </c:pt>
                <c:pt idx="559">
                  <c:v>810.79200000000003</c:v>
                </c:pt>
                <c:pt idx="560">
                  <c:v>811.57799999999997</c:v>
                </c:pt>
                <c:pt idx="561">
                  <c:v>812.36900000000003</c:v>
                </c:pt>
                <c:pt idx="562">
                  <c:v>813.154</c:v>
                </c:pt>
                <c:pt idx="563">
                  <c:v>813.96299999999997</c:v>
                </c:pt>
                <c:pt idx="564">
                  <c:v>814.74</c:v>
                </c:pt>
                <c:pt idx="565">
                  <c:v>815.548</c:v>
                </c:pt>
                <c:pt idx="566">
                  <c:v>816.351</c:v>
                </c:pt>
                <c:pt idx="567">
                  <c:v>817.13400000000001</c:v>
                </c:pt>
                <c:pt idx="568">
                  <c:v>817.90599999999995</c:v>
                </c:pt>
                <c:pt idx="569">
                  <c:v>818.72299999999996</c:v>
                </c:pt>
                <c:pt idx="570">
                  <c:v>819.51300000000003</c:v>
                </c:pt>
                <c:pt idx="571">
                  <c:v>820.30499999999995</c:v>
                </c:pt>
                <c:pt idx="572">
                  <c:v>821.07399999999996</c:v>
                </c:pt>
                <c:pt idx="573">
                  <c:v>821.89300000000003</c:v>
                </c:pt>
                <c:pt idx="574">
                  <c:v>822.68799999999999</c:v>
                </c:pt>
                <c:pt idx="575">
                  <c:v>823.47699999999998</c:v>
                </c:pt>
                <c:pt idx="576">
                  <c:v>824.27099999999996</c:v>
                </c:pt>
                <c:pt idx="577">
                  <c:v>825.05700000000002</c:v>
                </c:pt>
                <c:pt idx="578">
                  <c:v>825.84699999999998</c:v>
                </c:pt>
                <c:pt idx="579">
                  <c:v>826.66099999999994</c:v>
                </c:pt>
                <c:pt idx="580">
                  <c:v>827.44600000000003</c:v>
                </c:pt>
                <c:pt idx="581">
                  <c:v>828.24400000000003</c:v>
                </c:pt>
                <c:pt idx="582">
                  <c:v>829.03800000000001</c:v>
                </c:pt>
                <c:pt idx="583">
                  <c:v>829.84500000000003</c:v>
                </c:pt>
                <c:pt idx="584">
                  <c:v>830.60900000000004</c:v>
                </c:pt>
                <c:pt idx="585">
                  <c:v>831.41499999999996</c:v>
                </c:pt>
                <c:pt idx="586">
                  <c:v>832.19600000000003</c:v>
                </c:pt>
                <c:pt idx="587">
                  <c:v>833.00400000000002</c:v>
                </c:pt>
                <c:pt idx="588">
                  <c:v>833.78399999999999</c:v>
                </c:pt>
                <c:pt idx="589">
                  <c:v>834.59299999999996</c:v>
                </c:pt>
                <c:pt idx="590">
                  <c:v>835.39400000000001</c:v>
                </c:pt>
                <c:pt idx="591">
                  <c:v>836.17</c:v>
                </c:pt>
                <c:pt idx="592">
                  <c:v>836.96400000000006</c:v>
                </c:pt>
                <c:pt idx="593">
                  <c:v>837.76199999999994</c:v>
                </c:pt>
                <c:pt idx="594">
                  <c:v>838.53</c:v>
                </c:pt>
                <c:pt idx="595">
                  <c:v>839.34</c:v>
                </c:pt>
                <c:pt idx="596">
                  <c:v>840.11900000000003</c:v>
                </c:pt>
                <c:pt idx="597">
                  <c:v>840.91700000000003</c:v>
                </c:pt>
                <c:pt idx="598">
                  <c:v>841.71100000000001</c:v>
                </c:pt>
                <c:pt idx="599">
                  <c:v>842.51</c:v>
                </c:pt>
                <c:pt idx="600">
                  <c:v>843.303</c:v>
                </c:pt>
                <c:pt idx="601">
                  <c:v>844.096</c:v>
                </c:pt>
                <c:pt idx="602">
                  <c:v>844.85400000000004</c:v>
                </c:pt>
                <c:pt idx="603">
                  <c:v>845.67200000000003</c:v>
                </c:pt>
                <c:pt idx="604">
                  <c:v>846.46299999999997</c:v>
                </c:pt>
                <c:pt idx="605">
                  <c:v>847.24800000000005</c:v>
                </c:pt>
                <c:pt idx="606">
                  <c:v>848.03700000000003</c:v>
                </c:pt>
                <c:pt idx="607">
                  <c:v>848.81500000000005</c:v>
                </c:pt>
                <c:pt idx="608">
                  <c:v>849.62</c:v>
                </c:pt>
                <c:pt idx="609">
                  <c:v>850.39800000000002</c:v>
                </c:pt>
                <c:pt idx="610">
                  <c:v>851.18700000000001</c:v>
                </c:pt>
                <c:pt idx="611">
                  <c:v>851.98599999999999</c:v>
                </c:pt>
                <c:pt idx="612">
                  <c:v>852.77099999999996</c:v>
                </c:pt>
                <c:pt idx="613">
                  <c:v>853.58299999999997</c:v>
                </c:pt>
                <c:pt idx="614">
                  <c:v>854.36099999999999</c:v>
                </c:pt>
                <c:pt idx="615">
                  <c:v>855.15099999999995</c:v>
                </c:pt>
                <c:pt idx="616">
                  <c:v>855.94200000000001</c:v>
                </c:pt>
                <c:pt idx="617">
                  <c:v>856.74099999999999</c:v>
                </c:pt>
                <c:pt idx="618">
                  <c:v>857.54700000000003</c:v>
                </c:pt>
                <c:pt idx="619">
                  <c:v>858.32500000000005</c:v>
                </c:pt>
                <c:pt idx="620">
                  <c:v>859.10900000000004</c:v>
                </c:pt>
                <c:pt idx="621">
                  <c:v>859.91200000000003</c:v>
                </c:pt>
                <c:pt idx="622">
                  <c:v>860.71699999999998</c:v>
                </c:pt>
                <c:pt idx="623">
                  <c:v>861.51199999999994</c:v>
                </c:pt>
                <c:pt idx="624">
                  <c:v>862.30100000000004</c:v>
                </c:pt>
                <c:pt idx="625">
                  <c:v>863.07500000000005</c:v>
                </c:pt>
                <c:pt idx="626">
                  <c:v>863.87599999999998</c:v>
                </c:pt>
                <c:pt idx="627">
                  <c:v>864.69100000000003</c:v>
                </c:pt>
                <c:pt idx="628">
                  <c:v>865.45899999999995</c:v>
                </c:pt>
                <c:pt idx="629">
                  <c:v>866.24599999999998</c:v>
                </c:pt>
                <c:pt idx="630">
                  <c:v>867.05499999999995</c:v>
                </c:pt>
                <c:pt idx="631">
                  <c:v>867.86800000000005</c:v>
                </c:pt>
                <c:pt idx="632">
                  <c:v>868.64599999999996</c:v>
                </c:pt>
                <c:pt idx="633">
                  <c:v>869.46699999999998</c:v>
                </c:pt>
                <c:pt idx="634">
                  <c:v>870.23900000000003</c:v>
                </c:pt>
                <c:pt idx="635">
                  <c:v>871.04399999999998</c:v>
                </c:pt>
                <c:pt idx="636">
                  <c:v>871.8</c:v>
                </c:pt>
                <c:pt idx="637">
                  <c:v>872.60500000000002</c:v>
                </c:pt>
                <c:pt idx="638">
                  <c:v>873.40300000000002</c:v>
                </c:pt>
                <c:pt idx="639">
                  <c:v>874.18</c:v>
                </c:pt>
                <c:pt idx="640">
                  <c:v>874.98699999999997</c:v>
                </c:pt>
                <c:pt idx="641">
                  <c:v>875.75300000000004</c:v>
                </c:pt>
                <c:pt idx="642">
                  <c:v>876.54700000000003</c:v>
                </c:pt>
                <c:pt idx="643">
                  <c:v>877.33799999999997</c:v>
                </c:pt>
                <c:pt idx="644">
                  <c:v>878.13099999999997</c:v>
                </c:pt>
                <c:pt idx="645">
                  <c:v>878.91700000000003</c:v>
                </c:pt>
                <c:pt idx="646">
                  <c:v>879.71500000000003</c:v>
                </c:pt>
                <c:pt idx="647">
                  <c:v>880.51199999999994</c:v>
                </c:pt>
                <c:pt idx="648">
                  <c:v>881.29300000000001</c:v>
                </c:pt>
                <c:pt idx="649">
                  <c:v>882.07500000000005</c:v>
                </c:pt>
                <c:pt idx="650">
                  <c:v>882.86300000000006</c:v>
                </c:pt>
                <c:pt idx="651">
                  <c:v>883.64300000000003</c:v>
                </c:pt>
                <c:pt idx="652">
                  <c:v>884.46400000000006</c:v>
                </c:pt>
                <c:pt idx="653">
                  <c:v>885.23</c:v>
                </c:pt>
                <c:pt idx="654">
                  <c:v>886.04100000000005</c:v>
                </c:pt>
                <c:pt idx="655">
                  <c:v>886.81899999999996</c:v>
                </c:pt>
                <c:pt idx="656">
                  <c:v>887.63099999999997</c:v>
                </c:pt>
                <c:pt idx="657">
                  <c:v>888.41399999999999</c:v>
                </c:pt>
                <c:pt idx="658">
                  <c:v>889.19500000000005</c:v>
                </c:pt>
                <c:pt idx="659">
                  <c:v>889.97500000000002</c:v>
                </c:pt>
                <c:pt idx="660">
                  <c:v>890.79</c:v>
                </c:pt>
                <c:pt idx="661">
                  <c:v>891.57600000000002</c:v>
                </c:pt>
                <c:pt idx="662">
                  <c:v>892.36300000000006</c:v>
                </c:pt>
                <c:pt idx="663">
                  <c:v>893.14400000000001</c:v>
                </c:pt>
                <c:pt idx="664">
                  <c:v>893.95899999999995</c:v>
                </c:pt>
                <c:pt idx="665">
                  <c:v>894.76700000000005</c:v>
                </c:pt>
                <c:pt idx="666">
                  <c:v>895.548</c:v>
                </c:pt>
                <c:pt idx="667">
                  <c:v>896.33799999999997</c:v>
                </c:pt>
                <c:pt idx="668">
                  <c:v>897.13800000000003</c:v>
                </c:pt>
                <c:pt idx="669">
                  <c:v>897.91399999999999</c:v>
                </c:pt>
                <c:pt idx="670">
                  <c:v>898.71699999999998</c:v>
                </c:pt>
                <c:pt idx="671">
                  <c:v>899.50699999999995</c:v>
                </c:pt>
                <c:pt idx="672">
                  <c:v>900.30399999999997</c:v>
                </c:pt>
                <c:pt idx="673">
                  <c:v>901.09299999999996</c:v>
                </c:pt>
                <c:pt idx="674">
                  <c:v>901.90200000000004</c:v>
                </c:pt>
                <c:pt idx="675">
                  <c:v>902.69</c:v>
                </c:pt>
                <c:pt idx="676">
                  <c:v>903.48900000000003</c:v>
                </c:pt>
                <c:pt idx="677">
                  <c:v>904.27300000000002</c:v>
                </c:pt>
                <c:pt idx="678">
                  <c:v>905.07500000000005</c:v>
                </c:pt>
                <c:pt idx="679">
                  <c:v>905.85699999999997</c:v>
                </c:pt>
                <c:pt idx="680">
                  <c:v>906.65099999999995</c:v>
                </c:pt>
                <c:pt idx="681">
                  <c:v>907.46100000000001</c:v>
                </c:pt>
                <c:pt idx="682">
                  <c:v>908.23800000000006</c:v>
                </c:pt>
                <c:pt idx="683">
                  <c:v>909.01499999999999</c:v>
                </c:pt>
                <c:pt idx="684">
                  <c:v>909.81299999999999</c:v>
                </c:pt>
                <c:pt idx="685">
                  <c:v>910.59100000000001</c:v>
                </c:pt>
                <c:pt idx="686">
                  <c:v>911.41</c:v>
                </c:pt>
                <c:pt idx="687">
                  <c:v>912.18</c:v>
                </c:pt>
                <c:pt idx="688">
                  <c:v>912.98299999999995</c:v>
                </c:pt>
                <c:pt idx="689">
                  <c:v>913.75699999999995</c:v>
                </c:pt>
                <c:pt idx="690">
                  <c:v>914.57100000000003</c:v>
                </c:pt>
                <c:pt idx="691">
                  <c:v>915.35400000000004</c:v>
                </c:pt>
                <c:pt idx="692">
                  <c:v>916.14400000000001</c:v>
                </c:pt>
                <c:pt idx="693">
                  <c:v>916.904</c:v>
                </c:pt>
                <c:pt idx="694">
                  <c:v>917.71699999999998</c:v>
                </c:pt>
                <c:pt idx="695">
                  <c:v>918.505</c:v>
                </c:pt>
                <c:pt idx="696">
                  <c:v>919.29200000000003</c:v>
                </c:pt>
                <c:pt idx="697">
                  <c:v>920.09299999999996</c:v>
                </c:pt>
                <c:pt idx="698">
                  <c:v>920.87300000000005</c:v>
                </c:pt>
                <c:pt idx="699">
                  <c:v>921.67200000000003</c:v>
                </c:pt>
                <c:pt idx="700">
                  <c:v>922.46299999999997</c:v>
                </c:pt>
                <c:pt idx="701">
                  <c:v>923.24599999999998</c:v>
                </c:pt>
                <c:pt idx="702">
                  <c:v>924.04499999999996</c:v>
                </c:pt>
                <c:pt idx="703">
                  <c:v>924.82500000000005</c:v>
                </c:pt>
                <c:pt idx="704">
                  <c:v>925.62699999999995</c:v>
                </c:pt>
                <c:pt idx="705">
                  <c:v>926.41300000000001</c:v>
                </c:pt>
                <c:pt idx="706">
                  <c:v>927.197</c:v>
                </c:pt>
                <c:pt idx="707">
                  <c:v>927.99400000000003</c:v>
                </c:pt>
                <c:pt idx="708">
                  <c:v>928.79700000000003</c:v>
                </c:pt>
                <c:pt idx="709">
                  <c:v>929.596</c:v>
                </c:pt>
                <c:pt idx="710">
                  <c:v>930.38099999999997</c:v>
                </c:pt>
                <c:pt idx="711">
                  <c:v>931.16800000000001</c:v>
                </c:pt>
                <c:pt idx="712">
                  <c:v>931.95100000000002</c:v>
                </c:pt>
                <c:pt idx="713">
                  <c:v>932.75300000000004</c:v>
                </c:pt>
                <c:pt idx="714">
                  <c:v>933.53700000000003</c:v>
                </c:pt>
                <c:pt idx="715">
                  <c:v>934.33500000000004</c:v>
                </c:pt>
                <c:pt idx="716">
                  <c:v>935.11599999999999</c:v>
                </c:pt>
                <c:pt idx="717">
                  <c:v>935.91300000000001</c:v>
                </c:pt>
                <c:pt idx="718">
                  <c:v>936.726</c:v>
                </c:pt>
                <c:pt idx="719">
                  <c:v>937.50800000000004</c:v>
                </c:pt>
                <c:pt idx="720">
                  <c:v>938.30100000000004</c:v>
                </c:pt>
                <c:pt idx="721">
                  <c:v>939.10199999999998</c:v>
                </c:pt>
                <c:pt idx="722">
                  <c:v>939.89599999999996</c:v>
                </c:pt>
                <c:pt idx="723">
                  <c:v>940.68700000000001</c:v>
                </c:pt>
                <c:pt idx="724">
                  <c:v>941.49800000000005</c:v>
                </c:pt>
                <c:pt idx="725">
                  <c:v>942.29200000000003</c:v>
                </c:pt>
                <c:pt idx="726">
                  <c:v>943.07500000000005</c:v>
                </c:pt>
                <c:pt idx="727">
                  <c:v>943.851</c:v>
                </c:pt>
                <c:pt idx="728">
                  <c:v>944.65700000000004</c:v>
                </c:pt>
                <c:pt idx="729">
                  <c:v>945.44899999999996</c:v>
                </c:pt>
                <c:pt idx="730">
                  <c:v>946.25099999999998</c:v>
                </c:pt>
                <c:pt idx="731">
                  <c:v>947.05</c:v>
                </c:pt>
                <c:pt idx="732">
                  <c:v>947.82600000000002</c:v>
                </c:pt>
                <c:pt idx="733">
                  <c:v>948.60400000000004</c:v>
                </c:pt>
                <c:pt idx="734">
                  <c:v>949.40800000000002</c:v>
                </c:pt>
                <c:pt idx="735">
                  <c:v>950.18299999999999</c:v>
                </c:pt>
                <c:pt idx="736">
                  <c:v>950.97299999999996</c:v>
                </c:pt>
                <c:pt idx="737">
                  <c:v>951.75800000000004</c:v>
                </c:pt>
                <c:pt idx="738">
                  <c:v>952.57100000000003</c:v>
                </c:pt>
                <c:pt idx="739">
                  <c:v>953.34699999999998</c:v>
                </c:pt>
                <c:pt idx="740">
                  <c:v>954.14</c:v>
                </c:pt>
                <c:pt idx="741">
                  <c:v>954.92700000000002</c:v>
                </c:pt>
                <c:pt idx="742">
                  <c:v>955.72199999999998</c:v>
                </c:pt>
                <c:pt idx="743">
                  <c:v>956.52599999999995</c:v>
                </c:pt>
                <c:pt idx="744">
                  <c:v>957.29300000000001</c:v>
                </c:pt>
                <c:pt idx="745">
                  <c:v>958.1</c:v>
                </c:pt>
                <c:pt idx="746">
                  <c:v>958.88699999999994</c:v>
                </c:pt>
                <c:pt idx="747">
                  <c:v>959.68299999999999</c:v>
                </c:pt>
                <c:pt idx="748">
                  <c:v>960.48400000000004</c:v>
                </c:pt>
                <c:pt idx="749">
                  <c:v>961.26700000000005</c:v>
                </c:pt>
                <c:pt idx="750">
                  <c:v>962.05</c:v>
                </c:pt>
                <c:pt idx="751">
                  <c:v>962.84900000000005</c:v>
                </c:pt>
                <c:pt idx="752">
                  <c:v>963.65</c:v>
                </c:pt>
                <c:pt idx="753">
                  <c:v>964.42200000000003</c:v>
                </c:pt>
                <c:pt idx="754">
                  <c:v>965.20500000000004</c:v>
                </c:pt>
                <c:pt idx="755">
                  <c:v>966.01400000000001</c:v>
                </c:pt>
                <c:pt idx="756">
                  <c:v>966.80499999999995</c:v>
                </c:pt>
                <c:pt idx="757">
                  <c:v>967.596</c:v>
                </c:pt>
                <c:pt idx="758">
                  <c:v>968.38199999999995</c:v>
                </c:pt>
                <c:pt idx="759">
                  <c:v>969.18100000000004</c:v>
                </c:pt>
                <c:pt idx="760">
                  <c:v>969.96600000000001</c:v>
                </c:pt>
                <c:pt idx="761">
                  <c:v>970.75800000000004</c:v>
                </c:pt>
                <c:pt idx="762">
                  <c:v>971.56600000000003</c:v>
                </c:pt>
                <c:pt idx="763">
                  <c:v>972.35699999999997</c:v>
                </c:pt>
                <c:pt idx="764">
                  <c:v>973.16300000000001</c:v>
                </c:pt>
                <c:pt idx="765">
                  <c:v>973.96400000000006</c:v>
                </c:pt>
                <c:pt idx="766">
                  <c:v>974.73699999999997</c:v>
                </c:pt>
                <c:pt idx="767">
                  <c:v>975.53</c:v>
                </c:pt>
                <c:pt idx="768">
                  <c:v>976.31100000000004</c:v>
                </c:pt>
                <c:pt idx="769">
                  <c:v>977.11099999999999</c:v>
                </c:pt>
                <c:pt idx="770">
                  <c:v>977.90599999999995</c:v>
                </c:pt>
                <c:pt idx="771">
                  <c:v>978.697</c:v>
                </c:pt>
                <c:pt idx="772">
                  <c:v>979.51400000000001</c:v>
                </c:pt>
                <c:pt idx="773">
                  <c:v>980.29</c:v>
                </c:pt>
                <c:pt idx="774">
                  <c:v>981.08199999999999</c:v>
                </c:pt>
                <c:pt idx="775">
                  <c:v>981.86699999999996</c:v>
                </c:pt>
                <c:pt idx="776">
                  <c:v>982.65099999999995</c:v>
                </c:pt>
                <c:pt idx="777">
                  <c:v>983.46500000000003</c:v>
                </c:pt>
                <c:pt idx="778">
                  <c:v>984.24400000000003</c:v>
                </c:pt>
                <c:pt idx="779">
                  <c:v>985.03800000000001</c:v>
                </c:pt>
                <c:pt idx="780">
                  <c:v>985.83199999999999</c:v>
                </c:pt>
                <c:pt idx="781">
                  <c:v>986.63</c:v>
                </c:pt>
                <c:pt idx="782">
                  <c:v>987.43700000000001</c:v>
                </c:pt>
                <c:pt idx="783">
                  <c:v>988.22</c:v>
                </c:pt>
                <c:pt idx="784">
                  <c:v>988.99300000000005</c:v>
                </c:pt>
                <c:pt idx="785">
                  <c:v>989.80100000000004</c:v>
                </c:pt>
                <c:pt idx="786">
                  <c:v>990.59799999999996</c:v>
                </c:pt>
                <c:pt idx="787">
                  <c:v>991.37400000000002</c:v>
                </c:pt>
                <c:pt idx="788">
                  <c:v>992.17100000000005</c:v>
                </c:pt>
                <c:pt idx="789">
                  <c:v>992.97199999999998</c:v>
                </c:pt>
                <c:pt idx="790">
                  <c:v>993.75199999999995</c:v>
                </c:pt>
                <c:pt idx="791">
                  <c:v>994.56200000000001</c:v>
                </c:pt>
                <c:pt idx="792">
                  <c:v>995.34799999999996</c:v>
                </c:pt>
                <c:pt idx="793">
                  <c:v>996.14499999999998</c:v>
                </c:pt>
                <c:pt idx="794">
                  <c:v>996.947</c:v>
                </c:pt>
                <c:pt idx="795">
                  <c:v>997.71500000000003</c:v>
                </c:pt>
                <c:pt idx="796">
                  <c:v>998.52700000000004</c:v>
                </c:pt>
                <c:pt idx="797">
                  <c:v>999.31299999999999</c:v>
                </c:pt>
                <c:pt idx="798">
                  <c:v>1000.11</c:v>
                </c:pt>
                <c:pt idx="799">
                  <c:v>1000.917</c:v>
                </c:pt>
                <c:pt idx="800">
                  <c:v>1001.688</c:v>
                </c:pt>
                <c:pt idx="801">
                  <c:v>1002.497</c:v>
                </c:pt>
                <c:pt idx="802">
                  <c:v>1003.277</c:v>
                </c:pt>
                <c:pt idx="803">
                  <c:v>1004.076</c:v>
                </c:pt>
                <c:pt idx="804">
                  <c:v>1004.871</c:v>
                </c:pt>
                <c:pt idx="805">
                  <c:v>1005.671</c:v>
                </c:pt>
                <c:pt idx="806">
                  <c:v>1006.46</c:v>
                </c:pt>
                <c:pt idx="807">
                  <c:v>1007.251</c:v>
                </c:pt>
                <c:pt idx="808">
                  <c:v>1008.025</c:v>
                </c:pt>
                <c:pt idx="809">
                  <c:v>1008.829</c:v>
                </c:pt>
                <c:pt idx="810">
                  <c:v>1009.611</c:v>
                </c:pt>
                <c:pt idx="811">
                  <c:v>1010.419</c:v>
                </c:pt>
                <c:pt idx="812">
                  <c:v>1011.206</c:v>
                </c:pt>
                <c:pt idx="813">
                  <c:v>1012.013</c:v>
                </c:pt>
                <c:pt idx="814">
                  <c:v>1012.799</c:v>
                </c:pt>
                <c:pt idx="815">
                  <c:v>1013.616</c:v>
                </c:pt>
                <c:pt idx="816">
                  <c:v>1014.418</c:v>
                </c:pt>
                <c:pt idx="817">
                  <c:v>1015.204</c:v>
                </c:pt>
                <c:pt idx="818">
                  <c:v>1015.976</c:v>
                </c:pt>
                <c:pt idx="819">
                  <c:v>1016.784</c:v>
                </c:pt>
                <c:pt idx="820">
                  <c:v>1017.579</c:v>
                </c:pt>
                <c:pt idx="821">
                  <c:v>1018.365</c:v>
                </c:pt>
                <c:pt idx="822">
                  <c:v>1019.15</c:v>
                </c:pt>
                <c:pt idx="823">
                  <c:v>1019.953</c:v>
                </c:pt>
                <c:pt idx="824">
                  <c:v>1020.729</c:v>
                </c:pt>
                <c:pt idx="825">
                  <c:v>1021.53</c:v>
                </c:pt>
                <c:pt idx="826">
                  <c:v>1022.323</c:v>
                </c:pt>
                <c:pt idx="827">
                  <c:v>1023.116</c:v>
                </c:pt>
                <c:pt idx="828">
                  <c:v>1023.899</c:v>
                </c:pt>
                <c:pt idx="829">
                  <c:v>1024.6849999999999</c:v>
                </c:pt>
                <c:pt idx="830">
                  <c:v>1025.4739999999999</c:v>
                </c:pt>
                <c:pt idx="831">
                  <c:v>1026.278</c:v>
                </c:pt>
                <c:pt idx="832">
                  <c:v>1027.06</c:v>
                </c:pt>
                <c:pt idx="833">
                  <c:v>1027.856</c:v>
                </c:pt>
                <c:pt idx="834">
                  <c:v>1028.6510000000001</c:v>
                </c:pt>
                <c:pt idx="835">
                  <c:v>1029.44</c:v>
                </c:pt>
                <c:pt idx="836">
                  <c:v>1030.2339999999999</c:v>
                </c:pt>
                <c:pt idx="837">
                  <c:v>1031.038</c:v>
                </c:pt>
                <c:pt idx="838">
                  <c:v>1031.819</c:v>
                </c:pt>
                <c:pt idx="839">
                  <c:v>1032.633</c:v>
                </c:pt>
                <c:pt idx="840">
                  <c:v>1033.4169999999999</c:v>
                </c:pt>
                <c:pt idx="841">
                  <c:v>1034.191</c:v>
                </c:pt>
                <c:pt idx="842">
                  <c:v>1034.9860000000001</c:v>
                </c:pt>
                <c:pt idx="843">
                  <c:v>1035.7819999999999</c:v>
                </c:pt>
                <c:pt idx="844">
                  <c:v>1036.556</c:v>
                </c:pt>
                <c:pt idx="845">
                  <c:v>1037.3630000000001</c:v>
                </c:pt>
                <c:pt idx="846">
                  <c:v>1038.162</c:v>
                </c:pt>
                <c:pt idx="847">
                  <c:v>1038.9590000000001</c:v>
                </c:pt>
                <c:pt idx="848">
                  <c:v>1039.759</c:v>
                </c:pt>
                <c:pt idx="849">
                  <c:v>1040.5630000000001</c:v>
                </c:pt>
                <c:pt idx="850">
                  <c:v>1041.3630000000001</c:v>
                </c:pt>
                <c:pt idx="851">
                  <c:v>1042.1320000000001</c:v>
                </c:pt>
                <c:pt idx="852">
                  <c:v>1042.913</c:v>
                </c:pt>
                <c:pt idx="853">
                  <c:v>1043.7329999999999</c:v>
                </c:pt>
                <c:pt idx="854">
                  <c:v>1044.5170000000001</c:v>
                </c:pt>
                <c:pt idx="855">
                  <c:v>1045.3209999999999</c:v>
                </c:pt>
                <c:pt idx="856">
                  <c:v>1046.123</c:v>
                </c:pt>
                <c:pt idx="857">
                  <c:v>1046.9110000000001</c:v>
                </c:pt>
                <c:pt idx="858">
                  <c:v>1047.7139999999999</c:v>
                </c:pt>
                <c:pt idx="859">
                  <c:v>1048.508</c:v>
                </c:pt>
                <c:pt idx="860">
                  <c:v>1049.289</c:v>
                </c:pt>
                <c:pt idx="861">
                  <c:v>1050.088</c:v>
                </c:pt>
                <c:pt idx="862">
                  <c:v>1050.8720000000001</c:v>
                </c:pt>
                <c:pt idx="863">
                  <c:v>1051.662</c:v>
                </c:pt>
                <c:pt idx="864">
                  <c:v>1052.4680000000001</c:v>
                </c:pt>
                <c:pt idx="865">
                  <c:v>1053.25</c:v>
                </c:pt>
                <c:pt idx="866">
                  <c:v>1054.037</c:v>
                </c:pt>
                <c:pt idx="867">
                  <c:v>1054.8209999999999</c:v>
                </c:pt>
                <c:pt idx="868">
                  <c:v>1055.6320000000001</c:v>
                </c:pt>
                <c:pt idx="869">
                  <c:v>1056.4349999999999</c:v>
                </c:pt>
                <c:pt idx="870">
                  <c:v>1057.2190000000001</c:v>
                </c:pt>
                <c:pt idx="871">
                  <c:v>1058.0160000000001</c:v>
                </c:pt>
                <c:pt idx="872">
                  <c:v>1058.8040000000001</c:v>
                </c:pt>
                <c:pt idx="873">
                  <c:v>1059.5999999999999</c:v>
                </c:pt>
                <c:pt idx="874">
                  <c:v>1060.3979999999999</c:v>
                </c:pt>
                <c:pt idx="875">
                  <c:v>1061.1659999999999</c:v>
                </c:pt>
                <c:pt idx="876">
                  <c:v>1061.954</c:v>
                </c:pt>
                <c:pt idx="877">
                  <c:v>1062.7529999999999</c:v>
                </c:pt>
                <c:pt idx="878">
                  <c:v>1063.5429999999999</c:v>
                </c:pt>
                <c:pt idx="879">
                  <c:v>1064.325</c:v>
                </c:pt>
                <c:pt idx="880">
                  <c:v>1065.1379999999999</c:v>
                </c:pt>
                <c:pt idx="881">
                  <c:v>1065.922</c:v>
                </c:pt>
                <c:pt idx="882">
                  <c:v>1066.7159999999999</c:v>
                </c:pt>
                <c:pt idx="883">
                  <c:v>1067.5139999999999</c:v>
                </c:pt>
                <c:pt idx="884">
                  <c:v>1068.297</c:v>
                </c:pt>
                <c:pt idx="885">
                  <c:v>1069.088</c:v>
                </c:pt>
                <c:pt idx="886">
                  <c:v>1069.845</c:v>
                </c:pt>
                <c:pt idx="887">
                  <c:v>1070.673</c:v>
                </c:pt>
                <c:pt idx="888">
                  <c:v>1071.4670000000001</c:v>
                </c:pt>
                <c:pt idx="889">
                  <c:v>1072.242</c:v>
                </c:pt>
                <c:pt idx="890">
                  <c:v>1073.059</c:v>
                </c:pt>
                <c:pt idx="891">
                  <c:v>1073.8399999999999</c:v>
                </c:pt>
                <c:pt idx="892">
                  <c:v>1074.6289999999999</c:v>
                </c:pt>
                <c:pt idx="893">
                  <c:v>1075.423</c:v>
                </c:pt>
                <c:pt idx="894">
                  <c:v>1076.2149999999999</c:v>
                </c:pt>
                <c:pt idx="895">
                  <c:v>1077.0050000000001</c:v>
                </c:pt>
                <c:pt idx="896">
                  <c:v>1077.797</c:v>
                </c:pt>
                <c:pt idx="897">
                  <c:v>1078.596</c:v>
                </c:pt>
                <c:pt idx="898">
                  <c:v>1079.385</c:v>
                </c:pt>
                <c:pt idx="899">
                  <c:v>1080.163</c:v>
                </c:pt>
                <c:pt idx="900">
                  <c:v>1080.9639999999999</c:v>
                </c:pt>
                <c:pt idx="901">
                  <c:v>1081.7550000000001</c:v>
                </c:pt>
                <c:pt idx="902">
                  <c:v>1082.556</c:v>
                </c:pt>
                <c:pt idx="903">
                  <c:v>1083.347</c:v>
                </c:pt>
                <c:pt idx="904">
                  <c:v>1084.134</c:v>
                </c:pt>
                <c:pt idx="905">
                  <c:v>1084.921</c:v>
                </c:pt>
                <c:pt idx="906">
                  <c:v>1085.7260000000001</c:v>
                </c:pt>
                <c:pt idx="907">
                  <c:v>1086.5260000000001</c:v>
                </c:pt>
                <c:pt idx="908">
                  <c:v>1087.307</c:v>
                </c:pt>
                <c:pt idx="909">
                  <c:v>1088.087</c:v>
                </c:pt>
                <c:pt idx="910">
                  <c:v>1088.8889999999999</c:v>
                </c:pt>
                <c:pt idx="911">
                  <c:v>1089.6790000000001</c:v>
                </c:pt>
                <c:pt idx="912">
                  <c:v>1090.4839999999999</c:v>
                </c:pt>
                <c:pt idx="913">
                  <c:v>1091.248</c:v>
                </c:pt>
                <c:pt idx="914">
                  <c:v>1092.0619999999999</c:v>
                </c:pt>
                <c:pt idx="915">
                  <c:v>1092.835</c:v>
                </c:pt>
                <c:pt idx="916">
                  <c:v>1093.634</c:v>
                </c:pt>
                <c:pt idx="917">
                  <c:v>1094.4259999999999</c:v>
                </c:pt>
                <c:pt idx="918">
                  <c:v>1095.2080000000001</c:v>
                </c:pt>
                <c:pt idx="919">
                  <c:v>1095.9839999999999</c:v>
                </c:pt>
                <c:pt idx="920">
                  <c:v>1096.761</c:v>
                </c:pt>
                <c:pt idx="921">
                  <c:v>1097.5730000000001</c:v>
                </c:pt>
                <c:pt idx="922">
                  <c:v>1098.3800000000001</c:v>
                </c:pt>
                <c:pt idx="923">
                  <c:v>1099.1559999999999</c:v>
                </c:pt>
                <c:pt idx="924">
                  <c:v>1099.9580000000001</c:v>
                </c:pt>
                <c:pt idx="925">
                  <c:v>1100.732</c:v>
                </c:pt>
                <c:pt idx="926">
                  <c:v>1101.539</c:v>
                </c:pt>
                <c:pt idx="927">
                  <c:v>1102.306</c:v>
                </c:pt>
                <c:pt idx="928">
                  <c:v>1103.114</c:v>
                </c:pt>
                <c:pt idx="929">
                  <c:v>1103.903</c:v>
                </c:pt>
                <c:pt idx="930">
                  <c:v>1104.703</c:v>
                </c:pt>
                <c:pt idx="931">
                  <c:v>1105.498</c:v>
                </c:pt>
                <c:pt idx="932">
                  <c:v>1106.269</c:v>
                </c:pt>
                <c:pt idx="933">
                  <c:v>1107.0619999999999</c:v>
                </c:pt>
                <c:pt idx="934">
                  <c:v>1107.856</c:v>
                </c:pt>
                <c:pt idx="935">
                  <c:v>1108.6489999999999</c:v>
                </c:pt>
                <c:pt idx="936">
                  <c:v>1109.441</c:v>
                </c:pt>
                <c:pt idx="937">
                  <c:v>1110.2280000000001</c:v>
                </c:pt>
                <c:pt idx="938">
                  <c:v>1111.0419999999999</c:v>
                </c:pt>
                <c:pt idx="939">
                  <c:v>1111.826</c:v>
                </c:pt>
                <c:pt idx="940">
                  <c:v>1112.6189999999999</c:v>
                </c:pt>
                <c:pt idx="941">
                  <c:v>1113.4079999999999</c:v>
                </c:pt>
                <c:pt idx="942">
                  <c:v>1114.204</c:v>
                </c:pt>
                <c:pt idx="943">
                  <c:v>1114.9760000000001</c:v>
                </c:pt>
                <c:pt idx="944">
                  <c:v>1115.797</c:v>
                </c:pt>
                <c:pt idx="945">
                  <c:v>1116.5940000000001</c:v>
                </c:pt>
                <c:pt idx="946">
                  <c:v>1117.3800000000001</c:v>
                </c:pt>
                <c:pt idx="947">
                  <c:v>1118.174</c:v>
                </c:pt>
                <c:pt idx="948">
                  <c:v>1118.9580000000001</c:v>
                </c:pt>
                <c:pt idx="949">
                  <c:v>1119.7550000000001</c:v>
                </c:pt>
                <c:pt idx="950">
                  <c:v>1120.5519999999999</c:v>
                </c:pt>
                <c:pt idx="951">
                  <c:v>1121.348</c:v>
                </c:pt>
                <c:pt idx="952">
                  <c:v>1122.1410000000001</c:v>
                </c:pt>
                <c:pt idx="953">
                  <c:v>1122.9269999999999</c:v>
                </c:pt>
                <c:pt idx="954">
                  <c:v>1123.7180000000001</c:v>
                </c:pt>
                <c:pt idx="955">
                  <c:v>1124.537</c:v>
                </c:pt>
                <c:pt idx="956">
                  <c:v>1125.317</c:v>
                </c:pt>
                <c:pt idx="957">
                  <c:v>1126.097</c:v>
                </c:pt>
                <c:pt idx="958">
                  <c:v>1126.8889999999999</c:v>
                </c:pt>
                <c:pt idx="959">
                  <c:v>1127.6659999999999</c:v>
                </c:pt>
                <c:pt idx="960">
                  <c:v>1128.479</c:v>
                </c:pt>
                <c:pt idx="961">
                  <c:v>1129.2529999999999</c:v>
                </c:pt>
                <c:pt idx="962">
                  <c:v>1130.047</c:v>
                </c:pt>
                <c:pt idx="963">
                  <c:v>1130.8389999999999</c:v>
                </c:pt>
                <c:pt idx="964">
                  <c:v>1131.6379999999999</c:v>
                </c:pt>
                <c:pt idx="965">
                  <c:v>1132.4380000000001</c:v>
                </c:pt>
                <c:pt idx="966">
                  <c:v>1133.2190000000001</c:v>
                </c:pt>
                <c:pt idx="967">
                  <c:v>1134.011</c:v>
                </c:pt>
                <c:pt idx="968">
                  <c:v>1134.806</c:v>
                </c:pt>
                <c:pt idx="969">
                  <c:v>1135.588</c:v>
                </c:pt>
                <c:pt idx="970">
                  <c:v>1136.384</c:v>
                </c:pt>
                <c:pt idx="971">
                  <c:v>1137.171</c:v>
                </c:pt>
                <c:pt idx="972">
                  <c:v>1137.9549999999999</c:v>
                </c:pt>
                <c:pt idx="973">
                  <c:v>1138.741</c:v>
                </c:pt>
                <c:pt idx="974">
                  <c:v>1139.5519999999999</c:v>
                </c:pt>
                <c:pt idx="975">
                  <c:v>1140.319</c:v>
                </c:pt>
                <c:pt idx="976">
                  <c:v>1141.117</c:v>
                </c:pt>
                <c:pt idx="977">
                  <c:v>1141.9000000000001</c:v>
                </c:pt>
                <c:pt idx="978">
                  <c:v>1142.704</c:v>
                </c:pt>
                <c:pt idx="979">
                  <c:v>1143.509</c:v>
                </c:pt>
                <c:pt idx="980">
                  <c:v>1144.2760000000001</c:v>
                </c:pt>
                <c:pt idx="981">
                  <c:v>1145.088</c:v>
                </c:pt>
                <c:pt idx="982">
                  <c:v>1145.8610000000001</c:v>
                </c:pt>
                <c:pt idx="983">
                  <c:v>1146.653</c:v>
                </c:pt>
                <c:pt idx="984">
                  <c:v>1147.4480000000001</c:v>
                </c:pt>
                <c:pt idx="985">
                  <c:v>1148.2380000000001</c:v>
                </c:pt>
                <c:pt idx="986">
                  <c:v>1149.0429999999999</c:v>
                </c:pt>
                <c:pt idx="987">
                  <c:v>1149.846</c:v>
                </c:pt>
                <c:pt idx="988">
                  <c:v>1150.6300000000001</c:v>
                </c:pt>
                <c:pt idx="989">
                  <c:v>1151.4190000000001</c:v>
                </c:pt>
                <c:pt idx="990">
                  <c:v>1152.203</c:v>
                </c:pt>
                <c:pt idx="991">
                  <c:v>1152.99</c:v>
                </c:pt>
                <c:pt idx="992">
                  <c:v>1153.7850000000001</c:v>
                </c:pt>
                <c:pt idx="993">
                  <c:v>1154.5830000000001</c:v>
                </c:pt>
                <c:pt idx="994">
                  <c:v>1155.3630000000001</c:v>
                </c:pt>
                <c:pt idx="995">
                  <c:v>1156.1590000000001</c:v>
                </c:pt>
                <c:pt idx="996">
                  <c:v>1157.75</c:v>
                </c:pt>
                <c:pt idx="997">
                  <c:v>1158.56</c:v>
                </c:pt>
                <c:pt idx="998">
                  <c:v>1159.355</c:v>
                </c:pt>
                <c:pt idx="999">
                  <c:v>1160.1389999999999</c:v>
                </c:pt>
                <c:pt idx="1000">
                  <c:v>1160.9269999999999</c:v>
                </c:pt>
                <c:pt idx="1001">
                  <c:v>1161.729</c:v>
                </c:pt>
                <c:pt idx="1002">
                  <c:v>1162.5119999999999</c:v>
                </c:pt>
                <c:pt idx="1003">
                  <c:v>1163.2929999999999</c:v>
                </c:pt>
                <c:pt idx="1004">
                  <c:v>1164.0889999999999</c:v>
                </c:pt>
                <c:pt idx="1005">
                  <c:v>1164.8889999999999</c:v>
                </c:pt>
                <c:pt idx="1006">
                  <c:v>1165.675</c:v>
                </c:pt>
                <c:pt idx="1007">
                  <c:v>1166.4949999999999</c:v>
                </c:pt>
                <c:pt idx="1008">
                  <c:v>1167.2660000000001</c:v>
                </c:pt>
                <c:pt idx="1009">
                  <c:v>1168.047</c:v>
                </c:pt>
                <c:pt idx="1010">
                  <c:v>1168.845</c:v>
                </c:pt>
                <c:pt idx="1011">
                  <c:v>1169.6489999999999</c:v>
                </c:pt>
                <c:pt idx="1012">
                  <c:v>1170.4380000000001</c:v>
                </c:pt>
                <c:pt idx="1013">
                  <c:v>1171.222</c:v>
                </c:pt>
                <c:pt idx="1014">
                  <c:v>1172.0129999999999</c:v>
                </c:pt>
                <c:pt idx="1015">
                  <c:v>1172.778</c:v>
                </c:pt>
                <c:pt idx="1016">
                  <c:v>1173.5899999999999</c:v>
                </c:pt>
                <c:pt idx="1017">
                  <c:v>1174.3689999999999</c:v>
                </c:pt>
                <c:pt idx="1018">
                  <c:v>1175.162</c:v>
                </c:pt>
                <c:pt idx="1019">
                  <c:v>1175.972</c:v>
                </c:pt>
                <c:pt idx="1020">
                  <c:v>1176.787</c:v>
                </c:pt>
                <c:pt idx="1021">
                  <c:v>1177.569</c:v>
                </c:pt>
                <c:pt idx="1022">
                  <c:v>1178.335</c:v>
                </c:pt>
                <c:pt idx="1023">
                  <c:v>1179.1279999999999</c:v>
                </c:pt>
                <c:pt idx="1024">
                  <c:v>1179.9280000000001</c:v>
                </c:pt>
                <c:pt idx="1025">
                  <c:v>1180.71</c:v>
                </c:pt>
                <c:pt idx="1026">
                  <c:v>1181.5260000000001</c:v>
                </c:pt>
                <c:pt idx="1027">
                  <c:v>1182.2919999999999</c:v>
                </c:pt>
                <c:pt idx="1028">
                  <c:v>1183.1120000000001</c:v>
                </c:pt>
                <c:pt idx="1029">
                  <c:v>1183.914</c:v>
                </c:pt>
                <c:pt idx="1030">
                  <c:v>1184.7059999999999</c:v>
                </c:pt>
                <c:pt idx="1031">
                  <c:v>1185.482</c:v>
                </c:pt>
                <c:pt idx="1032">
                  <c:v>1186.2860000000001</c:v>
                </c:pt>
                <c:pt idx="1033">
                  <c:v>1187.077</c:v>
                </c:pt>
                <c:pt idx="1034">
                  <c:v>1187.876</c:v>
                </c:pt>
                <c:pt idx="1035">
                  <c:v>1188.675</c:v>
                </c:pt>
                <c:pt idx="1036">
                  <c:v>1189.4670000000001</c:v>
                </c:pt>
                <c:pt idx="1037">
                  <c:v>1190.2560000000001</c:v>
                </c:pt>
                <c:pt idx="1038">
                  <c:v>1191.0530000000001</c:v>
                </c:pt>
                <c:pt idx="1039">
                  <c:v>1191.845</c:v>
                </c:pt>
                <c:pt idx="1040">
                  <c:v>1192.653</c:v>
                </c:pt>
                <c:pt idx="1041">
                  <c:v>1193.4480000000001</c:v>
                </c:pt>
                <c:pt idx="1042">
                  <c:v>1194.2460000000001</c:v>
                </c:pt>
                <c:pt idx="1043">
                  <c:v>1195.037</c:v>
                </c:pt>
                <c:pt idx="1044">
                  <c:v>1195.818</c:v>
                </c:pt>
                <c:pt idx="1045">
                  <c:v>1196.6300000000001</c:v>
                </c:pt>
                <c:pt idx="1046">
                  <c:v>1197.4090000000001</c:v>
                </c:pt>
                <c:pt idx="1047">
                  <c:v>1198.1880000000001</c:v>
                </c:pt>
                <c:pt idx="1048">
                  <c:v>1198.9960000000001</c:v>
                </c:pt>
                <c:pt idx="1049">
                  <c:v>1199.7829999999999</c:v>
                </c:pt>
                <c:pt idx="1050">
                  <c:v>1200.586</c:v>
                </c:pt>
                <c:pt idx="1051">
                  <c:v>1201.374</c:v>
                </c:pt>
                <c:pt idx="1052">
                  <c:v>1202.1600000000001</c:v>
                </c:pt>
                <c:pt idx="1053">
                  <c:v>1202.972</c:v>
                </c:pt>
                <c:pt idx="1054">
                  <c:v>1203.7570000000001</c:v>
                </c:pt>
                <c:pt idx="1055">
                  <c:v>1204.5550000000001</c:v>
                </c:pt>
                <c:pt idx="1056">
                  <c:v>1205.338</c:v>
                </c:pt>
                <c:pt idx="1057">
                  <c:v>1206.1179999999999</c:v>
                </c:pt>
                <c:pt idx="1058">
                  <c:v>1206.921</c:v>
                </c:pt>
                <c:pt idx="1059">
                  <c:v>1207.7070000000001</c:v>
                </c:pt>
                <c:pt idx="1060">
                  <c:v>1208.502</c:v>
                </c:pt>
                <c:pt idx="1061">
                  <c:v>1209.288</c:v>
                </c:pt>
                <c:pt idx="1062">
                  <c:v>1210.105</c:v>
                </c:pt>
                <c:pt idx="1063">
                  <c:v>1210.8810000000001</c:v>
                </c:pt>
                <c:pt idx="1064">
                  <c:v>1211.6869999999999</c:v>
                </c:pt>
                <c:pt idx="1065">
                  <c:v>1212.4580000000001</c:v>
                </c:pt>
                <c:pt idx="1066">
                  <c:v>1213.2460000000001</c:v>
                </c:pt>
                <c:pt idx="1067">
                  <c:v>1214.038</c:v>
                </c:pt>
                <c:pt idx="1068">
                  <c:v>1214.8330000000001</c:v>
                </c:pt>
                <c:pt idx="1069">
                  <c:v>1215.6410000000001</c:v>
                </c:pt>
                <c:pt idx="1070">
                  <c:v>1216.4169999999999</c:v>
                </c:pt>
                <c:pt idx="1071">
                  <c:v>1217.2170000000001</c:v>
                </c:pt>
                <c:pt idx="1072">
                  <c:v>1218.0119999999999</c:v>
                </c:pt>
                <c:pt idx="1073">
                  <c:v>1218.809</c:v>
                </c:pt>
                <c:pt idx="1074">
                  <c:v>1219.6010000000001</c:v>
                </c:pt>
                <c:pt idx="1075">
                  <c:v>1220.3869999999999</c:v>
                </c:pt>
                <c:pt idx="1076">
                  <c:v>1221.183</c:v>
                </c:pt>
                <c:pt idx="1077">
                  <c:v>1221.9860000000001</c:v>
                </c:pt>
                <c:pt idx="1078">
                  <c:v>1222.77</c:v>
                </c:pt>
                <c:pt idx="1079">
                  <c:v>1223.576</c:v>
                </c:pt>
                <c:pt idx="1080">
                  <c:v>1224.364</c:v>
                </c:pt>
                <c:pt idx="1081">
                  <c:v>1225.1420000000001</c:v>
                </c:pt>
                <c:pt idx="1082">
                  <c:v>1225.9459999999999</c:v>
                </c:pt>
                <c:pt idx="1083">
                  <c:v>1226.7460000000001</c:v>
                </c:pt>
                <c:pt idx="1084">
                  <c:v>1227.5350000000001</c:v>
                </c:pt>
                <c:pt idx="1085">
                  <c:v>1228.3340000000001</c:v>
                </c:pt>
                <c:pt idx="1086">
                  <c:v>1229.1289999999999</c:v>
                </c:pt>
                <c:pt idx="1087">
                  <c:v>1229.925</c:v>
                </c:pt>
                <c:pt idx="1088">
                  <c:v>1230.712</c:v>
                </c:pt>
                <c:pt idx="1089">
                  <c:v>1231.509</c:v>
                </c:pt>
                <c:pt idx="1090">
                  <c:v>1232.2940000000001</c:v>
                </c:pt>
                <c:pt idx="1091">
                  <c:v>1233.087</c:v>
                </c:pt>
                <c:pt idx="1092">
                  <c:v>1233.8989999999999</c:v>
                </c:pt>
                <c:pt idx="1093">
                  <c:v>1234.691</c:v>
                </c:pt>
                <c:pt idx="1094">
                  <c:v>1235.4860000000001</c:v>
                </c:pt>
                <c:pt idx="1095">
                  <c:v>1236.2719999999999</c:v>
                </c:pt>
                <c:pt idx="1096">
                  <c:v>1237.0830000000001</c:v>
                </c:pt>
                <c:pt idx="1097">
                  <c:v>1237.8579999999999</c:v>
                </c:pt>
                <c:pt idx="1098">
                  <c:v>1238.6559999999999</c:v>
                </c:pt>
                <c:pt idx="1099">
                  <c:v>1239.444</c:v>
                </c:pt>
                <c:pt idx="1100">
                  <c:v>1240.2170000000001</c:v>
                </c:pt>
                <c:pt idx="1101">
                  <c:v>1241.011</c:v>
                </c:pt>
                <c:pt idx="1102">
                  <c:v>1241.809</c:v>
                </c:pt>
                <c:pt idx="1103">
                  <c:v>1242.6099999999999</c:v>
                </c:pt>
                <c:pt idx="1104">
                  <c:v>1243.405</c:v>
                </c:pt>
                <c:pt idx="1105">
                  <c:v>1244.2</c:v>
                </c:pt>
                <c:pt idx="1106">
                  <c:v>1244.99</c:v>
                </c:pt>
                <c:pt idx="1107">
                  <c:v>1245.7719999999999</c:v>
                </c:pt>
                <c:pt idx="1108">
                  <c:v>1246.56</c:v>
                </c:pt>
                <c:pt idx="1109">
                  <c:v>1247.346</c:v>
                </c:pt>
                <c:pt idx="1110">
                  <c:v>1248.1479999999999</c:v>
                </c:pt>
                <c:pt idx="1111">
                  <c:v>1248.93</c:v>
                </c:pt>
                <c:pt idx="1112">
                  <c:v>1249.722</c:v>
                </c:pt>
                <c:pt idx="1113">
                  <c:v>1250.509</c:v>
                </c:pt>
                <c:pt idx="1114">
                  <c:v>1251.296</c:v>
                </c:pt>
                <c:pt idx="1115">
                  <c:v>1252.095</c:v>
                </c:pt>
                <c:pt idx="1116">
                  <c:v>1252.8820000000001</c:v>
                </c:pt>
                <c:pt idx="1117">
                  <c:v>1253.683</c:v>
                </c:pt>
                <c:pt idx="1118">
                  <c:v>1254.471</c:v>
                </c:pt>
                <c:pt idx="1119">
                  <c:v>1255.261</c:v>
                </c:pt>
                <c:pt idx="1120">
                  <c:v>1256.059</c:v>
                </c:pt>
                <c:pt idx="1121">
                  <c:v>1256.8499999999999</c:v>
                </c:pt>
                <c:pt idx="1122">
                  <c:v>1257.634</c:v>
                </c:pt>
                <c:pt idx="1123">
                  <c:v>1258.4169999999999</c:v>
                </c:pt>
                <c:pt idx="1124">
                  <c:v>1259.212</c:v>
                </c:pt>
                <c:pt idx="1125">
                  <c:v>1260.008</c:v>
                </c:pt>
                <c:pt idx="1126">
                  <c:v>1260.818</c:v>
                </c:pt>
                <c:pt idx="1127">
                  <c:v>1261.6089999999999</c:v>
                </c:pt>
                <c:pt idx="1128">
                  <c:v>1262.4079999999999</c:v>
                </c:pt>
                <c:pt idx="1129">
                  <c:v>1263.1980000000001</c:v>
                </c:pt>
                <c:pt idx="1130">
                  <c:v>1263.9949999999999</c:v>
                </c:pt>
                <c:pt idx="1131">
                  <c:v>1264.7829999999999</c:v>
                </c:pt>
                <c:pt idx="1132">
                  <c:v>1265.569</c:v>
                </c:pt>
                <c:pt idx="1133">
                  <c:v>1266.3710000000001</c:v>
                </c:pt>
                <c:pt idx="1134">
                  <c:v>1267.1510000000001</c:v>
                </c:pt>
                <c:pt idx="1135">
                  <c:v>1267.933</c:v>
                </c:pt>
                <c:pt idx="1136">
                  <c:v>1268.749</c:v>
                </c:pt>
                <c:pt idx="1137">
                  <c:v>1269.556</c:v>
                </c:pt>
                <c:pt idx="1138">
                  <c:v>1270.3309999999999</c:v>
                </c:pt>
                <c:pt idx="1139">
                  <c:v>1271.135</c:v>
                </c:pt>
                <c:pt idx="1140">
                  <c:v>1271.9110000000001</c:v>
                </c:pt>
                <c:pt idx="1141">
                  <c:v>1272.6969999999999</c:v>
                </c:pt>
                <c:pt idx="1142">
                  <c:v>1273.499</c:v>
                </c:pt>
                <c:pt idx="1143">
                  <c:v>1274.2940000000001</c:v>
                </c:pt>
                <c:pt idx="1144">
                  <c:v>1275.0840000000001</c:v>
                </c:pt>
                <c:pt idx="1145">
                  <c:v>1275.8800000000001</c:v>
                </c:pt>
                <c:pt idx="1146">
                  <c:v>1276.671</c:v>
                </c:pt>
                <c:pt idx="1147">
                  <c:v>1277.4659999999999</c:v>
                </c:pt>
                <c:pt idx="1148">
                  <c:v>1278.25</c:v>
                </c:pt>
                <c:pt idx="1149">
                  <c:v>1279.0509999999999</c:v>
                </c:pt>
                <c:pt idx="1150">
                  <c:v>1279.8389999999999</c:v>
                </c:pt>
                <c:pt idx="1151">
                  <c:v>1280.634</c:v>
                </c:pt>
                <c:pt idx="1152">
                  <c:v>1281.425</c:v>
                </c:pt>
                <c:pt idx="1153">
                  <c:v>1282.2049999999999</c:v>
                </c:pt>
                <c:pt idx="1154">
                  <c:v>1282.9870000000001</c:v>
                </c:pt>
                <c:pt idx="1155">
                  <c:v>1283.789</c:v>
                </c:pt>
                <c:pt idx="1156">
                  <c:v>1284.5709999999999</c:v>
                </c:pt>
                <c:pt idx="1157">
                  <c:v>1285.3499999999999</c:v>
                </c:pt>
                <c:pt idx="1158">
                  <c:v>1286.1569999999999</c:v>
                </c:pt>
                <c:pt idx="1159">
                  <c:v>1286.952</c:v>
                </c:pt>
                <c:pt idx="1160">
                  <c:v>1287.7529999999999</c:v>
                </c:pt>
                <c:pt idx="1161">
                  <c:v>1288.537</c:v>
                </c:pt>
                <c:pt idx="1162">
                  <c:v>1289.3230000000001</c:v>
                </c:pt>
                <c:pt idx="1163">
                  <c:v>1290.1310000000001</c:v>
                </c:pt>
                <c:pt idx="1164">
                  <c:v>1290.9090000000001</c:v>
                </c:pt>
                <c:pt idx="1165">
                  <c:v>1291.7149999999999</c:v>
                </c:pt>
                <c:pt idx="1166">
                  <c:v>1292.4929999999999</c:v>
                </c:pt>
                <c:pt idx="1167">
                  <c:v>1293.29</c:v>
                </c:pt>
                <c:pt idx="1168">
                  <c:v>1294.0920000000001</c:v>
                </c:pt>
                <c:pt idx="1169">
                  <c:v>1294.865</c:v>
                </c:pt>
                <c:pt idx="1170">
                  <c:v>1295.6690000000001</c:v>
                </c:pt>
                <c:pt idx="1171">
                  <c:v>1296.4690000000001</c:v>
                </c:pt>
                <c:pt idx="1172">
                  <c:v>1297.249</c:v>
                </c:pt>
                <c:pt idx="1173">
                  <c:v>1298.0509999999999</c:v>
                </c:pt>
                <c:pt idx="1174">
                  <c:v>1298.827</c:v>
                </c:pt>
                <c:pt idx="1175">
                  <c:v>1299.6279999999999</c:v>
                </c:pt>
                <c:pt idx="1176">
                  <c:v>1300.4190000000001</c:v>
                </c:pt>
                <c:pt idx="1177">
                  <c:v>1301.2239999999999</c:v>
                </c:pt>
                <c:pt idx="1178">
                  <c:v>1302.0160000000001</c:v>
                </c:pt>
                <c:pt idx="1179">
                  <c:v>1302.8119999999999</c:v>
                </c:pt>
                <c:pt idx="1180">
                  <c:v>1303.6110000000001</c:v>
                </c:pt>
                <c:pt idx="1181">
                  <c:v>1304.385</c:v>
                </c:pt>
                <c:pt idx="1182">
                  <c:v>1305.172</c:v>
                </c:pt>
                <c:pt idx="1183">
                  <c:v>1305.9680000000001</c:v>
                </c:pt>
                <c:pt idx="1184">
                  <c:v>1306.7660000000001</c:v>
                </c:pt>
                <c:pt idx="1185">
                  <c:v>1307.5830000000001</c:v>
                </c:pt>
                <c:pt idx="1186">
                  <c:v>1308.3409999999999</c:v>
                </c:pt>
                <c:pt idx="1187">
                  <c:v>1309.146</c:v>
                </c:pt>
                <c:pt idx="1188">
                  <c:v>1309.931</c:v>
                </c:pt>
                <c:pt idx="1189">
                  <c:v>1310.7349999999999</c:v>
                </c:pt>
                <c:pt idx="1190">
                  <c:v>1311.53</c:v>
                </c:pt>
                <c:pt idx="1191">
                  <c:v>1312.306</c:v>
                </c:pt>
                <c:pt idx="1192">
                  <c:v>1313.0840000000001</c:v>
                </c:pt>
                <c:pt idx="1193">
                  <c:v>1313.895</c:v>
                </c:pt>
                <c:pt idx="1194">
                  <c:v>1314.681</c:v>
                </c:pt>
                <c:pt idx="1195">
                  <c:v>1315.471</c:v>
                </c:pt>
                <c:pt idx="1196">
                  <c:v>1316.2370000000001</c:v>
                </c:pt>
                <c:pt idx="1197">
                  <c:v>1317.0429999999999</c:v>
                </c:pt>
                <c:pt idx="1198">
                  <c:v>1317.8309999999999</c:v>
                </c:pt>
                <c:pt idx="1199">
                  <c:v>1318.6189999999999</c:v>
                </c:pt>
                <c:pt idx="1200">
                  <c:v>1319.4169999999999</c:v>
                </c:pt>
                <c:pt idx="1201">
                  <c:v>1320.212</c:v>
                </c:pt>
                <c:pt idx="1202">
                  <c:v>1320.9960000000001</c:v>
                </c:pt>
                <c:pt idx="1203">
                  <c:v>1321.7860000000001</c:v>
                </c:pt>
                <c:pt idx="1204">
                  <c:v>1322.576</c:v>
                </c:pt>
                <c:pt idx="1205">
                  <c:v>1323.3530000000001</c:v>
                </c:pt>
                <c:pt idx="1206">
                  <c:v>1324.1479999999999</c:v>
                </c:pt>
                <c:pt idx="1207">
                  <c:v>1324.944</c:v>
                </c:pt>
                <c:pt idx="1208">
                  <c:v>1325.7439999999999</c:v>
                </c:pt>
                <c:pt idx="1209">
                  <c:v>1326.5329999999999</c:v>
                </c:pt>
                <c:pt idx="1210">
                  <c:v>1327.327</c:v>
                </c:pt>
                <c:pt idx="1211">
                  <c:v>1328.123</c:v>
                </c:pt>
                <c:pt idx="1212">
                  <c:v>1328.9179999999999</c:v>
                </c:pt>
                <c:pt idx="1213">
                  <c:v>1329.7090000000001</c:v>
                </c:pt>
                <c:pt idx="1214">
                  <c:v>1330.5</c:v>
                </c:pt>
                <c:pt idx="1215">
                  <c:v>1331.277</c:v>
                </c:pt>
                <c:pt idx="1216">
                  <c:v>1332.0709999999999</c:v>
                </c:pt>
                <c:pt idx="1217">
                  <c:v>1332.87</c:v>
                </c:pt>
                <c:pt idx="1218">
                  <c:v>1333.6559999999999</c:v>
                </c:pt>
                <c:pt idx="1219">
                  <c:v>1334.4580000000001</c:v>
                </c:pt>
                <c:pt idx="1220">
                  <c:v>1335.231</c:v>
                </c:pt>
                <c:pt idx="1221">
                  <c:v>1336.0350000000001</c:v>
                </c:pt>
                <c:pt idx="1222">
                  <c:v>1336.8420000000001</c:v>
                </c:pt>
                <c:pt idx="1223">
                  <c:v>1337.634</c:v>
                </c:pt>
                <c:pt idx="1224">
                  <c:v>1338.434</c:v>
                </c:pt>
                <c:pt idx="1225">
                  <c:v>1339.223</c:v>
                </c:pt>
                <c:pt idx="1226">
                  <c:v>1339.9929999999999</c:v>
                </c:pt>
                <c:pt idx="1227">
                  <c:v>1340.8130000000001</c:v>
                </c:pt>
                <c:pt idx="1228">
                  <c:v>1341.6020000000001</c:v>
                </c:pt>
                <c:pt idx="1229">
                  <c:v>1342.394</c:v>
                </c:pt>
                <c:pt idx="1230">
                  <c:v>1343.17</c:v>
                </c:pt>
                <c:pt idx="1231">
                  <c:v>1343.9559999999999</c:v>
                </c:pt>
                <c:pt idx="1232">
                  <c:v>1344.7629999999999</c:v>
                </c:pt>
                <c:pt idx="1233">
                  <c:v>1345.5630000000001</c:v>
                </c:pt>
                <c:pt idx="1234">
                  <c:v>1346.3420000000001</c:v>
                </c:pt>
                <c:pt idx="1235">
                  <c:v>1347.1310000000001</c:v>
                </c:pt>
                <c:pt idx="1236">
                  <c:v>1347.913</c:v>
                </c:pt>
                <c:pt idx="1237">
                  <c:v>1348.6949999999999</c:v>
                </c:pt>
                <c:pt idx="1238">
                  <c:v>1349.482</c:v>
                </c:pt>
                <c:pt idx="1239">
                  <c:v>1350.261</c:v>
                </c:pt>
                <c:pt idx="1240">
                  <c:v>1351.059</c:v>
                </c:pt>
                <c:pt idx="1241">
                  <c:v>1351.8630000000001</c:v>
                </c:pt>
                <c:pt idx="1242">
                  <c:v>1352.6769999999999</c:v>
                </c:pt>
                <c:pt idx="1243">
                  <c:v>1353.44</c:v>
                </c:pt>
                <c:pt idx="1244">
                  <c:v>1354.2470000000001</c:v>
                </c:pt>
                <c:pt idx="1245">
                  <c:v>1355.0360000000001</c:v>
                </c:pt>
                <c:pt idx="1246">
                  <c:v>1355.838</c:v>
                </c:pt>
                <c:pt idx="1247">
                  <c:v>1356.616</c:v>
                </c:pt>
                <c:pt idx="1248">
                  <c:v>1357.41</c:v>
                </c:pt>
                <c:pt idx="1249">
                  <c:v>1358.1849999999999</c:v>
                </c:pt>
                <c:pt idx="1250">
                  <c:v>1358.9960000000001</c:v>
                </c:pt>
                <c:pt idx="1251">
                  <c:v>1359.7829999999999</c:v>
                </c:pt>
                <c:pt idx="1252">
                  <c:v>1360.579</c:v>
                </c:pt>
                <c:pt idx="1253">
                  <c:v>1361.3330000000001</c:v>
                </c:pt>
                <c:pt idx="1254">
                  <c:v>1362.1510000000001</c:v>
                </c:pt>
                <c:pt idx="1255">
                  <c:v>1362.9490000000001</c:v>
                </c:pt>
                <c:pt idx="1256">
                  <c:v>1363.7449999999999</c:v>
                </c:pt>
                <c:pt idx="1257">
                  <c:v>1364.539</c:v>
                </c:pt>
                <c:pt idx="1258">
                  <c:v>1365.3240000000001</c:v>
                </c:pt>
                <c:pt idx="1259">
                  <c:v>1366.1130000000001</c:v>
                </c:pt>
                <c:pt idx="1260">
                  <c:v>1366.8879999999999</c:v>
                </c:pt>
                <c:pt idx="1261">
                  <c:v>1367.6869999999999</c:v>
                </c:pt>
                <c:pt idx="1262">
                  <c:v>1368.489</c:v>
                </c:pt>
                <c:pt idx="1263">
                  <c:v>1369.2809999999999</c:v>
                </c:pt>
                <c:pt idx="1264">
                  <c:v>1370.09</c:v>
                </c:pt>
                <c:pt idx="1265">
                  <c:v>1370.8789999999999</c:v>
                </c:pt>
                <c:pt idx="1266">
                  <c:v>1371.69</c:v>
                </c:pt>
                <c:pt idx="1267">
                  <c:v>1372.4780000000001</c:v>
                </c:pt>
                <c:pt idx="1268">
                  <c:v>1373.2670000000001</c:v>
                </c:pt>
                <c:pt idx="1269">
                  <c:v>1374.049</c:v>
                </c:pt>
                <c:pt idx="1270">
                  <c:v>1374.8430000000001</c:v>
                </c:pt>
                <c:pt idx="1271">
                  <c:v>1375.634</c:v>
                </c:pt>
                <c:pt idx="1272">
                  <c:v>1376.4259999999999</c:v>
                </c:pt>
                <c:pt idx="1273">
                  <c:v>1377.213</c:v>
                </c:pt>
                <c:pt idx="1274">
                  <c:v>1378.0029999999999</c:v>
                </c:pt>
                <c:pt idx="1275">
                  <c:v>1378.8130000000001</c:v>
                </c:pt>
                <c:pt idx="1276">
                  <c:v>1379.633</c:v>
                </c:pt>
                <c:pt idx="1277">
                  <c:v>1380.3910000000001</c:v>
                </c:pt>
                <c:pt idx="1278">
                  <c:v>1381.192</c:v>
                </c:pt>
                <c:pt idx="1279">
                  <c:v>1381.9880000000001</c:v>
                </c:pt>
                <c:pt idx="1280">
                  <c:v>1382.7829999999999</c:v>
                </c:pt>
                <c:pt idx="1281">
                  <c:v>1383.577</c:v>
                </c:pt>
                <c:pt idx="1282">
                  <c:v>1384.3620000000001</c:v>
                </c:pt>
                <c:pt idx="1283">
                  <c:v>1385.1320000000001</c:v>
                </c:pt>
                <c:pt idx="1284">
                  <c:v>1385.95</c:v>
                </c:pt>
                <c:pt idx="1285">
                  <c:v>1386.75</c:v>
                </c:pt>
                <c:pt idx="1286">
                  <c:v>1387.538</c:v>
                </c:pt>
                <c:pt idx="1287">
                  <c:v>1388.3040000000001</c:v>
                </c:pt>
                <c:pt idx="1288">
                  <c:v>1389.1079999999999</c:v>
                </c:pt>
                <c:pt idx="1289">
                  <c:v>1389.912</c:v>
                </c:pt>
                <c:pt idx="1290">
                  <c:v>1390.6969999999999</c:v>
                </c:pt>
                <c:pt idx="1291">
                  <c:v>1391.4949999999999</c:v>
                </c:pt>
                <c:pt idx="1292">
                  <c:v>1392.2860000000001</c:v>
                </c:pt>
                <c:pt idx="1293">
                  <c:v>1393.059</c:v>
                </c:pt>
                <c:pt idx="1294">
                  <c:v>1393.848</c:v>
                </c:pt>
                <c:pt idx="1295">
                  <c:v>1394.643</c:v>
                </c:pt>
                <c:pt idx="1296">
                  <c:v>1395.441</c:v>
                </c:pt>
                <c:pt idx="1297">
                  <c:v>1396.2270000000001</c:v>
                </c:pt>
                <c:pt idx="1298">
                  <c:v>1397.049</c:v>
                </c:pt>
                <c:pt idx="1299">
                  <c:v>1397.838</c:v>
                </c:pt>
                <c:pt idx="1300">
                  <c:v>1398.6420000000001</c:v>
                </c:pt>
                <c:pt idx="1301">
                  <c:v>1399.4110000000001</c:v>
                </c:pt>
                <c:pt idx="1302">
                  <c:v>1400.203</c:v>
                </c:pt>
                <c:pt idx="1303">
                  <c:v>1401.002</c:v>
                </c:pt>
                <c:pt idx="1304">
                  <c:v>1401.79</c:v>
                </c:pt>
                <c:pt idx="1305">
                  <c:v>1402.59</c:v>
                </c:pt>
                <c:pt idx="1306">
                  <c:v>1403.375</c:v>
                </c:pt>
                <c:pt idx="1307">
                  <c:v>1404.1679999999999</c:v>
                </c:pt>
                <c:pt idx="1308">
                  <c:v>1404.97</c:v>
                </c:pt>
                <c:pt idx="1309">
                  <c:v>1405.768</c:v>
                </c:pt>
                <c:pt idx="1310">
                  <c:v>1406.5640000000001</c:v>
                </c:pt>
                <c:pt idx="1311">
                  <c:v>1407.337</c:v>
                </c:pt>
                <c:pt idx="1312">
                  <c:v>1408.1410000000001</c:v>
                </c:pt>
                <c:pt idx="1313">
                  <c:v>1408.944</c:v>
                </c:pt>
                <c:pt idx="1314">
                  <c:v>1409.7429999999999</c:v>
                </c:pt>
                <c:pt idx="1315">
                  <c:v>1410.537</c:v>
                </c:pt>
                <c:pt idx="1316">
                  <c:v>1411.3309999999999</c:v>
                </c:pt>
                <c:pt idx="1317">
                  <c:v>1412.1010000000001</c:v>
                </c:pt>
                <c:pt idx="1318">
                  <c:v>1412.9280000000001</c:v>
                </c:pt>
                <c:pt idx="1319">
                  <c:v>1413.742</c:v>
                </c:pt>
                <c:pt idx="1320">
                  <c:v>1414.521</c:v>
                </c:pt>
                <c:pt idx="1321">
                  <c:v>1415.2950000000001</c:v>
                </c:pt>
                <c:pt idx="1322">
                  <c:v>1416.0940000000001</c:v>
                </c:pt>
                <c:pt idx="1323">
                  <c:v>1416.886</c:v>
                </c:pt>
                <c:pt idx="1324">
                  <c:v>1417.682</c:v>
                </c:pt>
                <c:pt idx="1325">
                  <c:v>1418.473</c:v>
                </c:pt>
                <c:pt idx="1326">
                  <c:v>1419.2550000000001</c:v>
                </c:pt>
                <c:pt idx="1327">
                  <c:v>1420.046</c:v>
                </c:pt>
                <c:pt idx="1328">
                  <c:v>1420.838</c:v>
                </c:pt>
                <c:pt idx="1329">
                  <c:v>1421.63</c:v>
                </c:pt>
                <c:pt idx="1330">
                  <c:v>1422.4290000000001</c:v>
                </c:pt>
                <c:pt idx="1331">
                  <c:v>1423.212</c:v>
                </c:pt>
                <c:pt idx="1332">
                  <c:v>1424.0229999999999</c:v>
                </c:pt>
                <c:pt idx="1333">
                  <c:v>1424.816</c:v>
                </c:pt>
                <c:pt idx="1334">
                  <c:v>1425.6120000000001</c:v>
                </c:pt>
                <c:pt idx="1335">
                  <c:v>1426.385</c:v>
                </c:pt>
                <c:pt idx="1336">
                  <c:v>1427.164</c:v>
                </c:pt>
                <c:pt idx="1337">
                  <c:v>1427.9739999999999</c:v>
                </c:pt>
                <c:pt idx="1338">
                  <c:v>1428.7539999999999</c:v>
                </c:pt>
                <c:pt idx="1339">
                  <c:v>1429.5409999999999</c:v>
                </c:pt>
                <c:pt idx="1340">
                  <c:v>1430.346</c:v>
                </c:pt>
                <c:pt idx="1341">
                  <c:v>1431.13</c:v>
                </c:pt>
                <c:pt idx="1342">
                  <c:v>1431.925</c:v>
                </c:pt>
                <c:pt idx="1343">
                  <c:v>1432.7170000000001</c:v>
                </c:pt>
                <c:pt idx="1344">
                  <c:v>1433.491</c:v>
                </c:pt>
                <c:pt idx="1345">
                  <c:v>1434.2719999999999</c:v>
                </c:pt>
                <c:pt idx="1346">
                  <c:v>1435.067</c:v>
                </c:pt>
                <c:pt idx="1347">
                  <c:v>1435.864</c:v>
                </c:pt>
                <c:pt idx="1348">
                  <c:v>1436.6780000000001</c:v>
                </c:pt>
                <c:pt idx="1349">
                  <c:v>1437.472</c:v>
                </c:pt>
                <c:pt idx="1350">
                  <c:v>1438.2719999999999</c:v>
                </c:pt>
                <c:pt idx="1351">
                  <c:v>1439.0350000000001</c:v>
                </c:pt>
                <c:pt idx="1352">
                  <c:v>1439.848</c:v>
                </c:pt>
                <c:pt idx="1353">
                  <c:v>1440.665</c:v>
                </c:pt>
                <c:pt idx="1354">
                  <c:v>1441.4390000000001</c:v>
                </c:pt>
                <c:pt idx="1355">
                  <c:v>1442.221</c:v>
                </c:pt>
                <c:pt idx="1356">
                  <c:v>1443.0229999999999</c:v>
                </c:pt>
                <c:pt idx="1357">
                  <c:v>1443.8240000000001</c:v>
                </c:pt>
                <c:pt idx="1358">
                  <c:v>1444.6110000000001</c:v>
                </c:pt>
                <c:pt idx="1359">
                  <c:v>1445.3979999999999</c:v>
                </c:pt>
                <c:pt idx="1360">
                  <c:v>1446.1869999999999</c:v>
                </c:pt>
                <c:pt idx="1361">
                  <c:v>1446.9829999999999</c:v>
                </c:pt>
                <c:pt idx="1362">
                  <c:v>1447.7950000000001</c:v>
                </c:pt>
                <c:pt idx="1363">
                  <c:v>1448.58</c:v>
                </c:pt>
                <c:pt idx="1364">
                  <c:v>1449.3589999999999</c:v>
                </c:pt>
                <c:pt idx="1365">
                  <c:v>1450.1479999999999</c:v>
                </c:pt>
                <c:pt idx="1366">
                  <c:v>1450.962</c:v>
                </c:pt>
                <c:pt idx="1367">
                  <c:v>1451.7670000000001</c:v>
                </c:pt>
                <c:pt idx="1368">
                  <c:v>1452.538</c:v>
                </c:pt>
                <c:pt idx="1369">
                  <c:v>1453.33</c:v>
                </c:pt>
                <c:pt idx="1370">
                  <c:v>1454.1210000000001</c:v>
                </c:pt>
                <c:pt idx="1371">
                  <c:v>1454.924</c:v>
                </c:pt>
                <c:pt idx="1372">
                  <c:v>1455.723</c:v>
                </c:pt>
                <c:pt idx="1373">
                  <c:v>1456.51</c:v>
                </c:pt>
                <c:pt idx="1374">
                  <c:v>1457.298</c:v>
                </c:pt>
                <c:pt idx="1375">
                  <c:v>1458.0989999999999</c:v>
                </c:pt>
                <c:pt idx="1376">
                  <c:v>1458.883</c:v>
                </c:pt>
                <c:pt idx="1377">
                  <c:v>1459.6579999999999</c:v>
                </c:pt>
                <c:pt idx="1378">
                  <c:v>1460.45</c:v>
                </c:pt>
                <c:pt idx="1379">
                  <c:v>1461.2349999999999</c:v>
                </c:pt>
                <c:pt idx="1380">
                  <c:v>1462.0409999999999</c:v>
                </c:pt>
                <c:pt idx="1381">
                  <c:v>1462.828</c:v>
                </c:pt>
                <c:pt idx="1382">
                  <c:v>1463.6410000000001</c:v>
                </c:pt>
                <c:pt idx="1383">
                  <c:v>1464.441</c:v>
                </c:pt>
                <c:pt idx="1384">
                  <c:v>1465.241</c:v>
                </c:pt>
                <c:pt idx="1385">
                  <c:v>1465.9849999999999</c:v>
                </c:pt>
                <c:pt idx="1386">
                  <c:v>1466.788</c:v>
                </c:pt>
                <c:pt idx="1387">
                  <c:v>1467.585</c:v>
                </c:pt>
                <c:pt idx="1388">
                  <c:v>1468.373</c:v>
                </c:pt>
                <c:pt idx="1389">
                  <c:v>1469.164</c:v>
                </c:pt>
                <c:pt idx="1390">
                  <c:v>1469.9490000000001</c:v>
                </c:pt>
                <c:pt idx="1391">
                  <c:v>1470.7539999999999</c:v>
                </c:pt>
                <c:pt idx="1392">
                  <c:v>1471.5350000000001</c:v>
                </c:pt>
                <c:pt idx="1393">
                  <c:v>1472.318</c:v>
                </c:pt>
                <c:pt idx="1394">
                  <c:v>1473.1289999999999</c:v>
                </c:pt>
                <c:pt idx="1395">
                  <c:v>1473.913</c:v>
                </c:pt>
                <c:pt idx="1396">
                  <c:v>1474.7260000000001</c:v>
                </c:pt>
                <c:pt idx="1397">
                  <c:v>1475.51</c:v>
                </c:pt>
                <c:pt idx="1398">
                  <c:v>1476.2860000000001</c:v>
                </c:pt>
                <c:pt idx="1399">
                  <c:v>1477.0830000000001</c:v>
                </c:pt>
                <c:pt idx="1400">
                  <c:v>1477.8920000000001</c:v>
                </c:pt>
                <c:pt idx="1401">
                  <c:v>1478.703</c:v>
                </c:pt>
                <c:pt idx="1402">
                  <c:v>1479.4739999999999</c:v>
                </c:pt>
                <c:pt idx="1403">
                  <c:v>1480.26</c:v>
                </c:pt>
                <c:pt idx="1404">
                  <c:v>1481.067</c:v>
                </c:pt>
                <c:pt idx="1405">
                  <c:v>1481.877</c:v>
                </c:pt>
                <c:pt idx="1406">
                  <c:v>1482.6669999999999</c:v>
                </c:pt>
                <c:pt idx="1407">
                  <c:v>1483.463</c:v>
                </c:pt>
                <c:pt idx="1408">
                  <c:v>1484.2380000000001</c:v>
                </c:pt>
                <c:pt idx="1409">
                  <c:v>1485.0429999999999</c:v>
                </c:pt>
                <c:pt idx="1410">
                  <c:v>1485.8489999999999</c:v>
                </c:pt>
                <c:pt idx="1411">
                  <c:v>1486.6130000000001</c:v>
                </c:pt>
                <c:pt idx="1412">
                  <c:v>1487.394</c:v>
                </c:pt>
                <c:pt idx="1413">
                  <c:v>1488.1990000000001</c:v>
                </c:pt>
                <c:pt idx="1414">
                  <c:v>1488.998</c:v>
                </c:pt>
                <c:pt idx="1415">
                  <c:v>1489.797</c:v>
                </c:pt>
                <c:pt idx="1416">
                  <c:v>1490.588</c:v>
                </c:pt>
                <c:pt idx="1417">
                  <c:v>1491.3810000000001</c:v>
                </c:pt>
                <c:pt idx="1418">
                  <c:v>1492.175</c:v>
                </c:pt>
                <c:pt idx="1419">
                  <c:v>1492.925</c:v>
                </c:pt>
                <c:pt idx="1420">
                  <c:v>1493.7249999999999</c:v>
                </c:pt>
                <c:pt idx="1421">
                  <c:v>1494.529</c:v>
                </c:pt>
                <c:pt idx="1422">
                  <c:v>1495.308</c:v>
                </c:pt>
                <c:pt idx="1423">
                  <c:v>1496.114</c:v>
                </c:pt>
                <c:pt idx="1424">
                  <c:v>1496.893</c:v>
                </c:pt>
                <c:pt idx="1425">
                  <c:v>1497.6969999999999</c:v>
                </c:pt>
                <c:pt idx="1426">
                  <c:v>1498.4849999999999</c:v>
                </c:pt>
                <c:pt idx="1427">
                  <c:v>1499.2719999999999</c:v>
                </c:pt>
                <c:pt idx="1428">
                  <c:v>1500.0640000000001</c:v>
                </c:pt>
                <c:pt idx="1429">
                  <c:v>1500.8530000000001</c:v>
                </c:pt>
                <c:pt idx="1430">
                  <c:v>1501.645</c:v>
                </c:pt>
                <c:pt idx="1431">
                  <c:v>1502.44</c:v>
                </c:pt>
                <c:pt idx="1432">
                  <c:v>1503.2270000000001</c:v>
                </c:pt>
                <c:pt idx="1433">
                  <c:v>1504.0119999999999</c:v>
                </c:pt>
                <c:pt idx="1434">
                  <c:v>1504.7929999999999</c:v>
                </c:pt>
                <c:pt idx="1435">
                  <c:v>1505.61</c:v>
                </c:pt>
                <c:pt idx="1436">
                  <c:v>1506.385</c:v>
                </c:pt>
                <c:pt idx="1437">
                  <c:v>1507.184</c:v>
                </c:pt>
                <c:pt idx="1438">
                  <c:v>1507.9739999999999</c:v>
                </c:pt>
                <c:pt idx="1439">
                  <c:v>1508.7750000000001</c:v>
                </c:pt>
                <c:pt idx="1440">
                  <c:v>1509.575</c:v>
                </c:pt>
                <c:pt idx="1441">
                  <c:v>1510.364</c:v>
                </c:pt>
                <c:pt idx="1442">
                  <c:v>1511.13</c:v>
                </c:pt>
                <c:pt idx="1443">
                  <c:v>1511.92</c:v>
                </c:pt>
                <c:pt idx="1444">
                  <c:v>1512.7190000000001</c:v>
                </c:pt>
                <c:pt idx="1445">
                  <c:v>1513.502</c:v>
                </c:pt>
                <c:pt idx="1446">
                  <c:v>1514.288</c:v>
                </c:pt>
                <c:pt idx="1447">
                  <c:v>1515.0920000000001</c:v>
                </c:pt>
                <c:pt idx="1448">
                  <c:v>1515.9069999999999</c:v>
                </c:pt>
                <c:pt idx="1449">
                  <c:v>1516.6980000000001</c:v>
                </c:pt>
                <c:pt idx="1450">
                  <c:v>1517.48</c:v>
                </c:pt>
                <c:pt idx="1451">
                  <c:v>1518.28</c:v>
                </c:pt>
                <c:pt idx="1452">
                  <c:v>1519.056</c:v>
                </c:pt>
                <c:pt idx="1453">
                  <c:v>1519.8510000000001</c:v>
                </c:pt>
                <c:pt idx="1454">
                  <c:v>1520.6479999999999</c:v>
                </c:pt>
                <c:pt idx="1455">
                  <c:v>1521.444</c:v>
                </c:pt>
                <c:pt idx="1456">
                  <c:v>1522.2270000000001</c:v>
                </c:pt>
                <c:pt idx="1457">
                  <c:v>1523.0350000000001</c:v>
                </c:pt>
                <c:pt idx="1458">
                  <c:v>1523.8409999999999</c:v>
                </c:pt>
                <c:pt idx="1459">
                  <c:v>1524.617</c:v>
                </c:pt>
                <c:pt idx="1460">
                  <c:v>1525.393</c:v>
                </c:pt>
                <c:pt idx="1461">
                  <c:v>1526.1869999999999</c:v>
                </c:pt>
                <c:pt idx="1462">
                  <c:v>1526.979</c:v>
                </c:pt>
                <c:pt idx="1463">
                  <c:v>1527.7739999999999</c:v>
                </c:pt>
                <c:pt idx="1464">
                  <c:v>1528.5650000000001</c:v>
                </c:pt>
                <c:pt idx="1465">
                  <c:v>1529.34</c:v>
                </c:pt>
                <c:pt idx="1466">
                  <c:v>1530.1320000000001</c:v>
                </c:pt>
                <c:pt idx="1467">
                  <c:v>1530.924</c:v>
                </c:pt>
                <c:pt idx="1468">
                  <c:v>1531.7059999999999</c:v>
                </c:pt>
                <c:pt idx="1469">
                  <c:v>1532.502</c:v>
                </c:pt>
                <c:pt idx="1470">
                  <c:v>1533.289</c:v>
                </c:pt>
                <c:pt idx="1471">
                  <c:v>1534.0809999999999</c:v>
                </c:pt>
                <c:pt idx="1472">
                  <c:v>1534.884</c:v>
                </c:pt>
                <c:pt idx="1473">
                  <c:v>1535.6569999999999</c:v>
                </c:pt>
                <c:pt idx="1474">
                  <c:v>1536.482</c:v>
                </c:pt>
                <c:pt idx="1475">
                  <c:v>1537.249</c:v>
                </c:pt>
                <c:pt idx="1476">
                  <c:v>1538.0050000000001</c:v>
                </c:pt>
                <c:pt idx="1477">
                  <c:v>1538.809</c:v>
                </c:pt>
                <c:pt idx="1478">
                  <c:v>1539.6210000000001</c:v>
                </c:pt>
                <c:pt idx="1479">
                  <c:v>1540.4</c:v>
                </c:pt>
                <c:pt idx="1480">
                  <c:v>1541.2049999999999</c:v>
                </c:pt>
                <c:pt idx="1481">
                  <c:v>1541.9880000000001</c:v>
                </c:pt>
                <c:pt idx="1482">
                  <c:v>1542.777</c:v>
                </c:pt>
                <c:pt idx="1483">
                  <c:v>1543.5550000000001</c:v>
                </c:pt>
                <c:pt idx="1484">
                  <c:v>1544.3409999999999</c:v>
                </c:pt>
                <c:pt idx="1485">
                  <c:v>1545.145</c:v>
                </c:pt>
                <c:pt idx="1486">
                  <c:v>1545.9380000000001</c:v>
                </c:pt>
                <c:pt idx="1487">
                  <c:v>1546.742</c:v>
                </c:pt>
                <c:pt idx="1488">
                  <c:v>1547.538</c:v>
                </c:pt>
                <c:pt idx="1489">
                  <c:v>1548.3150000000001</c:v>
                </c:pt>
                <c:pt idx="1490">
                  <c:v>1549.12</c:v>
                </c:pt>
                <c:pt idx="1491">
                  <c:v>1549.932</c:v>
                </c:pt>
                <c:pt idx="1492">
                  <c:v>1550.7449999999999</c:v>
                </c:pt>
                <c:pt idx="1493">
                  <c:v>1551.518</c:v>
                </c:pt>
                <c:pt idx="1494">
                  <c:v>1552.31</c:v>
                </c:pt>
                <c:pt idx="1495">
                  <c:v>1553.0989999999999</c:v>
                </c:pt>
                <c:pt idx="1496">
                  <c:v>1553.9010000000001</c:v>
                </c:pt>
                <c:pt idx="1497">
                  <c:v>1554.7080000000001</c:v>
                </c:pt>
                <c:pt idx="1498">
                  <c:v>1555.4829999999999</c:v>
                </c:pt>
                <c:pt idx="1499">
                  <c:v>1556.2850000000001</c:v>
                </c:pt>
                <c:pt idx="1500">
                  <c:v>1557.07</c:v>
                </c:pt>
                <c:pt idx="1501">
                  <c:v>1557.873</c:v>
                </c:pt>
                <c:pt idx="1502">
                  <c:v>1558.662</c:v>
                </c:pt>
                <c:pt idx="1503">
                  <c:v>1559.443</c:v>
                </c:pt>
                <c:pt idx="1504">
                  <c:v>1560.241</c:v>
                </c:pt>
                <c:pt idx="1505">
                  <c:v>1561.0340000000001</c:v>
                </c:pt>
                <c:pt idx="1506">
                  <c:v>1561.8330000000001</c:v>
                </c:pt>
                <c:pt idx="1507">
                  <c:v>1562.624</c:v>
                </c:pt>
                <c:pt idx="1508">
                  <c:v>1563.42</c:v>
                </c:pt>
                <c:pt idx="1509">
                  <c:v>1564.2170000000001</c:v>
                </c:pt>
                <c:pt idx="1510">
                  <c:v>1564.971</c:v>
                </c:pt>
                <c:pt idx="1511">
                  <c:v>1565.7750000000001</c:v>
                </c:pt>
                <c:pt idx="1512">
                  <c:v>1566.6</c:v>
                </c:pt>
                <c:pt idx="1513">
                  <c:v>1567.386</c:v>
                </c:pt>
                <c:pt idx="1514">
                  <c:v>1568.174</c:v>
                </c:pt>
                <c:pt idx="1515">
                  <c:v>1568.9590000000001</c:v>
                </c:pt>
                <c:pt idx="1516">
                  <c:v>1569.748</c:v>
                </c:pt>
                <c:pt idx="1517">
                  <c:v>1570.53</c:v>
                </c:pt>
                <c:pt idx="1518">
                  <c:v>1571.318</c:v>
                </c:pt>
                <c:pt idx="1519">
                  <c:v>1572.1020000000001</c:v>
                </c:pt>
                <c:pt idx="1520">
                  <c:v>1572.902</c:v>
                </c:pt>
                <c:pt idx="1521">
                  <c:v>1573.6949999999999</c:v>
                </c:pt>
                <c:pt idx="1522">
                  <c:v>1574.499</c:v>
                </c:pt>
                <c:pt idx="1523">
                  <c:v>1575.2809999999999</c:v>
                </c:pt>
                <c:pt idx="1524">
                  <c:v>1576.0820000000001</c:v>
                </c:pt>
                <c:pt idx="1525">
                  <c:v>1576.8779999999999</c:v>
                </c:pt>
                <c:pt idx="1526">
                  <c:v>1577.6869999999999</c:v>
                </c:pt>
                <c:pt idx="1527">
                  <c:v>1578.4490000000001</c:v>
                </c:pt>
                <c:pt idx="1528">
                  <c:v>1579.2470000000001</c:v>
                </c:pt>
                <c:pt idx="1529">
                  <c:v>1580.038</c:v>
                </c:pt>
                <c:pt idx="1530">
                  <c:v>1580.828</c:v>
                </c:pt>
                <c:pt idx="1531">
                  <c:v>1581.6320000000001</c:v>
                </c:pt>
                <c:pt idx="1532">
                  <c:v>1582.421</c:v>
                </c:pt>
                <c:pt idx="1533">
                  <c:v>1583.203</c:v>
                </c:pt>
                <c:pt idx="1534">
                  <c:v>1584.01</c:v>
                </c:pt>
                <c:pt idx="1535">
                  <c:v>1584.6679999999999</c:v>
                </c:pt>
              </c:numCache>
            </c:numRef>
          </c:xVal>
          <c:yVal>
            <c:numRef>
              <c:f>'Side 2 DC'!$O$31:$O$1531</c:f>
              <c:numCache>
                <c:formatCode>General</c:formatCode>
                <c:ptCount val="1501"/>
                <c:pt idx="0">
                  <c:v>4.7625390000000003</c:v>
                </c:pt>
                <c:pt idx="1">
                  <c:v>4.8065180000000005</c:v>
                </c:pt>
                <c:pt idx="2">
                  <c:v>4.7426049999999993</c:v>
                </c:pt>
                <c:pt idx="3">
                  <c:v>4.7725150000000003</c:v>
                </c:pt>
                <c:pt idx="4">
                  <c:v>4.7818430000000003</c:v>
                </c:pt>
                <c:pt idx="5">
                  <c:v>4.7580209999999994</c:v>
                </c:pt>
                <c:pt idx="6">
                  <c:v>4.7691620000000006</c:v>
                </c:pt>
                <c:pt idx="7">
                  <c:v>4.7274689999999993</c:v>
                </c:pt>
                <c:pt idx="8">
                  <c:v>4.7136329999999997</c:v>
                </c:pt>
                <c:pt idx="9">
                  <c:v>4.7420360000000006</c:v>
                </c:pt>
                <c:pt idx="10">
                  <c:v>4.7265569999999997</c:v>
                </c:pt>
                <c:pt idx="11">
                  <c:v>4.6981260000000002</c:v>
                </c:pt>
                <c:pt idx="12">
                  <c:v>4.707237000000001</c:v>
                </c:pt>
                <c:pt idx="13">
                  <c:v>4.677601000000001</c:v>
                </c:pt>
                <c:pt idx="14">
                  <c:v>4.7305299999999999</c:v>
                </c:pt>
                <c:pt idx="15">
                  <c:v>4.7213779999999996</c:v>
                </c:pt>
                <c:pt idx="16">
                  <c:v>4.7021610000000003</c:v>
                </c:pt>
                <c:pt idx="17">
                  <c:v>4.7080269999999995</c:v>
                </c:pt>
                <c:pt idx="18">
                  <c:v>4.672898</c:v>
                </c:pt>
                <c:pt idx="19">
                  <c:v>4.6630739999999999</c:v>
                </c:pt>
                <c:pt idx="20">
                  <c:v>4.6762639999999998</c:v>
                </c:pt>
                <c:pt idx="21">
                  <c:v>4.6699420000000007</c:v>
                </c:pt>
                <c:pt idx="22">
                  <c:v>4.6783339999999995</c:v>
                </c:pt>
                <c:pt idx="23">
                  <c:v>4.6812250000000004</c:v>
                </c:pt>
                <c:pt idx="24">
                  <c:v>4.6540220000000003</c:v>
                </c:pt>
                <c:pt idx="25">
                  <c:v>4.652933</c:v>
                </c:pt>
                <c:pt idx="26">
                  <c:v>4.6530620000000003</c:v>
                </c:pt>
                <c:pt idx="27">
                  <c:v>4.6214659999999999</c:v>
                </c:pt>
                <c:pt idx="28">
                  <c:v>4.6534209999999998</c:v>
                </c:pt>
                <c:pt idx="29">
                  <c:v>4.6292580000000001</c:v>
                </c:pt>
                <c:pt idx="30">
                  <c:v>4.6304200000000009</c:v>
                </c:pt>
                <c:pt idx="31">
                  <c:v>4.6366030000000009</c:v>
                </c:pt>
                <c:pt idx="32">
                  <c:v>4.5965930000000004</c:v>
                </c:pt>
                <c:pt idx="33">
                  <c:v>4.5887060000000002</c:v>
                </c:pt>
                <c:pt idx="34">
                  <c:v>4.6225480000000001</c:v>
                </c:pt>
                <c:pt idx="35">
                  <c:v>4.5935159999999993</c:v>
                </c:pt>
                <c:pt idx="36">
                  <c:v>4.5824620000000005</c:v>
                </c:pt>
                <c:pt idx="37">
                  <c:v>4.5920639999999997</c:v>
                </c:pt>
                <c:pt idx="38">
                  <c:v>4.5783369999999994</c:v>
                </c:pt>
                <c:pt idx="39">
                  <c:v>4.5760009999999998</c:v>
                </c:pt>
                <c:pt idx="40">
                  <c:v>4.5752100000000002</c:v>
                </c:pt>
                <c:pt idx="41">
                  <c:v>4.5716060000000001</c:v>
                </c:pt>
                <c:pt idx="42">
                  <c:v>4.5725510000000007</c:v>
                </c:pt>
                <c:pt idx="43">
                  <c:v>4.5447389999999999</c:v>
                </c:pt>
                <c:pt idx="44">
                  <c:v>4.5474420000000002</c:v>
                </c:pt>
                <c:pt idx="45">
                  <c:v>4.5566740000000001</c:v>
                </c:pt>
                <c:pt idx="46">
                  <c:v>4.5278540000000005</c:v>
                </c:pt>
                <c:pt idx="47">
                  <c:v>4.5521650000000005</c:v>
                </c:pt>
                <c:pt idx="48">
                  <c:v>4.5788980000000006</c:v>
                </c:pt>
                <c:pt idx="49">
                  <c:v>4.5130020000000002</c:v>
                </c:pt>
                <c:pt idx="50">
                  <c:v>4.5518099999999997</c:v>
                </c:pt>
                <c:pt idx="51">
                  <c:v>4.5426659999999996</c:v>
                </c:pt>
                <c:pt idx="52">
                  <c:v>4.5272389999999998</c:v>
                </c:pt>
                <c:pt idx="53">
                  <c:v>4.5237569999999998</c:v>
                </c:pt>
                <c:pt idx="54">
                  <c:v>4.5236099999999997</c:v>
                </c:pt>
                <c:pt idx="55">
                  <c:v>4.5262639999999994</c:v>
                </c:pt>
                <c:pt idx="56">
                  <c:v>4.5116290000000001</c:v>
                </c:pt>
                <c:pt idx="57">
                  <c:v>4.5005300000000004</c:v>
                </c:pt>
                <c:pt idx="58">
                  <c:v>4.5095720000000004</c:v>
                </c:pt>
                <c:pt idx="59">
                  <c:v>4.5053619999999999</c:v>
                </c:pt>
                <c:pt idx="60">
                  <c:v>4.4841990000000003</c:v>
                </c:pt>
                <c:pt idx="61">
                  <c:v>4.4798460000000002</c:v>
                </c:pt>
                <c:pt idx="62">
                  <c:v>4.4942910000000005</c:v>
                </c:pt>
                <c:pt idx="63">
                  <c:v>4.4882159999999995</c:v>
                </c:pt>
                <c:pt idx="64">
                  <c:v>4.4827770000000005</c:v>
                </c:pt>
                <c:pt idx="65">
                  <c:v>4.4695809999999998</c:v>
                </c:pt>
                <c:pt idx="66">
                  <c:v>4.4772890000000007</c:v>
                </c:pt>
                <c:pt idx="67">
                  <c:v>4.4644100000000009</c:v>
                </c:pt>
                <c:pt idx="68">
                  <c:v>4.4371039999999997</c:v>
                </c:pt>
                <c:pt idx="69">
                  <c:v>4.4713099999999999</c:v>
                </c:pt>
                <c:pt idx="70">
                  <c:v>4.4449670000000001</c:v>
                </c:pt>
                <c:pt idx="71">
                  <c:v>4.4358079999999998</c:v>
                </c:pt>
                <c:pt idx="72">
                  <c:v>4.4541659999999998</c:v>
                </c:pt>
                <c:pt idx="73">
                  <c:v>4.4267760000000003</c:v>
                </c:pt>
                <c:pt idx="74">
                  <c:v>4.4141159999999999</c:v>
                </c:pt>
                <c:pt idx="75">
                  <c:v>4.4276179999999998</c:v>
                </c:pt>
                <c:pt idx="76">
                  <c:v>4.4300680000000003</c:v>
                </c:pt>
                <c:pt idx="77">
                  <c:v>4.4329190000000001</c:v>
                </c:pt>
                <c:pt idx="78">
                  <c:v>4.4351609999999999</c:v>
                </c:pt>
                <c:pt idx="79">
                  <c:v>4.4043670000000006</c:v>
                </c:pt>
                <c:pt idx="80">
                  <c:v>4.4075670000000002</c:v>
                </c:pt>
                <c:pt idx="81">
                  <c:v>4.4024700000000001</c:v>
                </c:pt>
                <c:pt idx="82">
                  <c:v>4.4051629999999999</c:v>
                </c:pt>
                <c:pt idx="83">
                  <c:v>4.4122789999999998</c:v>
                </c:pt>
                <c:pt idx="84">
                  <c:v>4.377402</c:v>
                </c:pt>
                <c:pt idx="85">
                  <c:v>4.4058530000000005</c:v>
                </c:pt>
                <c:pt idx="86">
                  <c:v>4.4104450000000002</c:v>
                </c:pt>
                <c:pt idx="87">
                  <c:v>4.3949770000000008</c:v>
                </c:pt>
                <c:pt idx="88">
                  <c:v>4.3984129999999997</c:v>
                </c:pt>
                <c:pt idx="89">
                  <c:v>4.3843759999999996</c:v>
                </c:pt>
                <c:pt idx="90">
                  <c:v>4.3713750000000005</c:v>
                </c:pt>
                <c:pt idx="91">
                  <c:v>4.3681000000000001</c:v>
                </c:pt>
                <c:pt idx="92">
                  <c:v>4.3587810000000005</c:v>
                </c:pt>
                <c:pt idx="93">
                  <c:v>4.3599750000000004</c:v>
                </c:pt>
                <c:pt idx="94">
                  <c:v>4.3573430000000002</c:v>
                </c:pt>
                <c:pt idx="95">
                  <c:v>4.3457310000000007</c:v>
                </c:pt>
                <c:pt idx="96">
                  <c:v>4.3617290000000004</c:v>
                </c:pt>
                <c:pt idx="97">
                  <c:v>4.3591829999999998</c:v>
                </c:pt>
                <c:pt idx="98">
                  <c:v>4.3385280000000002</c:v>
                </c:pt>
                <c:pt idx="99">
                  <c:v>4.3518360000000005</c:v>
                </c:pt>
                <c:pt idx="100">
                  <c:v>4.3592170000000001</c:v>
                </c:pt>
                <c:pt idx="101">
                  <c:v>4.324611</c:v>
                </c:pt>
                <c:pt idx="102">
                  <c:v>4.3295490000000001</c:v>
                </c:pt>
                <c:pt idx="103">
                  <c:v>4.3110669999999995</c:v>
                </c:pt>
                <c:pt idx="104">
                  <c:v>4.3294370000000004</c:v>
                </c:pt>
                <c:pt idx="105">
                  <c:v>4.3117850000000004</c:v>
                </c:pt>
                <c:pt idx="106">
                  <c:v>4.2934350000000006</c:v>
                </c:pt>
                <c:pt idx="107">
                  <c:v>4.3043589999999998</c:v>
                </c:pt>
                <c:pt idx="108">
                  <c:v>4.3066250000000004</c:v>
                </c:pt>
                <c:pt idx="109">
                  <c:v>4.2932000000000006</c:v>
                </c:pt>
                <c:pt idx="110">
                  <c:v>4.2986210000000007</c:v>
                </c:pt>
                <c:pt idx="111">
                  <c:v>4.2705219999999997</c:v>
                </c:pt>
                <c:pt idx="112">
                  <c:v>4.2837200000000006</c:v>
                </c:pt>
                <c:pt idx="113">
                  <c:v>4.2781249999999993</c:v>
                </c:pt>
                <c:pt idx="114">
                  <c:v>4.2734050000000003</c:v>
                </c:pt>
                <c:pt idx="115">
                  <c:v>4.2774890000000001</c:v>
                </c:pt>
                <c:pt idx="116">
                  <c:v>4.2600490000000004</c:v>
                </c:pt>
                <c:pt idx="117">
                  <c:v>4.2538559999999999</c:v>
                </c:pt>
                <c:pt idx="118">
                  <c:v>4.262944000000001</c:v>
                </c:pt>
                <c:pt idx="119">
                  <c:v>4.281955</c:v>
                </c:pt>
                <c:pt idx="120">
                  <c:v>4.2576590000000003</c:v>
                </c:pt>
                <c:pt idx="121">
                  <c:v>4.268535</c:v>
                </c:pt>
                <c:pt idx="122">
                  <c:v>4.2350269999999997</c:v>
                </c:pt>
                <c:pt idx="123">
                  <c:v>4.235004</c:v>
                </c:pt>
                <c:pt idx="124">
                  <c:v>4.2630869999999996</c:v>
                </c:pt>
                <c:pt idx="125">
                  <c:v>4.248958</c:v>
                </c:pt>
                <c:pt idx="126">
                  <c:v>4.2314699999999998</c:v>
                </c:pt>
                <c:pt idx="127">
                  <c:v>4.2283489999999997</c:v>
                </c:pt>
                <c:pt idx="128">
                  <c:v>4.2029339999999999</c:v>
                </c:pt>
                <c:pt idx="129">
                  <c:v>4.2296699999999996</c:v>
                </c:pt>
                <c:pt idx="130">
                  <c:v>4.2051270000000009</c:v>
                </c:pt>
                <c:pt idx="131">
                  <c:v>4.1859479999999998</c:v>
                </c:pt>
                <c:pt idx="132">
                  <c:v>4.193988</c:v>
                </c:pt>
                <c:pt idx="133">
                  <c:v>4.1674290000000003</c:v>
                </c:pt>
                <c:pt idx="134">
                  <c:v>4.1756999999999991</c:v>
                </c:pt>
                <c:pt idx="135">
                  <c:v>4.1943140000000003</c:v>
                </c:pt>
                <c:pt idx="136">
                  <c:v>4.1650789999999995</c:v>
                </c:pt>
                <c:pt idx="137">
                  <c:v>4.203595</c:v>
                </c:pt>
                <c:pt idx="138">
                  <c:v>4.1632379999999998</c:v>
                </c:pt>
                <c:pt idx="139">
                  <c:v>4.1560749999999995</c:v>
                </c:pt>
                <c:pt idx="140">
                  <c:v>4.1611480000000007</c:v>
                </c:pt>
                <c:pt idx="141">
                  <c:v>4.1603189999999994</c:v>
                </c:pt>
                <c:pt idx="142">
                  <c:v>4.1409599999999998</c:v>
                </c:pt>
                <c:pt idx="143">
                  <c:v>4.1621249999999996</c:v>
                </c:pt>
                <c:pt idx="144">
                  <c:v>4.1310160000000007</c:v>
                </c:pt>
                <c:pt idx="145">
                  <c:v>4.1399969999999993</c:v>
                </c:pt>
                <c:pt idx="146">
                  <c:v>4.1397529999999998</c:v>
                </c:pt>
                <c:pt idx="147">
                  <c:v>4.1196089999999996</c:v>
                </c:pt>
                <c:pt idx="148">
                  <c:v>4.1379900000000003</c:v>
                </c:pt>
                <c:pt idx="149">
                  <c:v>4.1248330000000006</c:v>
                </c:pt>
                <c:pt idx="150">
                  <c:v>4.1437170000000005</c:v>
                </c:pt>
                <c:pt idx="151">
                  <c:v>4.1340350000000008</c:v>
                </c:pt>
                <c:pt idx="152">
                  <c:v>4.1420199999999996</c:v>
                </c:pt>
                <c:pt idx="153">
                  <c:v>4.1323410000000003</c:v>
                </c:pt>
                <c:pt idx="154">
                  <c:v>4.1258719999999993</c:v>
                </c:pt>
                <c:pt idx="155">
                  <c:v>4.1220549999999996</c:v>
                </c:pt>
                <c:pt idx="156">
                  <c:v>4.1364210000000003</c:v>
                </c:pt>
                <c:pt idx="157">
                  <c:v>4.1199110000000001</c:v>
                </c:pt>
                <c:pt idx="158">
                  <c:v>4.1452359999999997</c:v>
                </c:pt>
                <c:pt idx="159">
                  <c:v>4.0968780000000002</c:v>
                </c:pt>
                <c:pt idx="160">
                  <c:v>4.096679</c:v>
                </c:pt>
                <c:pt idx="161">
                  <c:v>4.1181420000000006</c:v>
                </c:pt>
                <c:pt idx="162">
                  <c:v>4.0685789999999997</c:v>
                </c:pt>
                <c:pt idx="163">
                  <c:v>4.0736520000000009</c:v>
                </c:pt>
                <c:pt idx="164">
                  <c:v>4.1016520000000005</c:v>
                </c:pt>
                <c:pt idx="165">
                  <c:v>4.0597150000000006</c:v>
                </c:pt>
                <c:pt idx="166">
                  <c:v>4.0821260000000006</c:v>
                </c:pt>
                <c:pt idx="167">
                  <c:v>4.0788790000000006</c:v>
                </c:pt>
                <c:pt idx="168">
                  <c:v>4.0559290000000008</c:v>
                </c:pt>
                <c:pt idx="169">
                  <c:v>4.0568819999999999</c:v>
                </c:pt>
                <c:pt idx="170">
                  <c:v>4.0510060000000001</c:v>
                </c:pt>
                <c:pt idx="171">
                  <c:v>4.0567609999999998</c:v>
                </c:pt>
                <c:pt idx="172">
                  <c:v>4.0617580000000002</c:v>
                </c:pt>
                <c:pt idx="173">
                  <c:v>4.0599090000000002</c:v>
                </c:pt>
                <c:pt idx="174">
                  <c:v>4.0423629999999999</c:v>
                </c:pt>
                <c:pt idx="175">
                  <c:v>4.0342970000000005</c:v>
                </c:pt>
                <c:pt idx="176">
                  <c:v>4.0378430000000005</c:v>
                </c:pt>
                <c:pt idx="177">
                  <c:v>4.0513200000000005</c:v>
                </c:pt>
                <c:pt idx="178">
                  <c:v>4.0294360000000005</c:v>
                </c:pt>
                <c:pt idx="179">
                  <c:v>4.0103280000000003</c:v>
                </c:pt>
                <c:pt idx="180">
                  <c:v>4.0157730000000003</c:v>
                </c:pt>
                <c:pt idx="181">
                  <c:v>4.0110430000000008</c:v>
                </c:pt>
                <c:pt idx="182">
                  <c:v>4.0105209999999998</c:v>
                </c:pt>
                <c:pt idx="183">
                  <c:v>4.0026390000000003</c:v>
                </c:pt>
                <c:pt idx="184">
                  <c:v>4.0096220000000002</c:v>
                </c:pt>
                <c:pt idx="185">
                  <c:v>4.0001059999999997</c:v>
                </c:pt>
                <c:pt idx="186">
                  <c:v>3.9957189999999998</c:v>
                </c:pt>
                <c:pt idx="187">
                  <c:v>3.9852560000000001</c:v>
                </c:pt>
                <c:pt idx="188">
                  <c:v>4.0061420000000005</c:v>
                </c:pt>
                <c:pt idx="189">
                  <c:v>3.9720460000000002</c:v>
                </c:pt>
                <c:pt idx="190">
                  <c:v>3.9596360000000002</c:v>
                </c:pt>
                <c:pt idx="191">
                  <c:v>3.9819900000000001</c:v>
                </c:pt>
                <c:pt idx="192">
                  <c:v>3.9596119999999999</c:v>
                </c:pt>
                <c:pt idx="193">
                  <c:v>3.962208</c:v>
                </c:pt>
                <c:pt idx="194">
                  <c:v>3.9812279999999998</c:v>
                </c:pt>
                <c:pt idx="195">
                  <c:v>3.9359339999999996</c:v>
                </c:pt>
                <c:pt idx="196">
                  <c:v>3.9503700000000004</c:v>
                </c:pt>
                <c:pt idx="197">
                  <c:v>3.9712740000000002</c:v>
                </c:pt>
                <c:pt idx="198">
                  <c:v>3.9352750000000003</c:v>
                </c:pt>
                <c:pt idx="199">
                  <c:v>3.9331930000000002</c:v>
                </c:pt>
                <c:pt idx="200">
                  <c:v>3.916547</c:v>
                </c:pt>
                <c:pt idx="201">
                  <c:v>3.9181939999999997</c:v>
                </c:pt>
                <c:pt idx="202">
                  <c:v>3.924277</c:v>
                </c:pt>
                <c:pt idx="203">
                  <c:v>3.9071179999999996</c:v>
                </c:pt>
                <c:pt idx="204">
                  <c:v>3.9303200000000005</c:v>
                </c:pt>
                <c:pt idx="205">
                  <c:v>3.9492200000000004</c:v>
                </c:pt>
                <c:pt idx="206">
                  <c:v>3.9127000000000001</c:v>
                </c:pt>
                <c:pt idx="207">
                  <c:v>3.9014569999999997</c:v>
                </c:pt>
                <c:pt idx="208">
                  <c:v>3.9061590000000002</c:v>
                </c:pt>
                <c:pt idx="209">
                  <c:v>3.8626329999999998</c:v>
                </c:pt>
                <c:pt idx="210">
                  <c:v>3.8849539999999996</c:v>
                </c:pt>
                <c:pt idx="211">
                  <c:v>3.8696240000000004</c:v>
                </c:pt>
                <c:pt idx="212">
                  <c:v>3.8499629999999998</c:v>
                </c:pt>
                <c:pt idx="213">
                  <c:v>3.8674210000000002</c:v>
                </c:pt>
                <c:pt idx="214">
                  <c:v>3.898625</c:v>
                </c:pt>
                <c:pt idx="215">
                  <c:v>3.8626250000000004</c:v>
                </c:pt>
                <c:pt idx="216">
                  <c:v>3.8526770000000004</c:v>
                </c:pt>
                <c:pt idx="217">
                  <c:v>3.845863</c:v>
                </c:pt>
                <c:pt idx="218">
                  <c:v>3.8514609999999996</c:v>
                </c:pt>
                <c:pt idx="219">
                  <c:v>3.8781440000000003</c:v>
                </c:pt>
                <c:pt idx="220">
                  <c:v>3.8498620000000003</c:v>
                </c:pt>
                <c:pt idx="221">
                  <c:v>3.8652989999999998</c:v>
                </c:pt>
                <c:pt idx="222">
                  <c:v>3.817869</c:v>
                </c:pt>
                <c:pt idx="223">
                  <c:v>3.8246079999999996</c:v>
                </c:pt>
                <c:pt idx="224">
                  <c:v>3.81718</c:v>
                </c:pt>
                <c:pt idx="225">
                  <c:v>3.808462</c:v>
                </c:pt>
                <c:pt idx="226">
                  <c:v>3.8203150000000003</c:v>
                </c:pt>
                <c:pt idx="227">
                  <c:v>3.8055490000000001</c:v>
                </c:pt>
                <c:pt idx="228">
                  <c:v>3.8111360000000003</c:v>
                </c:pt>
                <c:pt idx="229">
                  <c:v>3.7987549999999999</c:v>
                </c:pt>
                <c:pt idx="230">
                  <c:v>3.7777499999999997</c:v>
                </c:pt>
                <c:pt idx="231">
                  <c:v>3.7852779999999995</c:v>
                </c:pt>
                <c:pt idx="232">
                  <c:v>3.7900680000000002</c:v>
                </c:pt>
                <c:pt idx="233">
                  <c:v>3.7652730000000005</c:v>
                </c:pt>
                <c:pt idx="234">
                  <c:v>3.7723219999999995</c:v>
                </c:pt>
                <c:pt idx="235">
                  <c:v>3.7627120000000001</c:v>
                </c:pt>
                <c:pt idx="236">
                  <c:v>3.7420890000000004</c:v>
                </c:pt>
                <c:pt idx="237">
                  <c:v>3.7603050000000002</c:v>
                </c:pt>
                <c:pt idx="238">
                  <c:v>3.7480549999999999</c:v>
                </c:pt>
                <c:pt idx="239">
                  <c:v>3.751776</c:v>
                </c:pt>
                <c:pt idx="240">
                  <c:v>3.7605760000000004</c:v>
                </c:pt>
                <c:pt idx="241">
                  <c:v>3.7355619999999998</c:v>
                </c:pt>
                <c:pt idx="242">
                  <c:v>3.7700960000000001</c:v>
                </c:pt>
                <c:pt idx="243">
                  <c:v>3.7341789999999997</c:v>
                </c:pt>
                <c:pt idx="244">
                  <c:v>3.7420080000000002</c:v>
                </c:pt>
                <c:pt idx="245">
                  <c:v>3.7398229999999999</c:v>
                </c:pt>
                <c:pt idx="246">
                  <c:v>3.733279</c:v>
                </c:pt>
                <c:pt idx="247">
                  <c:v>3.7467169999999994</c:v>
                </c:pt>
                <c:pt idx="248">
                  <c:v>3.7406150000000005</c:v>
                </c:pt>
                <c:pt idx="249">
                  <c:v>3.7337590000000005</c:v>
                </c:pt>
                <c:pt idx="250">
                  <c:v>3.718756</c:v>
                </c:pt>
                <c:pt idx="251">
                  <c:v>3.706858</c:v>
                </c:pt>
                <c:pt idx="252">
                  <c:v>3.6900549999999996</c:v>
                </c:pt>
                <c:pt idx="253">
                  <c:v>3.6969889999999999</c:v>
                </c:pt>
                <c:pt idx="254">
                  <c:v>3.6879549999999997</c:v>
                </c:pt>
                <c:pt idx="255">
                  <c:v>3.6982109999999997</c:v>
                </c:pt>
                <c:pt idx="256">
                  <c:v>3.686966</c:v>
                </c:pt>
                <c:pt idx="257">
                  <c:v>3.6784020000000002</c:v>
                </c:pt>
                <c:pt idx="258">
                  <c:v>3.6590099999999999</c:v>
                </c:pt>
                <c:pt idx="259">
                  <c:v>3.6574749999999998</c:v>
                </c:pt>
                <c:pt idx="260">
                  <c:v>3.6473359999999997</c:v>
                </c:pt>
                <c:pt idx="261">
                  <c:v>3.6505419999999997</c:v>
                </c:pt>
                <c:pt idx="262">
                  <c:v>3.6488840000000002</c:v>
                </c:pt>
                <c:pt idx="263">
                  <c:v>3.6321410000000003</c:v>
                </c:pt>
                <c:pt idx="264">
                  <c:v>3.6275000000000004</c:v>
                </c:pt>
                <c:pt idx="265">
                  <c:v>3.6258109999999997</c:v>
                </c:pt>
                <c:pt idx="266">
                  <c:v>3.6167850000000006</c:v>
                </c:pt>
                <c:pt idx="267">
                  <c:v>3.6339410000000001</c:v>
                </c:pt>
                <c:pt idx="268">
                  <c:v>3.6173660000000005</c:v>
                </c:pt>
                <c:pt idx="269">
                  <c:v>3.5992949999999997</c:v>
                </c:pt>
                <c:pt idx="270">
                  <c:v>3.6224700000000003</c:v>
                </c:pt>
                <c:pt idx="271">
                  <c:v>3.6120720000000004</c:v>
                </c:pt>
                <c:pt idx="272">
                  <c:v>3.5964270000000003</c:v>
                </c:pt>
                <c:pt idx="273">
                  <c:v>3.6069850000000003</c:v>
                </c:pt>
                <c:pt idx="274">
                  <c:v>3.6015240000000004</c:v>
                </c:pt>
                <c:pt idx="275">
                  <c:v>3.5986199999999995</c:v>
                </c:pt>
                <c:pt idx="276">
                  <c:v>3.598198</c:v>
                </c:pt>
                <c:pt idx="277">
                  <c:v>3.5811229999999998</c:v>
                </c:pt>
                <c:pt idx="278">
                  <c:v>3.5809360000000003</c:v>
                </c:pt>
                <c:pt idx="279">
                  <c:v>3.6170520000000002</c:v>
                </c:pt>
                <c:pt idx="280">
                  <c:v>3.5876870000000003</c:v>
                </c:pt>
                <c:pt idx="281">
                  <c:v>3.5785810000000002</c:v>
                </c:pt>
                <c:pt idx="282">
                  <c:v>3.5476219999999996</c:v>
                </c:pt>
                <c:pt idx="283">
                  <c:v>3.5541140000000002</c:v>
                </c:pt>
                <c:pt idx="284">
                  <c:v>3.5614209999999997</c:v>
                </c:pt>
                <c:pt idx="285">
                  <c:v>3.5460620000000005</c:v>
                </c:pt>
                <c:pt idx="286">
                  <c:v>3.5687320000000002</c:v>
                </c:pt>
                <c:pt idx="287">
                  <c:v>3.5575240000000004</c:v>
                </c:pt>
                <c:pt idx="288">
                  <c:v>3.5204370000000003</c:v>
                </c:pt>
                <c:pt idx="289">
                  <c:v>3.5309390000000005</c:v>
                </c:pt>
                <c:pt idx="290">
                  <c:v>3.5151929999999996</c:v>
                </c:pt>
                <c:pt idx="291">
                  <c:v>3.5320799999999997</c:v>
                </c:pt>
                <c:pt idx="292">
                  <c:v>3.5065900000000001</c:v>
                </c:pt>
                <c:pt idx="293">
                  <c:v>3.4982729999999997</c:v>
                </c:pt>
                <c:pt idx="294">
                  <c:v>3.5099299999999998</c:v>
                </c:pt>
                <c:pt idx="295">
                  <c:v>3.5028860000000002</c:v>
                </c:pt>
                <c:pt idx="296">
                  <c:v>3.4850449999999999</c:v>
                </c:pt>
                <c:pt idx="297">
                  <c:v>3.4893929999999997</c:v>
                </c:pt>
                <c:pt idx="298">
                  <c:v>3.4929070000000002</c:v>
                </c:pt>
                <c:pt idx="299">
                  <c:v>3.4823400000000002</c:v>
                </c:pt>
                <c:pt idx="300">
                  <c:v>3.4767570000000001</c:v>
                </c:pt>
                <c:pt idx="301">
                  <c:v>3.465322</c:v>
                </c:pt>
                <c:pt idx="302">
                  <c:v>3.4680129999999996</c:v>
                </c:pt>
                <c:pt idx="303">
                  <c:v>3.4788950000000001</c:v>
                </c:pt>
                <c:pt idx="304">
                  <c:v>3.4562140000000001</c:v>
                </c:pt>
                <c:pt idx="305">
                  <c:v>3.4660709999999999</c:v>
                </c:pt>
                <c:pt idx="306">
                  <c:v>3.4620769999999998</c:v>
                </c:pt>
                <c:pt idx="307">
                  <c:v>3.4764720000000002</c:v>
                </c:pt>
                <c:pt idx="308">
                  <c:v>3.4752890000000001</c:v>
                </c:pt>
                <c:pt idx="309">
                  <c:v>3.4560889999999995</c:v>
                </c:pt>
                <c:pt idx="310">
                  <c:v>3.4708650000000003</c:v>
                </c:pt>
                <c:pt idx="311">
                  <c:v>3.4609839999999994</c:v>
                </c:pt>
                <c:pt idx="312">
                  <c:v>3.4439209999999996</c:v>
                </c:pt>
                <c:pt idx="313">
                  <c:v>3.4559880000000005</c:v>
                </c:pt>
                <c:pt idx="314">
                  <c:v>3.4409830000000006</c:v>
                </c:pt>
                <c:pt idx="315">
                  <c:v>3.4343900000000001</c:v>
                </c:pt>
                <c:pt idx="316">
                  <c:v>3.4256470000000001</c:v>
                </c:pt>
                <c:pt idx="317">
                  <c:v>3.416077</c:v>
                </c:pt>
                <c:pt idx="318">
                  <c:v>3.3998640000000004</c:v>
                </c:pt>
                <c:pt idx="319">
                  <c:v>3.4129419999999997</c:v>
                </c:pt>
                <c:pt idx="320">
                  <c:v>3.401529</c:v>
                </c:pt>
                <c:pt idx="321">
                  <c:v>3.4056389999999999</c:v>
                </c:pt>
                <c:pt idx="322">
                  <c:v>3.4077589999999995</c:v>
                </c:pt>
                <c:pt idx="323">
                  <c:v>3.3815870000000001</c:v>
                </c:pt>
                <c:pt idx="324">
                  <c:v>3.3920849999999998</c:v>
                </c:pt>
                <c:pt idx="325">
                  <c:v>3.3706999999999998</c:v>
                </c:pt>
                <c:pt idx="326">
                  <c:v>3.3743650000000001</c:v>
                </c:pt>
                <c:pt idx="327">
                  <c:v>3.3932120000000001</c:v>
                </c:pt>
                <c:pt idx="328">
                  <c:v>3.3782030000000001</c:v>
                </c:pt>
                <c:pt idx="329">
                  <c:v>3.385786</c:v>
                </c:pt>
                <c:pt idx="330">
                  <c:v>3.354797</c:v>
                </c:pt>
                <c:pt idx="331">
                  <c:v>3.3506199999999997</c:v>
                </c:pt>
                <c:pt idx="332">
                  <c:v>3.3447319999999996</c:v>
                </c:pt>
                <c:pt idx="333">
                  <c:v>3.3606129999999999</c:v>
                </c:pt>
                <c:pt idx="334">
                  <c:v>3.3439520000000003</c:v>
                </c:pt>
                <c:pt idx="335">
                  <c:v>3.3569240000000002</c:v>
                </c:pt>
                <c:pt idx="336">
                  <c:v>3.3563060000000005</c:v>
                </c:pt>
                <c:pt idx="337">
                  <c:v>3.3356550000000005</c:v>
                </c:pt>
                <c:pt idx="338">
                  <c:v>3.3232560000000002</c:v>
                </c:pt>
                <c:pt idx="339">
                  <c:v>3.3316479999999999</c:v>
                </c:pt>
                <c:pt idx="340">
                  <c:v>3.3191390000000003</c:v>
                </c:pt>
                <c:pt idx="341">
                  <c:v>3.31047</c:v>
                </c:pt>
                <c:pt idx="342">
                  <c:v>3.3134990000000002</c:v>
                </c:pt>
                <c:pt idx="343">
                  <c:v>3.330171</c:v>
                </c:pt>
                <c:pt idx="344">
                  <c:v>3.3100179999999999</c:v>
                </c:pt>
                <c:pt idx="345">
                  <c:v>3.2944869999999997</c:v>
                </c:pt>
                <c:pt idx="346">
                  <c:v>3.2938670000000001</c:v>
                </c:pt>
                <c:pt idx="347">
                  <c:v>3.286486</c:v>
                </c:pt>
                <c:pt idx="348">
                  <c:v>3.2800279999999997</c:v>
                </c:pt>
                <c:pt idx="349">
                  <c:v>3.2894890000000001</c:v>
                </c:pt>
                <c:pt idx="350">
                  <c:v>3.2892869999999998</c:v>
                </c:pt>
                <c:pt idx="351">
                  <c:v>3.283601</c:v>
                </c:pt>
                <c:pt idx="352">
                  <c:v>3.2957359999999998</c:v>
                </c:pt>
                <c:pt idx="353">
                  <c:v>3.2774059999999996</c:v>
                </c:pt>
                <c:pt idx="354">
                  <c:v>3.2824200000000001</c:v>
                </c:pt>
                <c:pt idx="355">
                  <c:v>3.2773270000000001</c:v>
                </c:pt>
                <c:pt idx="356">
                  <c:v>3.2755859999999997</c:v>
                </c:pt>
                <c:pt idx="357">
                  <c:v>3.2797620000000003</c:v>
                </c:pt>
                <c:pt idx="358">
                  <c:v>3.2563049999999998</c:v>
                </c:pt>
                <c:pt idx="359">
                  <c:v>3.2666219999999995</c:v>
                </c:pt>
                <c:pt idx="360">
                  <c:v>3.256624</c:v>
                </c:pt>
                <c:pt idx="361">
                  <c:v>3.2502989999999996</c:v>
                </c:pt>
                <c:pt idx="362">
                  <c:v>3.2526410000000001</c:v>
                </c:pt>
                <c:pt idx="363">
                  <c:v>3.244364</c:v>
                </c:pt>
                <c:pt idx="364">
                  <c:v>3.2360749999999996</c:v>
                </c:pt>
                <c:pt idx="365">
                  <c:v>3.2388349999999999</c:v>
                </c:pt>
                <c:pt idx="366">
                  <c:v>3.255932</c:v>
                </c:pt>
                <c:pt idx="367">
                  <c:v>3.2230539999999994</c:v>
                </c:pt>
                <c:pt idx="368">
                  <c:v>3.2398039999999995</c:v>
                </c:pt>
                <c:pt idx="369">
                  <c:v>3.2303950000000001</c:v>
                </c:pt>
                <c:pt idx="370">
                  <c:v>3.213651</c:v>
                </c:pt>
                <c:pt idx="371">
                  <c:v>3.2148649999999996</c:v>
                </c:pt>
                <c:pt idx="372">
                  <c:v>3.1954300000000004</c:v>
                </c:pt>
                <c:pt idx="373">
                  <c:v>3.2006950000000005</c:v>
                </c:pt>
                <c:pt idx="374">
                  <c:v>3.1927809999999996</c:v>
                </c:pt>
                <c:pt idx="375">
                  <c:v>3.1848269999999994</c:v>
                </c:pt>
                <c:pt idx="376">
                  <c:v>3.1798690000000001</c:v>
                </c:pt>
                <c:pt idx="377">
                  <c:v>3.1731649999999996</c:v>
                </c:pt>
                <c:pt idx="378">
                  <c:v>3.195595</c:v>
                </c:pt>
                <c:pt idx="379">
                  <c:v>3.1577540000000002</c:v>
                </c:pt>
                <c:pt idx="380">
                  <c:v>3.163278</c:v>
                </c:pt>
                <c:pt idx="381">
                  <c:v>3.1776260000000001</c:v>
                </c:pt>
                <c:pt idx="382">
                  <c:v>3.1607440000000002</c:v>
                </c:pt>
                <c:pt idx="383">
                  <c:v>3.1679209999999998</c:v>
                </c:pt>
                <c:pt idx="384">
                  <c:v>3.1704780000000001</c:v>
                </c:pt>
                <c:pt idx="385">
                  <c:v>3.1363029999999998</c:v>
                </c:pt>
                <c:pt idx="386">
                  <c:v>3.1296330000000006</c:v>
                </c:pt>
                <c:pt idx="387">
                  <c:v>3.1316149999999996</c:v>
                </c:pt>
                <c:pt idx="388">
                  <c:v>3.1328150000000003</c:v>
                </c:pt>
                <c:pt idx="389">
                  <c:v>3.1303080000000003</c:v>
                </c:pt>
                <c:pt idx="390">
                  <c:v>3.1539490000000003</c:v>
                </c:pt>
                <c:pt idx="391">
                  <c:v>3.138061</c:v>
                </c:pt>
                <c:pt idx="392">
                  <c:v>3.1334040000000001</c:v>
                </c:pt>
                <c:pt idx="393">
                  <c:v>3.1174919999999999</c:v>
                </c:pt>
                <c:pt idx="394">
                  <c:v>3.1166670000000001</c:v>
                </c:pt>
                <c:pt idx="395">
                  <c:v>3.1141289999999997</c:v>
                </c:pt>
                <c:pt idx="396">
                  <c:v>3.1305479999999997</c:v>
                </c:pt>
                <c:pt idx="397">
                  <c:v>3.11896</c:v>
                </c:pt>
                <c:pt idx="398">
                  <c:v>3.1086670000000001</c:v>
                </c:pt>
                <c:pt idx="399">
                  <c:v>3.0859260000000002</c:v>
                </c:pt>
                <c:pt idx="400">
                  <c:v>3.0933299999999999</c:v>
                </c:pt>
                <c:pt idx="401">
                  <c:v>3.0854929999999996</c:v>
                </c:pt>
                <c:pt idx="402">
                  <c:v>3.0990669999999998</c:v>
                </c:pt>
                <c:pt idx="403">
                  <c:v>3.0837129999999999</c:v>
                </c:pt>
                <c:pt idx="404">
                  <c:v>3.0754589999999995</c:v>
                </c:pt>
                <c:pt idx="405">
                  <c:v>3.0813100000000002</c:v>
                </c:pt>
                <c:pt idx="406">
                  <c:v>3.0952590000000004</c:v>
                </c:pt>
                <c:pt idx="407">
                  <c:v>3.0872130000000002</c:v>
                </c:pt>
                <c:pt idx="408">
                  <c:v>3.0789219999999995</c:v>
                </c:pt>
                <c:pt idx="409">
                  <c:v>3.0550309999999996</c:v>
                </c:pt>
                <c:pt idx="410">
                  <c:v>3.0596679999999998</c:v>
                </c:pt>
                <c:pt idx="411">
                  <c:v>3.0621339999999999</c:v>
                </c:pt>
                <c:pt idx="412">
                  <c:v>3.0538379999999998</c:v>
                </c:pt>
                <c:pt idx="413">
                  <c:v>3.04758</c:v>
                </c:pt>
                <c:pt idx="414">
                  <c:v>3.085302</c:v>
                </c:pt>
                <c:pt idx="415">
                  <c:v>3.0478350000000001</c:v>
                </c:pt>
                <c:pt idx="416">
                  <c:v>3.0443980000000002</c:v>
                </c:pt>
                <c:pt idx="417">
                  <c:v>3.0640020000000003</c:v>
                </c:pt>
                <c:pt idx="418">
                  <c:v>3.0247929999999994</c:v>
                </c:pt>
                <c:pt idx="419">
                  <c:v>3.0185520000000001</c:v>
                </c:pt>
                <c:pt idx="420">
                  <c:v>3.0270169999999998</c:v>
                </c:pt>
                <c:pt idx="421">
                  <c:v>3.0119740000000004</c:v>
                </c:pt>
                <c:pt idx="422">
                  <c:v>3.0143549999999997</c:v>
                </c:pt>
                <c:pt idx="423">
                  <c:v>2.9933719999999999</c:v>
                </c:pt>
                <c:pt idx="424">
                  <c:v>2.9939609999999997</c:v>
                </c:pt>
                <c:pt idx="425">
                  <c:v>2.9935490000000002</c:v>
                </c:pt>
                <c:pt idx="426">
                  <c:v>2.9901689999999999</c:v>
                </c:pt>
                <c:pt idx="427">
                  <c:v>2.9996179999999999</c:v>
                </c:pt>
                <c:pt idx="428">
                  <c:v>2.9866329999999999</c:v>
                </c:pt>
                <c:pt idx="429">
                  <c:v>3.0045209999999996</c:v>
                </c:pt>
                <c:pt idx="430">
                  <c:v>3.0192510000000001</c:v>
                </c:pt>
                <c:pt idx="431">
                  <c:v>2.9719899999999995</c:v>
                </c:pt>
                <c:pt idx="432">
                  <c:v>2.9773739999999997</c:v>
                </c:pt>
                <c:pt idx="433">
                  <c:v>2.9861389999999997</c:v>
                </c:pt>
                <c:pt idx="434">
                  <c:v>3.0048170000000001</c:v>
                </c:pt>
                <c:pt idx="435">
                  <c:v>2.9733449999999997</c:v>
                </c:pt>
                <c:pt idx="436">
                  <c:v>2.975832</c:v>
                </c:pt>
                <c:pt idx="437">
                  <c:v>2.9621779999999998</c:v>
                </c:pt>
                <c:pt idx="438">
                  <c:v>2.9676270000000002</c:v>
                </c:pt>
                <c:pt idx="439">
                  <c:v>2.9501590000000002</c:v>
                </c:pt>
                <c:pt idx="440">
                  <c:v>2.9780069999999998</c:v>
                </c:pt>
                <c:pt idx="441">
                  <c:v>2.955768</c:v>
                </c:pt>
                <c:pt idx="442">
                  <c:v>2.9553120000000002</c:v>
                </c:pt>
                <c:pt idx="443">
                  <c:v>2.9308260000000002</c:v>
                </c:pt>
                <c:pt idx="444">
                  <c:v>2.9276520000000001</c:v>
                </c:pt>
                <c:pt idx="445">
                  <c:v>2.9412389999999995</c:v>
                </c:pt>
                <c:pt idx="446">
                  <c:v>2.94624</c:v>
                </c:pt>
                <c:pt idx="447">
                  <c:v>2.9273700000000002</c:v>
                </c:pt>
                <c:pt idx="448">
                  <c:v>2.9261249999999994</c:v>
                </c:pt>
                <c:pt idx="449">
                  <c:v>2.9415139999999997</c:v>
                </c:pt>
                <c:pt idx="450">
                  <c:v>2.894085</c:v>
                </c:pt>
                <c:pt idx="451">
                  <c:v>2.9270990000000001</c:v>
                </c:pt>
                <c:pt idx="452">
                  <c:v>2.9565030000000001</c:v>
                </c:pt>
                <c:pt idx="453">
                  <c:v>2.9077839999999999</c:v>
                </c:pt>
                <c:pt idx="454">
                  <c:v>2.9131999999999998</c:v>
                </c:pt>
                <c:pt idx="455">
                  <c:v>2.9022069999999998</c:v>
                </c:pt>
                <c:pt idx="456">
                  <c:v>2.8864270000000003</c:v>
                </c:pt>
                <c:pt idx="457">
                  <c:v>2.8970569999999998</c:v>
                </c:pt>
                <c:pt idx="458">
                  <c:v>2.8759609999999998</c:v>
                </c:pt>
                <c:pt idx="459">
                  <c:v>2.8823150000000002</c:v>
                </c:pt>
                <c:pt idx="460">
                  <c:v>2.8714440000000003</c:v>
                </c:pt>
                <c:pt idx="461">
                  <c:v>2.8540369999999999</c:v>
                </c:pt>
                <c:pt idx="462">
                  <c:v>2.8601149999999995</c:v>
                </c:pt>
                <c:pt idx="463">
                  <c:v>2.8721890000000001</c:v>
                </c:pt>
                <c:pt idx="464">
                  <c:v>2.854962</c:v>
                </c:pt>
                <c:pt idx="465">
                  <c:v>2.8767040000000001</c:v>
                </c:pt>
                <c:pt idx="466">
                  <c:v>2.8616549999999998</c:v>
                </c:pt>
                <c:pt idx="467">
                  <c:v>2.8390440000000003</c:v>
                </c:pt>
                <c:pt idx="468">
                  <c:v>2.8540590000000003</c:v>
                </c:pt>
                <c:pt idx="469">
                  <c:v>2.8382990000000001</c:v>
                </c:pt>
                <c:pt idx="470">
                  <c:v>2.8459070000000004</c:v>
                </c:pt>
                <c:pt idx="471">
                  <c:v>2.8282830000000003</c:v>
                </c:pt>
                <c:pt idx="472">
                  <c:v>2.834101</c:v>
                </c:pt>
                <c:pt idx="473">
                  <c:v>2.8387359999999999</c:v>
                </c:pt>
                <c:pt idx="474">
                  <c:v>2.8645459999999994</c:v>
                </c:pt>
                <c:pt idx="475">
                  <c:v>2.8287420000000001</c:v>
                </c:pt>
                <c:pt idx="476">
                  <c:v>2.8387520000000004</c:v>
                </c:pt>
                <c:pt idx="477">
                  <c:v>2.8035010000000002</c:v>
                </c:pt>
                <c:pt idx="478">
                  <c:v>2.8275399999999999</c:v>
                </c:pt>
                <c:pt idx="479">
                  <c:v>2.8201170000000002</c:v>
                </c:pt>
                <c:pt idx="480">
                  <c:v>2.8001490000000002</c:v>
                </c:pt>
                <c:pt idx="481">
                  <c:v>2.803099</c:v>
                </c:pt>
                <c:pt idx="482">
                  <c:v>2.791544</c:v>
                </c:pt>
                <c:pt idx="483">
                  <c:v>2.7775029999999998</c:v>
                </c:pt>
                <c:pt idx="484">
                  <c:v>2.7970890000000002</c:v>
                </c:pt>
                <c:pt idx="485">
                  <c:v>2.7642640000000003</c:v>
                </c:pt>
                <c:pt idx="486">
                  <c:v>2.7889149999999998</c:v>
                </c:pt>
                <c:pt idx="487">
                  <c:v>2.7866189999999995</c:v>
                </c:pt>
                <c:pt idx="488">
                  <c:v>2.7564790000000001</c:v>
                </c:pt>
                <c:pt idx="489">
                  <c:v>2.7652889999999997</c:v>
                </c:pt>
                <c:pt idx="490">
                  <c:v>2.7686480000000002</c:v>
                </c:pt>
                <c:pt idx="491">
                  <c:v>2.741927</c:v>
                </c:pt>
                <c:pt idx="492">
                  <c:v>2.7629850000000005</c:v>
                </c:pt>
                <c:pt idx="493">
                  <c:v>2.7545769999999998</c:v>
                </c:pt>
                <c:pt idx="494">
                  <c:v>2.7713549999999998</c:v>
                </c:pt>
                <c:pt idx="495">
                  <c:v>2.7341199999999994</c:v>
                </c:pt>
                <c:pt idx="496">
                  <c:v>2.72872</c:v>
                </c:pt>
                <c:pt idx="497">
                  <c:v>2.7426409999999999</c:v>
                </c:pt>
                <c:pt idx="498">
                  <c:v>2.7479879999999999</c:v>
                </c:pt>
                <c:pt idx="499">
                  <c:v>2.7304059999999999</c:v>
                </c:pt>
                <c:pt idx="500">
                  <c:v>2.7181779999999995</c:v>
                </c:pt>
                <c:pt idx="501">
                  <c:v>2.7078349999999998</c:v>
                </c:pt>
                <c:pt idx="502">
                  <c:v>2.6941120000000005</c:v>
                </c:pt>
                <c:pt idx="503">
                  <c:v>2.7003840000000001</c:v>
                </c:pt>
                <c:pt idx="504">
                  <c:v>2.7192340000000002</c:v>
                </c:pt>
                <c:pt idx="505">
                  <c:v>2.6873380000000004</c:v>
                </c:pt>
                <c:pt idx="506">
                  <c:v>2.7119629999999999</c:v>
                </c:pt>
                <c:pt idx="507">
                  <c:v>2.6822069999999996</c:v>
                </c:pt>
                <c:pt idx="508">
                  <c:v>2.667878</c:v>
                </c:pt>
                <c:pt idx="509">
                  <c:v>2.6831900000000006</c:v>
                </c:pt>
                <c:pt idx="510">
                  <c:v>2.6586210000000001</c:v>
                </c:pt>
                <c:pt idx="511">
                  <c:v>2.6594660000000006</c:v>
                </c:pt>
                <c:pt idx="512">
                  <c:v>2.6681190000000004</c:v>
                </c:pt>
                <c:pt idx="513">
                  <c:v>2.649813</c:v>
                </c:pt>
                <c:pt idx="514">
                  <c:v>2.6529440000000002</c:v>
                </c:pt>
                <c:pt idx="515">
                  <c:v>2.6659739999999994</c:v>
                </c:pt>
                <c:pt idx="516">
                  <c:v>2.6282740000000002</c:v>
                </c:pt>
                <c:pt idx="517">
                  <c:v>2.6250100000000001</c:v>
                </c:pt>
                <c:pt idx="518">
                  <c:v>2.6260219999999999</c:v>
                </c:pt>
                <c:pt idx="519">
                  <c:v>2.6303070000000002</c:v>
                </c:pt>
                <c:pt idx="520">
                  <c:v>2.6180580000000004</c:v>
                </c:pt>
                <c:pt idx="521">
                  <c:v>2.6481279999999998</c:v>
                </c:pt>
                <c:pt idx="522">
                  <c:v>2.6287269999999996</c:v>
                </c:pt>
                <c:pt idx="523">
                  <c:v>2.6322230000000002</c:v>
                </c:pt>
                <c:pt idx="524">
                  <c:v>2.6273289999999996</c:v>
                </c:pt>
                <c:pt idx="525">
                  <c:v>2.6345239999999999</c:v>
                </c:pt>
                <c:pt idx="526">
                  <c:v>2.6069009999999997</c:v>
                </c:pt>
                <c:pt idx="527">
                  <c:v>2.626328</c:v>
                </c:pt>
                <c:pt idx="528">
                  <c:v>2.6152409999999997</c:v>
                </c:pt>
                <c:pt idx="529">
                  <c:v>2.5882170000000002</c:v>
                </c:pt>
                <c:pt idx="530">
                  <c:v>2.5839669999999999</c:v>
                </c:pt>
                <c:pt idx="531">
                  <c:v>2.5857619999999999</c:v>
                </c:pt>
                <c:pt idx="532">
                  <c:v>2.5856610000000004</c:v>
                </c:pt>
                <c:pt idx="533">
                  <c:v>2.5730470000000003</c:v>
                </c:pt>
                <c:pt idx="534">
                  <c:v>2.5754050000000004</c:v>
                </c:pt>
                <c:pt idx="535">
                  <c:v>2.5600540000000005</c:v>
                </c:pt>
                <c:pt idx="536">
                  <c:v>2.5683910000000001</c:v>
                </c:pt>
                <c:pt idx="537">
                  <c:v>2.5558140000000003</c:v>
                </c:pt>
                <c:pt idx="538">
                  <c:v>2.5619249999999996</c:v>
                </c:pt>
                <c:pt idx="539">
                  <c:v>2.554589</c:v>
                </c:pt>
                <c:pt idx="540">
                  <c:v>2.5590110000000004</c:v>
                </c:pt>
                <c:pt idx="541">
                  <c:v>2.5537029999999996</c:v>
                </c:pt>
                <c:pt idx="542">
                  <c:v>2.582964</c:v>
                </c:pt>
                <c:pt idx="543">
                  <c:v>2.5426580000000003</c:v>
                </c:pt>
                <c:pt idx="544">
                  <c:v>2.5319320000000003</c:v>
                </c:pt>
                <c:pt idx="545">
                  <c:v>2.5328670000000004</c:v>
                </c:pt>
                <c:pt idx="546">
                  <c:v>2.5136239999999996</c:v>
                </c:pt>
                <c:pt idx="547">
                  <c:v>2.4961379999999997</c:v>
                </c:pt>
                <c:pt idx="548">
                  <c:v>2.5023429999999998</c:v>
                </c:pt>
                <c:pt idx="549">
                  <c:v>2.5040429999999998</c:v>
                </c:pt>
                <c:pt idx="550">
                  <c:v>2.4945930000000001</c:v>
                </c:pt>
                <c:pt idx="551">
                  <c:v>2.4899849999999999</c:v>
                </c:pt>
                <c:pt idx="552">
                  <c:v>2.4887839999999999</c:v>
                </c:pt>
                <c:pt idx="553">
                  <c:v>2.4734660000000002</c:v>
                </c:pt>
                <c:pt idx="554">
                  <c:v>2.4746719999999995</c:v>
                </c:pt>
                <c:pt idx="555">
                  <c:v>2.4868600000000001</c:v>
                </c:pt>
                <c:pt idx="556">
                  <c:v>2.4641409999999997</c:v>
                </c:pt>
                <c:pt idx="557">
                  <c:v>2.4603760000000001</c:v>
                </c:pt>
                <c:pt idx="558">
                  <c:v>2.4568790000000003</c:v>
                </c:pt>
                <c:pt idx="559">
                  <c:v>2.4423330000000001</c:v>
                </c:pt>
                <c:pt idx="560">
                  <c:v>2.4366060000000003</c:v>
                </c:pt>
                <c:pt idx="561">
                  <c:v>2.4388490000000003</c:v>
                </c:pt>
                <c:pt idx="562">
                  <c:v>2.4286140000000001</c:v>
                </c:pt>
                <c:pt idx="563">
                  <c:v>2.4342580000000003</c:v>
                </c:pt>
                <c:pt idx="564">
                  <c:v>2.4487559999999999</c:v>
                </c:pt>
                <c:pt idx="565">
                  <c:v>2.433344</c:v>
                </c:pt>
                <c:pt idx="566">
                  <c:v>2.4343620000000001</c:v>
                </c:pt>
                <c:pt idx="567">
                  <c:v>2.4160809999999997</c:v>
                </c:pt>
                <c:pt idx="568">
                  <c:v>2.4210479999999999</c:v>
                </c:pt>
                <c:pt idx="569">
                  <c:v>2.4286659999999998</c:v>
                </c:pt>
                <c:pt idx="570">
                  <c:v>2.4185270000000001</c:v>
                </c:pt>
                <c:pt idx="571">
                  <c:v>2.413856</c:v>
                </c:pt>
                <c:pt idx="572">
                  <c:v>2.4289820000000004</c:v>
                </c:pt>
                <c:pt idx="573">
                  <c:v>2.397761</c:v>
                </c:pt>
                <c:pt idx="574">
                  <c:v>2.377675</c:v>
                </c:pt>
                <c:pt idx="575">
                  <c:v>2.4171109999999998</c:v>
                </c:pt>
                <c:pt idx="576">
                  <c:v>2.3870669999999996</c:v>
                </c:pt>
                <c:pt idx="577">
                  <c:v>2.374641</c:v>
                </c:pt>
                <c:pt idx="578">
                  <c:v>2.3740669999999997</c:v>
                </c:pt>
                <c:pt idx="579">
                  <c:v>2.3500969999999999</c:v>
                </c:pt>
                <c:pt idx="580">
                  <c:v>2.3564809999999996</c:v>
                </c:pt>
                <c:pt idx="581">
                  <c:v>2.3552789999999995</c:v>
                </c:pt>
                <c:pt idx="582">
                  <c:v>2.364779</c:v>
                </c:pt>
                <c:pt idx="583">
                  <c:v>2.3688850000000001</c:v>
                </c:pt>
                <c:pt idx="584">
                  <c:v>2.3562370000000001</c:v>
                </c:pt>
                <c:pt idx="585">
                  <c:v>2.3458150000000004</c:v>
                </c:pt>
                <c:pt idx="586">
                  <c:v>2.3423250000000002</c:v>
                </c:pt>
                <c:pt idx="587">
                  <c:v>2.3342760000000005</c:v>
                </c:pt>
                <c:pt idx="588">
                  <c:v>2.3239389999999998</c:v>
                </c:pt>
                <c:pt idx="589">
                  <c:v>2.3728009999999999</c:v>
                </c:pt>
                <c:pt idx="590">
                  <c:v>2.3432439999999994</c:v>
                </c:pt>
                <c:pt idx="591">
                  <c:v>2.332989</c:v>
                </c:pt>
                <c:pt idx="592">
                  <c:v>2.3202889999999998</c:v>
                </c:pt>
                <c:pt idx="593">
                  <c:v>2.3055079999999997</c:v>
                </c:pt>
                <c:pt idx="594">
                  <c:v>2.3084849999999997</c:v>
                </c:pt>
                <c:pt idx="595">
                  <c:v>2.2914370000000002</c:v>
                </c:pt>
                <c:pt idx="596">
                  <c:v>2.2956809999999996</c:v>
                </c:pt>
                <c:pt idx="597">
                  <c:v>2.2771250000000003</c:v>
                </c:pt>
                <c:pt idx="598">
                  <c:v>2.2831850000000005</c:v>
                </c:pt>
                <c:pt idx="599">
                  <c:v>2.2714019999999997</c:v>
                </c:pt>
                <c:pt idx="600">
                  <c:v>2.2671730000000005</c:v>
                </c:pt>
                <c:pt idx="601">
                  <c:v>2.283166</c:v>
                </c:pt>
                <c:pt idx="602">
                  <c:v>2.2750360000000001</c:v>
                </c:pt>
                <c:pt idx="603">
                  <c:v>2.2743749999999996</c:v>
                </c:pt>
                <c:pt idx="604">
                  <c:v>2.2491719999999997</c:v>
                </c:pt>
                <c:pt idx="605">
                  <c:v>2.2454760000000005</c:v>
                </c:pt>
                <c:pt idx="606">
                  <c:v>2.2582089999999999</c:v>
                </c:pt>
                <c:pt idx="607">
                  <c:v>2.2709459999999995</c:v>
                </c:pt>
                <c:pt idx="608">
                  <c:v>2.2359640000000005</c:v>
                </c:pt>
                <c:pt idx="609">
                  <c:v>2.2541610000000003</c:v>
                </c:pt>
                <c:pt idx="610">
                  <c:v>2.227411</c:v>
                </c:pt>
                <c:pt idx="611">
                  <c:v>2.2343150000000001</c:v>
                </c:pt>
                <c:pt idx="612">
                  <c:v>2.2252729999999996</c:v>
                </c:pt>
                <c:pt idx="613">
                  <c:v>2.2117019999999998</c:v>
                </c:pt>
                <c:pt idx="614">
                  <c:v>2.2239520000000002</c:v>
                </c:pt>
                <c:pt idx="615">
                  <c:v>2.1984880000000002</c:v>
                </c:pt>
                <c:pt idx="616">
                  <c:v>2.2074169999999995</c:v>
                </c:pt>
                <c:pt idx="617">
                  <c:v>2.2020180000000003</c:v>
                </c:pt>
                <c:pt idx="618">
                  <c:v>2.173038</c:v>
                </c:pt>
                <c:pt idx="619">
                  <c:v>2.1591049999999998</c:v>
                </c:pt>
                <c:pt idx="620">
                  <c:v>2.1581660000000005</c:v>
                </c:pt>
                <c:pt idx="621">
                  <c:v>2.1564260000000002</c:v>
                </c:pt>
                <c:pt idx="622">
                  <c:v>2.1423769999999998</c:v>
                </c:pt>
                <c:pt idx="623">
                  <c:v>2.1438959999999994</c:v>
                </c:pt>
                <c:pt idx="624">
                  <c:v>2.1421640000000002</c:v>
                </c:pt>
                <c:pt idx="625">
                  <c:v>2.1464909999999997</c:v>
                </c:pt>
                <c:pt idx="626">
                  <c:v>2.1455830000000002</c:v>
                </c:pt>
                <c:pt idx="627">
                  <c:v>2.158963</c:v>
                </c:pt>
                <c:pt idx="628">
                  <c:v>2.141508</c:v>
                </c:pt>
                <c:pt idx="629">
                  <c:v>2.1135359999999994</c:v>
                </c:pt>
                <c:pt idx="630">
                  <c:v>2.1032170000000003</c:v>
                </c:pt>
                <c:pt idx="631">
                  <c:v>2.1024680000000004</c:v>
                </c:pt>
                <c:pt idx="632">
                  <c:v>2.0763330000000004</c:v>
                </c:pt>
                <c:pt idx="633">
                  <c:v>2.0747260000000001</c:v>
                </c:pt>
                <c:pt idx="634">
                  <c:v>2.0938059999999998</c:v>
                </c:pt>
                <c:pt idx="635">
                  <c:v>2.0936849999999998</c:v>
                </c:pt>
                <c:pt idx="636">
                  <c:v>2.059015</c:v>
                </c:pt>
                <c:pt idx="637">
                  <c:v>2.0746099999999998</c:v>
                </c:pt>
                <c:pt idx="638">
                  <c:v>2.0563519999999995</c:v>
                </c:pt>
                <c:pt idx="639">
                  <c:v>2.0496700000000003</c:v>
                </c:pt>
                <c:pt idx="640">
                  <c:v>2.0633330000000005</c:v>
                </c:pt>
                <c:pt idx="641">
                  <c:v>2.0656129999999999</c:v>
                </c:pt>
                <c:pt idx="642">
                  <c:v>2.0795299999999997</c:v>
                </c:pt>
                <c:pt idx="643">
                  <c:v>2.0604290000000001</c:v>
                </c:pt>
                <c:pt idx="644">
                  <c:v>2.0383009999999997</c:v>
                </c:pt>
                <c:pt idx="645">
                  <c:v>2.0497920000000001</c:v>
                </c:pt>
                <c:pt idx="646">
                  <c:v>2.0452589999999997</c:v>
                </c:pt>
                <c:pt idx="647">
                  <c:v>2.056854</c:v>
                </c:pt>
                <c:pt idx="648">
                  <c:v>2.0642550000000006</c:v>
                </c:pt>
                <c:pt idx="649">
                  <c:v>2.0332580000000005</c:v>
                </c:pt>
                <c:pt idx="650">
                  <c:v>2.0477859999999999</c:v>
                </c:pt>
                <c:pt idx="651">
                  <c:v>2.0661659999999999</c:v>
                </c:pt>
                <c:pt idx="652">
                  <c:v>2.0163789999999997</c:v>
                </c:pt>
                <c:pt idx="653">
                  <c:v>2.0439070000000004</c:v>
                </c:pt>
                <c:pt idx="654">
                  <c:v>1.9827939999999997</c:v>
                </c:pt>
                <c:pt idx="655">
                  <c:v>1.9875779999999996</c:v>
                </c:pt>
                <c:pt idx="656">
                  <c:v>1.9790710000000002</c:v>
                </c:pt>
                <c:pt idx="657">
                  <c:v>1.9846559999999998</c:v>
                </c:pt>
                <c:pt idx="658">
                  <c:v>2.0000119999999995</c:v>
                </c:pt>
                <c:pt idx="659">
                  <c:v>1.9949300000000001</c:v>
                </c:pt>
                <c:pt idx="660">
                  <c:v>1.9810720000000002</c:v>
                </c:pt>
                <c:pt idx="661">
                  <c:v>1.9791980000000002</c:v>
                </c:pt>
                <c:pt idx="662">
                  <c:v>1.9602029999999999</c:v>
                </c:pt>
                <c:pt idx="663">
                  <c:v>1.9441940000000004</c:v>
                </c:pt>
                <c:pt idx="664">
                  <c:v>1.9407030000000001</c:v>
                </c:pt>
                <c:pt idx="665">
                  <c:v>1.9333659999999999</c:v>
                </c:pt>
                <c:pt idx="666">
                  <c:v>1.9248839999999996</c:v>
                </c:pt>
                <c:pt idx="667">
                  <c:v>1.9473750000000001</c:v>
                </c:pt>
                <c:pt idx="668">
                  <c:v>1.9221139999999997</c:v>
                </c:pt>
                <c:pt idx="669">
                  <c:v>1.9286510000000003</c:v>
                </c:pt>
                <c:pt idx="670">
                  <c:v>1.8988300000000002</c:v>
                </c:pt>
                <c:pt idx="671">
                  <c:v>1.9131220000000004</c:v>
                </c:pt>
                <c:pt idx="672">
                  <c:v>1.9051410000000004</c:v>
                </c:pt>
                <c:pt idx="673">
                  <c:v>1.8927149999999995</c:v>
                </c:pt>
                <c:pt idx="674">
                  <c:v>1.903991</c:v>
                </c:pt>
                <c:pt idx="675">
                  <c:v>1.9056999999999999</c:v>
                </c:pt>
                <c:pt idx="676">
                  <c:v>1.8793559999999996</c:v>
                </c:pt>
                <c:pt idx="677">
                  <c:v>1.8905029999999998</c:v>
                </c:pt>
                <c:pt idx="678">
                  <c:v>1.8784660000000004</c:v>
                </c:pt>
                <c:pt idx="679">
                  <c:v>1.8658800000000002</c:v>
                </c:pt>
                <c:pt idx="680">
                  <c:v>1.8662460000000003</c:v>
                </c:pt>
                <c:pt idx="681">
                  <c:v>1.8761570000000001</c:v>
                </c:pt>
                <c:pt idx="682">
                  <c:v>1.8473139999999999</c:v>
                </c:pt>
                <c:pt idx="683">
                  <c:v>1.8461220000000003</c:v>
                </c:pt>
                <c:pt idx="684">
                  <c:v>1.837809</c:v>
                </c:pt>
                <c:pt idx="685">
                  <c:v>1.8511859999999998</c:v>
                </c:pt>
                <c:pt idx="686">
                  <c:v>1.8552779999999998</c:v>
                </c:pt>
                <c:pt idx="687">
                  <c:v>1.8409549999999997</c:v>
                </c:pt>
                <c:pt idx="688">
                  <c:v>1.8286739999999995</c:v>
                </c:pt>
                <c:pt idx="689">
                  <c:v>1.8064279999999999</c:v>
                </c:pt>
                <c:pt idx="690">
                  <c:v>1.8152590000000002</c:v>
                </c:pt>
                <c:pt idx="691">
                  <c:v>1.8244409999999998</c:v>
                </c:pt>
                <c:pt idx="692">
                  <c:v>1.7910590000000002</c:v>
                </c:pt>
                <c:pt idx="693">
                  <c:v>1.7882259999999994</c:v>
                </c:pt>
                <c:pt idx="694">
                  <c:v>1.7855869999999996</c:v>
                </c:pt>
                <c:pt idx="695">
                  <c:v>1.7842650000000004</c:v>
                </c:pt>
                <c:pt idx="696">
                  <c:v>1.8226899999999997</c:v>
                </c:pt>
                <c:pt idx="697">
                  <c:v>1.7674319999999999</c:v>
                </c:pt>
                <c:pt idx="698">
                  <c:v>1.7682739999999995</c:v>
                </c:pt>
                <c:pt idx="699">
                  <c:v>1.7577459999999996</c:v>
                </c:pt>
                <c:pt idx="700">
                  <c:v>1.7443529999999998</c:v>
                </c:pt>
                <c:pt idx="701">
                  <c:v>1.7503850000000001</c:v>
                </c:pt>
                <c:pt idx="702">
                  <c:v>1.7557740000000002</c:v>
                </c:pt>
                <c:pt idx="703">
                  <c:v>1.7354419999999999</c:v>
                </c:pt>
                <c:pt idx="704">
                  <c:v>1.7446090000000001</c:v>
                </c:pt>
                <c:pt idx="705">
                  <c:v>1.7320500000000005</c:v>
                </c:pt>
                <c:pt idx="706">
                  <c:v>1.7490139999999998</c:v>
                </c:pt>
                <c:pt idx="707">
                  <c:v>1.7416099999999997</c:v>
                </c:pt>
                <c:pt idx="708">
                  <c:v>1.7559679999999998</c:v>
                </c:pt>
                <c:pt idx="709">
                  <c:v>1.7155010000000002</c:v>
                </c:pt>
                <c:pt idx="710">
                  <c:v>1.7267510000000001</c:v>
                </c:pt>
                <c:pt idx="711">
                  <c:v>1.7238710000000004</c:v>
                </c:pt>
                <c:pt idx="712">
                  <c:v>1.7153979999999995</c:v>
                </c:pt>
                <c:pt idx="713">
                  <c:v>1.705276</c:v>
                </c:pt>
                <c:pt idx="714">
                  <c:v>1.7015150000000001</c:v>
                </c:pt>
                <c:pt idx="715">
                  <c:v>1.6820979999999999</c:v>
                </c:pt>
                <c:pt idx="716">
                  <c:v>1.688069</c:v>
                </c:pt>
                <c:pt idx="717">
                  <c:v>1.6688549999999998</c:v>
                </c:pt>
                <c:pt idx="718">
                  <c:v>1.6792010000000004</c:v>
                </c:pt>
                <c:pt idx="719">
                  <c:v>1.6880450000000002</c:v>
                </c:pt>
                <c:pt idx="720">
                  <c:v>1.6832800000000003</c:v>
                </c:pt>
                <c:pt idx="721">
                  <c:v>1.6506820000000002</c:v>
                </c:pt>
                <c:pt idx="722">
                  <c:v>1.6625980000000005</c:v>
                </c:pt>
                <c:pt idx="723">
                  <c:v>1.654096</c:v>
                </c:pt>
                <c:pt idx="724">
                  <c:v>1.6374530000000003</c:v>
                </c:pt>
                <c:pt idx="725">
                  <c:v>1.6457689999999996</c:v>
                </c:pt>
                <c:pt idx="726">
                  <c:v>1.6534800000000001</c:v>
                </c:pt>
                <c:pt idx="727">
                  <c:v>1.6209269999999996</c:v>
                </c:pt>
                <c:pt idx="728">
                  <c:v>1.6205090000000002</c:v>
                </c:pt>
                <c:pt idx="729">
                  <c:v>1.61375</c:v>
                </c:pt>
                <c:pt idx="730">
                  <c:v>1.598678</c:v>
                </c:pt>
                <c:pt idx="731">
                  <c:v>1.6142099999999999</c:v>
                </c:pt>
                <c:pt idx="732">
                  <c:v>1.6112520000000004</c:v>
                </c:pt>
                <c:pt idx="733">
                  <c:v>1.6085230000000004</c:v>
                </c:pt>
                <c:pt idx="734">
                  <c:v>1.5867149999999999</c:v>
                </c:pt>
                <c:pt idx="735">
                  <c:v>1.5923319999999999</c:v>
                </c:pt>
                <c:pt idx="736">
                  <c:v>1.5881349999999999</c:v>
                </c:pt>
                <c:pt idx="737">
                  <c:v>1.602509</c:v>
                </c:pt>
                <c:pt idx="738">
                  <c:v>1.5706459999999995</c:v>
                </c:pt>
                <c:pt idx="739">
                  <c:v>1.5943160000000001</c:v>
                </c:pt>
                <c:pt idx="740">
                  <c:v>1.5554249999999996</c:v>
                </c:pt>
                <c:pt idx="741">
                  <c:v>1.5450319999999995</c:v>
                </c:pt>
                <c:pt idx="742">
                  <c:v>1.5609820000000001</c:v>
                </c:pt>
                <c:pt idx="743">
                  <c:v>1.5498730000000003</c:v>
                </c:pt>
                <c:pt idx="744">
                  <c:v>1.5351290000000004</c:v>
                </c:pt>
                <c:pt idx="745">
                  <c:v>1.5225150000000003</c:v>
                </c:pt>
                <c:pt idx="746">
                  <c:v>1.5340009999999999</c:v>
                </c:pt>
                <c:pt idx="747">
                  <c:v>1.5103649999999997</c:v>
                </c:pt>
                <c:pt idx="748">
                  <c:v>1.5136119999999997</c:v>
                </c:pt>
                <c:pt idx="749">
                  <c:v>1.5240230000000001</c:v>
                </c:pt>
                <c:pt idx="750">
                  <c:v>1.5120940000000003</c:v>
                </c:pt>
                <c:pt idx="751">
                  <c:v>1.5024959999999998</c:v>
                </c:pt>
                <c:pt idx="752">
                  <c:v>1.4891270000000003</c:v>
                </c:pt>
                <c:pt idx="753">
                  <c:v>1.4877160000000003</c:v>
                </c:pt>
                <c:pt idx="754">
                  <c:v>1.4897070000000001</c:v>
                </c:pt>
                <c:pt idx="755">
                  <c:v>1.4905759999999999</c:v>
                </c:pt>
                <c:pt idx="756">
                  <c:v>1.4753820000000002</c:v>
                </c:pt>
                <c:pt idx="757">
                  <c:v>1.4732120000000002</c:v>
                </c:pt>
                <c:pt idx="758">
                  <c:v>1.4625330000000001</c:v>
                </c:pt>
                <c:pt idx="759">
                  <c:v>1.4754109999999998</c:v>
                </c:pt>
                <c:pt idx="760">
                  <c:v>1.4510099999999997</c:v>
                </c:pt>
                <c:pt idx="761">
                  <c:v>1.4442469999999998</c:v>
                </c:pt>
                <c:pt idx="762">
                  <c:v>1.4545940000000002</c:v>
                </c:pt>
                <c:pt idx="763">
                  <c:v>1.431867</c:v>
                </c:pt>
                <c:pt idx="764">
                  <c:v>1.4431210000000001</c:v>
                </c:pt>
                <c:pt idx="765">
                  <c:v>1.438339</c:v>
                </c:pt>
                <c:pt idx="766">
                  <c:v>1.4196200000000001</c:v>
                </c:pt>
                <c:pt idx="767">
                  <c:v>1.4526239999999997</c:v>
                </c:pt>
                <c:pt idx="768">
                  <c:v>1.442186</c:v>
                </c:pt>
                <c:pt idx="769">
                  <c:v>1.4165430000000003</c:v>
                </c:pt>
                <c:pt idx="770">
                  <c:v>1.4394179999999999</c:v>
                </c:pt>
                <c:pt idx="771">
                  <c:v>1.4077510000000002</c:v>
                </c:pt>
                <c:pt idx="772">
                  <c:v>1.4059190000000004</c:v>
                </c:pt>
                <c:pt idx="773">
                  <c:v>1.4169750000000003</c:v>
                </c:pt>
                <c:pt idx="774">
                  <c:v>1.4087040000000002</c:v>
                </c:pt>
                <c:pt idx="775">
                  <c:v>1.3886600000000002</c:v>
                </c:pt>
                <c:pt idx="776">
                  <c:v>1.4062059999999996</c:v>
                </c:pt>
                <c:pt idx="777">
                  <c:v>1.3783049999999997</c:v>
                </c:pt>
                <c:pt idx="778">
                  <c:v>1.3695219999999999</c:v>
                </c:pt>
                <c:pt idx="779">
                  <c:v>1.3720390000000005</c:v>
                </c:pt>
                <c:pt idx="780">
                  <c:v>1.3607719999999999</c:v>
                </c:pt>
                <c:pt idx="781">
                  <c:v>1.3597709999999998</c:v>
                </c:pt>
                <c:pt idx="782">
                  <c:v>1.3453870000000006</c:v>
                </c:pt>
                <c:pt idx="783">
                  <c:v>1.3378649999999999</c:v>
                </c:pt>
                <c:pt idx="784">
                  <c:v>1.3484539999999998</c:v>
                </c:pt>
                <c:pt idx="785">
                  <c:v>1.3317730000000001</c:v>
                </c:pt>
                <c:pt idx="786">
                  <c:v>1.3421250000000002</c:v>
                </c:pt>
                <c:pt idx="787">
                  <c:v>1.337933</c:v>
                </c:pt>
                <c:pt idx="788">
                  <c:v>1.3392770000000001</c:v>
                </c:pt>
                <c:pt idx="789">
                  <c:v>1.3423550000000004</c:v>
                </c:pt>
                <c:pt idx="790">
                  <c:v>1.3506229999999997</c:v>
                </c:pt>
                <c:pt idx="791">
                  <c:v>1.3148939999999998</c:v>
                </c:pt>
                <c:pt idx="792">
                  <c:v>1.3194900000000005</c:v>
                </c:pt>
                <c:pt idx="793">
                  <c:v>1.3129090000000003</c:v>
                </c:pt>
                <c:pt idx="794">
                  <c:v>1.3080289999999999</c:v>
                </c:pt>
                <c:pt idx="795">
                  <c:v>1.3038720000000001</c:v>
                </c:pt>
                <c:pt idx="796">
                  <c:v>1.3046729999999997</c:v>
                </c:pt>
                <c:pt idx="797">
                  <c:v>1.2822149999999999</c:v>
                </c:pt>
                <c:pt idx="798">
                  <c:v>1.2882549999999999</c:v>
                </c:pt>
                <c:pt idx="799">
                  <c:v>1.286632</c:v>
                </c:pt>
                <c:pt idx="800">
                  <c:v>1.2987369999999996</c:v>
                </c:pt>
                <c:pt idx="801">
                  <c:v>1.2743819999999997</c:v>
                </c:pt>
                <c:pt idx="802">
                  <c:v>1.2722169999999999</c:v>
                </c:pt>
                <c:pt idx="803">
                  <c:v>1.2627019999999995</c:v>
                </c:pt>
                <c:pt idx="804">
                  <c:v>1.2656849999999999</c:v>
                </c:pt>
                <c:pt idx="805">
                  <c:v>1.2684829999999998</c:v>
                </c:pt>
                <c:pt idx="806">
                  <c:v>1.2580840000000002</c:v>
                </c:pt>
                <c:pt idx="807">
                  <c:v>1.2661439999999997</c:v>
                </c:pt>
                <c:pt idx="808">
                  <c:v>1.2433669999999997</c:v>
                </c:pt>
                <c:pt idx="809">
                  <c:v>1.229581</c:v>
                </c:pt>
                <c:pt idx="810">
                  <c:v>1.2301419999999998</c:v>
                </c:pt>
                <c:pt idx="811">
                  <c:v>1.2388649999999997</c:v>
                </c:pt>
                <c:pt idx="812">
                  <c:v>1.2309789999999996</c:v>
                </c:pt>
                <c:pt idx="813">
                  <c:v>1.2274509999999994</c:v>
                </c:pt>
                <c:pt idx="814">
                  <c:v>1.2142819999999999</c:v>
                </c:pt>
                <c:pt idx="815">
                  <c:v>1.2934060000000001</c:v>
                </c:pt>
                <c:pt idx="816">
                  <c:v>1.2207570000000003</c:v>
                </c:pt>
                <c:pt idx="817">
                  <c:v>1.2068430000000001</c:v>
                </c:pt>
                <c:pt idx="818">
                  <c:v>1.2103440000000005</c:v>
                </c:pt>
                <c:pt idx="819">
                  <c:v>1.1908510000000003</c:v>
                </c:pt>
                <c:pt idx="820">
                  <c:v>1.1969870000000005</c:v>
                </c:pt>
                <c:pt idx="821">
                  <c:v>1.2155939999999998</c:v>
                </c:pt>
                <c:pt idx="822">
                  <c:v>1.194674</c:v>
                </c:pt>
                <c:pt idx="823">
                  <c:v>1.1898780000000002</c:v>
                </c:pt>
                <c:pt idx="824">
                  <c:v>1.173991</c:v>
                </c:pt>
                <c:pt idx="825">
                  <c:v>1.1759710000000001</c:v>
                </c:pt>
                <c:pt idx="826">
                  <c:v>1.1649180000000001</c:v>
                </c:pt>
                <c:pt idx="827">
                  <c:v>1.1628850000000002</c:v>
                </c:pt>
                <c:pt idx="828">
                  <c:v>1.1540969999999997</c:v>
                </c:pt>
                <c:pt idx="829">
                  <c:v>1.1583140000000003</c:v>
                </c:pt>
                <c:pt idx="830">
                  <c:v>1.1461169999999994</c:v>
                </c:pt>
                <c:pt idx="831">
                  <c:v>1.1683970000000001</c:v>
                </c:pt>
                <c:pt idx="832">
                  <c:v>1.1342280000000002</c:v>
                </c:pt>
                <c:pt idx="833">
                  <c:v>1.131812</c:v>
                </c:pt>
                <c:pt idx="834">
                  <c:v>1.1504399999999997</c:v>
                </c:pt>
                <c:pt idx="835">
                  <c:v>1.1460020000000002</c:v>
                </c:pt>
                <c:pt idx="836">
                  <c:v>1.1313300000000006</c:v>
                </c:pt>
                <c:pt idx="837">
                  <c:v>1.1310619999999996</c:v>
                </c:pt>
                <c:pt idx="838">
                  <c:v>1.1313200000000005</c:v>
                </c:pt>
                <c:pt idx="839">
                  <c:v>1.1669830000000005</c:v>
                </c:pt>
                <c:pt idx="840">
                  <c:v>1.1415640000000002</c:v>
                </c:pt>
                <c:pt idx="841">
                  <c:v>1.1366389999999997</c:v>
                </c:pt>
                <c:pt idx="842">
                  <c:v>1.1054520000000001</c:v>
                </c:pt>
                <c:pt idx="843">
                  <c:v>1.0994830000000002</c:v>
                </c:pt>
                <c:pt idx="844">
                  <c:v>1.1032859999999998</c:v>
                </c:pt>
                <c:pt idx="845">
                  <c:v>1.1001299999999996</c:v>
                </c:pt>
                <c:pt idx="846">
                  <c:v>1.1125830000000003</c:v>
                </c:pt>
                <c:pt idx="847">
                  <c:v>1.103904</c:v>
                </c:pt>
                <c:pt idx="848">
                  <c:v>1.109588</c:v>
                </c:pt>
                <c:pt idx="849">
                  <c:v>1.0886549999999997</c:v>
                </c:pt>
                <c:pt idx="850">
                  <c:v>1.0941839999999998</c:v>
                </c:pt>
                <c:pt idx="851">
                  <c:v>1.1191149999999999</c:v>
                </c:pt>
                <c:pt idx="852">
                  <c:v>1.0968360000000006</c:v>
                </c:pt>
                <c:pt idx="853">
                  <c:v>1.0855290000000002</c:v>
                </c:pt>
                <c:pt idx="854">
                  <c:v>1.0868489999999995</c:v>
                </c:pt>
                <c:pt idx="855">
                  <c:v>1.0629319999999995</c:v>
                </c:pt>
                <c:pt idx="856">
                  <c:v>1.0434330000000003</c:v>
                </c:pt>
                <c:pt idx="857">
                  <c:v>1.0277579999999999</c:v>
                </c:pt>
                <c:pt idx="858">
                  <c:v>1.0615359999999998</c:v>
                </c:pt>
                <c:pt idx="859">
                  <c:v>1.0420569999999998</c:v>
                </c:pt>
                <c:pt idx="860">
                  <c:v>1.0421529999999999</c:v>
                </c:pt>
                <c:pt idx="861">
                  <c:v>1.0189199999999996</c:v>
                </c:pt>
                <c:pt idx="862">
                  <c:v>1.0057839999999998</c:v>
                </c:pt>
                <c:pt idx="863">
                  <c:v>1.0043719999999996</c:v>
                </c:pt>
                <c:pt idx="864">
                  <c:v>1.0069549999999996</c:v>
                </c:pt>
                <c:pt idx="865">
                  <c:v>1.0047780000000004</c:v>
                </c:pt>
                <c:pt idx="866">
                  <c:v>1.0197659999999997</c:v>
                </c:pt>
                <c:pt idx="867">
                  <c:v>1.0146380000000002</c:v>
                </c:pt>
                <c:pt idx="868">
                  <c:v>1.0029250000000003</c:v>
                </c:pt>
                <c:pt idx="869">
                  <c:v>0.97961400000000021</c:v>
                </c:pt>
                <c:pt idx="870">
                  <c:v>0.99943299999999979</c:v>
                </c:pt>
                <c:pt idx="871">
                  <c:v>0.97208199999999989</c:v>
                </c:pt>
                <c:pt idx="872">
                  <c:v>0.96851399999999943</c:v>
                </c:pt>
                <c:pt idx="873">
                  <c:v>0.97678500000000001</c:v>
                </c:pt>
                <c:pt idx="874">
                  <c:v>0.96741700000000064</c:v>
                </c:pt>
                <c:pt idx="875">
                  <c:v>0.97763999999999962</c:v>
                </c:pt>
                <c:pt idx="876">
                  <c:v>0.95339799999999997</c:v>
                </c:pt>
                <c:pt idx="877">
                  <c:v>0.96371199999999968</c:v>
                </c:pt>
                <c:pt idx="878">
                  <c:v>0.94055799999999978</c:v>
                </c:pt>
                <c:pt idx="879">
                  <c:v>0.94494200000000017</c:v>
                </c:pt>
                <c:pt idx="880">
                  <c:v>0.96589699999999956</c:v>
                </c:pt>
                <c:pt idx="881">
                  <c:v>0.94523400000000013</c:v>
                </c:pt>
                <c:pt idx="882">
                  <c:v>0.93172900000000025</c:v>
                </c:pt>
                <c:pt idx="883">
                  <c:v>0.95715800000000018</c:v>
                </c:pt>
                <c:pt idx="884">
                  <c:v>0.94799500000000014</c:v>
                </c:pt>
                <c:pt idx="885">
                  <c:v>0.94863600000000048</c:v>
                </c:pt>
                <c:pt idx="886">
                  <c:v>0.93888600000000055</c:v>
                </c:pt>
                <c:pt idx="887">
                  <c:v>0.91291999999999973</c:v>
                </c:pt>
                <c:pt idx="888">
                  <c:v>0.91327800000000003</c:v>
                </c:pt>
                <c:pt idx="889">
                  <c:v>0.9147050000000001</c:v>
                </c:pt>
                <c:pt idx="890">
                  <c:v>0.90086600000000017</c:v>
                </c:pt>
                <c:pt idx="891">
                  <c:v>0.916439</c:v>
                </c:pt>
                <c:pt idx="892">
                  <c:v>0.89832100000000015</c:v>
                </c:pt>
                <c:pt idx="893">
                  <c:v>0.90101299999999984</c:v>
                </c:pt>
                <c:pt idx="894">
                  <c:v>0.89638099999999987</c:v>
                </c:pt>
                <c:pt idx="895">
                  <c:v>0.87493099999999968</c:v>
                </c:pt>
                <c:pt idx="896">
                  <c:v>0.87365400000000015</c:v>
                </c:pt>
                <c:pt idx="897">
                  <c:v>0.92437600000000009</c:v>
                </c:pt>
                <c:pt idx="898">
                  <c:v>0.88106099999999943</c:v>
                </c:pt>
                <c:pt idx="899">
                  <c:v>0.86528599999999978</c:v>
                </c:pt>
                <c:pt idx="900">
                  <c:v>0.85449699999999984</c:v>
                </c:pt>
                <c:pt idx="901">
                  <c:v>0.84970799999999969</c:v>
                </c:pt>
                <c:pt idx="902">
                  <c:v>0.83988999999999958</c:v>
                </c:pt>
                <c:pt idx="903">
                  <c:v>0.84843699999999966</c:v>
                </c:pt>
                <c:pt idx="904">
                  <c:v>0.85268199999999972</c:v>
                </c:pt>
                <c:pt idx="905">
                  <c:v>0.84041900000000025</c:v>
                </c:pt>
                <c:pt idx="906">
                  <c:v>0.83435000000000015</c:v>
                </c:pt>
                <c:pt idx="907">
                  <c:v>0.82553300000000052</c:v>
                </c:pt>
                <c:pt idx="908">
                  <c:v>0.80540400000000023</c:v>
                </c:pt>
                <c:pt idx="909">
                  <c:v>0.81835000000000013</c:v>
                </c:pt>
                <c:pt idx="910">
                  <c:v>0.81445500000000015</c:v>
                </c:pt>
                <c:pt idx="911">
                  <c:v>0.81582100000000013</c:v>
                </c:pt>
                <c:pt idx="912">
                  <c:v>0.83677399999999968</c:v>
                </c:pt>
                <c:pt idx="913">
                  <c:v>0.81443500000000046</c:v>
                </c:pt>
                <c:pt idx="914">
                  <c:v>0.79921200000000026</c:v>
                </c:pt>
                <c:pt idx="915">
                  <c:v>0.79010400000000036</c:v>
                </c:pt>
                <c:pt idx="916">
                  <c:v>0.82128099999999993</c:v>
                </c:pt>
                <c:pt idx="917">
                  <c:v>0.79450500000000002</c:v>
                </c:pt>
                <c:pt idx="918">
                  <c:v>0.80259999999999998</c:v>
                </c:pt>
                <c:pt idx="919">
                  <c:v>0.7679440000000004</c:v>
                </c:pt>
                <c:pt idx="920">
                  <c:v>0.75938000000000017</c:v>
                </c:pt>
                <c:pt idx="921">
                  <c:v>0.79465900000000023</c:v>
                </c:pt>
                <c:pt idx="922">
                  <c:v>0.77574000000000032</c:v>
                </c:pt>
                <c:pt idx="923">
                  <c:v>0.76820900000000014</c:v>
                </c:pt>
                <c:pt idx="924">
                  <c:v>0.75150199999999989</c:v>
                </c:pt>
                <c:pt idx="925">
                  <c:v>0.75911200000000001</c:v>
                </c:pt>
                <c:pt idx="926">
                  <c:v>0.76164900000000024</c:v>
                </c:pt>
                <c:pt idx="927">
                  <c:v>0.75426100000000007</c:v>
                </c:pt>
                <c:pt idx="928">
                  <c:v>0.7336740000000006</c:v>
                </c:pt>
                <c:pt idx="929">
                  <c:v>0.73201300000000025</c:v>
                </c:pt>
                <c:pt idx="930">
                  <c:v>0.74236700000000022</c:v>
                </c:pt>
                <c:pt idx="931">
                  <c:v>0.74427200000000049</c:v>
                </c:pt>
                <c:pt idx="932">
                  <c:v>0.7184459999999997</c:v>
                </c:pt>
                <c:pt idx="933">
                  <c:v>0.70831</c:v>
                </c:pt>
                <c:pt idx="934">
                  <c:v>0.73329800000000045</c:v>
                </c:pt>
                <c:pt idx="935">
                  <c:v>0.73277100000000006</c:v>
                </c:pt>
                <c:pt idx="936">
                  <c:v>0.72147300000000003</c:v>
                </c:pt>
                <c:pt idx="937">
                  <c:v>0.7130810000000003</c:v>
                </c:pt>
                <c:pt idx="938">
                  <c:v>0.71701999999999977</c:v>
                </c:pt>
                <c:pt idx="939">
                  <c:v>0.71559499999999998</c:v>
                </c:pt>
                <c:pt idx="940">
                  <c:v>0.73026599999999986</c:v>
                </c:pt>
                <c:pt idx="941">
                  <c:v>0.69933600000000018</c:v>
                </c:pt>
                <c:pt idx="942">
                  <c:v>0.67938700000000019</c:v>
                </c:pt>
                <c:pt idx="943">
                  <c:v>0.67141099999999998</c:v>
                </c:pt>
                <c:pt idx="944">
                  <c:v>0.66638200000000003</c:v>
                </c:pt>
                <c:pt idx="945">
                  <c:v>0.66403799999999968</c:v>
                </c:pt>
                <c:pt idx="946">
                  <c:v>0.67203400000000002</c:v>
                </c:pt>
                <c:pt idx="947">
                  <c:v>0.66085499999999975</c:v>
                </c:pt>
                <c:pt idx="948">
                  <c:v>0.68571099999999996</c:v>
                </c:pt>
                <c:pt idx="949">
                  <c:v>0.65011199999999958</c:v>
                </c:pt>
                <c:pt idx="950">
                  <c:v>0.69453100000000045</c:v>
                </c:pt>
                <c:pt idx="951">
                  <c:v>0.68920700000000013</c:v>
                </c:pt>
                <c:pt idx="952">
                  <c:v>0.67675599999999969</c:v>
                </c:pt>
                <c:pt idx="953">
                  <c:v>0.68398200000000031</c:v>
                </c:pt>
                <c:pt idx="954">
                  <c:v>0.66097699999999993</c:v>
                </c:pt>
                <c:pt idx="955">
                  <c:v>0.68507099999999976</c:v>
                </c:pt>
                <c:pt idx="956">
                  <c:v>0.66972800000000055</c:v>
                </c:pt>
                <c:pt idx="957">
                  <c:v>0.64163499999999996</c:v>
                </c:pt>
                <c:pt idx="958">
                  <c:v>0.61587000000000058</c:v>
                </c:pt>
                <c:pt idx="959">
                  <c:v>0.60494499999999984</c:v>
                </c:pt>
                <c:pt idx="960">
                  <c:v>0.60857200000000011</c:v>
                </c:pt>
                <c:pt idx="961">
                  <c:v>0.60418699999999959</c:v>
                </c:pt>
                <c:pt idx="962">
                  <c:v>0.62162299999999959</c:v>
                </c:pt>
                <c:pt idx="963">
                  <c:v>0.60038200000000019</c:v>
                </c:pt>
                <c:pt idx="964">
                  <c:v>0.63934800000000003</c:v>
                </c:pt>
                <c:pt idx="965">
                  <c:v>0.64214500000000019</c:v>
                </c:pt>
                <c:pt idx="966">
                  <c:v>0.60360199999999997</c:v>
                </c:pt>
                <c:pt idx="967">
                  <c:v>0.60554799999999975</c:v>
                </c:pt>
                <c:pt idx="968">
                  <c:v>0.59296500000000041</c:v>
                </c:pt>
                <c:pt idx="969">
                  <c:v>0.62314599999999976</c:v>
                </c:pt>
                <c:pt idx="970">
                  <c:v>0.61586399999999974</c:v>
                </c:pt>
                <c:pt idx="971">
                  <c:v>0.59827599999999981</c:v>
                </c:pt>
                <c:pt idx="972">
                  <c:v>0.59246699999999963</c:v>
                </c:pt>
                <c:pt idx="973">
                  <c:v>0.5710449999999998</c:v>
                </c:pt>
                <c:pt idx="974">
                  <c:v>0.56053700000000006</c:v>
                </c:pt>
                <c:pt idx="975">
                  <c:v>0.5731029999999997</c:v>
                </c:pt>
                <c:pt idx="976">
                  <c:v>0.56811500000000015</c:v>
                </c:pt>
                <c:pt idx="977">
                  <c:v>0.55140500000000037</c:v>
                </c:pt>
                <c:pt idx="978">
                  <c:v>0.56582899999999992</c:v>
                </c:pt>
                <c:pt idx="979">
                  <c:v>0.56773899999999999</c:v>
                </c:pt>
                <c:pt idx="980">
                  <c:v>0.53373099999999951</c:v>
                </c:pt>
                <c:pt idx="981">
                  <c:v>0.58645100000000028</c:v>
                </c:pt>
                <c:pt idx="982">
                  <c:v>0.54733099999999979</c:v>
                </c:pt>
                <c:pt idx="983">
                  <c:v>0.52827599999999952</c:v>
                </c:pt>
                <c:pt idx="984">
                  <c:v>0.54197000000000006</c:v>
                </c:pt>
                <c:pt idx="985">
                  <c:v>0.51038599999999956</c:v>
                </c:pt>
                <c:pt idx="986">
                  <c:v>0.50768999999999975</c:v>
                </c:pt>
                <c:pt idx="987">
                  <c:v>0.49934299999999965</c:v>
                </c:pt>
                <c:pt idx="988">
                  <c:v>0.49928199999999956</c:v>
                </c:pt>
                <c:pt idx="989">
                  <c:v>0.50549099999999969</c:v>
                </c:pt>
                <c:pt idx="990">
                  <c:v>0.48204899999999951</c:v>
                </c:pt>
                <c:pt idx="991">
                  <c:v>0.50740099999999977</c:v>
                </c:pt>
                <c:pt idx="992">
                  <c:v>0.49979200000000024</c:v>
                </c:pt>
                <c:pt idx="993">
                  <c:v>0.47954900000000045</c:v>
                </c:pt>
                <c:pt idx="994">
                  <c:v>0.49330700000000016</c:v>
                </c:pt>
                <c:pt idx="995">
                  <c:v>0.47434499999999957</c:v>
                </c:pt>
                <c:pt idx="996">
                  <c:v>0.47571699999999995</c:v>
                </c:pt>
                <c:pt idx="997">
                  <c:v>0.46820600000000034</c:v>
                </c:pt>
                <c:pt idx="998">
                  <c:v>0.46483400000000019</c:v>
                </c:pt>
                <c:pt idx="999">
                  <c:v>0.44721600000000006</c:v>
                </c:pt>
                <c:pt idx="1000">
                  <c:v>0.43379399999999979</c:v>
                </c:pt>
                <c:pt idx="1001">
                  <c:v>0.45752799999999993</c:v>
                </c:pt>
                <c:pt idx="1002">
                  <c:v>0.43486499999999984</c:v>
                </c:pt>
                <c:pt idx="1003">
                  <c:v>0.43177599999999972</c:v>
                </c:pt>
                <c:pt idx="1004">
                  <c:v>0.42869000000000046</c:v>
                </c:pt>
                <c:pt idx="1005">
                  <c:v>0.42853899999999978</c:v>
                </c:pt>
                <c:pt idx="1006">
                  <c:v>0.42809000000000053</c:v>
                </c:pt>
                <c:pt idx="1007">
                  <c:v>0.4153929999999999</c:v>
                </c:pt>
                <c:pt idx="1008">
                  <c:v>0.41062499999999957</c:v>
                </c:pt>
                <c:pt idx="1009">
                  <c:v>0.38830300000000006</c:v>
                </c:pt>
                <c:pt idx="1010">
                  <c:v>0.38096599999999992</c:v>
                </c:pt>
                <c:pt idx="1011">
                  <c:v>0.37910300000000019</c:v>
                </c:pt>
                <c:pt idx="1012">
                  <c:v>0.39887000000000006</c:v>
                </c:pt>
                <c:pt idx="1013">
                  <c:v>0.3525339999999999</c:v>
                </c:pt>
                <c:pt idx="1014">
                  <c:v>0.36560300000000012</c:v>
                </c:pt>
                <c:pt idx="1015">
                  <c:v>0.34690200000000004</c:v>
                </c:pt>
                <c:pt idx="1016">
                  <c:v>0.35739800000000033</c:v>
                </c:pt>
                <c:pt idx="1017">
                  <c:v>0.36547799999999997</c:v>
                </c:pt>
                <c:pt idx="1018">
                  <c:v>0.34497400000000011</c:v>
                </c:pt>
                <c:pt idx="1019">
                  <c:v>0.35176199999999991</c:v>
                </c:pt>
                <c:pt idx="1020">
                  <c:v>0.32385800000000042</c:v>
                </c:pt>
                <c:pt idx="1021">
                  <c:v>0.3294640000000002</c:v>
                </c:pt>
                <c:pt idx="1022">
                  <c:v>0.34864400000000018</c:v>
                </c:pt>
                <c:pt idx="1023">
                  <c:v>0.3531200000000001</c:v>
                </c:pt>
                <c:pt idx="1024">
                  <c:v>0.31546099999999999</c:v>
                </c:pt>
                <c:pt idx="1025">
                  <c:v>0.34139599999999959</c:v>
                </c:pt>
                <c:pt idx="1026">
                  <c:v>0.31509500000000035</c:v>
                </c:pt>
                <c:pt idx="1027">
                  <c:v>0.3068249999999999</c:v>
                </c:pt>
                <c:pt idx="1028">
                  <c:v>0.30410199999999943</c:v>
                </c:pt>
                <c:pt idx="1029">
                  <c:v>0.28677100000000078</c:v>
                </c:pt>
                <c:pt idx="1030">
                  <c:v>0.2992240000000006</c:v>
                </c:pt>
                <c:pt idx="1031">
                  <c:v>0.29505800000000004</c:v>
                </c:pt>
                <c:pt idx="1032">
                  <c:v>0.279115</c:v>
                </c:pt>
                <c:pt idx="1033">
                  <c:v>0.26174799999999987</c:v>
                </c:pt>
                <c:pt idx="1034">
                  <c:v>0.27217000000000002</c:v>
                </c:pt>
                <c:pt idx="1035">
                  <c:v>0.26847900000000013</c:v>
                </c:pt>
                <c:pt idx="1036">
                  <c:v>0.24490299999999987</c:v>
                </c:pt>
                <c:pt idx="1037">
                  <c:v>0.25753499999999985</c:v>
                </c:pt>
                <c:pt idx="1038">
                  <c:v>0.27222800000000014</c:v>
                </c:pt>
                <c:pt idx="1039">
                  <c:v>0.24952000000000041</c:v>
                </c:pt>
                <c:pt idx="1040">
                  <c:v>0.24123599999999978</c:v>
                </c:pt>
                <c:pt idx="1041">
                  <c:v>0.24217900000000014</c:v>
                </c:pt>
                <c:pt idx="1042">
                  <c:v>0.22181400000000018</c:v>
                </c:pt>
                <c:pt idx="1043">
                  <c:v>0.23366299999999995</c:v>
                </c:pt>
                <c:pt idx="1044">
                  <c:v>0.23011900000000018</c:v>
                </c:pt>
                <c:pt idx="1045">
                  <c:v>0.20850599999999986</c:v>
                </c:pt>
                <c:pt idx="1046">
                  <c:v>0.2095830000000003</c:v>
                </c:pt>
                <c:pt idx="1047">
                  <c:v>0.20718899999999962</c:v>
                </c:pt>
                <c:pt idx="1048">
                  <c:v>0.19506699999999988</c:v>
                </c:pt>
                <c:pt idx="1049">
                  <c:v>0.19647300000000012</c:v>
                </c:pt>
                <c:pt idx="1050">
                  <c:v>0.1818010000000001</c:v>
                </c:pt>
                <c:pt idx="1051">
                  <c:v>0.16758399999999973</c:v>
                </c:pt>
                <c:pt idx="1052">
                  <c:v>0.17845800000000001</c:v>
                </c:pt>
                <c:pt idx="1053">
                  <c:v>0.18807599999999969</c:v>
                </c:pt>
                <c:pt idx="1054">
                  <c:v>0.1754869999999995</c:v>
                </c:pt>
                <c:pt idx="1055">
                  <c:v>0.15820899999999938</c:v>
                </c:pt>
                <c:pt idx="1056">
                  <c:v>0.14645200000000003</c:v>
                </c:pt>
                <c:pt idx="1057">
                  <c:v>0.15403599999999962</c:v>
                </c:pt>
                <c:pt idx="1058">
                  <c:v>0.13664200000000015</c:v>
                </c:pt>
                <c:pt idx="1059">
                  <c:v>0.14983799999999992</c:v>
                </c:pt>
                <c:pt idx="1060">
                  <c:v>0.1231100000000005</c:v>
                </c:pt>
                <c:pt idx="1061">
                  <c:v>0.12734100000000037</c:v>
                </c:pt>
                <c:pt idx="1062">
                  <c:v>0.1280619999999999</c:v>
                </c:pt>
                <c:pt idx="1063">
                  <c:v>0.12767899999999965</c:v>
                </c:pt>
                <c:pt idx="1064">
                  <c:v>0.11622999999999983</c:v>
                </c:pt>
                <c:pt idx="1065">
                  <c:v>0.12300600000000017</c:v>
                </c:pt>
                <c:pt idx="1066">
                  <c:v>0.1347359999999993</c:v>
                </c:pt>
                <c:pt idx="1067">
                  <c:v>9.7723000000000226E-2</c:v>
                </c:pt>
                <c:pt idx="1068">
                  <c:v>0.11622000000000021</c:v>
                </c:pt>
                <c:pt idx="1069">
                  <c:v>0.1209819999999997</c:v>
                </c:pt>
                <c:pt idx="1070">
                  <c:v>0.11308399999999974</c:v>
                </c:pt>
                <c:pt idx="1071">
                  <c:v>8.8181999999999761E-2</c:v>
                </c:pt>
                <c:pt idx="1072">
                  <c:v>9.5125000000000348E-2</c:v>
                </c:pt>
                <c:pt idx="1073">
                  <c:v>0.10282199999999975</c:v>
                </c:pt>
                <c:pt idx="1074">
                  <c:v>6.8836000000000119E-2</c:v>
                </c:pt>
                <c:pt idx="1075">
                  <c:v>7.1056000000000452E-2</c:v>
                </c:pt>
                <c:pt idx="1076">
                  <c:v>6.6729999999999734E-2</c:v>
                </c:pt>
                <c:pt idx="1077">
                  <c:v>8.1310000000000215E-2</c:v>
                </c:pt>
                <c:pt idx="1078">
                  <c:v>5.1546000000000092E-2</c:v>
                </c:pt>
                <c:pt idx="1079">
                  <c:v>5.1979999999999471E-2</c:v>
                </c:pt>
                <c:pt idx="1080">
                  <c:v>6.4543999999999713E-2</c:v>
                </c:pt>
                <c:pt idx="1081">
                  <c:v>3.0075999999999325E-2</c:v>
                </c:pt>
                <c:pt idx="1082">
                  <c:v>4.7320000000006246E-3</c:v>
                </c:pt>
                <c:pt idx="1083">
                  <c:v>1.1439999999991457E-3</c:v>
                </c:pt>
                <c:pt idx="1084">
                  <c:v>-8.8390000000000413E-3</c:v>
                </c:pt>
                <c:pt idx="1085">
                  <c:v>-1.6621000000000663E-2</c:v>
                </c:pt>
                <c:pt idx="1086">
                  <c:v>-4.3710000000007909E-3</c:v>
                </c:pt>
                <c:pt idx="1087">
                  <c:v>-8.607999999999727E-3</c:v>
                </c:pt>
                <c:pt idx="1088">
                  <c:v>-2.1580000000000155E-2</c:v>
                </c:pt>
                <c:pt idx="1089">
                  <c:v>-2.5301999999999936E-2</c:v>
                </c:pt>
                <c:pt idx="1090">
                  <c:v>-3.573000000000004E-2</c:v>
                </c:pt>
                <c:pt idx="1091">
                  <c:v>-1.0316999999999688E-2</c:v>
                </c:pt>
                <c:pt idx="1092">
                  <c:v>-4.6140000000000292E-2</c:v>
                </c:pt>
                <c:pt idx="1093">
                  <c:v>-3.3786000000000094E-2</c:v>
                </c:pt>
                <c:pt idx="1094">
                  <c:v>-5.7810000000000805E-2</c:v>
                </c:pt>
                <c:pt idx="1095">
                  <c:v>-3.0844000000000094E-2</c:v>
                </c:pt>
                <c:pt idx="1096">
                  <c:v>-5.9987000000000457E-2</c:v>
                </c:pt>
                <c:pt idx="1097">
                  <c:v>-5.9535999999999589E-2</c:v>
                </c:pt>
                <c:pt idx="1098">
                  <c:v>-5.6807000000000052E-2</c:v>
                </c:pt>
                <c:pt idx="1099">
                  <c:v>-8.0576999999999899E-2</c:v>
                </c:pt>
                <c:pt idx="1100">
                  <c:v>-7.2154999999999525E-2</c:v>
                </c:pt>
                <c:pt idx="1101">
                  <c:v>-0.10659099999999988</c:v>
                </c:pt>
                <c:pt idx="1102">
                  <c:v>-0.10872999999999955</c:v>
                </c:pt>
                <c:pt idx="1103">
                  <c:v>-0.11928700000000081</c:v>
                </c:pt>
                <c:pt idx="1104">
                  <c:v>-0.11317500000000003</c:v>
                </c:pt>
                <c:pt idx="1105">
                  <c:v>-0.12653200000000009</c:v>
                </c:pt>
                <c:pt idx="1106">
                  <c:v>-0.13045200000000001</c:v>
                </c:pt>
                <c:pt idx="1107">
                  <c:v>-0.11390499999999992</c:v>
                </c:pt>
                <c:pt idx="1108">
                  <c:v>-0.1181239999999999</c:v>
                </c:pt>
                <c:pt idx="1109">
                  <c:v>-0.14421600000000012</c:v>
                </c:pt>
                <c:pt idx="1110">
                  <c:v>-0.15043600000000001</c:v>
                </c:pt>
                <c:pt idx="1111">
                  <c:v>-0.14973500000000062</c:v>
                </c:pt>
                <c:pt idx="1112">
                  <c:v>-0.14931200000000011</c:v>
                </c:pt>
                <c:pt idx="1113">
                  <c:v>-0.15172199999999947</c:v>
                </c:pt>
                <c:pt idx="1114">
                  <c:v>-0.156663</c:v>
                </c:pt>
                <c:pt idx="1115">
                  <c:v>-0.18202799999999986</c:v>
                </c:pt>
                <c:pt idx="1116">
                  <c:v>-0.18764199999999942</c:v>
                </c:pt>
                <c:pt idx="1117">
                  <c:v>-0.19748599999999961</c:v>
                </c:pt>
                <c:pt idx="1118">
                  <c:v>-0.19920899999999975</c:v>
                </c:pt>
                <c:pt idx="1119">
                  <c:v>-0.18784899999999993</c:v>
                </c:pt>
                <c:pt idx="1120">
                  <c:v>-0.22258099999999992</c:v>
                </c:pt>
                <c:pt idx="1121">
                  <c:v>-0.22377099999999928</c:v>
                </c:pt>
                <c:pt idx="1122">
                  <c:v>-0.23371299999999984</c:v>
                </c:pt>
                <c:pt idx="1123">
                  <c:v>-0.23884900000000009</c:v>
                </c:pt>
                <c:pt idx="1124">
                  <c:v>-0.21544600000000003</c:v>
                </c:pt>
                <c:pt idx="1125">
                  <c:v>-0.24502899999999972</c:v>
                </c:pt>
                <c:pt idx="1126">
                  <c:v>-0.24169000000000018</c:v>
                </c:pt>
                <c:pt idx="1127">
                  <c:v>-0.24619700000000044</c:v>
                </c:pt>
                <c:pt idx="1128">
                  <c:v>-0.25557000000000052</c:v>
                </c:pt>
                <c:pt idx="1129">
                  <c:v>-0.2519209999999994</c:v>
                </c:pt>
                <c:pt idx="1130">
                  <c:v>-0.27235999999999994</c:v>
                </c:pt>
                <c:pt idx="1131">
                  <c:v>-0.27864199999999961</c:v>
                </c:pt>
                <c:pt idx="1132">
                  <c:v>-0.28332699999999988</c:v>
                </c:pt>
                <c:pt idx="1133">
                  <c:v>-0.2789950000000001</c:v>
                </c:pt>
                <c:pt idx="1134">
                  <c:v>-0.29858899999999977</c:v>
                </c:pt>
                <c:pt idx="1135">
                  <c:v>-0.30539000000000005</c:v>
                </c:pt>
                <c:pt idx="1136">
                  <c:v>-0.30741599999999991</c:v>
                </c:pt>
                <c:pt idx="1137">
                  <c:v>-0.30814500000000056</c:v>
                </c:pt>
                <c:pt idx="1138">
                  <c:v>-0.3191379999999997</c:v>
                </c:pt>
                <c:pt idx="1139">
                  <c:v>-0.27017199999999963</c:v>
                </c:pt>
                <c:pt idx="1140">
                  <c:v>-0.30383199999999988</c:v>
                </c:pt>
                <c:pt idx="1141">
                  <c:v>-0.32843499999999981</c:v>
                </c:pt>
                <c:pt idx="1142">
                  <c:v>-0.34862799999999972</c:v>
                </c:pt>
                <c:pt idx="1143">
                  <c:v>-0.34987699999999933</c:v>
                </c:pt>
                <c:pt idx="1144">
                  <c:v>-0.32932700000000015</c:v>
                </c:pt>
                <c:pt idx="1145">
                  <c:v>-0.33508399999999927</c:v>
                </c:pt>
                <c:pt idx="1146">
                  <c:v>-0.34567000000000014</c:v>
                </c:pt>
                <c:pt idx="1147">
                  <c:v>-0.36818400000000029</c:v>
                </c:pt>
                <c:pt idx="1148">
                  <c:v>-0.37187799999999971</c:v>
                </c:pt>
                <c:pt idx="1149">
                  <c:v>-0.37558899999999973</c:v>
                </c:pt>
                <c:pt idx="1150">
                  <c:v>-0.36283500000000046</c:v>
                </c:pt>
                <c:pt idx="1151">
                  <c:v>-0.38797299999999968</c:v>
                </c:pt>
                <c:pt idx="1152">
                  <c:v>-0.39013300000000051</c:v>
                </c:pt>
                <c:pt idx="1153">
                  <c:v>-0.37577000000000016</c:v>
                </c:pt>
                <c:pt idx="1154">
                  <c:v>-0.40172600000000003</c:v>
                </c:pt>
                <c:pt idx="1155">
                  <c:v>-0.41553199999999979</c:v>
                </c:pt>
                <c:pt idx="1156">
                  <c:v>-0.4083300000000003</c:v>
                </c:pt>
                <c:pt idx="1157">
                  <c:v>-0.42406699999999997</c:v>
                </c:pt>
                <c:pt idx="1158">
                  <c:v>-0.43591300000000022</c:v>
                </c:pt>
                <c:pt idx="1159">
                  <c:v>-0.42999800000000032</c:v>
                </c:pt>
                <c:pt idx="1160">
                  <c:v>-0.43360099999999946</c:v>
                </c:pt>
                <c:pt idx="1161">
                  <c:v>-0.42213799999999946</c:v>
                </c:pt>
                <c:pt idx="1162">
                  <c:v>-0.43916800000000045</c:v>
                </c:pt>
                <c:pt idx="1163">
                  <c:v>-0.46463199999999993</c:v>
                </c:pt>
                <c:pt idx="1164">
                  <c:v>-0.46803300000000014</c:v>
                </c:pt>
                <c:pt idx="1165">
                  <c:v>-0.47054900000000011</c:v>
                </c:pt>
                <c:pt idx="1166">
                  <c:v>-0.47737700000000061</c:v>
                </c:pt>
                <c:pt idx="1167">
                  <c:v>-0.48679199999999945</c:v>
                </c:pt>
                <c:pt idx="1168">
                  <c:v>-0.45831499999999981</c:v>
                </c:pt>
                <c:pt idx="1169">
                  <c:v>-0.48935899999999943</c:v>
                </c:pt>
                <c:pt idx="1170">
                  <c:v>-0.48647699999999983</c:v>
                </c:pt>
                <c:pt idx="1171">
                  <c:v>-0.46926299999999976</c:v>
                </c:pt>
                <c:pt idx="1172">
                  <c:v>-0.51548600000000011</c:v>
                </c:pt>
                <c:pt idx="1173">
                  <c:v>-0.51472600000000046</c:v>
                </c:pt>
                <c:pt idx="1174">
                  <c:v>-0.51484899999999989</c:v>
                </c:pt>
                <c:pt idx="1175">
                  <c:v>-0.5203730000000002</c:v>
                </c:pt>
                <c:pt idx="1176">
                  <c:v>-0.52681099999999947</c:v>
                </c:pt>
                <c:pt idx="1177">
                  <c:v>-0.53325800000000001</c:v>
                </c:pt>
                <c:pt idx="1178">
                  <c:v>-0.54376000000000069</c:v>
                </c:pt>
                <c:pt idx="1179">
                  <c:v>-0.4873289999999999</c:v>
                </c:pt>
                <c:pt idx="1180">
                  <c:v>-0.56752199999999942</c:v>
                </c:pt>
                <c:pt idx="1181">
                  <c:v>-0.56297999999999959</c:v>
                </c:pt>
                <c:pt idx="1182">
                  <c:v>-0.57335600000000042</c:v>
                </c:pt>
                <c:pt idx="1183">
                  <c:v>-0.55581399999999981</c:v>
                </c:pt>
                <c:pt idx="1184">
                  <c:v>-0.57920499999999997</c:v>
                </c:pt>
                <c:pt idx="1185">
                  <c:v>-0.60258499999999993</c:v>
                </c:pt>
                <c:pt idx="1186">
                  <c:v>-0.5834640000000002</c:v>
                </c:pt>
                <c:pt idx="1187">
                  <c:v>-0.58987999999999996</c:v>
                </c:pt>
                <c:pt idx="1188">
                  <c:v>-0.60039599999999949</c:v>
                </c:pt>
                <c:pt idx="1189">
                  <c:v>-0.61672999999999956</c:v>
                </c:pt>
                <c:pt idx="1190">
                  <c:v>-0.62840400000000063</c:v>
                </c:pt>
                <c:pt idx="1191">
                  <c:v>-0.62737800000000021</c:v>
                </c:pt>
                <c:pt idx="1192">
                  <c:v>-0.62442500000000001</c:v>
                </c:pt>
                <c:pt idx="1193">
                  <c:v>-0.64050199999999968</c:v>
                </c:pt>
                <c:pt idx="1194">
                  <c:v>-0.64192500000000008</c:v>
                </c:pt>
                <c:pt idx="1195">
                  <c:v>-0.64326600000000012</c:v>
                </c:pt>
                <c:pt idx="1196">
                  <c:v>-0.66414599999999968</c:v>
                </c:pt>
                <c:pt idx="1197">
                  <c:v>-0.671767</c:v>
                </c:pt>
                <c:pt idx="1198">
                  <c:v>-0.67259700000000011</c:v>
                </c:pt>
                <c:pt idx="1199">
                  <c:v>-0.68409200000000014</c:v>
                </c:pt>
                <c:pt idx="1200">
                  <c:v>-0.66060000000000008</c:v>
                </c:pt>
                <c:pt idx="1201">
                  <c:v>-0.68901999999999974</c:v>
                </c:pt>
                <c:pt idx="1202">
                  <c:v>-0.69529799999999975</c:v>
                </c:pt>
                <c:pt idx="1203">
                  <c:v>-0.69215800000000005</c:v>
                </c:pt>
                <c:pt idx="1204">
                  <c:v>-0.65330699999999986</c:v>
                </c:pt>
                <c:pt idx="1205">
                  <c:v>-0.67866699999999991</c:v>
                </c:pt>
                <c:pt idx="1206">
                  <c:v>-0.67482799999999976</c:v>
                </c:pt>
                <c:pt idx="1207">
                  <c:v>-0.71485800000000044</c:v>
                </c:pt>
                <c:pt idx="1208">
                  <c:v>-0.69777500000000048</c:v>
                </c:pt>
                <c:pt idx="1209">
                  <c:v>-0.68358200000000036</c:v>
                </c:pt>
                <c:pt idx="1210">
                  <c:v>-0.72403899999999988</c:v>
                </c:pt>
                <c:pt idx="1211">
                  <c:v>-0.73406400000000005</c:v>
                </c:pt>
                <c:pt idx="1212">
                  <c:v>-0.72998099999999999</c:v>
                </c:pt>
                <c:pt idx="1213">
                  <c:v>-0.74206600000000034</c:v>
                </c:pt>
                <c:pt idx="1214">
                  <c:v>-0.74527400000000021</c:v>
                </c:pt>
                <c:pt idx="1215">
                  <c:v>-0.74829899999999983</c:v>
                </c:pt>
                <c:pt idx="1216">
                  <c:v>-0.75636300000000034</c:v>
                </c:pt>
                <c:pt idx="1217">
                  <c:v>-0.78719299999999981</c:v>
                </c:pt>
                <c:pt idx="1218">
                  <c:v>-0.78718400000000033</c:v>
                </c:pt>
                <c:pt idx="1219">
                  <c:v>-0.78423899999999991</c:v>
                </c:pt>
                <c:pt idx="1220">
                  <c:v>-0.80022200000000021</c:v>
                </c:pt>
                <c:pt idx="1221">
                  <c:v>-0.79581599999999986</c:v>
                </c:pt>
                <c:pt idx="1222">
                  <c:v>-0.78274599999999994</c:v>
                </c:pt>
                <c:pt idx="1223">
                  <c:v>-0.8121050000000003</c:v>
                </c:pt>
                <c:pt idx="1224">
                  <c:v>-0.78627600000000042</c:v>
                </c:pt>
                <c:pt idx="1225">
                  <c:v>-0.77622899999999984</c:v>
                </c:pt>
                <c:pt idx="1226">
                  <c:v>-0.79917399999999983</c:v>
                </c:pt>
                <c:pt idx="1227">
                  <c:v>-0.80307299999999993</c:v>
                </c:pt>
                <c:pt idx="1228">
                  <c:v>-0.80423100000000014</c:v>
                </c:pt>
                <c:pt idx="1229">
                  <c:v>-0.82136599999999982</c:v>
                </c:pt>
                <c:pt idx="1230">
                  <c:v>-0.82983000000000029</c:v>
                </c:pt>
                <c:pt idx="1231">
                  <c:v>-0.827407</c:v>
                </c:pt>
                <c:pt idx="1232">
                  <c:v>-0.82785399999999987</c:v>
                </c:pt>
                <c:pt idx="1233">
                  <c:v>-0.83629000000000042</c:v>
                </c:pt>
                <c:pt idx="1234">
                  <c:v>-0.8477030000000001</c:v>
                </c:pt>
                <c:pt idx="1235">
                  <c:v>-0.85561100000000012</c:v>
                </c:pt>
                <c:pt idx="1236">
                  <c:v>-0.86121800000000004</c:v>
                </c:pt>
                <c:pt idx="1237">
                  <c:v>-0.84594299999999967</c:v>
                </c:pt>
                <c:pt idx="1238">
                  <c:v>-0.8505900000000004</c:v>
                </c:pt>
                <c:pt idx="1239">
                  <c:v>-0.87794899999999965</c:v>
                </c:pt>
                <c:pt idx="1240">
                  <c:v>-0.88590200000000063</c:v>
                </c:pt>
                <c:pt idx="1241">
                  <c:v>-0.89471800000000012</c:v>
                </c:pt>
                <c:pt idx="1242">
                  <c:v>-0.88169399999999998</c:v>
                </c:pt>
                <c:pt idx="1243">
                  <c:v>-0.89420600000000006</c:v>
                </c:pt>
                <c:pt idx="1244">
                  <c:v>-0.89539500000000016</c:v>
                </c:pt>
                <c:pt idx="1245">
                  <c:v>-0.90480200000000011</c:v>
                </c:pt>
                <c:pt idx="1246">
                  <c:v>-0.87923800000000041</c:v>
                </c:pt>
                <c:pt idx="1247">
                  <c:v>-0.90172799999999986</c:v>
                </c:pt>
                <c:pt idx="1248">
                  <c:v>-0.8997320000000002</c:v>
                </c:pt>
                <c:pt idx="1249">
                  <c:v>-0.91372600000000004</c:v>
                </c:pt>
                <c:pt idx="1250">
                  <c:v>-0.92861499999999975</c:v>
                </c:pt>
                <c:pt idx="1251">
                  <c:v>-0.93561499999999986</c:v>
                </c:pt>
                <c:pt idx="1252">
                  <c:v>-0.93912899999999988</c:v>
                </c:pt>
                <c:pt idx="1253">
                  <c:v>-0.9597329999999995</c:v>
                </c:pt>
                <c:pt idx="1254">
                  <c:v>-0.96536799999999978</c:v>
                </c:pt>
                <c:pt idx="1255">
                  <c:v>-0.96152499999999996</c:v>
                </c:pt>
                <c:pt idx="1256">
                  <c:v>-0.97321899999999983</c:v>
                </c:pt>
                <c:pt idx="1257">
                  <c:v>-0.9759190000000002</c:v>
                </c:pt>
                <c:pt idx="1258">
                  <c:v>-0.97265199999999963</c:v>
                </c:pt>
                <c:pt idx="1259">
                  <c:v>-0.98424900000000015</c:v>
                </c:pt>
                <c:pt idx="1260">
                  <c:v>-0.97537900000000022</c:v>
                </c:pt>
                <c:pt idx="1261">
                  <c:v>-0.9961420000000003</c:v>
                </c:pt>
                <c:pt idx="1262">
                  <c:v>-0.98274699999999982</c:v>
                </c:pt>
                <c:pt idx="1263">
                  <c:v>-0.99366499999999958</c:v>
                </c:pt>
                <c:pt idx="1264">
                  <c:v>-1.0132530000000002</c:v>
                </c:pt>
                <c:pt idx="1265">
                  <c:v>-1.0039079999999996</c:v>
                </c:pt>
                <c:pt idx="1266">
                  <c:v>-1.0135340000000004</c:v>
                </c:pt>
                <c:pt idx="1267">
                  <c:v>-1.0282319999999996</c:v>
                </c:pt>
                <c:pt idx="1268">
                  <c:v>-1.0288979999999999</c:v>
                </c:pt>
                <c:pt idx="1269">
                  <c:v>-1.042837</c:v>
                </c:pt>
                <c:pt idx="1270">
                  <c:v>-1.0349270000000002</c:v>
                </c:pt>
                <c:pt idx="1271">
                  <c:v>-1.0418690000000002</c:v>
                </c:pt>
                <c:pt idx="1272">
                  <c:v>-1.0108459999999999</c:v>
                </c:pt>
                <c:pt idx="1273">
                  <c:v>-1.0483670000000003</c:v>
                </c:pt>
                <c:pt idx="1274">
                  <c:v>-1.0535790000000005</c:v>
                </c:pt>
                <c:pt idx="1275">
                  <c:v>-1.0362519999999997</c:v>
                </c:pt>
                <c:pt idx="1276">
                  <c:v>-1.0586189999999998</c:v>
                </c:pt>
                <c:pt idx="1277">
                  <c:v>-1.0694910000000002</c:v>
                </c:pt>
                <c:pt idx="1278">
                  <c:v>-1.0739730000000001</c:v>
                </c:pt>
                <c:pt idx="1279">
                  <c:v>-1.060047</c:v>
                </c:pt>
                <c:pt idx="1280">
                  <c:v>-1.0910250000000006</c:v>
                </c:pt>
                <c:pt idx="1281">
                  <c:v>-1.0884499999999995</c:v>
                </c:pt>
                <c:pt idx="1282">
                  <c:v>-1.0895480000000002</c:v>
                </c:pt>
                <c:pt idx="1283">
                  <c:v>-1.1013090000000001</c:v>
                </c:pt>
                <c:pt idx="1284">
                  <c:v>-1.1096419999999996</c:v>
                </c:pt>
                <c:pt idx="1285">
                  <c:v>-1.1049579999999999</c:v>
                </c:pt>
                <c:pt idx="1286">
                  <c:v>-1.1118329999999998</c:v>
                </c:pt>
                <c:pt idx="1287">
                  <c:v>-1.1292489999999997</c:v>
                </c:pt>
                <c:pt idx="1288">
                  <c:v>-1.113375</c:v>
                </c:pt>
                <c:pt idx="1289">
                  <c:v>-1.1294589999999998</c:v>
                </c:pt>
                <c:pt idx="1290">
                  <c:v>-1.1471080000000002</c:v>
                </c:pt>
                <c:pt idx="1291">
                  <c:v>-1.1561560000000002</c:v>
                </c:pt>
                <c:pt idx="1292">
                  <c:v>-1.1565159999999999</c:v>
                </c:pt>
                <c:pt idx="1293">
                  <c:v>-1.1513369999999998</c:v>
                </c:pt>
                <c:pt idx="1294">
                  <c:v>-1.1641599999999999</c:v>
                </c:pt>
                <c:pt idx="1295">
                  <c:v>-1.1634720000000005</c:v>
                </c:pt>
                <c:pt idx="1296">
                  <c:v>-1.1872210000000001</c:v>
                </c:pt>
                <c:pt idx="1297">
                  <c:v>-1.1953370000000003</c:v>
                </c:pt>
                <c:pt idx="1298">
                  <c:v>-1.1878439999999997</c:v>
                </c:pt>
                <c:pt idx="1299">
                  <c:v>-1.196294</c:v>
                </c:pt>
                <c:pt idx="1300">
                  <c:v>-1.2046890000000006</c:v>
                </c:pt>
                <c:pt idx="1301">
                  <c:v>-1.2147300000000003</c:v>
                </c:pt>
                <c:pt idx="1302">
                  <c:v>-1.1983800000000002</c:v>
                </c:pt>
                <c:pt idx="1303">
                  <c:v>-1.1835960000000001</c:v>
                </c:pt>
                <c:pt idx="1304">
                  <c:v>-1.2173940000000001</c:v>
                </c:pt>
                <c:pt idx="1305">
                  <c:v>-1.2201739999999996</c:v>
                </c:pt>
                <c:pt idx="1306">
                  <c:v>-1.2300689999999994</c:v>
                </c:pt>
                <c:pt idx="1307">
                  <c:v>-1.2445569999999999</c:v>
                </c:pt>
                <c:pt idx="1308">
                  <c:v>-1.2560800000000003</c:v>
                </c:pt>
                <c:pt idx="1309">
                  <c:v>-1.2556119999999997</c:v>
                </c:pt>
                <c:pt idx="1310">
                  <c:v>-1.2305159999999997</c:v>
                </c:pt>
                <c:pt idx="1311">
                  <c:v>-1.2751729999999997</c:v>
                </c:pt>
                <c:pt idx="1312">
                  <c:v>-1.278524</c:v>
                </c:pt>
                <c:pt idx="1313">
                  <c:v>-1.2750249999999999</c:v>
                </c:pt>
                <c:pt idx="1314">
                  <c:v>-1.2883619999999998</c:v>
                </c:pt>
                <c:pt idx="1315">
                  <c:v>-1.2984390000000001</c:v>
                </c:pt>
                <c:pt idx="1316">
                  <c:v>-1.2854590000000004</c:v>
                </c:pt>
                <c:pt idx="1317">
                  <c:v>-1.3007859999999996</c:v>
                </c:pt>
                <c:pt idx="1318">
                  <c:v>-1.2946500000000003</c:v>
                </c:pt>
                <c:pt idx="1319">
                  <c:v>-1.2952439999999998</c:v>
                </c:pt>
                <c:pt idx="1320">
                  <c:v>-1.3002829999999999</c:v>
                </c:pt>
                <c:pt idx="1321">
                  <c:v>-1.3167190000000004</c:v>
                </c:pt>
                <c:pt idx="1322">
                  <c:v>-1.3074599999999998</c:v>
                </c:pt>
                <c:pt idx="1323">
                  <c:v>-1.2431879999999995</c:v>
                </c:pt>
                <c:pt idx="1324">
                  <c:v>-1.3212989999999998</c:v>
                </c:pt>
                <c:pt idx="1325">
                  <c:v>-1.3185279999999997</c:v>
                </c:pt>
                <c:pt idx="1326">
                  <c:v>-1.3204310000000001</c:v>
                </c:pt>
                <c:pt idx="1327">
                  <c:v>-1.3399860000000006</c:v>
                </c:pt>
                <c:pt idx="1328">
                  <c:v>-1.344992</c:v>
                </c:pt>
                <c:pt idx="1329">
                  <c:v>-1.3573339999999998</c:v>
                </c:pt>
                <c:pt idx="1330">
                  <c:v>-1.3724420000000004</c:v>
                </c:pt>
                <c:pt idx="1331">
                  <c:v>-1.3641620000000003</c:v>
                </c:pt>
                <c:pt idx="1332">
                  <c:v>-1.3792789999999999</c:v>
                </c:pt>
                <c:pt idx="1333">
                  <c:v>-1.3924759999999998</c:v>
                </c:pt>
                <c:pt idx="1334">
                  <c:v>-1.3962529999999997</c:v>
                </c:pt>
                <c:pt idx="1335">
                  <c:v>-1.3817169999999996</c:v>
                </c:pt>
                <c:pt idx="1336">
                  <c:v>-1.3815639999999996</c:v>
                </c:pt>
                <c:pt idx="1337">
                  <c:v>-1.3821870000000001</c:v>
                </c:pt>
                <c:pt idx="1338">
                  <c:v>-1.3773970000000002</c:v>
                </c:pt>
                <c:pt idx="1339">
                  <c:v>-1.4181060000000003</c:v>
                </c:pt>
                <c:pt idx="1340">
                  <c:v>-1.4012619999999996</c:v>
                </c:pt>
                <c:pt idx="1341">
                  <c:v>-1.4257419999999996</c:v>
                </c:pt>
                <c:pt idx="1342">
                  <c:v>-1.4396109999999998</c:v>
                </c:pt>
                <c:pt idx="1343">
                  <c:v>-1.4395600000000006</c:v>
                </c:pt>
                <c:pt idx="1344">
                  <c:v>-1.425767</c:v>
                </c:pt>
                <c:pt idx="1345">
                  <c:v>-1.4510839999999994</c:v>
                </c:pt>
                <c:pt idx="1346">
                  <c:v>-1.4618039999999999</c:v>
                </c:pt>
                <c:pt idx="1347">
                  <c:v>-1.458529</c:v>
                </c:pt>
                <c:pt idx="1348">
                  <c:v>-1.4602199999999996</c:v>
                </c:pt>
                <c:pt idx="1349">
                  <c:v>-1.4708330000000003</c:v>
                </c:pt>
                <c:pt idx="1350">
                  <c:v>-1.4659649999999997</c:v>
                </c:pt>
                <c:pt idx="1351">
                  <c:v>-1.4632500000000004</c:v>
                </c:pt>
                <c:pt idx="1352">
                  <c:v>-1.4786149999999996</c:v>
                </c:pt>
                <c:pt idx="1353">
                  <c:v>-1.4847790000000001</c:v>
                </c:pt>
                <c:pt idx="1354">
                  <c:v>-1.4768750000000002</c:v>
                </c:pt>
                <c:pt idx="1355">
                  <c:v>-1.4848979999999998</c:v>
                </c:pt>
                <c:pt idx="1356">
                  <c:v>-1.4761990000000003</c:v>
                </c:pt>
                <c:pt idx="1357">
                  <c:v>-1.4927259999999998</c:v>
                </c:pt>
                <c:pt idx="1358">
                  <c:v>-1.4848190000000003</c:v>
                </c:pt>
                <c:pt idx="1359">
                  <c:v>-1.5137330000000002</c:v>
                </c:pt>
                <c:pt idx="1360">
                  <c:v>-1.5141949999999995</c:v>
                </c:pt>
                <c:pt idx="1361">
                  <c:v>-1.5254059999999998</c:v>
                </c:pt>
                <c:pt idx="1362">
                  <c:v>-1.5379950000000004</c:v>
                </c:pt>
                <c:pt idx="1363">
                  <c:v>-1.5260240000000005</c:v>
                </c:pt>
                <c:pt idx="1364">
                  <c:v>-1.531415</c:v>
                </c:pt>
                <c:pt idx="1365">
                  <c:v>-1.5186069999999994</c:v>
                </c:pt>
                <c:pt idx="1366">
                  <c:v>-1.5473490000000005</c:v>
                </c:pt>
                <c:pt idx="1367">
                  <c:v>-1.5534759999999999</c:v>
                </c:pt>
                <c:pt idx="1368">
                  <c:v>-1.5723390000000004</c:v>
                </c:pt>
                <c:pt idx="1369">
                  <c:v>-1.5677500000000002</c:v>
                </c:pt>
                <c:pt idx="1370">
                  <c:v>-1.5843090000000002</c:v>
                </c:pt>
                <c:pt idx="1371">
                  <c:v>-1.5822500000000002</c:v>
                </c:pt>
                <c:pt idx="1372">
                  <c:v>-1.5992090000000001</c:v>
                </c:pt>
                <c:pt idx="1373">
                  <c:v>-1.583647</c:v>
                </c:pt>
                <c:pt idx="1374">
                  <c:v>-1.6066629999999997</c:v>
                </c:pt>
                <c:pt idx="1375">
                  <c:v>-1.586341</c:v>
                </c:pt>
                <c:pt idx="1376">
                  <c:v>-1.6089980000000002</c:v>
                </c:pt>
                <c:pt idx="1377">
                  <c:v>-1.617947</c:v>
                </c:pt>
                <c:pt idx="1378">
                  <c:v>-1.6357929999999996</c:v>
                </c:pt>
                <c:pt idx="1379">
                  <c:v>-1.6412969999999998</c:v>
                </c:pt>
                <c:pt idx="1380">
                  <c:v>-1.641203</c:v>
                </c:pt>
                <c:pt idx="1381">
                  <c:v>-1.6465429999999994</c:v>
                </c:pt>
                <c:pt idx="1382">
                  <c:v>-1.6397409999999994</c:v>
                </c:pt>
                <c:pt idx="1383">
                  <c:v>-1.6483960000000004</c:v>
                </c:pt>
                <c:pt idx="1384">
                  <c:v>-1.6599769999999996</c:v>
                </c:pt>
                <c:pt idx="1385">
                  <c:v>-1.6675279999999999</c:v>
                </c:pt>
                <c:pt idx="1386">
                  <c:v>-1.6647440000000002</c:v>
                </c:pt>
                <c:pt idx="1387">
                  <c:v>-1.6729230000000004</c:v>
                </c:pt>
                <c:pt idx="1388">
                  <c:v>-1.6783810000000003</c:v>
                </c:pt>
                <c:pt idx="1389">
                  <c:v>-1.6835709999999997</c:v>
                </c:pt>
                <c:pt idx="1390">
                  <c:v>-1.673667</c:v>
                </c:pt>
                <c:pt idx="1391">
                  <c:v>-1.695532</c:v>
                </c:pt>
                <c:pt idx="1392">
                  <c:v>-1.7025399999999999</c:v>
                </c:pt>
                <c:pt idx="1393">
                  <c:v>-1.7087680000000001</c:v>
                </c:pt>
                <c:pt idx="1394">
                  <c:v>-1.6951649999999998</c:v>
                </c:pt>
                <c:pt idx="1395">
                  <c:v>-1.7080499999999996</c:v>
                </c:pt>
                <c:pt idx="1396">
                  <c:v>-1.7129509999999999</c:v>
                </c:pt>
                <c:pt idx="1397">
                  <c:v>-1.7211480000000003</c:v>
                </c:pt>
                <c:pt idx="1398">
                  <c:v>-1.7326480000000002</c:v>
                </c:pt>
                <c:pt idx="1399">
                  <c:v>-1.7448190000000001</c:v>
                </c:pt>
                <c:pt idx="1400">
                  <c:v>-1.7352150000000002</c:v>
                </c:pt>
                <c:pt idx="1401">
                  <c:v>-1.7228180000000002</c:v>
                </c:pt>
                <c:pt idx="1402">
                  <c:v>-1.7495149999999997</c:v>
                </c:pt>
                <c:pt idx="1403">
                  <c:v>-1.7535480000000003</c:v>
                </c:pt>
                <c:pt idx="1404">
                  <c:v>-1.732116</c:v>
                </c:pt>
                <c:pt idx="1405">
                  <c:v>-1.7500109999999998</c:v>
                </c:pt>
                <c:pt idx="1406">
                  <c:v>-1.7504520000000001</c:v>
                </c:pt>
                <c:pt idx="1407">
                  <c:v>-1.7731699999999999</c:v>
                </c:pt>
                <c:pt idx="1408">
                  <c:v>-1.7818559999999999</c:v>
                </c:pt>
                <c:pt idx="1409">
                  <c:v>-1.7875230000000002</c:v>
                </c:pt>
                <c:pt idx="1410">
                  <c:v>-1.777069</c:v>
                </c:pt>
                <c:pt idx="1411">
                  <c:v>-1.7827850000000001</c:v>
                </c:pt>
                <c:pt idx="1412">
                  <c:v>-1.7954590000000006</c:v>
                </c:pt>
                <c:pt idx="1413">
                  <c:v>-1.8129620000000002</c:v>
                </c:pt>
                <c:pt idx="1414">
                  <c:v>-1.820262</c:v>
                </c:pt>
                <c:pt idx="1415">
                  <c:v>-1.8131729999999999</c:v>
                </c:pt>
                <c:pt idx="1416">
                  <c:v>-1.8161880000000004</c:v>
                </c:pt>
                <c:pt idx="1417">
                  <c:v>-1.8319010000000002</c:v>
                </c:pt>
                <c:pt idx="1418">
                  <c:v>-1.7891989999999995</c:v>
                </c:pt>
                <c:pt idx="1419">
                  <c:v>-1.8050029999999997</c:v>
                </c:pt>
                <c:pt idx="1420">
                  <c:v>-1.8355549999999998</c:v>
                </c:pt>
                <c:pt idx="1421">
                  <c:v>-1.8493970000000002</c:v>
                </c:pt>
                <c:pt idx="1422">
                  <c:v>-1.8502700000000001</c:v>
                </c:pt>
                <c:pt idx="1423">
                  <c:v>-1.8678279999999998</c:v>
                </c:pt>
                <c:pt idx="1424">
                  <c:v>-1.8630639999999996</c:v>
                </c:pt>
                <c:pt idx="1425">
                  <c:v>-1.8711850000000001</c:v>
                </c:pt>
                <c:pt idx="1426">
                  <c:v>-1.8719670000000002</c:v>
                </c:pt>
                <c:pt idx="1427">
                  <c:v>-1.8776320000000002</c:v>
                </c:pt>
                <c:pt idx="1428">
                  <c:v>-1.8920870000000001</c:v>
                </c:pt>
                <c:pt idx="1429">
                  <c:v>-1.8645979999999995</c:v>
                </c:pt>
                <c:pt idx="1430">
                  <c:v>-1.8858039999999998</c:v>
                </c:pt>
                <c:pt idx="1431">
                  <c:v>-1.9042659999999998</c:v>
                </c:pt>
                <c:pt idx="1432">
                  <c:v>-1.9212930000000004</c:v>
                </c:pt>
                <c:pt idx="1433">
                  <c:v>-1.9099269999999997</c:v>
                </c:pt>
                <c:pt idx="1434">
                  <c:v>-1.9112080000000002</c:v>
                </c:pt>
                <c:pt idx="1435">
                  <c:v>-1.9310340000000004</c:v>
                </c:pt>
                <c:pt idx="1436">
                  <c:v>-1.9305989999999995</c:v>
                </c:pt>
                <c:pt idx="1437">
                  <c:v>-1.9441260000000002</c:v>
                </c:pt>
                <c:pt idx="1438">
                  <c:v>-1.9375339999999999</c:v>
                </c:pt>
                <c:pt idx="1439">
                  <c:v>-1.9397720000000001</c:v>
                </c:pt>
                <c:pt idx="1440">
                  <c:v>-1.9427839999999996</c:v>
                </c:pt>
                <c:pt idx="1441">
                  <c:v>-1.9481850000000001</c:v>
                </c:pt>
                <c:pt idx="1442">
                  <c:v>-1.9674410000000004</c:v>
                </c:pt>
                <c:pt idx="1443">
                  <c:v>-1.9488829999999999</c:v>
                </c:pt>
                <c:pt idx="1444">
                  <c:v>-1.9688260000000004</c:v>
                </c:pt>
                <c:pt idx="1445">
                  <c:v>-1.9710710000000002</c:v>
                </c:pt>
                <c:pt idx="1446">
                  <c:v>-1.9740460000000004</c:v>
                </c:pt>
                <c:pt idx="1447">
                  <c:v>-1.9927010000000003</c:v>
                </c:pt>
                <c:pt idx="1448">
                  <c:v>-1.9819459999999998</c:v>
                </c:pt>
                <c:pt idx="1449">
                  <c:v>-2.0038180000000003</c:v>
                </c:pt>
                <c:pt idx="1450">
                  <c:v>-2.0134890000000003</c:v>
                </c:pt>
                <c:pt idx="1451">
                  <c:v>-2.021191</c:v>
                </c:pt>
                <c:pt idx="1452">
                  <c:v>-2.0075589999999996</c:v>
                </c:pt>
                <c:pt idx="1453">
                  <c:v>-2.0324050000000002</c:v>
                </c:pt>
                <c:pt idx="1454">
                  <c:v>-2.0337449999999997</c:v>
                </c:pt>
                <c:pt idx="1455">
                  <c:v>-2.0434899999999998</c:v>
                </c:pt>
                <c:pt idx="1456">
                  <c:v>-2.0349369999999998</c:v>
                </c:pt>
                <c:pt idx="1457">
                  <c:v>-2.0353780000000001</c:v>
                </c:pt>
                <c:pt idx="1458">
                  <c:v>-2.0381240000000003</c:v>
                </c:pt>
                <c:pt idx="1459">
                  <c:v>-2.0665899999999997</c:v>
                </c:pt>
                <c:pt idx="1460">
                  <c:v>-2.0689199999999994</c:v>
                </c:pt>
                <c:pt idx="1461">
                  <c:v>-2.0772709999999996</c:v>
                </c:pt>
                <c:pt idx="1462">
                  <c:v>-2.0736030000000003</c:v>
                </c:pt>
                <c:pt idx="1463">
                  <c:v>-2.0883729999999998</c:v>
                </c:pt>
                <c:pt idx="1464">
                  <c:v>-2.0876560000000004</c:v>
                </c:pt>
                <c:pt idx="1465">
                  <c:v>-2.1005829999999999</c:v>
                </c:pt>
                <c:pt idx="1466">
                  <c:v>-2.0911969999999998</c:v>
                </c:pt>
                <c:pt idx="1467">
                  <c:v>-2.1007470000000001</c:v>
                </c:pt>
                <c:pt idx="1468">
                  <c:v>-2.1143539999999996</c:v>
                </c:pt>
                <c:pt idx="1469">
                  <c:v>-2.1141179999999995</c:v>
                </c:pt>
                <c:pt idx="1470">
                  <c:v>-2.1202990000000002</c:v>
                </c:pt>
                <c:pt idx="1471">
                  <c:v>-2.1121889999999994</c:v>
                </c:pt>
                <c:pt idx="1472">
                  <c:v>-2.1172779999999998</c:v>
                </c:pt>
                <c:pt idx="1473">
                  <c:v>-2.124323</c:v>
                </c:pt>
                <c:pt idx="1474">
                  <c:v>-2.1241279999999998</c:v>
                </c:pt>
                <c:pt idx="1475">
                  <c:v>-2.1203089999999998</c:v>
                </c:pt>
                <c:pt idx="1476">
                  <c:v>-2.1437310000000003</c:v>
                </c:pt>
                <c:pt idx="1477">
                  <c:v>-2.1448079999999994</c:v>
                </c:pt>
                <c:pt idx="1478">
                  <c:v>-2.1523030000000003</c:v>
                </c:pt>
                <c:pt idx="1479">
                  <c:v>-2.1412439999999999</c:v>
                </c:pt>
                <c:pt idx="1480">
                  <c:v>-2.174159</c:v>
                </c:pt>
                <c:pt idx="1481">
                  <c:v>-2.1592169999999999</c:v>
                </c:pt>
                <c:pt idx="1482">
                  <c:v>-2.1668060000000002</c:v>
                </c:pt>
                <c:pt idx="1483">
                  <c:v>-2.190448</c:v>
                </c:pt>
                <c:pt idx="1484">
                  <c:v>-2.183176</c:v>
                </c:pt>
                <c:pt idx="1485">
                  <c:v>-2.1792260000000003</c:v>
                </c:pt>
                <c:pt idx="1486">
                  <c:v>-2.2124660000000005</c:v>
                </c:pt>
                <c:pt idx="1487">
                  <c:v>-2.2188829999999999</c:v>
                </c:pt>
                <c:pt idx="1488">
                  <c:v>-2.2284070000000002</c:v>
                </c:pt>
                <c:pt idx="1489">
                  <c:v>-2.2383130000000002</c:v>
                </c:pt>
                <c:pt idx="1490">
                  <c:v>-2.2357919999999996</c:v>
                </c:pt>
                <c:pt idx="1491">
                  <c:v>-2.2423320000000002</c:v>
                </c:pt>
                <c:pt idx="1492">
                  <c:v>-2.2473749999999995</c:v>
                </c:pt>
                <c:pt idx="1493">
                  <c:v>-2.2540800000000005</c:v>
                </c:pt>
                <c:pt idx="1494">
                  <c:v>-2.2588739999999996</c:v>
                </c:pt>
                <c:pt idx="1495">
                  <c:v>-2.2398709999999995</c:v>
                </c:pt>
                <c:pt idx="1496">
                  <c:v>-2.2395689999999995</c:v>
                </c:pt>
                <c:pt idx="1497">
                  <c:v>-2.2748799999999996</c:v>
                </c:pt>
                <c:pt idx="1498">
                  <c:v>-2.2645980000000003</c:v>
                </c:pt>
                <c:pt idx="1499">
                  <c:v>-2.271039</c:v>
                </c:pt>
                <c:pt idx="1500">
                  <c:v>-2.2915890000000001</c:v>
                </c:pt>
              </c:numCache>
            </c:numRef>
          </c:yVal>
        </c:ser>
        <c:axId val="66930944"/>
        <c:axId val="66955904"/>
      </c:scatterChart>
      <c:valAx>
        <c:axId val="66930944"/>
        <c:scaling>
          <c:orientation val="minMax"/>
        </c:scaling>
        <c:axPos val="b"/>
        <c:numFmt formatCode="General" sourceLinked="1"/>
        <c:tickLblPos val="nextTo"/>
        <c:crossAx val="66955904"/>
        <c:crosses val="autoZero"/>
        <c:crossBetween val="midCat"/>
      </c:valAx>
      <c:valAx>
        <c:axId val="66955904"/>
        <c:scaling>
          <c:orientation val="minMax"/>
        </c:scaling>
        <c:axPos val="l"/>
        <c:majorGridlines/>
        <c:numFmt formatCode="General" sourceLinked="1"/>
        <c:tickLblPos val="nextTo"/>
        <c:crossAx val="6693094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4733464566929131"/>
          <c:y val="0.34930894051543948"/>
          <c:w val="0.25266535433070864"/>
          <c:h val="0.3013817908852392"/>
        </c:manualLayout>
      </c:layout>
    </c:legend>
    <c:plotVisOnly val="1"/>
  </c:chart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8.7502187226596681E-2"/>
          <c:y val="0.15042716535433071"/>
          <c:w val="0.50539501312335955"/>
          <c:h val="0.80331233595800522"/>
        </c:manualLayout>
      </c:layout>
      <c:scatterChart>
        <c:scatterStyle val="lineMarker"/>
        <c:ser>
          <c:idx val="0"/>
          <c:order val="0"/>
          <c:tx>
            <c:v>CD line - (ref. - Z(401.82))</c:v>
          </c:tx>
          <c:spPr>
            <a:ln w="28575">
              <a:noFill/>
            </a:ln>
          </c:spPr>
          <c:xVal>
            <c:numRef>
              <c:f>'Side 1 CD'!$G$31:$G$1566</c:f>
              <c:numCache>
                <c:formatCode>General</c:formatCode>
                <c:ptCount val="1536"/>
                <c:pt idx="0">
                  <c:v>338.44900000000001</c:v>
                </c:pt>
                <c:pt idx="1">
                  <c:v>339.24700000000001</c:v>
                </c:pt>
                <c:pt idx="2">
                  <c:v>340.04300000000001</c:v>
                </c:pt>
                <c:pt idx="3">
                  <c:v>340.84</c:v>
                </c:pt>
                <c:pt idx="4">
                  <c:v>341.625</c:v>
                </c:pt>
                <c:pt idx="5">
                  <c:v>342.43</c:v>
                </c:pt>
                <c:pt idx="6">
                  <c:v>343.22899999999998</c:v>
                </c:pt>
                <c:pt idx="7">
                  <c:v>344.01499999999999</c:v>
                </c:pt>
                <c:pt idx="8">
                  <c:v>344.82400000000001</c:v>
                </c:pt>
                <c:pt idx="9">
                  <c:v>345.613</c:v>
                </c:pt>
                <c:pt idx="10">
                  <c:v>346.40499999999997</c:v>
                </c:pt>
                <c:pt idx="11">
                  <c:v>347.2</c:v>
                </c:pt>
                <c:pt idx="12">
                  <c:v>347.99599999999998</c:v>
                </c:pt>
                <c:pt idx="13">
                  <c:v>348.77499999999998</c:v>
                </c:pt>
                <c:pt idx="14">
                  <c:v>349.58600000000001</c:v>
                </c:pt>
                <c:pt idx="15">
                  <c:v>350.36399999999998</c:v>
                </c:pt>
                <c:pt idx="16">
                  <c:v>351.15699999999998</c:v>
                </c:pt>
                <c:pt idx="17">
                  <c:v>351.947</c:v>
                </c:pt>
                <c:pt idx="18">
                  <c:v>352.73</c:v>
                </c:pt>
                <c:pt idx="19">
                  <c:v>353.52600000000001</c:v>
                </c:pt>
                <c:pt idx="20">
                  <c:v>354.31299999999999</c:v>
                </c:pt>
                <c:pt idx="21">
                  <c:v>355.108</c:v>
                </c:pt>
                <c:pt idx="22">
                  <c:v>355.904</c:v>
                </c:pt>
                <c:pt idx="23">
                  <c:v>356.69</c:v>
                </c:pt>
                <c:pt idx="24">
                  <c:v>357.49200000000002</c:v>
                </c:pt>
                <c:pt idx="25">
                  <c:v>358.286</c:v>
                </c:pt>
                <c:pt idx="26">
                  <c:v>359.06900000000002</c:v>
                </c:pt>
                <c:pt idx="27">
                  <c:v>359.87299999999999</c:v>
                </c:pt>
                <c:pt idx="28">
                  <c:v>360.65100000000001</c:v>
                </c:pt>
                <c:pt idx="29">
                  <c:v>361.44299999999998</c:v>
                </c:pt>
                <c:pt idx="30">
                  <c:v>362.24700000000001</c:v>
                </c:pt>
                <c:pt idx="31">
                  <c:v>363.02199999999999</c:v>
                </c:pt>
                <c:pt idx="32">
                  <c:v>363.81799999999998</c:v>
                </c:pt>
                <c:pt idx="33">
                  <c:v>364.613</c:v>
                </c:pt>
                <c:pt idx="34">
                  <c:v>365.40800000000002</c:v>
                </c:pt>
                <c:pt idx="35">
                  <c:v>366.21</c:v>
                </c:pt>
                <c:pt idx="36">
                  <c:v>367.005</c:v>
                </c:pt>
                <c:pt idx="37">
                  <c:v>367.78800000000001</c:v>
                </c:pt>
                <c:pt idx="38">
                  <c:v>368.57100000000003</c:v>
                </c:pt>
                <c:pt idx="39">
                  <c:v>369.36599999999999</c:v>
                </c:pt>
                <c:pt idx="40">
                  <c:v>370.154</c:v>
                </c:pt>
                <c:pt idx="41">
                  <c:v>370.94799999999998</c:v>
                </c:pt>
                <c:pt idx="42">
                  <c:v>371.75200000000001</c:v>
                </c:pt>
                <c:pt idx="43">
                  <c:v>372.536</c:v>
                </c:pt>
                <c:pt idx="44">
                  <c:v>373.339</c:v>
                </c:pt>
                <c:pt idx="45">
                  <c:v>374.12599999999998</c:v>
                </c:pt>
                <c:pt idx="46">
                  <c:v>374.94099999999997</c:v>
                </c:pt>
                <c:pt idx="47">
                  <c:v>375.72800000000001</c:v>
                </c:pt>
                <c:pt idx="48">
                  <c:v>376.52600000000001</c:v>
                </c:pt>
                <c:pt idx="49">
                  <c:v>377.30700000000002</c:v>
                </c:pt>
                <c:pt idx="50">
                  <c:v>378.10599999999999</c:v>
                </c:pt>
                <c:pt idx="51">
                  <c:v>378.90199999999999</c:v>
                </c:pt>
                <c:pt idx="52">
                  <c:v>379.697</c:v>
                </c:pt>
                <c:pt idx="53">
                  <c:v>380.48099999999999</c:v>
                </c:pt>
                <c:pt idx="54">
                  <c:v>381.28800000000001</c:v>
                </c:pt>
                <c:pt idx="55">
                  <c:v>382.08199999999999</c:v>
                </c:pt>
                <c:pt idx="56">
                  <c:v>382.887</c:v>
                </c:pt>
                <c:pt idx="57">
                  <c:v>383.69299999999998</c:v>
                </c:pt>
                <c:pt idx="58">
                  <c:v>384.48099999999999</c:v>
                </c:pt>
                <c:pt idx="59">
                  <c:v>385.26900000000001</c:v>
                </c:pt>
                <c:pt idx="60">
                  <c:v>386.05599999999998</c:v>
                </c:pt>
                <c:pt idx="61">
                  <c:v>386.84500000000003</c:v>
                </c:pt>
                <c:pt idx="62">
                  <c:v>387.64</c:v>
                </c:pt>
                <c:pt idx="63">
                  <c:v>388.44</c:v>
                </c:pt>
                <c:pt idx="64">
                  <c:v>389.22399999999999</c:v>
                </c:pt>
                <c:pt idx="65">
                  <c:v>390.01400000000001</c:v>
                </c:pt>
                <c:pt idx="66">
                  <c:v>390.80900000000003</c:v>
                </c:pt>
                <c:pt idx="67">
                  <c:v>391.60500000000002</c:v>
                </c:pt>
                <c:pt idx="68">
                  <c:v>392.40800000000002</c:v>
                </c:pt>
                <c:pt idx="69">
                  <c:v>393.19799999999998</c:v>
                </c:pt>
                <c:pt idx="70">
                  <c:v>393.99599999999998</c:v>
                </c:pt>
                <c:pt idx="71">
                  <c:v>394.77300000000002</c:v>
                </c:pt>
                <c:pt idx="72">
                  <c:v>395.55700000000002</c:v>
                </c:pt>
                <c:pt idx="73">
                  <c:v>396.351</c:v>
                </c:pt>
                <c:pt idx="74">
                  <c:v>397.14100000000002</c:v>
                </c:pt>
                <c:pt idx="75">
                  <c:v>397.92099999999999</c:v>
                </c:pt>
                <c:pt idx="76">
                  <c:v>398.73899999999998</c:v>
                </c:pt>
                <c:pt idx="77">
                  <c:v>399.51400000000001</c:v>
                </c:pt>
                <c:pt idx="78">
                  <c:v>400.32799999999997</c:v>
                </c:pt>
                <c:pt idx="79">
                  <c:v>401.11399999999998</c:v>
                </c:pt>
                <c:pt idx="80">
                  <c:v>401.90300000000002</c:v>
                </c:pt>
                <c:pt idx="81">
                  <c:v>402.69900000000001</c:v>
                </c:pt>
                <c:pt idx="82">
                  <c:v>403.49</c:v>
                </c:pt>
                <c:pt idx="83">
                  <c:v>404.25900000000001</c:v>
                </c:pt>
                <c:pt idx="84">
                  <c:v>405.07799999999997</c:v>
                </c:pt>
                <c:pt idx="85">
                  <c:v>405.85599999999999</c:v>
                </c:pt>
                <c:pt idx="86">
                  <c:v>406.66</c:v>
                </c:pt>
                <c:pt idx="87">
                  <c:v>407.447</c:v>
                </c:pt>
                <c:pt idx="88">
                  <c:v>408.245</c:v>
                </c:pt>
                <c:pt idx="89">
                  <c:v>409.03100000000001</c:v>
                </c:pt>
                <c:pt idx="90">
                  <c:v>409.84</c:v>
                </c:pt>
                <c:pt idx="91">
                  <c:v>410.63099999999997</c:v>
                </c:pt>
                <c:pt idx="92">
                  <c:v>411.43299999999999</c:v>
                </c:pt>
                <c:pt idx="93">
                  <c:v>412.20400000000001</c:v>
                </c:pt>
                <c:pt idx="94">
                  <c:v>413.01100000000002</c:v>
                </c:pt>
                <c:pt idx="95">
                  <c:v>413.78199999999998</c:v>
                </c:pt>
                <c:pt idx="96">
                  <c:v>414.57</c:v>
                </c:pt>
                <c:pt idx="97">
                  <c:v>415.37099999999998</c:v>
                </c:pt>
                <c:pt idx="98">
                  <c:v>416.161</c:v>
                </c:pt>
                <c:pt idx="99">
                  <c:v>416.94200000000001</c:v>
                </c:pt>
                <c:pt idx="100">
                  <c:v>417.774</c:v>
                </c:pt>
                <c:pt idx="101">
                  <c:v>418.54899999999998</c:v>
                </c:pt>
                <c:pt idx="102">
                  <c:v>419.34699999999998</c:v>
                </c:pt>
                <c:pt idx="103">
                  <c:v>420.142</c:v>
                </c:pt>
                <c:pt idx="104">
                  <c:v>420.92500000000001</c:v>
                </c:pt>
                <c:pt idx="105">
                  <c:v>421.71199999999999</c:v>
                </c:pt>
                <c:pt idx="106">
                  <c:v>422.50400000000002</c:v>
                </c:pt>
                <c:pt idx="107">
                  <c:v>423.28500000000003</c:v>
                </c:pt>
                <c:pt idx="108">
                  <c:v>424.08600000000001</c:v>
                </c:pt>
                <c:pt idx="109">
                  <c:v>424.86599999999999</c:v>
                </c:pt>
                <c:pt idx="110">
                  <c:v>425.67200000000003</c:v>
                </c:pt>
                <c:pt idx="111">
                  <c:v>426.459</c:v>
                </c:pt>
                <c:pt idx="112">
                  <c:v>427.255</c:v>
                </c:pt>
                <c:pt idx="113">
                  <c:v>428.05599999999998</c:v>
                </c:pt>
                <c:pt idx="114">
                  <c:v>428.83600000000001</c:v>
                </c:pt>
                <c:pt idx="115">
                  <c:v>429.62400000000002</c:v>
                </c:pt>
                <c:pt idx="116">
                  <c:v>430.41699999999997</c:v>
                </c:pt>
                <c:pt idx="117">
                  <c:v>431.18700000000001</c:v>
                </c:pt>
                <c:pt idx="118">
                  <c:v>432</c:v>
                </c:pt>
                <c:pt idx="119">
                  <c:v>432.786</c:v>
                </c:pt>
                <c:pt idx="120">
                  <c:v>433.58600000000001</c:v>
                </c:pt>
                <c:pt idx="121">
                  <c:v>434.38799999999998</c:v>
                </c:pt>
                <c:pt idx="122">
                  <c:v>435.18</c:v>
                </c:pt>
                <c:pt idx="123">
                  <c:v>435.95600000000002</c:v>
                </c:pt>
                <c:pt idx="124">
                  <c:v>436.76400000000001</c:v>
                </c:pt>
                <c:pt idx="125">
                  <c:v>437.54599999999999</c:v>
                </c:pt>
                <c:pt idx="126">
                  <c:v>438.34699999999998</c:v>
                </c:pt>
                <c:pt idx="127">
                  <c:v>439.13200000000001</c:v>
                </c:pt>
                <c:pt idx="128">
                  <c:v>439.91899999999998</c:v>
                </c:pt>
                <c:pt idx="129">
                  <c:v>440.697</c:v>
                </c:pt>
                <c:pt idx="130">
                  <c:v>441.49400000000003</c:v>
                </c:pt>
                <c:pt idx="131">
                  <c:v>442.27600000000001</c:v>
                </c:pt>
                <c:pt idx="132">
                  <c:v>443.08699999999999</c:v>
                </c:pt>
                <c:pt idx="133">
                  <c:v>443.87700000000001</c:v>
                </c:pt>
                <c:pt idx="134">
                  <c:v>444.68299999999999</c:v>
                </c:pt>
                <c:pt idx="135">
                  <c:v>445.46600000000001</c:v>
                </c:pt>
                <c:pt idx="136">
                  <c:v>446.262</c:v>
                </c:pt>
                <c:pt idx="137">
                  <c:v>447.053</c:v>
                </c:pt>
                <c:pt idx="138">
                  <c:v>447.851</c:v>
                </c:pt>
                <c:pt idx="139">
                  <c:v>448.62299999999999</c:v>
                </c:pt>
                <c:pt idx="140">
                  <c:v>449.43099999999998</c:v>
                </c:pt>
                <c:pt idx="141">
                  <c:v>450.21800000000002</c:v>
                </c:pt>
                <c:pt idx="142">
                  <c:v>451.02</c:v>
                </c:pt>
                <c:pt idx="143">
                  <c:v>451.81200000000001</c:v>
                </c:pt>
                <c:pt idx="144">
                  <c:v>452.60700000000003</c:v>
                </c:pt>
                <c:pt idx="145">
                  <c:v>453.4</c:v>
                </c:pt>
                <c:pt idx="146">
                  <c:v>454.19200000000001</c:v>
                </c:pt>
                <c:pt idx="147">
                  <c:v>454.983</c:v>
                </c:pt>
                <c:pt idx="148">
                  <c:v>455.78500000000003</c:v>
                </c:pt>
                <c:pt idx="149">
                  <c:v>456.57499999999999</c:v>
                </c:pt>
                <c:pt idx="150">
                  <c:v>457.36399999999998</c:v>
                </c:pt>
                <c:pt idx="151">
                  <c:v>458.14400000000001</c:v>
                </c:pt>
                <c:pt idx="152">
                  <c:v>458.94600000000003</c:v>
                </c:pt>
                <c:pt idx="153">
                  <c:v>459.72699999999998</c:v>
                </c:pt>
                <c:pt idx="154">
                  <c:v>460.55</c:v>
                </c:pt>
                <c:pt idx="155">
                  <c:v>461.32499999999999</c:v>
                </c:pt>
                <c:pt idx="156">
                  <c:v>462.10899999999998</c:v>
                </c:pt>
                <c:pt idx="157">
                  <c:v>462.899</c:v>
                </c:pt>
                <c:pt idx="158">
                  <c:v>463.68200000000002</c:v>
                </c:pt>
                <c:pt idx="159">
                  <c:v>464.49099999999999</c:v>
                </c:pt>
                <c:pt idx="160">
                  <c:v>465.267</c:v>
                </c:pt>
                <c:pt idx="161">
                  <c:v>466.06700000000001</c:v>
                </c:pt>
                <c:pt idx="162">
                  <c:v>466.85199999999998</c:v>
                </c:pt>
                <c:pt idx="163">
                  <c:v>467.62900000000002</c:v>
                </c:pt>
                <c:pt idx="164">
                  <c:v>468.43400000000003</c:v>
                </c:pt>
                <c:pt idx="165">
                  <c:v>469.21499999999997</c:v>
                </c:pt>
                <c:pt idx="166">
                  <c:v>470.01</c:v>
                </c:pt>
                <c:pt idx="167">
                  <c:v>470.81599999999997</c:v>
                </c:pt>
                <c:pt idx="168">
                  <c:v>471.59899999999999</c:v>
                </c:pt>
                <c:pt idx="169">
                  <c:v>472.375</c:v>
                </c:pt>
                <c:pt idx="170">
                  <c:v>473.18400000000003</c:v>
                </c:pt>
                <c:pt idx="171">
                  <c:v>473.96499999999997</c:v>
                </c:pt>
                <c:pt idx="172">
                  <c:v>474.755</c:v>
                </c:pt>
                <c:pt idx="173">
                  <c:v>475.548</c:v>
                </c:pt>
                <c:pt idx="174">
                  <c:v>476.33199999999999</c:v>
                </c:pt>
                <c:pt idx="175">
                  <c:v>477.14100000000002</c:v>
                </c:pt>
                <c:pt idx="176">
                  <c:v>477.92899999999997</c:v>
                </c:pt>
                <c:pt idx="177">
                  <c:v>478.72500000000002</c:v>
                </c:pt>
                <c:pt idx="178">
                  <c:v>479.51799999999997</c:v>
                </c:pt>
                <c:pt idx="179">
                  <c:v>480.30099999999999</c:v>
                </c:pt>
                <c:pt idx="180">
                  <c:v>481.10300000000001</c:v>
                </c:pt>
                <c:pt idx="181">
                  <c:v>481.9</c:v>
                </c:pt>
                <c:pt idx="182">
                  <c:v>482.69200000000001</c:v>
                </c:pt>
                <c:pt idx="183">
                  <c:v>483.49299999999999</c:v>
                </c:pt>
                <c:pt idx="184">
                  <c:v>484.279</c:v>
                </c:pt>
                <c:pt idx="185">
                  <c:v>485.06900000000002</c:v>
                </c:pt>
                <c:pt idx="186">
                  <c:v>485.88200000000001</c:v>
                </c:pt>
                <c:pt idx="187">
                  <c:v>486.654</c:v>
                </c:pt>
                <c:pt idx="188">
                  <c:v>487.46499999999997</c:v>
                </c:pt>
                <c:pt idx="189">
                  <c:v>488.255</c:v>
                </c:pt>
                <c:pt idx="190">
                  <c:v>489.03699999999998</c:v>
                </c:pt>
                <c:pt idx="191">
                  <c:v>489.85500000000002</c:v>
                </c:pt>
                <c:pt idx="192">
                  <c:v>490.63099999999997</c:v>
                </c:pt>
                <c:pt idx="193">
                  <c:v>491.42099999999999</c:v>
                </c:pt>
                <c:pt idx="194">
                  <c:v>492.22399999999999</c:v>
                </c:pt>
                <c:pt idx="195">
                  <c:v>493.02</c:v>
                </c:pt>
                <c:pt idx="196">
                  <c:v>493.80900000000003</c:v>
                </c:pt>
                <c:pt idx="197">
                  <c:v>494.59100000000001</c:v>
                </c:pt>
                <c:pt idx="198">
                  <c:v>495.392</c:v>
                </c:pt>
                <c:pt idx="199">
                  <c:v>496.17599999999999</c:v>
                </c:pt>
                <c:pt idx="200">
                  <c:v>496.95299999999997</c:v>
                </c:pt>
                <c:pt idx="201">
                  <c:v>497.77</c:v>
                </c:pt>
                <c:pt idx="202">
                  <c:v>498.54399999999998</c:v>
                </c:pt>
                <c:pt idx="203">
                  <c:v>499.33300000000003</c:v>
                </c:pt>
                <c:pt idx="204">
                  <c:v>500.12700000000001</c:v>
                </c:pt>
                <c:pt idx="205">
                  <c:v>500.93</c:v>
                </c:pt>
                <c:pt idx="206">
                  <c:v>501.70499999999998</c:v>
                </c:pt>
                <c:pt idx="207">
                  <c:v>502.50900000000001</c:v>
                </c:pt>
                <c:pt idx="208">
                  <c:v>503.28899999999999</c:v>
                </c:pt>
                <c:pt idx="209">
                  <c:v>504.09</c:v>
                </c:pt>
                <c:pt idx="210">
                  <c:v>504.88299999999998</c:v>
                </c:pt>
                <c:pt idx="211">
                  <c:v>505.66800000000001</c:v>
                </c:pt>
                <c:pt idx="212">
                  <c:v>506.45600000000002</c:v>
                </c:pt>
                <c:pt idx="213">
                  <c:v>507.25099999999998</c:v>
                </c:pt>
                <c:pt idx="214">
                  <c:v>508.03500000000003</c:v>
                </c:pt>
                <c:pt idx="215">
                  <c:v>508.82499999999999</c:v>
                </c:pt>
                <c:pt idx="216">
                  <c:v>509.63200000000001</c:v>
                </c:pt>
                <c:pt idx="217">
                  <c:v>510.41699999999997</c:v>
                </c:pt>
                <c:pt idx="218">
                  <c:v>511.22300000000001</c:v>
                </c:pt>
                <c:pt idx="219">
                  <c:v>512.00699999999995</c:v>
                </c:pt>
                <c:pt idx="220">
                  <c:v>512.79600000000005</c:v>
                </c:pt>
                <c:pt idx="221">
                  <c:v>513.58900000000006</c:v>
                </c:pt>
                <c:pt idx="222">
                  <c:v>514.37800000000004</c:v>
                </c:pt>
                <c:pt idx="223">
                  <c:v>515.19000000000005</c:v>
                </c:pt>
                <c:pt idx="224">
                  <c:v>515.96400000000006</c:v>
                </c:pt>
                <c:pt idx="225">
                  <c:v>516.77700000000004</c:v>
                </c:pt>
                <c:pt idx="226">
                  <c:v>517.56399999999996</c:v>
                </c:pt>
                <c:pt idx="227">
                  <c:v>518.35</c:v>
                </c:pt>
                <c:pt idx="228">
                  <c:v>519.149</c:v>
                </c:pt>
                <c:pt idx="229">
                  <c:v>519.96199999999999</c:v>
                </c:pt>
                <c:pt idx="230">
                  <c:v>520.745</c:v>
                </c:pt>
                <c:pt idx="231">
                  <c:v>521.53599999999994</c:v>
                </c:pt>
                <c:pt idx="232">
                  <c:v>522.33399999999995</c:v>
                </c:pt>
                <c:pt idx="233">
                  <c:v>523.11900000000003</c:v>
                </c:pt>
                <c:pt idx="234">
                  <c:v>523.904</c:v>
                </c:pt>
                <c:pt idx="235">
                  <c:v>524.71900000000005</c:v>
                </c:pt>
                <c:pt idx="236">
                  <c:v>525.49800000000005</c:v>
                </c:pt>
                <c:pt idx="237">
                  <c:v>526.30999999999995</c:v>
                </c:pt>
                <c:pt idx="238">
                  <c:v>527.09500000000003</c:v>
                </c:pt>
                <c:pt idx="239">
                  <c:v>527.899</c:v>
                </c:pt>
                <c:pt idx="240">
                  <c:v>528.69100000000003</c:v>
                </c:pt>
                <c:pt idx="241">
                  <c:v>529.46699999999998</c:v>
                </c:pt>
                <c:pt idx="242">
                  <c:v>530.26599999999996</c:v>
                </c:pt>
                <c:pt idx="243">
                  <c:v>531.05999999999995</c:v>
                </c:pt>
                <c:pt idx="244">
                  <c:v>531.846</c:v>
                </c:pt>
                <c:pt idx="245">
                  <c:v>532.65099999999995</c:v>
                </c:pt>
                <c:pt idx="246">
                  <c:v>533.42700000000002</c:v>
                </c:pt>
                <c:pt idx="247">
                  <c:v>534.22500000000002</c:v>
                </c:pt>
                <c:pt idx="248">
                  <c:v>535.01499999999999</c:v>
                </c:pt>
                <c:pt idx="249">
                  <c:v>535.80799999999999</c:v>
                </c:pt>
                <c:pt idx="250">
                  <c:v>536.60699999999997</c:v>
                </c:pt>
                <c:pt idx="251">
                  <c:v>537.39</c:v>
                </c:pt>
                <c:pt idx="252">
                  <c:v>538.20000000000005</c:v>
                </c:pt>
                <c:pt idx="253">
                  <c:v>538.98</c:v>
                </c:pt>
                <c:pt idx="254">
                  <c:v>539.76</c:v>
                </c:pt>
                <c:pt idx="255">
                  <c:v>540.56399999999996</c:v>
                </c:pt>
                <c:pt idx="256">
                  <c:v>541.35599999999999</c:v>
                </c:pt>
                <c:pt idx="257">
                  <c:v>542.154</c:v>
                </c:pt>
                <c:pt idx="258">
                  <c:v>542.94500000000005</c:v>
                </c:pt>
                <c:pt idx="259">
                  <c:v>543.74199999999996</c:v>
                </c:pt>
                <c:pt idx="260">
                  <c:v>544.52800000000002</c:v>
                </c:pt>
                <c:pt idx="261">
                  <c:v>545.33600000000001</c:v>
                </c:pt>
                <c:pt idx="262">
                  <c:v>546.12699999999995</c:v>
                </c:pt>
                <c:pt idx="263">
                  <c:v>546.91899999999998</c:v>
                </c:pt>
                <c:pt idx="264">
                  <c:v>547.70899999999995</c:v>
                </c:pt>
                <c:pt idx="265">
                  <c:v>548.48199999999997</c:v>
                </c:pt>
                <c:pt idx="266">
                  <c:v>549.29100000000005</c:v>
                </c:pt>
                <c:pt idx="267">
                  <c:v>550.07399999999996</c:v>
                </c:pt>
                <c:pt idx="268">
                  <c:v>550.86099999999999</c:v>
                </c:pt>
                <c:pt idx="269">
                  <c:v>551.66300000000001</c:v>
                </c:pt>
                <c:pt idx="270">
                  <c:v>552.46100000000001</c:v>
                </c:pt>
                <c:pt idx="271">
                  <c:v>553.25900000000001</c:v>
                </c:pt>
                <c:pt idx="272">
                  <c:v>554.05600000000004</c:v>
                </c:pt>
                <c:pt idx="273">
                  <c:v>554.85199999999998</c:v>
                </c:pt>
                <c:pt idx="274">
                  <c:v>555.65</c:v>
                </c:pt>
                <c:pt idx="275">
                  <c:v>556.43600000000004</c:v>
                </c:pt>
                <c:pt idx="276">
                  <c:v>557.21</c:v>
                </c:pt>
                <c:pt idx="277">
                  <c:v>558.03399999999999</c:v>
                </c:pt>
                <c:pt idx="278">
                  <c:v>558.81100000000004</c:v>
                </c:pt>
                <c:pt idx="279">
                  <c:v>559.61900000000003</c:v>
                </c:pt>
                <c:pt idx="280">
                  <c:v>560.41800000000001</c:v>
                </c:pt>
                <c:pt idx="281">
                  <c:v>561.19799999999998</c:v>
                </c:pt>
                <c:pt idx="282">
                  <c:v>562.01400000000001</c:v>
                </c:pt>
                <c:pt idx="283">
                  <c:v>562.80899999999997</c:v>
                </c:pt>
                <c:pt idx="284">
                  <c:v>563.60199999999998</c:v>
                </c:pt>
                <c:pt idx="285">
                  <c:v>564.39300000000003</c:v>
                </c:pt>
                <c:pt idx="286">
                  <c:v>565.19100000000003</c:v>
                </c:pt>
                <c:pt idx="287">
                  <c:v>565.98199999999997</c:v>
                </c:pt>
                <c:pt idx="288">
                  <c:v>566.76099999999997</c:v>
                </c:pt>
                <c:pt idx="289">
                  <c:v>567.55499999999995</c:v>
                </c:pt>
                <c:pt idx="290">
                  <c:v>568.35</c:v>
                </c:pt>
                <c:pt idx="291">
                  <c:v>569.14</c:v>
                </c:pt>
                <c:pt idx="292">
                  <c:v>569.93399999999997</c:v>
                </c:pt>
                <c:pt idx="293">
                  <c:v>570.74199999999996</c:v>
                </c:pt>
                <c:pt idx="294">
                  <c:v>571.524</c:v>
                </c:pt>
                <c:pt idx="295">
                  <c:v>572.30799999999999</c:v>
                </c:pt>
                <c:pt idx="296">
                  <c:v>573.10900000000004</c:v>
                </c:pt>
                <c:pt idx="297">
                  <c:v>573.88099999999997</c:v>
                </c:pt>
                <c:pt idx="298">
                  <c:v>574.68100000000004</c:v>
                </c:pt>
                <c:pt idx="299">
                  <c:v>575.46699999999998</c:v>
                </c:pt>
                <c:pt idx="300">
                  <c:v>576.25800000000004</c:v>
                </c:pt>
                <c:pt idx="301">
                  <c:v>577.05399999999997</c:v>
                </c:pt>
                <c:pt idx="302">
                  <c:v>577.84</c:v>
                </c:pt>
                <c:pt idx="303">
                  <c:v>578.63099999999997</c:v>
                </c:pt>
                <c:pt idx="304">
                  <c:v>579.44000000000005</c:v>
                </c:pt>
                <c:pt idx="305">
                  <c:v>580.221</c:v>
                </c:pt>
                <c:pt idx="306">
                  <c:v>581.02099999999996</c:v>
                </c:pt>
                <c:pt idx="307">
                  <c:v>581.81399999999996</c:v>
                </c:pt>
                <c:pt idx="308">
                  <c:v>582.60699999999997</c:v>
                </c:pt>
                <c:pt idx="309">
                  <c:v>583.4</c:v>
                </c:pt>
                <c:pt idx="310">
                  <c:v>584.17399999999998</c:v>
                </c:pt>
                <c:pt idx="311">
                  <c:v>584.97900000000004</c:v>
                </c:pt>
                <c:pt idx="312">
                  <c:v>585.76900000000001</c:v>
                </c:pt>
                <c:pt idx="313">
                  <c:v>586.55899999999997</c:v>
                </c:pt>
                <c:pt idx="314">
                  <c:v>587.37699999999995</c:v>
                </c:pt>
                <c:pt idx="315">
                  <c:v>588.15200000000004</c:v>
                </c:pt>
                <c:pt idx="316">
                  <c:v>588.96</c:v>
                </c:pt>
                <c:pt idx="317">
                  <c:v>589.745</c:v>
                </c:pt>
                <c:pt idx="318">
                  <c:v>590.53700000000003</c:v>
                </c:pt>
                <c:pt idx="319">
                  <c:v>591.33000000000004</c:v>
                </c:pt>
                <c:pt idx="320">
                  <c:v>592.13800000000003</c:v>
                </c:pt>
                <c:pt idx="321">
                  <c:v>592.92200000000003</c:v>
                </c:pt>
                <c:pt idx="322">
                  <c:v>593.69000000000005</c:v>
                </c:pt>
                <c:pt idx="323">
                  <c:v>594.50800000000004</c:v>
                </c:pt>
                <c:pt idx="324">
                  <c:v>595.29100000000005</c:v>
                </c:pt>
                <c:pt idx="325">
                  <c:v>596.09299999999996</c:v>
                </c:pt>
                <c:pt idx="326">
                  <c:v>596.904</c:v>
                </c:pt>
                <c:pt idx="327">
                  <c:v>597.69500000000005</c:v>
                </c:pt>
                <c:pt idx="328">
                  <c:v>598.48699999999997</c:v>
                </c:pt>
                <c:pt idx="329">
                  <c:v>599.27599999999995</c:v>
                </c:pt>
                <c:pt idx="330">
                  <c:v>600.08500000000004</c:v>
                </c:pt>
                <c:pt idx="331">
                  <c:v>600.86199999999997</c:v>
                </c:pt>
                <c:pt idx="332">
                  <c:v>601.64300000000003</c:v>
                </c:pt>
                <c:pt idx="333">
                  <c:v>602.45399999999995</c:v>
                </c:pt>
                <c:pt idx="334">
                  <c:v>603.24300000000005</c:v>
                </c:pt>
                <c:pt idx="335">
                  <c:v>604.03399999999999</c:v>
                </c:pt>
                <c:pt idx="336">
                  <c:v>604.83500000000004</c:v>
                </c:pt>
                <c:pt idx="337">
                  <c:v>605.61699999999996</c:v>
                </c:pt>
                <c:pt idx="338">
                  <c:v>606.41899999999998</c:v>
                </c:pt>
                <c:pt idx="339">
                  <c:v>607.21199999999999</c:v>
                </c:pt>
                <c:pt idx="340">
                  <c:v>607.99400000000003</c:v>
                </c:pt>
                <c:pt idx="341">
                  <c:v>608.79499999999996</c:v>
                </c:pt>
                <c:pt idx="342">
                  <c:v>609.58699999999999</c:v>
                </c:pt>
                <c:pt idx="343">
                  <c:v>610.37900000000002</c:v>
                </c:pt>
                <c:pt idx="344">
                  <c:v>611.16099999999994</c:v>
                </c:pt>
                <c:pt idx="345">
                  <c:v>611.952</c:v>
                </c:pt>
                <c:pt idx="346">
                  <c:v>612.73900000000003</c:v>
                </c:pt>
                <c:pt idx="347">
                  <c:v>613.54999999999995</c:v>
                </c:pt>
                <c:pt idx="348">
                  <c:v>614.34699999999998</c:v>
                </c:pt>
                <c:pt idx="349">
                  <c:v>615.11699999999996</c:v>
                </c:pt>
                <c:pt idx="350">
                  <c:v>615.92700000000002</c:v>
                </c:pt>
                <c:pt idx="351">
                  <c:v>616.69899999999996</c:v>
                </c:pt>
                <c:pt idx="352">
                  <c:v>617.50099999999998</c:v>
                </c:pt>
                <c:pt idx="353">
                  <c:v>618.28899999999999</c:v>
                </c:pt>
                <c:pt idx="354">
                  <c:v>619.06799999999998</c:v>
                </c:pt>
                <c:pt idx="355">
                  <c:v>619.875</c:v>
                </c:pt>
                <c:pt idx="356">
                  <c:v>620.649</c:v>
                </c:pt>
                <c:pt idx="357">
                  <c:v>621.45000000000005</c:v>
                </c:pt>
                <c:pt idx="358">
                  <c:v>622.24400000000003</c:v>
                </c:pt>
                <c:pt idx="359">
                  <c:v>623.02300000000002</c:v>
                </c:pt>
                <c:pt idx="360">
                  <c:v>623.85</c:v>
                </c:pt>
                <c:pt idx="361">
                  <c:v>624.61400000000003</c:v>
                </c:pt>
                <c:pt idx="362">
                  <c:v>625.42100000000005</c:v>
                </c:pt>
                <c:pt idx="363">
                  <c:v>626.21199999999999</c:v>
                </c:pt>
                <c:pt idx="364">
                  <c:v>627.00400000000002</c:v>
                </c:pt>
                <c:pt idx="365">
                  <c:v>627.78700000000003</c:v>
                </c:pt>
                <c:pt idx="366">
                  <c:v>628.57600000000002</c:v>
                </c:pt>
                <c:pt idx="367">
                  <c:v>629.36699999999996</c:v>
                </c:pt>
                <c:pt idx="368">
                  <c:v>630.18399999999997</c:v>
                </c:pt>
                <c:pt idx="369">
                  <c:v>630.98</c:v>
                </c:pt>
                <c:pt idx="370">
                  <c:v>631.76199999999994</c:v>
                </c:pt>
                <c:pt idx="371">
                  <c:v>632.55899999999997</c:v>
                </c:pt>
                <c:pt idx="372">
                  <c:v>633.35299999999995</c:v>
                </c:pt>
                <c:pt idx="373">
                  <c:v>634.14300000000003</c:v>
                </c:pt>
                <c:pt idx="374">
                  <c:v>634.94899999999996</c:v>
                </c:pt>
                <c:pt idx="375">
                  <c:v>635.73</c:v>
                </c:pt>
                <c:pt idx="376">
                  <c:v>636.53</c:v>
                </c:pt>
                <c:pt idx="377">
                  <c:v>637.33600000000001</c:v>
                </c:pt>
                <c:pt idx="378">
                  <c:v>638.11300000000006</c:v>
                </c:pt>
                <c:pt idx="379">
                  <c:v>638.91</c:v>
                </c:pt>
                <c:pt idx="380">
                  <c:v>639.697</c:v>
                </c:pt>
                <c:pt idx="381">
                  <c:v>640.51300000000003</c:v>
                </c:pt>
                <c:pt idx="382">
                  <c:v>641.29600000000005</c:v>
                </c:pt>
                <c:pt idx="383">
                  <c:v>642.06100000000004</c:v>
                </c:pt>
                <c:pt idx="384">
                  <c:v>642.87400000000002</c:v>
                </c:pt>
                <c:pt idx="385">
                  <c:v>643.64300000000003</c:v>
                </c:pt>
                <c:pt idx="386">
                  <c:v>644.43499999999995</c:v>
                </c:pt>
                <c:pt idx="387">
                  <c:v>645.23699999999997</c:v>
                </c:pt>
                <c:pt idx="388">
                  <c:v>646.00699999999995</c:v>
                </c:pt>
                <c:pt idx="389">
                  <c:v>646.81100000000004</c:v>
                </c:pt>
                <c:pt idx="390">
                  <c:v>647.61099999999999</c:v>
                </c:pt>
                <c:pt idx="391">
                  <c:v>648.38900000000001</c:v>
                </c:pt>
                <c:pt idx="392">
                  <c:v>649.178</c:v>
                </c:pt>
                <c:pt idx="393">
                  <c:v>649.96400000000006</c:v>
                </c:pt>
                <c:pt idx="394">
                  <c:v>650.76700000000005</c:v>
                </c:pt>
                <c:pt idx="395">
                  <c:v>651.54999999999995</c:v>
                </c:pt>
                <c:pt idx="396">
                  <c:v>652.35</c:v>
                </c:pt>
                <c:pt idx="397">
                  <c:v>653.14200000000005</c:v>
                </c:pt>
                <c:pt idx="398">
                  <c:v>653.92200000000003</c:v>
                </c:pt>
                <c:pt idx="399">
                  <c:v>654.71400000000006</c:v>
                </c:pt>
                <c:pt idx="400">
                  <c:v>655.51199999999994</c:v>
                </c:pt>
                <c:pt idx="401">
                  <c:v>656.29300000000001</c:v>
                </c:pt>
                <c:pt idx="402">
                  <c:v>657.09799999999996</c:v>
                </c:pt>
                <c:pt idx="403">
                  <c:v>657.89300000000003</c:v>
                </c:pt>
                <c:pt idx="404">
                  <c:v>658.68299999999999</c:v>
                </c:pt>
                <c:pt idx="405">
                  <c:v>659.47</c:v>
                </c:pt>
                <c:pt idx="406">
                  <c:v>660.26499999999999</c:v>
                </c:pt>
                <c:pt idx="407">
                  <c:v>661.04600000000005</c:v>
                </c:pt>
                <c:pt idx="408">
                  <c:v>661.83600000000001</c:v>
                </c:pt>
                <c:pt idx="409">
                  <c:v>662.62900000000002</c:v>
                </c:pt>
                <c:pt idx="410">
                  <c:v>663.42600000000004</c:v>
                </c:pt>
                <c:pt idx="411">
                  <c:v>664.23599999999999</c:v>
                </c:pt>
                <c:pt idx="412">
                  <c:v>665.02700000000004</c:v>
                </c:pt>
                <c:pt idx="413">
                  <c:v>665.80700000000002</c:v>
                </c:pt>
                <c:pt idx="414">
                  <c:v>666.60900000000004</c:v>
                </c:pt>
                <c:pt idx="415">
                  <c:v>667.39700000000005</c:v>
                </c:pt>
                <c:pt idx="416">
                  <c:v>668.19399999999996</c:v>
                </c:pt>
                <c:pt idx="417">
                  <c:v>668.99300000000005</c:v>
                </c:pt>
                <c:pt idx="418">
                  <c:v>669.78200000000004</c:v>
                </c:pt>
                <c:pt idx="419">
                  <c:v>670.58199999999999</c:v>
                </c:pt>
                <c:pt idx="420">
                  <c:v>671.38</c:v>
                </c:pt>
                <c:pt idx="421">
                  <c:v>672.17600000000004</c:v>
                </c:pt>
                <c:pt idx="422">
                  <c:v>672.96400000000006</c:v>
                </c:pt>
                <c:pt idx="423">
                  <c:v>673.75599999999997</c:v>
                </c:pt>
                <c:pt idx="424">
                  <c:v>674.55</c:v>
                </c:pt>
                <c:pt idx="425">
                  <c:v>675.34100000000001</c:v>
                </c:pt>
                <c:pt idx="426">
                  <c:v>676.12400000000002</c:v>
                </c:pt>
                <c:pt idx="427">
                  <c:v>676.91099999999994</c:v>
                </c:pt>
                <c:pt idx="428">
                  <c:v>677.702</c:v>
                </c:pt>
                <c:pt idx="429">
                  <c:v>678.5</c:v>
                </c:pt>
                <c:pt idx="430">
                  <c:v>679.303</c:v>
                </c:pt>
                <c:pt idx="431">
                  <c:v>680.08299999999997</c:v>
                </c:pt>
                <c:pt idx="432">
                  <c:v>680.87300000000005</c:v>
                </c:pt>
                <c:pt idx="433">
                  <c:v>681.67399999999998</c:v>
                </c:pt>
                <c:pt idx="434">
                  <c:v>682.46</c:v>
                </c:pt>
                <c:pt idx="435">
                  <c:v>683.23500000000001</c:v>
                </c:pt>
                <c:pt idx="436">
                  <c:v>684.03899999999999</c:v>
                </c:pt>
                <c:pt idx="437">
                  <c:v>684.82500000000005</c:v>
                </c:pt>
                <c:pt idx="438">
                  <c:v>685.649</c:v>
                </c:pt>
                <c:pt idx="439">
                  <c:v>686.42</c:v>
                </c:pt>
                <c:pt idx="440">
                  <c:v>687.19799999999998</c:v>
                </c:pt>
                <c:pt idx="441">
                  <c:v>688</c:v>
                </c:pt>
                <c:pt idx="442">
                  <c:v>688.78099999999995</c:v>
                </c:pt>
                <c:pt idx="443">
                  <c:v>689.57799999999997</c:v>
                </c:pt>
                <c:pt idx="444">
                  <c:v>690.38800000000003</c:v>
                </c:pt>
                <c:pt idx="445">
                  <c:v>691.17399999999998</c:v>
                </c:pt>
                <c:pt idx="446">
                  <c:v>691.97299999999996</c:v>
                </c:pt>
                <c:pt idx="447">
                  <c:v>692.73500000000001</c:v>
                </c:pt>
                <c:pt idx="448">
                  <c:v>693.53499999999997</c:v>
                </c:pt>
                <c:pt idx="449">
                  <c:v>694.31200000000001</c:v>
                </c:pt>
                <c:pt idx="450">
                  <c:v>695.10799999999995</c:v>
                </c:pt>
                <c:pt idx="451">
                  <c:v>695.92399999999998</c:v>
                </c:pt>
                <c:pt idx="452">
                  <c:v>696.70600000000002</c:v>
                </c:pt>
                <c:pt idx="453">
                  <c:v>697.50099999999998</c:v>
                </c:pt>
                <c:pt idx="454">
                  <c:v>698.31299999999999</c:v>
                </c:pt>
                <c:pt idx="455">
                  <c:v>699.09799999999996</c:v>
                </c:pt>
                <c:pt idx="456">
                  <c:v>699.88099999999997</c:v>
                </c:pt>
                <c:pt idx="457">
                  <c:v>700.673</c:v>
                </c:pt>
                <c:pt idx="458">
                  <c:v>701.45899999999995</c:v>
                </c:pt>
                <c:pt idx="459">
                  <c:v>702.26900000000001</c:v>
                </c:pt>
                <c:pt idx="460">
                  <c:v>703.05899999999997</c:v>
                </c:pt>
                <c:pt idx="461">
                  <c:v>703.846</c:v>
                </c:pt>
                <c:pt idx="462">
                  <c:v>704.63099999999997</c:v>
                </c:pt>
                <c:pt idx="463">
                  <c:v>705.44399999999996</c:v>
                </c:pt>
                <c:pt idx="464">
                  <c:v>706.23400000000004</c:v>
                </c:pt>
                <c:pt idx="465">
                  <c:v>707.05100000000004</c:v>
                </c:pt>
                <c:pt idx="466">
                  <c:v>707.82100000000003</c:v>
                </c:pt>
                <c:pt idx="467">
                  <c:v>708.63300000000004</c:v>
                </c:pt>
                <c:pt idx="468">
                  <c:v>709.41600000000005</c:v>
                </c:pt>
                <c:pt idx="469">
                  <c:v>710.19399999999996</c:v>
                </c:pt>
                <c:pt idx="470">
                  <c:v>711.005</c:v>
                </c:pt>
                <c:pt idx="471">
                  <c:v>711.79</c:v>
                </c:pt>
                <c:pt idx="472">
                  <c:v>712.60500000000002</c:v>
                </c:pt>
                <c:pt idx="473">
                  <c:v>713.39400000000001</c:v>
                </c:pt>
                <c:pt idx="474">
                  <c:v>714.16099999999994</c:v>
                </c:pt>
                <c:pt idx="475">
                  <c:v>714.97299999999996</c:v>
                </c:pt>
                <c:pt idx="476">
                  <c:v>715.75800000000004</c:v>
                </c:pt>
                <c:pt idx="477">
                  <c:v>716.55200000000002</c:v>
                </c:pt>
                <c:pt idx="478">
                  <c:v>717.35</c:v>
                </c:pt>
                <c:pt idx="479">
                  <c:v>718.14300000000003</c:v>
                </c:pt>
                <c:pt idx="480">
                  <c:v>718.92899999999997</c:v>
                </c:pt>
                <c:pt idx="481">
                  <c:v>719.70899999999995</c:v>
                </c:pt>
                <c:pt idx="482">
                  <c:v>720.49199999999996</c:v>
                </c:pt>
                <c:pt idx="483">
                  <c:v>721.27300000000002</c:v>
                </c:pt>
                <c:pt idx="484">
                  <c:v>722.072</c:v>
                </c:pt>
                <c:pt idx="485">
                  <c:v>722.88900000000001</c:v>
                </c:pt>
                <c:pt idx="486">
                  <c:v>723.68100000000004</c:v>
                </c:pt>
                <c:pt idx="487">
                  <c:v>724.47900000000004</c:v>
                </c:pt>
                <c:pt idx="488">
                  <c:v>725.27599999999995</c:v>
                </c:pt>
                <c:pt idx="489">
                  <c:v>726.06600000000003</c:v>
                </c:pt>
                <c:pt idx="490">
                  <c:v>726.83900000000006</c:v>
                </c:pt>
                <c:pt idx="491">
                  <c:v>727.625</c:v>
                </c:pt>
                <c:pt idx="492">
                  <c:v>728.41499999999996</c:v>
                </c:pt>
                <c:pt idx="493">
                  <c:v>729.22</c:v>
                </c:pt>
                <c:pt idx="494">
                  <c:v>730.01400000000001</c:v>
                </c:pt>
                <c:pt idx="495">
                  <c:v>730.81100000000004</c:v>
                </c:pt>
                <c:pt idx="496">
                  <c:v>731.57500000000005</c:v>
                </c:pt>
                <c:pt idx="497">
                  <c:v>732.39400000000001</c:v>
                </c:pt>
                <c:pt idx="498">
                  <c:v>733.17399999999998</c:v>
                </c:pt>
                <c:pt idx="499">
                  <c:v>733.97799999999995</c:v>
                </c:pt>
                <c:pt idx="500">
                  <c:v>734.76300000000003</c:v>
                </c:pt>
                <c:pt idx="501">
                  <c:v>735.55700000000002</c:v>
                </c:pt>
                <c:pt idx="502">
                  <c:v>736.36599999999999</c:v>
                </c:pt>
                <c:pt idx="503">
                  <c:v>737.14099999999996</c:v>
                </c:pt>
                <c:pt idx="504">
                  <c:v>737.93600000000004</c:v>
                </c:pt>
                <c:pt idx="505">
                  <c:v>738.73099999999999</c:v>
                </c:pt>
                <c:pt idx="506">
                  <c:v>739.529</c:v>
                </c:pt>
                <c:pt idx="507">
                  <c:v>740.33299999999997</c:v>
                </c:pt>
                <c:pt idx="508">
                  <c:v>741.11699999999996</c:v>
                </c:pt>
                <c:pt idx="509">
                  <c:v>741.92600000000004</c:v>
                </c:pt>
                <c:pt idx="510">
                  <c:v>742.70899999999995</c:v>
                </c:pt>
                <c:pt idx="511">
                  <c:v>743.51099999999997</c:v>
                </c:pt>
                <c:pt idx="512">
                  <c:v>744.31</c:v>
                </c:pt>
                <c:pt idx="513">
                  <c:v>745.10500000000002</c:v>
                </c:pt>
                <c:pt idx="514">
                  <c:v>745.87699999999995</c:v>
                </c:pt>
                <c:pt idx="515">
                  <c:v>746.66800000000001</c:v>
                </c:pt>
                <c:pt idx="516">
                  <c:v>747.46199999999999</c:v>
                </c:pt>
                <c:pt idx="517">
                  <c:v>748.24099999999999</c:v>
                </c:pt>
                <c:pt idx="518">
                  <c:v>749.03</c:v>
                </c:pt>
                <c:pt idx="519">
                  <c:v>749.86099999999999</c:v>
                </c:pt>
                <c:pt idx="520">
                  <c:v>750.64300000000003</c:v>
                </c:pt>
                <c:pt idx="521">
                  <c:v>751.44100000000003</c:v>
                </c:pt>
                <c:pt idx="522">
                  <c:v>752.226</c:v>
                </c:pt>
                <c:pt idx="523">
                  <c:v>753.00900000000001</c:v>
                </c:pt>
                <c:pt idx="524">
                  <c:v>753.79899999999998</c:v>
                </c:pt>
                <c:pt idx="525">
                  <c:v>754.57500000000005</c:v>
                </c:pt>
                <c:pt idx="526">
                  <c:v>755.35199999999998</c:v>
                </c:pt>
                <c:pt idx="527">
                  <c:v>756.16700000000003</c:v>
                </c:pt>
                <c:pt idx="528">
                  <c:v>756.95</c:v>
                </c:pt>
                <c:pt idx="529">
                  <c:v>757.76800000000003</c:v>
                </c:pt>
                <c:pt idx="530">
                  <c:v>758.54300000000001</c:v>
                </c:pt>
                <c:pt idx="531">
                  <c:v>759.33500000000004</c:v>
                </c:pt>
                <c:pt idx="532">
                  <c:v>760.12199999999996</c:v>
                </c:pt>
                <c:pt idx="533">
                  <c:v>760.90899999999999</c:v>
                </c:pt>
                <c:pt idx="534">
                  <c:v>761.71</c:v>
                </c:pt>
                <c:pt idx="535">
                  <c:v>762.51</c:v>
                </c:pt>
                <c:pt idx="536">
                  <c:v>763.30499999999995</c:v>
                </c:pt>
                <c:pt idx="537">
                  <c:v>764.08500000000004</c:v>
                </c:pt>
                <c:pt idx="538">
                  <c:v>764.87199999999996</c:v>
                </c:pt>
                <c:pt idx="539">
                  <c:v>765.65899999999999</c:v>
                </c:pt>
                <c:pt idx="540">
                  <c:v>766.45399999999995</c:v>
                </c:pt>
                <c:pt idx="541">
                  <c:v>767.25</c:v>
                </c:pt>
                <c:pt idx="542">
                  <c:v>768.04399999999998</c:v>
                </c:pt>
                <c:pt idx="543">
                  <c:v>768.85599999999999</c:v>
                </c:pt>
                <c:pt idx="544">
                  <c:v>769.63300000000004</c:v>
                </c:pt>
                <c:pt idx="545">
                  <c:v>770.44100000000003</c:v>
                </c:pt>
                <c:pt idx="546">
                  <c:v>771.221</c:v>
                </c:pt>
                <c:pt idx="547">
                  <c:v>772.01300000000003</c:v>
                </c:pt>
                <c:pt idx="548">
                  <c:v>772.80399999999997</c:v>
                </c:pt>
                <c:pt idx="549">
                  <c:v>773.59199999999998</c:v>
                </c:pt>
                <c:pt idx="550">
                  <c:v>774.40800000000002</c:v>
                </c:pt>
                <c:pt idx="551">
                  <c:v>775.19399999999996</c:v>
                </c:pt>
                <c:pt idx="552">
                  <c:v>775.98</c:v>
                </c:pt>
                <c:pt idx="553">
                  <c:v>776.8</c:v>
                </c:pt>
                <c:pt idx="554">
                  <c:v>777.59100000000001</c:v>
                </c:pt>
                <c:pt idx="555">
                  <c:v>778.38499999999999</c:v>
                </c:pt>
                <c:pt idx="556">
                  <c:v>779.18600000000004</c:v>
                </c:pt>
                <c:pt idx="557">
                  <c:v>779.97500000000002</c:v>
                </c:pt>
                <c:pt idx="558">
                  <c:v>780.75800000000004</c:v>
                </c:pt>
                <c:pt idx="559">
                  <c:v>781.55700000000002</c:v>
                </c:pt>
                <c:pt idx="560">
                  <c:v>782.32600000000002</c:v>
                </c:pt>
                <c:pt idx="561">
                  <c:v>783.15300000000002</c:v>
                </c:pt>
                <c:pt idx="562">
                  <c:v>783.95</c:v>
                </c:pt>
                <c:pt idx="563">
                  <c:v>784.745</c:v>
                </c:pt>
                <c:pt idx="564">
                  <c:v>785.53399999999999</c:v>
                </c:pt>
                <c:pt idx="565">
                  <c:v>786.31899999999996</c:v>
                </c:pt>
                <c:pt idx="566">
                  <c:v>787.11500000000001</c:v>
                </c:pt>
                <c:pt idx="567">
                  <c:v>787.90300000000002</c:v>
                </c:pt>
                <c:pt idx="568">
                  <c:v>788.7</c:v>
                </c:pt>
                <c:pt idx="569">
                  <c:v>789.495</c:v>
                </c:pt>
                <c:pt idx="570">
                  <c:v>790.3</c:v>
                </c:pt>
                <c:pt idx="571">
                  <c:v>791.07600000000002</c:v>
                </c:pt>
                <c:pt idx="572">
                  <c:v>791.87699999999995</c:v>
                </c:pt>
                <c:pt idx="573">
                  <c:v>792.65899999999999</c:v>
                </c:pt>
                <c:pt idx="574">
                  <c:v>793.44100000000003</c:v>
                </c:pt>
                <c:pt idx="575">
                  <c:v>794.24699999999996</c:v>
                </c:pt>
                <c:pt idx="576">
                  <c:v>795.03899999999999</c:v>
                </c:pt>
                <c:pt idx="577">
                  <c:v>795.846</c:v>
                </c:pt>
                <c:pt idx="578">
                  <c:v>796.62599999999998</c:v>
                </c:pt>
                <c:pt idx="579">
                  <c:v>797.42200000000003</c:v>
                </c:pt>
                <c:pt idx="580">
                  <c:v>798.21799999999996</c:v>
                </c:pt>
                <c:pt idx="581">
                  <c:v>798.99099999999999</c:v>
                </c:pt>
                <c:pt idx="582">
                  <c:v>799.79</c:v>
                </c:pt>
                <c:pt idx="583">
                  <c:v>800.58100000000002</c:v>
                </c:pt>
                <c:pt idx="584">
                  <c:v>801.38699999999994</c:v>
                </c:pt>
                <c:pt idx="585">
                  <c:v>802.16600000000005</c:v>
                </c:pt>
                <c:pt idx="586">
                  <c:v>802.95799999999997</c:v>
                </c:pt>
                <c:pt idx="587">
                  <c:v>803.75300000000004</c:v>
                </c:pt>
                <c:pt idx="588">
                  <c:v>804.55499999999995</c:v>
                </c:pt>
                <c:pt idx="589">
                  <c:v>805.33900000000006</c:v>
                </c:pt>
                <c:pt idx="590">
                  <c:v>806.14</c:v>
                </c:pt>
                <c:pt idx="591">
                  <c:v>806.93399999999997</c:v>
                </c:pt>
                <c:pt idx="592">
                  <c:v>807.71400000000006</c:v>
                </c:pt>
                <c:pt idx="593">
                  <c:v>808.52099999999996</c:v>
                </c:pt>
                <c:pt idx="594">
                  <c:v>809.303</c:v>
                </c:pt>
                <c:pt idx="595">
                  <c:v>810.11300000000006</c:v>
                </c:pt>
                <c:pt idx="596">
                  <c:v>810.89599999999996</c:v>
                </c:pt>
                <c:pt idx="597">
                  <c:v>811.69500000000005</c:v>
                </c:pt>
                <c:pt idx="598">
                  <c:v>812.47900000000004</c:v>
                </c:pt>
                <c:pt idx="599">
                  <c:v>813.28</c:v>
                </c:pt>
                <c:pt idx="600">
                  <c:v>814.07100000000003</c:v>
                </c:pt>
                <c:pt idx="601">
                  <c:v>814.85599999999999</c:v>
                </c:pt>
                <c:pt idx="602">
                  <c:v>815.66399999999999</c:v>
                </c:pt>
                <c:pt idx="603">
                  <c:v>816.46199999999999</c:v>
                </c:pt>
                <c:pt idx="604">
                  <c:v>817.26700000000005</c:v>
                </c:pt>
                <c:pt idx="605">
                  <c:v>818.05600000000004</c:v>
                </c:pt>
                <c:pt idx="606">
                  <c:v>818.82899999999995</c:v>
                </c:pt>
                <c:pt idx="607">
                  <c:v>819.62900000000002</c:v>
                </c:pt>
                <c:pt idx="608">
                  <c:v>820.39400000000001</c:v>
                </c:pt>
                <c:pt idx="609">
                  <c:v>821.19600000000003</c:v>
                </c:pt>
                <c:pt idx="610">
                  <c:v>822.00300000000004</c:v>
                </c:pt>
                <c:pt idx="611">
                  <c:v>822.78899999999999</c:v>
                </c:pt>
                <c:pt idx="612">
                  <c:v>823.58100000000002</c:v>
                </c:pt>
                <c:pt idx="613">
                  <c:v>824.38499999999999</c:v>
                </c:pt>
                <c:pt idx="614">
                  <c:v>825.173</c:v>
                </c:pt>
                <c:pt idx="615">
                  <c:v>825.947</c:v>
                </c:pt>
                <c:pt idx="616">
                  <c:v>826.74199999999996</c:v>
                </c:pt>
                <c:pt idx="617">
                  <c:v>827.51599999999996</c:v>
                </c:pt>
                <c:pt idx="618">
                  <c:v>828.32399999999996</c:v>
                </c:pt>
                <c:pt idx="619">
                  <c:v>829.11300000000006</c:v>
                </c:pt>
                <c:pt idx="620">
                  <c:v>829.91499999999996</c:v>
                </c:pt>
                <c:pt idx="621">
                  <c:v>830.68700000000001</c:v>
                </c:pt>
                <c:pt idx="622">
                  <c:v>831.48199999999997</c:v>
                </c:pt>
                <c:pt idx="623">
                  <c:v>832.27499999999998</c:v>
                </c:pt>
                <c:pt idx="624">
                  <c:v>833.07100000000003</c:v>
                </c:pt>
                <c:pt idx="625">
                  <c:v>833.85</c:v>
                </c:pt>
                <c:pt idx="626">
                  <c:v>834.66</c:v>
                </c:pt>
                <c:pt idx="627">
                  <c:v>835.45500000000004</c:v>
                </c:pt>
                <c:pt idx="628">
                  <c:v>836.23400000000004</c:v>
                </c:pt>
                <c:pt idx="629">
                  <c:v>837.03399999999999</c:v>
                </c:pt>
                <c:pt idx="630">
                  <c:v>837.81399999999996</c:v>
                </c:pt>
                <c:pt idx="631">
                  <c:v>838.60500000000002</c:v>
                </c:pt>
                <c:pt idx="632">
                  <c:v>839.41</c:v>
                </c:pt>
                <c:pt idx="633">
                  <c:v>840.17700000000002</c:v>
                </c:pt>
                <c:pt idx="634">
                  <c:v>840.99400000000003</c:v>
                </c:pt>
                <c:pt idx="635">
                  <c:v>841.77599999999995</c:v>
                </c:pt>
                <c:pt idx="636">
                  <c:v>842.59100000000001</c:v>
                </c:pt>
                <c:pt idx="637">
                  <c:v>843.39</c:v>
                </c:pt>
                <c:pt idx="638">
                  <c:v>844.16499999999996</c:v>
                </c:pt>
                <c:pt idx="639">
                  <c:v>844.96100000000001</c:v>
                </c:pt>
                <c:pt idx="640">
                  <c:v>845.72799999999995</c:v>
                </c:pt>
                <c:pt idx="641">
                  <c:v>846.524</c:v>
                </c:pt>
                <c:pt idx="642">
                  <c:v>847.31299999999999</c:v>
                </c:pt>
                <c:pt idx="643">
                  <c:v>848.09900000000005</c:v>
                </c:pt>
                <c:pt idx="644">
                  <c:v>848.92200000000003</c:v>
                </c:pt>
                <c:pt idx="645">
                  <c:v>849.70600000000002</c:v>
                </c:pt>
                <c:pt idx="646">
                  <c:v>850.49800000000005</c:v>
                </c:pt>
                <c:pt idx="647">
                  <c:v>851.303</c:v>
                </c:pt>
                <c:pt idx="648">
                  <c:v>852.09400000000005</c:v>
                </c:pt>
                <c:pt idx="649">
                  <c:v>852.87400000000002</c:v>
                </c:pt>
                <c:pt idx="650">
                  <c:v>853.67600000000004</c:v>
                </c:pt>
                <c:pt idx="651">
                  <c:v>854.45500000000004</c:v>
                </c:pt>
                <c:pt idx="652">
                  <c:v>855.26</c:v>
                </c:pt>
                <c:pt idx="653">
                  <c:v>856.05700000000002</c:v>
                </c:pt>
                <c:pt idx="654">
                  <c:v>856.85</c:v>
                </c:pt>
                <c:pt idx="655">
                  <c:v>857.62400000000002</c:v>
                </c:pt>
                <c:pt idx="656">
                  <c:v>858.42700000000002</c:v>
                </c:pt>
                <c:pt idx="657">
                  <c:v>859.21100000000001</c:v>
                </c:pt>
                <c:pt idx="658">
                  <c:v>860.03</c:v>
                </c:pt>
                <c:pt idx="659">
                  <c:v>860.81600000000003</c:v>
                </c:pt>
                <c:pt idx="660">
                  <c:v>861.6</c:v>
                </c:pt>
                <c:pt idx="661">
                  <c:v>862.40200000000004</c:v>
                </c:pt>
                <c:pt idx="662">
                  <c:v>863.17399999999998</c:v>
                </c:pt>
                <c:pt idx="663">
                  <c:v>863.95699999999999</c:v>
                </c:pt>
                <c:pt idx="664">
                  <c:v>864.745</c:v>
                </c:pt>
                <c:pt idx="665">
                  <c:v>865.51</c:v>
                </c:pt>
                <c:pt idx="666">
                  <c:v>866.32299999999998</c:v>
                </c:pt>
                <c:pt idx="667">
                  <c:v>867.09799999999996</c:v>
                </c:pt>
                <c:pt idx="668">
                  <c:v>867.92499999999995</c:v>
                </c:pt>
                <c:pt idx="669">
                  <c:v>868.70799999999997</c:v>
                </c:pt>
                <c:pt idx="670">
                  <c:v>869.50400000000002</c:v>
                </c:pt>
                <c:pt idx="671">
                  <c:v>870.30899999999997</c:v>
                </c:pt>
                <c:pt idx="672">
                  <c:v>871.08</c:v>
                </c:pt>
                <c:pt idx="673">
                  <c:v>871.86300000000006</c:v>
                </c:pt>
                <c:pt idx="674">
                  <c:v>872.64200000000005</c:v>
                </c:pt>
                <c:pt idx="675">
                  <c:v>873.43200000000002</c:v>
                </c:pt>
                <c:pt idx="676">
                  <c:v>874.23199999999997</c:v>
                </c:pt>
                <c:pt idx="677">
                  <c:v>875.024</c:v>
                </c:pt>
                <c:pt idx="678">
                  <c:v>875.81</c:v>
                </c:pt>
                <c:pt idx="679">
                  <c:v>876.60900000000004</c:v>
                </c:pt>
                <c:pt idx="680">
                  <c:v>877.41399999999999</c:v>
                </c:pt>
                <c:pt idx="681">
                  <c:v>878.202</c:v>
                </c:pt>
                <c:pt idx="682">
                  <c:v>878.99199999999996</c:v>
                </c:pt>
                <c:pt idx="683">
                  <c:v>879.76499999999999</c:v>
                </c:pt>
                <c:pt idx="684">
                  <c:v>880.56700000000001</c:v>
                </c:pt>
                <c:pt idx="685">
                  <c:v>881.35900000000004</c:v>
                </c:pt>
                <c:pt idx="686">
                  <c:v>882.16399999999999</c:v>
                </c:pt>
                <c:pt idx="687">
                  <c:v>882.952</c:v>
                </c:pt>
                <c:pt idx="688">
                  <c:v>883.74699999999996</c:v>
                </c:pt>
                <c:pt idx="689">
                  <c:v>884.53899999999999</c:v>
                </c:pt>
                <c:pt idx="690">
                  <c:v>885.327</c:v>
                </c:pt>
                <c:pt idx="691">
                  <c:v>886.14200000000005</c:v>
                </c:pt>
                <c:pt idx="692">
                  <c:v>886.92899999999997</c:v>
                </c:pt>
                <c:pt idx="693">
                  <c:v>887.73500000000001</c:v>
                </c:pt>
                <c:pt idx="694">
                  <c:v>888.53099999999995</c:v>
                </c:pt>
                <c:pt idx="695">
                  <c:v>889.32299999999998</c:v>
                </c:pt>
                <c:pt idx="696">
                  <c:v>890.11599999999999</c:v>
                </c:pt>
                <c:pt idx="697">
                  <c:v>890.87300000000005</c:v>
                </c:pt>
                <c:pt idx="698">
                  <c:v>891.68399999999997</c:v>
                </c:pt>
                <c:pt idx="699">
                  <c:v>892.45699999999999</c:v>
                </c:pt>
                <c:pt idx="700">
                  <c:v>893.255</c:v>
                </c:pt>
                <c:pt idx="701">
                  <c:v>894.07399999999996</c:v>
                </c:pt>
                <c:pt idx="702">
                  <c:v>894.87400000000002</c:v>
                </c:pt>
                <c:pt idx="703">
                  <c:v>895.65700000000004</c:v>
                </c:pt>
                <c:pt idx="704">
                  <c:v>896.45799999999997</c:v>
                </c:pt>
                <c:pt idx="705">
                  <c:v>897.24599999999998</c:v>
                </c:pt>
                <c:pt idx="706">
                  <c:v>898.03300000000002</c:v>
                </c:pt>
                <c:pt idx="707">
                  <c:v>898.81799999999998</c:v>
                </c:pt>
                <c:pt idx="708">
                  <c:v>899.60299999999995</c:v>
                </c:pt>
                <c:pt idx="709">
                  <c:v>900.38800000000003</c:v>
                </c:pt>
                <c:pt idx="710">
                  <c:v>901.19299999999998</c:v>
                </c:pt>
                <c:pt idx="711">
                  <c:v>901.98699999999997</c:v>
                </c:pt>
                <c:pt idx="712">
                  <c:v>902.77499999999998</c:v>
                </c:pt>
                <c:pt idx="713">
                  <c:v>903.55700000000002</c:v>
                </c:pt>
                <c:pt idx="714">
                  <c:v>904.36699999999996</c:v>
                </c:pt>
                <c:pt idx="715">
                  <c:v>905.15200000000004</c:v>
                </c:pt>
                <c:pt idx="716">
                  <c:v>905.93200000000002</c:v>
                </c:pt>
                <c:pt idx="717">
                  <c:v>906.72199999999998</c:v>
                </c:pt>
                <c:pt idx="718">
                  <c:v>907.51400000000001</c:v>
                </c:pt>
                <c:pt idx="719">
                  <c:v>908.28899999999999</c:v>
                </c:pt>
                <c:pt idx="720">
                  <c:v>909.09900000000005</c:v>
                </c:pt>
                <c:pt idx="721">
                  <c:v>909.88599999999997</c:v>
                </c:pt>
                <c:pt idx="722">
                  <c:v>910.67100000000005</c:v>
                </c:pt>
                <c:pt idx="723">
                  <c:v>911.48599999999999</c:v>
                </c:pt>
                <c:pt idx="724">
                  <c:v>912.26</c:v>
                </c:pt>
                <c:pt idx="725">
                  <c:v>913.072</c:v>
                </c:pt>
                <c:pt idx="726">
                  <c:v>913.85599999999999</c:v>
                </c:pt>
                <c:pt idx="727">
                  <c:v>914.66499999999996</c:v>
                </c:pt>
                <c:pt idx="728">
                  <c:v>915.46400000000006</c:v>
                </c:pt>
                <c:pt idx="729">
                  <c:v>916.24099999999999</c:v>
                </c:pt>
                <c:pt idx="730">
                  <c:v>917.03599999999994</c:v>
                </c:pt>
                <c:pt idx="731">
                  <c:v>917.81100000000004</c:v>
                </c:pt>
                <c:pt idx="732">
                  <c:v>918.601</c:v>
                </c:pt>
                <c:pt idx="733">
                  <c:v>919.41800000000001</c:v>
                </c:pt>
                <c:pt idx="734">
                  <c:v>920.20500000000004</c:v>
                </c:pt>
                <c:pt idx="735">
                  <c:v>921.02200000000005</c:v>
                </c:pt>
                <c:pt idx="736">
                  <c:v>921.81399999999996</c:v>
                </c:pt>
                <c:pt idx="737">
                  <c:v>922.60500000000002</c:v>
                </c:pt>
                <c:pt idx="738">
                  <c:v>923.39300000000003</c:v>
                </c:pt>
                <c:pt idx="739">
                  <c:v>924.197</c:v>
                </c:pt>
                <c:pt idx="740">
                  <c:v>924.97400000000005</c:v>
                </c:pt>
                <c:pt idx="741">
                  <c:v>925.77099999999996</c:v>
                </c:pt>
                <c:pt idx="742">
                  <c:v>926.55799999999999</c:v>
                </c:pt>
                <c:pt idx="743">
                  <c:v>927.35799999999995</c:v>
                </c:pt>
                <c:pt idx="744">
                  <c:v>928.17</c:v>
                </c:pt>
                <c:pt idx="745">
                  <c:v>928.95600000000002</c:v>
                </c:pt>
                <c:pt idx="746">
                  <c:v>929.72900000000004</c:v>
                </c:pt>
                <c:pt idx="747">
                  <c:v>930.51599999999996</c:v>
                </c:pt>
                <c:pt idx="748">
                  <c:v>931.322</c:v>
                </c:pt>
                <c:pt idx="749">
                  <c:v>932.12199999999996</c:v>
                </c:pt>
                <c:pt idx="750">
                  <c:v>932.89599999999996</c:v>
                </c:pt>
                <c:pt idx="751">
                  <c:v>933.69500000000005</c:v>
                </c:pt>
                <c:pt idx="752">
                  <c:v>934.49199999999996</c:v>
                </c:pt>
                <c:pt idx="753">
                  <c:v>935.26499999999999</c:v>
                </c:pt>
                <c:pt idx="754">
                  <c:v>936.05899999999997</c:v>
                </c:pt>
                <c:pt idx="755">
                  <c:v>936.86</c:v>
                </c:pt>
                <c:pt idx="756">
                  <c:v>937.64599999999996</c:v>
                </c:pt>
                <c:pt idx="757">
                  <c:v>938.44399999999996</c:v>
                </c:pt>
                <c:pt idx="758">
                  <c:v>939.23400000000004</c:v>
                </c:pt>
                <c:pt idx="759">
                  <c:v>940.029</c:v>
                </c:pt>
                <c:pt idx="760">
                  <c:v>940.81600000000003</c:v>
                </c:pt>
                <c:pt idx="761">
                  <c:v>941.61699999999996</c:v>
                </c:pt>
                <c:pt idx="762">
                  <c:v>942.41200000000003</c:v>
                </c:pt>
                <c:pt idx="763">
                  <c:v>943.19899999999996</c:v>
                </c:pt>
                <c:pt idx="764">
                  <c:v>943.97400000000005</c:v>
                </c:pt>
                <c:pt idx="765">
                  <c:v>944.77</c:v>
                </c:pt>
                <c:pt idx="766">
                  <c:v>945.548</c:v>
                </c:pt>
                <c:pt idx="767">
                  <c:v>946.35599999999999</c:v>
                </c:pt>
                <c:pt idx="768">
                  <c:v>947.154</c:v>
                </c:pt>
                <c:pt idx="769">
                  <c:v>947.95399999999995</c:v>
                </c:pt>
                <c:pt idx="770">
                  <c:v>948.73099999999999</c:v>
                </c:pt>
                <c:pt idx="771">
                  <c:v>949.54100000000005</c:v>
                </c:pt>
                <c:pt idx="772">
                  <c:v>950.31600000000003</c:v>
                </c:pt>
                <c:pt idx="773">
                  <c:v>951.10500000000002</c:v>
                </c:pt>
                <c:pt idx="774">
                  <c:v>951.89300000000003</c:v>
                </c:pt>
                <c:pt idx="775">
                  <c:v>952.69100000000003</c:v>
                </c:pt>
                <c:pt idx="776">
                  <c:v>953.48199999999997</c:v>
                </c:pt>
                <c:pt idx="777">
                  <c:v>954.29899999999998</c:v>
                </c:pt>
                <c:pt idx="778">
                  <c:v>955.08799999999997</c:v>
                </c:pt>
                <c:pt idx="779">
                  <c:v>955.87699999999995</c:v>
                </c:pt>
                <c:pt idx="780">
                  <c:v>956.64700000000005</c:v>
                </c:pt>
                <c:pt idx="781">
                  <c:v>957.46400000000006</c:v>
                </c:pt>
                <c:pt idx="782">
                  <c:v>958.24300000000005</c:v>
                </c:pt>
                <c:pt idx="783">
                  <c:v>959.053</c:v>
                </c:pt>
                <c:pt idx="784">
                  <c:v>959.846</c:v>
                </c:pt>
                <c:pt idx="785">
                  <c:v>960.654</c:v>
                </c:pt>
                <c:pt idx="786">
                  <c:v>961.44799999999998</c:v>
                </c:pt>
                <c:pt idx="787">
                  <c:v>962.23599999999999</c:v>
                </c:pt>
                <c:pt idx="788">
                  <c:v>963.01099999999997</c:v>
                </c:pt>
                <c:pt idx="789">
                  <c:v>963.80700000000002</c:v>
                </c:pt>
                <c:pt idx="790">
                  <c:v>964.601</c:v>
                </c:pt>
                <c:pt idx="791">
                  <c:v>965.39099999999996</c:v>
                </c:pt>
                <c:pt idx="792">
                  <c:v>966.18499999999995</c:v>
                </c:pt>
                <c:pt idx="793">
                  <c:v>966.98800000000006</c:v>
                </c:pt>
                <c:pt idx="794">
                  <c:v>967.76</c:v>
                </c:pt>
                <c:pt idx="795">
                  <c:v>968.56100000000004</c:v>
                </c:pt>
                <c:pt idx="796">
                  <c:v>969.35900000000004</c:v>
                </c:pt>
                <c:pt idx="797">
                  <c:v>970.13900000000001</c:v>
                </c:pt>
                <c:pt idx="798">
                  <c:v>970.93</c:v>
                </c:pt>
                <c:pt idx="799">
                  <c:v>971.72500000000002</c:v>
                </c:pt>
                <c:pt idx="800">
                  <c:v>972.51700000000005</c:v>
                </c:pt>
                <c:pt idx="801">
                  <c:v>973.31100000000004</c:v>
                </c:pt>
                <c:pt idx="802">
                  <c:v>974.096</c:v>
                </c:pt>
                <c:pt idx="803">
                  <c:v>974.904</c:v>
                </c:pt>
                <c:pt idx="804">
                  <c:v>975.678</c:v>
                </c:pt>
                <c:pt idx="805">
                  <c:v>976.48800000000006</c:v>
                </c:pt>
                <c:pt idx="806">
                  <c:v>977.28200000000004</c:v>
                </c:pt>
                <c:pt idx="807">
                  <c:v>978.05399999999997</c:v>
                </c:pt>
                <c:pt idx="808">
                  <c:v>978.85599999999999</c:v>
                </c:pt>
                <c:pt idx="809">
                  <c:v>979.65200000000004</c:v>
                </c:pt>
                <c:pt idx="810">
                  <c:v>980.42899999999997</c:v>
                </c:pt>
                <c:pt idx="811">
                  <c:v>981.24800000000005</c:v>
                </c:pt>
                <c:pt idx="812">
                  <c:v>982.02499999999998</c:v>
                </c:pt>
                <c:pt idx="813">
                  <c:v>982.82799999999997</c:v>
                </c:pt>
                <c:pt idx="814">
                  <c:v>983.60299999999995</c:v>
                </c:pt>
                <c:pt idx="815">
                  <c:v>984.39599999999996</c:v>
                </c:pt>
                <c:pt idx="816">
                  <c:v>985.18899999999996</c:v>
                </c:pt>
                <c:pt idx="817">
                  <c:v>985.98500000000001</c:v>
                </c:pt>
                <c:pt idx="818">
                  <c:v>986.79700000000003</c:v>
                </c:pt>
                <c:pt idx="819">
                  <c:v>987.61300000000006</c:v>
                </c:pt>
                <c:pt idx="820">
                  <c:v>988.38599999999997</c:v>
                </c:pt>
                <c:pt idx="821">
                  <c:v>989.16899999999998</c:v>
                </c:pt>
                <c:pt idx="822">
                  <c:v>989.95399999999995</c:v>
                </c:pt>
                <c:pt idx="823">
                  <c:v>990.745</c:v>
                </c:pt>
                <c:pt idx="824">
                  <c:v>991.53700000000003</c:v>
                </c:pt>
                <c:pt idx="825">
                  <c:v>992.34400000000005</c:v>
                </c:pt>
                <c:pt idx="826">
                  <c:v>993.13599999999997</c:v>
                </c:pt>
                <c:pt idx="827">
                  <c:v>993.95</c:v>
                </c:pt>
                <c:pt idx="828">
                  <c:v>994.72900000000004</c:v>
                </c:pt>
                <c:pt idx="829">
                  <c:v>995.53899999999999</c:v>
                </c:pt>
                <c:pt idx="830">
                  <c:v>996.33100000000002</c:v>
                </c:pt>
                <c:pt idx="831">
                  <c:v>997.11800000000005</c:v>
                </c:pt>
                <c:pt idx="832">
                  <c:v>997.91</c:v>
                </c:pt>
                <c:pt idx="833">
                  <c:v>998.70699999999999</c:v>
                </c:pt>
                <c:pt idx="834">
                  <c:v>999.50300000000004</c:v>
                </c:pt>
                <c:pt idx="835">
                  <c:v>1000.307</c:v>
                </c:pt>
                <c:pt idx="836">
                  <c:v>1001.077</c:v>
                </c:pt>
                <c:pt idx="837">
                  <c:v>1001.877</c:v>
                </c:pt>
                <c:pt idx="838">
                  <c:v>1002.665</c:v>
                </c:pt>
                <c:pt idx="839">
                  <c:v>1003.465</c:v>
                </c:pt>
                <c:pt idx="840">
                  <c:v>1004.268</c:v>
                </c:pt>
                <c:pt idx="841">
                  <c:v>1005.051</c:v>
                </c:pt>
                <c:pt idx="842">
                  <c:v>1005.842</c:v>
                </c:pt>
                <c:pt idx="843">
                  <c:v>1006.646</c:v>
                </c:pt>
                <c:pt idx="844">
                  <c:v>1007.407</c:v>
                </c:pt>
                <c:pt idx="845">
                  <c:v>1008.2</c:v>
                </c:pt>
                <c:pt idx="846">
                  <c:v>1008.985</c:v>
                </c:pt>
                <c:pt idx="847">
                  <c:v>1009.788</c:v>
                </c:pt>
                <c:pt idx="848">
                  <c:v>1010.559</c:v>
                </c:pt>
                <c:pt idx="849">
                  <c:v>1011.3579999999999</c:v>
                </c:pt>
                <c:pt idx="850">
                  <c:v>1012.146</c:v>
                </c:pt>
                <c:pt idx="851">
                  <c:v>1012.95</c:v>
                </c:pt>
                <c:pt idx="852">
                  <c:v>1013.7619999999999</c:v>
                </c:pt>
                <c:pt idx="853">
                  <c:v>1014.556</c:v>
                </c:pt>
                <c:pt idx="854">
                  <c:v>1015.3339999999999</c:v>
                </c:pt>
                <c:pt idx="855">
                  <c:v>1016.106</c:v>
                </c:pt>
                <c:pt idx="856">
                  <c:v>1016.893</c:v>
                </c:pt>
                <c:pt idx="857">
                  <c:v>1017.692</c:v>
                </c:pt>
                <c:pt idx="858">
                  <c:v>1018.468</c:v>
                </c:pt>
                <c:pt idx="859">
                  <c:v>1019.2809999999999</c:v>
                </c:pt>
                <c:pt idx="860">
                  <c:v>1020.081</c:v>
                </c:pt>
                <c:pt idx="861">
                  <c:v>1020.881</c:v>
                </c:pt>
                <c:pt idx="862">
                  <c:v>1021.675</c:v>
                </c:pt>
                <c:pt idx="863">
                  <c:v>1022.472</c:v>
                </c:pt>
                <c:pt idx="864">
                  <c:v>1023.246</c:v>
                </c:pt>
                <c:pt idx="865">
                  <c:v>1024.0419999999999</c:v>
                </c:pt>
                <c:pt idx="866">
                  <c:v>1024.8140000000001</c:v>
                </c:pt>
                <c:pt idx="867">
                  <c:v>1025.6120000000001</c:v>
                </c:pt>
                <c:pt idx="868">
                  <c:v>1026.42</c:v>
                </c:pt>
                <c:pt idx="869">
                  <c:v>1027.212</c:v>
                </c:pt>
                <c:pt idx="870">
                  <c:v>1028.008</c:v>
                </c:pt>
                <c:pt idx="871">
                  <c:v>1028.78</c:v>
                </c:pt>
                <c:pt idx="872">
                  <c:v>1029.579</c:v>
                </c:pt>
                <c:pt idx="873">
                  <c:v>1030.3879999999999</c:v>
                </c:pt>
                <c:pt idx="874">
                  <c:v>1031.184</c:v>
                </c:pt>
                <c:pt idx="875">
                  <c:v>1031.982</c:v>
                </c:pt>
                <c:pt idx="876">
                  <c:v>1032.771</c:v>
                </c:pt>
                <c:pt idx="877">
                  <c:v>1033.5719999999999</c:v>
                </c:pt>
                <c:pt idx="878">
                  <c:v>1034.355</c:v>
                </c:pt>
                <c:pt idx="879">
                  <c:v>1035.145</c:v>
                </c:pt>
                <c:pt idx="880">
                  <c:v>1035.925</c:v>
                </c:pt>
                <c:pt idx="881">
                  <c:v>1036.7380000000001</c:v>
                </c:pt>
                <c:pt idx="882">
                  <c:v>1037.5329999999999</c:v>
                </c:pt>
                <c:pt idx="883">
                  <c:v>1038.3140000000001</c:v>
                </c:pt>
                <c:pt idx="884">
                  <c:v>1039.1210000000001</c:v>
                </c:pt>
                <c:pt idx="885">
                  <c:v>1039.9100000000001</c:v>
                </c:pt>
                <c:pt idx="886">
                  <c:v>1040.7190000000001</c:v>
                </c:pt>
                <c:pt idx="887">
                  <c:v>1041.499</c:v>
                </c:pt>
                <c:pt idx="888">
                  <c:v>1042.287</c:v>
                </c:pt>
                <c:pt idx="889">
                  <c:v>1043.0609999999999</c:v>
                </c:pt>
                <c:pt idx="890">
                  <c:v>1043.856</c:v>
                </c:pt>
                <c:pt idx="891">
                  <c:v>1044.6559999999999</c:v>
                </c:pt>
                <c:pt idx="892">
                  <c:v>1045.44</c:v>
                </c:pt>
                <c:pt idx="893">
                  <c:v>1046.239</c:v>
                </c:pt>
                <c:pt idx="894">
                  <c:v>1047.0540000000001</c:v>
                </c:pt>
                <c:pt idx="895">
                  <c:v>1047.8499999999999</c:v>
                </c:pt>
                <c:pt idx="896">
                  <c:v>1048.625</c:v>
                </c:pt>
                <c:pt idx="897">
                  <c:v>1049.422</c:v>
                </c:pt>
                <c:pt idx="898">
                  <c:v>1050.204</c:v>
                </c:pt>
                <c:pt idx="899">
                  <c:v>1050.9939999999999</c:v>
                </c:pt>
                <c:pt idx="900">
                  <c:v>1051.78</c:v>
                </c:pt>
                <c:pt idx="901">
                  <c:v>1052.549</c:v>
                </c:pt>
                <c:pt idx="902">
                  <c:v>1053.356</c:v>
                </c:pt>
                <c:pt idx="903">
                  <c:v>1054.1510000000001</c:v>
                </c:pt>
                <c:pt idx="904">
                  <c:v>1054.9580000000001</c:v>
                </c:pt>
                <c:pt idx="905">
                  <c:v>1055.7260000000001</c:v>
                </c:pt>
                <c:pt idx="906">
                  <c:v>1056.519</c:v>
                </c:pt>
                <c:pt idx="907">
                  <c:v>1057.319</c:v>
                </c:pt>
                <c:pt idx="908">
                  <c:v>1058.1279999999999</c:v>
                </c:pt>
                <c:pt idx="909">
                  <c:v>1058.9100000000001</c:v>
                </c:pt>
                <c:pt idx="910">
                  <c:v>1059.7049999999999</c:v>
                </c:pt>
                <c:pt idx="911">
                  <c:v>1060.5170000000001</c:v>
                </c:pt>
                <c:pt idx="912">
                  <c:v>1061.2750000000001</c:v>
                </c:pt>
                <c:pt idx="913">
                  <c:v>1062.078</c:v>
                </c:pt>
                <c:pt idx="914">
                  <c:v>1062.864</c:v>
                </c:pt>
                <c:pt idx="915">
                  <c:v>1063.664</c:v>
                </c:pt>
                <c:pt idx="916">
                  <c:v>1064.479</c:v>
                </c:pt>
                <c:pt idx="917">
                  <c:v>1065.2550000000001</c:v>
                </c:pt>
                <c:pt idx="918">
                  <c:v>1066.069</c:v>
                </c:pt>
                <c:pt idx="919">
                  <c:v>1066.845</c:v>
                </c:pt>
                <c:pt idx="920">
                  <c:v>1067.643</c:v>
                </c:pt>
                <c:pt idx="921">
                  <c:v>1068.42</c:v>
                </c:pt>
                <c:pt idx="922">
                  <c:v>1069.2180000000001</c:v>
                </c:pt>
                <c:pt idx="923">
                  <c:v>1070.0050000000001</c:v>
                </c:pt>
                <c:pt idx="924">
                  <c:v>1070.807</c:v>
                </c:pt>
                <c:pt idx="925">
                  <c:v>1071.606</c:v>
                </c:pt>
                <c:pt idx="926">
                  <c:v>1072.395</c:v>
                </c:pt>
                <c:pt idx="927">
                  <c:v>1073.1859999999999</c:v>
                </c:pt>
                <c:pt idx="928">
                  <c:v>1073.9949999999999</c:v>
                </c:pt>
                <c:pt idx="929">
                  <c:v>1074.7850000000001</c:v>
                </c:pt>
                <c:pt idx="930">
                  <c:v>1075.569</c:v>
                </c:pt>
                <c:pt idx="931">
                  <c:v>1076.3579999999999</c:v>
                </c:pt>
                <c:pt idx="932">
                  <c:v>1077.152</c:v>
                </c:pt>
                <c:pt idx="933">
                  <c:v>1077.932</c:v>
                </c:pt>
                <c:pt idx="934">
                  <c:v>1078.7280000000001</c:v>
                </c:pt>
                <c:pt idx="935">
                  <c:v>1079.492</c:v>
                </c:pt>
                <c:pt idx="936">
                  <c:v>1080.306</c:v>
                </c:pt>
                <c:pt idx="937">
                  <c:v>1081.0999999999999</c:v>
                </c:pt>
                <c:pt idx="938">
                  <c:v>1081.9069999999999</c:v>
                </c:pt>
                <c:pt idx="939">
                  <c:v>1082.6690000000001</c:v>
                </c:pt>
                <c:pt idx="940">
                  <c:v>1083.4670000000001</c:v>
                </c:pt>
                <c:pt idx="941">
                  <c:v>1084.252</c:v>
                </c:pt>
                <c:pt idx="942">
                  <c:v>1085.0540000000001</c:v>
                </c:pt>
                <c:pt idx="943">
                  <c:v>1085.8499999999999</c:v>
                </c:pt>
                <c:pt idx="944">
                  <c:v>1086.6300000000001</c:v>
                </c:pt>
                <c:pt idx="945">
                  <c:v>1087.43</c:v>
                </c:pt>
                <c:pt idx="946">
                  <c:v>1088.194</c:v>
                </c:pt>
                <c:pt idx="947">
                  <c:v>1088.9860000000001</c:v>
                </c:pt>
                <c:pt idx="948">
                  <c:v>1089.7919999999999</c:v>
                </c:pt>
                <c:pt idx="949">
                  <c:v>1090.5630000000001</c:v>
                </c:pt>
                <c:pt idx="950">
                  <c:v>1091.365</c:v>
                </c:pt>
                <c:pt idx="951">
                  <c:v>1092.1590000000001</c:v>
                </c:pt>
                <c:pt idx="952">
                  <c:v>1092.9590000000001</c:v>
                </c:pt>
                <c:pt idx="953">
                  <c:v>1093.7370000000001</c:v>
                </c:pt>
                <c:pt idx="954">
                  <c:v>1094.5309999999999</c:v>
                </c:pt>
                <c:pt idx="955">
                  <c:v>1095.33</c:v>
                </c:pt>
                <c:pt idx="956">
                  <c:v>1096.1099999999999</c:v>
                </c:pt>
                <c:pt idx="957">
                  <c:v>1096.9069999999999</c:v>
                </c:pt>
                <c:pt idx="958">
                  <c:v>1097.6969999999999</c:v>
                </c:pt>
                <c:pt idx="959">
                  <c:v>1098.5050000000001</c:v>
                </c:pt>
                <c:pt idx="960">
                  <c:v>1099.2850000000001</c:v>
                </c:pt>
                <c:pt idx="961">
                  <c:v>1100.1010000000001</c:v>
                </c:pt>
                <c:pt idx="962">
                  <c:v>1100.8779999999999</c:v>
                </c:pt>
                <c:pt idx="963">
                  <c:v>1101.664</c:v>
                </c:pt>
                <c:pt idx="964">
                  <c:v>1102.4770000000001</c:v>
                </c:pt>
                <c:pt idx="965">
                  <c:v>1103.2660000000001</c:v>
                </c:pt>
                <c:pt idx="966">
                  <c:v>1104.059</c:v>
                </c:pt>
                <c:pt idx="967">
                  <c:v>1104.8599999999999</c:v>
                </c:pt>
                <c:pt idx="968">
                  <c:v>1105.6559999999999</c:v>
                </c:pt>
                <c:pt idx="969">
                  <c:v>1106.4349999999999</c:v>
                </c:pt>
                <c:pt idx="970">
                  <c:v>1107.25</c:v>
                </c:pt>
                <c:pt idx="971">
                  <c:v>1108.03</c:v>
                </c:pt>
                <c:pt idx="972">
                  <c:v>1108.8230000000001</c:v>
                </c:pt>
                <c:pt idx="973">
                  <c:v>1109.6110000000001</c:v>
                </c:pt>
                <c:pt idx="974">
                  <c:v>1110.402</c:v>
                </c:pt>
                <c:pt idx="975">
                  <c:v>1111.1949999999999</c:v>
                </c:pt>
                <c:pt idx="976">
                  <c:v>1111.973</c:v>
                </c:pt>
                <c:pt idx="977">
                  <c:v>1112.777</c:v>
                </c:pt>
                <c:pt idx="978">
                  <c:v>1113.558</c:v>
                </c:pt>
                <c:pt idx="979">
                  <c:v>1114.356</c:v>
                </c:pt>
                <c:pt idx="980">
                  <c:v>1115.143</c:v>
                </c:pt>
                <c:pt idx="981">
                  <c:v>1115.9179999999999</c:v>
                </c:pt>
                <c:pt idx="982">
                  <c:v>1116.7349999999999</c:v>
                </c:pt>
                <c:pt idx="983">
                  <c:v>1117.5039999999999</c:v>
                </c:pt>
                <c:pt idx="984">
                  <c:v>1118.3009999999999</c:v>
                </c:pt>
                <c:pt idx="985">
                  <c:v>1119.106</c:v>
                </c:pt>
                <c:pt idx="986">
                  <c:v>1119.9179999999999</c:v>
                </c:pt>
                <c:pt idx="987">
                  <c:v>1120.6949999999999</c:v>
                </c:pt>
                <c:pt idx="988">
                  <c:v>1121.4939999999999</c:v>
                </c:pt>
                <c:pt idx="989">
                  <c:v>1122.2940000000001</c:v>
                </c:pt>
                <c:pt idx="990">
                  <c:v>1123.069</c:v>
                </c:pt>
                <c:pt idx="991">
                  <c:v>1123.8720000000001</c:v>
                </c:pt>
                <c:pt idx="992">
                  <c:v>1124.654</c:v>
                </c:pt>
                <c:pt idx="993">
                  <c:v>1125.462</c:v>
                </c:pt>
                <c:pt idx="994">
                  <c:v>1126.2439999999999</c:v>
                </c:pt>
                <c:pt idx="995">
                  <c:v>1127.04</c:v>
                </c:pt>
                <c:pt idx="996">
                  <c:v>1127.825</c:v>
                </c:pt>
                <c:pt idx="997">
                  <c:v>1128.6099999999999</c:v>
                </c:pt>
                <c:pt idx="998">
                  <c:v>1129.4079999999999</c:v>
                </c:pt>
                <c:pt idx="999">
                  <c:v>1130.2090000000001</c:v>
                </c:pt>
                <c:pt idx="1000">
                  <c:v>1131.001</c:v>
                </c:pt>
                <c:pt idx="1001">
                  <c:v>1131.807</c:v>
                </c:pt>
                <c:pt idx="1002">
                  <c:v>1132.6099999999999</c:v>
                </c:pt>
                <c:pt idx="1003">
                  <c:v>1133.3630000000001</c:v>
                </c:pt>
                <c:pt idx="1004">
                  <c:v>1134.1759999999999</c:v>
                </c:pt>
                <c:pt idx="1005">
                  <c:v>1134.973</c:v>
                </c:pt>
                <c:pt idx="1006">
                  <c:v>1135.752</c:v>
                </c:pt>
                <c:pt idx="1007">
                  <c:v>1136.559</c:v>
                </c:pt>
                <c:pt idx="1008">
                  <c:v>1137.3340000000001</c:v>
                </c:pt>
                <c:pt idx="1009">
                  <c:v>1138.1420000000001</c:v>
                </c:pt>
                <c:pt idx="1010">
                  <c:v>1138.931</c:v>
                </c:pt>
                <c:pt idx="1011">
                  <c:v>1139.7339999999999</c:v>
                </c:pt>
                <c:pt idx="1012">
                  <c:v>1140.5319999999999</c:v>
                </c:pt>
                <c:pt idx="1013">
                  <c:v>1141.3219999999999</c:v>
                </c:pt>
                <c:pt idx="1014">
                  <c:v>1142.1089999999999</c:v>
                </c:pt>
                <c:pt idx="1015">
                  <c:v>1142.896</c:v>
                </c:pt>
                <c:pt idx="1016">
                  <c:v>1143.683</c:v>
                </c:pt>
                <c:pt idx="1017">
                  <c:v>1144.47</c:v>
                </c:pt>
                <c:pt idx="1018">
                  <c:v>1145.278</c:v>
                </c:pt>
                <c:pt idx="1019">
                  <c:v>1146.0740000000001</c:v>
                </c:pt>
                <c:pt idx="1020">
                  <c:v>1146.867</c:v>
                </c:pt>
                <c:pt idx="1021">
                  <c:v>1147.662</c:v>
                </c:pt>
                <c:pt idx="1022">
                  <c:v>1148.454</c:v>
                </c:pt>
                <c:pt idx="1023">
                  <c:v>1149.252</c:v>
                </c:pt>
                <c:pt idx="1024">
                  <c:v>1150.038</c:v>
                </c:pt>
                <c:pt idx="1025">
                  <c:v>1150.825</c:v>
                </c:pt>
                <c:pt idx="1026">
                  <c:v>1151.604</c:v>
                </c:pt>
                <c:pt idx="1027">
                  <c:v>1152.4090000000001</c:v>
                </c:pt>
                <c:pt idx="1028">
                  <c:v>1153.2</c:v>
                </c:pt>
                <c:pt idx="1029">
                  <c:v>1153.9839999999999</c:v>
                </c:pt>
                <c:pt idx="1030">
                  <c:v>1154.7560000000001</c:v>
                </c:pt>
                <c:pt idx="1031">
                  <c:v>1155.5540000000001</c:v>
                </c:pt>
                <c:pt idx="1032">
                  <c:v>1156.3420000000001</c:v>
                </c:pt>
                <c:pt idx="1033">
                  <c:v>1157.1510000000001</c:v>
                </c:pt>
                <c:pt idx="1034">
                  <c:v>1157.952</c:v>
                </c:pt>
                <c:pt idx="1035">
                  <c:v>1158.7429999999999</c:v>
                </c:pt>
                <c:pt idx="1036">
                  <c:v>1159.5340000000001</c:v>
                </c:pt>
                <c:pt idx="1037">
                  <c:v>1160.3150000000001</c:v>
                </c:pt>
                <c:pt idx="1038">
                  <c:v>1161.088</c:v>
                </c:pt>
                <c:pt idx="1039">
                  <c:v>1161.893</c:v>
                </c:pt>
                <c:pt idx="1040">
                  <c:v>1162.672</c:v>
                </c:pt>
                <c:pt idx="1041">
                  <c:v>1163.4770000000001</c:v>
                </c:pt>
                <c:pt idx="1042">
                  <c:v>1164.2619999999999</c:v>
                </c:pt>
                <c:pt idx="1043">
                  <c:v>1165.0719999999999</c:v>
                </c:pt>
                <c:pt idx="1044">
                  <c:v>1165.8520000000001</c:v>
                </c:pt>
                <c:pt idx="1045">
                  <c:v>1166.6610000000001</c:v>
                </c:pt>
                <c:pt idx="1046">
                  <c:v>1167.4549999999999</c:v>
                </c:pt>
                <c:pt idx="1047">
                  <c:v>1168.24</c:v>
                </c:pt>
                <c:pt idx="1048">
                  <c:v>1169.0250000000001</c:v>
                </c:pt>
                <c:pt idx="1049">
                  <c:v>1169.808</c:v>
                </c:pt>
                <c:pt idx="1050">
                  <c:v>1170.6010000000001</c:v>
                </c:pt>
                <c:pt idx="1051">
                  <c:v>1171.3869999999999</c:v>
                </c:pt>
                <c:pt idx="1052">
                  <c:v>1172.182</c:v>
                </c:pt>
                <c:pt idx="1053">
                  <c:v>1172.9929999999999</c:v>
                </c:pt>
                <c:pt idx="1054">
                  <c:v>1173.777</c:v>
                </c:pt>
                <c:pt idx="1055">
                  <c:v>1174.5999999999999</c:v>
                </c:pt>
                <c:pt idx="1056">
                  <c:v>1175.4000000000001</c:v>
                </c:pt>
                <c:pt idx="1057">
                  <c:v>1176.1859999999999</c:v>
                </c:pt>
                <c:pt idx="1058">
                  <c:v>1176.9780000000001</c:v>
                </c:pt>
                <c:pt idx="1059">
                  <c:v>1177.76</c:v>
                </c:pt>
                <c:pt idx="1060">
                  <c:v>1178.546</c:v>
                </c:pt>
                <c:pt idx="1061">
                  <c:v>1179.375</c:v>
                </c:pt>
                <c:pt idx="1062">
                  <c:v>1180.153</c:v>
                </c:pt>
                <c:pt idx="1063">
                  <c:v>1180.9449999999999</c:v>
                </c:pt>
                <c:pt idx="1064">
                  <c:v>1181.729</c:v>
                </c:pt>
                <c:pt idx="1065">
                  <c:v>1182.518</c:v>
                </c:pt>
                <c:pt idx="1066">
                  <c:v>1183.3230000000001</c:v>
                </c:pt>
                <c:pt idx="1067">
                  <c:v>1184.114</c:v>
                </c:pt>
                <c:pt idx="1068">
                  <c:v>1184.924</c:v>
                </c:pt>
                <c:pt idx="1069">
                  <c:v>1185.723</c:v>
                </c:pt>
                <c:pt idx="1070">
                  <c:v>1186.499</c:v>
                </c:pt>
                <c:pt idx="1071">
                  <c:v>1187.2809999999999</c:v>
                </c:pt>
                <c:pt idx="1072">
                  <c:v>1188.0530000000001</c:v>
                </c:pt>
                <c:pt idx="1073">
                  <c:v>1188.846</c:v>
                </c:pt>
                <c:pt idx="1074">
                  <c:v>1189.6400000000001</c:v>
                </c:pt>
                <c:pt idx="1075">
                  <c:v>1190.4390000000001</c:v>
                </c:pt>
                <c:pt idx="1076">
                  <c:v>1191.229</c:v>
                </c:pt>
                <c:pt idx="1077">
                  <c:v>1192.039</c:v>
                </c:pt>
                <c:pt idx="1078">
                  <c:v>1192.819</c:v>
                </c:pt>
                <c:pt idx="1079">
                  <c:v>1193.627</c:v>
                </c:pt>
                <c:pt idx="1080">
                  <c:v>1194.422</c:v>
                </c:pt>
                <c:pt idx="1081">
                  <c:v>1195.213</c:v>
                </c:pt>
                <c:pt idx="1082">
                  <c:v>1196</c:v>
                </c:pt>
                <c:pt idx="1083">
                  <c:v>1196.787</c:v>
                </c:pt>
                <c:pt idx="1084">
                  <c:v>1197.567</c:v>
                </c:pt>
                <c:pt idx="1085">
                  <c:v>1198.366</c:v>
                </c:pt>
                <c:pt idx="1086">
                  <c:v>1199.154</c:v>
                </c:pt>
                <c:pt idx="1087">
                  <c:v>1199.9739999999999</c:v>
                </c:pt>
                <c:pt idx="1088">
                  <c:v>1200.759</c:v>
                </c:pt>
                <c:pt idx="1089">
                  <c:v>1201.576</c:v>
                </c:pt>
                <c:pt idx="1090">
                  <c:v>1202.374</c:v>
                </c:pt>
                <c:pt idx="1091">
                  <c:v>1203.1489999999999</c:v>
                </c:pt>
                <c:pt idx="1092">
                  <c:v>1203.941</c:v>
                </c:pt>
                <c:pt idx="1093">
                  <c:v>1204.7439999999999</c:v>
                </c:pt>
                <c:pt idx="1094">
                  <c:v>1205.51</c:v>
                </c:pt>
                <c:pt idx="1095">
                  <c:v>1206.317</c:v>
                </c:pt>
                <c:pt idx="1096">
                  <c:v>1207.0999999999999</c:v>
                </c:pt>
                <c:pt idx="1097">
                  <c:v>1207.893</c:v>
                </c:pt>
                <c:pt idx="1098">
                  <c:v>1208.6769999999999</c:v>
                </c:pt>
                <c:pt idx="1099">
                  <c:v>1209.4849999999999</c:v>
                </c:pt>
                <c:pt idx="1100">
                  <c:v>1210.2829999999999</c:v>
                </c:pt>
                <c:pt idx="1101">
                  <c:v>1211.08</c:v>
                </c:pt>
                <c:pt idx="1102">
                  <c:v>1211.8699999999999</c:v>
                </c:pt>
                <c:pt idx="1103">
                  <c:v>1212.6849999999999</c:v>
                </c:pt>
                <c:pt idx="1104">
                  <c:v>1213.462</c:v>
                </c:pt>
                <c:pt idx="1105">
                  <c:v>1214.2470000000001</c:v>
                </c:pt>
                <c:pt idx="1106">
                  <c:v>1215.0229999999999</c:v>
                </c:pt>
                <c:pt idx="1107">
                  <c:v>1215.8130000000001</c:v>
                </c:pt>
                <c:pt idx="1108">
                  <c:v>1216.6110000000001</c:v>
                </c:pt>
                <c:pt idx="1109">
                  <c:v>1217.43</c:v>
                </c:pt>
                <c:pt idx="1110">
                  <c:v>1218.2239999999999</c:v>
                </c:pt>
                <c:pt idx="1111">
                  <c:v>1219.021</c:v>
                </c:pt>
                <c:pt idx="1112">
                  <c:v>1219.8030000000001</c:v>
                </c:pt>
                <c:pt idx="1113">
                  <c:v>1220.5999999999999</c:v>
                </c:pt>
                <c:pt idx="1114">
                  <c:v>1221.3800000000001</c:v>
                </c:pt>
                <c:pt idx="1115">
                  <c:v>1222.1669999999999</c:v>
                </c:pt>
                <c:pt idx="1116">
                  <c:v>1222.9659999999999</c:v>
                </c:pt>
                <c:pt idx="1117">
                  <c:v>1223.748</c:v>
                </c:pt>
                <c:pt idx="1118">
                  <c:v>1224.55</c:v>
                </c:pt>
                <c:pt idx="1119">
                  <c:v>1225.3330000000001</c:v>
                </c:pt>
                <c:pt idx="1120">
                  <c:v>1226.1320000000001</c:v>
                </c:pt>
                <c:pt idx="1121">
                  <c:v>1226.9290000000001</c:v>
                </c:pt>
                <c:pt idx="1122">
                  <c:v>1227.7170000000001</c:v>
                </c:pt>
                <c:pt idx="1123">
                  <c:v>1228.519</c:v>
                </c:pt>
                <c:pt idx="1124">
                  <c:v>1229.3130000000001</c:v>
                </c:pt>
                <c:pt idx="1125">
                  <c:v>1230.1079999999999</c:v>
                </c:pt>
                <c:pt idx="1126">
                  <c:v>1230.883</c:v>
                </c:pt>
                <c:pt idx="1127">
                  <c:v>1231.674</c:v>
                </c:pt>
                <c:pt idx="1128">
                  <c:v>1232.452</c:v>
                </c:pt>
                <c:pt idx="1129">
                  <c:v>1233.2560000000001</c:v>
                </c:pt>
                <c:pt idx="1130">
                  <c:v>1234.049</c:v>
                </c:pt>
                <c:pt idx="1131">
                  <c:v>1234.847</c:v>
                </c:pt>
                <c:pt idx="1132">
                  <c:v>1235.6310000000001</c:v>
                </c:pt>
                <c:pt idx="1133">
                  <c:v>1236.431</c:v>
                </c:pt>
                <c:pt idx="1134">
                  <c:v>1237.2159999999999</c:v>
                </c:pt>
                <c:pt idx="1135">
                  <c:v>1238.001</c:v>
                </c:pt>
                <c:pt idx="1136">
                  <c:v>1238.8040000000001</c:v>
                </c:pt>
                <c:pt idx="1137">
                  <c:v>1239.598</c:v>
                </c:pt>
                <c:pt idx="1138">
                  <c:v>1240.393</c:v>
                </c:pt>
                <c:pt idx="1139">
                  <c:v>1241.17</c:v>
                </c:pt>
                <c:pt idx="1140">
                  <c:v>1241.94</c:v>
                </c:pt>
                <c:pt idx="1141">
                  <c:v>1242.7439999999999</c:v>
                </c:pt>
                <c:pt idx="1142">
                  <c:v>1243.5319999999999</c:v>
                </c:pt>
                <c:pt idx="1143">
                  <c:v>1244.33</c:v>
                </c:pt>
                <c:pt idx="1144">
                  <c:v>1245.1420000000001</c:v>
                </c:pt>
                <c:pt idx="1145">
                  <c:v>1245.9380000000001</c:v>
                </c:pt>
                <c:pt idx="1146">
                  <c:v>1246.732</c:v>
                </c:pt>
                <c:pt idx="1147">
                  <c:v>1247.527</c:v>
                </c:pt>
                <c:pt idx="1148">
                  <c:v>1248.299</c:v>
                </c:pt>
                <c:pt idx="1149">
                  <c:v>1249.088</c:v>
                </c:pt>
                <c:pt idx="1150">
                  <c:v>1249.8920000000001</c:v>
                </c:pt>
                <c:pt idx="1151">
                  <c:v>1250.6859999999999</c:v>
                </c:pt>
                <c:pt idx="1152">
                  <c:v>1251.4960000000001</c:v>
                </c:pt>
                <c:pt idx="1153">
                  <c:v>1252.288</c:v>
                </c:pt>
                <c:pt idx="1154">
                  <c:v>1253.087</c:v>
                </c:pt>
                <c:pt idx="1155">
                  <c:v>1253.864</c:v>
                </c:pt>
                <c:pt idx="1156">
                  <c:v>1254.644</c:v>
                </c:pt>
                <c:pt idx="1157">
                  <c:v>1255.461</c:v>
                </c:pt>
                <c:pt idx="1158">
                  <c:v>1256.252</c:v>
                </c:pt>
                <c:pt idx="1159">
                  <c:v>1257.038</c:v>
                </c:pt>
                <c:pt idx="1160">
                  <c:v>1257.8489999999999</c:v>
                </c:pt>
                <c:pt idx="1161">
                  <c:v>1258.634</c:v>
                </c:pt>
                <c:pt idx="1162">
                  <c:v>1259.3979999999999</c:v>
                </c:pt>
                <c:pt idx="1163">
                  <c:v>1260.203</c:v>
                </c:pt>
                <c:pt idx="1164">
                  <c:v>1260.9870000000001</c:v>
                </c:pt>
                <c:pt idx="1165">
                  <c:v>1261.79</c:v>
                </c:pt>
                <c:pt idx="1166">
                  <c:v>1262.577</c:v>
                </c:pt>
                <c:pt idx="1167">
                  <c:v>1263.3679999999999</c:v>
                </c:pt>
                <c:pt idx="1168">
                  <c:v>1264.152</c:v>
                </c:pt>
                <c:pt idx="1169">
                  <c:v>1264.9290000000001</c:v>
                </c:pt>
                <c:pt idx="1170">
                  <c:v>1265.7349999999999</c:v>
                </c:pt>
                <c:pt idx="1171">
                  <c:v>1266.5239999999999</c:v>
                </c:pt>
                <c:pt idx="1172">
                  <c:v>1267.3050000000001</c:v>
                </c:pt>
                <c:pt idx="1173">
                  <c:v>1268.0940000000001</c:v>
                </c:pt>
                <c:pt idx="1174">
                  <c:v>1268.8800000000001</c:v>
                </c:pt>
                <c:pt idx="1175">
                  <c:v>1269.6669999999999</c:v>
                </c:pt>
                <c:pt idx="1176">
                  <c:v>1270.4570000000001</c:v>
                </c:pt>
                <c:pt idx="1177">
                  <c:v>1271.242</c:v>
                </c:pt>
                <c:pt idx="1178">
                  <c:v>1272.0519999999999</c:v>
                </c:pt>
                <c:pt idx="1179">
                  <c:v>1272.835</c:v>
                </c:pt>
                <c:pt idx="1180">
                  <c:v>1273.645</c:v>
                </c:pt>
                <c:pt idx="1181">
                  <c:v>1274.4390000000001</c:v>
                </c:pt>
                <c:pt idx="1182">
                  <c:v>1275.2159999999999</c:v>
                </c:pt>
                <c:pt idx="1183">
                  <c:v>1276.002</c:v>
                </c:pt>
                <c:pt idx="1184">
                  <c:v>1276.808</c:v>
                </c:pt>
                <c:pt idx="1185">
                  <c:v>1277.587</c:v>
                </c:pt>
                <c:pt idx="1186">
                  <c:v>1278.3979999999999</c:v>
                </c:pt>
                <c:pt idx="1187">
                  <c:v>1279.2059999999999</c:v>
                </c:pt>
                <c:pt idx="1188">
                  <c:v>1279.9880000000001</c:v>
                </c:pt>
                <c:pt idx="1189">
                  <c:v>1280.7619999999999</c:v>
                </c:pt>
                <c:pt idx="1190">
                  <c:v>1281.57</c:v>
                </c:pt>
                <c:pt idx="1191">
                  <c:v>1282.3420000000001</c:v>
                </c:pt>
                <c:pt idx="1192">
                  <c:v>1283.1610000000001</c:v>
                </c:pt>
                <c:pt idx="1193">
                  <c:v>1283.9559999999999</c:v>
                </c:pt>
                <c:pt idx="1194">
                  <c:v>1284.7739999999999</c:v>
                </c:pt>
                <c:pt idx="1195">
                  <c:v>1285.5619999999999</c:v>
                </c:pt>
                <c:pt idx="1196">
                  <c:v>1286.338</c:v>
                </c:pt>
                <c:pt idx="1197">
                  <c:v>1287.1189999999999</c:v>
                </c:pt>
                <c:pt idx="1198">
                  <c:v>1287.912</c:v>
                </c:pt>
                <c:pt idx="1199">
                  <c:v>1288.702</c:v>
                </c:pt>
                <c:pt idx="1200">
                  <c:v>1289.5150000000001</c:v>
                </c:pt>
                <c:pt idx="1201">
                  <c:v>1290.298</c:v>
                </c:pt>
                <c:pt idx="1202">
                  <c:v>1291.107</c:v>
                </c:pt>
                <c:pt idx="1203">
                  <c:v>1291.8820000000001</c:v>
                </c:pt>
                <c:pt idx="1204">
                  <c:v>1292.6849999999999</c:v>
                </c:pt>
                <c:pt idx="1205">
                  <c:v>1293.4670000000001</c:v>
                </c:pt>
                <c:pt idx="1206">
                  <c:v>1294.261</c:v>
                </c:pt>
                <c:pt idx="1207">
                  <c:v>1295.0429999999999</c:v>
                </c:pt>
                <c:pt idx="1208">
                  <c:v>1295.838</c:v>
                </c:pt>
                <c:pt idx="1209">
                  <c:v>1296.624</c:v>
                </c:pt>
                <c:pt idx="1210">
                  <c:v>1297.4159999999999</c:v>
                </c:pt>
                <c:pt idx="1211">
                  <c:v>1298.2059999999999</c:v>
                </c:pt>
                <c:pt idx="1212">
                  <c:v>1299.0039999999999</c:v>
                </c:pt>
                <c:pt idx="1213">
                  <c:v>1299.78</c:v>
                </c:pt>
                <c:pt idx="1214">
                  <c:v>1300.5999999999999</c:v>
                </c:pt>
                <c:pt idx="1215">
                  <c:v>1301.393</c:v>
                </c:pt>
                <c:pt idx="1216">
                  <c:v>1302.1759999999999</c:v>
                </c:pt>
                <c:pt idx="1217">
                  <c:v>1302.9739999999999</c:v>
                </c:pt>
                <c:pt idx="1218">
                  <c:v>1303.7619999999999</c:v>
                </c:pt>
                <c:pt idx="1219">
                  <c:v>1304.5329999999999</c:v>
                </c:pt>
                <c:pt idx="1220">
                  <c:v>1305.3389999999999</c:v>
                </c:pt>
                <c:pt idx="1221">
                  <c:v>1306.133</c:v>
                </c:pt>
                <c:pt idx="1222">
                  <c:v>1306.932</c:v>
                </c:pt>
                <c:pt idx="1223">
                  <c:v>1307.702</c:v>
                </c:pt>
                <c:pt idx="1224">
                  <c:v>1308.5060000000001</c:v>
                </c:pt>
                <c:pt idx="1225">
                  <c:v>1309.2819999999999</c:v>
                </c:pt>
                <c:pt idx="1226">
                  <c:v>1310.0709999999999</c:v>
                </c:pt>
                <c:pt idx="1227">
                  <c:v>1310.8989999999999</c:v>
                </c:pt>
                <c:pt idx="1228">
                  <c:v>1311.681</c:v>
                </c:pt>
                <c:pt idx="1229">
                  <c:v>1312.4690000000001</c:v>
                </c:pt>
                <c:pt idx="1230">
                  <c:v>1313.2470000000001</c:v>
                </c:pt>
                <c:pt idx="1231">
                  <c:v>1314.0250000000001</c:v>
                </c:pt>
                <c:pt idx="1232">
                  <c:v>1314.819</c:v>
                </c:pt>
                <c:pt idx="1233">
                  <c:v>1315.616</c:v>
                </c:pt>
                <c:pt idx="1234">
                  <c:v>1316.424</c:v>
                </c:pt>
                <c:pt idx="1235">
                  <c:v>1317.22</c:v>
                </c:pt>
                <c:pt idx="1236">
                  <c:v>1318.0229999999999</c:v>
                </c:pt>
                <c:pt idx="1237">
                  <c:v>1318.817</c:v>
                </c:pt>
                <c:pt idx="1238">
                  <c:v>1319.627</c:v>
                </c:pt>
                <c:pt idx="1239">
                  <c:v>1320.402</c:v>
                </c:pt>
                <c:pt idx="1240">
                  <c:v>1321.1969999999999</c:v>
                </c:pt>
                <c:pt idx="1241">
                  <c:v>1321.9839999999999</c:v>
                </c:pt>
                <c:pt idx="1242">
                  <c:v>1322.7840000000001</c:v>
                </c:pt>
                <c:pt idx="1243">
                  <c:v>1323.5909999999999</c:v>
                </c:pt>
                <c:pt idx="1244">
                  <c:v>1324.3720000000001</c:v>
                </c:pt>
                <c:pt idx="1245">
                  <c:v>1325.1610000000001</c:v>
                </c:pt>
                <c:pt idx="1246">
                  <c:v>1325.9580000000001</c:v>
                </c:pt>
                <c:pt idx="1247">
                  <c:v>1326.748</c:v>
                </c:pt>
                <c:pt idx="1248">
                  <c:v>1327.557</c:v>
                </c:pt>
                <c:pt idx="1249">
                  <c:v>1328.3620000000001</c:v>
                </c:pt>
                <c:pt idx="1250">
                  <c:v>1329.1369999999999</c:v>
                </c:pt>
                <c:pt idx="1251">
                  <c:v>1329.94</c:v>
                </c:pt>
                <c:pt idx="1252">
                  <c:v>1330.723</c:v>
                </c:pt>
                <c:pt idx="1253">
                  <c:v>1331.489</c:v>
                </c:pt>
                <c:pt idx="1254">
                  <c:v>1332.308</c:v>
                </c:pt>
                <c:pt idx="1255">
                  <c:v>1333.0719999999999</c:v>
                </c:pt>
                <c:pt idx="1256">
                  <c:v>1333.885</c:v>
                </c:pt>
                <c:pt idx="1257">
                  <c:v>1334.672</c:v>
                </c:pt>
                <c:pt idx="1258">
                  <c:v>1335.4690000000001</c:v>
                </c:pt>
                <c:pt idx="1259">
                  <c:v>1336.268</c:v>
                </c:pt>
                <c:pt idx="1260">
                  <c:v>1337.0509999999999</c:v>
                </c:pt>
                <c:pt idx="1261">
                  <c:v>1337.866</c:v>
                </c:pt>
                <c:pt idx="1262">
                  <c:v>1338.6469999999999</c:v>
                </c:pt>
                <c:pt idx="1263">
                  <c:v>1339.431</c:v>
                </c:pt>
                <c:pt idx="1264">
                  <c:v>1340.2070000000001</c:v>
                </c:pt>
                <c:pt idx="1265">
                  <c:v>1340.9929999999999</c:v>
                </c:pt>
                <c:pt idx="1266">
                  <c:v>1341.779</c:v>
                </c:pt>
                <c:pt idx="1267">
                  <c:v>1342.5719999999999</c:v>
                </c:pt>
                <c:pt idx="1268">
                  <c:v>1343.3779999999999</c:v>
                </c:pt>
                <c:pt idx="1269">
                  <c:v>1344.18</c:v>
                </c:pt>
                <c:pt idx="1270">
                  <c:v>1344.9870000000001</c:v>
                </c:pt>
                <c:pt idx="1271">
                  <c:v>1345.7660000000001</c:v>
                </c:pt>
                <c:pt idx="1272">
                  <c:v>1346.567</c:v>
                </c:pt>
                <c:pt idx="1273">
                  <c:v>1347.3320000000001</c:v>
                </c:pt>
                <c:pt idx="1274">
                  <c:v>1348.1189999999999</c:v>
                </c:pt>
                <c:pt idx="1275">
                  <c:v>1348.9179999999999</c:v>
                </c:pt>
                <c:pt idx="1276">
                  <c:v>1349.703</c:v>
                </c:pt>
                <c:pt idx="1277">
                  <c:v>1350.5050000000001</c:v>
                </c:pt>
                <c:pt idx="1278">
                  <c:v>1351.3040000000001</c:v>
                </c:pt>
                <c:pt idx="1279">
                  <c:v>1352.095</c:v>
                </c:pt>
                <c:pt idx="1280">
                  <c:v>1352.8679999999999</c:v>
                </c:pt>
                <c:pt idx="1281">
                  <c:v>1353.672</c:v>
                </c:pt>
                <c:pt idx="1282">
                  <c:v>1354.4749999999999</c:v>
                </c:pt>
                <c:pt idx="1283">
                  <c:v>1355.2729999999999</c:v>
                </c:pt>
                <c:pt idx="1284">
                  <c:v>1356.077</c:v>
                </c:pt>
                <c:pt idx="1285">
                  <c:v>1356.866</c:v>
                </c:pt>
                <c:pt idx="1286">
                  <c:v>1357.6659999999999</c:v>
                </c:pt>
                <c:pt idx="1287">
                  <c:v>1358.414</c:v>
                </c:pt>
                <c:pt idx="1288">
                  <c:v>1359.2370000000001</c:v>
                </c:pt>
                <c:pt idx="1289">
                  <c:v>1360.0160000000001</c:v>
                </c:pt>
                <c:pt idx="1290">
                  <c:v>1360.81</c:v>
                </c:pt>
                <c:pt idx="1291">
                  <c:v>1361.625</c:v>
                </c:pt>
                <c:pt idx="1292">
                  <c:v>1362.414</c:v>
                </c:pt>
                <c:pt idx="1293">
                  <c:v>1363.2080000000001</c:v>
                </c:pt>
                <c:pt idx="1294">
                  <c:v>1363.9960000000001</c:v>
                </c:pt>
                <c:pt idx="1295">
                  <c:v>1364.788</c:v>
                </c:pt>
                <c:pt idx="1296">
                  <c:v>1365.577</c:v>
                </c:pt>
                <c:pt idx="1297">
                  <c:v>1366.3589999999999</c:v>
                </c:pt>
                <c:pt idx="1298">
                  <c:v>1367.1479999999999</c:v>
                </c:pt>
                <c:pt idx="1299">
                  <c:v>1367.92</c:v>
                </c:pt>
                <c:pt idx="1300">
                  <c:v>1368.721</c:v>
                </c:pt>
                <c:pt idx="1301">
                  <c:v>1369.5170000000001</c:v>
                </c:pt>
                <c:pt idx="1302">
                  <c:v>1370.3150000000001</c:v>
                </c:pt>
                <c:pt idx="1303">
                  <c:v>1371.1289999999999</c:v>
                </c:pt>
                <c:pt idx="1304">
                  <c:v>1371.9090000000001</c:v>
                </c:pt>
                <c:pt idx="1305">
                  <c:v>1372.712</c:v>
                </c:pt>
                <c:pt idx="1306">
                  <c:v>1373.502</c:v>
                </c:pt>
                <c:pt idx="1307">
                  <c:v>1374.2850000000001</c:v>
                </c:pt>
                <c:pt idx="1308">
                  <c:v>1375.06</c:v>
                </c:pt>
                <c:pt idx="1309">
                  <c:v>1375.8579999999999</c:v>
                </c:pt>
                <c:pt idx="1310">
                  <c:v>1376.63</c:v>
                </c:pt>
                <c:pt idx="1311">
                  <c:v>1377.452</c:v>
                </c:pt>
                <c:pt idx="1312">
                  <c:v>1378.2429999999999</c:v>
                </c:pt>
                <c:pt idx="1313">
                  <c:v>1379.0450000000001</c:v>
                </c:pt>
                <c:pt idx="1314">
                  <c:v>1379.806</c:v>
                </c:pt>
                <c:pt idx="1315">
                  <c:v>1380.607</c:v>
                </c:pt>
                <c:pt idx="1316">
                  <c:v>1381.404</c:v>
                </c:pt>
                <c:pt idx="1317">
                  <c:v>1382.201</c:v>
                </c:pt>
                <c:pt idx="1318">
                  <c:v>1383.0039999999999</c:v>
                </c:pt>
                <c:pt idx="1319">
                  <c:v>1383.7919999999999</c:v>
                </c:pt>
                <c:pt idx="1320">
                  <c:v>1384.585</c:v>
                </c:pt>
                <c:pt idx="1321">
                  <c:v>1385.364</c:v>
                </c:pt>
                <c:pt idx="1322">
                  <c:v>1386.1579999999999</c:v>
                </c:pt>
                <c:pt idx="1323">
                  <c:v>1386.9580000000001</c:v>
                </c:pt>
                <c:pt idx="1324">
                  <c:v>1387.7470000000001</c:v>
                </c:pt>
                <c:pt idx="1325">
                  <c:v>1388.5640000000001</c:v>
                </c:pt>
                <c:pt idx="1326">
                  <c:v>1389.3430000000001</c:v>
                </c:pt>
                <c:pt idx="1327">
                  <c:v>1390.153</c:v>
                </c:pt>
                <c:pt idx="1328">
                  <c:v>1390.931</c:v>
                </c:pt>
                <c:pt idx="1329">
                  <c:v>1391.7370000000001</c:v>
                </c:pt>
                <c:pt idx="1330">
                  <c:v>1392.5150000000001</c:v>
                </c:pt>
                <c:pt idx="1331">
                  <c:v>1393.3030000000001</c:v>
                </c:pt>
                <c:pt idx="1332">
                  <c:v>1394.1010000000001</c:v>
                </c:pt>
                <c:pt idx="1333">
                  <c:v>1394.877</c:v>
                </c:pt>
                <c:pt idx="1334">
                  <c:v>1395.6949999999999</c:v>
                </c:pt>
                <c:pt idx="1335">
                  <c:v>1396.5</c:v>
                </c:pt>
                <c:pt idx="1336">
                  <c:v>1397.2950000000001</c:v>
                </c:pt>
                <c:pt idx="1337">
                  <c:v>1398.1020000000001</c:v>
                </c:pt>
                <c:pt idx="1338">
                  <c:v>1398.8810000000001</c:v>
                </c:pt>
                <c:pt idx="1339">
                  <c:v>1399.6859999999999</c:v>
                </c:pt>
                <c:pt idx="1340">
                  <c:v>1400.481</c:v>
                </c:pt>
                <c:pt idx="1341">
                  <c:v>1401.2539999999999</c:v>
                </c:pt>
                <c:pt idx="1342">
                  <c:v>1402.0619999999999</c:v>
                </c:pt>
                <c:pt idx="1343">
                  <c:v>1402.8510000000001</c:v>
                </c:pt>
                <c:pt idx="1344">
                  <c:v>1403.6210000000001</c:v>
                </c:pt>
                <c:pt idx="1345">
                  <c:v>1404.4369999999999</c:v>
                </c:pt>
                <c:pt idx="1346">
                  <c:v>1405.223</c:v>
                </c:pt>
                <c:pt idx="1347">
                  <c:v>1406.008</c:v>
                </c:pt>
                <c:pt idx="1348">
                  <c:v>1406.7760000000001</c:v>
                </c:pt>
                <c:pt idx="1349">
                  <c:v>1407.5640000000001</c:v>
                </c:pt>
                <c:pt idx="1350">
                  <c:v>1408.3630000000001</c:v>
                </c:pt>
                <c:pt idx="1351">
                  <c:v>1409.17</c:v>
                </c:pt>
                <c:pt idx="1352">
                  <c:v>1409.9639999999999</c:v>
                </c:pt>
                <c:pt idx="1353">
                  <c:v>1410.748</c:v>
                </c:pt>
                <c:pt idx="1354">
                  <c:v>1411.5409999999999</c:v>
                </c:pt>
                <c:pt idx="1355">
                  <c:v>1412.337</c:v>
                </c:pt>
                <c:pt idx="1356">
                  <c:v>1413.123</c:v>
                </c:pt>
                <c:pt idx="1357">
                  <c:v>1413.92</c:v>
                </c:pt>
                <c:pt idx="1358">
                  <c:v>1414.7080000000001</c:v>
                </c:pt>
                <c:pt idx="1359">
                  <c:v>1415.521</c:v>
                </c:pt>
                <c:pt idx="1360">
                  <c:v>1416.3030000000001</c:v>
                </c:pt>
                <c:pt idx="1361">
                  <c:v>1417.11</c:v>
                </c:pt>
                <c:pt idx="1362">
                  <c:v>1417.88</c:v>
                </c:pt>
                <c:pt idx="1363">
                  <c:v>1418.68</c:v>
                </c:pt>
                <c:pt idx="1364">
                  <c:v>1419.4570000000001</c:v>
                </c:pt>
                <c:pt idx="1365">
                  <c:v>1420.2380000000001</c:v>
                </c:pt>
                <c:pt idx="1366">
                  <c:v>1421.046</c:v>
                </c:pt>
                <c:pt idx="1367">
                  <c:v>1421.8409999999999</c:v>
                </c:pt>
                <c:pt idx="1368">
                  <c:v>1422.635</c:v>
                </c:pt>
                <c:pt idx="1369">
                  <c:v>1423.43</c:v>
                </c:pt>
                <c:pt idx="1370">
                  <c:v>1424.2180000000001</c:v>
                </c:pt>
                <c:pt idx="1371">
                  <c:v>1425.0170000000001</c:v>
                </c:pt>
                <c:pt idx="1372">
                  <c:v>1425.8040000000001</c:v>
                </c:pt>
                <c:pt idx="1373">
                  <c:v>1426.605</c:v>
                </c:pt>
                <c:pt idx="1374">
                  <c:v>1427.403</c:v>
                </c:pt>
                <c:pt idx="1375">
                  <c:v>1428.203</c:v>
                </c:pt>
                <c:pt idx="1376">
                  <c:v>1429</c:v>
                </c:pt>
                <c:pt idx="1377">
                  <c:v>1429.798</c:v>
                </c:pt>
                <c:pt idx="1378">
                  <c:v>1430.558</c:v>
                </c:pt>
                <c:pt idx="1379">
                  <c:v>1431.3889999999999</c:v>
                </c:pt>
                <c:pt idx="1380">
                  <c:v>1432.1780000000001</c:v>
                </c:pt>
                <c:pt idx="1381">
                  <c:v>1432.9690000000001</c:v>
                </c:pt>
                <c:pt idx="1382">
                  <c:v>1433.7529999999999</c:v>
                </c:pt>
                <c:pt idx="1383">
                  <c:v>1434.53</c:v>
                </c:pt>
                <c:pt idx="1384">
                  <c:v>1435.329</c:v>
                </c:pt>
                <c:pt idx="1385">
                  <c:v>1436.1220000000001</c:v>
                </c:pt>
                <c:pt idx="1386">
                  <c:v>1436.9280000000001</c:v>
                </c:pt>
                <c:pt idx="1387">
                  <c:v>1437.71</c:v>
                </c:pt>
                <c:pt idx="1388">
                  <c:v>1438.5</c:v>
                </c:pt>
                <c:pt idx="1389">
                  <c:v>1439.297</c:v>
                </c:pt>
                <c:pt idx="1390">
                  <c:v>1440.069</c:v>
                </c:pt>
                <c:pt idx="1391">
                  <c:v>1440.867</c:v>
                </c:pt>
                <c:pt idx="1392">
                  <c:v>1441.6489999999999</c:v>
                </c:pt>
                <c:pt idx="1393">
                  <c:v>1442.462</c:v>
                </c:pt>
                <c:pt idx="1394">
                  <c:v>1443.261</c:v>
                </c:pt>
                <c:pt idx="1395">
                  <c:v>1444.048</c:v>
                </c:pt>
                <c:pt idx="1396">
                  <c:v>1444.829</c:v>
                </c:pt>
                <c:pt idx="1397">
                  <c:v>1445.626</c:v>
                </c:pt>
                <c:pt idx="1398">
                  <c:v>1446.395</c:v>
                </c:pt>
                <c:pt idx="1399">
                  <c:v>1447.2</c:v>
                </c:pt>
                <c:pt idx="1400">
                  <c:v>1447.991</c:v>
                </c:pt>
                <c:pt idx="1401">
                  <c:v>1448.7719999999999</c:v>
                </c:pt>
                <c:pt idx="1402">
                  <c:v>1449.568</c:v>
                </c:pt>
                <c:pt idx="1403">
                  <c:v>1450.364</c:v>
                </c:pt>
                <c:pt idx="1404">
                  <c:v>1451.1479999999999</c:v>
                </c:pt>
                <c:pt idx="1405">
                  <c:v>1451.921</c:v>
                </c:pt>
                <c:pt idx="1406">
                  <c:v>1452.7049999999999</c:v>
                </c:pt>
                <c:pt idx="1407">
                  <c:v>1453.5219999999999</c:v>
                </c:pt>
                <c:pt idx="1408">
                  <c:v>1454.3140000000001</c:v>
                </c:pt>
                <c:pt idx="1409">
                  <c:v>1455.125</c:v>
                </c:pt>
                <c:pt idx="1410">
                  <c:v>1455.9179999999999</c:v>
                </c:pt>
                <c:pt idx="1411">
                  <c:v>1456.701</c:v>
                </c:pt>
                <c:pt idx="1412">
                  <c:v>1457.4739999999999</c:v>
                </c:pt>
                <c:pt idx="1413">
                  <c:v>1458.2840000000001</c:v>
                </c:pt>
                <c:pt idx="1414">
                  <c:v>1459.077</c:v>
                </c:pt>
                <c:pt idx="1415">
                  <c:v>1459.8720000000001</c:v>
                </c:pt>
                <c:pt idx="1416">
                  <c:v>1460.6780000000001</c:v>
                </c:pt>
                <c:pt idx="1417">
                  <c:v>1461.4570000000001</c:v>
                </c:pt>
                <c:pt idx="1418">
                  <c:v>1462.2670000000001</c:v>
                </c:pt>
                <c:pt idx="1419">
                  <c:v>1463.048</c:v>
                </c:pt>
                <c:pt idx="1420">
                  <c:v>1463.854</c:v>
                </c:pt>
                <c:pt idx="1421">
                  <c:v>1464.646</c:v>
                </c:pt>
                <c:pt idx="1422">
                  <c:v>1465.4290000000001</c:v>
                </c:pt>
                <c:pt idx="1423">
                  <c:v>1466.2339999999999</c:v>
                </c:pt>
                <c:pt idx="1424">
                  <c:v>1467</c:v>
                </c:pt>
                <c:pt idx="1425">
                  <c:v>1467.8009999999999</c:v>
                </c:pt>
                <c:pt idx="1426">
                  <c:v>1468.5920000000001</c:v>
                </c:pt>
                <c:pt idx="1427">
                  <c:v>1469.386</c:v>
                </c:pt>
                <c:pt idx="1428">
                  <c:v>1470.1980000000001</c:v>
                </c:pt>
                <c:pt idx="1429">
                  <c:v>1470.9849999999999</c:v>
                </c:pt>
                <c:pt idx="1430">
                  <c:v>1471.7840000000001</c:v>
                </c:pt>
                <c:pt idx="1431">
                  <c:v>1472.5820000000001</c:v>
                </c:pt>
                <c:pt idx="1432">
                  <c:v>1473.357</c:v>
                </c:pt>
                <c:pt idx="1433">
                  <c:v>1474.164</c:v>
                </c:pt>
                <c:pt idx="1434">
                  <c:v>1474.9459999999999</c:v>
                </c:pt>
                <c:pt idx="1435">
                  <c:v>1475.7149999999999</c:v>
                </c:pt>
                <c:pt idx="1436">
                  <c:v>1476.5319999999999</c:v>
                </c:pt>
                <c:pt idx="1437">
                  <c:v>1477.316</c:v>
                </c:pt>
                <c:pt idx="1438">
                  <c:v>1478.0920000000001</c:v>
                </c:pt>
                <c:pt idx="1439">
                  <c:v>1478.877</c:v>
                </c:pt>
                <c:pt idx="1440">
                  <c:v>1479.664</c:v>
                </c:pt>
                <c:pt idx="1441">
                  <c:v>1480.47</c:v>
                </c:pt>
                <c:pt idx="1442">
                  <c:v>1481.2670000000001</c:v>
                </c:pt>
                <c:pt idx="1443">
                  <c:v>1482.0719999999999</c:v>
                </c:pt>
                <c:pt idx="1444">
                  <c:v>1482.8589999999999</c:v>
                </c:pt>
                <c:pt idx="1445">
                  <c:v>1483.645</c:v>
                </c:pt>
                <c:pt idx="1446">
                  <c:v>1484.4179999999999</c:v>
                </c:pt>
                <c:pt idx="1447">
                  <c:v>1485.22</c:v>
                </c:pt>
                <c:pt idx="1448">
                  <c:v>1486.0050000000001</c:v>
                </c:pt>
                <c:pt idx="1449">
                  <c:v>1486.8109999999999</c:v>
                </c:pt>
                <c:pt idx="1450">
                  <c:v>1487.617</c:v>
                </c:pt>
                <c:pt idx="1451">
                  <c:v>1488.3979999999999</c:v>
                </c:pt>
                <c:pt idx="1452">
                  <c:v>1489.2049999999999</c:v>
                </c:pt>
                <c:pt idx="1453">
                  <c:v>1489.9870000000001</c:v>
                </c:pt>
                <c:pt idx="1454">
                  <c:v>1490.7719999999999</c:v>
                </c:pt>
                <c:pt idx="1455">
                  <c:v>1491.5540000000001</c:v>
                </c:pt>
                <c:pt idx="1456">
                  <c:v>1492.3389999999999</c:v>
                </c:pt>
                <c:pt idx="1457">
                  <c:v>1493.1410000000001</c:v>
                </c:pt>
                <c:pt idx="1458">
                  <c:v>1493.92</c:v>
                </c:pt>
                <c:pt idx="1459">
                  <c:v>1494.704</c:v>
                </c:pt>
                <c:pt idx="1460">
                  <c:v>1495.4970000000001</c:v>
                </c:pt>
                <c:pt idx="1461">
                  <c:v>1496.2760000000001</c:v>
                </c:pt>
                <c:pt idx="1462">
                  <c:v>1497.1010000000001</c:v>
                </c:pt>
                <c:pt idx="1463">
                  <c:v>1497.8869999999999</c:v>
                </c:pt>
                <c:pt idx="1464">
                  <c:v>1498.7080000000001</c:v>
                </c:pt>
                <c:pt idx="1465">
                  <c:v>1499.499</c:v>
                </c:pt>
                <c:pt idx="1466">
                  <c:v>1500.2950000000001</c:v>
                </c:pt>
                <c:pt idx="1467">
                  <c:v>1501.087</c:v>
                </c:pt>
                <c:pt idx="1468">
                  <c:v>1501.8789999999999</c:v>
                </c:pt>
                <c:pt idx="1469">
                  <c:v>1502.6369999999999</c:v>
                </c:pt>
                <c:pt idx="1470">
                  <c:v>1503.462</c:v>
                </c:pt>
                <c:pt idx="1471">
                  <c:v>1504.2660000000001</c:v>
                </c:pt>
                <c:pt idx="1472">
                  <c:v>1505.0429999999999</c:v>
                </c:pt>
                <c:pt idx="1473">
                  <c:v>1505.8230000000001</c:v>
                </c:pt>
                <c:pt idx="1474">
                  <c:v>1506.635</c:v>
                </c:pt>
                <c:pt idx="1475">
                  <c:v>1507.4359999999999</c:v>
                </c:pt>
                <c:pt idx="1476">
                  <c:v>1508.23</c:v>
                </c:pt>
                <c:pt idx="1477">
                  <c:v>1509.0219999999999</c:v>
                </c:pt>
                <c:pt idx="1478">
                  <c:v>1509.816</c:v>
                </c:pt>
                <c:pt idx="1479">
                  <c:v>1510.606</c:v>
                </c:pt>
                <c:pt idx="1480">
                  <c:v>1511.386</c:v>
                </c:pt>
                <c:pt idx="1481">
                  <c:v>1512.172</c:v>
                </c:pt>
                <c:pt idx="1482">
                  <c:v>1512.95</c:v>
                </c:pt>
                <c:pt idx="1483">
                  <c:v>1513.7460000000001</c:v>
                </c:pt>
                <c:pt idx="1484">
                  <c:v>1514.5609999999999</c:v>
                </c:pt>
                <c:pt idx="1485">
                  <c:v>1515.357</c:v>
                </c:pt>
                <c:pt idx="1486">
                  <c:v>1516.1369999999999</c:v>
                </c:pt>
                <c:pt idx="1487">
                  <c:v>1516.9280000000001</c:v>
                </c:pt>
                <c:pt idx="1488">
                  <c:v>1517.7090000000001</c:v>
                </c:pt>
                <c:pt idx="1489">
                  <c:v>1518.4970000000001</c:v>
                </c:pt>
                <c:pt idx="1490">
                  <c:v>1519.2909999999999</c:v>
                </c:pt>
                <c:pt idx="1491">
                  <c:v>1520.087</c:v>
                </c:pt>
                <c:pt idx="1492">
                  <c:v>1520.857</c:v>
                </c:pt>
                <c:pt idx="1493">
                  <c:v>1521.6569999999999</c:v>
                </c:pt>
                <c:pt idx="1494">
                  <c:v>1522.4380000000001</c:v>
                </c:pt>
                <c:pt idx="1495">
                  <c:v>1523.2260000000001</c:v>
                </c:pt>
                <c:pt idx="1496">
                  <c:v>1524.021</c:v>
                </c:pt>
                <c:pt idx="1497">
                  <c:v>1524.817</c:v>
                </c:pt>
                <c:pt idx="1498">
                  <c:v>1525.625</c:v>
                </c:pt>
                <c:pt idx="1499">
                  <c:v>1526.425</c:v>
                </c:pt>
                <c:pt idx="1500">
                  <c:v>1527.212</c:v>
                </c:pt>
                <c:pt idx="1501">
                  <c:v>1528.009</c:v>
                </c:pt>
                <c:pt idx="1502">
                  <c:v>1528.7729999999999</c:v>
                </c:pt>
                <c:pt idx="1503">
                  <c:v>1529.5519999999999</c:v>
                </c:pt>
                <c:pt idx="1504">
                  <c:v>1530.373</c:v>
                </c:pt>
                <c:pt idx="1505">
                  <c:v>1531.1690000000001</c:v>
                </c:pt>
                <c:pt idx="1506">
                  <c:v>1531.9670000000001</c:v>
                </c:pt>
                <c:pt idx="1507">
                  <c:v>1532.7629999999999</c:v>
                </c:pt>
                <c:pt idx="1508">
                  <c:v>1533.558</c:v>
                </c:pt>
                <c:pt idx="1509">
                  <c:v>1534.3589999999999</c:v>
                </c:pt>
                <c:pt idx="1510">
                  <c:v>1535.144</c:v>
                </c:pt>
                <c:pt idx="1511">
                  <c:v>1535.94</c:v>
                </c:pt>
                <c:pt idx="1512">
                  <c:v>1536.741</c:v>
                </c:pt>
                <c:pt idx="1513">
                  <c:v>1537.54</c:v>
                </c:pt>
                <c:pt idx="1514">
                  <c:v>1538.3240000000001</c:v>
                </c:pt>
                <c:pt idx="1515">
                  <c:v>1539.107</c:v>
                </c:pt>
                <c:pt idx="1516">
                  <c:v>1539.8910000000001</c:v>
                </c:pt>
                <c:pt idx="1517">
                  <c:v>1540.692</c:v>
                </c:pt>
                <c:pt idx="1518">
                  <c:v>1541.509</c:v>
                </c:pt>
                <c:pt idx="1519">
                  <c:v>1542.3040000000001</c:v>
                </c:pt>
                <c:pt idx="1520">
                  <c:v>1543.098</c:v>
                </c:pt>
                <c:pt idx="1521">
                  <c:v>1543.874</c:v>
                </c:pt>
                <c:pt idx="1522">
                  <c:v>1544.6769999999999</c:v>
                </c:pt>
                <c:pt idx="1523">
                  <c:v>1545.462</c:v>
                </c:pt>
                <c:pt idx="1524">
                  <c:v>1546.2460000000001</c:v>
                </c:pt>
                <c:pt idx="1525">
                  <c:v>1547.0409999999999</c:v>
                </c:pt>
                <c:pt idx="1526">
                  <c:v>1547.8240000000001</c:v>
                </c:pt>
                <c:pt idx="1527">
                  <c:v>1548.633</c:v>
                </c:pt>
                <c:pt idx="1528">
                  <c:v>1549.421</c:v>
                </c:pt>
                <c:pt idx="1529">
                  <c:v>1550.192</c:v>
                </c:pt>
                <c:pt idx="1530">
                  <c:v>1550.9749999999999</c:v>
                </c:pt>
                <c:pt idx="1531">
                  <c:v>1551.779</c:v>
                </c:pt>
                <c:pt idx="1532">
                  <c:v>1552.5730000000001</c:v>
                </c:pt>
                <c:pt idx="1533">
                  <c:v>1553.383</c:v>
                </c:pt>
                <c:pt idx="1534">
                  <c:v>1554.1669999999999</c:v>
                </c:pt>
                <c:pt idx="1535">
                  <c:v>1554.3430000000001</c:v>
                </c:pt>
              </c:numCache>
            </c:numRef>
          </c:xVal>
          <c:yVal>
            <c:numRef>
              <c:f>'Side 1 CD'!$J$31:$J$1566</c:f>
              <c:numCache>
                <c:formatCode>General</c:formatCode>
                <c:ptCount val="1536"/>
                <c:pt idx="0">
                  <c:v>-0.39893290000000015</c:v>
                </c:pt>
                <c:pt idx="1">
                  <c:v>-0.37958669999999994</c:v>
                </c:pt>
                <c:pt idx="2">
                  <c:v>-0.3876703000000008</c:v>
                </c:pt>
                <c:pt idx="3">
                  <c:v>-0.40510600000000085</c:v>
                </c:pt>
                <c:pt idx="4">
                  <c:v>-0.39896150000000041</c:v>
                </c:pt>
                <c:pt idx="5">
                  <c:v>-0.40471900000000094</c:v>
                </c:pt>
                <c:pt idx="6">
                  <c:v>-0.38172090000000125</c:v>
                </c:pt>
                <c:pt idx="7">
                  <c:v>-0.39691650000000056</c:v>
                </c:pt>
                <c:pt idx="8">
                  <c:v>-0.38027240000000084</c:v>
                </c:pt>
                <c:pt idx="9">
                  <c:v>-0.38781330000000125</c:v>
                </c:pt>
                <c:pt idx="10">
                  <c:v>-0.41200449999999922</c:v>
                </c:pt>
                <c:pt idx="11">
                  <c:v>-0.38774200000000114</c:v>
                </c:pt>
                <c:pt idx="12">
                  <c:v>-0.39910660000000053</c:v>
                </c:pt>
                <c:pt idx="13">
                  <c:v>-0.38836550000000081</c:v>
                </c:pt>
                <c:pt idx="14">
                  <c:v>-0.38881560000000004</c:v>
                </c:pt>
                <c:pt idx="15">
                  <c:v>-0.40385940000000087</c:v>
                </c:pt>
                <c:pt idx="16">
                  <c:v>-0.40591070000000062</c:v>
                </c:pt>
                <c:pt idx="17">
                  <c:v>-0.39764970000000055</c:v>
                </c:pt>
                <c:pt idx="18">
                  <c:v>-0.38385300000000022</c:v>
                </c:pt>
                <c:pt idx="19">
                  <c:v>-0.38279760000000174</c:v>
                </c:pt>
                <c:pt idx="20">
                  <c:v>-0.37923030000000058</c:v>
                </c:pt>
                <c:pt idx="21">
                  <c:v>-0.38505680000000009</c:v>
                </c:pt>
                <c:pt idx="22">
                  <c:v>-0.38616440000000107</c:v>
                </c:pt>
                <c:pt idx="23">
                  <c:v>-0.39317000000000046</c:v>
                </c:pt>
                <c:pt idx="24">
                  <c:v>-0.39002320000000079</c:v>
                </c:pt>
                <c:pt idx="25">
                  <c:v>-0.38754160000000049</c:v>
                </c:pt>
                <c:pt idx="26">
                  <c:v>-0.38480190000000114</c:v>
                </c:pt>
                <c:pt idx="27">
                  <c:v>-0.40734030000000132</c:v>
                </c:pt>
                <c:pt idx="28">
                  <c:v>-0.3677501000000003</c:v>
                </c:pt>
                <c:pt idx="29">
                  <c:v>-0.40312130000000046</c:v>
                </c:pt>
                <c:pt idx="30">
                  <c:v>-0.36388670000000101</c:v>
                </c:pt>
                <c:pt idx="31">
                  <c:v>-0.36786920000000034</c:v>
                </c:pt>
                <c:pt idx="32">
                  <c:v>-0.37589880000000075</c:v>
                </c:pt>
                <c:pt idx="33">
                  <c:v>-0.35775829999999953</c:v>
                </c:pt>
                <c:pt idx="34">
                  <c:v>-0.37238680000000013</c:v>
                </c:pt>
                <c:pt idx="35">
                  <c:v>-0.36176500000000011</c:v>
                </c:pt>
                <c:pt idx="36">
                  <c:v>-0.39376050000000085</c:v>
                </c:pt>
                <c:pt idx="37">
                  <c:v>-0.36273680000000041</c:v>
                </c:pt>
                <c:pt idx="38">
                  <c:v>-0.36800310000000103</c:v>
                </c:pt>
                <c:pt idx="39">
                  <c:v>-0.37311460000000007</c:v>
                </c:pt>
                <c:pt idx="40">
                  <c:v>-0.39225440000000056</c:v>
                </c:pt>
                <c:pt idx="41">
                  <c:v>-0.38524780000000014</c:v>
                </c:pt>
                <c:pt idx="42">
                  <c:v>-0.36384520000000009</c:v>
                </c:pt>
                <c:pt idx="43">
                  <c:v>-0.36550960000000021</c:v>
                </c:pt>
                <c:pt idx="44">
                  <c:v>-0.38751289999999994</c:v>
                </c:pt>
                <c:pt idx="45">
                  <c:v>-0.37763560000000052</c:v>
                </c:pt>
                <c:pt idx="46">
                  <c:v>-0.35961109999999952</c:v>
                </c:pt>
                <c:pt idx="47">
                  <c:v>-0.34482580000000151</c:v>
                </c:pt>
                <c:pt idx="48">
                  <c:v>-0.35918660000000102</c:v>
                </c:pt>
                <c:pt idx="49">
                  <c:v>-0.39259470000000096</c:v>
                </c:pt>
                <c:pt idx="50">
                  <c:v>-0.39122260000000075</c:v>
                </c:pt>
                <c:pt idx="51">
                  <c:v>-0.40377320000000072</c:v>
                </c:pt>
                <c:pt idx="52">
                  <c:v>-0.36361069999999973</c:v>
                </c:pt>
                <c:pt idx="53">
                  <c:v>-0.36114710000000105</c:v>
                </c:pt>
                <c:pt idx="54">
                  <c:v>-0.34644779999999997</c:v>
                </c:pt>
                <c:pt idx="55">
                  <c:v>-0.35267120000000052</c:v>
                </c:pt>
                <c:pt idx="56">
                  <c:v>-0.36537270000000088</c:v>
                </c:pt>
                <c:pt idx="57">
                  <c:v>-0.37012930000000033</c:v>
                </c:pt>
                <c:pt idx="58">
                  <c:v>-0.36770610000000037</c:v>
                </c:pt>
                <c:pt idx="59">
                  <c:v>-0.35001390000000043</c:v>
                </c:pt>
                <c:pt idx="60">
                  <c:v>-0.34340059999999983</c:v>
                </c:pt>
                <c:pt idx="61">
                  <c:v>-0.35484750000000087</c:v>
                </c:pt>
                <c:pt idx="62">
                  <c:v>-0.3463270000000005</c:v>
                </c:pt>
                <c:pt idx="63">
                  <c:v>-0.36666300000000085</c:v>
                </c:pt>
                <c:pt idx="64">
                  <c:v>-0.3499604000000005</c:v>
                </c:pt>
                <c:pt idx="65">
                  <c:v>-0.35608140000000077</c:v>
                </c:pt>
                <c:pt idx="66">
                  <c:v>-0.33906390000000108</c:v>
                </c:pt>
                <c:pt idx="67">
                  <c:v>-0.34635650000000151</c:v>
                </c:pt>
                <c:pt idx="68">
                  <c:v>-0.34149280000000104</c:v>
                </c:pt>
                <c:pt idx="69">
                  <c:v>-0.34263880000000047</c:v>
                </c:pt>
                <c:pt idx="70">
                  <c:v>-0.32262360000000001</c:v>
                </c:pt>
                <c:pt idx="71">
                  <c:v>-0.31463030000000103</c:v>
                </c:pt>
                <c:pt idx="72">
                  <c:v>-0.30992270000000044</c:v>
                </c:pt>
                <c:pt idx="73">
                  <c:v>-0.32275410000000004</c:v>
                </c:pt>
                <c:pt idx="74">
                  <c:v>-0.32930210000000049</c:v>
                </c:pt>
                <c:pt idx="75">
                  <c:v>-0.33152010000000054</c:v>
                </c:pt>
                <c:pt idx="76">
                  <c:v>-0.33605690000000088</c:v>
                </c:pt>
                <c:pt idx="77">
                  <c:v>-0.31847340000000113</c:v>
                </c:pt>
                <c:pt idx="78">
                  <c:v>-0.33075680000000052</c:v>
                </c:pt>
                <c:pt idx="79">
                  <c:v>-0.30454639999999955</c:v>
                </c:pt>
                <c:pt idx="80">
                  <c:v>-0.31541630000000076</c:v>
                </c:pt>
                <c:pt idx="81">
                  <c:v>-0.30878390000000078</c:v>
                </c:pt>
                <c:pt idx="82">
                  <c:v>-0.31747600000000009</c:v>
                </c:pt>
                <c:pt idx="83">
                  <c:v>-0.33157290000000028</c:v>
                </c:pt>
                <c:pt idx="84">
                  <c:v>-0.2968377999999996</c:v>
                </c:pt>
                <c:pt idx="85">
                  <c:v>-0.31883060000000008</c:v>
                </c:pt>
                <c:pt idx="86">
                  <c:v>-0.31970100000000023</c:v>
                </c:pt>
                <c:pt idx="87">
                  <c:v>-0.30179070000000152</c:v>
                </c:pt>
                <c:pt idx="88">
                  <c:v>-0.30972550000000076</c:v>
                </c:pt>
                <c:pt idx="89">
                  <c:v>-0.3141601000000005</c:v>
                </c:pt>
                <c:pt idx="90">
                  <c:v>-0.32033199999999962</c:v>
                </c:pt>
                <c:pt idx="91">
                  <c:v>-0.2937101000000002</c:v>
                </c:pt>
                <c:pt idx="92">
                  <c:v>-0.29969930000000122</c:v>
                </c:pt>
                <c:pt idx="93">
                  <c:v>-0.29500440000000072</c:v>
                </c:pt>
                <c:pt idx="94">
                  <c:v>-0.31175910000000062</c:v>
                </c:pt>
                <c:pt idx="95">
                  <c:v>-0.2991002000000007</c:v>
                </c:pt>
                <c:pt idx="96">
                  <c:v>-0.29520400000000091</c:v>
                </c:pt>
                <c:pt idx="97">
                  <c:v>-0.31291310000000028</c:v>
                </c:pt>
                <c:pt idx="98">
                  <c:v>-0.32607110000000006</c:v>
                </c:pt>
                <c:pt idx="99">
                  <c:v>-0.32214020000000154</c:v>
                </c:pt>
                <c:pt idx="100">
                  <c:v>-0.32022540000000088</c:v>
                </c:pt>
                <c:pt idx="101">
                  <c:v>-0.30121390000000048</c:v>
                </c:pt>
                <c:pt idx="102">
                  <c:v>-0.28320670000000092</c:v>
                </c:pt>
                <c:pt idx="103">
                  <c:v>-0.28542720000000088</c:v>
                </c:pt>
                <c:pt idx="104">
                  <c:v>-0.2970865000000007</c:v>
                </c:pt>
                <c:pt idx="105">
                  <c:v>-0.30187720000000073</c:v>
                </c:pt>
                <c:pt idx="106">
                  <c:v>-0.28848140000000022</c:v>
                </c:pt>
                <c:pt idx="107">
                  <c:v>-0.27482950000000095</c:v>
                </c:pt>
                <c:pt idx="108">
                  <c:v>-0.28006060000000055</c:v>
                </c:pt>
                <c:pt idx="109">
                  <c:v>-0.27103460000000013</c:v>
                </c:pt>
                <c:pt idx="110">
                  <c:v>-0.28420820000000013</c:v>
                </c:pt>
                <c:pt idx="111">
                  <c:v>-0.2914399000000012</c:v>
                </c:pt>
                <c:pt idx="112">
                  <c:v>-0.29231950000000051</c:v>
                </c:pt>
                <c:pt idx="113">
                  <c:v>-0.31491060000000104</c:v>
                </c:pt>
                <c:pt idx="114">
                  <c:v>-0.29394460000000056</c:v>
                </c:pt>
                <c:pt idx="115">
                  <c:v>-0.29328440000000189</c:v>
                </c:pt>
                <c:pt idx="116">
                  <c:v>-0.25889570000000095</c:v>
                </c:pt>
                <c:pt idx="117">
                  <c:v>-0.25517170000000089</c:v>
                </c:pt>
                <c:pt idx="118">
                  <c:v>-0.24986600000000081</c:v>
                </c:pt>
                <c:pt idx="119">
                  <c:v>-0.2549646000000001</c:v>
                </c:pt>
                <c:pt idx="120">
                  <c:v>-0.26093160000000104</c:v>
                </c:pt>
                <c:pt idx="121">
                  <c:v>-0.25623780000000007</c:v>
                </c:pt>
                <c:pt idx="122">
                  <c:v>-0.27744000000000124</c:v>
                </c:pt>
                <c:pt idx="123">
                  <c:v>-0.25548160000000131</c:v>
                </c:pt>
                <c:pt idx="124">
                  <c:v>-0.2470674000000006</c:v>
                </c:pt>
                <c:pt idx="125">
                  <c:v>-0.26314460000000039</c:v>
                </c:pt>
                <c:pt idx="126">
                  <c:v>-0.24658370000000041</c:v>
                </c:pt>
                <c:pt idx="127">
                  <c:v>-0.26101320000000161</c:v>
                </c:pt>
                <c:pt idx="128">
                  <c:v>-0.24761390000000016</c:v>
                </c:pt>
                <c:pt idx="129">
                  <c:v>-0.24347870000000071</c:v>
                </c:pt>
                <c:pt idx="130">
                  <c:v>-0.26537840000000124</c:v>
                </c:pt>
                <c:pt idx="131">
                  <c:v>-0.25262760000000029</c:v>
                </c:pt>
                <c:pt idx="132">
                  <c:v>-0.26293670000000002</c:v>
                </c:pt>
                <c:pt idx="133">
                  <c:v>-0.24558670000000049</c:v>
                </c:pt>
                <c:pt idx="134">
                  <c:v>-0.24718430000000069</c:v>
                </c:pt>
                <c:pt idx="135">
                  <c:v>-0.27488360000000078</c:v>
                </c:pt>
                <c:pt idx="136">
                  <c:v>-0.24368120000000015</c:v>
                </c:pt>
                <c:pt idx="137">
                  <c:v>-0.24306429999999946</c:v>
                </c:pt>
                <c:pt idx="138">
                  <c:v>-0.23912810000000029</c:v>
                </c:pt>
                <c:pt idx="139">
                  <c:v>-0.24680930000000068</c:v>
                </c:pt>
                <c:pt idx="140">
                  <c:v>-0.23296610000000051</c:v>
                </c:pt>
                <c:pt idx="141">
                  <c:v>-0.23091280000000136</c:v>
                </c:pt>
                <c:pt idx="142">
                  <c:v>-0.23427600000000037</c:v>
                </c:pt>
                <c:pt idx="143">
                  <c:v>-0.25286320000000018</c:v>
                </c:pt>
                <c:pt idx="144">
                  <c:v>-0.25547670000000089</c:v>
                </c:pt>
                <c:pt idx="145">
                  <c:v>-0.226464</c:v>
                </c:pt>
                <c:pt idx="146">
                  <c:v>-0.22709520000000083</c:v>
                </c:pt>
                <c:pt idx="147">
                  <c:v>-0.2435103000000014</c:v>
                </c:pt>
                <c:pt idx="148">
                  <c:v>-0.23895650000000046</c:v>
                </c:pt>
                <c:pt idx="149">
                  <c:v>-0.25793250000000079</c:v>
                </c:pt>
                <c:pt idx="150">
                  <c:v>-0.22802640000000096</c:v>
                </c:pt>
                <c:pt idx="151">
                  <c:v>-0.22173340000000064</c:v>
                </c:pt>
                <c:pt idx="152">
                  <c:v>-0.23341160000000016</c:v>
                </c:pt>
                <c:pt idx="153">
                  <c:v>-0.22597070000000041</c:v>
                </c:pt>
                <c:pt idx="154">
                  <c:v>-0.24852400000000063</c:v>
                </c:pt>
                <c:pt idx="155">
                  <c:v>-0.21084050000000065</c:v>
                </c:pt>
                <c:pt idx="156">
                  <c:v>-0.24201690000000031</c:v>
                </c:pt>
                <c:pt idx="157">
                  <c:v>-0.22716390000000075</c:v>
                </c:pt>
                <c:pt idx="158">
                  <c:v>-0.22172520000000073</c:v>
                </c:pt>
                <c:pt idx="159">
                  <c:v>-0.24797009999999986</c:v>
                </c:pt>
                <c:pt idx="160">
                  <c:v>-0.2591127000000002</c:v>
                </c:pt>
                <c:pt idx="161">
                  <c:v>-0.22111370000000008</c:v>
                </c:pt>
                <c:pt idx="162">
                  <c:v>-0.21441820000000078</c:v>
                </c:pt>
                <c:pt idx="163">
                  <c:v>-0.20442990000000094</c:v>
                </c:pt>
                <c:pt idx="164">
                  <c:v>-0.22074339999999992</c:v>
                </c:pt>
                <c:pt idx="165">
                  <c:v>-0.20290950000000052</c:v>
                </c:pt>
                <c:pt idx="166">
                  <c:v>-0.19846100000000089</c:v>
                </c:pt>
                <c:pt idx="167">
                  <c:v>-0.19849159999999966</c:v>
                </c:pt>
                <c:pt idx="168">
                  <c:v>-0.20906690000000072</c:v>
                </c:pt>
                <c:pt idx="169">
                  <c:v>-0.2005505000000003</c:v>
                </c:pt>
                <c:pt idx="170">
                  <c:v>-0.2106204000000016</c:v>
                </c:pt>
                <c:pt idx="171">
                  <c:v>-0.19937950000000004</c:v>
                </c:pt>
                <c:pt idx="172">
                  <c:v>-0.22528150000000036</c:v>
                </c:pt>
                <c:pt idx="173">
                  <c:v>-0.19563580000000158</c:v>
                </c:pt>
                <c:pt idx="174">
                  <c:v>-0.18993120000000108</c:v>
                </c:pt>
                <c:pt idx="175">
                  <c:v>-0.20759910000000037</c:v>
                </c:pt>
                <c:pt idx="176">
                  <c:v>-0.19309590000000032</c:v>
                </c:pt>
                <c:pt idx="177">
                  <c:v>-0.1753985000000009</c:v>
                </c:pt>
                <c:pt idx="178">
                  <c:v>-0.18985879999999966</c:v>
                </c:pt>
                <c:pt idx="179">
                  <c:v>-0.19662810000000075</c:v>
                </c:pt>
                <c:pt idx="180">
                  <c:v>-0.17078330000000008</c:v>
                </c:pt>
                <c:pt idx="181">
                  <c:v>-0.18027800000000038</c:v>
                </c:pt>
                <c:pt idx="182">
                  <c:v>-0.16760420000000043</c:v>
                </c:pt>
                <c:pt idx="183">
                  <c:v>-0.1730533000000003</c:v>
                </c:pt>
                <c:pt idx="184">
                  <c:v>-0.17639090000000035</c:v>
                </c:pt>
                <c:pt idx="185">
                  <c:v>-0.20063890000000129</c:v>
                </c:pt>
                <c:pt idx="186">
                  <c:v>-0.18432820000000039</c:v>
                </c:pt>
                <c:pt idx="187">
                  <c:v>-0.20763339999999975</c:v>
                </c:pt>
                <c:pt idx="188">
                  <c:v>-0.18429450000000092</c:v>
                </c:pt>
                <c:pt idx="189">
                  <c:v>-0.19114249999999977</c:v>
                </c:pt>
                <c:pt idx="190">
                  <c:v>-0.18362970000000001</c:v>
                </c:pt>
                <c:pt idx="191">
                  <c:v>-0.20885350000000091</c:v>
                </c:pt>
                <c:pt idx="192">
                  <c:v>-0.19005710000000064</c:v>
                </c:pt>
                <c:pt idx="193">
                  <c:v>-0.21106510000000078</c:v>
                </c:pt>
                <c:pt idx="194">
                  <c:v>-0.17307640000000113</c:v>
                </c:pt>
                <c:pt idx="195">
                  <c:v>-0.17998799999999981</c:v>
                </c:pt>
                <c:pt idx="196">
                  <c:v>-0.19312290000000143</c:v>
                </c:pt>
                <c:pt idx="197">
                  <c:v>-0.15777909999999995</c:v>
                </c:pt>
                <c:pt idx="198">
                  <c:v>-0.17659020000000059</c:v>
                </c:pt>
                <c:pt idx="199">
                  <c:v>-0.19225560000000108</c:v>
                </c:pt>
                <c:pt idx="200">
                  <c:v>-0.16274930000000065</c:v>
                </c:pt>
                <c:pt idx="201">
                  <c:v>-0.17784400000000034</c:v>
                </c:pt>
                <c:pt idx="202">
                  <c:v>-0.1708014000000011</c:v>
                </c:pt>
                <c:pt idx="203">
                  <c:v>-0.16252030000000151</c:v>
                </c:pt>
                <c:pt idx="204">
                  <c:v>-0.17308770000000084</c:v>
                </c:pt>
                <c:pt idx="205">
                  <c:v>-0.15880100000000041</c:v>
                </c:pt>
                <c:pt idx="206">
                  <c:v>-0.17595649999999985</c:v>
                </c:pt>
                <c:pt idx="207">
                  <c:v>-0.20102890000000073</c:v>
                </c:pt>
                <c:pt idx="208">
                  <c:v>-0.20256790000000091</c:v>
                </c:pt>
                <c:pt idx="209">
                  <c:v>-0.164771</c:v>
                </c:pt>
                <c:pt idx="210">
                  <c:v>-0.1692613000000005</c:v>
                </c:pt>
                <c:pt idx="211">
                  <c:v>-0.16694780000000087</c:v>
                </c:pt>
                <c:pt idx="212">
                  <c:v>-0.1711696000000007</c:v>
                </c:pt>
                <c:pt idx="213">
                  <c:v>-0.16988709999999951</c:v>
                </c:pt>
                <c:pt idx="214">
                  <c:v>-0.17299550000000075</c:v>
                </c:pt>
                <c:pt idx="215">
                  <c:v>-0.15694850000000038</c:v>
                </c:pt>
                <c:pt idx="216">
                  <c:v>-0.15457320000000063</c:v>
                </c:pt>
                <c:pt idx="217">
                  <c:v>-0.1782016999999998</c:v>
                </c:pt>
                <c:pt idx="218">
                  <c:v>-0.16182530000000117</c:v>
                </c:pt>
                <c:pt idx="219">
                  <c:v>-0.17289369999999948</c:v>
                </c:pt>
                <c:pt idx="220">
                  <c:v>-0.17604060000000032</c:v>
                </c:pt>
                <c:pt idx="221">
                  <c:v>-0.15837090000000043</c:v>
                </c:pt>
                <c:pt idx="222">
                  <c:v>-0.16747480000000081</c:v>
                </c:pt>
                <c:pt idx="223">
                  <c:v>-0.17060700000000129</c:v>
                </c:pt>
                <c:pt idx="224">
                  <c:v>-0.14738440000000175</c:v>
                </c:pt>
                <c:pt idx="225">
                  <c:v>-0.15301070000000117</c:v>
                </c:pt>
                <c:pt idx="226">
                  <c:v>-0.15105140000000006</c:v>
                </c:pt>
                <c:pt idx="227">
                  <c:v>-0.15298500000000104</c:v>
                </c:pt>
                <c:pt idx="228">
                  <c:v>-0.15155790000000025</c:v>
                </c:pt>
                <c:pt idx="229">
                  <c:v>-0.15528019999999998</c:v>
                </c:pt>
                <c:pt idx="230">
                  <c:v>-0.15231650000000041</c:v>
                </c:pt>
                <c:pt idx="231">
                  <c:v>-0.16782960000000013</c:v>
                </c:pt>
                <c:pt idx="232">
                  <c:v>-0.17095139999999986</c:v>
                </c:pt>
                <c:pt idx="233">
                  <c:v>-0.16777190000000086</c:v>
                </c:pt>
                <c:pt idx="234">
                  <c:v>-0.14875440000000051</c:v>
                </c:pt>
                <c:pt idx="235">
                  <c:v>-0.14375990000000094</c:v>
                </c:pt>
                <c:pt idx="236">
                  <c:v>-0.15101880000000101</c:v>
                </c:pt>
                <c:pt idx="237">
                  <c:v>-0.15352900000000069</c:v>
                </c:pt>
                <c:pt idx="238">
                  <c:v>-0.16198250000000058</c:v>
                </c:pt>
                <c:pt idx="239">
                  <c:v>-0.1580729000000014</c:v>
                </c:pt>
                <c:pt idx="240">
                  <c:v>-0.18670410000000093</c:v>
                </c:pt>
                <c:pt idx="241">
                  <c:v>-0.18129570000000061</c:v>
                </c:pt>
                <c:pt idx="242">
                  <c:v>-0.15355659999999993</c:v>
                </c:pt>
                <c:pt idx="243">
                  <c:v>-0.16270100000000021</c:v>
                </c:pt>
                <c:pt idx="244">
                  <c:v>-0.13539559999999984</c:v>
                </c:pt>
                <c:pt idx="245">
                  <c:v>-0.13979009999999903</c:v>
                </c:pt>
                <c:pt idx="246">
                  <c:v>-0.16049370000000085</c:v>
                </c:pt>
                <c:pt idx="247">
                  <c:v>-0.15097250000000173</c:v>
                </c:pt>
                <c:pt idx="248">
                  <c:v>-0.14936050000000023</c:v>
                </c:pt>
                <c:pt idx="249">
                  <c:v>-0.18230380000000057</c:v>
                </c:pt>
                <c:pt idx="250">
                  <c:v>-0.13763069999999988</c:v>
                </c:pt>
                <c:pt idx="251">
                  <c:v>-0.12595700000000054</c:v>
                </c:pt>
                <c:pt idx="252">
                  <c:v>-0.1268950000000002</c:v>
                </c:pt>
                <c:pt idx="253">
                  <c:v>-0.13889000000000085</c:v>
                </c:pt>
                <c:pt idx="254">
                  <c:v>-0.15751200000000054</c:v>
                </c:pt>
                <c:pt idx="255">
                  <c:v>-0.13050940000000111</c:v>
                </c:pt>
                <c:pt idx="256">
                  <c:v>-0.1547616000000005</c:v>
                </c:pt>
                <c:pt idx="257">
                  <c:v>-0.13426340000000092</c:v>
                </c:pt>
                <c:pt idx="258">
                  <c:v>-0.14932050000000086</c:v>
                </c:pt>
                <c:pt idx="259">
                  <c:v>-0.12703120000000023</c:v>
                </c:pt>
                <c:pt idx="260">
                  <c:v>-0.1238658000000008</c:v>
                </c:pt>
                <c:pt idx="261">
                  <c:v>-0.13555160000000122</c:v>
                </c:pt>
                <c:pt idx="262">
                  <c:v>-0.14422469999999965</c:v>
                </c:pt>
                <c:pt idx="263">
                  <c:v>-0.12943490000000057</c:v>
                </c:pt>
                <c:pt idx="264">
                  <c:v>-0.12003689999999967</c:v>
                </c:pt>
                <c:pt idx="265">
                  <c:v>-0.11670219999999976</c:v>
                </c:pt>
                <c:pt idx="266">
                  <c:v>-0.11906010000000045</c:v>
                </c:pt>
                <c:pt idx="267">
                  <c:v>-0.12817340000000055</c:v>
                </c:pt>
                <c:pt idx="268">
                  <c:v>-0.11302810000000019</c:v>
                </c:pt>
                <c:pt idx="269">
                  <c:v>-0.11365930000000013</c:v>
                </c:pt>
                <c:pt idx="270">
                  <c:v>-0.11769710000000178</c:v>
                </c:pt>
                <c:pt idx="271">
                  <c:v>-0.10550190000000104</c:v>
                </c:pt>
                <c:pt idx="272">
                  <c:v>-0.11407360000000111</c:v>
                </c:pt>
                <c:pt idx="273">
                  <c:v>-0.12518419999999963</c:v>
                </c:pt>
                <c:pt idx="274">
                  <c:v>-0.11499199999999998</c:v>
                </c:pt>
                <c:pt idx="275">
                  <c:v>-0.13205260000000152</c:v>
                </c:pt>
                <c:pt idx="276">
                  <c:v>-0.10126900000000028</c:v>
                </c:pt>
                <c:pt idx="277">
                  <c:v>-0.13752139999999979</c:v>
                </c:pt>
                <c:pt idx="278">
                  <c:v>-0.10109410000000008</c:v>
                </c:pt>
                <c:pt idx="279">
                  <c:v>-0.13568890000000078</c:v>
                </c:pt>
                <c:pt idx="280">
                  <c:v>-0.12182880000000118</c:v>
                </c:pt>
                <c:pt idx="281">
                  <c:v>-8.7237800000001364E-2</c:v>
                </c:pt>
                <c:pt idx="282">
                  <c:v>-0.12885640000000098</c:v>
                </c:pt>
                <c:pt idx="283">
                  <c:v>-0.13303590000000032</c:v>
                </c:pt>
                <c:pt idx="284">
                  <c:v>-0.11931220000000131</c:v>
                </c:pt>
                <c:pt idx="285">
                  <c:v>-0.10800030000000049</c:v>
                </c:pt>
                <c:pt idx="286">
                  <c:v>-7.5190100000000815E-2</c:v>
                </c:pt>
                <c:pt idx="287">
                  <c:v>-8.7809199999999699E-2</c:v>
                </c:pt>
                <c:pt idx="288">
                  <c:v>-8.3242100000000541E-2</c:v>
                </c:pt>
                <c:pt idx="289">
                  <c:v>-8.0725499999999339E-2</c:v>
                </c:pt>
                <c:pt idx="290">
                  <c:v>-0.1087520000000004</c:v>
                </c:pt>
                <c:pt idx="291">
                  <c:v>-8.7030000000000829E-2</c:v>
                </c:pt>
                <c:pt idx="292">
                  <c:v>-9.7309400000000323E-2</c:v>
                </c:pt>
                <c:pt idx="293">
                  <c:v>-7.7180199999999921E-2</c:v>
                </c:pt>
                <c:pt idx="294">
                  <c:v>-5.3429400000000182E-2</c:v>
                </c:pt>
                <c:pt idx="295">
                  <c:v>-6.0349800000000453E-2</c:v>
                </c:pt>
                <c:pt idx="296">
                  <c:v>-5.7330900000000629E-2</c:v>
                </c:pt>
                <c:pt idx="297">
                  <c:v>-6.1668100000000337E-2</c:v>
                </c:pt>
                <c:pt idx="298">
                  <c:v>-6.0158100000000658E-2</c:v>
                </c:pt>
                <c:pt idx="299">
                  <c:v>-4.6647700000000736E-2</c:v>
                </c:pt>
                <c:pt idx="300">
                  <c:v>-5.035080000000125E-2</c:v>
                </c:pt>
                <c:pt idx="301">
                  <c:v>-3.9760400000000473E-2</c:v>
                </c:pt>
                <c:pt idx="302">
                  <c:v>-6.3541000000000736E-2</c:v>
                </c:pt>
                <c:pt idx="303">
                  <c:v>-4.3068100000000165E-2</c:v>
                </c:pt>
                <c:pt idx="304">
                  <c:v>-6.0474000000001027E-2</c:v>
                </c:pt>
                <c:pt idx="305">
                  <c:v>-7.5183100000000724E-2</c:v>
                </c:pt>
                <c:pt idx="306">
                  <c:v>-5.2061099999999971E-2</c:v>
                </c:pt>
                <c:pt idx="307">
                  <c:v>-4.3470400000000353E-2</c:v>
                </c:pt>
                <c:pt idx="308">
                  <c:v>-5.6397700000000661E-2</c:v>
                </c:pt>
                <c:pt idx="309">
                  <c:v>-7.0762000000000658E-2</c:v>
                </c:pt>
                <c:pt idx="310">
                  <c:v>-4.6127400000000041E-2</c:v>
                </c:pt>
                <c:pt idx="311">
                  <c:v>-4.1140900000001146E-2</c:v>
                </c:pt>
                <c:pt idx="312">
                  <c:v>-4.2847899999999939E-2</c:v>
                </c:pt>
                <c:pt idx="313">
                  <c:v>-4.0317900000000684E-2</c:v>
                </c:pt>
                <c:pt idx="314">
                  <c:v>-5.6991700000000201E-2</c:v>
                </c:pt>
                <c:pt idx="315">
                  <c:v>-4.5359200000001376E-2</c:v>
                </c:pt>
                <c:pt idx="316">
                  <c:v>-3.3020000000000937E-2</c:v>
                </c:pt>
                <c:pt idx="317">
                  <c:v>-2.3847500000000466E-2</c:v>
                </c:pt>
                <c:pt idx="318">
                  <c:v>-1.4655700000000937E-2</c:v>
                </c:pt>
                <c:pt idx="319">
                  <c:v>-4.1131000000000917E-2</c:v>
                </c:pt>
                <c:pt idx="320">
                  <c:v>-3.4011800000001369E-2</c:v>
                </c:pt>
                <c:pt idx="321">
                  <c:v>-1.5595200000000808E-2</c:v>
                </c:pt>
                <c:pt idx="322">
                  <c:v>-2.5439000000001766E-2</c:v>
                </c:pt>
                <c:pt idx="323">
                  <c:v>-7.2880000000097311E-4</c:v>
                </c:pt>
                <c:pt idx="324">
                  <c:v>-1.5475100000001962E-2</c:v>
                </c:pt>
                <c:pt idx="325">
                  <c:v>-9.4130000000003378E-4</c:v>
                </c:pt>
                <c:pt idx="326">
                  <c:v>-3.5996399999999706E-2</c:v>
                </c:pt>
                <c:pt idx="327">
                  <c:v>-1.8391500000001226E-2</c:v>
                </c:pt>
                <c:pt idx="328">
                  <c:v>3.9502999999996291E-3</c:v>
                </c:pt>
                <c:pt idx="329">
                  <c:v>-4.5766000000000417E-3</c:v>
                </c:pt>
                <c:pt idx="330">
                  <c:v>-8.3755000000014235E-3</c:v>
                </c:pt>
                <c:pt idx="331">
                  <c:v>5.222800000000305E-3</c:v>
                </c:pt>
                <c:pt idx="332">
                  <c:v>3.6366999999986049E-3</c:v>
                </c:pt>
                <c:pt idx="333">
                  <c:v>9.832599999999303E-3</c:v>
                </c:pt>
                <c:pt idx="334">
                  <c:v>5.8276999999984369E-3</c:v>
                </c:pt>
                <c:pt idx="335">
                  <c:v>1.6269599999999773E-2</c:v>
                </c:pt>
                <c:pt idx="336">
                  <c:v>5.864499999999051E-3</c:v>
                </c:pt>
                <c:pt idx="337">
                  <c:v>7.9973000000004291E-3</c:v>
                </c:pt>
                <c:pt idx="338">
                  <c:v>8.6860999999993638E-3</c:v>
                </c:pt>
                <c:pt idx="339">
                  <c:v>2.6647999999993566E-3</c:v>
                </c:pt>
                <c:pt idx="340">
                  <c:v>6.7765999999989113E-3</c:v>
                </c:pt>
                <c:pt idx="341">
                  <c:v>-8.1524999999995629E-3</c:v>
                </c:pt>
                <c:pt idx="342">
                  <c:v>-5.4997000000009955E-3</c:v>
                </c:pt>
                <c:pt idx="343">
                  <c:v>8.545099999999195E-3</c:v>
                </c:pt>
                <c:pt idx="344">
                  <c:v>1.6082900000000677E-2</c:v>
                </c:pt>
                <c:pt idx="345">
                  <c:v>-3.0562000000009526E-3</c:v>
                </c:pt>
                <c:pt idx="346">
                  <c:v>9.289099999999717E-3</c:v>
                </c:pt>
                <c:pt idx="347">
                  <c:v>1.5906000000000642E-2</c:v>
                </c:pt>
                <c:pt idx="348">
                  <c:v>1.0862299999999436E-2</c:v>
                </c:pt>
                <c:pt idx="349">
                  <c:v>2.9895299999999736E-2</c:v>
                </c:pt>
                <c:pt idx="350">
                  <c:v>3.5233299999999357E-2</c:v>
                </c:pt>
                <c:pt idx="351">
                  <c:v>2.7664099999999525E-2</c:v>
                </c:pt>
                <c:pt idx="352">
                  <c:v>4.1137899999999394E-2</c:v>
                </c:pt>
                <c:pt idx="353">
                  <c:v>4.7800099999999013E-2</c:v>
                </c:pt>
                <c:pt idx="354">
                  <c:v>3.3716200000000196E-2</c:v>
                </c:pt>
                <c:pt idx="355">
                  <c:v>3.8759499999998948E-2</c:v>
                </c:pt>
                <c:pt idx="356">
                  <c:v>3.7450099999999598E-2</c:v>
                </c:pt>
                <c:pt idx="357">
                  <c:v>3.4823999999999522E-2</c:v>
                </c:pt>
                <c:pt idx="358">
                  <c:v>4.4852599999999132E-2</c:v>
                </c:pt>
                <c:pt idx="359">
                  <c:v>4.5090699999999817E-2</c:v>
                </c:pt>
                <c:pt idx="360">
                  <c:v>5.3520999999998597E-2</c:v>
                </c:pt>
                <c:pt idx="361">
                  <c:v>4.1091599999998785E-2</c:v>
                </c:pt>
                <c:pt idx="362">
                  <c:v>5.1769899999998703E-2</c:v>
                </c:pt>
                <c:pt idx="363">
                  <c:v>3.3456799999999731E-2</c:v>
                </c:pt>
                <c:pt idx="364">
                  <c:v>4.3962599999998631E-2</c:v>
                </c:pt>
                <c:pt idx="365">
                  <c:v>6.2413299999998895E-2</c:v>
                </c:pt>
                <c:pt idx="366">
                  <c:v>5.4259399999999403E-2</c:v>
                </c:pt>
                <c:pt idx="367">
                  <c:v>6.8114300000000405E-2</c:v>
                </c:pt>
                <c:pt idx="368">
                  <c:v>5.7449599999999545E-2</c:v>
                </c:pt>
                <c:pt idx="369">
                  <c:v>6.2427999999999262E-2</c:v>
                </c:pt>
                <c:pt idx="370">
                  <c:v>5.3436799999999618E-2</c:v>
                </c:pt>
                <c:pt idx="371">
                  <c:v>4.644609999999938E-2</c:v>
                </c:pt>
                <c:pt idx="372">
                  <c:v>6.903469999999956E-2</c:v>
                </c:pt>
                <c:pt idx="373">
                  <c:v>6.7557699999999166E-2</c:v>
                </c:pt>
                <c:pt idx="374">
                  <c:v>5.9753100000000003E-2</c:v>
                </c:pt>
                <c:pt idx="375">
                  <c:v>7.1457999999998911E-2</c:v>
                </c:pt>
                <c:pt idx="376">
                  <c:v>7.384699999999933E-2</c:v>
                </c:pt>
                <c:pt idx="377">
                  <c:v>6.851939999999912E-2</c:v>
                </c:pt>
                <c:pt idx="378">
                  <c:v>5.0269699999999418E-2</c:v>
                </c:pt>
                <c:pt idx="379">
                  <c:v>7.2456999999999994E-2</c:v>
                </c:pt>
                <c:pt idx="380">
                  <c:v>7.7627300000000066E-2</c:v>
                </c:pt>
                <c:pt idx="381">
                  <c:v>8.2783699999998461E-2</c:v>
                </c:pt>
                <c:pt idx="382">
                  <c:v>8.2150399999999291E-2</c:v>
                </c:pt>
                <c:pt idx="383">
                  <c:v>8.2141899999999435E-2</c:v>
                </c:pt>
                <c:pt idx="384">
                  <c:v>8.3239599999998859E-2</c:v>
                </c:pt>
                <c:pt idx="385">
                  <c:v>7.4767699999999326E-2</c:v>
                </c:pt>
                <c:pt idx="386">
                  <c:v>7.4746499999999827E-2</c:v>
                </c:pt>
                <c:pt idx="387">
                  <c:v>7.5527300000000075E-2</c:v>
                </c:pt>
                <c:pt idx="388">
                  <c:v>7.6184300000000427E-2</c:v>
                </c:pt>
                <c:pt idx="389">
                  <c:v>6.2870899999999175E-2</c:v>
                </c:pt>
                <c:pt idx="390">
                  <c:v>5.8469899999999519E-2</c:v>
                </c:pt>
                <c:pt idx="391">
                  <c:v>7.7496099999999846E-2</c:v>
                </c:pt>
                <c:pt idx="392">
                  <c:v>6.0721199999999254E-2</c:v>
                </c:pt>
                <c:pt idx="393">
                  <c:v>7.7854599999998886E-2</c:v>
                </c:pt>
                <c:pt idx="394">
                  <c:v>7.1950299999999245E-2</c:v>
                </c:pt>
                <c:pt idx="395">
                  <c:v>6.2594000000000261E-2</c:v>
                </c:pt>
                <c:pt idx="396">
                  <c:v>5.9497999999999163E-2</c:v>
                </c:pt>
                <c:pt idx="397">
                  <c:v>3.2114799999998667E-2</c:v>
                </c:pt>
                <c:pt idx="398">
                  <c:v>2.2780799999999157E-2</c:v>
                </c:pt>
                <c:pt idx="399">
                  <c:v>6.7447599999999053E-2</c:v>
                </c:pt>
                <c:pt idx="400">
                  <c:v>7.383680000000048E-2</c:v>
                </c:pt>
                <c:pt idx="401">
                  <c:v>6.3033699999998749E-2</c:v>
                </c:pt>
                <c:pt idx="402">
                  <c:v>8.9761200000000763E-2</c:v>
                </c:pt>
                <c:pt idx="403">
                  <c:v>0.10103369999999945</c:v>
                </c:pt>
                <c:pt idx="404">
                  <c:v>0.10113569999999994</c:v>
                </c:pt>
                <c:pt idx="405">
                  <c:v>9.7942999999999003E-2</c:v>
                </c:pt>
                <c:pt idx="406">
                  <c:v>9.1302499999999842E-2</c:v>
                </c:pt>
                <c:pt idx="407">
                  <c:v>0.10446639999999885</c:v>
                </c:pt>
                <c:pt idx="408">
                  <c:v>0.10157439999999873</c:v>
                </c:pt>
                <c:pt idx="409">
                  <c:v>9.8134099999999336E-2</c:v>
                </c:pt>
                <c:pt idx="410">
                  <c:v>0.10279039999999906</c:v>
                </c:pt>
                <c:pt idx="411">
                  <c:v>0.11049339999999974</c:v>
                </c:pt>
                <c:pt idx="412">
                  <c:v>9.9422299999999186E-2</c:v>
                </c:pt>
                <c:pt idx="413">
                  <c:v>0.1064882999999992</c:v>
                </c:pt>
                <c:pt idx="414">
                  <c:v>0.11572309999999897</c:v>
                </c:pt>
                <c:pt idx="415">
                  <c:v>0.11526929999999824</c:v>
                </c:pt>
                <c:pt idx="416">
                  <c:v>0.11586559999999979</c:v>
                </c:pt>
                <c:pt idx="417">
                  <c:v>0.11426869999999845</c:v>
                </c:pt>
                <c:pt idx="418">
                  <c:v>0.11125879999999899</c:v>
                </c:pt>
                <c:pt idx="419">
                  <c:v>0.12621479999999918</c:v>
                </c:pt>
                <c:pt idx="420">
                  <c:v>0.13103599999999993</c:v>
                </c:pt>
                <c:pt idx="421">
                  <c:v>0.12308639999999826</c:v>
                </c:pt>
                <c:pt idx="422">
                  <c:v>0.12673459999999892</c:v>
                </c:pt>
                <c:pt idx="423">
                  <c:v>0.12761439999999924</c:v>
                </c:pt>
                <c:pt idx="424">
                  <c:v>0.13396799999999986</c:v>
                </c:pt>
                <c:pt idx="425">
                  <c:v>0.10514189999999868</c:v>
                </c:pt>
                <c:pt idx="426">
                  <c:v>0.12454459999999967</c:v>
                </c:pt>
                <c:pt idx="427">
                  <c:v>0.1317999000000003</c:v>
                </c:pt>
                <c:pt idx="428">
                  <c:v>0.12768179999999951</c:v>
                </c:pt>
                <c:pt idx="429">
                  <c:v>0.11003899999999911</c:v>
                </c:pt>
                <c:pt idx="430">
                  <c:v>0.11490369999999972</c:v>
                </c:pt>
                <c:pt idx="431">
                  <c:v>0.11280670000000015</c:v>
                </c:pt>
                <c:pt idx="432">
                  <c:v>0.11537069999999883</c:v>
                </c:pt>
                <c:pt idx="433">
                  <c:v>0.12513559999999879</c:v>
                </c:pt>
                <c:pt idx="434">
                  <c:v>0.11584099999999919</c:v>
                </c:pt>
                <c:pt idx="435">
                  <c:v>0.11941649999999937</c:v>
                </c:pt>
                <c:pt idx="436">
                  <c:v>0.13568109999999978</c:v>
                </c:pt>
                <c:pt idx="437">
                  <c:v>0.11598949999999908</c:v>
                </c:pt>
                <c:pt idx="438">
                  <c:v>0.14869809999999895</c:v>
                </c:pt>
                <c:pt idx="439">
                  <c:v>0.13814700000000002</c:v>
                </c:pt>
                <c:pt idx="440">
                  <c:v>0.1473141999999994</c:v>
                </c:pt>
                <c:pt idx="441">
                  <c:v>0.12808999999999937</c:v>
                </c:pt>
                <c:pt idx="442">
                  <c:v>0.12915289999999979</c:v>
                </c:pt>
                <c:pt idx="443">
                  <c:v>0.13895520000000028</c:v>
                </c:pt>
                <c:pt idx="444">
                  <c:v>0.14655919999999911</c:v>
                </c:pt>
                <c:pt idx="445">
                  <c:v>0.15102759999999993</c:v>
                </c:pt>
                <c:pt idx="446">
                  <c:v>0.13606269999999965</c:v>
                </c:pt>
                <c:pt idx="447">
                  <c:v>0.131928499999999</c:v>
                </c:pt>
                <c:pt idx="448">
                  <c:v>0.15293549999999945</c:v>
                </c:pt>
                <c:pt idx="449">
                  <c:v>0.10257679999999869</c:v>
                </c:pt>
                <c:pt idx="450">
                  <c:v>0.13290819999999925</c:v>
                </c:pt>
                <c:pt idx="451">
                  <c:v>0.13886559999999903</c:v>
                </c:pt>
                <c:pt idx="452">
                  <c:v>0.10946739999999933</c:v>
                </c:pt>
                <c:pt idx="453">
                  <c:v>0.14067989999999986</c:v>
                </c:pt>
                <c:pt idx="454">
                  <c:v>0.14641669999999962</c:v>
                </c:pt>
                <c:pt idx="455">
                  <c:v>0.1351201999999998</c:v>
                </c:pt>
                <c:pt idx="456">
                  <c:v>0.13525689999999946</c:v>
                </c:pt>
                <c:pt idx="457">
                  <c:v>0.14701869999999984</c:v>
                </c:pt>
                <c:pt idx="458">
                  <c:v>0.14686809999999983</c:v>
                </c:pt>
                <c:pt idx="459">
                  <c:v>0.1510350999999992</c:v>
                </c:pt>
                <c:pt idx="460">
                  <c:v>0.15343509999999938</c:v>
                </c:pt>
                <c:pt idx="461">
                  <c:v>0.15158039999999895</c:v>
                </c:pt>
                <c:pt idx="462">
                  <c:v>0.15172790000000047</c:v>
                </c:pt>
                <c:pt idx="463">
                  <c:v>0.15551660000000034</c:v>
                </c:pt>
                <c:pt idx="464">
                  <c:v>0.13516559999999966</c:v>
                </c:pt>
                <c:pt idx="465">
                  <c:v>0.13587289999999896</c:v>
                </c:pt>
                <c:pt idx="466">
                  <c:v>0.14759789999999917</c:v>
                </c:pt>
                <c:pt idx="467">
                  <c:v>0.1626316999999986</c:v>
                </c:pt>
                <c:pt idx="468">
                  <c:v>0.15238439999999898</c:v>
                </c:pt>
                <c:pt idx="469">
                  <c:v>0.11001259999999924</c:v>
                </c:pt>
                <c:pt idx="470">
                  <c:v>0.15043749999999978</c:v>
                </c:pt>
                <c:pt idx="471">
                  <c:v>0.13931599999999955</c:v>
                </c:pt>
                <c:pt idx="472">
                  <c:v>0.1508834999999995</c:v>
                </c:pt>
                <c:pt idx="473">
                  <c:v>0.15416959999999902</c:v>
                </c:pt>
                <c:pt idx="474">
                  <c:v>0.15371290000000037</c:v>
                </c:pt>
                <c:pt idx="475">
                  <c:v>0.12571470000000051</c:v>
                </c:pt>
                <c:pt idx="476">
                  <c:v>0.15046919999999853</c:v>
                </c:pt>
                <c:pt idx="477">
                  <c:v>0.14436079999999896</c:v>
                </c:pt>
                <c:pt idx="478">
                  <c:v>0.14867199999999903</c:v>
                </c:pt>
                <c:pt idx="479">
                  <c:v>0.1552646999999987</c:v>
                </c:pt>
                <c:pt idx="480">
                  <c:v>0.1423631000000003</c:v>
                </c:pt>
                <c:pt idx="481">
                  <c:v>0.1409581000000002</c:v>
                </c:pt>
                <c:pt idx="482">
                  <c:v>0.15092279999999958</c:v>
                </c:pt>
                <c:pt idx="483">
                  <c:v>0.16521369999999935</c:v>
                </c:pt>
                <c:pt idx="484">
                  <c:v>0.1723507999999998</c:v>
                </c:pt>
                <c:pt idx="485">
                  <c:v>0.17137609999999937</c:v>
                </c:pt>
                <c:pt idx="486">
                  <c:v>0.16226889999999816</c:v>
                </c:pt>
                <c:pt idx="487">
                  <c:v>0.1293410999999991</c:v>
                </c:pt>
                <c:pt idx="488">
                  <c:v>0.14599939999999956</c:v>
                </c:pt>
                <c:pt idx="489">
                  <c:v>0.17662839999999846</c:v>
                </c:pt>
                <c:pt idx="490">
                  <c:v>0.17261209999999849</c:v>
                </c:pt>
                <c:pt idx="491">
                  <c:v>0.17147549999999923</c:v>
                </c:pt>
                <c:pt idx="492">
                  <c:v>0.16794150000000085</c:v>
                </c:pt>
                <c:pt idx="493">
                  <c:v>0.14959699999999909</c:v>
                </c:pt>
                <c:pt idx="494">
                  <c:v>0.15713859999999924</c:v>
                </c:pt>
                <c:pt idx="495">
                  <c:v>0.14911389999999791</c:v>
                </c:pt>
                <c:pt idx="496">
                  <c:v>0.15172649999999832</c:v>
                </c:pt>
                <c:pt idx="497">
                  <c:v>0.18077860000000001</c:v>
                </c:pt>
                <c:pt idx="498">
                  <c:v>0.16835959999999917</c:v>
                </c:pt>
                <c:pt idx="499">
                  <c:v>0.15608919999999937</c:v>
                </c:pt>
                <c:pt idx="500">
                  <c:v>0.15221969999999896</c:v>
                </c:pt>
                <c:pt idx="501">
                  <c:v>0.16733829999999994</c:v>
                </c:pt>
                <c:pt idx="502">
                  <c:v>0.16262939999999926</c:v>
                </c:pt>
                <c:pt idx="503">
                  <c:v>0.17918389999999906</c:v>
                </c:pt>
                <c:pt idx="504">
                  <c:v>0.1782813999999977</c:v>
                </c:pt>
                <c:pt idx="505">
                  <c:v>0.16984289999999858</c:v>
                </c:pt>
                <c:pt idx="506">
                  <c:v>0.18076809999999899</c:v>
                </c:pt>
                <c:pt idx="507">
                  <c:v>0.17231669999999966</c:v>
                </c:pt>
                <c:pt idx="508">
                  <c:v>0.16672329999999924</c:v>
                </c:pt>
                <c:pt idx="509">
                  <c:v>0.13516239999999957</c:v>
                </c:pt>
                <c:pt idx="510">
                  <c:v>0.15658210000000006</c:v>
                </c:pt>
                <c:pt idx="511">
                  <c:v>0.15744390000000053</c:v>
                </c:pt>
                <c:pt idx="512">
                  <c:v>0.16468599999999922</c:v>
                </c:pt>
                <c:pt idx="513">
                  <c:v>0.16455149999999996</c:v>
                </c:pt>
                <c:pt idx="514">
                  <c:v>0.16464129999999955</c:v>
                </c:pt>
                <c:pt idx="515">
                  <c:v>0.17151019999999884</c:v>
                </c:pt>
                <c:pt idx="516">
                  <c:v>0.18506479999999925</c:v>
                </c:pt>
                <c:pt idx="517">
                  <c:v>0.16638089999999917</c:v>
                </c:pt>
                <c:pt idx="518">
                  <c:v>0.17678400000000005</c:v>
                </c:pt>
                <c:pt idx="519">
                  <c:v>0.16521389999999903</c:v>
                </c:pt>
                <c:pt idx="520">
                  <c:v>0.17726669999999833</c:v>
                </c:pt>
                <c:pt idx="521">
                  <c:v>0.1540228999999993</c:v>
                </c:pt>
                <c:pt idx="522">
                  <c:v>0.17018540000000026</c:v>
                </c:pt>
                <c:pt idx="523">
                  <c:v>0.17635909999999955</c:v>
                </c:pt>
                <c:pt idx="524">
                  <c:v>0.17135310000000059</c:v>
                </c:pt>
                <c:pt idx="525">
                  <c:v>0.1564944999999982</c:v>
                </c:pt>
                <c:pt idx="526">
                  <c:v>0.17547179999999951</c:v>
                </c:pt>
                <c:pt idx="527">
                  <c:v>0.15042329999999904</c:v>
                </c:pt>
                <c:pt idx="528">
                  <c:v>0.14717899999999906</c:v>
                </c:pt>
                <c:pt idx="529">
                  <c:v>0.13581419999999866</c:v>
                </c:pt>
                <c:pt idx="530">
                  <c:v>0.17352970000000045</c:v>
                </c:pt>
                <c:pt idx="531">
                  <c:v>0.16251049999999889</c:v>
                </c:pt>
                <c:pt idx="532">
                  <c:v>0.14720680000000019</c:v>
                </c:pt>
                <c:pt idx="533">
                  <c:v>0.15988009999999964</c:v>
                </c:pt>
                <c:pt idx="534">
                  <c:v>0.16157299999999974</c:v>
                </c:pt>
                <c:pt idx="535">
                  <c:v>0.1713180000000003</c:v>
                </c:pt>
                <c:pt idx="536">
                  <c:v>0.17452150000000088</c:v>
                </c:pt>
                <c:pt idx="537">
                  <c:v>0.17150949999999821</c:v>
                </c:pt>
                <c:pt idx="538">
                  <c:v>0.17362879999999947</c:v>
                </c:pt>
                <c:pt idx="539">
                  <c:v>0.14380509999999802</c:v>
                </c:pt>
                <c:pt idx="540">
                  <c:v>0.15969859999999869</c:v>
                </c:pt>
                <c:pt idx="541">
                  <c:v>0.15484700000000018</c:v>
                </c:pt>
                <c:pt idx="542">
                  <c:v>0.17565159999999924</c:v>
                </c:pt>
                <c:pt idx="543">
                  <c:v>0.17632939999999842</c:v>
                </c:pt>
                <c:pt idx="544">
                  <c:v>0.17544869999999779</c:v>
                </c:pt>
                <c:pt idx="545">
                  <c:v>0.18039489999999869</c:v>
                </c:pt>
                <c:pt idx="546">
                  <c:v>0.17698289999999961</c:v>
                </c:pt>
                <c:pt idx="547">
                  <c:v>0.1629006999999989</c:v>
                </c:pt>
                <c:pt idx="548">
                  <c:v>0.16764159999999961</c:v>
                </c:pt>
                <c:pt idx="549">
                  <c:v>0.17576879999999839</c:v>
                </c:pt>
                <c:pt idx="550">
                  <c:v>0.16712719999999859</c:v>
                </c:pt>
                <c:pt idx="551">
                  <c:v>0.18888759999999927</c:v>
                </c:pt>
                <c:pt idx="552">
                  <c:v>0.18699499999999869</c:v>
                </c:pt>
                <c:pt idx="553">
                  <c:v>0.17946099999999987</c:v>
                </c:pt>
                <c:pt idx="554">
                  <c:v>0.15400589999999958</c:v>
                </c:pt>
                <c:pt idx="555">
                  <c:v>0.18226150000000008</c:v>
                </c:pt>
                <c:pt idx="556">
                  <c:v>0.15037439999999869</c:v>
                </c:pt>
                <c:pt idx="557">
                  <c:v>0.17724949999999939</c:v>
                </c:pt>
                <c:pt idx="558">
                  <c:v>0.17857819999999869</c:v>
                </c:pt>
                <c:pt idx="559">
                  <c:v>0.17638329999999947</c:v>
                </c:pt>
                <c:pt idx="560">
                  <c:v>0.17420939999999963</c:v>
                </c:pt>
                <c:pt idx="561">
                  <c:v>0.18270869999999917</c:v>
                </c:pt>
                <c:pt idx="562">
                  <c:v>0.1599169999999992</c:v>
                </c:pt>
                <c:pt idx="563">
                  <c:v>0.1522995000000007</c:v>
                </c:pt>
                <c:pt idx="564">
                  <c:v>0.17099559999999858</c:v>
                </c:pt>
                <c:pt idx="565">
                  <c:v>0.17858309999999999</c:v>
                </c:pt>
                <c:pt idx="566">
                  <c:v>0.17027449999999877</c:v>
                </c:pt>
                <c:pt idx="567">
                  <c:v>0.17594569999999976</c:v>
                </c:pt>
                <c:pt idx="568">
                  <c:v>0.159971999999998</c:v>
                </c:pt>
                <c:pt idx="569">
                  <c:v>0.1633824999999991</c:v>
                </c:pt>
                <c:pt idx="570">
                  <c:v>0.17644699999999958</c:v>
                </c:pt>
                <c:pt idx="571">
                  <c:v>0.1773933999999997</c:v>
                </c:pt>
                <c:pt idx="572">
                  <c:v>0.17871329999999919</c:v>
                </c:pt>
                <c:pt idx="573">
                  <c:v>0.16553109999999904</c:v>
                </c:pt>
                <c:pt idx="574">
                  <c:v>0.18530289999999816</c:v>
                </c:pt>
                <c:pt idx="575">
                  <c:v>0.17056930000000037</c:v>
                </c:pt>
                <c:pt idx="576">
                  <c:v>0.18266809999999989</c:v>
                </c:pt>
                <c:pt idx="577">
                  <c:v>0.15760939999999923</c:v>
                </c:pt>
                <c:pt idx="578">
                  <c:v>0.18305039999999906</c:v>
                </c:pt>
                <c:pt idx="579">
                  <c:v>0.18360679999999974</c:v>
                </c:pt>
                <c:pt idx="580">
                  <c:v>0.17899620000000027</c:v>
                </c:pt>
                <c:pt idx="581">
                  <c:v>0.18130690000000094</c:v>
                </c:pt>
                <c:pt idx="582">
                  <c:v>0.18207600000000124</c:v>
                </c:pt>
                <c:pt idx="583">
                  <c:v>0.18462789999999973</c:v>
                </c:pt>
                <c:pt idx="584">
                  <c:v>0.18288430000000044</c:v>
                </c:pt>
                <c:pt idx="585">
                  <c:v>0.18964339999999957</c:v>
                </c:pt>
                <c:pt idx="586">
                  <c:v>0.19019820000000021</c:v>
                </c:pt>
                <c:pt idx="587">
                  <c:v>0.18578669999999953</c:v>
                </c:pt>
                <c:pt idx="588">
                  <c:v>0.19008349999999918</c:v>
                </c:pt>
                <c:pt idx="589">
                  <c:v>0.18459809999999877</c:v>
                </c:pt>
                <c:pt idx="590">
                  <c:v>0.18524699999999861</c:v>
                </c:pt>
                <c:pt idx="591">
                  <c:v>0.16790959999999977</c:v>
                </c:pt>
                <c:pt idx="592">
                  <c:v>0.18035959999999918</c:v>
                </c:pt>
                <c:pt idx="593">
                  <c:v>0.18495489999999926</c:v>
                </c:pt>
                <c:pt idx="594">
                  <c:v>0.18583069999999857</c:v>
                </c:pt>
                <c:pt idx="595">
                  <c:v>0.18279969999999857</c:v>
                </c:pt>
                <c:pt idx="596">
                  <c:v>0.18671639999999989</c:v>
                </c:pt>
                <c:pt idx="597">
                  <c:v>0.17363449999999858</c:v>
                </c:pt>
                <c:pt idx="598">
                  <c:v>0.17530509999999744</c:v>
                </c:pt>
                <c:pt idx="599">
                  <c:v>0.16782800000000009</c:v>
                </c:pt>
                <c:pt idx="600">
                  <c:v>0.17825989999999958</c:v>
                </c:pt>
                <c:pt idx="601">
                  <c:v>0.18394039999999823</c:v>
                </c:pt>
                <c:pt idx="602">
                  <c:v>0.17512659999999869</c:v>
                </c:pt>
                <c:pt idx="603">
                  <c:v>0.17870179999999891</c:v>
                </c:pt>
                <c:pt idx="604">
                  <c:v>0.18483830000000001</c:v>
                </c:pt>
                <c:pt idx="605">
                  <c:v>0.18747939999999907</c:v>
                </c:pt>
                <c:pt idx="606">
                  <c:v>0.18415610000000004</c:v>
                </c:pt>
                <c:pt idx="607">
                  <c:v>0.17185009999999856</c:v>
                </c:pt>
                <c:pt idx="608">
                  <c:v>0.19570359999999898</c:v>
                </c:pt>
                <c:pt idx="609">
                  <c:v>0.20003239999999956</c:v>
                </c:pt>
                <c:pt idx="610">
                  <c:v>0.15965269999999965</c:v>
                </c:pt>
                <c:pt idx="611">
                  <c:v>0.18668709999999944</c:v>
                </c:pt>
                <c:pt idx="612">
                  <c:v>0.18913289999999972</c:v>
                </c:pt>
                <c:pt idx="613">
                  <c:v>0.18176449999999988</c:v>
                </c:pt>
                <c:pt idx="614">
                  <c:v>0.18436069999999916</c:v>
                </c:pt>
                <c:pt idx="615">
                  <c:v>0.19658829999999927</c:v>
                </c:pt>
                <c:pt idx="616">
                  <c:v>0.18722879999999975</c:v>
                </c:pt>
                <c:pt idx="617">
                  <c:v>0.16930839999999936</c:v>
                </c:pt>
                <c:pt idx="618">
                  <c:v>0.16249959999999941</c:v>
                </c:pt>
                <c:pt idx="619">
                  <c:v>0.17427869999999857</c:v>
                </c:pt>
                <c:pt idx="620">
                  <c:v>0.18571150000000003</c:v>
                </c:pt>
                <c:pt idx="621">
                  <c:v>0.18468229999999863</c:v>
                </c:pt>
                <c:pt idx="622">
                  <c:v>0.18827379999999927</c:v>
                </c:pt>
                <c:pt idx="623">
                  <c:v>0.18251150000000038</c:v>
                </c:pt>
                <c:pt idx="624">
                  <c:v>0.14429989999999915</c:v>
                </c:pt>
                <c:pt idx="625">
                  <c:v>0.149195999999999</c:v>
                </c:pt>
                <c:pt idx="626">
                  <c:v>0.16755000000000031</c:v>
                </c:pt>
                <c:pt idx="627">
                  <c:v>0.17249949999999892</c:v>
                </c:pt>
                <c:pt idx="628">
                  <c:v>0.17919659999999915</c:v>
                </c:pt>
                <c:pt idx="629">
                  <c:v>0.17741259999999937</c:v>
                </c:pt>
                <c:pt idx="630">
                  <c:v>0.17451560000000033</c:v>
                </c:pt>
                <c:pt idx="631">
                  <c:v>0.16736349999999955</c:v>
                </c:pt>
                <c:pt idx="632">
                  <c:v>0.17954199999999965</c:v>
                </c:pt>
                <c:pt idx="633">
                  <c:v>0.1762422999999993</c:v>
                </c:pt>
                <c:pt idx="634">
                  <c:v>0.17730459999999937</c:v>
                </c:pt>
                <c:pt idx="635">
                  <c:v>0.18380039999999997</c:v>
                </c:pt>
                <c:pt idx="636">
                  <c:v>0.16641589999999873</c:v>
                </c:pt>
                <c:pt idx="637">
                  <c:v>0.17472099999999902</c:v>
                </c:pt>
                <c:pt idx="638">
                  <c:v>0.17967950000000066</c:v>
                </c:pt>
                <c:pt idx="639">
                  <c:v>0.18645589999999945</c:v>
                </c:pt>
                <c:pt idx="640">
                  <c:v>0.17823219999999917</c:v>
                </c:pt>
                <c:pt idx="641">
                  <c:v>0.16756360000000026</c:v>
                </c:pt>
                <c:pt idx="642">
                  <c:v>0.16427769999999953</c:v>
                </c:pt>
                <c:pt idx="643">
                  <c:v>0.17965309999999768</c:v>
                </c:pt>
                <c:pt idx="644">
                  <c:v>0.16016279999999927</c:v>
                </c:pt>
                <c:pt idx="645">
                  <c:v>0.16949939999999941</c:v>
                </c:pt>
                <c:pt idx="646">
                  <c:v>0.17589019999999778</c:v>
                </c:pt>
                <c:pt idx="647">
                  <c:v>0.15992670000000064</c:v>
                </c:pt>
                <c:pt idx="648">
                  <c:v>0.17276259999999954</c:v>
                </c:pt>
                <c:pt idx="649">
                  <c:v>0.15277159999999856</c:v>
                </c:pt>
                <c:pt idx="650">
                  <c:v>0.17781439999999815</c:v>
                </c:pt>
                <c:pt idx="651">
                  <c:v>0.13833749999999867</c:v>
                </c:pt>
                <c:pt idx="652">
                  <c:v>0.16306399999999854</c:v>
                </c:pt>
                <c:pt idx="653">
                  <c:v>0.18652229999999914</c:v>
                </c:pt>
                <c:pt idx="654">
                  <c:v>0.1862459999999988</c:v>
                </c:pt>
                <c:pt idx="655">
                  <c:v>0.18663159999999923</c:v>
                </c:pt>
                <c:pt idx="656">
                  <c:v>0.18092329999999812</c:v>
                </c:pt>
                <c:pt idx="657">
                  <c:v>0.17905489999999968</c:v>
                </c:pt>
                <c:pt idx="658">
                  <c:v>0.17460199999999926</c:v>
                </c:pt>
                <c:pt idx="659">
                  <c:v>0.16772639999999761</c:v>
                </c:pt>
                <c:pt idx="660">
                  <c:v>0.13369699999999973</c:v>
                </c:pt>
                <c:pt idx="661">
                  <c:v>0.14951679999999801</c:v>
                </c:pt>
                <c:pt idx="662">
                  <c:v>0.15325859999999913</c:v>
                </c:pt>
                <c:pt idx="663">
                  <c:v>0.15188629999999925</c:v>
                </c:pt>
                <c:pt idx="664">
                  <c:v>0.15481950000000033</c:v>
                </c:pt>
                <c:pt idx="665">
                  <c:v>0.16949799999999993</c:v>
                </c:pt>
                <c:pt idx="666">
                  <c:v>0.16415069999999954</c:v>
                </c:pt>
                <c:pt idx="667">
                  <c:v>0.17923319999999965</c:v>
                </c:pt>
                <c:pt idx="668">
                  <c:v>0.17737349999999896</c:v>
                </c:pt>
                <c:pt idx="669">
                  <c:v>0.16843820000000065</c:v>
                </c:pt>
                <c:pt idx="670">
                  <c:v>0.16009959999999968</c:v>
                </c:pt>
                <c:pt idx="671">
                  <c:v>0.18532509999999913</c:v>
                </c:pt>
                <c:pt idx="672">
                  <c:v>0.18744499999999942</c:v>
                </c:pt>
                <c:pt idx="673">
                  <c:v>0.18997769999999914</c:v>
                </c:pt>
                <c:pt idx="674">
                  <c:v>0.18369379999999769</c:v>
                </c:pt>
                <c:pt idx="675">
                  <c:v>0.17618079999999825</c:v>
                </c:pt>
                <c:pt idx="676">
                  <c:v>0.15731479999999909</c:v>
                </c:pt>
                <c:pt idx="677">
                  <c:v>0.15117460000000005</c:v>
                </c:pt>
                <c:pt idx="678">
                  <c:v>0.15101599999999937</c:v>
                </c:pt>
                <c:pt idx="679">
                  <c:v>0.15826909999999828</c:v>
                </c:pt>
                <c:pt idx="680">
                  <c:v>0.18120560000000019</c:v>
                </c:pt>
                <c:pt idx="681">
                  <c:v>0.16472979999999993</c:v>
                </c:pt>
                <c:pt idx="682">
                  <c:v>0.15613279999999996</c:v>
                </c:pt>
                <c:pt idx="683">
                  <c:v>0.1411844999999996</c:v>
                </c:pt>
                <c:pt idx="684">
                  <c:v>0.15077929999999817</c:v>
                </c:pt>
                <c:pt idx="685">
                  <c:v>0.14955809999999925</c:v>
                </c:pt>
                <c:pt idx="686">
                  <c:v>0.14507159999999963</c:v>
                </c:pt>
                <c:pt idx="687">
                  <c:v>0.16240679999999941</c:v>
                </c:pt>
                <c:pt idx="688">
                  <c:v>0.12928129999999882</c:v>
                </c:pt>
                <c:pt idx="689">
                  <c:v>0.16713410000000017</c:v>
                </c:pt>
                <c:pt idx="690">
                  <c:v>0.16324829999999935</c:v>
                </c:pt>
                <c:pt idx="691">
                  <c:v>0.16159979999999941</c:v>
                </c:pt>
                <c:pt idx="692">
                  <c:v>0.17623010000000061</c:v>
                </c:pt>
                <c:pt idx="693">
                  <c:v>0.15346549999999937</c:v>
                </c:pt>
                <c:pt idx="694">
                  <c:v>0.1638408999999994</c:v>
                </c:pt>
                <c:pt idx="695">
                  <c:v>0.16218169999999965</c:v>
                </c:pt>
                <c:pt idx="696">
                  <c:v>0.1535593999999989</c:v>
                </c:pt>
                <c:pt idx="697">
                  <c:v>0.17126269999999888</c:v>
                </c:pt>
                <c:pt idx="698">
                  <c:v>0.16826059999999909</c:v>
                </c:pt>
                <c:pt idx="699">
                  <c:v>0.17262929999999876</c:v>
                </c:pt>
                <c:pt idx="700">
                  <c:v>0.1868875000000001</c:v>
                </c:pt>
                <c:pt idx="701">
                  <c:v>0.1936795999999994</c:v>
                </c:pt>
                <c:pt idx="702">
                  <c:v>0.17165659999999949</c:v>
                </c:pt>
                <c:pt idx="703">
                  <c:v>0.18173129999999915</c:v>
                </c:pt>
                <c:pt idx="704">
                  <c:v>0.178809199999999</c:v>
                </c:pt>
                <c:pt idx="705">
                  <c:v>0.17668039999999863</c:v>
                </c:pt>
                <c:pt idx="706">
                  <c:v>0.16990469999999913</c:v>
                </c:pt>
                <c:pt idx="707">
                  <c:v>0.17347419999999847</c:v>
                </c:pt>
                <c:pt idx="708">
                  <c:v>0.19375170000000086</c:v>
                </c:pt>
                <c:pt idx="709">
                  <c:v>0.17597719999999928</c:v>
                </c:pt>
                <c:pt idx="710">
                  <c:v>0.17298869999999944</c:v>
                </c:pt>
                <c:pt idx="711">
                  <c:v>0.18698930000000047</c:v>
                </c:pt>
                <c:pt idx="712">
                  <c:v>0.15901849999999929</c:v>
                </c:pt>
                <c:pt idx="713">
                  <c:v>0.18953529999999841</c:v>
                </c:pt>
                <c:pt idx="714">
                  <c:v>0.19661529999999861</c:v>
                </c:pt>
                <c:pt idx="715">
                  <c:v>0.17289479999999813</c:v>
                </c:pt>
                <c:pt idx="716">
                  <c:v>0.17464479999999938</c:v>
                </c:pt>
                <c:pt idx="717">
                  <c:v>0.19499380000000066</c:v>
                </c:pt>
                <c:pt idx="718">
                  <c:v>0.17882859999999923</c:v>
                </c:pt>
                <c:pt idx="719">
                  <c:v>0.18242909999999934</c:v>
                </c:pt>
                <c:pt idx="720">
                  <c:v>0.16200209999999871</c:v>
                </c:pt>
                <c:pt idx="721">
                  <c:v>0.15701840000000011</c:v>
                </c:pt>
                <c:pt idx="722">
                  <c:v>0.17528589999999955</c:v>
                </c:pt>
                <c:pt idx="723">
                  <c:v>0.17349839999999972</c:v>
                </c:pt>
                <c:pt idx="724">
                  <c:v>0.1996469999999988</c:v>
                </c:pt>
                <c:pt idx="725">
                  <c:v>0.17663579999999879</c:v>
                </c:pt>
                <c:pt idx="726">
                  <c:v>0.16356139999999986</c:v>
                </c:pt>
                <c:pt idx="727">
                  <c:v>0.19514750000000003</c:v>
                </c:pt>
                <c:pt idx="728">
                  <c:v>0.1901105999999988</c:v>
                </c:pt>
                <c:pt idx="729">
                  <c:v>0.18022090000000013</c:v>
                </c:pt>
                <c:pt idx="730">
                  <c:v>0.20241739999999897</c:v>
                </c:pt>
                <c:pt idx="731">
                  <c:v>0.17409489999999916</c:v>
                </c:pt>
                <c:pt idx="732">
                  <c:v>0.20147789999999954</c:v>
                </c:pt>
                <c:pt idx="733">
                  <c:v>0.2066081999999998</c:v>
                </c:pt>
                <c:pt idx="734">
                  <c:v>0.20493849999999902</c:v>
                </c:pt>
                <c:pt idx="735">
                  <c:v>0.20409579999999838</c:v>
                </c:pt>
                <c:pt idx="736">
                  <c:v>0.20274459999999905</c:v>
                </c:pt>
                <c:pt idx="737">
                  <c:v>0.20128349999999973</c:v>
                </c:pt>
                <c:pt idx="738">
                  <c:v>0.19750869999999932</c:v>
                </c:pt>
                <c:pt idx="739">
                  <c:v>0.2006522999999989</c:v>
                </c:pt>
                <c:pt idx="740">
                  <c:v>0.19183459999999819</c:v>
                </c:pt>
                <c:pt idx="741">
                  <c:v>0.1888228999999999</c:v>
                </c:pt>
                <c:pt idx="742">
                  <c:v>0.19867619999999953</c:v>
                </c:pt>
                <c:pt idx="743">
                  <c:v>0.17525319999999933</c:v>
                </c:pt>
                <c:pt idx="744">
                  <c:v>0.19490499999999944</c:v>
                </c:pt>
                <c:pt idx="745">
                  <c:v>0.18894839999999835</c:v>
                </c:pt>
                <c:pt idx="746">
                  <c:v>0.19101909999999744</c:v>
                </c:pt>
                <c:pt idx="747">
                  <c:v>0.18939339999999927</c:v>
                </c:pt>
                <c:pt idx="748">
                  <c:v>0.17726379999999953</c:v>
                </c:pt>
                <c:pt idx="749">
                  <c:v>0.18194379999999999</c:v>
                </c:pt>
                <c:pt idx="750">
                  <c:v>0.18456739999999972</c:v>
                </c:pt>
                <c:pt idx="751">
                  <c:v>0.19769049999999844</c:v>
                </c:pt>
                <c:pt idx="752">
                  <c:v>0.1889037999999994</c:v>
                </c:pt>
                <c:pt idx="753">
                  <c:v>0.19224449999999838</c:v>
                </c:pt>
                <c:pt idx="754">
                  <c:v>0.17327409999999865</c:v>
                </c:pt>
                <c:pt idx="755">
                  <c:v>0.17024999999999935</c:v>
                </c:pt>
                <c:pt idx="756">
                  <c:v>0.19620039999999861</c:v>
                </c:pt>
                <c:pt idx="757">
                  <c:v>0.1868515999999989</c:v>
                </c:pt>
                <c:pt idx="758">
                  <c:v>0.1914075999999989</c:v>
                </c:pt>
                <c:pt idx="759">
                  <c:v>0.19880509999999951</c:v>
                </c:pt>
                <c:pt idx="760">
                  <c:v>0.19539839999999842</c:v>
                </c:pt>
                <c:pt idx="761">
                  <c:v>0.18402729999999856</c:v>
                </c:pt>
                <c:pt idx="762">
                  <c:v>0.20143179999999994</c:v>
                </c:pt>
                <c:pt idx="763">
                  <c:v>0.20085510000000095</c:v>
                </c:pt>
                <c:pt idx="764">
                  <c:v>0.19595759999999895</c:v>
                </c:pt>
                <c:pt idx="765">
                  <c:v>0.19528999999999908</c:v>
                </c:pt>
                <c:pt idx="766">
                  <c:v>0.18903319999999812</c:v>
                </c:pt>
                <c:pt idx="767">
                  <c:v>0.18590639999999858</c:v>
                </c:pt>
                <c:pt idx="768">
                  <c:v>0.17350159999999892</c:v>
                </c:pt>
                <c:pt idx="769">
                  <c:v>0.19649559999999955</c:v>
                </c:pt>
                <c:pt idx="770">
                  <c:v>0.18467689999999948</c:v>
                </c:pt>
                <c:pt idx="771">
                  <c:v>0.19387789999999949</c:v>
                </c:pt>
                <c:pt idx="772">
                  <c:v>0.17974639999999908</c:v>
                </c:pt>
                <c:pt idx="773">
                  <c:v>0.20253449999999873</c:v>
                </c:pt>
                <c:pt idx="774">
                  <c:v>0.1752306999999993</c:v>
                </c:pt>
                <c:pt idx="775">
                  <c:v>0.20677689999999949</c:v>
                </c:pt>
                <c:pt idx="776">
                  <c:v>0.20413479999999939</c:v>
                </c:pt>
                <c:pt idx="777">
                  <c:v>0.17979410000000051</c:v>
                </c:pt>
                <c:pt idx="778">
                  <c:v>0.18711019999999934</c:v>
                </c:pt>
                <c:pt idx="779">
                  <c:v>0.1969422999999999</c:v>
                </c:pt>
                <c:pt idx="780">
                  <c:v>0.20765329999999782</c:v>
                </c:pt>
                <c:pt idx="781">
                  <c:v>0.18914159999999836</c:v>
                </c:pt>
                <c:pt idx="782">
                  <c:v>0.20005569999999917</c:v>
                </c:pt>
                <c:pt idx="783">
                  <c:v>0.20892269999999957</c:v>
                </c:pt>
                <c:pt idx="784">
                  <c:v>0.19574639999999821</c:v>
                </c:pt>
                <c:pt idx="785">
                  <c:v>0.20214159999999826</c:v>
                </c:pt>
                <c:pt idx="786">
                  <c:v>0.19893819999999973</c:v>
                </c:pt>
                <c:pt idx="787">
                  <c:v>0.2078483999999996</c:v>
                </c:pt>
                <c:pt idx="788">
                  <c:v>0.20467489999999966</c:v>
                </c:pt>
                <c:pt idx="789">
                  <c:v>0.19675029999999882</c:v>
                </c:pt>
                <c:pt idx="790">
                  <c:v>0.18602389999999946</c:v>
                </c:pt>
                <c:pt idx="791">
                  <c:v>0.20376990000000017</c:v>
                </c:pt>
                <c:pt idx="792">
                  <c:v>0.20432249999999907</c:v>
                </c:pt>
                <c:pt idx="793">
                  <c:v>0.19617019999999741</c:v>
                </c:pt>
                <c:pt idx="794">
                  <c:v>0.18243399999999976</c:v>
                </c:pt>
                <c:pt idx="795">
                  <c:v>0.19458489999999795</c:v>
                </c:pt>
                <c:pt idx="796">
                  <c:v>0.20361409999999847</c:v>
                </c:pt>
                <c:pt idx="797">
                  <c:v>0.20575410000000005</c:v>
                </c:pt>
                <c:pt idx="798">
                  <c:v>0.21020400000000095</c:v>
                </c:pt>
                <c:pt idx="799">
                  <c:v>0.19864749999999987</c:v>
                </c:pt>
                <c:pt idx="800">
                  <c:v>0.2098432999999984</c:v>
                </c:pt>
                <c:pt idx="801">
                  <c:v>0.20708889999999869</c:v>
                </c:pt>
                <c:pt idx="802">
                  <c:v>0.18065439999999899</c:v>
                </c:pt>
                <c:pt idx="803">
                  <c:v>0.19772659999999842</c:v>
                </c:pt>
                <c:pt idx="804">
                  <c:v>0.1967471999999999</c:v>
                </c:pt>
                <c:pt idx="805">
                  <c:v>0.18825119999999895</c:v>
                </c:pt>
                <c:pt idx="806">
                  <c:v>0.19406079999999903</c:v>
                </c:pt>
                <c:pt idx="807">
                  <c:v>0.19359959999999887</c:v>
                </c:pt>
                <c:pt idx="808">
                  <c:v>0.18172439999999845</c:v>
                </c:pt>
                <c:pt idx="809">
                  <c:v>0.17404379999999797</c:v>
                </c:pt>
                <c:pt idx="810">
                  <c:v>0.18963409999999925</c:v>
                </c:pt>
                <c:pt idx="811">
                  <c:v>0.18827319999999936</c:v>
                </c:pt>
                <c:pt idx="812">
                  <c:v>0.19267949999999878</c:v>
                </c:pt>
                <c:pt idx="813">
                  <c:v>0.19895619999999958</c:v>
                </c:pt>
                <c:pt idx="814">
                  <c:v>0.19788970000000017</c:v>
                </c:pt>
                <c:pt idx="815">
                  <c:v>0.20004439999999946</c:v>
                </c:pt>
                <c:pt idx="816">
                  <c:v>0.19942910000000058</c:v>
                </c:pt>
                <c:pt idx="817">
                  <c:v>0.20079149999999846</c:v>
                </c:pt>
                <c:pt idx="818">
                  <c:v>0.20749029999999902</c:v>
                </c:pt>
                <c:pt idx="819">
                  <c:v>0.19285569999999908</c:v>
                </c:pt>
                <c:pt idx="820">
                  <c:v>0.20817240000000048</c:v>
                </c:pt>
                <c:pt idx="821">
                  <c:v>0.20262909999999934</c:v>
                </c:pt>
                <c:pt idx="822">
                  <c:v>0.1954905999999994</c:v>
                </c:pt>
                <c:pt idx="823">
                  <c:v>0.19909350000000003</c:v>
                </c:pt>
                <c:pt idx="824">
                  <c:v>0.18327829999999867</c:v>
                </c:pt>
                <c:pt idx="825">
                  <c:v>0.17664359999999935</c:v>
                </c:pt>
                <c:pt idx="826">
                  <c:v>0.19184940000000061</c:v>
                </c:pt>
                <c:pt idx="827">
                  <c:v>0.20295999999999736</c:v>
                </c:pt>
                <c:pt idx="828">
                  <c:v>0.19350509999999943</c:v>
                </c:pt>
                <c:pt idx="829">
                  <c:v>0.20168809999999926</c:v>
                </c:pt>
                <c:pt idx="830">
                  <c:v>0.2067168999999982</c:v>
                </c:pt>
                <c:pt idx="831">
                  <c:v>0.19926619999999939</c:v>
                </c:pt>
                <c:pt idx="832">
                  <c:v>0.21672400000000014</c:v>
                </c:pt>
                <c:pt idx="833">
                  <c:v>0.19536229999999843</c:v>
                </c:pt>
                <c:pt idx="834">
                  <c:v>0.2019586999999996</c:v>
                </c:pt>
                <c:pt idx="835">
                  <c:v>0.18198429999999988</c:v>
                </c:pt>
                <c:pt idx="836">
                  <c:v>0.20342029999999944</c:v>
                </c:pt>
                <c:pt idx="837">
                  <c:v>0.19282030000000017</c:v>
                </c:pt>
                <c:pt idx="838">
                  <c:v>0.20432049999999968</c:v>
                </c:pt>
                <c:pt idx="839">
                  <c:v>0.19941249999999933</c:v>
                </c:pt>
                <c:pt idx="840">
                  <c:v>0.19196719999999878</c:v>
                </c:pt>
                <c:pt idx="841">
                  <c:v>0.20485689999999934</c:v>
                </c:pt>
                <c:pt idx="842">
                  <c:v>0.19602780000000042</c:v>
                </c:pt>
                <c:pt idx="843">
                  <c:v>0.20556040000000042</c:v>
                </c:pt>
                <c:pt idx="844">
                  <c:v>0.19742429999999889</c:v>
                </c:pt>
                <c:pt idx="845">
                  <c:v>0.21209999999999773</c:v>
                </c:pt>
                <c:pt idx="846">
                  <c:v>0.20370749999999926</c:v>
                </c:pt>
                <c:pt idx="847">
                  <c:v>0.19002319999999973</c:v>
                </c:pt>
                <c:pt idx="848">
                  <c:v>0.19790109999999927</c:v>
                </c:pt>
                <c:pt idx="849">
                  <c:v>0.19654720000000037</c:v>
                </c:pt>
                <c:pt idx="850">
                  <c:v>0.1279003999999988</c:v>
                </c:pt>
                <c:pt idx="851">
                  <c:v>0.20360299999999931</c:v>
                </c:pt>
                <c:pt idx="852">
                  <c:v>0.20621779999999923</c:v>
                </c:pt>
                <c:pt idx="853">
                  <c:v>0.19718239999999732</c:v>
                </c:pt>
                <c:pt idx="854">
                  <c:v>0.19867059999999892</c:v>
                </c:pt>
                <c:pt idx="855">
                  <c:v>0.200924399999999</c:v>
                </c:pt>
                <c:pt idx="856">
                  <c:v>0.17827269999999906</c:v>
                </c:pt>
                <c:pt idx="857">
                  <c:v>0.19926579999999916</c:v>
                </c:pt>
                <c:pt idx="858">
                  <c:v>0.18623920000000016</c:v>
                </c:pt>
                <c:pt idx="859">
                  <c:v>0.20704590000000067</c:v>
                </c:pt>
                <c:pt idx="860">
                  <c:v>0.20069289999999906</c:v>
                </c:pt>
                <c:pt idx="861">
                  <c:v>0.19185089999999949</c:v>
                </c:pt>
                <c:pt idx="862">
                  <c:v>0.19164750000000019</c:v>
                </c:pt>
                <c:pt idx="863">
                  <c:v>0.18749579999999888</c:v>
                </c:pt>
                <c:pt idx="864">
                  <c:v>0.18142739999999868</c:v>
                </c:pt>
                <c:pt idx="865">
                  <c:v>0.19976880000000108</c:v>
                </c:pt>
                <c:pt idx="866">
                  <c:v>0.16738759999999875</c:v>
                </c:pt>
                <c:pt idx="867">
                  <c:v>0.17295079999999707</c:v>
                </c:pt>
                <c:pt idx="868">
                  <c:v>0.20948599999999828</c:v>
                </c:pt>
                <c:pt idx="869">
                  <c:v>0.19492479999999901</c:v>
                </c:pt>
                <c:pt idx="870">
                  <c:v>0.19250119999999882</c:v>
                </c:pt>
                <c:pt idx="871">
                  <c:v>0.21058499999999913</c:v>
                </c:pt>
                <c:pt idx="872">
                  <c:v>0.19491209999999981</c:v>
                </c:pt>
                <c:pt idx="873">
                  <c:v>0.19688719999999904</c:v>
                </c:pt>
                <c:pt idx="874">
                  <c:v>0.15783460000000016</c:v>
                </c:pt>
                <c:pt idx="875">
                  <c:v>0.17014179999999879</c:v>
                </c:pt>
                <c:pt idx="876">
                  <c:v>0.17838390000000004</c:v>
                </c:pt>
                <c:pt idx="877">
                  <c:v>0.19485479999999988</c:v>
                </c:pt>
                <c:pt idx="878">
                  <c:v>0.19338149999999921</c:v>
                </c:pt>
                <c:pt idx="879">
                  <c:v>0.19083149999999893</c:v>
                </c:pt>
                <c:pt idx="880">
                  <c:v>0.18201150000000066</c:v>
                </c:pt>
                <c:pt idx="881">
                  <c:v>0.18760219999999794</c:v>
                </c:pt>
                <c:pt idx="882">
                  <c:v>0.17573670000000075</c:v>
                </c:pt>
                <c:pt idx="883">
                  <c:v>0.17894659999999796</c:v>
                </c:pt>
                <c:pt idx="884">
                  <c:v>0.1729908999999985</c:v>
                </c:pt>
                <c:pt idx="885">
                  <c:v>0.16824399999999784</c:v>
                </c:pt>
                <c:pt idx="886">
                  <c:v>0.13723209999999941</c:v>
                </c:pt>
                <c:pt idx="887">
                  <c:v>0.15864109999999876</c:v>
                </c:pt>
                <c:pt idx="888">
                  <c:v>0.15484429999999794</c:v>
                </c:pt>
                <c:pt idx="889">
                  <c:v>0.16509589999999985</c:v>
                </c:pt>
                <c:pt idx="890">
                  <c:v>0.18208939999999885</c:v>
                </c:pt>
                <c:pt idx="891">
                  <c:v>0.19010939999999898</c:v>
                </c:pt>
                <c:pt idx="892">
                  <c:v>0.18870199999999837</c:v>
                </c:pt>
                <c:pt idx="893">
                  <c:v>0.16454909999999945</c:v>
                </c:pt>
                <c:pt idx="894">
                  <c:v>0.18460459999999834</c:v>
                </c:pt>
                <c:pt idx="895">
                  <c:v>0.19312200000000157</c:v>
                </c:pt>
                <c:pt idx="896">
                  <c:v>0.19052449999999954</c:v>
                </c:pt>
                <c:pt idx="897">
                  <c:v>0.21037879999999998</c:v>
                </c:pt>
                <c:pt idx="898">
                  <c:v>0.2031685999999997</c:v>
                </c:pt>
                <c:pt idx="899">
                  <c:v>0.19995760000000029</c:v>
                </c:pt>
                <c:pt idx="900">
                  <c:v>0.19518499999999861</c:v>
                </c:pt>
                <c:pt idx="901">
                  <c:v>0.18147309999999894</c:v>
                </c:pt>
                <c:pt idx="902">
                  <c:v>0.19177839999999868</c:v>
                </c:pt>
                <c:pt idx="903">
                  <c:v>0.18589389999999817</c:v>
                </c:pt>
                <c:pt idx="904">
                  <c:v>0.19298519999999808</c:v>
                </c:pt>
                <c:pt idx="905">
                  <c:v>0.16739039999999861</c:v>
                </c:pt>
                <c:pt idx="906">
                  <c:v>0.19193309999999908</c:v>
                </c:pt>
                <c:pt idx="907">
                  <c:v>0.19907909999999962</c:v>
                </c:pt>
                <c:pt idx="908">
                  <c:v>0.18957019999999947</c:v>
                </c:pt>
                <c:pt idx="909">
                  <c:v>0.18194399999999877</c:v>
                </c:pt>
                <c:pt idx="910">
                  <c:v>0.17508449999999964</c:v>
                </c:pt>
                <c:pt idx="911">
                  <c:v>0.16686029999999974</c:v>
                </c:pt>
                <c:pt idx="912">
                  <c:v>0.17114849999999837</c:v>
                </c:pt>
                <c:pt idx="913">
                  <c:v>0.18574520000000039</c:v>
                </c:pt>
                <c:pt idx="914">
                  <c:v>0.18160459999999912</c:v>
                </c:pt>
                <c:pt idx="915">
                  <c:v>0.14186560000000004</c:v>
                </c:pt>
                <c:pt idx="916">
                  <c:v>0.18184609999999779</c:v>
                </c:pt>
                <c:pt idx="917">
                  <c:v>0.18153749999999746</c:v>
                </c:pt>
                <c:pt idx="918">
                  <c:v>0.15074009999999927</c:v>
                </c:pt>
                <c:pt idx="919">
                  <c:v>0.1554714999999991</c:v>
                </c:pt>
                <c:pt idx="920">
                  <c:v>0.14561669999999882</c:v>
                </c:pt>
                <c:pt idx="921">
                  <c:v>0.16405499999999851</c:v>
                </c:pt>
                <c:pt idx="922">
                  <c:v>0.18193819999999761</c:v>
                </c:pt>
                <c:pt idx="923">
                  <c:v>0.17227449999999855</c:v>
                </c:pt>
                <c:pt idx="924">
                  <c:v>0.175560299999999</c:v>
                </c:pt>
                <c:pt idx="925">
                  <c:v>0.18150439999999968</c:v>
                </c:pt>
                <c:pt idx="926">
                  <c:v>0.16370849999999937</c:v>
                </c:pt>
                <c:pt idx="927">
                  <c:v>0.15591839999999912</c:v>
                </c:pt>
                <c:pt idx="928">
                  <c:v>0.17577450000000017</c:v>
                </c:pt>
                <c:pt idx="929">
                  <c:v>0.16305549999999869</c:v>
                </c:pt>
                <c:pt idx="930">
                  <c:v>0.16234709999999986</c:v>
                </c:pt>
                <c:pt idx="931">
                  <c:v>0.19284819999999847</c:v>
                </c:pt>
                <c:pt idx="932">
                  <c:v>0.14004479999999742</c:v>
                </c:pt>
                <c:pt idx="933">
                  <c:v>0.17641679999999926</c:v>
                </c:pt>
                <c:pt idx="934">
                  <c:v>0.17938019999999799</c:v>
                </c:pt>
                <c:pt idx="935">
                  <c:v>0.18827180000000077</c:v>
                </c:pt>
                <c:pt idx="936">
                  <c:v>0.18015539999999852</c:v>
                </c:pt>
                <c:pt idx="937">
                  <c:v>0.19168600000000069</c:v>
                </c:pt>
                <c:pt idx="938">
                  <c:v>0.18676030000000132</c:v>
                </c:pt>
                <c:pt idx="939">
                  <c:v>0.17135209999999734</c:v>
                </c:pt>
                <c:pt idx="940">
                  <c:v>0.1871092999999977</c:v>
                </c:pt>
                <c:pt idx="941">
                  <c:v>0.16179979999999894</c:v>
                </c:pt>
                <c:pt idx="942">
                  <c:v>0.18679759999999757</c:v>
                </c:pt>
                <c:pt idx="943">
                  <c:v>0.18302900000000033</c:v>
                </c:pt>
                <c:pt idx="944">
                  <c:v>0.1727989999999977</c:v>
                </c:pt>
                <c:pt idx="945">
                  <c:v>0.16543199999999825</c:v>
                </c:pt>
                <c:pt idx="946">
                  <c:v>0.15978660000000033</c:v>
                </c:pt>
                <c:pt idx="947">
                  <c:v>0.13981039999999734</c:v>
                </c:pt>
                <c:pt idx="948">
                  <c:v>0.16524479999999908</c:v>
                </c:pt>
                <c:pt idx="949">
                  <c:v>0.16918069999999741</c:v>
                </c:pt>
                <c:pt idx="950">
                  <c:v>0.15982849999999882</c:v>
                </c:pt>
                <c:pt idx="951">
                  <c:v>0.14001309999999823</c:v>
                </c:pt>
                <c:pt idx="952">
                  <c:v>0.14547109999999908</c:v>
                </c:pt>
                <c:pt idx="953">
                  <c:v>0.14921529999999805</c:v>
                </c:pt>
                <c:pt idx="954">
                  <c:v>0.16313289999999903</c:v>
                </c:pt>
                <c:pt idx="955">
                  <c:v>0.16819499999999898</c:v>
                </c:pt>
                <c:pt idx="956">
                  <c:v>0.14267300000000116</c:v>
                </c:pt>
                <c:pt idx="957">
                  <c:v>0.15634429999999888</c:v>
                </c:pt>
                <c:pt idx="958">
                  <c:v>0.15479830000000039</c:v>
                </c:pt>
                <c:pt idx="959">
                  <c:v>0.15547049999999718</c:v>
                </c:pt>
                <c:pt idx="960">
                  <c:v>0.14401149999999863</c:v>
                </c:pt>
                <c:pt idx="961">
                  <c:v>0.15400689999999795</c:v>
                </c:pt>
                <c:pt idx="962">
                  <c:v>0.15749119999999905</c:v>
                </c:pt>
                <c:pt idx="963">
                  <c:v>0.15557659999999807</c:v>
                </c:pt>
                <c:pt idx="964">
                  <c:v>0.17964629999999815</c:v>
                </c:pt>
                <c:pt idx="965">
                  <c:v>0.17932939999999764</c:v>
                </c:pt>
                <c:pt idx="966">
                  <c:v>0.15379809999999861</c:v>
                </c:pt>
                <c:pt idx="967">
                  <c:v>0.15888600000000075</c:v>
                </c:pt>
                <c:pt idx="968">
                  <c:v>0.15442839999999958</c:v>
                </c:pt>
                <c:pt idx="969">
                  <c:v>0.12029849999999875</c:v>
                </c:pt>
                <c:pt idx="970">
                  <c:v>0.12924199999999875</c:v>
                </c:pt>
                <c:pt idx="971">
                  <c:v>0.13499100000000031</c:v>
                </c:pt>
                <c:pt idx="972">
                  <c:v>0.12624569999999746</c:v>
                </c:pt>
                <c:pt idx="973">
                  <c:v>0.12665689999999863</c:v>
                </c:pt>
                <c:pt idx="974">
                  <c:v>0.13189279999999926</c:v>
                </c:pt>
                <c:pt idx="975">
                  <c:v>0.10072850000000066</c:v>
                </c:pt>
                <c:pt idx="976">
                  <c:v>0.13443369999999977</c:v>
                </c:pt>
                <c:pt idx="977">
                  <c:v>0.13669329999999746</c:v>
                </c:pt>
                <c:pt idx="978">
                  <c:v>0.14005819999999947</c:v>
                </c:pt>
                <c:pt idx="979">
                  <c:v>0.14693939999999994</c:v>
                </c:pt>
                <c:pt idx="980">
                  <c:v>0.13957569999999908</c:v>
                </c:pt>
                <c:pt idx="981">
                  <c:v>0.1392332000000005</c:v>
                </c:pt>
                <c:pt idx="982">
                  <c:v>0.14347150000000042</c:v>
                </c:pt>
                <c:pt idx="983">
                  <c:v>9.9417599999999773E-2</c:v>
                </c:pt>
                <c:pt idx="984">
                  <c:v>0.13764590000000076</c:v>
                </c:pt>
                <c:pt idx="985">
                  <c:v>0.10735339999999916</c:v>
                </c:pt>
                <c:pt idx="986">
                  <c:v>9.7966200000001002E-2</c:v>
                </c:pt>
                <c:pt idx="987">
                  <c:v>0.10798650000000087</c:v>
                </c:pt>
                <c:pt idx="988">
                  <c:v>0.10966059999999889</c:v>
                </c:pt>
                <c:pt idx="989">
                  <c:v>0.12847459999999788</c:v>
                </c:pt>
                <c:pt idx="990">
                  <c:v>7.7187099999999731E-2</c:v>
                </c:pt>
                <c:pt idx="991">
                  <c:v>8.1457799999997249E-2</c:v>
                </c:pt>
                <c:pt idx="992">
                  <c:v>0.13432759999999888</c:v>
                </c:pt>
                <c:pt idx="993">
                  <c:v>0.14273179999999908</c:v>
                </c:pt>
                <c:pt idx="994">
                  <c:v>0.14915560000000117</c:v>
                </c:pt>
                <c:pt idx="995">
                  <c:v>0.14487299999999959</c:v>
                </c:pt>
                <c:pt idx="996">
                  <c:v>0.13245249999999853</c:v>
                </c:pt>
                <c:pt idx="997">
                  <c:v>0.10725600000000046</c:v>
                </c:pt>
                <c:pt idx="998">
                  <c:v>0.12582819999999995</c:v>
                </c:pt>
                <c:pt idx="999">
                  <c:v>9.1335099999999336E-2</c:v>
                </c:pt>
                <c:pt idx="1000">
                  <c:v>7.4721899999999231E-2</c:v>
                </c:pt>
                <c:pt idx="1001">
                  <c:v>0.12182229999999983</c:v>
                </c:pt>
                <c:pt idx="1002">
                  <c:v>0.10152700000000081</c:v>
                </c:pt>
                <c:pt idx="1003">
                  <c:v>0.11019769999999873</c:v>
                </c:pt>
                <c:pt idx="1004">
                  <c:v>7.6252400000000442E-2</c:v>
                </c:pt>
                <c:pt idx="1005">
                  <c:v>8.5660700000000034E-2</c:v>
                </c:pt>
                <c:pt idx="1006">
                  <c:v>0.10230279999999858</c:v>
                </c:pt>
                <c:pt idx="1007">
                  <c:v>8.9342099999999647E-2</c:v>
                </c:pt>
                <c:pt idx="1008">
                  <c:v>0.10061259999999894</c:v>
                </c:pt>
                <c:pt idx="1009">
                  <c:v>0.11096079999999908</c:v>
                </c:pt>
                <c:pt idx="1010">
                  <c:v>8.8136899999998519E-2</c:v>
                </c:pt>
                <c:pt idx="1011">
                  <c:v>8.9054599999999873E-2</c:v>
                </c:pt>
                <c:pt idx="1012">
                  <c:v>0.10255080000000039</c:v>
                </c:pt>
                <c:pt idx="1013">
                  <c:v>8.5274799999999651E-2</c:v>
                </c:pt>
                <c:pt idx="1014">
                  <c:v>5.8106100000000716E-2</c:v>
                </c:pt>
                <c:pt idx="1015">
                  <c:v>0.10754140000000056</c:v>
                </c:pt>
                <c:pt idx="1016">
                  <c:v>7.3166699999998919E-2</c:v>
                </c:pt>
                <c:pt idx="1017">
                  <c:v>9.4385999999998305E-2</c:v>
                </c:pt>
                <c:pt idx="1018">
                  <c:v>9.7907199999998973E-2</c:v>
                </c:pt>
                <c:pt idx="1019">
                  <c:v>9.7199599999998831E-2</c:v>
                </c:pt>
                <c:pt idx="1020">
                  <c:v>0.11179130000000015</c:v>
                </c:pt>
                <c:pt idx="1021">
                  <c:v>0.10790179999999872</c:v>
                </c:pt>
                <c:pt idx="1022">
                  <c:v>9.6793599999999813E-2</c:v>
                </c:pt>
                <c:pt idx="1023">
                  <c:v>0.1010838000000005</c:v>
                </c:pt>
                <c:pt idx="1024">
                  <c:v>9.6453200000000017E-2</c:v>
                </c:pt>
                <c:pt idx="1025">
                  <c:v>9.0480499999999076E-2</c:v>
                </c:pt>
                <c:pt idx="1026">
                  <c:v>5.6766599999998668E-2</c:v>
                </c:pt>
                <c:pt idx="1027">
                  <c:v>7.1001099999998374E-2</c:v>
                </c:pt>
                <c:pt idx="1028">
                  <c:v>9.5045999999999076E-2</c:v>
                </c:pt>
                <c:pt idx="1029">
                  <c:v>7.2781599999999891E-2</c:v>
                </c:pt>
                <c:pt idx="1030">
                  <c:v>8.4309399999998647E-2</c:v>
                </c:pt>
                <c:pt idx="1031">
                  <c:v>8.4831599999999341E-2</c:v>
                </c:pt>
                <c:pt idx="1032">
                  <c:v>7.1784799999997873E-2</c:v>
                </c:pt>
                <c:pt idx="1033">
                  <c:v>7.7572899999998057E-2</c:v>
                </c:pt>
                <c:pt idx="1034">
                  <c:v>7.2694799999998061E-2</c:v>
                </c:pt>
                <c:pt idx="1035">
                  <c:v>8.201569999999947E-2</c:v>
                </c:pt>
                <c:pt idx="1036">
                  <c:v>5.2006599999998571E-2</c:v>
                </c:pt>
                <c:pt idx="1037">
                  <c:v>7.2800499999997825E-2</c:v>
                </c:pt>
                <c:pt idx="1038">
                  <c:v>6.4592199999999877E-2</c:v>
                </c:pt>
                <c:pt idx="1039">
                  <c:v>7.3181699999999239E-2</c:v>
                </c:pt>
                <c:pt idx="1040">
                  <c:v>5.7271799999999651E-2</c:v>
                </c:pt>
                <c:pt idx="1041">
                  <c:v>5.2166299999997001E-2</c:v>
                </c:pt>
                <c:pt idx="1042">
                  <c:v>7.5367800000000429E-2</c:v>
                </c:pt>
                <c:pt idx="1043">
                  <c:v>5.8352800000000649E-2</c:v>
                </c:pt>
                <c:pt idx="1044">
                  <c:v>7.4347799999998188E-2</c:v>
                </c:pt>
                <c:pt idx="1045">
                  <c:v>7.8447899999998683E-2</c:v>
                </c:pt>
                <c:pt idx="1046">
                  <c:v>7.3175500000000504E-2</c:v>
                </c:pt>
                <c:pt idx="1047">
                  <c:v>4.8583999999998184E-2</c:v>
                </c:pt>
                <c:pt idx="1048">
                  <c:v>7.8462499999997881E-2</c:v>
                </c:pt>
                <c:pt idx="1049">
                  <c:v>6.6666199999998454E-2</c:v>
                </c:pt>
                <c:pt idx="1050">
                  <c:v>7.1784899999998153E-2</c:v>
                </c:pt>
                <c:pt idx="1051">
                  <c:v>5.5824300000000271E-2</c:v>
                </c:pt>
                <c:pt idx="1052">
                  <c:v>6.0162799999999628E-2</c:v>
                </c:pt>
                <c:pt idx="1053">
                  <c:v>6.8351699999999127E-2</c:v>
                </c:pt>
                <c:pt idx="1054">
                  <c:v>7.0723299999999156E-2</c:v>
                </c:pt>
                <c:pt idx="1055">
                  <c:v>7.856599999999947E-2</c:v>
                </c:pt>
                <c:pt idx="1056">
                  <c:v>7.3721999999998289E-2</c:v>
                </c:pt>
                <c:pt idx="1057">
                  <c:v>2.7595399999999159E-2</c:v>
                </c:pt>
                <c:pt idx="1058">
                  <c:v>4.5303199999998434E-2</c:v>
                </c:pt>
                <c:pt idx="1059">
                  <c:v>6.0306999999999888E-2</c:v>
                </c:pt>
                <c:pt idx="1060">
                  <c:v>3.6456399999999611E-2</c:v>
                </c:pt>
                <c:pt idx="1061">
                  <c:v>6.0467499999997898E-2</c:v>
                </c:pt>
                <c:pt idx="1062">
                  <c:v>5.1693700000000398E-2</c:v>
                </c:pt>
                <c:pt idx="1063">
                  <c:v>2.747750000000071E-2</c:v>
                </c:pt>
                <c:pt idx="1064">
                  <c:v>4.4239099999997755E-2</c:v>
                </c:pt>
                <c:pt idx="1065">
                  <c:v>3.8199199999998434E-2</c:v>
                </c:pt>
                <c:pt idx="1066">
                  <c:v>4.2931699999997797E-2</c:v>
                </c:pt>
                <c:pt idx="1067">
                  <c:v>3.6247599999998492E-2</c:v>
                </c:pt>
                <c:pt idx="1068">
                  <c:v>2.869160000000015E-2</c:v>
                </c:pt>
                <c:pt idx="1069">
                  <c:v>4.2166699999998336E-2</c:v>
                </c:pt>
                <c:pt idx="1070">
                  <c:v>3.4556099999998757E-2</c:v>
                </c:pt>
                <c:pt idx="1071">
                  <c:v>4.6746899999999592E-2</c:v>
                </c:pt>
                <c:pt idx="1072">
                  <c:v>4.4577699999997833E-2</c:v>
                </c:pt>
                <c:pt idx="1073">
                  <c:v>1.6468399999998162E-2</c:v>
                </c:pt>
                <c:pt idx="1074">
                  <c:v>4.5746999999996873E-2</c:v>
                </c:pt>
                <c:pt idx="1075">
                  <c:v>4.3522099999997899E-2</c:v>
                </c:pt>
                <c:pt idx="1076">
                  <c:v>2.8438099999998911E-2</c:v>
                </c:pt>
                <c:pt idx="1077">
                  <c:v>2.6479099999998645E-2</c:v>
                </c:pt>
                <c:pt idx="1078">
                  <c:v>2.5051100000000659E-2</c:v>
                </c:pt>
                <c:pt idx="1079">
                  <c:v>7.6432999999997975E-3</c:v>
                </c:pt>
                <c:pt idx="1080">
                  <c:v>-1.6394200000000581E-2</c:v>
                </c:pt>
                <c:pt idx="1081">
                  <c:v>-1.5022300000000044E-2</c:v>
                </c:pt>
                <c:pt idx="1082">
                  <c:v>2.7319999999990685E-3</c:v>
                </c:pt>
                <c:pt idx="1083">
                  <c:v>2.1732299999998261E-2</c:v>
                </c:pt>
                <c:pt idx="1084">
                  <c:v>-1.169370000000125E-2</c:v>
                </c:pt>
                <c:pt idx="1085">
                  <c:v>1.6461399999999848E-2</c:v>
                </c:pt>
                <c:pt idx="1086">
                  <c:v>3.7885599999999187E-2</c:v>
                </c:pt>
                <c:pt idx="1087">
                  <c:v>3.3956000000001652E-3</c:v>
                </c:pt>
                <c:pt idx="1088">
                  <c:v>6.3940999999996251E-3</c:v>
                </c:pt>
                <c:pt idx="1089">
                  <c:v>-1.1590599999999895E-2</c:v>
                </c:pt>
                <c:pt idx="1090">
                  <c:v>2.0861599999999036E-2</c:v>
                </c:pt>
                <c:pt idx="1091">
                  <c:v>2.7598099999999626E-2</c:v>
                </c:pt>
                <c:pt idx="1092">
                  <c:v>1.8297899999998535E-2</c:v>
                </c:pt>
                <c:pt idx="1093">
                  <c:v>1.4970600000000722E-2</c:v>
                </c:pt>
                <c:pt idx="1094">
                  <c:v>7.0249999999987267E-3</c:v>
                </c:pt>
                <c:pt idx="1095">
                  <c:v>9.8652999999995217E-3</c:v>
                </c:pt>
                <c:pt idx="1096">
                  <c:v>5.8320000000007255E-3</c:v>
                </c:pt>
                <c:pt idx="1097">
                  <c:v>-8.3193000000001405E-3</c:v>
                </c:pt>
                <c:pt idx="1098">
                  <c:v>-1.8404699999998719E-2</c:v>
                </c:pt>
                <c:pt idx="1099">
                  <c:v>-7.4584999999993684E-3</c:v>
                </c:pt>
                <c:pt idx="1100">
                  <c:v>-9.3083000000007132E-3</c:v>
                </c:pt>
                <c:pt idx="1101">
                  <c:v>-3.2955999999999541E-2</c:v>
                </c:pt>
                <c:pt idx="1102">
                  <c:v>-7.24399999999914E-3</c:v>
                </c:pt>
                <c:pt idx="1103">
                  <c:v>-2.4850500000001219E-2</c:v>
                </c:pt>
                <c:pt idx="1104">
                  <c:v>-1.6082200000001379E-2</c:v>
                </c:pt>
                <c:pt idx="1105">
                  <c:v>-2.6382700000001869E-2</c:v>
                </c:pt>
                <c:pt idx="1106">
                  <c:v>-8.2043000000009414E-3</c:v>
                </c:pt>
                <c:pt idx="1107">
                  <c:v>-3.4475300000002207E-2</c:v>
                </c:pt>
                <c:pt idx="1108">
                  <c:v>-1.832410000000273E-2</c:v>
                </c:pt>
                <c:pt idx="1109">
                  <c:v>-2.5305000000001243E-2</c:v>
                </c:pt>
                <c:pt idx="1110">
                  <c:v>-3.2325400000001281E-2</c:v>
                </c:pt>
                <c:pt idx="1111">
                  <c:v>-5.010110000000001E-2</c:v>
                </c:pt>
                <c:pt idx="1112">
                  <c:v>-5.2853300000002434E-2</c:v>
                </c:pt>
                <c:pt idx="1113">
                  <c:v>-3.2446000000000197E-2</c:v>
                </c:pt>
                <c:pt idx="1114">
                  <c:v>-2.7914000000001771E-2</c:v>
                </c:pt>
                <c:pt idx="1115">
                  <c:v>-4.8979699999999404E-2</c:v>
                </c:pt>
                <c:pt idx="1116">
                  <c:v>-2.973059999999883E-2</c:v>
                </c:pt>
                <c:pt idx="1117">
                  <c:v>-1.4986800000001743E-2</c:v>
                </c:pt>
                <c:pt idx="1118">
                  <c:v>-2.1096000000000892E-2</c:v>
                </c:pt>
                <c:pt idx="1119">
                  <c:v>-1.6333300000002104E-2</c:v>
                </c:pt>
                <c:pt idx="1120">
                  <c:v>-1.7571200000000786E-2</c:v>
                </c:pt>
                <c:pt idx="1121">
                  <c:v>-3.2070900000002567E-2</c:v>
                </c:pt>
                <c:pt idx="1122">
                  <c:v>-3.2958700000001784E-2</c:v>
                </c:pt>
                <c:pt idx="1123">
                  <c:v>-4.0770900000000942E-2</c:v>
                </c:pt>
                <c:pt idx="1124">
                  <c:v>-4.2752300000001853E-2</c:v>
                </c:pt>
                <c:pt idx="1125">
                  <c:v>-3.7023800000000051E-2</c:v>
                </c:pt>
                <c:pt idx="1126">
                  <c:v>-5.4351300000002212E-2</c:v>
                </c:pt>
                <c:pt idx="1127">
                  <c:v>-3.1764400000001025E-2</c:v>
                </c:pt>
                <c:pt idx="1128">
                  <c:v>-2.8523200000001303E-2</c:v>
                </c:pt>
                <c:pt idx="1129">
                  <c:v>-2.6290600000001163E-2</c:v>
                </c:pt>
                <c:pt idx="1130">
                  <c:v>-5.7112900000000799E-2</c:v>
                </c:pt>
                <c:pt idx="1131">
                  <c:v>-4.2552699999999888E-2</c:v>
                </c:pt>
                <c:pt idx="1132">
                  <c:v>-3.2286100000002982E-2</c:v>
                </c:pt>
                <c:pt idx="1133">
                  <c:v>-5.2954100000002668E-2</c:v>
                </c:pt>
                <c:pt idx="1134">
                  <c:v>-4.3600599999999545E-2</c:v>
                </c:pt>
                <c:pt idx="1135">
                  <c:v>-4.531710000000011E-2</c:v>
                </c:pt>
                <c:pt idx="1136">
                  <c:v>-3.5237400000001529E-2</c:v>
                </c:pt>
                <c:pt idx="1137">
                  <c:v>-4.1270800000001273E-2</c:v>
                </c:pt>
                <c:pt idx="1138">
                  <c:v>-2.7919300000001535E-2</c:v>
                </c:pt>
                <c:pt idx="1139">
                  <c:v>-3.4372000000002068E-2</c:v>
                </c:pt>
                <c:pt idx="1140">
                  <c:v>-1.7971000000001958E-2</c:v>
                </c:pt>
                <c:pt idx="1141">
                  <c:v>-2.623339999999974E-2</c:v>
                </c:pt>
                <c:pt idx="1142">
                  <c:v>-6.6459199999999719E-2</c:v>
                </c:pt>
                <c:pt idx="1143">
                  <c:v>-6.3864000000000587E-2</c:v>
                </c:pt>
                <c:pt idx="1144">
                  <c:v>-3.6515200000001968E-2</c:v>
                </c:pt>
                <c:pt idx="1145">
                  <c:v>-4.2000800000002059E-2</c:v>
                </c:pt>
                <c:pt idx="1146">
                  <c:v>-4.9740200000000456E-2</c:v>
                </c:pt>
                <c:pt idx="1147">
                  <c:v>-6.3866700000001941E-2</c:v>
                </c:pt>
                <c:pt idx="1148">
                  <c:v>-6.4436900000000463E-2</c:v>
                </c:pt>
                <c:pt idx="1149">
                  <c:v>-6.6714800000001517E-2</c:v>
                </c:pt>
                <c:pt idx="1150">
                  <c:v>-5.9678200000001347E-2</c:v>
                </c:pt>
                <c:pt idx="1151">
                  <c:v>-5.5898600000000798E-2</c:v>
                </c:pt>
                <c:pt idx="1152">
                  <c:v>-6.1305600000002514E-2</c:v>
                </c:pt>
                <c:pt idx="1153">
                  <c:v>-6.5079800000001242E-2</c:v>
                </c:pt>
                <c:pt idx="1154">
                  <c:v>-8.6060700000000878E-2</c:v>
                </c:pt>
                <c:pt idx="1155">
                  <c:v>-5.1859400000001443E-2</c:v>
                </c:pt>
                <c:pt idx="1156">
                  <c:v>-6.6126400000001695E-2</c:v>
                </c:pt>
                <c:pt idx="1157">
                  <c:v>-5.9719099999999692E-2</c:v>
                </c:pt>
                <c:pt idx="1158">
                  <c:v>-6.7969200000001173E-2</c:v>
                </c:pt>
                <c:pt idx="1159">
                  <c:v>-8.9644800000000302E-2</c:v>
                </c:pt>
                <c:pt idx="1160">
                  <c:v>-7.3368900000000181E-2</c:v>
                </c:pt>
                <c:pt idx="1161">
                  <c:v>-7.3890400000000689E-2</c:v>
                </c:pt>
                <c:pt idx="1162">
                  <c:v>-7.1787800000000068E-2</c:v>
                </c:pt>
                <c:pt idx="1163">
                  <c:v>-7.8625300000000564E-2</c:v>
                </c:pt>
                <c:pt idx="1164">
                  <c:v>-8.6694700000001568E-2</c:v>
                </c:pt>
                <c:pt idx="1165">
                  <c:v>-7.7155000000001195E-2</c:v>
                </c:pt>
                <c:pt idx="1166">
                  <c:v>-7.4502700000001809E-2</c:v>
                </c:pt>
                <c:pt idx="1167">
                  <c:v>-6.4799800000001184E-2</c:v>
                </c:pt>
                <c:pt idx="1168">
                  <c:v>-9.0361200000002029E-2</c:v>
                </c:pt>
                <c:pt idx="1169">
                  <c:v>-9.7403900000001542E-2</c:v>
                </c:pt>
                <c:pt idx="1170">
                  <c:v>-9.0798500000000004E-2</c:v>
                </c:pt>
                <c:pt idx="1171">
                  <c:v>-9.0049399999998947E-2</c:v>
                </c:pt>
                <c:pt idx="1172">
                  <c:v>-9.9546500000000648E-2</c:v>
                </c:pt>
                <c:pt idx="1173">
                  <c:v>-8.6675400000002512E-2</c:v>
                </c:pt>
                <c:pt idx="1174">
                  <c:v>-0.13275100000000339</c:v>
                </c:pt>
                <c:pt idx="1175">
                  <c:v>-0.11377370000000031</c:v>
                </c:pt>
                <c:pt idx="1176">
                  <c:v>-0.10270070000000331</c:v>
                </c:pt>
                <c:pt idx="1177">
                  <c:v>-8.863720000000086E-2</c:v>
                </c:pt>
                <c:pt idx="1178">
                  <c:v>-7.5846199999999975E-2</c:v>
                </c:pt>
                <c:pt idx="1179">
                  <c:v>-0.12813550000000085</c:v>
                </c:pt>
                <c:pt idx="1180">
                  <c:v>-0.10139450000000139</c:v>
                </c:pt>
                <c:pt idx="1181">
                  <c:v>-0.11544590000000099</c:v>
                </c:pt>
                <c:pt idx="1182">
                  <c:v>-9.8796600000000012E-2</c:v>
                </c:pt>
                <c:pt idx="1183">
                  <c:v>-9.5285200000001069E-2</c:v>
                </c:pt>
                <c:pt idx="1184">
                  <c:v>-9.6715800000001018E-2</c:v>
                </c:pt>
                <c:pt idx="1185">
                  <c:v>-0.11408170000000073</c:v>
                </c:pt>
                <c:pt idx="1186">
                  <c:v>-0.10414179999999984</c:v>
                </c:pt>
                <c:pt idx="1187">
                  <c:v>-0.11007359999999888</c:v>
                </c:pt>
                <c:pt idx="1188">
                  <c:v>-0.13475380000000126</c:v>
                </c:pt>
                <c:pt idx="1189">
                  <c:v>-0.10670719999999978</c:v>
                </c:pt>
                <c:pt idx="1190">
                  <c:v>-0.11387500000000017</c:v>
                </c:pt>
                <c:pt idx="1191">
                  <c:v>-0.10933420000000194</c:v>
                </c:pt>
                <c:pt idx="1192">
                  <c:v>-0.11807910000000277</c:v>
                </c:pt>
                <c:pt idx="1193">
                  <c:v>-0.10114960000000028</c:v>
                </c:pt>
                <c:pt idx="1194">
                  <c:v>-0.12046439999999947</c:v>
                </c:pt>
                <c:pt idx="1195">
                  <c:v>-0.10309919999999995</c:v>
                </c:pt>
                <c:pt idx="1196">
                  <c:v>-0.1400958000000001</c:v>
                </c:pt>
                <c:pt idx="1197">
                  <c:v>-0.1273219000000001</c:v>
                </c:pt>
                <c:pt idx="1198">
                  <c:v>-0.1080052000000018</c:v>
                </c:pt>
                <c:pt idx="1199">
                  <c:v>-0.12463620000000031</c:v>
                </c:pt>
                <c:pt idx="1200">
                  <c:v>-0.10938650000000205</c:v>
                </c:pt>
                <c:pt idx="1201">
                  <c:v>-0.12106680000000036</c:v>
                </c:pt>
                <c:pt idx="1202">
                  <c:v>-0.12579270000000164</c:v>
                </c:pt>
                <c:pt idx="1203">
                  <c:v>-0.14305520000000094</c:v>
                </c:pt>
                <c:pt idx="1204">
                  <c:v>-0.13159350000000103</c:v>
                </c:pt>
                <c:pt idx="1205">
                  <c:v>-0.10903870000000104</c:v>
                </c:pt>
                <c:pt idx="1206">
                  <c:v>-0.16266110000000022</c:v>
                </c:pt>
                <c:pt idx="1207">
                  <c:v>-0.13036029999999954</c:v>
                </c:pt>
                <c:pt idx="1208">
                  <c:v>-0.12728880000000053</c:v>
                </c:pt>
                <c:pt idx="1209">
                  <c:v>-0.13611840000000086</c:v>
                </c:pt>
                <c:pt idx="1210">
                  <c:v>-0.15356260000000166</c:v>
                </c:pt>
                <c:pt idx="1211">
                  <c:v>-0.14826859999999975</c:v>
                </c:pt>
                <c:pt idx="1212">
                  <c:v>-0.14114139999999864</c:v>
                </c:pt>
                <c:pt idx="1213">
                  <c:v>-0.13742800000000166</c:v>
                </c:pt>
                <c:pt idx="1214">
                  <c:v>-0.19960300000000064</c:v>
                </c:pt>
                <c:pt idx="1215">
                  <c:v>-0.13625430000000094</c:v>
                </c:pt>
                <c:pt idx="1216">
                  <c:v>-0.13299959999999977</c:v>
                </c:pt>
                <c:pt idx="1217">
                  <c:v>-0.14455939999999856</c:v>
                </c:pt>
                <c:pt idx="1218">
                  <c:v>-0.15387420000000152</c:v>
                </c:pt>
                <c:pt idx="1219">
                  <c:v>-0.14779930000000085</c:v>
                </c:pt>
                <c:pt idx="1220">
                  <c:v>-0.12508389999999991</c:v>
                </c:pt>
                <c:pt idx="1221">
                  <c:v>-0.15016330000000089</c:v>
                </c:pt>
                <c:pt idx="1222">
                  <c:v>-0.14898420000000101</c:v>
                </c:pt>
                <c:pt idx="1223">
                  <c:v>-0.12410020000000088</c:v>
                </c:pt>
                <c:pt idx="1224">
                  <c:v>-0.1314856000000022</c:v>
                </c:pt>
                <c:pt idx="1225">
                  <c:v>-0.1279362000000015</c:v>
                </c:pt>
                <c:pt idx="1226">
                  <c:v>-0.14783109999999944</c:v>
                </c:pt>
                <c:pt idx="1227">
                  <c:v>-0.15606989999999854</c:v>
                </c:pt>
                <c:pt idx="1228">
                  <c:v>-0.16083010000000186</c:v>
                </c:pt>
                <c:pt idx="1229">
                  <c:v>-0.13293390000000116</c:v>
                </c:pt>
                <c:pt idx="1230">
                  <c:v>-0.13798270000000024</c:v>
                </c:pt>
                <c:pt idx="1231">
                  <c:v>-0.13434450000000187</c:v>
                </c:pt>
                <c:pt idx="1232">
                  <c:v>-0.13884490000000138</c:v>
                </c:pt>
                <c:pt idx="1233">
                  <c:v>-0.13798259999999907</c:v>
                </c:pt>
                <c:pt idx="1234">
                  <c:v>-0.13430439999999955</c:v>
                </c:pt>
                <c:pt idx="1235">
                  <c:v>-0.17334000000000138</c:v>
                </c:pt>
                <c:pt idx="1236">
                  <c:v>-0.14401530000000129</c:v>
                </c:pt>
                <c:pt idx="1237">
                  <c:v>-0.15342270000000191</c:v>
                </c:pt>
                <c:pt idx="1238">
                  <c:v>-0.13692870000000035</c:v>
                </c:pt>
                <c:pt idx="1239">
                  <c:v>-0.18906320000000232</c:v>
                </c:pt>
                <c:pt idx="1240">
                  <c:v>-0.17531369999999935</c:v>
                </c:pt>
                <c:pt idx="1241">
                  <c:v>-0.17763740000000006</c:v>
                </c:pt>
                <c:pt idx="1242">
                  <c:v>-0.14921940000000156</c:v>
                </c:pt>
                <c:pt idx="1243">
                  <c:v>-0.15305309999999928</c:v>
                </c:pt>
                <c:pt idx="1244">
                  <c:v>-0.19110420000000161</c:v>
                </c:pt>
                <c:pt idx="1245">
                  <c:v>-0.16004010000000157</c:v>
                </c:pt>
                <c:pt idx="1246">
                  <c:v>-0.13797980000000187</c:v>
                </c:pt>
                <c:pt idx="1247">
                  <c:v>-0.15388480000000193</c:v>
                </c:pt>
                <c:pt idx="1248">
                  <c:v>-0.14909170000000138</c:v>
                </c:pt>
                <c:pt idx="1249">
                  <c:v>-0.16263720000000159</c:v>
                </c:pt>
                <c:pt idx="1250">
                  <c:v>-0.16910470000000011</c:v>
                </c:pt>
                <c:pt idx="1251">
                  <c:v>-0.17468600000000212</c:v>
                </c:pt>
                <c:pt idx="1252">
                  <c:v>-0.14511129999999994</c:v>
                </c:pt>
                <c:pt idx="1253">
                  <c:v>-0.14747090000000185</c:v>
                </c:pt>
                <c:pt idx="1254">
                  <c:v>-0.14083180000000084</c:v>
                </c:pt>
                <c:pt idx="1255">
                  <c:v>-0.1534601999999996</c:v>
                </c:pt>
                <c:pt idx="1256">
                  <c:v>-0.16651749999999943</c:v>
                </c:pt>
                <c:pt idx="1257">
                  <c:v>-0.17769720000000078</c:v>
                </c:pt>
                <c:pt idx="1258">
                  <c:v>-0.16202490000000225</c:v>
                </c:pt>
                <c:pt idx="1259">
                  <c:v>-0.17943680000000128</c:v>
                </c:pt>
                <c:pt idx="1260">
                  <c:v>-0.18676210000000104</c:v>
                </c:pt>
                <c:pt idx="1261">
                  <c:v>-0.17447560000000006</c:v>
                </c:pt>
                <c:pt idx="1262">
                  <c:v>-0.18105169999999937</c:v>
                </c:pt>
                <c:pt idx="1263">
                  <c:v>-0.17521510000000262</c:v>
                </c:pt>
                <c:pt idx="1264">
                  <c:v>-0.18554870000000179</c:v>
                </c:pt>
                <c:pt idx="1265">
                  <c:v>-0.17092629999999875</c:v>
                </c:pt>
                <c:pt idx="1266">
                  <c:v>-0.18077589999999955</c:v>
                </c:pt>
                <c:pt idx="1267">
                  <c:v>-0.18787719999999908</c:v>
                </c:pt>
                <c:pt idx="1268">
                  <c:v>-0.18587780000000009</c:v>
                </c:pt>
                <c:pt idx="1269">
                  <c:v>-0.17756500000000131</c:v>
                </c:pt>
                <c:pt idx="1270">
                  <c:v>-0.16772270000000233</c:v>
                </c:pt>
                <c:pt idx="1271">
                  <c:v>-0.17692660000000071</c:v>
                </c:pt>
                <c:pt idx="1272">
                  <c:v>-0.19360269999999957</c:v>
                </c:pt>
                <c:pt idx="1273">
                  <c:v>-0.19153620000000249</c:v>
                </c:pt>
                <c:pt idx="1274">
                  <c:v>-0.18190189999999973</c:v>
                </c:pt>
                <c:pt idx="1275">
                  <c:v>-0.18898579999999843</c:v>
                </c:pt>
                <c:pt idx="1276">
                  <c:v>-0.17644529999999925</c:v>
                </c:pt>
                <c:pt idx="1277">
                  <c:v>-0.18951950000000295</c:v>
                </c:pt>
                <c:pt idx="1278">
                  <c:v>-0.18512340000000194</c:v>
                </c:pt>
                <c:pt idx="1279">
                  <c:v>-0.1899115000000009</c:v>
                </c:pt>
                <c:pt idx="1280">
                  <c:v>-0.1821407999999991</c:v>
                </c:pt>
                <c:pt idx="1281">
                  <c:v>-0.22183720000000129</c:v>
                </c:pt>
                <c:pt idx="1282">
                  <c:v>-0.20552149999999969</c:v>
                </c:pt>
                <c:pt idx="1283">
                  <c:v>-0.21686230000000073</c:v>
                </c:pt>
                <c:pt idx="1284">
                  <c:v>-0.21642270000000075</c:v>
                </c:pt>
                <c:pt idx="1285">
                  <c:v>-0.19835460000000182</c:v>
                </c:pt>
                <c:pt idx="1286">
                  <c:v>-0.19232660000000124</c:v>
                </c:pt>
                <c:pt idx="1287">
                  <c:v>-0.18988840000000096</c:v>
                </c:pt>
                <c:pt idx="1288">
                  <c:v>-0.17992970000000241</c:v>
                </c:pt>
                <c:pt idx="1289">
                  <c:v>-0.17276760000000113</c:v>
                </c:pt>
                <c:pt idx="1290">
                  <c:v>-0.17645000000000088</c:v>
                </c:pt>
                <c:pt idx="1291">
                  <c:v>-0.18998450000000133</c:v>
                </c:pt>
                <c:pt idx="1292">
                  <c:v>-0.19322640000000213</c:v>
                </c:pt>
                <c:pt idx="1293">
                  <c:v>-0.21026780000000223</c:v>
                </c:pt>
                <c:pt idx="1294">
                  <c:v>-0.20452660000000122</c:v>
                </c:pt>
                <c:pt idx="1295">
                  <c:v>-0.20646880000000145</c:v>
                </c:pt>
                <c:pt idx="1296">
                  <c:v>-0.18959870000000123</c:v>
                </c:pt>
                <c:pt idx="1297">
                  <c:v>-0.19985190000000053</c:v>
                </c:pt>
                <c:pt idx="1298">
                  <c:v>-0.19317079999999898</c:v>
                </c:pt>
                <c:pt idx="1299">
                  <c:v>-0.19007000000000041</c:v>
                </c:pt>
                <c:pt idx="1300">
                  <c:v>-0.18359510000000157</c:v>
                </c:pt>
                <c:pt idx="1301">
                  <c:v>-0.18450870000000208</c:v>
                </c:pt>
                <c:pt idx="1302">
                  <c:v>-0.17823150000000076</c:v>
                </c:pt>
                <c:pt idx="1303">
                  <c:v>-0.18459689999999984</c:v>
                </c:pt>
                <c:pt idx="1304">
                  <c:v>-0.17907190000000206</c:v>
                </c:pt>
                <c:pt idx="1305">
                  <c:v>-0.1916771999999991</c:v>
                </c:pt>
                <c:pt idx="1306">
                  <c:v>-0.19891720000000035</c:v>
                </c:pt>
                <c:pt idx="1307">
                  <c:v>-0.21479950000000247</c:v>
                </c:pt>
                <c:pt idx="1308">
                  <c:v>-0.19813900000000118</c:v>
                </c:pt>
                <c:pt idx="1309">
                  <c:v>-0.23374379999999917</c:v>
                </c:pt>
                <c:pt idx="1310">
                  <c:v>-0.23056800000000166</c:v>
                </c:pt>
                <c:pt idx="1311">
                  <c:v>-0.23072320000000168</c:v>
                </c:pt>
                <c:pt idx="1312">
                  <c:v>-0.21520729999999855</c:v>
                </c:pt>
                <c:pt idx="1313">
                  <c:v>-0.22418150000000026</c:v>
                </c:pt>
                <c:pt idx="1314">
                  <c:v>-0.23963760000000089</c:v>
                </c:pt>
                <c:pt idx="1315">
                  <c:v>-0.2178646999999998</c:v>
                </c:pt>
                <c:pt idx="1316">
                  <c:v>-0.22658240000000163</c:v>
                </c:pt>
                <c:pt idx="1317">
                  <c:v>-0.22974510000000059</c:v>
                </c:pt>
                <c:pt idx="1318">
                  <c:v>-0.21340739999999947</c:v>
                </c:pt>
                <c:pt idx="1319">
                  <c:v>-0.21267519999999962</c:v>
                </c:pt>
                <c:pt idx="1320">
                  <c:v>-0.21013450000000145</c:v>
                </c:pt>
                <c:pt idx="1321">
                  <c:v>-0.21082040000000113</c:v>
                </c:pt>
                <c:pt idx="1322">
                  <c:v>-0.20922480000000032</c:v>
                </c:pt>
                <c:pt idx="1323">
                  <c:v>-0.2212978000000021</c:v>
                </c:pt>
                <c:pt idx="1324">
                  <c:v>-0.22974770000000166</c:v>
                </c:pt>
                <c:pt idx="1325">
                  <c:v>-0.22085940000000104</c:v>
                </c:pt>
                <c:pt idx="1326">
                  <c:v>-0.21176830000000102</c:v>
                </c:pt>
                <c:pt idx="1327">
                  <c:v>-0.22142230000000129</c:v>
                </c:pt>
                <c:pt idx="1328">
                  <c:v>-0.22158610000000145</c:v>
                </c:pt>
                <c:pt idx="1329">
                  <c:v>-0.22028670000000172</c:v>
                </c:pt>
                <c:pt idx="1330">
                  <c:v>-0.22174650000000184</c:v>
                </c:pt>
                <c:pt idx="1331">
                  <c:v>-0.21466630000000286</c:v>
                </c:pt>
                <c:pt idx="1332">
                  <c:v>-0.21384410000000198</c:v>
                </c:pt>
                <c:pt idx="1333">
                  <c:v>-0.22160769999999985</c:v>
                </c:pt>
                <c:pt idx="1334">
                  <c:v>-0.21299949999999956</c:v>
                </c:pt>
                <c:pt idx="1335">
                  <c:v>-0.2170810000000003</c:v>
                </c:pt>
                <c:pt idx="1336">
                  <c:v>-0.20946750000000236</c:v>
                </c:pt>
                <c:pt idx="1337">
                  <c:v>-0.23625520000000222</c:v>
                </c:pt>
                <c:pt idx="1338">
                  <c:v>-0.28719910000000226</c:v>
                </c:pt>
                <c:pt idx="1339">
                  <c:v>-0.23513960000000012</c:v>
                </c:pt>
                <c:pt idx="1340">
                  <c:v>-0.23847710000000077</c:v>
                </c:pt>
                <c:pt idx="1341">
                  <c:v>-0.24090539999999994</c:v>
                </c:pt>
                <c:pt idx="1342">
                  <c:v>-0.24331920000000018</c:v>
                </c:pt>
                <c:pt idx="1343">
                  <c:v>-0.23577610000000249</c:v>
                </c:pt>
                <c:pt idx="1344">
                  <c:v>-0.23069710000000399</c:v>
                </c:pt>
                <c:pt idx="1345">
                  <c:v>-0.26133069999999936</c:v>
                </c:pt>
                <c:pt idx="1346">
                  <c:v>-0.23421130000000012</c:v>
                </c:pt>
                <c:pt idx="1347">
                  <c:v>-0.24060280000000045</c:v>
                </c:pt>
                <c:pt idx="1348">
                  <c:v>-0.25095860000000059</c:v>
                </c:pt>
                <c:pt idx="1349">
                  <c:v>-0.24087440000000271</c:v>
                </c:pt>
                <c:pt idx="1350">
                  <c:v>-0.24546730000000139</c:v>
                </c:pt>
                <c:pt idx="1351">
                  <c:v>-0.25509800000000116</c:v>
                </c:pt>
                <c:pt idx="1352">
                  <c:v>-0.24205640000000006</c:v>
                </c:pt>
                <c:pt idx="1353">
                  <c:v>-0.24818180000000112</c:v>
                </c:pt>
                <c:pt idx="1354">
                  <c:v>-0.23767810000000011</c:v>
                </c:pt>
                <c:pt idx="1355">
                  <c:v>-0.21866170000000018</c:v>
                </c:pt>
                <c:pt idx="1356">
                  <c:v>-0.24000730000000203</c:v>
                </c:pt>
                <c:pt idx="1357">
                  <c:v>-0.26582100000000164</c:v>
                </c:pt>
                <c:pt idx="1358">
                  <c:v>-0.32387380000000299</c:v>
                </c:pt>
                <c:pt idx="1359">
                  <c:v>-0.24557110000000115</c:v>
                </c:pt>
                <c:pt idx="1360">
                  <c:v>-0.23915730000000135</c:v>
                </c:pt>
                <c:pt idx="1361">
                  <c:v>-0.251614</c:v>
                </c:pt>
                <c:pt idx="1362">
                  <c:v>-0.26356600000000263</c:v>
                </c:pt>
                <c:pt idx="1363">
                  <c:v>-0.26537700000000086</c:v>
                </c:pt>
                <c:pt idx="1364">
                  <c:v>-0.23661570000000332</c:v>
                </c:pt>
                <c:pt idx="1365">
                  <c:v>-0.23607080000000202</c:v>
                </c:pt>
                <c:pt idx="1366">
                  <c:v>-0.25056860000000114</c:v>
                </c:pt>
                <c:pt idx="1367">
                  <c:v>-0.26970409999999845</c:v>
                </c:pt>
                <c:pt idx="1368">
                  <c:v>-0.24787349999999897</c:v>
                </c:pt>
                <c:pt idx="1369">
                  <c:v>-0.25228400000000129</c:v>
                </c:pt>
                <c:pt idx="1370">
                  <c:v>-0.27036480000000296</c:v>
                </c:pt>
                <c:pt idx="1371">
                  <c:v>-0.28777170000000218</c:v>
                </c:pt>
                <c:pt idx="1372">
                  <c:v>-0.27143440000000307</c:v>
                </c:pt>
                <c:pt idx="1373">
                  <c:v>-0.27462750000000113</c:v>
                </c:pt>
                <c:pt idx="1374">
                  <c:v>-0.24516530000000181</c:v>
                </c:pt>
                <c:pt idx="1375">
                  <c:v>-0.27186930000000054</c:v>
                </c:pt>
                <c:pt idx="1376">
                  <c:v>-0.26233700000000049</c:v>
                </c:pt>
                <c:pt idx="1377">
                  <c:v>-0.24768980000000163</c:v>
                </c:pt>
                <c:pt idx="1378">
                  <c:v>-0.26235880000000122</c:v>
                </c:pt>
                <c:pt idx="1379">
                  <c:v>-0.26658890000000035</c:v>
                </c:pt>
                <c:pt idx="1380">
                  <c:v>-0.27633080000000199</c:v>
                </c:pt>
                <c:pt idx="1381">
                  <c:v>-0.28672690000000323</c:v>
                </c:pt>
                <c:pt idx="1382">
                  <c:v>-0.27287529999999904</c:v>
                </c:pt>
                <c:pt idx="1383">
                  <c:v>-0.26369900000000079</c:v>
                </c:pt>
                <c:pt idx="1384">
                  <c:v>-0.26053490000000146</c:v>
                </c:pt>
                <c:pt idx="1385">
                  <c:v>-0.27333120000000211</c:v>
                </c:pt>
                <c:pt idx="1386">
                  <c:v>-0.28107280000000223</c:v>
                </c:pt>
                <c:pt idx="1387">
                  <c:v>-0.27330400000000044</c:v>
                </c:pt>
                <c:pt idx="1388">
                  <c:v>-0.29634100000000174</c:v>
                </c:pt>
                <c:pt idx="1389">
                  <c:v>-0.30078270000000096</c:v>
                </c:pt>
                <c:pt idx="1390">
                  <c:v>-0.27385590000000093</c:v>
                </c:pt>
                <c:pt idx="1391">
                  <c:v>-0.2830667</c:v>
                </c:pt>
                <c:pt idx="1392">
                  <c:v>-0.28067590000000031</c:v>
                </c:pt>
                <c:pt idx="1393">
                  <c:v>-0.29432120000000062</c:v>
                </c:pt>
                <c:pt idx="1394">
                  <c:v>-0.29189510000000052</c:v>
                </c:pt>
                <c:pt idx="1395">
                  <c:v>-0.30272780000000132</c:v>
                </c:pt>
                <c:pt idx="1396">
                  <c:v>-0.26620389999999894</c:v>
                </c:pt>
                <c:pt idx="1397">
                  <c:v>-0.28004660000000126</c:v>
                </c:pt>
                <c:pt idx="1398">
                  <c:v>-0.29320649999999926</c:v>
                </c:pt>
                <c:pt idx="1399">
                  <c:v>-0.28305500000000006</c:v>
                </c:pt>
                <c:pt idx="1400">
                  <c:v>-0.34095310000000278</c:v>
                </c:pt>
                <c:pt idx="1401">
                  <c:v>-0.29885720000000049</c:v>
                </c:pt>
                <c:pt idx="1402">
                  <c:v>-0.28892780000000329</c:v>
                </c:pt>
                <c:pt idx="1403">
                  <c:v>-0.29912840000000074</c:v>
                </c:pt>
                <c:pt idx="1404">
                  <c:v>-0.30441880000000054</c:v>
                </c:pt>
                <c:pt idx="1405">
                  <c:v>-0.30158610000000241</c:v>
                </c:pt>
                <c:pt idx="1406">
                  <c:v>-0.29190149999999981</c:v>
                </c:pt>
                <c:pt idx="1407">
                  <c:v>-0.30922619999999945</c:v>
                </c:pt>
                <c:pt idx="1408">
                  <c:v>-0.3316264000000011</c:v>
                </c:pt>
                <c:pt idx="1409">
                  <c:v>-0.31287350000000202</c:v>
                </c:pt>
                <c:pt idx="1410">
                  <c:v>-0.34036080000000091</c:v>
                </c:pt>
                <c:pt idx="1411">
                  <c:v>-0.30719810000000258</c:v>
                </c:pt>
                <c:pt idx="1412">
                  <c:v>-0.30703340000000168</c:v>
                </c:pt>
                <c:pt idx="1413">
                  <c:v>-0.29110140000000317</c:v>
                </c:pt>
                <c:pt idx="1414">
                  <c:v>-0.29011370000000181</c:v>
                </c:pt>
                <c:pt idx="1415">
                  <c:v>-0.30099820000000221</c:v>
                </c:pt>
                <c:pt idx="1416">
                  <c:v>-0.29979480000000258</c:v>
                </c:pt>
                <c:pt idx="1417">
                  <c:v>-0.31646470000000093</c:v>
                </c:pt>
                <c:pt idx="1418">
                  <c:v>-0.32703869999999924</c:v>
                </c:pt>
                <c:pt idx="1419">
                  <c:v>-0.32340680000000255</c:v>
                </c:pt>
                <c:pt idx="1420">
                  <c:v>-0.3274663999999996</c:v>
                </c:pt>
                <c:pt idx="1421">
                  <c:v>-0.32466060000000141</c:v>
                </c:pt>
                <c:pt idx="1422">
                  <c:v>-0.31935689999999894</c:v>
                </c:pt>
                <c:pt idx="1423">
                  <c:v>-0.30843639999999972</c:v>
                </c:pt>
                <c:pt idx="1424">
                  <c:v>-0.30444700000000058</c:v>
                </c:pt>
                <c:pt idx="1425">
                  <c:v>-0.32663409999999971</c:v>
                </c:pt>
                <c:pt idx="1426">
                  <c:v>-0.31882920000000237</c:v>
                </c:pt>
                <c:pt idx="1427">
                  <c:v>-0.31081860000000017</c:v>
                </c:pt>
                <c:pt idx="1428">
                  <c:v>-0.30498080000000183</c:v>
                </c:pt>
                <c:pt idx="1429">
                  <c:v>-0.33535850000000167</c:v>
                </c:pt>
                <c:pt idx="1430">
                  <c:v>-0.31761740000000316</c:v>
                </c:pt>
                <c:pt idx="1431">
                  <c:v>-0.30913020000000024</c:v>
                </c:pt>
                <c:pt idx="1432">
                  <c:v>-0.31479869999999899</c:v>
                </c:pt>
                <c:pt idx="1433">
                  <c:v>-0.31721439999999923</c:v>
                </c:pt>
                <c:pt idx="1434">
                  <c:v>-0.30728560000000016</c:v>
                </c:pt>
                <c:pt idx="1435">
                  <c:v>-0.30912049999999791</c:v>
                </c:pt>
                <c:pt idx="1436">
                  <c:v>-0.34042919999999821</c:v>
                </c:pt>
                <c:pt idx="1437">
                  <c:v>-0.31472360000000243</c:v>
                </c:pt>
                <c:pt idx="1438">
                  <c:v>-0.3208502000000033</c:v>
                </c:pt>
                <c:pt idx="1439">
                  <c:v>-0.34780769999999883</c:v>
                </c:pt>
                <c:pt idx="1440">
                  <c:v>-0.33851540000000124</c:v>
                </c:pt>
                <c:pt idx="1441">
                  <c:v>-0.33363900000000246</c:v>
                </c:pt>
                <c:pt idx="1442">
                  <c:v>-0.32577870000000253</c:v>
                </c:pt>
                <c:pt idx="1443">
                  <c:v>-0.32092919999999836</c:v>
                </c:pt>
                <c:pt idx="1444">
                  <c:v>-0.32423490000000044</c:v>
                </c:pt>
                <c:pt idx="1445">
                  <c:v>-0.33958050000000117</c:v>
                </c:pt>
                <c:pt idx="1446">
                  <c:v>-0.34724879999999914</c:v>
                </c:pt>
                <c:pt idx="1447">
                  <c:v>-0.33271300000000181</c:v>
                </c:pt>
                <c:pt idx="1448">
                  <c:v>-0.33492950000000121</c:v>
                </c:pt>
                <c:pt idx="1449">
                  <c:v>-0.32782909999999887</c:v>
                </c:pt>
                <c:pt idx="1450">
                  <c:v>-0.34152470000000079</c:v>
                </c:pt>
                <c:pt idx="1451">
                  <c:v>-0.34997079999999858</c:v>
                </c:pt>
                <c:pt idx="1452">
                  <c:v>-0.34210949999999851</c:v>
                </c:pt>
                <c:pt idx="1453">
                  <c:v>-0.379144700000003</c:v>
                </c:pt>
                <c:pt idx="1454">
                  <c:v>-0.34987520000000316</c:v>
                </c:pt>
                <c:pt idx="1455">
                  <c:v>-0.32596440000000193</c:v>
                </c:pt>
                <c:pt idx="1456">
                  <c:v>-0.31733290000000203</c:v>
                </c:pt>
                <c:pt idx="1457">
                  <c:v>-0.31262210000000223</c:v>
                </c:pt>
                <c:pt idx="1458">
                  <c:v>-0.31768500000000266</c:v>
                </c:pt>
                <c:pt idx="1459">
                  <c:v>-0.32209640000000217</c:v>
                </c:pt>
                <c:pt idx="1460">
                  <c:v>-0.32482770000000016</c:v>
                </c:pt>
                <c:pt idx="1461">
                  <c:v>-0.33246959999999959</c:v>
                </c:pt>
                <c:pt idx="1462">
                  <c:v>-0.32316510000000065</c:v>
                </c:pt>
                <c:pt idx="1463">
                  <c:v>-0.32545570000000179</c:v>
                </c:pt>
                <c:pt idx="1464">
                  <c:v>-0.34728280000000211</c:v>
                </c:pt>
                <c:pt idx="1465">
                  <c:v>-0.33916890000000066</c:v>
                </c:pt>
                <c:pt idx="1466">
                  <c:v>-0.32624050000000171</c:v>
                </c:pt>
                <c:pt idx="1467">
                  <c:v>-0.34000770000000013</c:v>
                </c:pt>
                <c:pt idx="1468">
                  <c:v>-0.36693590000000142</c:v>
                </c:pt>
                <c:pt idx="1469">
                  <c:v>-0.35717670000000101</c:v>
                </c:pt>
                <c:pt idx="1470">
                  <c:v>-0.32332420000000095</c:v>
                </c:pt>
                <c:pt idx="1471">
                  <c:v>-0.32960760000000278</c:v>
                </c:pt>
                <c:pt idx="1472">
                  <c:v>-0.32323830000000164</c:v>
                </c:pt>
                <c:pt idx="1473">
                  <c:v>-0.33406830000000021</c:v>
                </c:pt>
                <c:pt idx="1474">
                  <c:v>-0.33777450000000009</c:v>
                </c:pt>
                <c:pt idx="1475">
                  <c:v>-0.34643360000000012</c:v>
                </c:pt>
                <c:pt idx="1476">
                  <c:v>-0.36030000000000051</c:v>
                </c:pt>
                <c:pt idx="1477">
                  <c:v>-0.348545200000002</c:v>
                </c:pt>
                <c:pt idx="1478">
                  <c:v>-0.35607960000000283</c:v>
                </c:pt>
                <c:pt idx="1479">
                  <c:v>-0.32729959999999991</c:v>
                </c:pt>
                <c:pt idx="1480">
                  <c:v>-0.34561960000000003</c:v>
                </c:pt>
                <c:pt idx="1481">
                  <c:v>-0.3511652000000014</c:v>
                </c:pt>
                <c:pt idx="1482">
                  <c:v>-0.3215160000000008</c:v>
                </c:pt>
                <c:pt idx="1483">
                  <c:v>-0.3521306000000024</c:v>
                </c:pt>
                <c:pt idx="1484">
                  <c:v>-0.33771909999999927</c:v>
                </c:pt>
                <c:pt idx="1485">
                  <c:v>-0.3380067000000011</c:v>
                </c:pt>
                <c:pt idx="1486">
                  <c:v>-0.31613970000000169</c:v>
                </c:pt>
                <c:pt idx="1487">
                  <c:v>-0.33005780000000318</c:v>
                </c:pt>
                <c:pt idx="1488">
                  <c:v>-0.31900490000000303</c:v>
                </c:pt>
                <c:pt idx="1489">
                  <c:v>-0.32381370000000409</c:v>
                </c:pt>
                <c:pt idx="1490">
                  <c:v>-0.33436610000000044</c:v>
                </c:pt>
                <c:pt idx="1491">
                  <c:v>-0.33656170000000252</c:v>
                </c:pt>
                <c:pt idx="1492">
                  <c:v>-0.35942170000000218</c:v>
                </c:pt>
                <c:pt idx="1493">
                  <c:v>-0.34416270000000004</c:v>
                </c:pt>
                <c:pt idx="1494">
                  <c:v>-0.34674980000000133</c:v>
                </c:pt>
                <c:pt idx="1495">
                  <c:v>-0.33579960000000231</c:v>
                </c:pt>
                <c:pt idx="1496">
                  <c:v>-0.34977309999999839</c:v>
                </c:pt>
                <c:pt idx="1497">
                  <c:v>-0.35551169999999921</c:v>
                </c:pt>
                <c:pt idx="1498">
                  <c:v>-0.34785850000000185</c:v>
                </c:pt>
                <c:pt idx="1499">
                  <c:v>-0.34323149999999991</c:v>
                </c:pt>
                <c:pt idx="1500">
                  <c:v>-0.34849220000000258</c:v>
                </c:pt>
                <c:pt idx="1501">
                  <c:v>-0.35356490000000207</c:v>
                </c:pt>
                <c:pt idx="1502">
                  <c:v>-0.35988930000000074</c:v>
                </c:pt>
                <c:pt idx="1503">
                  <c:v>-0.35549519999999912</c:v>
                </c:pt>
                <c:pt idx="1504">
                  <c:v>-0.35602830000000019</c:v>
                </c:pt>
                <c:pt idx="1505">
                  <c:v>-0.35510490000000239</c:v>
                </c:pt>
                <c:pt idx="1506">
                  <c:v>-0.28376370000000328</c:v>
                </c:pt>
              </c:numCache>
            </c:numRef>
          </c:yVal>
        </c:ser>
        <c:ser>
          <c:idx val="2"/>
          <c:order val="1"/>
          <c:tx>
            <c:v>DC line - (ref. - Z(400.72))</c:v>
          </c:tx>
          <c:spPr>
            <a:ln w="28575">
              <a:noFill/>
            </a:ln>
          </c:spPr>
          <c:xVal>
            <c:numRef>
              <c:f>'Side 1 DC'!$G$31:$G$1501</c:f>
              <c:numCache>
                <c:formatCode>General</c:formatCode>
                <c:ptCount val="1471"/>
                <c:pt idx="0">
                  <c:v>368.55900000000003</c:v>
                </c:pt>
                <c:pt idx="1">
                  <c:v>369.35500000000002</c:v>
                </c:pt>
                <c:pt idx="2">
                  <c:v>370.15199999999999</c:v>
                </c:pt>
                <c:pt idx="3">
                  <c:v>370.93900000000002</c:v>
                </c:pt>
                <c:pt idx="4">
                  <c:v>371.72699999999998</c:v>
                </c:pt>
                <c:pt idx="5">
                  <c:v>372.505</c:v>
                </c:pt>
                <c:pt idx="6">
                  <c:v>373.31200000000001</c:v>
                </c:pt>
                <c:pt idx="7">
                  <c:v>374.09199999999998</c:v>
                </c:pt>
                <c:pt idx="8">
                  <c:v>374.89800000000002</c:v>
                </c:pt>
                <c:pt idx="9">
                  <c:v>375.69099999999997</c:v>
                </c:pt>
                <c:pt idx="10">
                  <c:v>376.49700000000001</c:v>
                </c:pt>
                <c:pt idx="11">
                  <c:v>377.29300000000001</c:v>
                </c:pt>
                <c:pt idx="12">
                  <c:v>378.08300000000003</c:v>
                </c:pt>
                <c:pt idx="13">
                  <c:v>378.87900000000002</c:v>
                </c:pt>
                <c:pt idx="14">
                  <c:v>379.67500000000001</c:v>
                </c:pt>
                <c:pt idx="15">
                  <c:v>380.452</c:v>
                </c:pt>
                <c:pt idx="16">
                  <c:v>381.26499999999999</c:v>
                </c:pt>
                <c:pt idx="17">
                  <c:v>382.03899999999999</c:v>
                </c:pt>
                <c:pt idx="18">
                  <c:v>382.85199999999998</c:v>
                </c:pt>
                <c:pt idx="19">
                  <c:v>383.637</c:v>
                </c:pt>
                <c:pt idx="20">
                  <c:v>384.44799999999998</c:v>
                </c:pt>
                <c:pt idx="21">
                  <c:v>385.23200000000003</c:v>
                </c:pt>
                <c:pt idx="22">
                  <c:v>386.029</c:v>
                </c:pt>
                <c:pt idx="23">
                  <c:v>386.82</c:v>
                </c:pt>
                <c:pt idx="24">
                  <c:v>387.62599999999998</c:v>
                </c:pt>
                <c:pt idx="25">
                  <c:v>388.423</c:v>
                </c:pt>
                <c:pt idx="26">
                  <c:v>389.21199999999999</c:v>
                </c:pt>
                <c:pt idx="27">
                  <c:v>390.00799999999998</c:v>
                </c:pt>
                <c:pt idx="28">
                  <c:v>390.815</c:v>
                </c:pt>
                <c:pt idx="29">
                  <c:v>391.57400000000001</c:v>
                </c:pt>
                <c:pt idx="30">
                  <c:v>392.38499999999999</c:v>
                </c:pt>
                <c:pt idx="31">
                  <c:v>393.16300000000001</c:v>
                </c:pt>
                <c:pt idx="32">
                  <c:v>393.98200000000003</c:v>
                </c:pt>
                <c:pt idx="33">
                  <c:v>394.774</c:v>
                </c:pt>
                <c:pt idx="34">
                  <c:v>395.56700000000001</c:v>
                </c:pt>
                <c:pt idx="35">
                  <c:v>396.363</c:v>
                </c:pt>
                <c:pt idx="36">
                  <c:v>397.15</c:v>
                </c:pt>
                <c:pt idx="37">
                  <c:v>397.94299999999998</c:v>
                </c:pt>
                <c:pt idx="38">
                  <c:v>398.74400000000003</c:v>
                </c:pt>
                <c:pt idx="39">
                  <c:v>399.50299999999999</c:v>
                </c:pt>
                <c:pt idx="40">
                  <c:v>400.31200000000001</c:v>
                </c:pt>
                <c:pt idx="41">
                  <c:v>401.10899999999998</c:v>
                </c:pt>
                <c:pt idx="42">
                  <c:v>401.89600000000002</c:v>
                </c:pt>
                <c:pt idx="43">
                  <c:v>402.70299999999997</c:v>
                </c:pt>
                <c:pt idx="44">
                  <c:v>403.50200000000001</c:v>
                </c:pt>
                <c:pt idx="45">
                  <c:v>404.28399999999999</c:v>
                </c:pt>
                <c:pt idx="46">
                  <c:v>405.07799999999997</c:v>
                </c:pt>
                <c:pt idx="47">
                  <c:v>405.86399999999998</c:v>
                </c:pt>
                <c:pt idx="48">
                  <c:v>406.65899999999999</c:v>
                </c:pt>
                <c:pt idx="49">
                  <c:v>407.447</c:v>
                </c:pt>
                <c:pt idx="50">
                  <c:v>408.233</c:v>
                </c:pt>
                <c:pt idx="51">
                  <c:v>409.02100000000002</c:v>
                </c:pt>
                <c:pt idx="52">
                  <c:v>409.81900000000002</c:v>
                </c:pt>
                <c:pt idx="53">
                  <c:v>410.608</c:v>
                </c:pt>
                <c:pt idx="54">
                  <c:v>411.42</c:v>
                </c:pt>
                <c:pt idx="55">
                  <c:v>412.202</c:v>
                </c:pt>
                <c:pt idx="56">
                  <c:v>412.98599999999999</c:v>
                </c:pt>
                <c:pt idx="57">
                  <c:v>413.77600000000001</c:v>
                </c:pt>
                <c:pt idx="58">
                  <c:v>414.56799999999998</c:v>
                </c:pt>
                <c:pt idx="59">
                  <c:v>415.37299999999999</c:v>
                </c:pt>
                <c:pt idx="60">
                  <c:v>416.166</c:v>
                </c:pt>
                <c:pt idx="61">
                  <c:v>416.95400000000001</c:v>
                </c:pt>
                <c:pt idx="62">
                  <c:v>417.76600000000002</c:v>
                </c:pt>
                <c:pt idx="63">
                  <c:v>418.52499999999998</c:v>
                </c:pt>
                <c:pt idx="64">
                  <c:v>419.33699999999999</c:v>
                </c:pt>
                <c:pt idx="65">
                  <c:v>420.12799999999999</c:v>
                </c:pt>
                <c:pt idx="66">
                  <c:v>420.91899999999998</c:v>
                </c:pt>
                <c:pt idx="67">
                  <c:v>421.70800000000003</c:v>
                </c:pt>
                <c:pt idx="68">
                  <c:v>422.512</c:v>
                </c:pt>
                <c:pt idx="69">
                  <c:v>423.29599999999999</c:v>
                </c:pt>
                <c:pt idx="70">
                  <c:v>424.10199999999998</c:v>
                </c:pt>
                <c:pt idx="71">
                  <c:v>424.89299999999997</c:v>
                </c:pt>
                <c:pt idx="72">
                  <c:v>425.67</c:v>
                </c:pt>
                <c:pt idx="73">
                  <c:v>426.45100000000002</c:v>
                </c:pt>
                <c:pt idx="74">
                  <c:v>427.25799999999998</c:v>
                </c:pt>
                <c:pt idx="75">
                  <c:v>428.04700000000003</c:v>
                </c:pt>
                <c:pt idx="76">
                  <c:v>428.84899999999999</c:v>
                </c:pt>
                <c:pt idx="77">
                  <c:v>429.63499999999999</c:v>
                </c:pt>
                <c:pt idx="78">
                  <c:v>430.43599999999998</c:v>
                </c:pt>
                <c:pt idx="79">
                  <c:v>431.19200000000001</c:v>
                </c:pt>
                <c:pt idx="80">
                  <c:v>432.00799999999998</c:v>
                </c:pt>
                <c:pt idx="81">
                  <c:v>432.798</c:v>
                </c:pt>
                <c:pt idx="82">
                  <c:v>433.57799999999997</c:v>
                </c:pt>
                <c:pt idx="83">
                  <c:v>434.37900000000002</c:v>
                </c:pt>
                <c:pt idx="84">
                  <c:v>435.166</c:v>
                </c:pt>
                <c:pt idx="85">
                  <c:v>435.95600000000002</c:v>
                </c:pt>
                <c:pt idx="86">
                  <c:v>436.75400000000002</c:v>
                </c:pt>
                <c:pt idx="87">
                  <c:v>437.54199999999997</c:v>
                </c:pt>
                <c:pt idx="88">
                  <c:v>438.33100000000002</c:v>
                </c:pt>
                <c:pt idx="89">
                  <c:v>439.12400000000002</c:v>
                </c:pt>
                <c:pt idx="90">
                  <c:v>439.90600000000001</c:v>
                </c:pt>
                <c:pt idx="91">
                  <c:v>440.69900000000001</c:v>
                </c:pt>
                <c:pt idx="92">
                  <c:v>441.505</c:v>
                </c:pt>
                <c:pt idx="93">
                  <c:v>442.28500000000003</c:v>
                </c:pt>
                <c:pt idx="94">
                  <c:v>443.08100000000002</c:v>
                </c:pt>
                <c:pt idx="95">
                  <c:v>443.87799999999999</c:v>
                </c:pt>
                <c:pt idx="96">
                  <c:v>444.65800000000002</c:v>
                </c:pt>
                <c:pt idx="97">
                  <c:v>445.44900000000001</c:v>
                </c:pt>
                <c:pt idx="98">
                  <c:v>446.24700000000001</c:v>
                </c:pt>
                <c:pt idx="99">
                  <c:v>447.029</c:v>
                </c:pt>
                <c:pt idx="100">
                  <c:v>447.83199999999999</c:v>
                </c:pt>
                <c:pt idx="101">
                  <c:v>448.6</c:v>
                </c:pt>
                <c:pt idx="102">
                  <c:v>449.423</c:v>
                </c:pt>
                <c:pt idx="103">
                  <c:v>450.19499999999999</c:v>
                </c:pt>
                <c:pt idx="104">
                  <c:v>450.995</c:v>
                </c:pt>
                <c:pt idx="105">
                  <c:v>451.80500000000001</c:v>
                </c:pt>
                <c:pt idx="106">
                  <c:v>452.56900000000002</c:v>
                </c:pt>
                <c:pt idx="107">
                  <c:v>453.38299999999998</c:v>
                </c:pt>
                <c:pt idx="108">
                  <c:v>454.18099999999998</c:v>
                </c:pt>
                <c:pt idx="109">
                  <c:v>454.97</c:v>
                </c:pt>
                <c:pt idx="110">
                  <c:v>455.77699999999999</c:v>
                </c:pt>
                <c:pt idx="111">
                  <c:v>456.56099999999998</c:v>
                </c:pt>
                <c:pt idx="112">
                  <c:v>457.36</c:v>
                </c:pt>
                <c:pt idx="113">
                  <c:v>458.12599999999998</c:v>
                </c:pt>
                <c:pt idx="114">
                  <c:v>458.93599999999998</c:v>
                </c:pt>
                <c:pt idx="115">
                  <c:v>459.72899999999998</c:v>
                </c:pt>
                <c:pt idx="116">
                  <c:v>460.52699999999999</c:v>
                </c:pt>
                <c:pt idx="117">
                  <c:v>461.31099999999998</c:v>
                </c:pt>
                <c:pt idx="118">
                  <c:v>462.10899999999998</c:v>
                </c:pt>
                <c:pt idx="119">
                  <c:v>462.92</c:v>
                </c:pt>
                <c:pt idx="120">
                  <c:v>463.68900000000002</c:v>
                </c:pt>
                <c:pt idx="121">
                  <c:v>464.47500000000002</c:v>
                </c:pt>
                <c:pt idx="122">
                  <c:v>465.26799999999997</c:v>
                </c:pt>
                <c:pt idx="123">
                  <c:v>466.06</c:v>
                </c:pt>
                <c:pt idx="124">
                  <c:v>466.85399999999998</c:v>
                </c:pt>
                <c:pt idx="125">
                  <c:v>467.63499999999999</c:v>
                </c:pt>
                <c:pt idx="126">
                  <c:v>468.43200000000002</c:v>
                </c:pt>
                <c:pt idx="127">
                  <c:v>469.22300000000001</c:v>
                </c:pt>
                <c:pt idx="128">
                  <c:v>470.01600000000002</c:v>
                </c:pt>
                <c:pt idx="129">
                  <c:v>470.82100000000003</c:v>
                </c:pt>
                <c:pt idx="130">
                  <c:v>471.58800000000002</c:v>
                </c:pt>
                <c:pt idx="131">
                  <c:v>472.38799999999998</c:v>
                </c:pt>
                <c:pt idx="132">
                  <c:v>473.18</c:v>
                </c:pt>
                <c:pt idx="133">
                  <c:v>473.96199999999999</c:v>
                </c:pt>
                <c:pt idx="134">
                  <c:v>474.755</c:v>
                </c:pt>
                <c:pt idx="135">
                  <c:v>475.55399999999997</c:v>
                </c:pt>
                <c:pt idx="136">
                  <c:v>476.33600000000001</c:v>
                </c:pt>
                <c:pt idx="137">
                  <c:v>477.137</c:v>
                </c:pt>
                <c:pt idx="138">
                  <c:v>477.92899999999997</c:v>
                </c:pt>
                <c:pt idx="139">
                  <c:v>478.73</c:v>
                </c:pt>
                <c:pt idx="140">
                  <c:v>479.51799999999997</c:v>
                </c:pt>
                <c:pt idx="141">
                  <c:v>480.30700000000002</c:v>
                </c:pt>
                <c:pt idx="142">
                  <c:v>481.09500000000003</c:v>
                </c:pt>
                <c:pt idx="143">
                  <c:v>481.88600000000002</c:v>
                </c:pt>
                <c:pt idx="144">
                  <c:v>482.67</c:v>
                </c:pt>
                <c:pt idx="145">
                  <c:v>483.46100000000001</c:v>
                </c:pt>
                <c:pt idx="146">
                  <c:v>484.25400000000002</c:v>
                </c:pt>
                <c:pt idx="147">
                  <c:v>485.03399999999999</c:v>
                </c:pt>
                <c:pt idx="148">
                  <c:v>485.84300000000002</c:v>
                </c:pt>
                <c:pt idx="149">
                  <c:v>486.637</c:v>
                </c:pt>
                <c:pt idx="150">
                  <c:v>487.435</c:v>
                </c:pt>
                <c:pt idx="151">
                  <c:v>488.233</c:v>
                </c:pt>
                <c:pt idx="152">
                  <c:v>489.02699999999999</c:v>
                </c:pt>
                <c:pt idx="153">
                  <c:v>489.84199999999998</c:v>
                </c:pt>
                <c:pt idx="154">
                  <c:v>490.6</c:v>
                </c:pt>
                <c:pt idx="155">
                  <c:v>491.38799999999998</c:v>
                </c:pt>
                <c:pt idx="156">
                  <c:v>492.19600000000003</c:v>
                </c:pt>
                <c:pt idx="157">
                  <c:v>492.98599999999999</c:v>
                </c:pt>
                <c:pt idx="158">
                  <c:v>493.78</c:v>
                </c:pt>
                <c:pt idx="159">
                  <c:v>494.572</c:v>
                </c:pt>
                <c:pt idx="160">
                  <c:v>495.36200000000002</c:v>
                </c:pt>
                <c:pt idx="161">
                  <c:v>496.16399999999999</c:v>
                </c:pt>
                <c:pt idx="162">
                  <c:v>496.97800000000001</c:v>
                </c:pt>
                <c:pt idx="163">
                  <c:v>497.75200000000001</c:v>
                </c:pt>
                <c:pt idx="164">
                  <c:v>498.536</c:v>
                </c:pt>
                <c:pt idx="165">
                  <c:v>499.32900000000001</c:v>
                </c:pt>
                <c:pt idx="166">
                  <c:v>500.12299999999999</c:v>
                </c:pt>
                <c:pt idx="167">
                  <c:v>500.911</c:v>
                </c:pt>
                <c:pt idx="168">
                  <c:v>501.69299999999998</c:v>
                </c:pt>
                <c:pt idx="169">
                  <c:v>502.50099999999998</c:v>
                </c:pt>
                <c:pt idx="170">
                  <c:v>503.274</c:v>
                </c:pt>
                <c:pt idx="171">
                  <c:v>504.08300000000003</c:v>
                </c:pt>
                <c:pt idx="172">
                  <c:v>504.88900000000001</c:v>
                </c:pt>
                <c:pt idx="173">
                  <c:v>505.66399999999999</c:v>
                </c:pt>
                <c:pt idx="174">
                  <c:v>506.46199999999999</c:v>
                </c:pt>
                <c:pt idx="175">
                  <c:v>507.25</c:v>
                </c:pt>
                <c:pt idx="176">
                  <c:v>508.03199999999998</c:v>
                </c:pt>
                <c:pt idx="177">
                  <c:v>508.83</c:v>
                </c:pt>
                <c:pt idx="178">
                  <c:v>509.61599999999999</c:v>
                </c:pt>
                <c:pt idx="179">
                  <c:v>510.40800000000002</c:v>
                </c:pt>
                <c:pt idx="180">
                  <c:v>511.2</c:v>
                </c:pt>
                <c:pt idx="181">
                  <c:v>511.99400000000003</c:v>
                </c:pt>
                <c:pt idx="182">
                  <c:v>512.78</c:v>
                </c:pt>
                <c:pt idx="183">
                  <c:v>513.59199999999998</c:v>
                </c:pt>
                <c:pt idx="184">
                  <c:v>514.38099999999997</c:v>
                </c:pt>
                <c:pt idx="185">
                  <c:v>515.16899999999998</c:v>
                </c:pt>
                <c:pt idx="186">
                  <c:v>515.96500000000003</c:v>
                </c:pt>
                <c:pt idx="187">
                  <c:v>516.75699999999995</c:v>
                </c:pt>
                <c:pt idx="188">
                  <c:v>517.53300000000002</c:v>
                </c:pt>
                <c:pt idx="189">
                  <c:v>518.31700000000001</c:v>
                </c:pt>
                <c:pt idx="190">
                  <c:v>519.11800000000005</c:v>
                </c:pt>
                <c:pt idx="191">
                  <c:v>519.90800000000002</c:v>
                </c:pt>
                <c:pt idx="192">
                  <c:v>520.69399999999996</c:v>
                </c:pt>
                <c:pt idx="193">
                  <c:v>521.50400000000002</c:v>
                </c:pt>
                <c:pt idx="194">
                  <c:v>522.303</c:v>
                </c:pt>
                <c:pt idx="195">
                  <c:v>523.07399999999996</c:v>
                </c:pt>
                <c:pt idx="196">
                  <c:v>523.89099999999996</c:v>
                </c:pt>
                <c:pt idx="197">
                  <c:v>524.65499999999997</c:v>
                </c:pt>
                <c:pt idx="198">
                  <c:v>525.44500000000005</c:v>
                </c:pt>
                <c:pt idx="199">
                  <c:v>526.25199999999995</c:v>
                </c:pt>
                <c:pt idx="200">
                  <c:v>527.03499999999997</c:v>
                </c:pt>
                <c:pt idx="201">
                  <c:v>527.83000000000004</c:v>
                </c:pt>
                <c:pt idx="202">
                  <c:v>528.63499999999999</c:v>
                </c:pt>
                <c:pt idx="203">
                  <c:v>529.42999999999995</c:v>
                </c:pt>
                <c:pt idx="204">
                  <c:v>530.23199999999997</c:v>
                </c:pt>
                <c:pt idx="205">
                  <c:v>531.03499999999997</c:v>
                </c:pt>
                <c:pt idx="206">
                  <c:v>531.84100000000001</c:v>
                </c:pt>
                <c:pt idx="207">
                  <c:v>532.61800000000005</c:v>
                </c:pt>
                <c:pt idx="208">
                  <c:v>533.41899999999998</c:v>
                </c:pt>
                <c:pt idx="209">
                  <c:v>534.197</c:v>
                </c:pt>
                <c:pt idx="210">
                  <c:v>535.00099999999998</c:v>
                </c:pt>
                <c:pt idx="211">
                  <c:v>535.78</c:v>
                </c:pt>
                <c:pt idx="212">
                  <c:v>536.57100000000003</c:v>
                </c:pt>
                <c:pt idx="213">
                  <c:v>537.36699999999996</c:v>
                </c:pt>
                <c:pt idx="214">
                  <c:v>538.16200000000003</c:v>
                </c:pt>
                <c:pt idx="215">
                  <c:v>538.971</c:v>
                </c:pt>
                <c:pt idx="216">
                  <c:v>539.76</c:v>
                </c:pt>
                <c:pt idx="217">
                  <c:v>540.54499999999996</c:v>
                </c:pt>
                <c:pt idx="218">
                  <c:v>541.33900000000006</c:v>
                </c:pt>
                <c:pt idx="219">
                  <c:v>542.11800000000005</c:v>
                </c:pt>
                <c:pt idx="220">
                  <c:v>542.92499999999995</c:v>
                </c:pt>
                <c:pt idx="221">
                  <c:v>543.69600000000003</c:v>
                </c:pt>
                <c:pt idx="222">
                  <c:v>544.48</c:v>
                </c:pt>
                <c:pt idx="223">
                  <c:v>545.28300000000002</c:v>
                </c:pt>
                <c:pt idx="224">
                  <c:v>546.072</c:v>
                </c:pt>
                <c:pt idx="225">
                  <c:v>546.87400000000002</c:v>
                </c:pt>
                <c:pt idx="226">
                  <c:v>547.66700000000003</c:v>
                </c:pt>
                <c:pt idx="227">
                  <c:v>548.46299999999997</c:v>
                </c:pt>
                <c:pt idx="228">
                  <c:v>549.25599999999997</c:v>
                </c:pt>
                <c:pt idx="229">
                  <c:v>550.05100000000004</c:v>
                </c:pt>
                <c:pt idx="230">
                  <c:v>550.84199999999998</c:v>
                </c:pt>
                <c:pt idx="231">
                  <c:v>551.63499999999999</c:v>
                </c:pt>
                <c:pt idx="232">
                  <c:v>552.41499999999996</c:v>
                </c:pt>
                <c:pt idx="233">
                  <c:v>553.21600000000001</c:v>
                </c:pt>
                <c:pt idx="234">
                  <c:v>554.00800000000004</c:v>
                </c:pt>
                <c:pt idx="235">
                  <c:v>554.79200000000003</c:v>
                </c:pt>
                <c:pt idx="236">
                  <c:v>555.6</c:v>
                </c:pt>
                <c:pt idx="237">
                  <c:v>556.39400000000001</c:v>
                </c:pt>
                <c:pt idx="238">
                  <c:v>557.17999999999995</c:v>
                </c:pt>
                <c:pt idx="239">
                  <c:v>557.98299999999995</c:v>
                </c:pt>
                <c:pt idx="240">
                  <c:v>558.77800000000002</c:v>
                </c:pt>
                <c:pt idx="241">
                  <c:v>559.55799999999999</c:v>
                </c:pt>
                <c:pt idx="242">
                  <c:v>560.36099999999999</c:v>
                </c:pt>
                <c:pt idx="243">
                  <c:v>561.14200000000005</c:v>
                </c:pt>
                <c:pt idx="244">
                  <c:v>561.94299999999998</c:v>
                </c:pt>
                <c:pt idx="245">
                  <c:v>562.73599999999999</c:v>
                </c:pt>
                <c:pt idx="246">
                  <c:v>563.51800000000003</c:v>
                </c:pt>
                <c:pt idx="247">
                  <c:v>564.33600000000001</c:v>
                </c:pt>
                <c:pt idx="248">
                  <c:v>565.12699999999995</c:v>
                </c:pt>
                <c:pt idx="249">
                  <c:v>565.923</c:v>
                </c:pt>
                <c:pt idx="250">
                  <c:v>566.72400000000005</c:v>
                </c:pt>
                <c:pt idx="251">
                  <c:v>567.505</c:v>
                </c:pt>
                <c:pt idx="252">
                  <c:v>568.30499999999995</c:v>
                </c:pt>
                <c:pt idx="253">
                  <c:v>569.09500000000003</c:v>
                </c:pt>
                <c:pt idx="254">
                  <c:v>569.89300000000003</c:v>
                </c:pt>
                <c:pt idx="255">
                  <c:v>570.66600000000005</c:v>
                </c:pt>
                <c:pt idx="256">
                  <c:v>571.46500000000003</c:v>
                </c:pt>
                <c:pt idx="257">
                  <c:v>572.26</c:v>
                </c:pt>
                <c:pt idx="258">
                  <c:v>573.05899999999997</c:v>
                </c:pt>
                <c:pt idx="259">
                  <c:v>573.84100000000001</c:v>
                </c:pt>
                <c:pt idx="260">
                  <c:v>574.65300000000002</c:v>
                </c:pt>
                <c:pt idx="261">
                  <c:v>575.43700000000001</c:v>
                </c:pt>
                <c:pt idx="262">
                  <c:v>576.221</c:v>
                </c:pt>
                <c:pt idx="263">
                  <c:v>577.02800000000002</c:v>
                </c:pt>
                <c:pt idx="264">
                  <c:v>577.81700000000001</c:v>
                </c:pt>
                <c:pt idx="265">
                  <c:v>578.59199999999998</c:v>
                </c:pt>
                <c:pt idx="266">
                  <c:v>579.39300000000003</c:v>
                </c:pt>
                <c:pt idx="267">
                  <c:v>580.18399999999997</c:v>
                </c:pt>
                <c:pt idx="268">
                  <c:v>580.97900000000004</c:v>
                </c:pt>
                <c:pt idx="269">
                  <c:v>581.76800000000003</c:v>
                </c:pt>
                <c:pt idx="270">
                  <c:v>582.55999999999995</c:v>
                </c:pt>
                <c:pt idx="271">
                  <c:v>583.35299999999995</c:v>
                </c:pt>
                <c:pt idx="272">
                  <c:v>584.13300000000004</c:v>
                </c:pt>
                <c:pt idx="273">
                  <c:v>584.93100000000004</c:v>
                </c:pt>
                <c:pt idx="274">
                  <c:v>585.721</c:v>
                </c:pt>
                <c:pt idx="275">
                  <c:v>586.51400000000001</c:v>
                </c:pt>
                <c:pt idx="276">
                  <c:v>587.29399999999998</c:v>
                </c:pt>
                <c:pt idx="277">
                  <c:v>588.09699999999998</c:v>
                </c:pt>
                <c:pt idx="278">
                  <c:v>588.89300000000003</c:v>
                </c:pt>
                <c:pt idx="279">
                  <c:v>589.68299999999999</c:v>
                </c:pt>
                <c:pt idx="280">
                  <c:v>590.47299999999996</c:v>
                </c:pt>
                <c:pt idx="281">
                  <c:v>591.26900000000001</c:v>
                </c:pt>
                <c:pt idx="282">
                  <c:v>592.077</c:v>
                </c:pt>
                <c:pt idx="283">
                  <c:v>592.86199999999997</c:v>
                </c:pt>
                <c:pt idx="284">
                  <c:v>593.66099999999994</c:v>
                </c:pt>
                <c:pt idx="285">
                  <c:v>594.447</c:v>
                </c:pt>
                <c:pt idx="286">
                  <c:v>595.24800000000005</c:v>
                </c:pt>
                <c:pt idx="287">
                  <c:v>596.03399999999999</c:v>
                </c:pt>
                <c:pt idx="288">
                  <c:v>596.83399999999995</c:v>
                </c:pt>
                <c:pt idx="289">
                  <c:v>597.596</c:v>
                </c:pt>
                <c:pt idx="290">
                  <c:v>598.42100000000005</c:v>
                </c:pt>
                <c:pt idx="291">
                  <c:v>599.21400000000006</c:v>
                </c:pt>
                <c:pt idx="292">
                  <c:v>600.00699999999995</c:v>
                </c:pt>
                <c:pt idx="293">
                  <c:v>600.79999999999995</c:v>
                </c:pt>
                <c:pt idx="294">
                  <c:v>601.60500000000002</c:v>
                </c:pt>
                <c:pt idx="295">
                  <c:v>602.39200000000005</c:v>
                </c:pt>
                <c:pt idx="296">
                  <c:v>603.197</c:v>
                </c:pt>
                <c:pt idx="297">
                  <c:v>603.99800000000005</c:v>
                </c:pt>
                <c:pt idx="298">
                  <c:v>604.79899999999998</c:v>
                </c:pt>
                <c:pt idx="299">
                  <c:v>605.57799999999997</c:v>
                </c:pt>
                <c:pt idx="300">
                  <c:v>606.38599999999997</c:v>
                </c:pt>
                <c:pt idx="301">
                  <c:v>607.18299999999999</c:v>
                </c:pt>
                <c:pt idx="302">
                  <c:v>607.97299999999996</c:v>
                </c:pt>
                <c:pt idx="303">
                  <c:v>608.755</c:v>
                </c:pt>
                <c:pt idx="304">
                  <c:v>609.56600000000003</c:v>
                </c:pt>
                <c:pt idx="305">
                  <c:v>610.34900000000005</c:v>
                </c:pt>
                <c:pt idx="306">
                  <c:v>611.13099999999997</c:v>
                </c:pt>
                <c:pt idx="307">
                  <c:v>611.928</c:v>
                </c:pt>
                <c:pt idx="308">
                  <c:v>612.71199999999999</c:v>
                </c:pt>
                <c:pt idx="309">
                  <c:v>613.51099999999997</c:v>
                </c:pt>
                <c:pt idx="310">
                  <c:v>614.29700000000003</c:v>
                </c:pt>
                <c:pt idx="311">
                  <c:v>615.09</c:v>
                </c:pt>
                <c:pt idx="312">
                  <c:v>615.89400000000001</c:v>
                </c:pt>
                <c:pt idx="313">
                  <c:v>616.67499999999995</c:v>
                </c:pt>
                <c:pt idx="314">
                  <c:v>617.47799999999995</c:v>
                </c:pt>
                <c:pt idx="315">
                  <c:v>618.26099999999997</c:v>
                </c:pt>
                <c:pt idx="316">
                  <c:v>619.05700000000002</c:v>
                </c:pt>
                <c:pt idx="317">
                  <c:v>619.85900000000004</c:v>
                </c:pt>
                <c:pt idx="318">
                  <c:v>620.64200000000005</c:v>
                </c:pt>
                <c:pt idx="319">
                  <c:v>621.428</c:v>
                </c:pt>
                <c:pt idx="320">
                  <c:v>622.22799999999995</c:v>
                </c:pt>
                <c:pt idx="321">
                  <c:v>623.01700000000005</c:v>
                </c:pt>
                <c:pt idx="322">
                  <c:v>623.81700000000001</c:v>
                </c:pt>
                <c:pt idx="323">
                  <c:v>624.58699999999999</c:v>
                </c:pt>
                <c:pt idx="324">
                  <c:v>625.39200000000005</c:v>
                </c:pt>
                <c:pt idx="325">
                  <c:v>626.18200000000002</c:v>
                </c:pt>
                <c:pt idx="326">
                  <c:v>626.96</c:v>
                </c:pt>
                <c:pt idx="327">
                  <c:v>627.74900000000002</c:v>
                </c:pt>
                <c:pt idx="328">
                  <c:v>628.55399999999997</c:v>
                </c:pt>
                <c:pt idx="329">
                  <c:v>629.327</c:v>
                </c:pt>
                <c:pt idx="330">
                  <c:v>630.13699999999994</c:v>
                </c:pt>
                <c:pt idx="331">
                  <c:v>630.928</c:v>
                </c:pt>
                <c:pt idx="332">
                  <c:v>631.72400000000005</c:v>
                </c:pt>
                <c:pt idx="333">
                  <c:v>632.51099999999997</c:v>
                </c:pt>
                <c:pt idx="334">
                  <c:v>633.31200000000001</c:v>
                </c:pt>
                <c:pt idx="335">
                  <c:v>634.09799999999996</c:v>
                </c:pt>
                <c:pt idx="336">
                  <c:v>634.90499999999997</c:v>
                </c:pt>
                <c:pt idx="337">
                  <c:v>635.66999999999996</c:v>
                </c:pt>
                <c:pt idx="338">
                  <c:v>636.49300000000005</c:v>
                </c:pt>
                <c:pt idx="339">
                  <c:v>637.28499999999997</c:v>
                </c:pt>
                <c:pt idx="340">
                  <c:v>638.06299999999999</c:v>
                </c:pt>
                <c:pt idx="341">
                  <c:v>638.86300000000006</c:v>
                </c:pt>
                <c:pt idx="342">
                  <c:v>639.65899999999999</c:v>
                </c:pt>
                <c:pt idx="343">
                  <c:v>640.46400000000006</c:v>
                </c:pt>
                <c:pt idx="344">
                  <c:v>641.25900000000001</c:v>
                </c:pt>
                <c:pt idx="345">
                  <c:v>642.053</c:v>
                </c:pt>
                <c:pt idx="346">
                  <c:v>642.84500000000003</c:v>
                </c:pt>
                <c:pt idx="347">
                  <c:v>643.61800000000005</c:v>
                </c:pt>
                <c:pt idx="348">
                  <c:v>644.41</c:v>
                </c:pt>
                <c:pt idx="349">
                  <c:v>645.19799999999998</c:v>
                </c:pt>
                <c:pt idx="350">
                  <c:v>645.99199999999996</c:v>
                </c:pt>
                <c:pt idx="351">
                  <c:v>646.774</c:v>
                </c:pt>
                <c:pt idx="352">
                  <c:v>647.58100000000002</c:v>
                </c:pt>
                <c:pt idx="353">
                  <c:v>648.37199999999996</c:v>
                </c:pt>
                <c:pt idx="354">
                  <c:v>649.173</c:v>
                </c:pt>
                <c:pt idx="355">
                  <c:v>649.96</c:v>
                </c:pt>
                <c:pt idx="356">
                  <c:v>650.73599999999999</c:v>
                </c:pt>
                <c:pt idx="357">
                  <c:v>651.53200000000004</c:v>
                </c:pt>
                <c:pt idx="358">
                  <c:v>652.33000000000004</c:v>
                </c:pt>
                <c:pt idx="359">
                  <c:v>653.11099999999999</c:v>
                </c:pt>
                <c:pt idx="360">
                  <c:v>653.89800000000002</c:v>
                </c:pt>
                <c:pt idx="361">
                  <c:v>654.69500000000005</c:v>
                </c:pt>
                <c:pt idx="362">
                  <c:v>655.49599999999998</c:v>
                </c:pt>
                <c:pt idx="363">
                  <c:v>656.26599999999996</c:v>
                </c:pt>
                <c:pt idx="364">
                  <c:v>657.07</c:v>
                </c:pt>
                <c:pt idx="365">
                  <c:v>657.87699999999995</c:v>
                </c:pt>
                <c:pt idx="366">
                  <c:v>658.66800000000001</c:v>
                </c:pt>
                <c:pt idx="367">
                  <c:v>659.447</c:v>
                </c:pt>
                <c:pt idx="368">
                  <c:v>660.23800000000006</c:v>
                </c:pt>
                <c:pt idx="369">
                  <c:v>661.02</c:v>
                </c:pt>
                <c:pt idx="370">
                  <c:v>661.82100000000003</c:v>
                </c:pt>
                <c:pt idx="371">
                  <c:v>662.6</c:v>
                </c:pt>
                <c:pt idx="372">
                  <c:v>663.39400000000001</c:v>
                </c:pt>
                <c:pt idx="373">
                  <c:v>664.19500000000005</c:v>
                </c:pt>
                <c:pt idx="374">
                  <c:v>664.995</c:v>
                </c:pt>
                <c:pt idx="375">
                  <c:v>665.78099999999995</c:v>
                </c:pt>
                <c:pt idx="376">
                  <c:v>666.58699999999999</c:v>
                </c:pt>
                <c:pt idx="377">
                  <c:v>667.37300000000005</c:v>
                </c:pt>
                <c:pt idx="378">
                  <c:v>668.17100000000005</c:v>
                </c:pt>
                <c:pt idx="379">
                  <c:v>668.96</c:v>
                </c:pt>
                <c:pt idx="380">
                  <c:v>669.73900000000003</c:v>
                </c:pt>
                <c:pt idx="381">
                  <c:v>670.53399999999999</c:v>
                </c:pt>
                <c:pt idx="382">
                  <c:v>671.33</c:v>
                </c:pt>
                <c:pt idx="383">
                  <c:v>672.11</c:v>
                </c:pt>
                <c:pt idx="384">
                  <c:v>672.91499999999996</c:v>
                </c:pt>
                <c:pt idx="385">
                  <c:v>673.702</c:v>
                </c:pt>
                <c:pt idx="386">
                  <c:v>674.50800000000004</c:v>
                </c:pt>
                <c:pt idx="387">
                  <c:v>675.322</c:v>
                </c:pt>
                <c:pt idx="388">
                  <c:v>676.12400000000002</c:v>
                </c:pt>
                <c:pt idx="389">
                  <c:v>676.91399999999999</c:v>
                </c:pt>
                <c:pt idx="390">
                  <c:v>677.68799999999999</c:v>
                </c:pt>
                <c:pt idx="391">
                  <c:v>678.48599999999999</c:v>
                </c:pt>
                <c:pt idx="392">
                  <c:v>679.27599999999995</c:v>
                </c:pt>
                <c:pt idx="393">
                  <c:v>680.06299999999999</c:v>
                </c:pt>
                <c:pt idx="394">
                  <c:v>680.84799999999996</c:v>
                </c:pt>
                <c:pt idx="395">
                  <c:v>681.65700000000004</c:v>
                </c:pt>
                <c:pt idx="396">
                  <c:v>682.45399999999995</c:v>
                </c:pt>
                <c:pt idx="397">
                  <c:v>683.22299999999996</c:v>
                </c:pt>
                <c:pt idx="398">
                  <c:v>684.03599999999994</c:v>
                </c:pt>
                <c:pt idx="399">
                  <c:v>684.827</c:v>
                </c:pt>
                <c:pt idx="400">
                  <c:v>685.62800000000004</c:v>
                </c:pt>
                <c:pt idx="401">
                  <c:v>686.39400000000001</c:v>
                </c:pt>
                <c:pt idx="402">
                  <c:v>687.18499999999995</c:v>
                </c:pt>
                <c:pt idx="403">
                  <c:v>687.98500000000001</c:v>
                </c:pt>
                <c:pt idx="404">
                  <c:v>688.75099999999998</c:v>
                </c:pt>
                <c:pt idx="405">
                  <c:v>689.55799999999999</c:v>
                </c:pt>
                <c:pt idx="406">
                  <c:v>690.346</c:v>
                </c:pt>
                <c:pt idx="407">
                  <c:v>691.13699999999994</c:v>
                </c:pt>
                <c:pt idx="408">
                  <c:v>691.93499999999995</c:v>
                </c:pt>
                <c:pt idx="409">
                  <c:v>692.73299999999995</c:v>
                </c:pt>
                <c:pt idx="410">
                  <c:v>693.52300000000002</c:v>
                </c:pt>
                <c:pt idx="411">
                  <c:v>694.31100000000004</c:v>
                </c:pt>
                <c:pt idx="412">
                  <c:v>695.10699999999997</c:v>
                </c:pt>
                <c:pt idx="413">
                  <c:v>695.89700000000005</c:v>
                </c:pt>
                <c:pt idx="414">
                  <c:v>696.66899999999998</c:v>
                </c:pt>
                <c:pt idx="415">
                  <c:v>697.46299999999997</c:v>
                </c:pt>
                <c:pt idx="416">
                  <c:v>698.25800000000004</c:v>
                </c:pt>
                <c:pt idx="417">
                  <c:v>699.04300000000001</c:v>
                </c:pt>
                <c:pt idx="418">
                  <c:v>699.83900000000006</c:v>
                </c:pt>
                <c:pt idx="419">
                  <c:v>700.64400000000001</c:v>
                </c:pt>
                <c:pt idx="420">
                  <c:v>701.42499999999995</c:v>
                </c:pt>
                <c:pt idx="421">
                  <c:v>702.23400000000004</c:v>
                </c:pt>
                <c:pt idx="422">
                  <c:v>703.03800000000001</c:v>
                </c:pt>
                <c:pt idx="423">
                  <c:v>703.82</c:v>
                </c:pt>
                <c:pt idx="424">
                  <c:v>704.596</c:v>
                </c:pt>
                <c:pt idx="425">
                  <c:v>705.4</c:v>
                </c:pt>
                <c:pt idx="426">
                  <c:v>706.17600000000004</c:v>
                </c:pt>
                <c:pt idx="427">
                  <c:v>706.98599999999999</c:v>
                </c:pt>
                <c:pt idx="428">
                  <c:v>707.76700000000005</c:v>
                </c:pt>
                <c:pt idx="429">
                  <c:v>708.57799999999997</c:v>
                </c:pt>
                <c:pt idx="430">
                  <c:v>709.38599999999997</c:v>
                </c:pt>
                <c:pt idx="431">
                  <c:v>710.15200000000004</c:v>
                </c:pt>
                <c:pt idx="432">
                  <c:v>710.96699999999998</c:v>
                </c:pt>
                <c:pt idx="433">
                  <c:v>711.75099999999998</c:v>
                </c:pt>
                <c:pt idx="434">
                  <c:v>712.548</c:v>
                </c:pt>
                <c:pt idx="435">
                  <c:v>713.34299999999996</c:v>
                </c:pt>
                <c:pt idx="436">
                  <c:v>714.12699999999995</c:v>
                </c:pt>
                <c:pt idx="437">
                  <c:v>714.92700000000002</c:v>
                </c:pt>
                <c:pt idx="438">
                  <c:v>715.70899999999995</c:v>
                </c:pt>
                <c:pt idx="439">
                  <c:v>716.505</c:v>
                </c:pt>
                <c:pt idx="440">
                  <c:v>717.29899999999998</c:v>
                </c:pt>
                <c:pt idx="441">
                  <c:v>718.09799999999996</c:v>
                </c:pt>
                <c:pt idx="442">
                  <c:v>718.88099999999997</c:v>
                </c:pt>
                <c:pt idx="443">
                  <c:v>719.68799999999999</c:v>
                </c:pt>
                <c:pt idx="444">
                  <c:v>720.46799999999996</c:v>
                </c:pt>
                <c:pt idx="445">
                  <c:v>721.25900000000001</c:v>
                </c:pt>
                <c:pt idx="446">
                  <c:v>722.053</c:v>
                </c:pt>
                <c:pt idx="447">
                  <c:v>722.83399999999995</c:v>
                </c:pt>
                <c:pt idx="448">
                  <c:v>723.61099999999999</c:v>
                </c:pt>
                <c:pt idx="449">
                  <c:v>724.42</c:v>
                </c:pt>
                <c:pt idx="450">
                  <c:v>725.19799999999998</c:v>
                </c:pt>
                <c:pt idx="451">
                  <c:v>726.00199999999995</c:v>
                </c:pt>
                <c:pt idx="452">
                  <c:v>726.79200000000003</c:v>
                </c:pt>
                <c:pt idx="453">
                  <c:v>727.59500000000003</c:v>
                </c:pt>
                <c:pt idx="454">
                  <c:v>728.36</c:v>
                </c:pt>
                <c:pt idx="455">
                  <c:v>729.17100000000005</c:v>
                </c:pt>
                <c:pt idx="456">
                  <c:v>729.96299999999997</c:v>
                </c:pt>
                <c:pt idx="457">
                  <c:v>730.74900000000002</c:v>
                </c:pt>
                <c:pt idx="458">
                  <c:v>731.53200000000004</c:v>
                </c:pt>
                <c:pt idx="459">
                  <c:v>732.322</c:v>
                </c:pt>
                <c:pt idx="460">
                  <c:v>733.11500000000001</c:v>
                </c:pt>
                <c:pt idx="461">
                  <c:v>733.904</c:v>
                </c:pt>
                <c:pt idx="462">
                  <c:v>734.71600000000001</c:v>
                </c:pt>
                <c:pt idx="463">
                  <c:v>735.49300000000005</c:v>
                </c:pt>
                <c:pt idx="464">
                  <c:v>736.298</c:v>
                </c:pt>
                <c:pt idx="465">
                  <c:v>737.08299999999997</c:v>
                </c:pt>
                <c:pt idx="466">
                  <c:v>737.88099999999997</c:v>
                </c:pt>
                <c:pt idx="467">
                  <c:v>738.66700000000003</c:v>
                </c:pt>
                <c:pt idx="468">
                  <c:v>739.46100000000001</c:v>
                </c:pt>
                <c:pt idx="469">
                  <c:v>740.24599999999998</c:v>
                </c:pt>
                <c:pt idx="470">
                  <c:v>741.05100000000004</c:v>
                </c:pt>
                <c:pt idx="471">
                  <c:v>741.84</c:v>
                </c:pt>
                <c:pt idx="472">
                  <c:v>742.625</c:v>
                </c:pt>
                <c:pt idx="473">
                  <c:v>743.42399999999998</c:v>
                </c:pt>
                <c:pt idx="474">
                  <c:v>744.21500000000003</c:v>
                </c:pt>
                <c:pt idx="475">
                  <c:v>745.005</c:v>
                </c:pt>
                <c:pt idx="476">
                  <c:v>745.798</c:v>
                </c:pt>
                <c:pt idx="477">
                  <c:v>746.58799999999997</c:v>
                </c:pt>
                <c:pt idx="478">
                  <c:v>747.39599999999996</c:v>
                </c:pt>
                <c:pt idx="479">
                  <c:v>748.18899999999996</c:v>
                </c:pt>
                <c:pt idx="480">
                  <c:v>748.98599999999999</c:v>
                </c:pt>
                <c:pt idx="481">
                  <c:v>749.77200000000005</c:v>
                </c:pt>
                <c:pt idx="482">
                  <c:v>750.55200000000002</c:v>
                </c:pt>
                <c:pt idx="483">
                  <c:v>751.36</c:v>
                </c:pt>
                <c:pt idx="484">
                  <c:v>752.15899999999999</c:v>
                </c:pt>
                <c:pt idx="485">
                  <c:v>752.94100000000003</c:v>
                </c:pt>
                <c:pt idx="486">
                  <c:v>753.74800000000005</c:v>
                </c:pt>
                <c:pt idx="487">
                  <c:v>754.54100000000005</c:v>
                </c:pt>
                <c:pt idx="488">
                  <c:v>755.30600000000004</c:v>
                </c:pt>
                <c:pt idx="489">
                  <c:v>756.125</c:v>
                </c:pt>
                <c:pt idx="490">
                  <c:v>756.91099999999994</c:v>
                </c:pt>
                <c:pt idx="491">
                  <c:v>757.69899999999996</c:v>
                </c:pt>
                <c:pt idx="492">
                  <c:v>758.48800000000006</c:v>
                </c:pt>
                <c:pt idx="493">
                  <c:v>759.27599999999995</c:v>
                </c:pt>
                <c:pt idx="494">
                  <c:v>760.07799999999997</c:v>
                </c:pt>
                <c:pt idx="495">
                  <c:v>760.86300000000006</c:v>
                </c:pt>
                <c:pt idx="496">
                  <c:v>761.64700000000005</c:v>
                </c:pt>
                <c:pt idx="497">
                  <c:v>762.44600000000003</c:v>
                </c:pt>
                <c:pt idx="498">
                  <c:v>763.23099999999999</c:v>
                </c:pt>
                <c:pt idx="499">
                  <c:v>764.03300000000002</c:v>
                </c:pt>
                <c:pt idx="500">
                  <c:v>764.82500000000005</c:v>
                </c:pt>
                <c:pt idx="501">
                  <c:v>765.61300000000006</c:v>
                </c:pt>
                <c:pt idx="502">
                  <c:v>766.40200000000004</c:v>
                </c:pt>
                <c:pt idx="503">
                  <c:v>767.99699999999996</c:v>
                </c:pt>
                <c:pt idx="504">
                  <c:v>768.79</c:v>
                </c:pt>
                <c:pt idx="505">
                  <c:v>769.58100000000002</c:v>
                </c:pt>
                <c:pt idx="506">
                  <c:v>770.37300000000005</c:v>
                </c:pt>
                <c:pt idx="507">
                  <c:v>771.154</c:v>
                </c:pt>
                <c:pt idx="508">
                  <c:v>771.94</c:v>
                </c:pt>
                <c:pt idx="509">
                  <c:v>772.74</c:v>
                </c:pt>
                <c:pt idx="510">
                  <c:v>773.52499999999998</c:v>
                </c:pt>
                <c:pt idx="511">
                  <c:v>774.33</c:v>
                </c:pt>
                <c:pt idx="512">
                  <c:v>775.13499999999999</c:v>
                </c:pt>
                <c:pt idx="513">
                  <c:v>775.92600000000004</c:v>
                </c:pt>
                <c:pt idx="514">
                  <c:v>776.71299999999997</c:v>
                </c:pt>
                <c:pt idx="515">
                  <c:v>777.51599999999996</c:v>
                </c:pt>
                <c:pt idx="516">
                  <c:v>778.29899999999998</c:v>
                </c:pt>
                <c:pt idx="517">
                  <c:v>779.09699999999998</c:v>
                </c:pt>
                <c:pt idx="518">
                  <c:v>779.89200000000005</c:v>
                </c:pt>
                <c:pt idx="519">
                  <c:v>780.69200000000001</c:v>
                </c:pt>
                <c:pt idx="520">
                  <c:v>781.49400000000003</c:v>
                </c:pt>
                <c:pt idx="521">
                  <c:v>782.26099999999997</c:v>
                </c:pt>
                <c:pt idx="522">
                  <c:v>783.08</c:v>
                </c:pt>
                <c:pt idx="523">
                  <c:v>783.88599999999997</c:v>
                </c:pt>
                <c:pt idx="524">
                  <c:v>784.66</c:v>
                </c:pt>
                <c:pt idx="525">
                  <c:v>785.46799999999996</c:v>
                </c:pt>
                <c:pt idx="526">
                  <c:v>786.26599999999996</c:v>
                </c:pt>
                <c:pt idx="527">
                  <c:v>787.05600000000004</c:v>
                </c:pt>
                <c:pt idx="528">
                  <c:v>787.85199999999998</c:v>
                </c:pt>
                <c:pt idx="529">
                  <c:v>788.63900000000001</c:v>
                </c:pt>
                <c:pt idx="530">
                  <c:v>789.423</c:v>
                </c:pt>
                <c:pt idx="531">
                  <c:v>790.22299999999996</c:v>
                </c:pt>
                <c:pt idx="532">
                  <c:v>791.02</c:v>
                </c:pt>
                <c:pt idx="533">
                  <c:v>791.81</c:v>
                </c:pt>
                <c:pt idx="534">
                  <c:v>792.60699999999997</c:v>
                </c:pt>
                <c:pt idx="535">
                  <c:v>793.404</c:v>
                </c:pt>
                <c:pt idx="536">
                  <c:v>794.21400000000006</c:v>
                </c:pt>
                <c:pt idx="537">
                  <c:v>795</c:v>
                </c:pt>
                <c:pt idx="538">
                  <c:v>795.77599999999995</c:v>
                </c:pt>
                <c:pt idx="539">
                  <c:v>796.56799999999998</c:v>
                </c:pt>
                <c:pt idx="540">
                  <c:v>797.351</c:v>
                </c:pt>
                <c:pt idx="541">
                  <c:v>798.14400000000001</c:v>
                </c:pt>
                <c:pt idx="542">
                  <c:v>798.92899999999997</c:v>
                </c:pt>
                <c:pt idx="543">
                  <c:v>799.726</c:v>
                </c:pt>
                <c:pt idx="544">
                  <c:v>800.51300000000003</c:v>
                </c:pt>
                <c:pt idx="545">
                  <c:v>801.31600000000003</c:v>
                </c:pt>
                <c:pt idx="546">
                  <c:v>802.11599999999999</c:v>
                </c:pt>
                <c:pt idx="547">
                  <c:v>802.91800000000001</c:v>
                </c:pt>
                <c:pt idx="548">
                  <c:v>803.69799999999998</c:v>
                </c:pt>
                <c:pt idx="549">
                  <c:v>804.495</c:v>
                </c:pt>
                <c:pt idx="550">
                  <c:v>805.28899999999999</c:v>
                </c:pt>
                <c:pt idx="551">
                  <c:v>806.07299999999998</c:v>
                </c:pt>
                <c:pt idx="552">
                  <c:v>806.86199999999997</c:v>
                </c:pt>
                <c:pt idx="553">
                  <c:v>807.66099999999994</c:v>
                </c:pt>
                <c:pt idx="554">
                  <c:v>808.44299999999998</c:v>
                </c:pt>
                <c:pt idx="555">
                  <c:v>809.23199999999997</c:v>
                </c:pt>
                <c:pt idx="556">
                  <c:v>810.03200000000004</c:v>
                </c:pt>
                <c:pt idx="557">
                  <c:v>810.83799999999997</c:v>
                </c:pt>
                <c:pt idx="558">
                  <c:v>811.63199999999995</c:v>
                </c:pt>
                <c:pt idx="559">
                  <c:v>812.41700000000003</c:v>
                </c:pt>
                <c:pt idx="560">
                  <c:v>813.21500000000003</c:v>
                </c:pt>
                <c:pt idx="561">
                  <c:v>814</c:v>
                </c:pt>
                <c:pt idx="562">
                  <c:v>814.78399999999999</c:v>
                </c:pt>
                <c:pt idx="563">
                  <c:v>815.58</c:v>
                </c:pt>
                <c:pt idx="564">
                  <c:v>816.36599999999999</c:v>
                </c:pt>
                <c:pt idx="565">
                  <c:v>817.17499999999995</c:v>
                </c:pt>
                <c:pt idx="566">
                  <c:v>817.97299999999996</c:v>
                </c:pt>
                <c:pt idx="567">
                  <c:v>818.75900000000001</c:v>
                </c:pt>
                <c:pt idx="568">
                  <c:v>819.57600000000002</c:v>
                </c:pt>
                <c:pt idx="569">
                  <c:v>820.36800000000005</c:v>
                </c:pt>
                <c:pt idx="570">
                  <c:v>821.16700000000003</c:v>
                </c:pt>
                <c:pt idx="571">
                  <c:v>821.96299999999997</c:v>
                </c:pt>
                <c:pt idx="572">
                  <c:v>822.73199999999997</c:v>
                </c:pt>
                <c:pt idx="573">
                  <c:v>823.52700000000004</c:v>
                </c:pt>
                <c:pt idx="574">
                  <c:v>824.32899999999995</c:v>
                </c:pt>
                <c:pt idx="575">
                  <c:v>825.10699999999997</c:v>
                </c:pt>
                <c:pt idx="576">
                  <c:v>825.89400000000001</c:v>
                </c:pt>
                <c:pt idx="577">
                  <c:v>826.70299999999997</c:v>
                </c:pt>
                <c:pt idx="578">
                  <c:v>827.47199999999998</c:v>
                </c:pt>
                <c:pt idx="579">
                  <c:v>828.28800000000001</c:v>
                </c:pt>
                <c:pt idx="580">
                  <c:v>829.09</c:v>
                </c:pt>
                <c:pt idx="581">
                  <c:v>829.87199999999996</c:v>
                </c:pt>
                <c:pt idx="582">
                  <c:v>830.649</c:v>
                </c:pt>
                <c:pt idx="583">
                  <c:v>831.43700000000001</c:v>
                </c:pt>
                <c:pt idx="584">
                  <c:v>832.24199999999996</c:v>
                </c:pt>
                <c:pt idx="585">
                  <c:v>833.02099999999996</c:v>
                </c:pt>
                <c:pt idx="586">
                  <c:v>833.803</c:v>
                </c:pt>
                <c:pt idx="587">
                  <c:v>834.61599999999999</c:v>
                </c:pt>
                <c:pt idx="588">
                  <c:v>835.39099999999996</c:v>
                </c:pt>
                <c:pt idx="589">
                  <c:v>836.17899999999997</c:v>
                </c:pt>
                <c:pt idx="590">
                  <c:v>836.98599999999999</c:v>
                </c:pt>
                <c:pt idx="591">
                  <c:v>837.78399999999999</c:v>
                </c:pt>
                <c:pt idx="592">
                  <c:v>838.57299999999998</c:v>
                </c:pt>
                <c:pt idx="593">
                  <c:v>839.36099999999999</c:v>
                </c:pt>
                <c:pt idx="594">
                  <c:v>840.15800000000002</c:v>
                </c:pt>
                <c:pt idx="595">
                  <c:v>840.94899999999996</c:v>
                </c:pt>
                <c:pt idx="596">
                  <c:v>841.71799999999996</c:v>
                </c:pt>
                <c:pt idx="597">
                  <c:v>842.51400000000001</c:v>
                </c:pt>
                <c:pt idx="598">
                  <c:v>843.30200000000002</c:v>
                </c:pt>
                <c:pt idx="599">
                  <c:v>844.10500000000002</c:v>
                </c:pt>
                <c:pt idx="600">
                  <c:v>844.88499999999999</c:v>
                </c:pt>
                <c:pt idx="601">
                  <c:v>845.67899999999997</c:v>
                </c:pt>
                <c:pt idx="602">
                  <c:v>846.46500000000003</c:v>
                </c:pt>
                <c:pt idx="603">
                  <c:v>847.27599999999995</c:v>
                </c:pt>
                <c:pt idx="604">
                  <c:v>848.05899999999997</c:v>
                </c:pt>
                <c:pt idx="605">
                  <c:v>848.85400000000004</c:v>
                </c:pt>
                <c:pt idx="606">
                  <c:v>849.62099999999998</c:v>
                </c:pt>
                <c:pt idx="607">
                  <c:v>850.43899999999996</c:v>
                </c:pt>
                <c:pt idx="608">
                  <c:v>851.22199999999998</c:v>
                </c:pt>
                <c:pt idx="609">
                  <c:v>852.02099999999996</c:v>
                </c:pt>
                <c:pt idx="610">
                  <c:v>852.80200000000002</c:v>
                </c:pt>
                <c:pt idx="611">
                  <c:v>853.625</c:v>
                </c:pt>
                <c:pt idx="612">
                  <c:v>854.39099999999996</c:v>
                </c:pt>
                <c:pt idx="613">
                  <c:v>855.2</c:v>
                </c:pt>
                <c:pt idx="614">
                  <c:v>856.01400000000001</c:v>
                </c:pt>
                <c:pt idx="615">
                  <c:v>856.78399999999999</c:v>
                </c:pt>
                <c:pt idx="616">
                  <c:v>857.58299999999997</c:v>
                </c:pt>
                <c:pt idx="617">
                  <c:v>858.38300000000004</c:v>
                </c:pt>
                <c:pt idx="618">
                  <c:v>859.16300000000001</c:v>
                </c:pt>
                <c:pt idx="619">
                  <c:v>859.95699999999999</c:v>
                </c:pt>
                <c:pt idx="620">
                  <c:v>860.73599999999999</c:v>
                </c:pt>
                <c:pt idx="621">
                  <c:v>861.54200000000003</c:v>
                </c:pt>
                <c:pt idx="622">
                  <c:v>862.33900000000006</c:v>
                </c:pt>
                <c:pt idx="623">
                  <c:v>863.13099999999997</c:v>
                </c:pt>
                <c:pt idx="624">
                  <c:v>863.92499999999995</c:v>
                </c:pt>
                <c:pt idx="625">
                  <c:v>864.72</c:v>
                </c:pt>
                <c:pt idx="626">
                  <c:v>865.51</c:v>
                </c:pt>
                <c:pt idx="627">
                  <c:v>866.298</c:v>
                </c:pt>
                <c:pt idx="628">
                  <c:v>867.096</c:v>
                </c:pt>
                <c:pt idx="629">
                  <c:v>867.88400000000001</c:v>
                </c:pt>
                <c:pt idx="630">
                  <c:v>868.66099999999994</c:v>
                </c:pt>
                <c:pt idx="631">
                  <c:v>869.45500000000004</c:v>
                </c:pt>
                <c:pt idx="632">
                  <c:v>870.25</c:v>
                </c:pt>
                <c:pt idx="633">
                  <c:v>871.04499999999996</c:v>
                </c:pt>
                <c:pt idx="634">
                  <c:v>871.83399999999995</c:v>
                </c:pt>
                <c:pt idx="635">
                  <c:v>872.61400000000003</c:v>
                </c:pt>
                <c:pt idx="636">
                  <c:v>873.40200000000004</c:v>
                </c:pt>
                <c:pt idx="637">
                  <c:v>874.20799999999997</c:v>
                </c:pt>
                <c:pt idx="638">
                  <c:v>874.99400000000003</c:v>
                </c:pt>
                <c:pt idx="639">
                  <c:v>875.76700000000005</c:v>
                </c:pt>
                <c:pt idx="640">
                  <c:v>876.54700000000003</c:v>
                </c:pt>
                <c:pt idx="641">
                  <c:v>877.35799999999995</c:v>
                </c:pt>
                <c:pt idx="642">
                  <c:v>878.13800000000003</c:v>
                </c:pt>
                <c:pt idx="643">
                  <c:v>878.93100000000004</c:v>
                </c:pt>
                <c:pt idx="644">
                  <c:v>879.73500000000001</c:v>
                </c:pt>
                <c:pt idx="645">
                  <c:v>880.50800000000004</c:v>
                </c:pt>
                <c:pt idx="646">
                  <c:v>881.3</c:v>
                </c:pt>
                <c:pt idx="647">
                  <c:v>882.10699999999997</c:v>
                </c:pt>
                <c:pt idx="648">
                  <c:v>882.90099999999995</c:v>
                </c:pt>
                <c:pt idx="649">
                  <c:v>883.69600000000003</c:v>
                </c:pt>
                <c:pt idx="650">
                  <c:v>884.47299999999996</c:v>
                </c:pt>
                <c:pt idx="651">
                  <c:v>885.28399999999999</c:v>
                </c:pt>
                <c:pt idx="652">
                  <c:v>886.05799999999999</c:v>
                </c:pt>
                <c:pt idx="653">
                  <c:v>886.85</c:v>
                </c:pt>
                <c:pt idx="654">
                  <c:v>887.654</c:v>
                </c:pt>
                <c:pt idx="655">
                  <c:v>888.44799999999998</c:v>
                </c:pt>
                <c:pt idx="656">
                  <c:v>889.24400000000003</c:v>
                </c:pt>
                <c:pt idx="657">
                  <c:v>890.04200000000003</c:v>
                </c:pt>
                <c:pt idx="658">
                  <c:v>890.82100000000003</c:v>
                </c:pt>
                <c:pt idx="659">
                  <c:v>891.62599999999998</c:v>
                </c:pt>
                <c:pt idx="660">
                  <c:v>892.41600000000005</c:v>
                </c:pt>
                <c:pt idx="661">
                  <c:v>893.21199999999999</c:v>
                </c:pt>
                <c:pt idx="662">
                  <c:v>894.01300000000003</c:v>
                </c:pt>
                <c:pt idx="663">
                  <c:v>894.79100000000005</c:v>
                </c:pt>
                <c:pt idx="664">
                  <c:v>895.59400000000005</c:v>
                </c:pt>
                <c:pt idx="665">
                  <c:v>896.39099999999996</c:v>
                </c:pt>
                <c:pt idx="666">
                  <c:v>897.17899999999997</c:v>
                </c:pt>
                <c:pt idx="667">
                  <c:v>897.97799999999995</c:v>
                </c:pt>
                <c:pt idx="668">
                  <c:v>898.77200000000005</c:v>
                </c:pt>
                <c:pt idx="669">
                  <c:v>899.55</c:v>
                </c:pt>
                <c:pt idx="670">
                  <c:v>900.34799999999996</c:v>
                </c:pt>
                <c:pt idx="671">
                  <c:v>901.16200000000003</c:v>
                </c:pt>
                <c:pt idx="672">
                  <c:v>901.94399999999996</c:v>
                </c:pt>
                <c:pt idx="673">
                  <c:v>902.72</c:v>
                </c:pt>
                <c:pt idx="674">
                  <c:v>903.51400000000001</c:v>
                </c:pt>
                <c:pt idx="675">
                  <c:v>904.29399999999998</c:v>
                </c:pt>
                <c:pt idx="676">
                  <c:v>905.10900000000004</c:v>
                </c:pt>
                <c:pt idx="677">
                  <c:v>905.87300000000005</c:v>
                </c:pt>
                <c:pt idx="678">
                  <c:v>906.68200000000002</c:v>
                </c:pt>
                <c:pt idx="679">
                  <c:v>907.452</c:v>
                </c:pt>
                <c:pt idx="680">
                  <c:v>908.24300000000005</c:v>
                </c:pt>
                <c:pt idx="681">
                  <c:v>909.06399999999996</c:v>
                </c:pt>
                <c:pt idx="682">
                  <c:v>909.83699999999999</c:v>
                </c:pt>
                <c:pt idx="683">
                  <c:v>910.62599999999998</c:v>
                </c:pt>
                <c:pt idx="684">
                  <c:v>911.41600000000005</c:v>
                </c:pt>
                <c:pt idx="685">
                  <c:v>912.21400000000006</c:v>
                </c:pt>
                <c:pt idx="686">
                  <c:v>913.01099999999997</c:v>
                </c:pt>
                <c:pt idx="687">
                  <c:v>913.79</c:v>
                </c:pt>
                <c:pt idx="688">
                  <c:v>914.58699999999999</c:v>
                </c:pt>
                <c:pt idx="689">
                  <c:v>915.38</c:v>
                </c:pt>
                <c:pt idx="690">
                  <c:v>916.17700000000002</c:v>
                </c:pt>
                <c:pt idx="691">
                  <c:v>916.971</c:v>
                </c:pt>
                <c:pt idx="692">
                  <c:v>917.75099999999998</c:v>
                </c:pt>
                <c:pt idx="693">
                  <c:v>918.54600000000005</c:v>
                </c:pt>
                <c:pt idx="694">
                  <c:v>919.34500000000003</c:v>
                </c:pt>
                <c:pt idx="695">
                  <c:v>920.13400000000001</c:v>
                </c:pt>
                <c:pt idx="696">
                  <c:v>920.92</c:v>
                </c:pt>
                <c:pt idx="697">
                  <c:v>921.70600000000002</c:v>
                </c:pt>
                <c:pt idx="698">
                  <c:v>922.51900000000001</c:v>
                </c:pt>
                <c:pt idx="699">
                  <c:v>923.29499999999996</c:v>
                </c:pt>
                <c:pt idx="700">
                  <c:v>924.09</c:v>
                </c:pt>
                <c:pt idx="701">
                  <c:v>924.86900000000003</c:v>
                </c:pt>
                <c:pt idx="702">
                  <c:v>925.67899999999997</c:v>
                </c:pt>
                <c:pt idx="703">
                  <c:v>926.45600000000002</c:v>
                </c:pt>
                <c:pt idx="704">
                  <c:v>927.26</c:v>
                </c:pt>
                <c:pt idx="705">
                  <c:v>928.05600000000004</c:v>
                </c:pt>
                <c:pt idx="706">
                  <c:v>928.85299999999995</c:v>
                </c:pt>
                <c:pt idx="707">
                  <c:v>929.63499999999999</c:v>
                </c:pt>
                <c:pt idx="708">
                  <c:v>930.44500000000005</c:v>
                </c:pt>
                <c:pt idx="709">
                  <c:v>931.20899999999995</c:v>
                </c:pt>
                <c:pt idx="710">
                  <c:v>932.02599999999995</c:v>
                </c:pt>
                <c:pt idx="711">
                  <c:v>932.81</c:v>
                </c:pt>
                <c:pt idx="712">
                  <c:v>933.61099999999999</c:v>
                </c:pt>
                <c:pt idx="713">
                  <c:v>934.40700000000004</c:v>
                </c:pt>
                <c:pt idx="714">
                  <c:v>935.19600000000003</c:v>
                </c:pt>
                <c:pt idx="715">
                  <c:v>935.98599999999999</c:v>
                </c:pt>
                <c:pt idx="716">
                  <c:v>936.78899999999999</c:v>
                </c:pt>
                <c:pt idx="717">
                  <c:v>937.57399999999996</c:v>
                </c:pt>
                <c:pt idx="718">
                  <c:v>938.36800000000005</c:v>
                </c:pt>
                <c:pt idx="719">
                  <c:v>939.17899999999997</c:v>
                </c:pt>
                <c:pt idx="720">
                  <c:v>939.95899999999995</c:v>
                </c:pt>
                <c:pt idx="721">
                  <c:v>940.73400000000004</c:v>
                </c:pt>
                <c:pt idx="722">
                  <c:v>941.52599999999995</c:v>
                </c:pt>
                <c:pt idx="723">
                  <c:v>942.31100000000004</c:v>
                </c:pt>
                <c:pt idx="724">
                  <c:v>943.11199999999997</c:v>
                </c:pt>
                <c:pt idx="725">
                  <c:v>943.88800000000003</c:v>
                </c:pt>
                <c:pt idx="726">
                  <c:v>944.68600000000004</c:v>
                </c:pt>
                <c:pt idx="727">
                  <c:v>945.46799999999996</c:v>
                </c:pt>
                <c:pt idx="728">
                  <c:v>946.28300000000002</c:v>
                </c:pt>
                <c:pt idx="729">
                  <c:v>947.07899999999995</c:v>
                </c:pt>
                <c:pt idx="730">
                  <c:v>947.85400000000004</c:v>
                </c:pt>
                <c:pt idx="731">
                  <c:v>948.64300000000003</c:v>
                </c:pt>
                <c:pt idx="732">
                  <c:v>949.447</c:v>
                </c:pt>
                <c:pt idx="733">
                  <c:v>950.23</c:v>
                </c:pt>
                <c:pt idx="734">
                  <c:v>951.01300000000003</c:v>
                </c:pt>
                <c:pt idx="735">
                  <c:v>951.81500000000005</c:v>
                </c:pt>
                <c:pt idx="736">
                  <c:v>952.6</c:v>
                </c:pt>
                <c:pt idx="737">
                  <c:v>953.38199999999995</c:v>
                </c:pt>
                <c:pt idx="738">
                  <c:v>954.20100000000002</c:v>
                </c:pt>
                <c:pt idx="739">
                  <c:v>954.98599999999999</c:v>
                </c:pt>
                <c:pt idx="740">
                  <c:v>955.78200000000004</c:v>
                </c:pt>
                <c:pt idx="741">
                  <c:v>956.57299999999998</c:v>
                </c:pt>
                <c:pt idx="742">
                  <c:v>957.36400000000003</c:v>
                </c:pt>
                <c:pt idx="743">
                  <c:v>958.14499999999998</c:v>
                </c:pt>
                <c:pt idx="744">
                  <c:v>958.92600000000004</c:v>
                </c:pt>
                <c:pt idx="745">
                  <c:v>959.73800000000006</c:v>
                </c:pt>
                <c:pt idx="746">
                  <c:v>960.53200000000004</c:v>
                </c:pt>
                <c:pt idx="747">
                  <c:v>961.32100000000003</c:v>
                </c:pt>
                <c:pt idx="748">
                  <c:v>962.12099999999998</c:v>
                </c:pt>
                <c:pt idx="749">
                  <c:v>962.90499999999997</c:v>
                </c:pt>
                <c:pt idx="750">
                  <c:v>963.71500000000003</c:v>
                </c:pt>
                <c:pt idx="751">
                  <c:v>964.51800000000003</c:v>
                </c:pt>
                <c:pt idx="752">
                  <c:v>965.29700000000003</c:v>
                </c:pt>
                <c:pt idx="753">
                  <c:v>966.11300000000006</c:v>
                </c:pt>
                <c:pt idx="754">
                  <c:v>966.89300000000003</c:v>
                </c:pt>
                <c:pt idx="755">
                  <c:v>967.67600000000004</c:v>
                </c:pt>
                <c:pt idx="756">
                  <c:v>968.47500000000002</c:v>
                </c:pt>
                <c:pt idx="757">
                  <c:v>969.24900000000002</c:v>
                </c:pt>
                <c:pt idx="758">
                  <c:v>970.04100000000005</c:v>
                </c:pt>
                <c:pt idx="759">
                  <c:v>970.82600000000002</c:v>
                </c:pt>
                <c:pt idx="760">
                  <c:v>971.625</c:v>
                </c:pt>
                <c:pt idx="761">
                  <c:v>972.41600000000005</c:v>
                </c:pt>
                <c:pt idx="762">
                  <c:v>973.23199999999997</c:v>
                </c:pt>
                <c:pt idx="763">
                  <c:v>974.03</c:v>
                </c:pt>
                <c:pt idx="764">
                  <c:v>974.79899999999998</c:v>
                </c:pt>
                <c:pt idx="765">
                  <c:v>975.59</c:v>
                </c:pt>
                <c:pt idx="766">
                  <c:v>976.38300000000004</c:v>
                </c:pt>
                <c:pt idx="767">
                  <c:v>977.178</c:v>
                </c:pt>
                <c:pt idx="768">
                  <c:v>977.94600000000003</c:v>
                </c:pt>
                <c:pt idx="769">
                  <c:v>978.75300000000004</c:v>
                </c:pt>
                <c:pt idx="770">
                  <c:v>979.553</c:v>
                </c:pt>
                <c:pt idx="771">
                  <c:v>980.32500000000005</c:v>
                </c:pt>
                <c:pt idx="772">
                  <c:v>981.14599999999996</c:v>
                </c:pt>
                <c:pt idx="773">
                  <c:v>981.93299999999999</c:v>
                </c:pt>
                <c:pt idx="774">
                  <c:v>982.72</c:v>
                </c:pt>
                <c:pt idx="775">
                  <c:v>983.51800000000003</c:v>
                </c:pt>
                <c:pt idx="776">
                  <c:v>984.29899999999998</c:v>
                </c:pt>
                <c:pt idx="777">
                  <c:v>985.09699999999998</c:v>
                </c:pt>
                <c:pt idx="778">
                  <c:v>985.86400000000003</c:v>
                </c:pt>
                <c:pt idx="779">
                  <c:v>986.66700000000003</c:v>
                </c:pt>
                <c:pt idx="780">
                  <c:v>987.47</c:v>
                </c:pt>
                <c:pt idx="781">
                  <c:v>988.26599999999996</c:v>
                </c:pt>
                <c:pt idx="782">
                  <c:v>989.05200000000002</c:v>
                </c:pt>
                <c:pt idx="783">
                  <c:v>989.84799999999996</c:v>
                </c:pt>
                <c:pt idx="784">
                  <c:v>990.63800000000003</c:v>
                </c:pt>
                <c:pt idx="785">
                  <c:v>991.45699999999999</c:v>
                </c:pt>
                <c:pt idx="786">
                  <c:v>992.245</c:v>
                </c:pt>
                <c:pt idx="787">
                  <c:v>993.04100000000005</c:v>
                </c:pt>
                <c:pt idx="788">
                  <c:v>993.83</c:v>
                </c:pt>
                <c:pt idx="789">
                  <c:v>994.62300000000005</c:v>
                </c:pt>
                <c:pt idx="790">
                  <c:v>995.40800000000002</c:v>
                </c:pt>
                <c:pt idx="791">
                  <c:v>996.19299999999998</c:v>
                </c:pt>
                <c:pt idx="792">
                  <c:v>996.98900000000003</c:v>
                </c:pt>
                <c:pt idx="793">
                  <c:v>997.8</c:v>
                </c:pt>
                <c:pt idx="794">
                  <c:v>998.59100000000001</c:v>
                </c:pt>
                <c:pt idx="795">
                  <c:v>999.38300000000004</c:v>
                </c:pt>
                <c:pt idx="796">
                  <c:v>1000.204</c:v>
                </c:pt>
                <c:pt idx="797">
                  <c:v>1001.003</c:v>
                </c:pt>
                <c:pt idx="798">
                  <c:v>1001.77</c:v>
                </c:pt>
                <c:pt idx="799">
                  <c:v>1002.57</c:v>
                </c:pt>
                <c:pt idx="800">
                  <c:v>1003.359</c:v>
                </c:pt>
                <c:pt idx="801">
                  <c:v>1004.153</c:v>
                </c:pt>
                <c:pt idx="802">
                  <c:v>1004.937</c:v>
                </c:pt>
                <c:pt idx="803">
                  <c:v>1005.741</c:v>
                </c:pt>
                <c:pt idx="804">
                  <c:v>1006.553</c:v>
                </c:pt>
                <c:pt idx="805">
                  <c:v>1007.327</c:v>
                </c:pt>
                <c:pt idx="806">
                  <c:v>1008.141</c:v>
                </c:pt>
                <c:pt idx="807">
                  <c:v>1008.929</c:v>
                </c:pt>
                <c:pt idx="808">
                  <c:v>1009.71</c:v>
                </c:pt>
                <c:pt idx="809">
                  <c:v>1010.495</c:v>
                </c:pt>
                <c:pt idx="810">
                  <c:v>1011.288</c:v>
                </c:pt>
                <c:pt idx="811">
                  <c:v>1012.073</c:v>
                </c:pt>
                <c:pt idx="812">
                  <c:v>1012.848</c:v>
                </c:pt>
                <c:pt idx="813">
                  <c:v>1013.655</c:v>
                </c:pt>
                <c:pt idx="814">
                  <c:v>1014.4450000000001</c:v>
                </c:pt>
                <c:pt idx="815">
                  <c:v>1015.247</c:v>
                </c:pt>
                <c:pt idx="816">
                  <c:v>1016.037</c:v>
                </c:pt>
                <c:pt idx="817">
                  <c:v>1016.819</c:v>
                </c:pt>
                <c:pt idx="818">
                  <c:v>1017.627</c:v>
                </c:pt>
                <c:pt idx="819">
                  <c:v>1018.418</c:v>
                </c:pt>
                <c:pt idx="820">
                  <c:v>1019.213</c:v>
                </c:pt>
                <c:pt idx="821">
                  <c:v>1020.005</c:v>
                </c:pt>
                <c:pt idx="822">
                  <c:v>1020.783</c:v>
                </c:pt>
                <c:pt idx="823">
                  <c:v>1021.588</c:v>
                </c:pt>
                <c:pt idx="824">
                  <c:v>1022.3579999999999</c:v>
                </c:pt>
                <c:pt idx="825">
                  <c:v>1023.146</c:v>
                </c:pt>
                <c:pt idx="826">
                  <c:v>1023.952</c:v>
                </c:pt>
                <c:pt idx="827">
                  <c:v>1024.751</c:v>
                </c:pt>
                <c:pt idx="828">
                  <c:v>1025.52</c:v>
                </c:pt>
                <c:pt idx="829">
                  <c:v>1026.3389999999999</c:v>
                </c:pt>
                <c:pt idx="830">
                  <c:v>1027.133</c:v>
                </c:pt>
                <c:pt idx="831">
                  <c:v>1027.9359999999999</c:v>
                </c:pt>
                <c:pt idx="832">
                  <c:v>1028.7059999999999</c:v>
                </c:pt>
                <c:pt idx="833">
                  <c:v>1029.4970000000001</c:v>
                </c:pt>
                <c:pt idx="834">
                  <c:v>1030.279</c:v>
                </c:pt>
                <c:pt idx="835">
                  <c:v>1031.078</c:v>
                </c:pt>
                <c:pt idx="836">
                  <c:v>1031.876</c:v>
                </c:pt>
                <c:pt idx="837">
                  <c:v>1032.6849999999999</c:v>
                </c:pt>
                <c:pt idx="838">
                  <c:v>1033.4739999999999</c:v>
                </c:pt>
                <c:pt idx="839">
                  <c:v>1034.2650000000001</c:v>
                </c:pt>
                <c:pt idx="840">
                  <c:v>1035.075</c:v>
                </c:pt>
                <c:pt idx="841">
                  <c:v>1035.856</c:v>
                </c:pt>
                <c:pt idx="842">
                  <c:v>1036.6479999999999</c:v>
                </c:pt>
                <c:pt idx="843">
                  <c:v>1037.434</c:v>
                </c:pt>
                <c:pt idx="844">
                  <c:v>1038.2360000000001</c:v>
                </c:pt>
                <c:pt idx="845">
                  <c:v>1039.0350000000001</c:v>
                </c:pt>
                <c:pt idx="846">
                  <c:v>1039.8109999999999</c:v>
                </c:pt>
                <c:pt idx="847">
                  <c:v>1040.6110000000001</c:v>
                </c:pt>
                <c:pt idx="848">
                  <c:v>1041.4169999999999</c:v>
                </c:pt>
                <c:pt idx="849">
                  <c:v>1042.2059999999999</c:v>
                </c:pt>
                <c:pt idx="850">
                  <c:v>1042.9960000000001</c:v>
                </c:pt>
                <c:pt idx="851">
                  <c:v>1043.7760000000001</c:v>
                </c:pt>
                <c:pt idx="852">
                  <c:v>1044.5740000000001</c:v>
                </c:pt>
                <c:pt idx="853">
                  <c:v>1045.3900000000001</c:v>
                </c:pt>
                <c:pt idx="854">
                  <c:v>1046.173</c:v>
                </c:pt>
                <c:pt idx="855">
                  <c:v>1046.954</c:v>
                </c:pt>
                <c:pt idx="856">
                  <c:v>1047.741</c:v>
                </c:pt>
                <c:pt idx="857">
                  <c:v>1048.5360000000001</c:v>
                </c:pt>
                <c:pt idx="858">
                  <c:v>1049.32</c:v>
                </c:pt>
                <c:pt idx="859">
                  <c:v>1050.1010000000001</c:v>
                </c:pt>
                <c:pt idx="860">
                  <c:v>1050.9090000000001</c:v>
                </c:pt>
                <c:pt idx="861">
                  <c:v>1051.7180000000001</c:v>
                </c:pt>
                <c:pt idx="862">
                  <c:v>1052.4749999999999</c:v>
                </c:pt>
                <c:pt idx="863">
                  <c:v>1053.3019999999999</c:v>
                </c:pt>
                <c:pt idx="864">
                  <c:v>1054.088</c:v>
                </c:pt>
                <c:pt idx="865">
                  <c:v>1054.8810000000001</c:v>
                </c:pt>
                <c:pt idx="866">
                  <c:v>1055.6600000000001</c:v>
                </c:pt>
                <c:pt idx="867">
                  <c:v>1056.4369999999999</c:v>
                </c:pt>
                <c:pt idx="868">
                  <c:v>1057.2239999999999</c:v>
                </c:pt>
                <c:pt idx="869">
                  <c:v>1058.0360000000001</c:v>
                </c:pt>
                <c:pt idx="870">
                  <c:v>1058.8340000000001</c:v>
                </c:pt>
                <c:pt idx="871">
                  <c:v>1059.6300000000001</c:v>
                </c:pt>
                <c:pt idx="872">
                  <c:v>1060.4110000000001</c:v>
                </c:pt>
                <c:pt idx="873">
                  <c:v>1061.2080000000001</c:v>
                </c:pt>
                <c:pt idx="874">
                  <c:v>1062.0050000000001</c:v>
                </c:pt>
                <c:pt idx="875">
                  <c:v>1062.7919999999999</c:v>
                </c:pt>
                <c:pt idx="876">
                  <c:v>1063.577</c:v>
                </c:pt>
                <c:pt idx="877">
                  <c:v>1064.3779999999999</c:v>
                </c:pt>
                <c:pt idx="878">
                  <c:v>1065.17</c:v>
                </c:pt>
                <c:pt idx="879">
                  <c:v>1065.9829999999999</c:v>
                </c:pt>
                <c:pt idx="880">
                  <c:v>1066.7539999999999</c:v>
                </c:pt>
                <c:pt idx="881">
                  <c:v>1067.537</c:v>
                </c:pt>
                <c:pt idx="882">
                  <c:v>1068.325</c:v>
                </c:pt>
                <c:pt idx="883">
                  <c:v>1069.126</c:v>
                </c:pt>
                <c:pt idx="884">
                  <c:v>1069.915</c:v>
                </c:pt>
                <c:pt idx="885">
                  <c:v>1070.6980000000001</c:v>
                </c:pt>
                <c:pt idx="886">
                  <c:v>1071.5039999999999</c:v>
                </c:pt>
                <c:pt idx="887">
                  <c:v>1072.3119999999999</c:v>
                </c:pt>
                <c:pt idx="888">
                  <c:v>1073.1130000000001</c:v>
                </c:pt>
                <c:pt idx="889">
                  <c:v>1073.885</c:v>
                </c:pt>
                <c:pt idx="890">
                  <c:v>1074.675</c:v>
                </c:pt>
                <c:pt idx="891">
                  <c:v>1075.481</c:v>
                </c:pt>
                <c:pt idx="892">
                  <c:v>1076.2619999999999</c:v>
                </c:pt>
                <c:pt idx="893">
                  <c:v>1077.0619999999999</c:v>
                </c:pt>
                <c:pt idx="894">
                  <c:v>1077.8530000000001</c:v>
                </c:pt>
                <c:pt idx="895">
                  <c:v>1078.662</c:v>
                </c:pt>
                <c:pt idx="896">
                  <c:v>1079.433</c:v>
                </c:pt>
                <c:pt idx="897">
                  <c:v>1080.252</c:v>
                </c:pt>
                <c:pt idx="898">
                  <c:v>1081.0329999999999</c:v>
                </c:pt>
                <c:pt idx="899">
                  <c:v>1081.817</c:v>
                </c:pt>
                <c:pt idx="900">
                  <c:v>1082.6030000000001</c:v>
                </c:pt>
                <c:pt idx="901">
                  <c:v>1083.393</c:v>
                </c:pt>
                <c:pt idx="902">
                  <c:v>1084.174</c:v>
                </c:pt>
                <c:pt idx="903">
                  <c:v>1084.971</c:v>
                </c:pt>
                <c:pt idx="904">
                  <c:v>1085.769</c:v>
                </c:pt>
                <c:pt idx="905">
                  <c:v>1086.55</c:v>
                </c:pt>
                <c:pt idx="906">
                  <c:v>1087.3389999999999</c:v>
                </c:pt>
                <c:pt idx="907">
                  <c:v>1088.1220000000001</c:v>
                </c:pt>
                <c:pt idx="908">
                  <c:v>1088.9090000000001</c:v>
                </c:pt>
                <c:pt idx="909">
                  <c:v>1089.71</c:v>
                </c:pt>
                <c:pt idx="910">
                  <c:v>1090.5119999999999</c:v>
                </c:pt>
                <c:pt idx="911">
                  <c:v>1091.3050000000001</c:v>
                </c:pt>
                <c:pt idx="912">
                  <c:v>1092.1110000000001</c:v>
                </c:pt>
                <c:pt idx="913">
                  <c:v>1092.896</c:v>
                </c:pt>
                <c:pt idx="914">
                  <c:v>1093.671</c:v>
                </c:pt>
                <c:pt idx="915">
                  <c:v>1094.4570000000001</c:v>
                </c:pt>
                <c:pt idx="916">
                  <c:v>1095.2349999999999</c:v>
                </c:pt>
                <c:pt idx="917">
                  <c:v>1096.0360000000001</c:v>
                </c:pt>
                <c:pt idx="918">
                  <c:v>1096.8330000000001</c:v>
                </c:pt>
                <c:pt idx="919">
                  <c:v>1097.6120000000001</c:v>
                </c:pt>
                <c:pt idx="920">
                  <c:v>1098.4100000000001</c:v>
                </c:pt>
                <c:pt idx="921">
                  <c:v>1099.22</c:v>
                </c:pt>
                <c:pt idx="922">
                  <c:v>1100.021</c:v>
                </c:pt>
                <c:pt idx="923">
                  <c:v>1100.8</c:v>
                </c:pt>
                <c:pt idx="924">
                  <c:v>1101.577</c:v>
                </c:pt>
                <c:pt idx="925">
                  <c:v>1102.376</c:v>
                </c:pt>
                <c:pt idx="926">
                  <c:v>1103.164</c:v>
                </c:pt>
                <c:pt idx="927">
                  <c:v>1103.9559999999999</c:v>
                </c:pt>
                <c:pt idx="928">
                  <c:v>1104.758</c:v>
                </c:pt>
                <c:pt idx="929">
                  <c:v>1105.5309999999999</c:v>
                </c:pt>
                <c:pt idx="930">
                  <c:v>1106.337</c:v>
                </c:pt>
                <c:pt idx="931">
                  <c:v>1107.1369999999999</c:v>
                </c:pt>
                <c:pt idx="932">
                  <c:v>1107.924</c:v>
                </c:pt>
                <c:pt idx="933">
                  <c:v>1108.7180000000001</c:v>
                </c:pt>
                <c:pt idx="934">
                  <c:v>1109.5219999999999</c:v>
                </c:pt>
                <c:pt idx="935">
                  <c:v>1110.3040000000001</c:v>
                </c:pt>
                <c:pt idx="936">
                  <c:v>1111.114</c:v>
                </c:pt>
                <c:pt idx="937">
                  <c:v>1111.8869999999999</c:v>
                </c:pt>
                <c:pt idx="938">
                  <c:v>1112.6849999999999</c:v>
                </c:pt>
                <c:pt idx="939">
                  <c:v>1113.48</c:v>
                </c:pt>
                <c:pt idx="940">
                  <c:v>1114.277</c:v>
                </c:pt>
                <c:pt idx="941">
                  <c:v>1115.069</c:v>
                </c:pt>
                <c:pt idx="942">
                  <c:v>1115.8520000000001</c:v>
                </c:pt>
                <c:pt idx="943">
                  <c:v>1116.6610000000001</c:v>
                </c:pt>
                <c:pt idx="944">
                  <c:v>1117.461</c:v>
                </c:pt>
                <c:pt idx="945">
                  <c:v>1118.2470000000001</c:v>
                </c:pt>
                <c:pt idx="946">
                  <c:v>1119.046</c:v>
                </c:pt>
                <c:pt idx="947">
                  <c:v>1119.8150000000001</c:v>
                </c:pt>
                <c:pt idx="948">
                  <c:v>1120.6030000000001</c:v>
                </c:pt>
                <c:pt idx="949">
                  <c:v>1121.3800000000001</c:v>
                </c:pt>
                <c:pt idx="950">
                  <c:v>1122.1759999999999</c:v>
                </c:pt>
                <c:pt idx="951">
                  <c:v>1122.9549999999999</c:v>
                </c:pt>
                <c:pt idx="952">
                  <c:v>1123.7660000000001</c:v>
                </c:pt>
                <c:pt idx="953">
                  <c:v>1124.5440000000001</c:v>
                </c:pt>
                <c:pt idx="954">
                  <c:v>1125.3610000000001</c:v>
                </c:pt>
                <c:pt idx="955">
                  <c:v>1126.1679999999999</c:v>
                </c:pt>
                <c:pt idx="956">
                  <c:v>1126.9480000000001</c:v>
                </c:pt>
                <c:pt idx="957">
                  <c:v>1127.7249999999999</c:v>
                </c:pt>
                <c:pt idx="958">
                  <c:v>1128.5050000000001</c:v>
                </c:pt>
                <c:pt idx="959">
                  <c:v>1129.299</c:v>
                </c:pt>
                <c:pt idx="960">
                  <c:v>1130.1079999999999</c:v>
                </c:pt>
                <c:pt idx="961">
                  <c:v>1130.8800000000001</c:v>
                </c:pt>
                <c:pt idx="962">
                  <c:v>1131.682</c:v>
                </c:pt>
                <c:pt idx="963">
                  <c:v>1132.463</c:v>
                </c:pt>
                <c:pt idx="964">
                  <c:v>1133.2570000000001</c:v>
                </c:pt>
                <c:pt idx="965">
                  <c:v>1134.0509999999999</c:v>
                </c:pt>
                <c:pt idx="966">
                  <c:v>1134.8489999999999</c:v>
                </c:pt>
                <c:pt idx="967">
                  <c:v>1135.6420000000001</c:v>
                </c:pt>
                <c:pt idx="968">
                  <c:v>1136.441</c:v>
                </c:pt>
                <c:pt idx="969">
                  <c:v>1137.241</c:v>
                </c:pt>
                <c:pt idx="970">
                  <c:v>1138.038</c:v>
                </c:pt>
                <c:pt idx="971">
                  <c:v>1138.8109999999999</c:v>
                </c:pt>
                <c:pt idx="972">
                  <c:v>1139.6089999999999</c:v>
                </c:pt>
                <c:pt idx="973">
                  <c:v>1140.384</c:v>
                </c:pt>
                <c:pt idx="974">
                  <c:v>1141.194</c:v>
                </c:pt>
                <c:pt idx="975">
                  <c:v>1141.9780000000001</c:v>
                </c:pt>
                <c:pt idx="976">
                  <c:v>1142.7829999999999</c:v>
                </c:pt>
                <c:pt idx="977">
                  <c:v>1143.587</c:v>
                </c:pt>
                <c:pt idx="978">
                  <c:v>1144.4069999999999</c:v>
                </c:pt>
                <c:pt idx="979">
                  <c:v>1145.1949999999999</c:v>
                </c:pt>
                <c:pt idx="980">
                  <c:v>1145.9860000000001</c:v>
                </c:pt>
                <c:pt idx="981">
                  <c:v>1146.749</c:v>
                </c:pt>
                <c:pt idx="982">
                  <c:v>1147.566</c:v>
                </c:pt>
                <c:pt idx="983">
                  <c:v>1148.327</c:v>
                </c:pt>
                <c:pt idx="984">
                  <c:v>1149.134</c:v>
                </c:pt>
                <c:pt idx="985">
                  <c:v>1149.923</c:v>
                </c:pt>
                <c:pt idx="986">
                  <c:v>1150.7280000000001</c:v>
                </c:pt>
                <c:pt idx="987">
                  <c:v>1151.5160000000001</c:v>
                </c:pt>
                <c:pt idx="988">
                  <c:v>1152.33</c:v>
                </c:pt>
                <c:pt idx="989">
                  <c:v>1153.1130000000001</c:v>
                </c:pt>
                <c:pt idx="990">
                  <c:v>1153.9010000000001</c:v>
                </c:pt>
                <c:pt idx="991">
                  <c:v>1154.673</c:v>
                </c:pt>
                <c:pt idx="992">
                  <c:v>1155.461</c:v>
                </c:pt>
                <c:pt idx="993">
                  <c:v>1156.2449999999999</c:v>
                </c:pt>
                <c:pt idx="994">
                  <c:v>1157.057</c:v>
                </c:pt>
                <c:pt idx="995">
                  <c:v>1157.8219999999999</c:v>
                </c:pt>
                <c:pt idx="996">
                  <c:v>1158.6210000000001</c:v>
                </c:pt>
                <c:pt idx="997">
                  <c:v>1159.4169999999999</c:v>
                </c:pt>
                <c:pt idx="998">
                  <c:v>1160.211</c:v>
                </c:pt>
                <c:pt idx="999">
                  <c:v>1160.9939999999999</c:v>
                </c:pt>
                <c:pt idx="1000">
                  <c:v>1161.7819999999999</c:v>
                </c:pt>
                <c:pt idx="1001">
                  <c:v>1162.585</c:v>
                </c:pt>
                <c:pt idx="1002">
                  <c:v>1163.374</c:v>
                </c:pt>
                <c:pt idx="1003">
                  <c:v>1164.192</c:v>
                </c:pt>
                <c:pt idx="1004">
                  <c:v>1164.9680000000001</c:v>
                </c:pt>
                <c:pt idx="1005">
                  <c:v>1165.751</c:v>
                </c:pt>
                <c:pt idx="1006">
                  <c:v>1166.5429999999999</c:v>
                </c:pt>
                <c:pt idx="1007">
                  <c:v>1167.3309999999999</c:v>
                </c:pt>
                <c:pt idx="1008">
                  <c:v>1168.1199999999999</c:v>
                </c:pt>
                <c:pt idx="1009">
                  <c:v>1168.9190000000001</c:v>
                </c:pt>
                <c:pt idx="1010">
                  <c:v>1169.7049999999999</c:v>
                </c:pt>
                <c:pt idx="1011">
                  <c:v>1170.508</c:v>
                </c:pt>
                <c:pt idx="1012">
                  <c:v>1171.3150000000001</c:v>
                </c:pt>
                <c:pt idx="1013">
                  <c:v>1172.1079999999999</c:v>
                </c:pt>
                <c:pt idx="1014">
                  <c:v>1172.8679999999999</c:v>
                </c:pt>
                <c:pt idx="1015">
                  <c:v>1173.662</c:v>
                </c:pt>
                <c:pt idx="1016">
                  <c:v>1174.4590000000001</c:v>
                </c:pt>
                <c:pt idx="1017">
                  <c:v>1175.252</c:v>
                </c:pt>
                <c:pt idx="1018">
                  <c:v>1176.037</c:v>
                </c:pt>
                <c:pt idx="1019">
                  <c:v>1176.854</c:v>
                </c:pt>
                <c:pt idx="1020">
                  <c:v>1177.6389999999999</c:v>
                </c:pt>
                <c:pt idx="1021">
                  <c:v>1178.4259999999999</c:v>
                </c:pt>
                <c:pt idx="1022">
                  <c:v>1179.259</c:v>
                </c:pt>
                <c:pt idx="1023">
                  <c:v>1180.029</c:v>
                </c:pt>
                <c:pt idx="1024">
                  <c:v>1180.8119999999999</c:v>
                </c:pt>
                <c:pt idx="1025">
                  <c:v>1181.6130000000001</c:v>
                </c:pt>
                <c:pt idx="1026">
                  <c:v>1182.403</c:v>
                </c:pt>
                <c:pt idx="1027">
                  <c:v>1183.193</c:v>
                </c:pt>
                <c:pt idx="1028">
                  <c:v>1183.9949999999999</c:v>
                </c:pt>
                <c:pt idx="1029">
                  <c:v>1184.7840000000001</c:v>
                </c:pt>
                <c:pt idx="1030">
                  <c:v>1185.5899999999999</c:v>
                </c:pt>
                <c:pt idx="1031">
                  <c:v>1186.3879999999999</c:v>
                </c:pt>
                <c:pt idx="1032">
                  <c:v>1187.1690000000001</c:v>
                </c:pt>
                <c:pt idx="1033">
                  <c:v>1187.9559999999999</c:v>
                </c:pt>
                <c:pt idx="1034">
                  <c:v>1188.7439999999999</c:v>
                </c:pt>
                <c:pt idx="1035">
                  <c:v>1189.566</c:v>
                </c:pt>
                <c:pt idx="1036">
                  <c:v>1190.3530000000001</c:v>
                </c:pt>
                <c:pt idx="1037">
                  <c:v>1191.152</c:v>
                </c:pt>
                <c:pt idx="1038">
                  <c:v>1191.9390000000001</c:v>
                </c:pt>
                <c:pt idx="1039">
                  <c:v>1192.721</c:v>
                </c:pt>
                <c:pt idx="1040">
                  <c:v>1193.51</c:v>
                </c:pt>
                <c:pt idx="1041">
                  <c:v>1194.3050000000001</c:v>
                </c:pt>
                <c:pt idx="1042">
                  <c:v>1195.0930000000001</c:v>
                </c:pt>
                <c:pt idx="1043">
                  <c:v>1195.8879999999999</c:v>
                </c:pt>
                <c:pt idx="1044">
                  <c:v>1196.6890000000001</c:v>
                </c:pt>
                <c:pt idx="1045">
                  <c:v>1197.4870000000001</c:v>
                </c:pt>
                <c:pt idx="1046">
                  <c:v>1198.299</c:v>
                </c:pt>
                <c:pt idx="1047">
                  <c:v>1199.076</c:v>
                </c:pt>
                <c:pt idx="1048">
                  <c:v>1199.846</c:v>
                </c:pt>
                <c:pt idx="1049">
                  <c:v>1200.6420000000001</c:v>
                </c:pt>
                <c:pt idx="1050">
                  <c:v>1201.422</c:v>
                </c:pt>
                <c:pt idx="1051">
                  <c:v>1202.2360000000001</c:v>
                </c:pt>
                <c:pt idx="1052">
                  <c:v>1203.0250000000001</c:v>
                </c:pt>
                <c:pt idx="1053">
                  <c:v>1203.83</c:v>
                </c:pt>
                <c:pt idx="1054">
                  <c:v>1204.6220000000001</c:v>
                </c:pt>
                <c:pt idx="1055">
                  <c:v>1205.385</c:v>
                </c:pt>
                <c:pt idx="1056">
                  <c:v>1206.2070000000001</c:v>
                </c:pt>
                <c:pt idx="1057">
                  <c:v>1206.991</c:v>
                </c:pt>
                <c:pt idx="1058">
                  <c:v>1207.7629999999999</c:v>
                </c:pt>
                <c:pt idx="1059">
                  <c:v>1208.5609999999999</c:v>
                </c:pt>
                <c:pt idx="1060">
                  <c:v>1209.3779999999999</c:v>
                </c:pt>
                <c:pt idx="1061">
                  <c:v>1210.1690000000001</c:v>
                </c:pt>
                <c:pt idx="1062">
                  <c:v>1210.9639999999999</c:v>
                </c:pt>
                <c:pt idx="1063">
                  <c:v>1211.748</c:v>
                </c:pt>
                <c:pt idx="1064">
                  <c:v>1212.5440000000001</c:v>
                </c:pt>
                <c:pt idx="1065">
                  <c:v>1213.338</c:v>
                </c:pt>
                <c:pt idx="1066">
                  <c:v>1214.133</c:v>
                </c:pt>
                <c:pt idx="1067">
                  <c:v>1214.915</c:v>
                </c:pt>
                <c:pt idx="1068">
                  <c:v>1215.701</c:v>
                </c:pt>
                <c:pt idx="1069">
                  <c:v>1216.5150000000001</c:v>
                </c:pt>
                <c:pt idx="1070">
                  <c:v>1217.3230000000001</c:v>
                </c:pt>
                <c:pt idx="1071">
                  <c:v>1218.1110000000001</c:v>
                </c:pt>
                <c:pt idx="1072">
                  <c:v>1218.8989999999999</c:v>
                </c:pt>
                <c:pt idx="1073">
                  <c:v>1219.7049999999999</c:v>
                </c:pt>
                <c:pt idx="1074">
                  <c:v>1220.4839999999999</c:v>
                </c:pt>
                <c:pt idx="1075">
                  <c:v>1221.278</c:v>
                </c:pt>
                <c:pt idx="1076">
                  <c:v>1222.07</c:v>
                </c:pt>
                <c:pt idx="1077">
                  <c:v>1222.856</c:v>
                </c:pt>
                <c:pt idx="1078">
                  <c:v>1223.67</c:v>
                </c:pt>
                <c:pt idx="1079">
                  <c:v>1224.4749999999999</c:v>
                </c:pt>
                <c:pt idx="1080">
                  <c:v>1225.2639999999999</c:v>
                </c:pt>
                <c:pt idx="1081">
                  <c:v>1226.05</c:v>
                </c:pt>
                <c:pt idx="1082">
                  <c:v>1226.8230000000001</c:v>
                </c:pt>
                <c:pt idx="1083">
                  <c:v>1227.6279999999999</c:v>
                </c:pt>
                <c:pt idx="1084">
                  <c:v>1228.412</c:v>
                </c:pt>
                <c:pt idx="1085">
                  <c:v>1229.2149999999999</c:v>
                </c:pt>
                <c:pt idx="1086">
                  <c:v>1229.9960000000001</c:v>
                </c:pt>
                <c:pt idx="1087">
                  <c:v>1230.796</c:v>
                </c:pt>
                <c:pt idx="1088">
                  <c:v>1231.5899999999999</c:v>
                </c:pt>
                <c:pt idx="1089">
                  <c:v>1232.3499999999999</c:v>
                </c:pt>
                <c:pt idx="1090">
                  <c:v>1233.155</c:v>
                </c:pt>
                <c:pt idx="1091">
                  <c:v>1233.944</c:v>
                </c:pt>
                <c:pt idx="1092">
                  <c:v>1234.74</c:v>
                </c:pt>
                <c:pt idx="1093">
                  <c:v>1235.5350000000001</c:v>
                </c:pt>
                <c:pt idx="1094">
                  <c:v>1236.3420000000001</c:v>
                </c:pt>
                <c:pt idx="1095">
                  <c:v>1237.143</c:v>
                </c:pt>
                <c:pt idx="1096">
                  <c:v>1237.9100000000001</c:v>
                </c:pt>
                <c:pt idx="1097">
                  <c:v>1238.712</c:v>
                </c:pt>
                <c:pt idx="1098">
                  <c:v>1239.4929999999999</c:v>
                </c:pt>
                <c:pt idx="1099">
                  <c:v>1240.2850000000001</c:v>
                </c:pt>
                <c:pt idx="1100">
                  <c:v>1241.075</c:v>
                </c:pt>
                <c:pt idx="1101">
                  <c:v>1241.857</c:v>
                </c:pt>
                <c:pt idx="1102">
                  <c:v>1242.646</c:v>
                </c:pt>
                <c:pt idx="1103">
                  <c:v>1243.46</c:v>
                </c:pt>
                <c:pt idx="1104">
                  <c:v>1244.25</c:v>
                </c:pt>
                <c:pt idx="1105">
                  <c:v>1245.0350000000001</c:v>
                </c:pt>
                <c:pt idx="1106">
                  <c:v>1245.81</c:v>
                </c:pt>
                <c:pt idx="1107">
                  <c:v>1246.604</c:v>
                </c:pt>
                <c:pt idx="1108">
                  <c:v>1247.402</c:v>
                </c:pt>
                <c:pt idx="1109">
                  <c:v>1248.17</c:v>
                </c:pt>
                <c:pt idx="1110">
                  <c:v>1248.9880000000001</c:v>
                </c:pt>
                <c:pt idx="1111">
                  <c:v>1249.7750000000001</c:v>
                </c:pt>
                <c:pt idx="1112">
                  <c:v>1250.56</c:v>
                </c:pt>
                <c:pt idx="1113">
                  <c:v>1251.3900000000001</c:v>
                </c:pt>
                <c:pt idx="1114">
                  <c:v>1252.1780000000001</c:v>
                </c:pt>
                <c:pt idx="1115">
                  <c:v>1252.9559999999999</c:v>
                </c:pt>
                <c:pt idx="1116">
                  <c:v>1253.758</c:v>
                </c:pt>
                <c:pt idx="1117">
                  <c:v>1254.557</c:v>
                </c:pt>
                <c:pt idx="1118">
                  <c:v>1255.3389999999999</c:v>
                </c:pt>
                <c:pt idx="1119">
                  <c:v>1256.145</c:v>
                </c:pt>
                <c:pt idx="1120">
                  <c:v>1256.9349999999999</c:v>
                </c:pt>
                <c:pt idx="1121">
                  <c:v>1257.742</c:v>
                </c:pt>
                <c:pt idx="1122">
                  <c:v>1258.5250000000001</c:v>
                </c:pt>
                <c:pt idx="1123">
                  <c:v>1259.2919999999999</c:v>
                </c:pt>
                <c:pt idx="1124">
                  <c:v>1260.098</c:v>
                </c:pt>
                <c:pt idx="1125">
                  <c:v>1260.884</c:v>
                </c:pt>
                <c:pt idx="1126">
                  <c:v>1261.693</c:v>
                </c:pt>
                <c:pt idx="1127">
                  <c:v>1262.4860000000001</c:v>
                </c:pt>
                <c:pt idx="1128">
                  <c:v>1263.2829999999999</c:v>
                </c:pt>
                <c:pt idx="1129">
                  <c:v>1264.0840000000001</c:v>
                </c:pt>
                <c:pt idx="1130">
                  <c:v>1264.854</c:v>
                </c:pt>
                <c:pt idx="1131">
                  <c:v>1265.6410000000001</c:v>
                </c:pt>
                <c:pt idx="1132">
                  <c:v>1266.42</c:v>
                </c:pt>
                <c:pt idx="1133">
                  <c:v>1267.2090000000001</c:v>
                </c:pt>
                <c:pt idx="1134">
                  <c:v>1268.0050000000001</c:v>
                </c:pt>
                <c:pt idx="1135">
                  <c:v>1268.8009999999999</c:v>
                </c:pt>
                <c:pt idx="1136">
                  <c:v>1269.5930000000001</c:v>
                </c:pt>
                <c:pt idx="1137">
                  <c:v>1270.4069999999999</c:v>
                </c:pt>
                <c:pt idx="1138">
                  <c:v>1271.1980000000001</c:v>
                </c:pt>
                <c:pt idx="1139">
                  <c:v>1271.9749999999999</c:v>
                </c:pt>
                <c:pt idx="1140">
                  <c:v>1272.74</c:v>
                </c:pt>
                <c:pt idx="1141">
                  <c:v>1273.5350000000001</c:v>
                </c:pt>
                <c:pt idx="1142">
                  <c:v>1274.3330000000001</c:v>
                </c:pt>
                <c:pt idx="1143">
                  <c:v>1275.127</c:v>
                </c:pt>
                <c:pt idx="1144">
                  <c:v>1275.913</c:v>
                </c:pt>
                <c:pt idx="1145">
                  <c:v>1276.729</c:v>
                </c:pt>
                <c:pt idx="1146">
                  <c:v>1277.4780000000001</c:v>
                </c:pt>
                <c:pt idx="1147">
                  <c:v>1278.3030000000001</c:v>
                </c:pt>
                <c:pt idx="1148">
                  <c:v>1279.0999999999999</c:v>
                </c:pt>
                <c:pt idx="1149">
                  <c:v>1279.874</c:v>
                </c:pt>
                <c:pt idx="1150">
                  <c:v>1280.671</c:v>
                </c:pt>
                <c:pt idx="1151">
                  <c:v>1281.4590000000001</c:v>
                </c:pt>
                <c:pt idx="1152">
                  <c:v>1282.258</c:v>
                </c:pt>
                <c:pt idx="1153">
                  <c:v>1283.0530000000001</c:v>
                </c:pt>
                <c:pt idx="1154">
                  <c:v>1283.8309999999999</c:v>
                </c:pt>
                <c:pt idx="1155">
                  <c:v>1284.636</c:v>
                </c:pt>
                <c:pt idx="1156">
                  <c:v>1285.434</c:v>
                </c:pt>
                <c:pt idx="1157">
                  <c:v>1286.2180000000001</c:v>
                </c:pt>
                <c:pt idx="1158">
                  <c:v>1287.0050000000001</c:v>
                </c:pt>
                <c:pt idx="1159">
                  <c:v>1287.8040000000001</c:v>
                </c:pt>
                <c:pt idx="1160">
                  <c:v>1288.6300000000001</c:v>
                </c:pt>
                <c:pt idx="1161">
                  <c:v>1289.415</c:v>
                </c:pt>
                <c:pt idx="1162">
                  <c:v>1290.211</c:v>
                </c:pt>
                <c:pt idx="1163">
                  <c:v>1290.9970000000001</c:v>
                </c:pt>
                <c:pt idx="1164">
                  <c:v>1291.7860000000001</c:v>
                </c:pt>
                <c:pt idx="1165">
                  <c:v>1292.5709999999999</c:v>
                </c:pt>
                <c:pt idx="1166">
                  <c:v>1293.3530000000001</c:v>
                </c:pt>
                <c:pt idx="1167">
                  <c:v>1294.1600000000001</c:v>
                </c:pt>
                <c:pt idx="1168">
                  <c:v>1294.95</c:v>
                </c:pt>
                <c:pt idx="1169">
                  <c:v>1295.75</c:v>
                </c:pt>
                <c:pt idx="1170">
                  <c:v>1296.5550000000001</c:v>
                </c:pt>
                <c:pt idx="1171">
                  <c:v>1297.3440000000001</c:v>
                </c:pt>
                <c:pt idx="1172">
                  <c:v>1298.1410000000001</c:v>
                </c:pt>
                <c:pt idx="1173">
                  <c:v>1298.9069999999999</c:v>
                </c:pt>
                <c:pt idx="1174">
                  <c:v>1299.6869999999999</c:v>
                </c:pt>
                <c:pt idx="1175">
                  <c:v>1300.4839999999999</c:v>
                </c:pt>
                <c:pt idx="1176">
                  <c:v>1301.279</c:v>
                </c:pt>
                <c:pt idx="1177">
                  <c:v>1302.0809999999999</c:v>
                </c:pt>
                <c:pt idx="1178">
                  <c:v>1302.874</c:v>
                </c:pt>
                <c:pt idx="1179">
                  <c:v>1303.673</c:v>
                </c:pt>
                <c:pt idx="1180">
                  <c:v>1304.4390000000001</c:v>
                </c:pt>
                <c:pt idx="1181">
                  <c:v>1305.26</c:v>
                </c:pt>
                <c:pt idx="1182">
                  <c:v>1306.047</c:v>
                </c:pt>
                <c:pt idx="1183">
                  <c:v>1306.8209999999999</c:v>
                </c:pt>
                <c:pt idx="1184">
                  <c:v>1307.606</c:v>
                </c:pt>
                <c:pt idx="1185">
                  <c:v>1308.402</c:v>
                </c:pt>
                <c:pt idx="1186">
                  <c:v>1309.1980000000001</c:v>
                </c:pt>
                <c:pt idx="1187">
                  <c:v>1309.9680000000001</c:v>
                </c:pt>
                <c:pt idx="1188">
                  <c:v>1310.76</c:v>
                </c:pt>
                <c:pt idx="1189">
                  <c:v>1311.556</c:v>
                </c:pt>
                <c:pt idx="1190">
                  <c:v>1312.3589999999999</c:v>
                </c:pt>
                <c:pt idx="1191">
                  <c:v>1313.155</c:v>
                </c:pt>
                <c:pt idx="1192">
                  <c:v>1313.934</c:v>
                </c:pt>
                <c:pt idx="1193">
                  <c:v>1314.739</c:v>
                </c:pt>
                <c:pt idx="1194">
                  <c:v>1315.5409999999999</c:v>
                </c:pt>
                <c:pt idx="1195">
                  <c:v>1316.3230000000001</c:v>
                </c:pt>
                <c:pt idx="1196">
                  <c:v>1317.117</c:v>
                </c:pt>
                <c:pt idx="1197">
                  <c:v>1317.8810000000001</c:v>
                </c:pt>
                <c:pt idx="1198">
                  <c:v>1318.6780000000001</c:v>
                </c:pt>
                <c:pt idx="1199">
                  <c:v>1319.4659999999999</c:v>
                </c:pt>
                <c:pt idx="1200">
                  <c:v>1320.2650000000001</c:v>
                </c:pt>
                <c:pt idx="1201">
                  <c:v>1321.057</c:v>
                </c:pt>
                <c:pt idx="1202">
                  <c:v>1321.8789999999999</c:v>
                </c:pt>
                <c:pt idx="1203">
                  <c:v>1322.655</c:v>
                </c:pt>
                <c:pt idx="1204">
                  <c:v>1323.4670000000001</c:v>
                </c:pt>
                <c:pt idx="1205">
                  <c:v>1324.261</c:v>
                </c:pt>
                <c:pt idx="1206">
                  <c:v>1325.0409999999999</c:v>
                </c:pt>
                <c:pt idx="1207">
                  <c:v>1325.818</c:v>
                </c:pt>
                <c:pt idx="1208">
                  <c:v>1326.6120000000001</c:v>
                </c:pt>
                <c:pt idx="1209">
                  <c:v>1327.3889999999999</c:v>
                </c:pt>
                <c:pt idx="1210">
                  <c:v>1328.21</c:v>
                </c:pt>
                <c:pt idx="1211">
                  <c:v>1329</c:v>
                </c:pt>
                <c:pt idx="1212">
                  <c:v>1329.8150000000001</c:v>
                </c:pt>
                <c:pt idx="1213">
                  <c:v>1330.5940000000001</c:v>
                </c:pt>
                <c:pt idx="1214">
                  <c:v>1331.3620000000001</c:v>
                </c:pt>
                <c:pt idx="1215">
                  <c:v>1332.1859999999999</c:v>
                </c:pt>
                <c:pt idx="1216">
                  <c:v>1332.9580000000001</c:v>
                </c:pt>
                <c:pt idx="1217">
                  <c:v>1333.7539999999999</c:v>
                </c:pt>
                <c:pt idx="1218">
                  <c:v>1334.556</c:v>
                </c:pt>
                <c:pt idx="1219">
                  <c:v>1335.3409999999999</c:v>
                </c:pt>
                <c:pt idx="1220">
                  <c:v>1336.145</c:v>
                </c:pt>
                <c:pt idx="1221">
                  <c:v>1336.913</c:v>
                </c:pt>
                <c:pt idx="1222">
                  <c:v>1337.7090000000001</c:v>
                </c:pt>
                <c:pt idx="1223">
                  <c:v>1338.508</c:v>
                </c:pt>
                <c:pt idx="1224">
                  <c:v>1339.3150000000001</c:v>
                </c:pt>
                <c:pt idx="1225">
                  <c:v>1340.095</c:v>
                </c:pt>
                <c:pt idx="1226">
                  <c:v>1340.884</c:v>
                </c:pt>
                <c:pt idx="1227">
                  <c:v>1341.6780000000001</c:v>
                </c:pt>
                <c:pt idx="1228">
                  <c:v>1342.489</c:v>
                </c:pt>
                <c:pt idx="1229">
                  <c:v>1343.2829999999999</c:v>
                </c:pt>
                <c:pt idx="1230">
                  <c:v>1344.0630000000001</c:v>
                </c:pt>
                <c:pt idx="1231">
                  <c:v>1344.8309999999999</c:v>
                </c:pt>
                <c:pt idx="1232">
                  <c:v>1345.634</c:v>
                </c:pt>
                <c:pt idx="1233">
                  <c:v>1346.4190000000001</c:v>
                </c:pt>
                <c:pt idx="1234">
                  <c:v>1347.223</c:v>
                </c:pt>
                <c:pt idx="1235">
                  <c:v>1348.0150000000001</c:v>
                </c:pt>
                <c:pt idx="1236">
                  <c:v>1348.819</c:v>
                </c:pt>
                <c:pt idx="1237">
                  <c:v>1349.5820000000001</c:v>
                </c:pt>
                <c:pt idx="1238">
                  <c:v>1350.386</c:v>
                </c:pt>
                <c:pt idx="1239">
                  <c:v>1351.182</c:v>
                </c:pt>
                <c:pt idx="1240">
                  <c:v>1351.951</c:v>
                </c:pt>
                <c:pt idx="1241">
                  <c:v>1352.7339999999999</c:v>
                </c:pt>
                <c:pt idx="1242">
                  <c:v>1353.5409999999999</c:v>
                </c:pt>
                <c:pt idx="1243">
                  <c:v>1354.3150000000001</c:v>
                </c:pt>
                <c:pt idx="1244">
                  <c:v>1355.136</c:v>
                </c:pt>
                <c:pt idx="1245">
                  <c:v>1355.9259999999999</c:v>
                </c:pt>
                <c:pt idx="1246">
                  <c:v>1356.723</c:v>
                </c:pt>
                <c:pt idx="1247">
                  <c:v>1357.5039999999999</c:v>
                </c:pt>
                <c:pt idx="1248">
                  <c:v>1358.289</c:v>
                </c:pt>
                <c:pt idx="1249">
                  <c:v>1359.0840000000001</c:v>
                </c:pt>
                <c:pt idx="1250">
                  <c:v>1359.8889999999999</c:v>
                </c:pt>
                <c:pt idx="1251">
                  <c:v>1360.68</c:v>
                </c:pt>
                <c:pt idx="1252">
                  <c:v>1361.4739999999999</c:v>
                </c:pt>
                <c:pt idx="1253">
                  <c:v>1362.2729999999999</c:v>
                </c:pt>
                <c:pt idx="1254">
                  <c:v>1363.075</c:v>
                </c:pt>
                <c:pt idx="1255">
                  <c:v>1363.8420000000001</c:v>
                </c:pt>
                <c:pt idx="1256">
                  <c:v>1364.6389999999999</c:v>
                </c:pt>
                <c:pt idx="1257">
                  <c:v>1365.4290000000001</c:v>
                </c:pt>
                <c:pt idx="1258">
                  <c:v>1366.2339999999999</c:v>
                </c:pt>
                <c:pt idx="1259">
                  <c:v>1367.0239999999999</c:v>
                </c:pt>
                <c:pt idx="1260">
                  <c:v>1367.809</c:v>
                </c:pt>
                <c:pt idx="1261">
                  <c:v>1368.6130000000001</c:v>
                </c:pt>
                <c:pt idx="1262">
                  <c:v>1369.415</c:v>
                </c:pt>
                <c:pt idx="1263">
                  <c:v>1370.221</c:v>
                </c:pt>
                <c:pt idx="1264">
                  <c:v>1370.9960000000001</c:v>
                </c:pt>
                <c:pt idx="1265">
                  <c:v>1371.7660000000001</c:v>
                </c:pt>
                <c:pt idx="1266">
                  <c:v>1372.5730000000001</c:v>
                </c:pt>
                <c:pt idx="1267">
                  <c:v>1373.3620000000001</c:v>
                </c:pt>
                <c:pt idx="1268">
                  <c:v>1374.164</c:v>
                </c:pt>
                <c:pt idx="1269">
                  <c:v>1374.9570000000001</c:v>
                </c:pt>
                <c:pt idx="1270">
                  <c:v>1375.7329999999999</c:v>
                </c:pt>
                <c:pt idx="1271">
                  <c:v>1376.5070000000001</c:v>
                </c:pt>
                <c:pt idx="1272">
                  <c:v>1377.328</c:v>
                </c:pt>
                <c:pt idx="1273">
                  <c:v>1378.1130000000001</c:v>
                </c:pt>
                <c:pt idx="1274">
                  <c:v>1378.885</c:v>
                </c:pt>
                <c:pt idx="1275">
                  <c:v>1379.6769999999999</c:v>
                </c:pt>
                <c:pt idx="1276">
                  <c:v>1380.471</c:v>
                </c:pt>
                <c:pt idx="1277">
                  <c:v>1381.271</c:v>
                </c:pt>
                <c:pt idx="1278">
                  <c:v>1382.07</c:v>
                </c:pt>
                <c:pt idx="1279">
                  <c:v>1382.8589999999999</c:v>
                </c:pt>
                <c:pt idx="1280">
                  <c:v>1383.6569999999999</c:v>
                </c:pt>
                <c:pt idx="1281">
                  <c:v>1384.443</c:v>
                </c:pt>
                <c:pt idx="1282">
                  <c:v>1385.2349999999999</c:v>
                </c:pt>
                <c:pt idx="1283">
                  <c:v>1386.0129999999999</c:v>
                </c:pt>
                <c:pt idx="1284">
                  <c:v>1386.8119999999999</c:v>
                </c:pt>
                <c:pt idx="1285">
                  <c:v>1387.6189999999999</c:v>
                </c:pt>
                <c:pt idx="1286">
                  <c:v>1388.41</c:v>
                </c:pt>
                <c:pt idx="1287">
                  <c:v>1389.2170000000001</c:v>
                </c:pt>
                <c:pt idx="1288">
                  <c:v>1390.01</c:v>
                </c:pt>
                <c:pt idx="1289">
                  <c:v>1390.779</c:v>
                </c:pt>
                <c:pt idx="1290">
                  <c:v>1391.5709999999999</c:v>
                </c:pt>
                <c:pt idx="1291">
                  <c:v>1392.357</c:v>
                </c:pt>
                <c:pt idx="1292">
                  <c:v>1393.164</c:v>
                </c:pt>
                <c:pt idx="1293">
                  <c:v>1393.9590000000001</c:v>
                </c:pt>
                <c:pt idx="1294">
                  <c:v>1394.749</c:v>
                </c:pt>
                <c:pt idx="1295">
                  <c:v>1395.5419999999999</c:v>
                </c:pt>
                <c:pt idx="1296">
                  <c:v>1396.357</c:v>
                </c:pt>
                <c:pt idx="1297">
                  <c:v>1397.143</c:v>
                </c:pt>
                <c:pt idx="1298">
                  <c:v>1397.943</c:v>
                </c:pt>
                <c:pt idx="1299">
                  <c:v>1398.7249999999999</c:v>
                </c:pt>
                <c:pt idx="1300">
                  <c:v>1399.5229999999999</c:v>
                </c:pt>
                <c:pt idx="1301">
                  <c:v>1400.3320000000001</c:v>
                </c:pt>
                <c:pt idx="1302">
                  <c:v>1401.1189999999999</c:v>
                </c:pt>
                <c:pt idx="1303">
                  <c:v>1401.914</c:v>
                </c:pt>
                <c:pt idx="1304">
                  <c:v>1402.704</c:v>
                </c:pt>
                <c:pt idx="1305">
                  <c:v>1403.472</c:v>
                </c:pt>
                <c:pt idx="1306">
                  <c:v>1404.3040000000001</c:v>
                </c:pt>
                <c:pt idx="1307">
                  <c:v>1405.098</c:v>
                </c:pt>
                <c:pt idx="1308">
                  <c:v>1405.8620000000001</c:v>
                </c:pt>
                <c:pt idx="1309">
                  <c:v>1406.6569999999999</c:v>
                </c:pt>
                <c:pt idx="1310">
                  <c:v>1407.451</c:v>
                </c:pt>
                <c:pt idx="1311">
                  <c:v>1408.242</c:v>
                </c:pt>
                <c:pt idx="1312">
                  <c:v>1409.037</c:v>
                </c:pt>
                <c:pt idx="1313">
                  <c:v>1409.8150000000001</c:v>
                </c:pt>
                <c:pt idx="1314">
                  <c:v>1410.6179999999999</c:v>
                </c:pt>
                <c:pt idx="1315">
                  <c:v>1411.4190000000001</c:v>
                </c:pt>
                <c:pt idx="1316">
                  <c:v>1412.2</c:v>
                </c:pt>
                <c:pt idx="1317">
                  <c:v>1412.9880000000001</c:v>
                </c:pt>
                <c:pt idx="1318">
                  <c:v>1413.787</c:v>
                </c:pt>
                <c:pt idx="1319">
                  <c:v>1414.606</c:v>
                </c:pt>
                <c:pt idx="1320">
                  <c:v>1415.4110000000001</c:v>
                </c:pt>
                <c:pt idx="1321">
                  <c:v>1416.2049999999999</c:v>
                </c:pt>
                <c:pt idx="1322">
                  <c:v>1416.989</c:v>
                </c:pt>
                <c:pt idx="1323">
                  <c:v>1417.7629999999999</c:v>
                </c:pt>
                <c:pt idx="1324">
                  <c:v>1418.5409999999999</c:v>
                </c:pt>
                <c:pt idx="1325">
                  <c:v>1419.3420000000001</c:v>
                </c:pt>
                <c:pt idx="1326">
                  <c:v>1420.13</c:v>
                </c:pt>
                <c:pt idx="1327">
                  <c:v>1420.9179999999999</c:v>
                </c:pt>
                <c:pt idx="1328">
                  <c:v>1421.72</c:v>
                </c:pt>
                <c:pt idx="1329">
                  <c:v>1422.521</c:v>
                </c:pt>
                <c:pt idx="1330">
                  <c:v>1423.325</c:v>
                </c:pt>
                <c:pt idx="1331">
                  <c:v>1424.1079999999999</c:v>
                </c:pt>
                <c:pt idx="1332">
                  <c:v>1424.8910000000001</c:v>
                </c:pt>
                <c:pt idx="1333">
                  <c:v>1425.684</c:v>
                </c:pt>
                <c:pt idx="1334">
                  <c:v>1426.4570000000001</c:v>
                </c:pt>
                <c:pt idx="1335">
                  <c:v>1427.278</c:v>
                </c:pt>
                <c:pt idx="1336">
                  <c:v>1428.0719999999999</c:v>
                </c:pt>
                <c:pt idx="1337">
                  <c:v>1428.8610000000001</c:v>
                </c:pt>
                <c:pt idx="1338">
                  <c:v>1429.644</c:v>
                </c:pt>
                <c:pt idx="1339">
                  <c:v>1430.4190000000001</c:v>
                </c:pt>
                <c:pt idx="1340">
                  <c:v>1431.2329999999999</c:v>
                </c:pt>
                <c:pt idx="1341">
                  <c:v>1432.027</c:v>
                </c:pt>
                <c:pt idx="1342">
                  <c:v>1432.816</c:v>
                </c:pt>
                <c:pt idx="1343">
                  <c:v>1433.6079999999999</c:v>
                </c:pt>
                <c:pt idx="1344">
                  <c:v>1434.41</c:v>
                </c:pt>
                <c:pt idx="1345">
                  <c:v>1435.2080000000001</c:v>
                </c:pt>
                <c:pt idx="1346">
                  <c:v>1435.9839999999999</c:v>
                </c:pt>
                <c:pt idx="1347">
                  <c:v>1436.7629999999999</c:v>
                </c:pt>
                <c:pt idx="1348">
                  <c:v>1437.55</c:v>
                </c:pt>
                <c:pt idx="1349">
                  <c:v>1438.3779999999999</c:v>
                </c:pt>
                <c:pt idx="1350">
                  <c:v>1439.162</c:v>
                </c:pt>
                <c:pt idx="1351">
                  <c:v>1439.952</c:v>
                </c:pt>
                <c:pt idx="1352">
                  <c:v>1440.7439999999999</c:v>
                </c:pt>
                <c:pt idx="1353">
                  <c:v>1441.548</c:v>
                </c:pt>
                <c:pt idx="1354">
                  <c:v>1442.355</c:v>
                </c:pt>
                <c:pt idx="1355">
                  <c:v>1443.1489999999999</c:v>
                </c:pt>
                <c:pt idx="1356">
                  <c:v>1443.904</c:v>
                </c:pt>
                <c:pt idx="1357">
                  <c:v>1444.701</c:v>
                </c:pt>
                <c:pt idx="1358">
                  <c:v>1445.4780000000001</c:v>
                </c:pt>
                <c:pt idx="1359">
                  <c:v>1446.27</c:v>
                </c:pt>
                <c:pt idx="1360">
                  <c:v>1447.0619999999999</c:v>
                </c:pt>
                <c:pt idx="1361">
                  <c:v>1447.8610000000001</c:v>
                </c:pt>
                <c:pt idx="1362">
                  <c:v>1448.652</c:v>
                </c:pt>
                <c:pt idx="1363">
                  <c:v>1449.4780000000001</c:v>
                </c:pt>
                <c:pt idx="1364">
                  <c:v>1450.2639999999999</c:v>
                </c:pt>
                <c:pt idx="1365">
                  <c:v>1451.0360000000001</c:v>
                </c:pt>
                <c:pt idx="1366">
                  <c:v>1451.809</c:v>
                </c:pt>
                <c:pt idx="1367">
                  <c:v>1452.604</c:v>
                </c:pt>
                <c:pt idx="1368">
                  <c:v>1453.3820000000001</c:v>
                </c:pt>
                <c:pt idx="1369">
                  <c:v>1454.19</c:v>
                </c:pt>
                <c:pt idx="1370">
                  <c:v>1454.9670000000001</c:v>
                </c:pt>
                <c:pt idx="1371">
                  <c:v>1455.7760000000001</c:v>
                </c:pt>
                <c:pt idx="1372">
                  <c:v>1456.5640000000001</c:v>
                </c:pt>
                <c:pt idx="1373">
                  <c:v>1457.355</c:v>
                </c:pt>
                <c:pt idx="1374">
                  <c:v>1458.1510000000001</c:v>
                </c:pt>
                <c:pt idx="1375">
                  <c:v>1458.941</c:v>
                </c:pt>
                <c:pt idx="1376">
                  <c:v>1459.749</c:v>
                </c:pt>
                <c:pt idx="1377">
                  <c:v>1460.529</c:v>
                </c:pt>
                <c:pt idx="1378">
                  <c:v>1461.325</c:v>
                </c:pt>
                <c:pt idx="1379">
                  <c:v>1462.1320000000001</c:v>
                </c:pt>
                <c:pt idx="1380">
                  <c:v>1462.893</c:v>
                </c:pt>
                <c:pt idx="1381">
                  <c:v>1463.682</c:v>
                </c:pt>
                <c:pt idx="1382">
                  <c:v>1464.4770000000001</c:v>
                </c:pt>
                <c:pt idx="1383">
                  <c:v>1465.2829999999999</c:v>
                </c:pt>
                <c:pt idx="1384">
                  <c:v>1466.0719999999999</c:v>
                </c:pt>
                <c:pt idx="1385">
                  <c:v>1466.8710000000001</c:v>
                </c:pt>
                <c:pt idx="1386">
                  <c:v>1467.674</c:v>
                </c:pt>
                <c:pt idx="1387">
                  <c:v>1468.473</c:v>
                </c:pt>
                <c:pt idx="1388">
                  <c:v>1469.2660000000001</c:v>
                </c:pt>
                <c:pt idx="1389">
                  <c:v>1470.0630000000001</c:v>
                </c:pt>
                <c:pt idx="1390">
                  <c:v>1470.829</c:v>
                </c:pt>
                <c:pt idx="1391">
                  <c:v>1471.624</c:v>
                </c:pt>
                <c:pt idx="1392">
                  <c:v>1472.42</c:v>
                </c:pt>
                <c:pt idx="1393">
                  <c:v>1473.2260000000001</c:v>
                </c:pt>
                <c:pt idx="1394">
                  <c:v>1474.0150000000001</c:v>
                </c:pt>
                <c:pt idx="1395">
                  <c:v>1474.829</c:v>
                </c:pt>
                <c:pt idx="1396">
                  <c:v>1475.6030000000001</c:v>
                </c:pt>
                <c:pt idx="1397">
                  <c:v>1476.431</c:v>
                </c:pt>
                <c:pt idx="1398">
                  <c:v>1477.221</c:v>
                </c:pt>
                <c:pt idx="1399">
                  <c:v>1477.991</c:v>
                </c:pt>
                <c:pt idx="1400">
                  <c:v>1478.779</c:v>
                </c:pt>
                <c:pt idx="1401">
                  <c:v>1479.559</c:v>
                </c:pt>
                <c:pt idx="1402">
                  <c:v>1480.3440000000001</c:v>
                </c:pt>
                <c:pt idx="1403">
                  <c:v>1481.1469999999999</c:v>
                </c:pt>
                <c:pt idx="1404">
                  <c:v>1481.9169999999999</c:v>
                </c:pt>
                <c:pt idx="1405">
                  <c:v>1482.7349999999999</c:v>
                </c:pt>
                <c:pt idx="1406">
                  <c:v>1483.5329999999999</c:v>
                </c:pt>
                <c:pt idx="1407">
                  <c:v>1484.3119999999999</c:v>
                </c:pt>
                <c:pt idx="1408">
                  <c:v>1485.096</c:v>
                </c:pt>
                <c:pt idx="1409">
                  <c:v>1485.8869999999999</c:v>
                </c:pt>
                <c:pt idx="1410">
                  <c:v>1486.69</c:v>
                </c:pt>
                <c:pt idx="1411">
                  <c:v>1487.4849999999999</c:v>
                </c:pt>
                <c:pt idx="1412">
                  <c:v>1488.28</c:v>
                </c:pt>
                <c:pt idx="1413">
                  <c:v>1489.0840000000001</c:v>
                </c:pt>
                <c:pt idx="1414">
                  <c:v>1489.8409999999999</c:v>
                </c:pt>
                <c:pt idx="1415">
                  <c:v>1490.62</c:v>
                </c:pt>
                <c:pt idx="1416">
                  <c:v>1491.4259999999999</c:v>
                </c:pt>
                <c:pt idx="1417">
                  <c:v>1492.229</c:v>
                </c:pt>
                <c:pt idx="1418">
                  <c:v>1493</c:v>
                </c:pt>
                <c:pt idx="1419">
                  <c:v>1493.8219999999999</c:v>
                </c:pt>
                <c:pt idx="1420">
                  <c:v>1494.617</c:v>
                </c:pt>
                <c:pt idx="1421">
                  <c:v>1495.4090000000001</c:v>
                </c:pt>
                <c:pt idx="1422">
                  <c:v>1496.1969999999999</c:v>
                </c:pt>
                <c:pt idx="1423">
                  <c:v>1496.963</c:v>
                </c:pt>
                <c:pt idx="1424">
                  <c:v>1497.739</c:v>
                </c:pt>
                <c:pt idx="1425">
                  <c:v>1498.5350000000001</c:v>
                </c:pt>
                <c:pt idx="1426">
                  <c:v>1499.3520000000001</c:v>
                </c:pt>
                <c:pt idx="1427">
                  <c:v>1500.1469999999999</c:v>
                </c:pt>
                <c:pt idx="1428">
                  <c:v>1500.9469999999999</c:v>
                </c:pt>
                <c:pt idx="1429">
                  <c:v>1501.74</c:v>
                </c:pt>
                <c:pt idx="1430">
                  <c:v>1502.5050000000001</c:v>
                </c:pt>
                <c:pt idx="1431">
                  <c:v>1503.3130000000001</c:v>
                </c:pt>
                <c:pt idx="1432">
                  <c:v>1504.1079999999999</c:v>
                </c:pt>
                <c:pt idx="1433">
                  <c:v>1504.9059999999999</c:v>
                </c:pt>
                <c:pt idx="1434">
                  <c:v>1505.6949999999999</c:v>
                </c:pt>
                <c:pt idx="1435">
                  <c:v>1506.5</c:v>
                </c:pt>
                <c:pt idx="1436">
                  <c:v>1507.2950000000001</c:v>
                </c:pt>
                <c:pt idx="1437">
                  <c:v>1508.087</c:v>
                </c:pt>
                <c:pt idx="1438">
                  <c:v>1508.8710000000001</c:v>
                </c:pt>
                <c:pt idx="1439">
                  <c:v>1509.671</c:v>
                </c:pt>
                <c:pt idx="1440">
                  <c:v>1510.4829999999999</c:v>
                </c:pt>
                <c:pt idx="1441">
                  <c:v>1511.2629999999999</c:v>
                </c:pt>
                <c:pt idx="1442">
                  <c:v>1512.0429999999999</c:v>
                </c:pt>
                <c:pt idx="1443">
                  <c:v>1512.8330000000001</c:v>
                </c:pt>
                <c:pt idx="1444">
                  <c:v>1513.635</c:v>
                </c:pt>
                <c:pt idx="1445">
                  <c:v>1514.4269999999999</c:v>
                </c:pt>
                <c:pt idx="1446">
                  <c:v>1515.212</c:v>
                </c:pt>
                <c:pt idx="1447">
                  <c:v>1515.9949999999999</c:v>
                </c:pt>
                <c:pt idx="1448">
                  <c:v>1516.78</c:v>
                </c:pt>
                <c:pt idx="1449">
                  <c:v>1517.569</c:v>
                </c:pt>
                <c:pt idx="1450">
                  <c:v>1518.355</c:v>
                </c:pt>
                <c:pt idx="1451">
                  <c:v>1519.152</c:v>
                </c:pt>
                <c:pt idx="1452">
                  <c:v>1519.932</c:v>
                </c:pt>
                <c:pt idx="1453">
                  <c:v>1520.7349999999999</c:v>
                </c:pt>
                <c:pt idx="1454">
                  <c:v>1521.5429999999999</c:v>
                </c:pt>
                <c:pt idx="1455">
                  <c:v>1522.33</c:v>
                </c:pt>
                <c:pt idx="1456">
                  <c:v>1523.117</c:v>
                </c:pt>
                <c:pt idx="1457">
                  <c:v>1523.8910000000001</c:v>
                </c:pt>
                <c:pt idx="1458">
                  <c:v>1524.6759999999999</c:v>
                </c:pt>
                <c:pt idx="1459">
                  <c:v>1525.4690000000001</c:v>
                </c:pt>
                <c:pt idx="1460">
                  <c:v>1526.2829999999999</c:v>
                </c:pt>
                <c:pt idx="1461">
                  <c:v>1527.0609999999999</c:v>
                </c:pt>
                <c:pt idx="1462">
                  <c:v>1527.864</c:v>
                </c:pt>
                <c:pt idx="1463">
                  <c:v>1528.646</c:v>
                </c:pt>
                <c:pt idx="1464">
                  <c:v>1529.41</c:v>
                </c:pt>
                <c:pt idx="1465">
                  <c:v>1530.212</c:v>
                </c:pt>
                <c:pt idx="1466">
                  <c:v>1531.001</c:v>
                </c:pt>
                <c:pt idx="1467">
                  <c:v>1531.7950000000001</c:v>
                </c:pt>
                <c:pt idx="1468">
                  <c:v>1532.5930000000001</c:v>
                </c:pt>
                <c:pt idx="1469">
                  <c:v>1533.394</c:v>
                </c:pt>
                <c:pt idx="1470">
                  <c:v>1534.2080000000001</c:v>
                </c:pt>
              </c:numCache>
            </c:numRef>
          </c:xVal>
          <c:yVal>
            <c:numRef>
              <c:f>'Side 1 DC'!$J$31:$J$1501</c:f>
              <c:numCache>
                <c:formatCode>General</c:formatCode>
                <c:ptCount val="1471"/>
                <c:pt idx="0">
                  <c:v>-0.38826820000000106</c:v>
                </c:pt>
                <c:pt idx="1">
                  <c:v>-0.41402299999999981</c:v>
                </c:pt>
                <c:pt idx="2">
                  <c:v>-0.43892059999999988</c:v>
                </c:pt>
                <c:pt idx="3">
                  <c:v>-0.41597520000000099</c:v>
                </c:pt>
                <c:pt idx="4">
                  <c:v>-0.41297159999999966</c:v>
                </c:pt>
                <c:pt idx="5">
                  <c:v>-0.39436199999999966</c:v>
                </c:pt>
                <c:pt idx="6">
                  <c:v>-0.41240760000000032</c:v>
                </c:pt>
                <c:pt idx="7">
                  <c:v>-0.42859960000000008</c:v>
                </c:pt>
                <c:pt idx="8">
                  <c:v>-0.36950340000000015</c:v>
                </c:pt>
                <c:pt idx="9">
                  <c:v>-0.39091980000000071</c:v>
                </c:pt>
                <c:pt idx="10">
                  <c:v>-0.38436160000000097</c:v>
                </c:pt>
                <c:pt idx="11">
                  <c:v>-0.4145004000000001</c:v>
                </c:pt>
                <c:pt idx="12">
                  <c:v>-0.42161840000000073</c:v>
                </c:pt>
                <c:pt idx="13">
                  <c:v>-0.40758420000000006</c:v>
                </c:pt>
                <c:pt idx="14">
                  <c:v>-0.38032600000000016</c:v>
                </c:pt>
                <c:pt idx="15">
                  <c:v>-0.39161860000000059</c:v>
                </c:pt>
                <c:pt idx="16">
                  <c:v>-0.38130100000000056</c:v>
                </c:pt>
                <c:pt idx="17">
                  <c:v>-0.37476820000000011</c:v>
                </c:pt>
                <c:pt idx="18">
                  <c:v>-0.40800860000000005</c:v>
                </c:pt>
                <c:pt idx="19">
                  <c:v>-0.41275360000000028</c:v>
                </c:pt>
                <c:pt idx="20">
                  <c:v>-0.39894840000000054</c:v>
                </c:pt>
                <c:pt idx="21">
                  <c:v>-0.40762360000000086</c:v>
                </c:pt>
                <c:pt idx="22">
                  <c:v>-0.38076320000000008</c:v>
                </c:pt>
                <c:pt idx="23">
                  <c:v>-0.39533900000000033</c:v>
                </c:pt>
                <c:pt idx="24">
                  <c:v>-0.40000079999999993</c:v>
                </c:pt>
                <c:pt idx="25">
                  <c:v>-0.39722940000000051</c:v>
                </c:pt>
                <c:pt idx="26">
                  <c:v>-0.38677660000000014</c:v>
                </c:pt>
                <c:pt idx="27">
                  <c:v>-0.39005940000000061</c:v>
                </c:pt>
                <c:pt idx="28">
                  <c:v>-0.3827430000000005</c:v>
                </c:pt>
                <c:pt idx="29">
                  <c:v>-0.39474820000000088</c:v>
                </c:pt>
                <c:pt idx="30">
                  <c:v>-0.37650600000000001</c:v>
                </c:pt>
                <c:pt idx="31">
                  <c:v>-0.40837340000000033</c:v>
                </c:pt>
                <c:pt idx="32">
                  <c:v>-0.36559160000000013</c:v>
                </c:pt>
                <c:pt idx="33">
                  <c:v>-0.3798692000000008</c:v>
                </c:pt>
                <c:pt idx="34">
                  <c:v>-0.37000760000000055</c:v>
                </c:pt>
                <c:pt idx="35">
                  <c:v>-0.34542140000000021</c:v>
                </c:pt>
                <c:pt idx="36">
                  <c:v>-0.36137400000000008</c:v>
                </c:pt>
                <c:pt idx="37">
                  <c:v>-0.37154439999999989</c:v>
                </c:pt>
                <c:pt idx="38">
                  <c:v>-0.35996120000000076</c:v>
                </c:pt>
                <c:pt idx="39">
                  <c:v>-0.36306740000000026</c:v>
                </c:pt>
                <c:pt idx="40">
                  <c:v>-0.35726560000000074</c:v>
                </c:pt>
                <c:pt idx="41">
                  <c:v>-0.35156620000000016</c:v>
                </c:pt>
                <c:pt idx="42">
                  <c:v>-0.36831180000000074</c:v>
                </c:pt>
                <c:pt idx="43">
                  <c:v>-0.3699084000000008</c:v>
                </c:pt>
                <c:pt idx="44">
                  <c:v>-0.37122060000000046</c:v>
                </c:pt>
                <c:pt idx="45">
                  <c:v>-0.38543820000000029</c:v>
                </c:pt>
                <c:pt idx="46">
                  <c:v>-0.34816439999999993</c:v>
                </c:pt>
                <c:pt idx="47">
                  <c:v>-0.3784342000000005</c:v>
                </c:pt>
                <c:pt idx="48">
                  <c:v>-0.38289920000000022</c:v>
                </c:pt>
                <c:pt idx="49">
                  <c:v>-0.36486260000000081</c:v>
                </c:pt>
                <c:pt idx="50">
                  <c:v>-0.37305140000000092</c:v>
                </c:pt>
                <c:pt idx="51">
                  <c:v>-0.37920780000000009</c:v>
                </c:pt>
                <c:pt idx="52">
                  <c:v>-0.37447920000000057</c:v>
                </c:pt>
                <c:pt idx="53">
                  <c:v>-0.36461940000000048</c:v>
                </c:pt>
                <c:pt idx="54">
                  <c:v>-0.36078200000000082</c:v>
                </c:pt>
                <c:pt idx="55">
                  <c:v>-0.34755060000000082</c:v>
                </c:pt>
                <c:pt idx="56">
                  <c:v>-0.34499280000000088</c:v>
                </c:pt>
                <c:pt idx="57">
                  <c:v>-0.34542480000000086</c:v>
                </c:pt>
                <c:pt idx="58">
                  <c:v>-0.34610940000000046</c:v>
                </c:pt>
                <c:pt idx="59">
                  <c:v>-0.34689840000000016</c:v>
                </c:pt>
                <c:pt idx="60">
                  <c:v>-0.35379580000000033</c:v>
                </c:pt>
                <c:pt idx="61">
                  <c:v>-0.35339320000000107</c:v>
                </c:pt>
                <c:pt idx="62">
                  <c:v>-0.35621280000000066</c:v>
                </c:pt>
                <c:pt idx="63">
                  <c:v>-0.34411700000000067</c:v>
                </c:pt>
                <c:pt idx="64">
                  <c:v>-0.35027260000000071</c:v>
                </c:pt>
                <c:pt idx="65">
                  <c:v>-0.35298940000000067</c:v>
                </c:pt>
                <c:pt idx="66">
                  <c:v>-0.3518422000000001</c:v>
                </c:pt>
                <c:pt idx="67">
                  <c:v>-0.34216240000000075</c:v>
                </c:pt>
                <c:pt idx="68">
                  <c:v>-0.35632260000000038</c:v>
                </c:pt>
                <c:pt idx="69">
                  <c:v>-0.3373788000000002</c:v>
                </c:pt>
                <c:pt idx="70">
                  <c:v>-0.3420825999999999</c:v>
                </c:pt>
                <c:pt idx="71">
                  <c:v>-0.33993240000000036</c:v>
                </c:pt>
                <c:pt idx="72">
                  <c:v>-0.33636600000000039</c:v>
                </c:pt>
                <c:pt idx="73">
                  <c:v>-0.33673180000000125</c:v>
                </c:pt>
                <c:pt idx="74">
                  <c:v>-0.34521740000000012</c:v>
                </c:pt>
                <c:pt idx="75">
                  <c:v>-0.36709260000000032</c:v>
                </c:pt>
                <c:pt idx="76">
                  <c:v>-0.32819620000000072</c:v>
                </c:pt>
                <c:pt idx="77">
                  <c:v>-0.33072700000000088</c:v>
                </c:pt>
                <c:pt idx="78">
                  <c:v>-0.31829580000000046</c:v>
                </c:pt>
                <c:pt idx="79">
                  <c:v>-0.32128960000000095</c:v>
                </c:pt>
                <c:pt idx="80">
                  <c:v>-0.32703140000000008</c:v>
                </c:pt>
                <c:pt idx="81">
                  <c:v>-0.31941240000000048</c:v>
                </c:pt>
                <c:pt idx="82">
                  <c:v>-0.32156140000000022</c:v>
                </c:pt>
                <c:pt idx="83">
                  <c:v>-0.32922420000000052</c:v>
                </c:pt>
                <c:pt idx="84">
                  <c:v>-0.34632880000000066</c:v>
                </c:pt>
                <c:pt idx="85">
                  <c:v>-0.31496880000000038</c:v>
                </c:pt>
                <c:pt idx="86">
                  <c:v>-0.32323920000000061</c:v>
                </c:pt>
                <c:pt idx="87">
                  <c:v>-0.3359766000000004</c:v>
                </c:pt>
                <c:pt idx="88">
                  <c:v>-0.31803880000000095</c:v>
                </c:pt>
                <c:pt idx="89">
                  <c:v>-0.32698220000000067</c:v>
                </c:pt>
                <c:pt idx="90">
                  <c:v>-0.31500180000000011</c:v>
                </c:pt>
                <c:pt idx="91">
                  <c:v>-0.31180720000000095</c:v>
                </c:pt>
                <c:pt idx="92">
                  <c:v>-0.33597700000000064</c:v>
                </c:pt>
                <c:pt idx="93">
                  <c:v>-0.31636800000000065</c:v>
                </c:pt>
                <c:pt idx="94">
                  <c:v>-0.33117280000000093</c:v>
                </c:pt>
                <c:pt idx="95">
                  <c:v>-0.33676840000000041</c:v>
                </c:pt>
                <c:pt idx="96">
                  <c:v>-0.30419840000000109</c:v>
                </c:pt>
                <c:pt idx="97">
                  <c:v>-0.33215520000000076</c:v>
                </c:pt>
                <c:pt idx="98">
                  <c:v>-0.30729160000000011</c:v>
                </c:pt>
                <c:pt idx="99">
                  <c:v>-0.30190319999999993</c:v>
                </c:pt>
                <c:pt idx="100">
                  <c:v>-0.28848660000000059</c:v>
                </c:pt>
                <c:pt idx="101">
                  <c:v>-0.31851500000000055</c:v>
                </c:pt>
                <c:pt idx="102">
                  <c:v>-0.30444840000000006</c:v>
                </c:pt>
                <c:pt idx="103">
                  <c:v>-0.31358500000000067</c:v>
                </c:pt>
                <c:pt idx="104">
                  <c:v>-0.31155900000000081</c:v>
                </c:pt>
                <c:pt idx="105">
                  <c:v>-0.32159300000000046</c:v>
                </c:pt>
                <c:pt idx="106">
                  <c:v>-0.31422120000000042</c:v>
                </c:pt>
                <c:pt idx="107">
                  <c:v>-0.29679340000000076</c:v>
                </c:pt>
                <c:pt idx="108">
                  <c:v>-0.28658780000000084</c:v>
                </c:pt>
                <c:pt idx="109">
                  <c:v>-0.29479900000000159</c:v>
                </c:pt>
                <c:pt idx="110">
                  <c:v>-0.30361459999999996</c:v>
                </c:pt>
                <c:pt idx="111">
                  <c:v>-0.30018279999999997</c:v>
                </c:pt>
                <c:pt idx="112">
                  <c:v>-0.30123700000000131</c:v>
                </c:pt>
                <c:pt idx="113">
                  <c:v>-0.29404380000000074</c:v>
                </c:pt>
                <c:pt idx="114">
                  <c:v>-0.29234779999999994</c:v>
                </c:pt>
                <c:pt idx="115">
                  <c:v>-0.28603920000000072</c:v>
                </c:pt>
                <c:pt idx="116">
                  <c:v>-0.31302959999999969</c:v>
                </c:pt>
                <c:pt idx="117">
                  <c:v>-0.26477480000000053</c:v>
                </c:pt>
                <c:pt idx="118">
                  <c:v>-0.3013432000000007</c:v>
                </c:pt>
                <c:pt idx="119">
                  <c:v>-0.26799499999999998</c:v>
                </c:pt>
                <c:pt idx="120">
                  <c:v>-0.27986120000000092</c:v>
                </c:pt>
                <c:pt idx="121">
                  <c:v>-0.29630000000000045</c:v>
                </c:pt>
                <c:pt idx="122">
                  <c:v>-0.27841040000000028</c:v>
                </c:pt>
                <c:pt idx="123">
                  <c:v>-0.25833200000000067</c:v>
                </c:pt>
                <c:pt idx="124">
                  <c:v>-0.26518120000000023</c:v>
                </c:pt>
                <c:pt idx="125">
                  <c:v>-0.2587480000000002</c:v>
                </c:pt>
                <c:pt idx="126">
                  <c:v>-0.26759660000000007</c:v>
                </c:pt>
                <c:pt idx="127">
                  <c:v>-0.26476040000000101</c:v>
                </c:pt>
                <c:pt idx="128">
                  <c:v>-0.26164180000000092</c:v>
                </c:pt>
                <c:pt idx="129">
                  <c:v>-0.26273180000000051</c:v>
                </c:pt>
                <c:pt idx="130">
                  <c:v>-0.26170540000000075</c:v>
                </c:pt>
                <c:pt idx="131">
                  <c:v>-0.25062940000000022</c:v>
                </c:pt>
                <c:pt idx="132">
                  <c:v>-0.2590700000000008</c:v>
                </c:pt>
                <c:pt idx="133">
                  <c:v>-0.25272059999999996</c:v>
                </c:pt>
                <c:pt idx="134">
                  <c:v>-0.29360400000000064</c:v>
                </c:pt>
                <c:pt idx="135">
                  <c:v>-0.26891920000000091</c:v>
                </c:pt>
                <c:pt idx="136">
                  <c:v>-0.24876380000000076</c:v>
                </c:pt>
                <c:pt idx="137">
                  <c:v>-0.26199960000000022</c:v>
                </c:pt>
                <c:pt idx="138">
                  <c:v>-0.27797119999999964</c:v>
                </c:pt>
                <c:pt idx="139">
                  <c:v>-0.23753600000000041</c:v>
                </c:pt>
                <c:pt idx="140">
                  <c:v>-0.24527339999999986</c:v>
                </c:pt>
                <c:pt idx="141">
                  <c:v>-0.22980460000000091</c:v>
                </c:pt>
                <c:pt idx="142">
                  <c:v>-0.22484000000000037</c:v>
                </c:pt>
                <c:pt idx="143">
                  <c:v>-0.23752580000000023</c:v>
                </c:pt>
                <c:pt idx="144">
                  <c:v>-0.21395800000000076</c:v>
                </c:pt>
                <c:pt idx="145">
                  <c:v>-0.23210780000000097</c:v>
                </c:pt>
                <c:pt idx="146">
                  <c:v>-0.23134820000000067</c:v>
                </c:pt>
                <c:pt idx="147">
                  <c:v>-0.24467320000000115</c:v>
                </c:pt>
                <c:pt idx="148">
                  <c:v>-0.24307240000000085</c:v>
                </c:pt>
                <c:pt idx="149">
                  <c:v>-0.28228360000000041</c:v>
                </c:pt>
                <c:pt idx="150">
                  <c:v>-0.23810500000000046</c:v>
                </c:pt>
                <c:pt idx="151">
                  <c:v>-0.25432640000000006</c:v>
                </c:pt>
                <c:pt idx="152">
                  <c:v>-0.24770560000000064</c:v>
                </c:pt>
                <c:pt idx="153">
                  <c:v>-0.25594760000000072</c:v>
                </c:pt>
                <c:pt idx="154">
                  <c:v>-0.24475900000000061</c:v>
                </c:pt>
                <c:pt idx="155">
                  <c:v>-0.27539239999999987</c:v>
                </c:pt>
                <c:pt idx="156">
                  <c:v>-0.22291780000000117</c:v>
                </c:pt>
                <c:pt idx="157">
                  <c:v>-0.22768080000000035</c:v>
                </c:pt>
                <c:pt idx="158">
                  <c:v>-0.26274500000000067</c:v>
                </c:pt>
                <c:pt idx="159">
                  <c:v>-0.2140936</c:v>
                </c:pt>
                <c:pt idx="160">
                  <c:v>-0.22295860000000145</c:v>
                </c:pt>
                <c:pt idx="161">
                  <c:v>-0.24107520000000093</c:v>
                </c:pt>
                <c:pt idx="162">
                  <c:v>-0.21556140000000079</c:v>
                </c:pt>
                <c:pt idx="163">
                  <c:v>-0.23060360000000024</c:v>
                </c:pt>
                <c:pt idx="164">
                  <c:v>-0.21896880000000074</c:v>
                </c:pt>
                <c:pt idx="165">
                  <c:v>-0.20786320000000114</c:v>
                </c:pt>
                <c:pt idx="166">
                  <c:v>-0.21670840000000036</c:v>
                </c:pt>
                <c:pt idx="167">
                  <c:v>-0.2288278000000008</c:v>
                </c:pt>
                <c:pt idx="168">
                  <c:v>-0.23718040000000018</c:v>
                </c:pt>
                <c:pt idx="169">
                  <c:v>-0.21961480000000089</c:v>
                </c:pt>
                <c:pt idx="170">
                  <c:v>-0.22833120000000084</c:v>
                </c:pt>
                <c:pt idx="171">
                  <c:v>-0.20500340000000072</c:v>
                </c:pt>
                <c:pt idx="172">
                  <c:v>-0.21150720000000112</c:v>
                </c:pt>
                <c:pt idx="173">
                  <c:v>-0.21682320000000077</c:v>
                </c:pt>
                <c:pt idx="174">
                  <c:v>-0.2044886000000008</c:v>
                </c:pt>
                <c:pt idx="175">
                  <c:v>-0.20780600000000016</c:v>
                </c:pt>
                <c:pt idx="176">
                  <c:v>-0.23301160000000021</c:v>
                </c:pt>
                <c:pt idx="177">
                  <c:v>-0.18791300000000044</c:v>
                </c:pt>
                <c:pt idx="178">
                  <c:v>-0.19112580000000046</c:v>
                </c:pt>
                <c:pt idx="179">
                  <c:v>-0.22550740000000058</c:v>
                </c:pt>
                <c:pt idx="180">
                  <c:v>-0.20215500000000031</c:v>
                </c:pt>
                <c:pt idx="181">
                  <c:v>-0.21608620000000034</c:v>
                </c:pt>
                <c:pt idx="182">
                  <c:v>-0.20891200000000021</c:v>
                </c:pt>
                <c:pt idx="183">
                  <c:v>-0.19328959999999995</c:v>
                </c:pt>
                <c:pt idx="184">
                  <c:v>-0.20918780000000048</c:v>
                </c:pt>
                <c:pt idx="185">
                  <c:v>-0.20383219999999991</c:v>
                </c:pt>
                <c:pt idx="186">
                  <c:v>-0.18683600000000045</c:v>
                </c:pt>
                <c:pt idx="187">
                  <c:v>-0.19684460000000037</c:v>
                </c:pt>
                <c:pt idx="188">
                  <c:v>-0.19699640000000063</c:v>
                </c:pt>
                <c:pt idx="189">
                  <c:v>-0.1872856000000005</c:v>
                </c:pt>
                <c:pt idx="190">
                  <c:v>-0.18744940000000154</c:v>
                </c:pt>
                <c:pt idx="191">
                  <c:v>-0.18925840000000038</c:v>
                </c:pt>
                <c:pt idx="192">
                  <c:v>-0.19183720000000015</c:v>
                </c:pt>
                <c:pt idx="193">
                  <c:v>-0.20883820000000064</c:v>
                </c:pt>
                <c:pt idx="194">
                  <c:v>-0.1947994000000004</c:v>
                </c:pt>
                <c:pt idx="195">
                  <c:v>-0.19279819999999992</c:v>
                </c:pt>
                <c:pt idx="196">
                  <c:v>-0.17466679999999979</c:v>
                </c:pt>
                <c:pt idx="197">
                  <c:v>-0.17521400000000042</c:v>
                </c:pt>
                <c:pt idx="198">
                  <c:v>-0.18885200000000024</c:v>
                </c:pt>
                <c:pt idx="199">
                  <c:v>-0.19867159999999995</c:v>
                </c:pt>
                <c:pt idx="200">
                  <c:v>-0.19737800000000005</c:v>
                </c:pt>
                <c:pt idx="201">
                  <c:v>-0.19935700000000089</c:v>
                </c:pt>
                <c:pt idx="202">
                  <c:v>-0.218001000000001</c:v>
                </c:pt>
                <c:pt idx="203">
                  <c:v>-0.20399800000000035</c:v>
                </c:pt>
                <c:pt idx="204">
                  <c:v>-0.18422659999999969</c:v>
                </c:pt>
                <c:pt idx="205">
                  <c:v>-0.17623800000000056</c:v>
                </c:pt>
                <c:pt idx="206">
                  <c:v>-0.1696838000000005</c:v>
                </c:pt>
                <c:pt idx="207">
                  <c:v>-0.18181840000000005</c:v>
                </c:pt>
                <c:pt idx="208">
                  <c:v>-0.17168620000000079</c:v>
                </c:pt>
                <c:pt idx="209">
                  <c:v>-0.16066160000000007</c:v>
                </c:pt>
                <c:pt idx="210">
                  <c:v>-0.16051980000000032</c:v>
                </c:pt>
                <c:pt idx="211">
                  <c:v>-0.20081600000000055</c:v>
                </c:pt>
                <c:pt idx="212">
                  <c:v>-0.19614880000000046</c:v>
                </c:pt>
                <c:pt idx="213">
                  <c:v>-0.15385260000000045</c:v>
                </c:pt>
                <c:pt idx="214">
                  <c:v>-0.15884660000000128</c:v>
                </c:pt>
                <c:pt idx="215">
                  <c:v>-0.15672379999999997</c:v>
                </c:pt>
                <c:pt idx="216">
                  <c:v>-0.18638700000000075</c:v>
                </c:pt>
                <c:pt idx="217">
                  <c:v>-0.16722500000000018</c:v>
                </c:pt>
                <c:pt idx="218">
                  <c:v>-0.19047220000000031</c:v>
                </c:pt>
                <c:pt idx="219">
                  <c:v>-0.16515340000000123</c:v>
                </c:pt>
                <c:pt idx="220">
                  <c:v>-0.16279799999999955</c:v>
                </c:pt>
                <c:pt idx="221">
                  <c:v>-0.17786680000000121</c:v>
                </c:pt>
                <c:pt idx="222">
                  <c:v>-0.16770499999999977</c:v>
                </c:pt>
                <c:pt idx="223">
                  <c:v>-0.17485940000000078</c:v>
                </c:pt>
                <c:pt idx="224">
                  <c:v>-0.16185760000000027</c:v>
                </c:pt>
                <c:pt idx="225">
                  <c:v>-0.17867220000000028</c:v>
                </c:pt>
                <c:pt idx="226">
                  <c:v>-0.15308260000000029</c:v>
                </c:pt>
                <c:pt idx="227">
                  <c:v>-0.1474574000000004</c:v>
                </c:pt>
                <c:pt idx="228">
                  <c:v>-0.13832179999999994</c:v>
                </c:pt>
                <c:pt idx="229">
                  <c:v>-0.15390280000000089</c:v>
                </c:pt>
                <c:pt idx="230">
                  <c:v>-0.14200360000000067</c:v>
                </c:pt>
                <c:pt idx="231">
                  <c:v>-0.13946799999999993</c:v>
                </c:pt>
                <c:pt idx="232">
                  <c:v>-0.16662900000000036</c:v>
                </c:pt>
                <c:pt idx="233">
                  <c:v>-0.1467918000000008</c:v>
                </c:pt>
                <c:pt idx="234">
                  <c:v>-0.13998940000000104</c:v>
                </c:pt>
                <c:pt idx="235">
                  <c:v>-0.15450360000000085</c:v>
                </c:pt>
                <c:pt idx="236">
                  <c:v>-0.16298000000000012</c:v>
                </c:pt>
                <c:pt idx="237">
                  <c:v>-0.15731120000000054</c:v>
                </c:pt>
                <c:pt idx="238">
                  <c:v>-0.16333999999999982</c:v>
                </c:pt>
                <c:pt idx="239">
                  <c:v>-0.18591340000000045</c:v>
                </c:pt>
                <c:pt idx="240">
                  <c:v>-0.15556840000000083</c:v>
                </c:pt>
                <c:pt idx="241">
                  <c:v>-0.17786640000000098</c:v>
                </c:pt>
                <c:pt idx="242">
                  <c:v>-0.14373280000000044</c:v>
                </c:pt>
                <c:pt idx="243">
                  <c:v>-0.16009960000000145</c:v>
                </c:pt>
                <c:pt idx="244">
                  <c:v>-0.18398139999999952</c:v>
                </c:pt>
                <c:pt idx="245">
                  <c:v>-0.16542380000000101</c:v>
                </c:pt>
                <c:pt idx="246">
                  <c:v>-0.17025040000000047</c:v>
                </c:pt>
                <c:pt idx="247">
                  <c:v>-0.1714708000000007</c:v>
                </c:pt>
                <c:pt idx="248">
                  <c:v>-0.11726560000000052</c:v>
                </c:pt>
                <c:pt idx="249">
                  <c:v>-0.13907939999999996</c:v>
                </c:pt>
                <c:pt idx="250">
                  <c:v>-0.13141420000000092</c:v>
                </c:pt>
                <c:pt idx="251">
                  <c:v>-0.13945500000000077</c:v>
                </c:pt>
                <c:pt idx="252">
                  <c:v>-0.15792399999999951</c:v>
                </c:pt>
                <c:pt idx="253">
                  <c:v>-0.13788300000000042</c:v>
                </c:pt>
                <c:pt idx="254">
                  <c:v>-0.13964840000000134</c:v>
                </c:pt>
                <c:pt idx="255">
                  <c:v>-0.12939980000000073</c:v>
                </c:pt>
                <c:pt idx="256">
                  <c:v>-0.13778800000000047</c:v>
                </c:pt>
                <c:pt idx="257">
                  <c:v>-0.12081699999999973</c:v>
                </c:pt>
                <c:pt idx="258">
                  <c:v>-0.13173920000000017</c:v>
                </c:pt>
                <c:pt idx="259">
                  <c:v>-0.1255808000000016</c:v>
                </c:pt>
                <c:pt idx="260">
                  <c:v>-0.13286840000000044</c:v>
                </c:pt>
                <c:pt idx="261">
                  <c:v>-0.10922260000000072</c:v>
                </c:pt>
                <c:pt idx="262">
                  <c:v>-0.11784980000000012</c:v>
                </c:pt>
                <c:pt idx="263">
                  <c:v>-0.11589940000000087</c:v>
                </c:pt>
                <c:pt idx="264">
                  <c:v>-0.13705960000000061</c:v>
                </c:pt>
                <c:pt idx="265">
                  <c:v>-0.11446560000000083</c:v>
                </c:pt>
                <c:pt idx="266">
                  <c:v>-0.11736640000000076</c:v>
                </c:pt>
                <c:pt idx="267">
                  <c:v>-0.12481120000000079</c:v>
                </c:pt>
                <c:pt idx="268">
                  <c:v>-0.12821720000000081</c:v>
                </c:pt>
                <c:pt idx="269">
                  <c:v>-0.11706140000000165</c:v>
                </c:pt>
                <c:pt idx="270">
                  <c:v>-0.11625300000000038</c:v>
                </c:pt>
                <c:pt idx="271">
                  <c:v>-0.13193940000000026</c:v>
                </c:pt>
                <c:pt idx="272">
                  <c:v>-0.13203240000000083</c:v>
                </c:pt>
                <c:pt idx="273">
                  <c:v>-0.12769480000000044</c:v>
                </c:pt>
                <c:pt idx="274">
                  <c:v>-0.14028980000000058</c:v>
                </c:pt>
                <c:pt idx="275">
                  <c:v>-0.11850920000000098</c:v>
                </c:pt>
                <c:pt idx="276">
                  <c:v>-0.13514420000000094</c:v>
                </c:pt>
                <c:pt idx="277">
                  <c:v>-0.12070560000000086</c:v>
                </c:pt>
                <c:pt idx="278">
                  <c:v>-0.12272640000000035</c:v>
                </c:pt>
                <c:pt idx="279">
                  <c:v>-8.7991399999999942E-2</c:v>
                </c:pt>
                <c:pt idx="280">
                  <c:v>-8.7066399999999433E-2</c:v>
                </c:pt>
                <c:pt idx="281">
                  <c:v>-9.5490200000000414E-2</c:v>
                </c:pt>
                <c:pt idx="282">
                  <c:v>-0.11771160000000069</c:v>
                </c:pt>
                <c:pt idx="283">
                  <c:v>-8.7546600000000474E-2</c:v>
                </c:pt>
                <c:pt idx="284">
                  <c:v>-9.1767800000000399E-2</c:v>
                </c:pt>
                <c:pt idx="285">
                  <c:v>-8.3125600000000688E-2</c:v>
                </c:pt>
                <c:pt idx="286">
                  <c:v>-8.4261400000000819E-2</c:v>
                </c:pt>
                <c:pt idx="287">
                  <c:v>-7.6957199999999837E-2</c:v>
                </c:pt>
                <c:pt idx="288">
                  <c:v>-0.11830319999999972</c:v>
                </c:pt>
                <c:pt idx="289">
                  <c:v>-9.8566800000000399E-2</c:v>
                </c:pt>
                <c:pt idx="290">
                  <c:v>-7.5650800000000906E-2</c:v>
                </c:pt>
                <c:pt idx="291">
                  <c:v>-8.7971200000001026E-2</c:v>
                </c:pt>
                <c:pt idx="292">
                  <c:v>-7.9696600000000117E-2</c:v>
                </c:pt>
                <c:pt idx="293">
                  <c:v>-6.7739000000000438E-2</c:v>
                </c:pt>
                <c:pt idx="294">
                  <c:v>-8.7851999999999819E-2</c:v>
                </c:pt>
                <c:pt idx="295">
                  <c:v>-7.4806600000001389E-2</c:v>
                </c:pt>
                <c:pt idx="296">
                  <c:v>-7.2548600000001073E-2</c:v>
                </c:pt>
                <c:pt idx="297">
                  <c:v>-7.4285400000000834E-2</c:v>
                </c:pt>
                <c:pt idx="298">
                  <c:v>-5.8422199999999869E-2</c:v>
                </c:pt>
                <c:pt idx="299">
                  <c:v>-6.3103400000000143E-2</c:v>
                </c:pt>
                <c:pt idx="300">
                  <c:v>-7.4528800000000395E-2</c:v>
                </c:pt>
                <c:pt idx="301">
                  <c:v>-5.8497400000000255E-2</c:v>
                </c:pt>
                <c:pt idx="302">
                  <c:v>-6.2520400000000365E-2</c:v>
                </c:pt>
                <c:pt idx="303">
                  <c:v>-6.8572000000000521E-2</c:v>
                </c:pt>
                <c:pt idx="304">
                  <c:v>-6.3625800000001398E-2</c:v>
                </c:pt>
                <c:pt idx="305">
                  <c:v>-7.7200200000001828E-2</c:v>
                </c:pt>
                <c:pt idx="306">
                  <c:v>-6.6715799999999881E-2</c:v>
                </c:pt>
                <c:pt idx="307">
                  <c:v>-8.5121400000001124E-2</c:v>
                </c:pt>
                <c:pt idx="308">
                  <c:v>-7.5529599999999419E-2</c:v>
                </c:pt>
                <c:pt idx="309">
                  <c:v>-5.8486799999999839E-2</c:v>
                </c:pt>
                <c:pt idx="310">
                  <c:v>-7.1158600000000405E-2</c:v>
                </c:pt>
                <c:pt idx="311">
                  <c:v>-6.6379000000001298E-2</c:v>
                </c:pt>
                <c:pt idx="312">
                  <c:v>-6.18622000000002E-2</c:v>
                </c:pt>
                <c:pt idx="313">
                  <c:v>-6.0195000000000221E-2</c:v>
                </c:pt>
                <c:pt idx="314">
                  <c:v>-4.26454000000005E-2</c:v>
                </c:pt>
                <c:pt idx="315">
                  <c:v>-4.0230800000000677E-2</c:v>
                </c:pt>
                <c:pt idx="316">
                  <c:v>-5.7096600000000386E-2</c:v>
                </c:pt>
                <c:pt idx="317">
                  <c:v>-4.7738200000001285E-2</c:v>
                </c:pt>
                <c:pt idx="318">
                  <c:v>-6.0615600000001102E-2</c:v>
                </c:pt>
                <c:pt idx="319">
                  <c:v>-6.2961399999999834E-2</c:v>
                </c:pt>
                <c:pt idx="320">
                  <c:v>-3.6726400000000048E-2</c:v>
                </c:pt>
                <c:pt idx="321">
                  <c:v>-3.4204600000000696E-2</c:v>
                </c:pt>
                <c:pt idx="322">
                  <c:v>-4.2263600000000956E-2</c:v>
                </c:pt>
                <c:pt idx="323">
                  <c:v>-4.8413599999999946E-2</c:v>
                </c:pt>
                <c:pt idx="324">
                  <c:v>-3.8024600000000852E-2</c:v>
                </c:pt>
                <c:pt idx="325">
                  <c:v>-6.6388600000000686E-2</c:v>
                </c:pt>
                <c:pt idx="326">
                  <c:v>-3.3317000000001151E-2</c:v>
                </c:pt>
                <c:pt idx="327">
                  <c:v>-1.6034200000000887E-2</c:v>
                </c:pt>
                <c:pt idx="328">
                  <c:v>-2.783220000000064E-2</c:v>
                </c:pt>
                <c:pt idx="329">
                  <c:v>-9.4035999999997344E-3</c:v>
                </c:pt>
                <c:pt idx="330">
                  <c:v>-1.9231600000000348E-2</c:v>
                </c:pt>
                <c:pt idx="331">
                  <c:v>-2.8567400000000021E-2</c:v>
                </c:pt>
                <c:pt idx="332">
                  <c:v>-2.8157200000000771E-2</c:v>
                </c:pt>
                <c:pt idx="333">
                  <c:v>-3.2826800000000489E-2</c:v>
                </c:pt>
                <c:pt idx="334">
                  <c:v>-7.5996000000007058E-3</c:v>
                </c:pt>
                <c:pt idx="335">
                  <c:v>-1.758140000000008E-2</c:v>
                </c:pt>
                <c:pt idx="336">
                  <c:v>-2.2322000000000841E-2</c:v>
                </c:pt>
                <c:pt idx="337">
                  <c:v>-2.0380000000006504E-3</c:v>
                </c:pt>
                <c:pt idx="338">
                  <c:v>6.2745999999984647E-3</c:v>
                </c:pt>
                <c:pt idx="339">
                  <c:v>-2.1120999999999945E-2</c:v>
                </c:pt>
                <c:pt idx="340">
                  <c:v>-1.8675400000000231E-2</c:v>
                </c:pt>
                <c:pt idx="341">
                  <c:v>-2.0503400000000838E-2</c:v>
                </c:pt>
                <c:pt idx="342">
                  <c:v>-2.086199999999927E-3</c:v>
                </c:pt>
                <c:pt idx="343">
                  <c:v>1.0629799999999356E-2</c:v>
                </c:pt>
                <c:pt idx="344">
                  <c:v>4.3067999999992779E-3</c:v>
                </c:pt>
                <c:pt idx="345">
                  <c:v>1.7386000000003676E-3</c:v>
                </c:pt>
                <c:pt idx="346">
                  <c:v>1.1940999999999313E-2</c:v>
                </c:pt>
                <c:pt idx="347">
                  <c:v>-3.2640000000050406E-4</c:v>
                </c:pt>
                <c:pt idx="348">
                  <c:v>-1.6750000000005372E-3</c:v>
                </c:pt>
                <c:pt idx="349">
                  <c:v>-8.0184000000009803E-3</c:v>
                </c:pt>
                <c:pt idx="350">
                  <c:v>6.5904000000003293E-3</c:v>
                </c:pt>
                <c:pt idx="351">
                  <c:v>-3.9402000000006154E-3</c:v>
                </c:pt>
                <c:pt idx="352">
                  <c:v>3.0001999999988982E-3</c:v>
                </c:pt>
                <c:pt idx="353">
                  <c:v>-8.285599999999782E-3</c:v>
                </c:pt>
                <c:pt idx="354">
                  <c:v>-4.8014000000007329E-3</c:v>
                </c:pt>
                <c:pt idx="355">
                  <c:v>1.004999999999967E-2</c:v>
                </c:pt>
                <c:pt idx="356">
                  <c:v>6.9811999999993546E-3</c:v>
                </c:pt>
                <c:pt idx="357">
                  <c:v>1.1232399999999032E-2</c:v>
                </c:pt>
                <c:pt idx="358">
                  <c:v>-8.1899999999990314E-4</c:v>
                </c:pt>
                <c:pt idx="359">
                  <c:v>3.7361999999996343E-3</c:v>
                </c:pt>
                <c:pt idx="360">
                  <c:v>1.939460000000004E-2</c:v>
                </c:pt>
                <c:pt idx="361">
                  <c:v>1.8311999999998996E-2</c:v>
                </c:pt>
                <c:pt idx="362">
                  <c:v>2.6069199999999348E-2</c:v>
                </c:pt>
                <c:pt idx="363">
                  <c:v>-2.0668000000005904E-3</c:v>
                </c:pt>
                <c:pt idx="364">
                  <c:v>1.8311999999998996E-2</c:v>
                </c:pt>
                <c:pt idx="365">
                  <c:v>2.3747400000000418E-2</c:v>
                </c:pt>
                <c:pt idx="366">
                  <c:v>2.8433599999999615E-2</c:v>
                </c:pt>
                <c:pt idx="367">
                  <c:v>2.7629399999999471E-2</c:v>
                </c:pt>
                <c:pt idx="368">
                  <c:v>1.6695599999999367E-2</c:v>
                </c:pt>
                <c:pt idx="369">
                  <c:v>1.6039999999999388E-2</c:v>
                </c:pt>
                <c:pt idx="370">
                  <c:v>1.7296199999998763E-2</c:v>
                </c:pt>
                <c:pt idx="371">
                  <c:v>2.5923999999999836E-2</c:v>
                </c:pt>
                <c:pt idx="372">
                  <c:v>3.713979999999939E-2</c:v>
                </c:pt>
                <c:pt idx="373">
                  <c:v>3.3115999999999701E-2</c:v>
                </c:pt>
                <c:pt idx="374">
                  <c:v>3.4804999999999531E-2</c:v>
                </c:pt>
                <c:pt idx="375">
                  <c:v>3.7526199999999399E-2</c:v>
                </c:pt>
                <c:pt idx="376">
                  <c:v>4.1798399999999347E-2</c:v>
                </c:pt>
                <c:pt idx="377">
                  <c:v>3.9142599999999028E-2</c:v>
                </c:pt>
                <c:pt idx="378">
                  <c:v>4.0216199999997926E-2</c:v>
                </c:pt>
                <c:pt idx="379">
                  <c:v>4.5844999999999025E-2</c:v>
                </c:pt>
                <c:pt idx="380">
                  <c:v>4.1902799999999019E-2</c:v>
                </c:pt>
                <c:pt idx="381">
                  <c:v>5.0242799999999477E-2</c:v>
                </c:pt>
                <c:pt idx="382">
                  <c:v>5.5380999999998792E-2</c:v>
                </c:pt>
                <c:pt idx="383">
                  <c:v>5.7082999999999551E-2</c:v>
                </c:pt>
                <c:pt idx="384">
                  <c:v>5.4104999999999848E-2</c:v>
                </c:pt>
                <c:pt idx="385">
                  <c:v>5.4752399999999035E-2</c:v>
                </c:pt>
                <c:pt idx="386">
                  <c:v>5.7738599999998641E-2</c:v>
                </c:pt>
                <c:pt idx="387">
                  <c:v>2.8312399999999016E-2</c:v>
                </c:pt>
                <c:pt idx="388">
                  <c:v>4.6524799999999367E-2</c:v>
                </c:pt>
                <c:pt idx="389">
                  <c:v>4.6036799999998657E-2</c:v>
                </c:pt>
                <c:pt idx="390">
                  <c:v>4.7435599999999134E-2</c:v>
                </c:pt>
                <c:pt idx="391">
                  <c:v>4.6940199999998988E-2</c:v>
                </c:pt>
                <c:pt idx="392">
                  <c:v>4.205520000000007E-2</c:v>
                </c:pt>
                <c:pt idx="393">
                  <c:v>2.9801599999999873E-2</c:v>
                </c:pt>
                <c:pt idx="394">
                  <c:v>4.2131600000000269E-2</c:v>
                </c:pt>
                <c:pt idx="395">
                  <c:v>5.0277399999998806E-2</c:v>
                </c:pt>
                <c:pt idx="396">
                  <c:v>5.8964799999999151E-2</c:v>
                </c:pt>
                <c:pt idx="397">
                  <c:v>4.6063600000000093E-2</c:v>
                </c:pt>
                <c:pt idx="398">
                  <c:v>5.5018200000000128E-2</c:v>
                </c:pt>
                <c:pt idx="399">
                  <c:v>4.2783399999999361E-2</c:v>
                </c:pt>
                <c:pt idx="400">
                  <c:v>5.6477599999999128E-2</c:v>
                </c:pt>
                <c:pt idx="401">
                  <c:v>5.1117799999999214E-2</c:v>
                </c:pt>
                <c:pt idx="402">
                  <c:v>7.2315999999999825E-2</c:v>
                </c:pt>
                <c:pt idx="403">
                  <c:v>4.4423999999999353E-2</c:v>
                </c:pt>
                <c:pt idx="404">
                  <c:v>4.2523199999999761E-2</c:v>
                </c:pt>
                <c:pt idx="405">
                  <c:v>6.1702600000000274E-2</c:v>
                </c:pt>
                <c:pt idx="406">
                  <c:v>6.4055199999999424E-2</c:v>
                </c:pt>
                <c:pt idx="407">
                  <c:v>6.3213400000000419E-2</c:v>
                </c:pt>
                <c:pt idx="408">
                  <c:v>6.142000000000003E-2</c:v>
                </c:pt>
                <c:pt idx="409">
                  <c:v>4.4576599999999189E-2</c:v>
                </c:pt>
                <c:pt idx="410">
                  <c:v>5.4906599999999806E-2</c:v>
                </c:pt>
                <c:pt idx="411">
                  <c:v>2.6416199999999002E-2</c:v>
                </c:pt>
                <c:pt idx="412">
                  <c:v>3.7736399999999115E-2</c:v>
                </c:pt>
                <c:pt idx="413">
                  <c:v>5.1515399999998657E-2</c:v>
                </c:pt>
                <c:pt idx="414">
                  <c:v>2.7781799999998746E-2</c:v>
                </c:pt>
                <c:pt idx="415">
                  <c:v>5.4884600000000283E-2</c:v>
                </c:pt>
                <c:pt idx="416">
                  <c:v>7.4277599999999389E-2</c:v>
                </c:pt>
                <c:pt idx="417">
                  <c:v>4.0539599999999787E-2</c:v>
                </c:pt>
                <c:pt idx="418">
                  <c:v>3.0529799999999163E-2</c:v>
                </c:pt>
                <c:pt idx="419">
                  <c:v>5.1422799999999214E-2</c:v>
                </c:pt>
                <c:pt idx="420">
                  <c:v>6.8433000000000632E-2</c:v>
                </c:pt>
                <c:pt idx="421">
                  <c:v>7.6762799999999132E-2</c:v>
                </c:pt>
                <c:pt idx="422">
                  <c:v>8.4213599999999111E-2</c:v>
                </c:pt>
                <c:pt idx="423">
                  <c:v>7.5968999999999731E-2</c:v>
                </c:pt>
                <c:pt idx="424">
                  <c:v>7.6965199999999179E-2</c:v>
                </c:pt>
                <c:pt idx="425">
                  <c:v>8.6024999999999352E-2</c:v>
                </c:pt>
                <c:pt idx="426">
                  <c:v>6.0877199999999299E-2</c:v>
                </c:pt>
                <c:pt idx="427">
                  <c:v>6.2044199999998995E-2</c:v>
                </c:pt>
                <c:pt idx="428">
                  <c:v>8.5501400000000061E-2</c:v>
                </c:pt>
                <c:pt idx="429">
                  <c:v>8.4105600000000003E-2</c:v>
                </c:pt>
                <c:pt idx="430">
                  <c:v>8.3605200000000046E-2</c:v>
                </c:pt>
                <c:pt idx="431">
                  <c:v>3.7869399999999054E-2</c:v>
                </c:pt>
                <c:pt idx="432">
                  <c:v>7.4580400000000324E-2</c:v>
                </c:pt>
                <c:pt idx="433">
                  <c:v>8.2875199999999261E-2</c:v>
                </c:pt>
                <c:pt idx="434">
                  <c:v>8.6820599999999359E-2</c:v>
                </c:pt>
                <c:pt idx="435">
                  <c:v>8.730559999999965E-2</c:v>
                </c:pt>
                <c:pt idx="436">
                  <c:v>8.3805400000000141E-2</c:v>
                </c:pt>
                <c:pt idx="437">
                  <c:v>5.9246399999999255E-2</c:v>
                </c:pt>
                <c:pt idx="438">
                  <c:v>9.3687799999999655E-2</c:v>
                </c:pt>
                <c:pt idx="439">
                  <c:v>7.6165999999999734E-2</c:v>
                </c:pt>
                <c:pt idx="440">
                  <c:v>0.10034479999999935</c:v>
                </c:pt>
                <c:pt idx="441">
                  <c:v>9.8749599999998772E-2</c:v>
                </c:pt>
                <c:pt idx="442">
                  <c:v>8.8895200000000507E-2</c:v>
                </c:pt>
                <c:pt idx="443">
                  <c:v>9.7426599999999475E-2</c:v>
                </c:pt>
                <c:pt idx="444">
                  <c:v>9.0427599999999941E-2</c:v>
                </c:pt>
                <c:pt idx="445">
                  <c:v>9.66907999999993E-2</c:v>
                </c:pt>
                <c:pt idx="446">
                  <c:v>0.10260359999999924</c:v>
                </c:pt>
                <c:pt idx="447">
                  <c:v>0.1013067999999997</c:v>
                </c:pt>
                <c:pt idx="448">
                  <c:v>9.8370199999998853E-2</c:v>
                </c:pt>
                <c:pt idx="449">
                  <c:v>8.509200000000039E-2</c:v>
                </c:pt>
                <c:pt idx="450">
                  <c:v>9.0102599999999811E-2</c:v>
                </c:pt>
                <c:pt idx="451">
                  <c:v>0.11268439999999913</c:v>
                </c:pt>
                <c:pt idx="452">
                  <c:v>0.12087639999999933</c:v>
                </c:pt>
                <c:pt idx="453">
                  <c:v>0.11336499999999905</c:v>
                </c:pt>
                <c:pt idx="454">
                  <c:v>0.11767000000000039</c:v>
                </c:pt>
                <c:pt idx="455">
                  <c:v>0.11774419999999974</c:v>
                </c:pt>
                <c:pt idx="456">
                  <c:v>0.10461159999999925</c:v>
                </c:pt>
                <c:pt idx="457">
                  <c:v>0.11931979999999953</c:v>
                </c:pt>
                <c:pt idx="458">
                  <c:v>0.12044139999999892</c:v>
                </c:pt>
                <c:pt idx="459">
                  <c:v>0.11524439999999991</c:v>
                </c:pt>
                <c:pt idx="460">
                  <c:v>0.12092999999999954</c:v>
                </c:pt>
                <c:pt idx="461">
                  <c:v>0.11297679999999932</c:v>
                </c:pt>
                <c:pt idx="462">
                  <c:v>0.10059519999999988</c:v>
                </c:pt>
                <c:pt idx="463">
                  <c:v>0.12301659999999881</c:v>
                </c:pt>
                <c:pt idx="464">
                  <c:v>0.12333359999999871</c:v>
                </c:pt>
                <c:pt idx="465">
                  <c:v>0.13273959999999985</c:v>
                </c:pt>
                <c:pt idx="466">
                  <c:v>0.12583719999999943</c:v>
                </c:pt>
                <c:pt idx="467">
                  <c:v>0.13074539999999857</c:v>
                </c:pt>
                <c:pt idx="468">
                  <c:v>0.12355319999999903</c:v>
                </c:pt>
                <c:pt idx="469">
                  <c:v>0.14307219999999887</c:v>
                </c:pt>
                <c:pt idx="470">
                  <c:v>0.13364819999999966</c:v>
                </c:pt>
                <c:pt idx="471">
                  <c:v>0.1042689999999995</c:v>
                </c:pt>
                <c:pt idx="472">
                  <c:v>0.14124599999999887</c:v>
                </c:pt>
                <c:pt idx="473">
                  <c:v>0.12018079999999909</c:v>
                </c:pt>
                <c:pt idx="474">
                  <c:v>0.13526299999999836</c:v>
                </c:pt>
                <c:pt idx="475">
                  <c:v>0.14805899999999994</c:v>
                </c:pt>
                <c:pt idx="476">
                  <c:v>0.13616259999999869</c:v>
                </c:pt>
                <c:pt idx="477">
                  <c:v>0.12901159999999923</c:v>
                </c:pt>
                <c:pt idx="478">
                  <c:v>0.15278019999999959</c:v>
                </c:pt>
                <c:pt idx="479">
                  <c:v>0.12331879999999984</c:v>
                </c:pt>
                <c:pt idx="480">
                  <c:v>0.14582919999999966</c:v>
                </c:pt>
                <c:pt idx="481">
                  <c:v>0.15695339999999902</c:v>
                </c:pt>
                <c:pt idx="482">
                  <c:v>0.14213639999999828</c:v>
                </c:pt>
                <c:pt idx="483">
                  <c:v>0.13564799999999888</c:v>
                </c:pt>
                <c:pt idx="484">
                  <c:v>0.15119279999999957</c:v>
                </c:pt>
                <c:pt idx="485">
                  <c:v>0.13287819999999861</c:v>
                </c:pt>
                <c:pt idx="486">
                  <c:v>0.16376559999999962</c:v>
                </c:pt>
                <c:pt idx="487">
                  <c:v>0.14994219999999903</c:v>
                </c:pt>
                <c:pt idx="488">
                  <c:v>0.13182419999999873</c:v>
                </c:pt>
                <c:pt idx="489">
                  <c:v>0.14731399999999883</c:v>
                </c:pt>
                <c:pt idx="490">
                  <c:v>0.14591219999999971</c:v>
                </c:pt>
                <c:pt idx="491">
                  <c:v>0.12073879999999981</c:v>
                </c:pt>
                <c:pt idx="492">
                  <c:v>0.17022459999999917</c:v>
                </c:pt>
                <c:pt idx="493">
                  <c:v>0.15403919999999971</c:v>
                </c:pt>
                <c:pt idx="494">
                  <c:v>0.13129659999999976</c:v>
                </c:pt>
                <c:pt idx="495">
                  <c:v>0.1627175999999988</c:v>
                </c:pt>
                <c:pt idx="496">
                  <c:v>0.14851339999999968</c:v>
                </c:pt>
                <c:pt idx="497">
                  <c:v>0.16675819999999941</c:v>
                </c:pt>
                <c:pt idx="498">
                  <c:v>0.16899119999999979</c:v>
                </c:pt>
                <c:pt idx="499">
                  <c:v>0.14475259999999945</c:v>
                </c:pt>
                <c:pt idx="500">
                  <c:v>0.17259099999999883</c:v>
                </c:pt>
                <c:pt idx="501">
                  <c:v>0.15098259999999808</c:v>
                </c:pt>
                <c:pt idx="502">
                  <c:v>0.15877839999999921</c:v>
                </c:pt>
                <c:pt idx="503">
                  <c:v>0.15243640000000003</c:v>
                </c:pt>
                <c:pt idx="504">
                  <c:v>0.16918800000000012</c:v>
                </c:pt>
                <c:pt idx="505">
                  <c:v>0.17742519999999917</c:v>
                </c:pt>
                <c:pt idx="506">
                  <c:v>0.17541959999999879</c:v>
                </c:pt>
                <c:pt idx="507">
                  <c:v>0.18085779999999918</c:v>
                </c:pt>
                <c:pt idx="508">
                  <c:v>0.18564399999999814</c:v>
                </c:pt>
                <c:pt idx="509">
                  <c:v>0.17055299999999907</c:v>
                </c:pt>
                <c:pt idx="510">
                  <c:v>0.16962099999999936</c:v>
                </c:pt>
                <c:pt idx="511">
                  <c:v>0.19289499999999915</c:v>
                </c:pt>
                <c:pt idx="512">
                  <c:v>0.15949800000000014</c:v>
                </c:pt>
                <c:pt idx="513">
                  <c:v>0.18195919999999877</c:v>
                </c:pt>
                <c:pt idx="514">
                  <c:v>0.19744060000000019</c:v>
                </c:pt>
                <c:pt idx="515">
                  <c:v>0.17316120000000002</c:v>
                </c:pt>
                <c:pt idx="516">
                  <c:v>0.17401079999999869</c:v>
                </c:pt>
                <c:pt idx="517">
                  <c:v>0.17211039999999933</c:v>
                </c:pt>
                <c:pt idx="518">
                  <c:v>0.13604939999999921</c:v>
                </c:pt>
                <c:pt idx="519">
                  <c:v>0.18685739999999917</c:v>
                </c:pt>
                <c:pt idx="520">
                  <c:v>0.18685879999999955</c:v>
                </c:pt>
                <c:pt idx="521">
                  <c:v>0.18878919999999955</c:v>
                </c:pt>
                <c:pt idx="522">
                  <c:v>0.19619399999999931</c:v>
                </c:pt>
                <c:pt idx="523">
                  <c:v>0.17661320000000025</c:v>
                </c:pt>
                <c:pt idx="524">
                  <c:v>0.15601699999999941</c:v>
                </c:pt>
                <c:pt idx="525">
                  <c:v>0.18355160000000037</c:v>
                </c:pt>
                <c:pt idx="526">
                  <c:v>0.17213719999999988</c:v>
                </c:pt>
                <c:pt idx="527">
                  <c:v>0.19010819999999917</c:v>
                </c:pt>
                <c:pt idx="528">
                  <c:v>0.19879140000000017</c:v>
                </c:pt>
                <c:pt idx="529">
                  <c:v>0.18812379999999873</c:v>
                </c:pt>
                <c:pt idx="530">
                  <c:v>0.20853159999999971</c:v>
                </c:pt>
                <c:pt idx="531">
                  <c:v>0.19886159999999986</c:v>
                </c:pt>
                <c:pt idx="532">
                  <c:v>0.19742399999999893</c:v>
                </c:pt>
                <c:pt idx="533">
                  <c:v>0.21143400000000057</c:v>
                </c:pt>
                <c:pt idx="534">
                  <c:v>0.20131539999999948</c:v>
                </c:pt>
                <c:pt idx="535">
                  <c:v>0.18956479999999942</c:v>
                </c:pt>
                <c:pt idx="536">
                  <c:v>0.22301979999999944</c:v>
                </c:pt>
                <c:pt idx="537">
                  <c:v>0.19459999999999944</c:v>
                </c:pt>
                <c:pt idx="538">
                  <c:v>0.2103742000000004</c:v>
                </c:pt>
                <c:pt idx="539">
                  <c:v>0.19952759999999969</c:v>
                </c:pt>
                <c:pt idx="540">
                  <c:v>0.20542619999999889</c:v>
                </c:pt>
                <c:pt idx="541">
                  <c:v>0.2206027999999991</c:v>
                </c:pt>
                <c:pt idx="542">
                  <c:v>0.21888279999999938</c:v>
                </c:pt>
                <c:pt idx="543">
                  <c:v>0.20272920000000028</c:v>
                </c:pt>
                <c:pt idx="544">
                  <c:v>0.21592159999999971</c:v>
                </c:pt>
                <c:pt idx="545">
                  <c:v>0.21850219999999876</c:v>
                </c:pt>
                <c:pt idx="546">
                  <c:v>0.2099321999999999</c:v>
                </c:pt>
                <c:pt idx="547">
                  <c:v>0.23004059999999882</c:v>
                </c:pt>
                <c:pt idx="548">
                  <c:v>0.23152359999999916</c:v>
                </c:pt>
                <c:pt idx="549">
                  <c:v>0.20616699999999977</c:v>
                </c:pt>
                <c:pt idx="550">
                  <c:v>0.24010679999999951</c:v>
                </c:pt>
                <c:pt idx="551">
                  <c:v>0.22870260000000009</c:v>
                </c:pt>
                <c:pt idx="552">
                  <c:v>0.21782439999999959</c:v>
                </c:pt>
                <c:pt idx="553">
                  <c:v>0.22178019999999954</c:v>
                </c:pt>
                <c:pt idx="554">
                  <c:v>0.20747259999999912</c:v>
                </c:pt>
                <c:pt idx="555">
                  <c:v>0.22818039999999939</c:v>
                </c:pt>
                <c:pt idx="556">
                  <c:v>0.23303839999999898</c:v>
                </c:pt>
                <c:pt idx="557">
                  <c:v>0.21315759999999973</c:v>
                </c:pt>
                <c:pt idx="558">
                  <c:v>0.21459639999999958</c:v>
                </c:pt>
                <c:pt idx="559">
                  <c:v>0.20884339999999924</c:v>
                </c:pt>
                <c:pt idx="560">
                  <c:v>0.20932499999999887</c:v>
                </c:pt>
                <c:pt idx="561">
                  <c:v>0.21215599999999935</c:v>
                </c:pt>
                <c:pt idx="562">
                  <c:v>0.22498579999999979</c:v>
                </c:pt>
                <c:pt idx="563">
                  <c:v>0.21782299999999921</c:v>
                </c:pt>
                <c:pt idx="564">
                  <c:v>0.23200820000000011</c:v>
                </c:pt>
                <c:pt idx="565">
                  <c:v>0.22982299999999967</c:v>
                </c:pt>
                <c:pt idx="566">
                  <c:v>0.22419459999999969</c:v>
                </c:pt>
                <c:pt idx="567">
                  <c:v>0.2348037999999999</c:v>
                </c:pt>
                <c:pt idx="568">
                  <c:v>0.22214119999999937</c:v>
                </c:pt>
                <c:pt idx="569">
                  <c:v>0.20995859999999844</c:v>
                </c:pt>
                <c:pt idx="570">
                  <c:v>0.24015339999999874</c:v>
                </c:pt>
                <c:pt idx="571">
                  <c:v>0.22413159999999976</c:v>
                </c:pt>
                <c:pt idx="572">
                  <c:v>0.1958713999999997</c:v>
                </c:pt>
                <c:pt idx="573">
                  <c:v>0.22461739999999963</c:v>
                </c:pt>
                <c:pt idx="574">
                  <c:v>0.21031680000000019</c:v>
                </c:pt>
                <c:pt idx="575">
                  <c:v>0.23622540000000036</c:v>
                </c:pt>
                <c:pt idx="576">
                  <c:v>0.2460097999999995</c:v>
                </c:pt>
                <c:pt idx="577">
                  <c:v>0.23719559999999973</c:v>
                </c:pt>
                <c:pt idx="578">
                  <c:v>0.23817440000000012</c:v>
                </c:pt>
                <c:pt idx="579">
                  <c:v>0.22052959999999899</c:v>
                </c:pt>
                <c:pt idx="580">
                  <c:v>0.21142099999999875</c:v>
                </c:pt>
                <c:pt idx="581">
                  <c:v>0.22627639999999971</c:v>
                </c:pt>
                <c:pt idx="582">
                  <c:v>0.24625779999999864</c:v>
                </c:pt>
                <c:pt idx="583">
                  <c:v>0.2445693999999996</c:v>
                </c:pt>
                <c:pt idx="584">
                  <c:v>0.24218239999999902</c:v>
                </c:pt>
                <c:pt idx="585">
                  <c:v>0.23747220000000002</c:v>
                </c:pt>
                <c:pt idx="586">
                  <c:v>0.18853259999999938</c:v>
                </c:pt>
                <c:pt idx="587">
                  <c:v>0.21602819999999934</c:v>
                </c:pt>
                <c:pt idx="588">
                  <c:v>0.22399720000000034</c:v>
                </c:pt>
                <c:pt idx="589">
                  <c:v>0.2412017999999998</c:v>
                </c:pt>
                <c:pt idx="590">
                  <c:v>0.25923219999999958</c:v>
                </c:pt>
                <c:pt idx="591">
                  <c:v>0.25178380000000011</c:v>
                </c:pt>
                <c:pt idx="592">
                  <c:v>0.26557959999999881</c:v>
                </c:pt>
                <c:pt idx="593">
                  <c:v>0.25059419999999921</c:v>
                </c:pt>
                <c:pt idx="594">
                  <c:v>0.25405959999999972</c:v>
                </c:pt>
                <c:pt idx="595">
                  <c:v>0.26461079999999892</c:v>
                </c:pt>
                <c:pt idx="596">
                  <c:v>0.25051760000000023</c:v>
                </c:pt>
                <c:pt idx="597">
                  <c:v>0.24299879999999874</c:v>
                </c:pt>
                <c:pt idx="598">
                  <c:v>0.25332139999999903</c:v>
                </c:pt>
                <c:pt idx="599">
                  <c:v>0.23650599999999944</c:v>
                </c:pt>
                <c:pt idx="600">
                  <c:v>0.24942899999999923</c:v>
                </c:pt>
                <c:pt idx="601">
                  <c:v>0.23800280000000029</c:v>
                </c:pt>
                <c:pt idx="602">
                  <c:v>0.23977899999999863</c:v>
                </c:pt>
                <c:pt idx="603">
                  <c:v>0.2391911999999996</c:v>
                </c:pt>
                <c:pt idx="604">
                  <c:v>0.23252980000000001</c:v>
                </c:pt>
                <c:pt idx="605">
                  <c:v>0.24568179999999806</c:v>
                </c:pt>
                <c:pt idx="606">
                  <c:v>0.24877419999999972</c:v>
                </c:pt>
                <c:pt idx="607">
                  <c:v>0.2545358000000002</c:v>
                </c:pt>
                <c:pt idx="608">
                  <c:v>0.24740439999999975</c:v>
                </c:pt>
                <c:pt idx="609">
                  <c:v>0.23458620000000074</c:v>
                </c:pt>
                <c:pt idx="610">
                  <c:v>0.23837139999999923</c:v>
                </c:pt>
                <c:pt idx="611">
                  <c:v>0.24232499999999924</c:v>
                </c:pt>
                <c:pt idx="612">
                  <c:v>0.25318919999999956</c:v>
                </c:pt>
                <c:pt idx="613">
                  <c:v>0.23422399999999932</c:v>
                </c:pt>
                <c:pt idx="614">
                  <c:v>0.24411979999999911</c:v>
                </c:pt>
                <c:pt idx="615">
                  <c:v>0.26484579999999891</c:v>
                </c:pt>
                <c:pt idx="616">
                  <c:v>0.23983959999999982</c:v>
                </c:pt>
                <c:pt idx="617">
                  <c:v>0.27588559999999873</c:v>
                </c:pt>
                <c:pt idx="618">
                  <c:v>0.26781459999999857</c:v>
                </c:pt>
                <c:pt idx="619">
                  <c:v>0.24719639999999909</c:v>
                </c:pt>
                <c:pt idx="620">
                  <c:v>0.28227220000000042</c:v>
                </c:pt>
                <c:pt idx="621">
                  <c:v>0.26131539999999909</c:v>
                </c:pt>
                <c:pt idx="622">
                  <c:v>0.22850979999999854</c:v>
                </c:pt>
                <c:pt idx="623">
                  <c:v>0.25923419999999986</c:v>
                </c:pt>
                <c:pt idx="624">
                  <c:v>0.23878499999999914</c:v>
                </c:pt>
                <c:pt idx="625">
                  <c:v>0.24240699999999915</c:v>
                </c:pt>
                <c:pt idx="626">
                  <c:v>0.24457299999999993</c:v>
                </c:pt>
                <c:pt idx="627">
                  <c:v>0.2504395999999991</c:v>
                </c:pt>
                <c:pt idx="628">
                  <c:v>0.24862219999999891</c:v>
                </c:pt>
                <c:pt idx="629">
                  <c:v>0.27713079999999923</c:v>
                </c:pt>
                <c:pt idx="630">
                  <c:v>0.26258719999999958</c:v>
                </c:pt>
                <c:pt idx="631">
                  <c:v>0.24293999999999905</c:v>
                </c:pt>
                <c:pt idx="632">
                  <c:v>0.23673899999999914</c:v>
                </c:pt>
                <c:pt idx="633">
                  <c:v>0.25379400000000008</c:v>
                </c:pt>
                <c:pt idx="634">
                  <c:v>0.2617187999999997</c:v>
                </c:pt>
                <c:pt idx="635">
                  <c:v>0.26188579999999995</c:v>
                </c:pt>
                <c:pt idx="636">
                  <c:v>0.26223439999999876</c:v>
                </c:pt>
                <c:pt idx="637">
                  <c:v>0.25605259999999852</c:v>
                </c:pt>
                <c:pt idx="638">
                  <c:v>0.22970579999999963</c:v>
                </c:pt>
                <c:pt idx="639">
                  <c:v>0.2375323999999992</c:v>
                </c:pt>
                <c:pt idx="640">
                  <c:v>0.23772439999999939</c:v>
                </c:pt>
                <c:pt idx="641">
                  <c:v>0.25801859999999976</c:v>
                </c:pt>
                <c:pt idx="642">
                  <c:v>0.25487659999999845</c:v>
                </c:pt>
                <c:pt idx="643">
                  <c:v>0.2534421999999994</c:v>
                </c:pt>
                <c:pt idx="644">
                  <c:v>0.22726899999999883</c:v>
                </c:pt>
                <c:pt idx="645">
                  <c:v>0.20605559999999912</c:v>
                </c:pt>
                <c:pt idx="646">
                  <c:v>0.22272899999999929</c:v>
                </c:pt>
                <c:pt idx="647">
                  <c:v>0.22201139999999953</c:v>
                </c:pt>
                <c:pt idx="648">
                  <c:v>0.23508119999999977</c:v>
                </c:pt>
                <c:pt idx="649">
                  <c:v>0.24618819999999975</c:v>
                </c:pt>
                <c:pt idx="650">
                  <c:v>0.21484259999999988</c:v>
                </c:pt>
                <c:pt idx="651">
                  <c:v>0.2777908</c:v>
                </c:pt>
                <c:pt idx="652">
                  <c:v>0.26268759999999958</c:v>
                </c:pt>
                <c:pt idx="653">
                  <c:v>0.26434399999999947</c:v>
                </c:pt>
                <c:pt idx="654">
                  <c:v>0.23634879999999914</c:v>
                </c:pt>
                <c:pt idx="655">
                  <c:v>0.22430959999999978</c:v>
                </c:pt>
                <c:pt idx="656">
                  <c:v>0.25687079999999884</c:v>
                </c:pt>
                <c:pt idx="657">
                  <c:v>0.24776539999999869</c:v>
                </c:pt>
                <c:pt idx="658">
                  <c:v>0.22023619999999866</c:v>
                </c:pt>
                <c:pt idx="659">
                  <c:v>0.25385719999999967</c:v>
                </c:pt>
                <c:pt idx="660">
                  <c:v>0.26320919999999859</c:v>
                </c:pt>
                <c:pt idx="661">
                  <c:v>0.25882739999999949</c:v>
                </c:pt>
                <c:pt idx="662">
                  <c:v>0.2700825999999994</c:v>
                </c:pt>
                <c:pt idx="663">
                  <c:v>0.26695719999999845</c:v>
                </c:pt>
                <c:pt idx="664">
                  <c:v>0.24871079999999957</c:v>
                </c:pt>
                <c:pt idx="665">
                  <c:v>0.25395620000000019</c:v>
                </c:pt>
                <c:pt idx="666">
                  <c:v>0.25329179999999862</c:v>
                </c:pt>
                <c:pt idx="667">
                  <c:v>0.25758659999999978</c:v>
                </c:pt>
                <c:pt idx="668">
                  <c:v>0.24235439999999819</c:v>
                </c:pt>
                <c:pt idx="669">
                  <c:v>0.25835199999999947</c:v>
                </c:pt>
                <c:pt idx="670">
                  <c:v>0.26337360000000043</c:v>
                </c:pt>
                <c:pt idx="671">
                  <c:v>0.24900639999999896</c:v>
                </c:pt>
                <c:pt idx="672">
                  <c:v>0.24662679999999959</c:v>
                </c:pt>
                <c:pt idx="673">
                  <c:v>0.25979699999999983</c:v>
                </c:pt>
                <c:pt idx="674">
                  <c:v>0.24918279999999893</c:v>
                </c:pt>
                <c:pt idx="675">
                  <c:v>0.25833279999999892</c:v>
                </c:pt>
                <c:pt idx="676">
                  <c:v>0.2622947999999985</c:v>
                </c:pt>
                <c:pt idx="677">
                  <c:v>0.25479559999999868</c:v>
                </c:pt>
                <c:pt idx="678">
                  <c:v>0.24427039999999867</c:v>
                </c:pt>
                <c:pt idx="679">
                  <c:v>0.26110539999999993</c:v>
                </c:pt>
                <c:pt idx="680">
                  <c:v>0.2386545999999985</c:v>
                </c:pt>
                <c:pt idx="681">
                  <c:v>0.26160379999999961</c:v>
                </c:pt>
                <c:pt idx="682">
                  <c:v>0.21501639999999966</c:v>
                </c:pt>
                <c:pt idx="683">
                  <c:v>0.24221019999999971</c:v>
                </c:pt>
                <c:pt idx="684">
                  <c:v>0.25065120000000007</c:v>
                </c:pt>
                <c:pt idx="685">
                  <c:v>0.24836779999999958</c:v>
                </c:pt>
                <c:pt idx="686">
                  <c:v>0.26448420000000006</c:v>
                </c:pt>
                <c:pt idx="687">
                  <c:v>0.26149399999999989</c:v>
                </c:pt>
                <c:pt idx="688">
                  <c:v>0.23208040000000008</c:v>
                </c:pt>
                <c:pt idx="689">
                  <c:v>0.26759799999999956</c:v>
                </c:pt>
                <c:pt idx="690">
                  <c:v>0.26408740000000019</c:v>
                </c:pt>
                <c:pt idx="691">
                  <c:v>0.26897320000000047</c:v>
                </c:pt>
                <c:pt idx="692">
                  <c:v>0.25675019999999993</c:v>
                </c:pt>
                <c:pt idx="693">
                  <c:v>0.25081619999999916</c:v>
                </c:pt>
                <c:pt idx="694">
                  <c:v>0.27021399999999929</c:v>
                </c:pt>
                <c:pt idx="695">
                  <c:v>0.27517079999999883</c:v>
                </c:pt>
                <c:pt idx="696">
                  <c:v>0.26949899999999971</c:v>
                </c:pt>
                <c:pt idx="697">
                  <c:v>0.27722419999999914</c:v>
                </c:pt>
                <c:pt idx="698">
                  <c:v>0.27901279999999939</c:v>
                </c:pt>
                <c:pt idx="699">
                  <c:v>0.2758919999999998</c:v>
                </c:pt>
                <c:pt idx="700">
                  <c:v>0.26837899999999948</c:v>
                </c:pt>
                <c:pt idx="701">
                  <c:v>0.26729579999999853</c:v>
                </c:pt>
                <c:pt idx="702">
                  <c:v>0.27822679999999878</c:v>
                </c:pt>
                <c:pt idx="703">
                  <c:v>0.26903919999999815</c:v>
                </c:pt>
                <c:pt idx="704">
                  <c:v>0.28114599999999967</c:v>
                </c:pt>
                <c:pt idx="705">
                  <c:v>0.25481619999999872</c:v>
                </c:pt>
                <c:pt idx="706">
                  <c:v>0.28492159999999966</c:v>
                </c:pt>
                <c:pt idx="707">
                  <c:v>0.28215699999999977</c:v>
                </c:pt>
                <c:pt idx="708">
                  <c:v>0.28389899999999813</c:v>
                </c:pt>
                <c:pt idx="709">
                  <c:v>0.26172280000000114</c:v>
                </c:pt>
                <c:pt idx="710">
                  <c:v>0.26523320000000083</c:v>
                </c:pt>
                <c:pt idx="711">
                  <c:v>0.27919499999999875</c:v>
                </c:pt>
                <c:pt idx="712">
                  <c:v>0.27962019999999921</c:v>
                </c:pt>
                <c:pt idx="713">
                  <c:v>0.2903943999999985</c:v>
                </c:pt>
                <c:pt idx="714">
                  <c:v>0.29210519999999907</c:v>
                </c:pt>
                <c:pt idx="715">
                  <c:v>0.27326419999999985</c:v>
                </c:pt>
                <c:pt idx="716">
                  <c:v>0.26387679999999847</c:v>
                </c:pt>
                <c:pt idx="717">
                  <c:v>0.26660079999999908</c:v>
                </c:pt>
                <c:pt idx="718">
                  <c:v>0.29536659999999859</c:v>
                </c:pt>
                <c:pt idx="719">
                  <c:v>0.2855667999999989</c:v>
                </c:pt>
                <c:pt idx="720">
                  <c:v>0.28328280000000028</c:v>
                </c:pt>
                <c:pt idx="721">
                  <c:v>0.28802079999999908</c:v>
                </c:pt>
                <c:pt idx="722">
                  <c:v>0.2975462000000002</c:v>
                </c:pt>
                <c:pt idx="723">
                  <c:v>0.2729481999999992</c:v>
                </c:pt>
                <c:pt idx="724">
                  <c:v>0.29511839999999889</c:v>
                </c:pt>
                <c:pt idx="725">
                  <c:v>0.28391959999999994</c:v>
                </c:pt>
                <c:pt idx="726">
                  <c:v>0.30122319999999991</c:v>
                </c:pt>
                <c:pt idx="727">
                  <c:v>0.30159059999999904</c:v>
                </c:pt>
                <c:pt idx="728">
                  <c:v>0.29241959999999878</c:v>
                </c:pt>
                <c:pt idx="729">
                  <c:v>0.29350779999999954</c:v>
                </c:pt>
                <c:pt idx="730">
                  <c:v>0.29197279999999903</c:v>
                </c:pt>
                <c:pt idx="731">
                  <c:v>0.30083559999999832</c:v>
                </c:pt>
                <c:pt idx="732">
                  <c:v>0.30448639999999916</c:v>
                </c:pt>
                <c:pt idx="733">
                  <c:v>0.2983760000000002</c:v>
                </c:pt>
                <c:pt idx="734">
                  <c:v>0.28245459999999856</c:v>
                </c:pt>
                <c:pt idx="735">
                  <c:v>0.30259999999999909</c:v>
                </c:pt>
                <c:pt idx="736">
                  <c:v>0.28393800000000002</c:v>
                </c:pt>
                <c:pt idx="737">
                  <c:v>0.30961339999999993</c:v>
                </c:pt>
                <c:pt idx="738">
                  <c:v>0.31873119999999844</c:v>
                </c:pt>
                <c:pt idx="739">
                  <c:v>0.29643619999999871</c:v>
                </c:pt>
                <c:pt idx="740">
                  <c:v>0.31168839999999776</c:v>
                </c:pt>
                <c:pt idx="741">
                  <c:v>0.32216160000000027</c:v>
                </c:pt>
                <c:pt idx="742">
                  <c:v>0.32428079999999859</c:v>
                </c:pt>
                <c:pt idx="743">
                  <c:v>0.3147720000000005</c:v>
                </c:pt>
                <c:pt idx="744">
                  <c:v>0.33748619999999896</c:v>
                </c:pt>
                <c:pt idx="745">
                  <c:v>0.31853259999999928</c:v>
                </c:pt>
                <c:pt idx="746">
                  <c:v>0.31859739999999981</c:v>
                </c:pt>
                <c:pt idx="747">
                  <c:v>0.31767919999999972</c:v>
                </c:pt>
                <c:pt idx="748">
                  <c:v>0.30948319999999985</c:v>
                </c:pt>
                <c:pt idx="749">
                  <c:v>0.32623200000000008</c:v>
                </c:pt>
                <c:pt idx="750">
                  <c:v>0.31537699999999802</c:v>
                </c:pt>
                <c:pt idx="751">
                  <c:v>0.3124185999999991</c:v>
                </c:pt>
                <c:pt idx="752">
                  <c:v>0.31493639999999878</c:v>
                </c:pt>
                <c:pt idx="753">
                  <c:v>0.32479759999999835</c:v>
                </c:pt>
                <c:pt idx="754">
                  <c:v>0.31844859999999819</c:v>
                </c:pt>
                <c:pt idx="755">
                  <c:v>0.32602519999999835</c:v>
                </c:pt>
                <c:pt idx="756">
                  <c:v>0.31513199999999841</c:v>
                </c:pt>
                <c:pt idx="757">
                  <c:v>0.307762799999999</c:v>
                </c:pt>
                <c:pt idx="758">
                  <c:v>0.33392919999999915</c:v>
                </c:pt>
                <c:pt idx="759">
                  <c:v>0.33425019999999961</c:v>
                </c:pt>
                <c:pt idx="760">
                  <c:v>0.32943999999999996</c:v>
                </c:pt>
                <c:pt idx="761">
                  <c:v>0.31693119999999819</c:v>
                </c:pt>
                <c:pt idx="762">
                  <c:v>0.33063339999999908</c:v>
                </c:pt>
                <c:pt idx="763">
                  <c:v>0.32598999999999911</c:v>
                </c:pt>
                <c:pt idx="764">
                  <c:v>0.30673279999999892</c:v>
                </c:pt>
                <c:pt idx="765">
                  <c:v>0.32140499999999861</c:v>
                </c:pt>
                <c:pt idx="766">
                  <c:v>0.32450559999999928</c:v>
                </c:pt>
                <c:pt idx="767">
                  <c:v>0.29775160000000067</c:v>
                </c:pt>
                <c:pt idx="768">
                  <c:v>0.32267819999999947</c:v>
                </c:pt>
                <c:pt idx="769">
                  <c:v>0.30946359999999906</c:v>
                </c:pt>
                <c:pt idx="770">
                  <c:v>0.31740859999999849</c:v>
                </c:pt>
                <c:pt idx="771">
                  <c:v>0.3078379999999985</c:v>
                </c:pt>
                <c:pt idx="772">
                  <c:v>0.31796019999999992</c:v>
                </c:pt>
                <c:pt idx="773">
                  <c:v>0.33082059999999913</c:v>
                </c:pt>
                <c:pt idx="774">
                  <c:v>0.33550699999999889</c:v>
                </c:pt>
                <c:pt idx="775">
                  <c:v>0.33156259999999982</c:v>
                </c:pt>
                <c:pt idx="776">
                  <c:v>0.31761979999999923</c:v>
                </c:pt>
                <c:pt idx="777">
                  <c:v>0.33472239999999953</c:v>
                </c:pt>
                <c:pt idx="778">
                  <c:v>0.32936979999999849</c:v>
                </c:pt>
                <c:pt idx="779">
                  <c:v>0.33017439999999887</c:v>
                </c:pt>
                <c:pt idx="780">
                  <c:v>0.35030200000000011</c:v>
                </c:pt>
                <c:pt idx="781">
                  <c:v>0.34282019999999935</c:v>
                </c:pt>
                <c:pt idx="782">
                  <c:v>0.33913439999999806</c:v>
                </c:pt>
                <c:pt idx="783">
                  <c:v>0.33230659999999901</c:v>
                </c:pt>
                <c:pt idx="784">
                  <c:v>0.32435459999999949</c:v>
                </c:pt>
                <c:pt idx="785">
                  <c:v>0.32779339999999912</c:v>
                </c:pt>
                <c:pt idx="786">
                  <c:v>0.32348599999999905</c:v>
                </c:pt>
                <c:pt idx="787">
                  <c:v>0.31020419999999849</c:v>
                </c:pt>
                <c:pt idx="788">
                  <c:v>0.31770799999999877</c:v>
                </c:pt>
                <c:pt idx="789">
                  <c:v>0.33135059999999861</c:v>
                </c:pt>
                <c:pt idx="790">
                  <c:v>0.31911359999999878</c:v>
                </c:pt>
                <c:pt idx="791">
                  <c:v>0.3264106</c:v>
                </c:pt>
                <c:pt idx="792">
                  <c:v>0.32162679999999977</c:v>
                </c:pt>
                <c:pt idx="793">
                  <c:v>0.32093099999999986</c:v>
                </c:pt>
                <c:pt idx="794">
                  <c:v>0.31620820000000016</c:v>
                </c:pt>
                <c:pt idx="795">
                  <c:v>0.32005259999999858</c:v>
                </c:pt>
                <c:pt idx="796">
                  <c:v>0.32186279999999901</c:v>
                </c:pt>
                <c:pt idx="797">
                  <c:v>0.314781599999999</c:v>
                </c:pt>
                <c:pt idx="798">
                  <c:v>0.32983999999999991</c:v>
                </c:pt>
                <c:pt idx="799">
                  <c:v>0.31227799999999828</c:v>
                </c:pt>
                <c:pt idx="800">
                  <c:v>0.32261380000000006</c:v>
                </c:pt>
                <c:pt idx="801">
                  <c:v>0.32398259999999812</c:v>
                </c:pt>
                <c:pt idx="802">
                  <c:v>0.31909739999999864</c:v>
                </c:pt>
                <c:pt idx="803">
                  <c:v>0.33623919999999963</c:v>
                </c:pt>
                <c:pt idx="804">
                  <c:v>0.33244659999999904</c:v>
                </c:pt>
                <c:pt idx="805">
                  <c:v>0.33017739999999929</c:v>
                </c:pt>
                <c:pt idx="806">
                  <c:v>0.3379411999999995</c:v>
                </c:pt>
                <c:pt idx="807">
                  <c:v>0.3299947999999997</c:v>
                </c:pt>
                <c:pt idx="808">
                  <c:v>0.31289899999999982</c:v>
                </c:pt>
                <c:pt idx="809">
                  <c:v>0.29922299999999868</c:v>
                </c:pt>
                <c:pt idx="810">
                  <c:v>0.32398659999999957</c:v>
                </c:pt>
                <c:pt idx="811">
                  <c:v>0.32191159999999996</c:v>
                </c:pt>
                <c:pt idx="812">
                  <c:v>0.25144360000000088</c:v>
                </c:pt>
                <c:pt idx="813">
                  <c:v>0.3233359999999994</c:v>
                </c:pt>
                <c:pt idx="814">
                  <c:v>0.32838299999999787</c:v>
                </c:pt>
                <c:pt idx="815">
                  <c:v>0.32488839999999986</c:v>
                </c:pt>
                <c:pt idx="816">
                  <c:v>0.32541139999999835</c:v>
                </c:pt>
                <c:pt idx="817">
                  <c:v>0.34163679999999808</c:v>
                </c:pt>
                <c:pt idx="818">
                  <c:v>0.30799740000000053</c:v>
                </c:pt>
                <c:pt idx="819">
                  <c:v>0.31099559999999826</c:v>
                </c:pt>
                <c:pt idx="820">
                  <c:v>0.33721159999999895</c:v>
                </c:pt>
                <c:pt idx="821">
                  <c:v>0.31999099999999991</c:v>
                </c:pt>
                <c:pt idx="822">
                  <c:v>0.31093259999999923</c:v>
                </c:pt>
                <c:pt idx="823">
                  <c:v>0.31725159999999963</c:v>
                </c:pt>
                <c:pt idx="824">
                  <c:v>0.31841659999999994</c:v>
                </c:pt>
                <c:pt idx="825">
                  <c:v>0.30490419999999929</c:v>
                </c:pt>
                <c:pt idx="826">
                  <c:v>0.3008463999999984</c:v>
                </c:pt>
                <c:pt idx="827">
                  <c:v>0.32831719999999898</c:v>
                </c:pt>
                <c:pt idx="828">
                  <c:v>0.30557999999999996</c:v>
                </c:pt>
                <c:pt idx="829">
                  <c:v>0.32627380000000006</c:v>
                </c:pt>
                <c:pt idx="830">
                  <c:v>0.32440859999999905</c:v>
                </c:pt>
                <c:pt idx="831">
                  <c:v>0.30605020000000049</c:v>
                </c:pt>
                <c:pt idx="832">
                  <c:v>0.31502919999999968</c:v>
                </c:pt>
                <c:pt idx="833">
                  <c:v>0.33586239999999723</c:v>
                </c:pt>
                <c:pt idx="834">
                  <c:v>0.32865279999999952</c:v>
                </c:pt>
                <c:pt idx="835">
                  <c:v>0.32841359999999931</c:v>
                </c:pt>
                <c:pt idx="836">
                  <c:v>0.28912519999999908</c:v>
                </c:pt>
                <c:pt idx="837">
                  <c:v>0.30388799999999883</c:v>
                </c:pt>
                <c:pt idx="838">
                  <c:v>0.31790979999999891</c:v>
                </c:pt>
                <c:pt idx="839">
                  <c:v>0.33348099999999903</c:v>
                </c:pt>
                <c:pt idx="840">
                  <c:v>0.32246599999999948</c:v>
                </c:pt>
                <c:pt idx="841">
                  <c:v>0.31434919999999966</c:v>
                </c:pt>
                <c:pt idx="842">
                  <c:v>0.29672060000000045</c:v>
                </c:pt>
                <c:pt idx="843">
                  <c:v>0.29643679999999861</c:v>
                </c:pt>
                <c:pt idx="844">
                  <c:v>0.30057819999999769</c:v>
                </c:pt>
                <c:pt idx="845">
                  <c:v>0.30357099999999893</c:v>
                </c:pt>
                <c:pt idx="846">
                  <c:v>0.30221520000000002</c:v>
                </c:pt>
                <c:pt idx="847">
                  <c:v>0.30214019999999842</c:v>
                </c:pt>
                <c:pt idx="848">
                  <c:v>0.28614839999999919</c:v>
                </c:pt>
                <c:pt idx="849">
                  <c:v>0.29944419999999905</c:v>
                </c:pt>
                <c:pt idx="850">
                  <c:v>0.30413119999999871</c:v>
                </c:pt>
                <c:pt idx="851">
                  <c:v>0.31157019999999935</c:v>
                </c:pt>
                <c:pt idx="852">
                  <c:v>0.32536679999999851</c:v>
                </c:pt>
                <c:pt idx="853">
                  <c:v>0.32892699999999753</c:v>
                </c:pt>
                <c:pt idx="854">
                  <c:v>0.33107059999999855</c:v>
                </c:pt>
                <c:pt idx="855">
                  <c:v>0.29543280000000038</c:v>
                </c:pt>
                <c:pt idx="856">
                  <c:v>0.30673419999999929</c:v>
                </c:pt>
                <c:pt idx="857">
                  <c:v>0.31121919999999914</c:v>
                </c:pt>
                <c:pt idx="858">
                  <c:v>0.32247100000000017</c:v>
                </c:pt>
                <c:pt idx="859">
                  <c:v>0.32745619999999764</c:v>
                </c:pt>
                <c:pt idx="860">
                  <c:v>0.30223879999999959</c:v>
                </c:pt>
                <c:pt idx="861">
                  <c:v>0.30885059999999953</c:v>
                </c:pt>
                <c:pt idx="862">
                  <c:v>0.3236169999999996</c:v>
                </c:pt>
                <c:pt idx="863">
                  <c:v>0.30955940000000037</c:v>
                </c:pt>
                <c:pt idx="864">
                  <c:v>0.31850859999999859</c:v>
                </c:pt>
                <c:pt idx="865">
                  <c:v>0.31500719999999749</c:v>
                </c:pt>
                <c:pt idx="866">
                  <c:v>0.3270079999999993</c:v>
                </c:pt>
                <c:pt idx="867">
                  <c:v>0.31498139999999974</c:v>
                </c:pt>
                <c:pt idx="868">
                  <c:v>0.33360079999999925</c:v>
                </c:pt>
                <c:pt idx="869">
                  <c:v>0.323901199999999</c:v>
                </c:pt>
                <c:pt idx="870">
                  <c:v>0.32280679999999773</c:v>
                </c:pt>
                <c:pt idx="871">
                  <c:v>0.32583699999999816</c:v>
                </c:pt>
                <c:pt idx="872">
                  <c:v>0.29263619999999957</c:v>
                </c:pt>
                <c:pt idx="873">
                  <c:v>0.3124735999999988</c:v>
                </c:pt>
                <c:pt idx="874">
                  <c:v>0.30968899999999788</c:v>
                </c:pt>
                <c:pt idx="875">
                  <c:v>0.32297139999999924</c:v>
                </c:pt>
                <c:pt idx="876">
                  <c:v>0.3157823999999998</c:v>
                </c:pt>
                <c:pt idx="877">
                  <c:v>0.29810460000000027</c:v>
                </c:pt>
                <c:pt idx="878">
                  <c:v>0.31590599999999824</c:v>
                </c:pt>
                <c:pt idx="879">
                  <c:v>0.32607759999999875</c:v>
                </c:pt>
                <c:pt idx="880">
                  <c:v>0.3017227999999994</c:v>
                </c:pt>
                <c:pt idx="881">
                  <c:v>0.31040839999999914</c:v>
                </c:pt>
                <c:pt idx="882">
                  <c:v>0.29375999999999891</c:v>
                </c:pt>
                <c:pt idx="883">
                  <c:v>0.31017819999999929</c:v>
                </c:pt>
                <c:pt idx="884">
                  <c:v>0.33139999999999947</c:v>
                </c:pt>
                <c:pt idx="885">
                  <c:v>0.3271375999999977</c:v>
                </c:pt>
                <c:pt idx="886">
                  <c:v>0.31873480000000054</c:v>
                </c:pt>
                <c:pt idx="887">
                  <c:v>0.31843140000000059</c:v>
                </c:pt>
                <c:pt idx="888">
                  <c:v>0.28449159999999907</c:v>
                </c:pt>
                <c:pt idx="889">
                  <c:v>0.30490199999999934</c:v>
                </c:pt>
                <c:pt idx="890">
                  <c:v>0.3245029999999991</c:v>
                </c:pt>
                <c:pt idx="891">
                  <c:v>0.32391919999999885</c:v>
                </c:pt>
                <c:pt idx="892">
                  <c:v>0.33683140000000034</c:v>
                </c:pt>
                <c:pt idx="893">
                  <c:v>0.3212294</c:v>
                </c:pt>
                <c:pt idx="894">
                  <c:v>0.28474059999999835</c:v>
                </c:pt>
                <c:pt idx="895">
                  <c:v>0.31282539999999948</c:v>
                </c:pt>
                <c:pt idx="896">
                  <c:v>0.33250859999999882</c:v>
                </c:pt>
                <c:pt idx="897">
                  <c:v>0.33622640000000104</c:v>
                </c:pt>
                <c:pt idx="898">
                  <c:v>0.3350016000000009</c:v>
                </c:pt>
                <c:pt idx="899">
                  <c:v>0.34886239999999979</c:v>
                </c:pt>
                <c:pt idx="900">
                  <c:v>0.32521259999999863</c:v>
                </c:pt>
                <c:pt idx="901">
                  <c:v>0.31845459999999814</c:v>
                </c:pt>
                <c:pt idx="902">
                  <c:v>0.32682280000000041</c:v>
                </c:pt>
                <c:pt idx="903">
                  <c:v>0.32418019999999981</c:v>
                </c:pt>
                <c:pt idx="904">
                  <c:v>0.32627579999999856</c:v>
                </c:pt>
                <c:pt idx="905">
                  <c:v>0.32542899999999886</c:v>
                </c:pt>
                <c:pt idx="906">
                  <c:v>0.32387779999999911</c:v>
                </c:pt>
                <c:pt idx="907">
                  <c:v>0.31934039999999975</c:v>
                </c:pt>
                <c:pt idx="908">
                  <c:v>0.31306079999999881</c:v>
                </c:pt>
                <c:pt idx="909">
                  <c:v>0.29748099999999944</c:v>
                </c:pt>
                <c:pt idx="910">
                  <c:v>0.31055739999999865</c:v>
                </c:pt>
                <c:pt idx="911">
                  <c:v>0.3211979999999981</c:v>
                </c:pt>
                <c:pt idx="912">
                  <c:v>0.32448019999999733</c:v>
                </c:pt>
                <c:pt idx="913">
                  <c:v>0.28133919999999968</c:v>
                </c:pt>
                <c:pt idx="914">
                  <c:v>0.29889119999999902</c:v>
                </c:pt>
                <c:pt idx="915">
                  <c:v>0.30543239999999816</c:v>
                </c:pt>
                <c:pt idx="916">
                  <c:v>0.32368999999999915</c:v>
                </c:pt>
                <c:pt idx="917">
                  <c:v>0.33432419999999929</c:v>
                </c:pt>
                <c:pt idx="918">
                  <c:v>0.3028935999999991</c:v>
                </c:pt>
                <c:pt idx="919">
                  <c:v>0.30085739999999817</c:v>
                </c:pt>
                <c:pt idx="920">
                  <c:v>0.31328699999999809</c:v>
                </c:pt>
                <c:pt idx="921">
                  <c:v>0.33584799999999859</c:v>
                </c:pt>
                <c:pt idx="922">
                  <c:v>0.30667019999999923</c:v>
                </c:pt>
                <c:pt idx="923">
                  <c:v>0.27750699999999995</c:v>
                </c:pt>
                <c:pt idx="924">
                  <c:v>0.3238323999999988</c:v>
                </c:pt>
                <c:pt idx="925">
                  <c:v>0.33584019999999892</c:v>
                </c:pt>
                <c:pt idx="926">
                  <c:v>0.32035879999999839</c:v>
                </c:pt>
                <c:pt idx="927">
                  <c:v>0.32342020000000016</c:v>
                </c:pt>
                <c:pt idx="928">
                  <c:v>0.30539259999999935</c:v>
                </c:pt>
                <c:pt idx="929">
                  <c:v>0.31151220000000013</c:v>
                </c:pt>
                <c:pt idx="930">
                  <c:v>0.31383339999999915</c:v>
                </c:pt>
                <c:pt idx="931">
                  <c:v>0.30474639999999908</c:v>
                </c:pt>
                <c:pt idx="932">
                  <c:v>0.28383179999999797</c:v>
                </c:pt>
                <c:pt idx="933">
                  <c:v>0.30242859999999894</c:v>
                </c:pt>
                <c:pt idx="934">
                  <c:v>0.31224339999999984</c:v>
                </c:pt>
                <c:pt idx="935">
                  <c:v>0.3030337999999988</c:v>
                </c:pt>
                <c:pt idx="936">
                  <c:v>0.29439579999999843</c:v>
                </c:pt>
                <c:pt idx="937">
                  <c:v>0.28119939999999932</c:v>
                </c:pt>
                <c:pt idx="938">
                  <c:v>0.2995290000000006</c:v>
                </c:pt>
                <c:pt idx="939">
                  <c:v>0.32202199999999959</c:v>
                </c:pt>
                <c:pt idx="940">
                  <c:v>0.31923239999999886</c:v>
                </c:pt>
                <c:pt idx="941">
                  <c:v>0.31802579999999914</c:v>
                </c:pt>
                <c:pt idx="942">
                  <c:v>0.32548539999999804</c:v>
                </c:pt>
                <c:pt idx="943">
                  <c:v>0.302944199999998</c:v>
                </c:pt>
                <c:pt idx="944">
                  <c:v>0.31550619999999974</c:v>
                </c:pt>
                <c:pt idx="945">
                  <c:v>0.28570839999999897</c:v>
                </c:pt>
                <c:pt idx="946">
                  <c:v>0.31900219999999901</c:v>
                </c:pt>
                <c:pt idx="947">
                  <c:v>0.28301799999999755</c:v>
                </c:pt>
                <c:pt idx="948">
                  <c:v>0.26651659999999744</c:v>
                </c:pt>
                <c:pt idx="949">
                  <c:v>0.2674499999999993</c:v>
                </c:pt>
                <c:pt idx="950">
                  <c:v>0.28588019999999936</c:v>
                </c:pt>
                <c:pt idx="951">
                  <c:v>0.30146599999999957</c:v>
                </c:pt>
                <c:pt idx="952">
                  <c:v>0.27144819999999825</c:v>
                </c:pt>
                <c:pt idx="953">
                  <c:v>0.27979479999999679</c:v>
                </c:pt>
                <c:pt idx="954">
                  <c:v>0.30444919999999875</c:v>
                </c:pt>
                <c:pt idx="955">
                  <c:v>0.32749260000000024</c:v>
                </c:pt>
                <c:pt idx="956">
                  <c:v>0.33119259999999873</c:v>
                </c:pt>
                <c:pt idx="957">
                  <c:v>0.32253399999999921</c:v>
                </c:pt>
                <c:pt idx="958">
                  <c:v>0.31419599999999814</c:v>
                </c:pt>
                <c:pt idx="959">
                  <c:v>0.30266180000000009</c:v>
                </c:pt>
                <c:pt idx="960">
                  <c:v>0.3214636000000004</c:v>
                </c:pt>
                <c:pt idx="961">
                  <c:v>0.30527199999999866</c:v>
                </c:pt>
                <c:pt idx="962">
                  <c:v>0.28656339999999858</c:v>
                </c:pt>
                <c:pt idx="963">
                  <c:v>0.31170559999999892</c:v>
                </c:pt>
                <c:pt idx="964">
                  <c:v>0.3218633999999998</c:v>
                </c:pt>
                <c:pt idx="965">
                  <c:v>0.3173522000000002</c:v>
                </c:pt>
                <c:pt idx="966">
                  <c:v>0.27656580000000019</c:v>
                </c:pt>
                <c:pt idx="967">
                  <c:v>0.30351639999999858</c:v>
                </c:pt>
                <c:pt idx="968">
                  <c:v>0.31493619999999822</c:v>
                </c:pt>
                <c:pt idx="969">
                  <c:v>0.30749619999999922</c:v>
                </c:pt>
                <c:pt idx="970">
                  <c:v>0.31904860000000035</c:v>
                </c:pt>
                <c:pt idx="971">
                  <c:v>0.3150921999999996</c:v>
                </c:pt>
                <c:pt idx="972">
                  <c:v>0.28984580000000015</c:v>
                </c:pt>
                <c:pt idx="973">
                  <c:v>0.30715079999999784</c:v>
                </c:pt>
                <c:pt idx="974">
                  <c:v>0.31500379999999861</c:v>
                </c:pt>
                <c:pt idx="975">
                  <c:v>0.30818559999999895</c:v>
                </c:pt>
                <c:pt idx="976">
                  <c:v>0.31066160000000043</c:v>
                </c:pt>
                <c:pt idx="977">
                  <c:v>0.31628739999999933</c:v>
                </c:pt>
                <c:pt idx="978">
                  <c:v>0.28374839999999946</c:v>
                </c:pt>
                <c:pt idx="979">
                  <c:v>0.29612099999999941</c:v>
                </c:pt>
                <c:pt idx="980">
                  <c:v>0.30273919999999777</c:v>
                </c:pt>
                <c:pt idx="981">
                  <c:v>0.30218479999999914</c:v>
                </c:pt>
                <c:pt idx="982">
                  <c:v>0.31833219999999951</c:v>
                </c:pt>
                <c:pt idx="983">
                  <c:v>0.30522339999999915</c:v>
                </c:pt>
                <c:pt idx="984">
                  <c:v>0.3213317999999985</c:v>
                </c:pt>
                <c:pt idx="985">
                  <c:v>0.31740459999999882</c:v>
                </c:pt>
                <c:pt idx="986">
                  <c:v>0.28642659999999953</c:v>
                </c:pt>
                <c:pt idx="987">
                  <c:v>0.31532819999999884</c:v>
                </c:pt>
                <c:pt idx="988">
                  <c:v>0.29864400000000035</c:v>
                </c:pt>
                <c:pt idx="989">
                  <c:v>0.29952259999999775</c:v>
                </c:pt>
                <c:pt idx="990">
                  <c:v>0.2908011999999971</c:v>
                </c:pt>
                <c:pt idx="991">
                  <c:v>0.29950359999999954</c:v>
                </c:pt>
                <c:pt idx="992">
                  <c:v>0.31097519999999967</c:v>
                </c:pt>
                <c:pt idx="993">
                  <c:v>0.29792000000000041</c:v>
                </c:pt>
                <c:pt idx="994">
                  <c:v>0.28731439999999875</c:v>
                </c:pt>
                <c:pt idx="995">
                  <c:v>0.2997374000000006</c:v>
                </c:pt>
                <c:pt idx="996">
                  <c:v>0.3043661999999987</c:v>
                </c:pt>
                <c:pt idx="997">
                  <c:v>0.30296039999999991</c:v>
                </c:pt>
                <c:pt idx="998">
                  <c:v>0.27803619999999896</c:v>
                </c:pt>
                <c:pt idx="999">
                  <c:v>0.28311879999999956</c:v>
                </c:pt>
                <c:pt idx="1000">
                  <c:v>0.28652439999999935</c:v>
                </c:pt>
                <c:pt idx="1001">
                  <c:v>0.29109799999999897</c:v>
                </c:pt>
                <c:pt idx="1002">
                  <c:v>0.25253079999999972</c:v>
                </c:pt>
                <c:pt idx="1003">
                  <c:v>0.26106639999999892</c:v>
                </c:pt>
                <c:pt idx="1004">
                  <c:v>0.29062159999999881</c:v>
                </c:pt>
                <c:pt idx="1005">
                  <c:v>0.2799271999999986</c:v>
                </c:pt>
                <c:pt idx="1006">
                  <c:v>0.2896756000000007</c:v>
                </c:pt>
                <c:pt idx="1007">
                  <c:v>0.28837520000000083</c:v>
                </c:pt>
                <c:pt idx="1008">
                  <c:v>0.28943100000000044</c:v>
                </c:pt>
                <c:pt idx="1009">
                  <c:v>0.27019479999999874</c:v>
                </c:pt>
                <c:pt idx="1010">
                  <c:v>0.30546600000000002</c:v>
                </c:pt>
                <c:pt idx="1011">
                  <c:v>0.2820785999999984</c:v>
                </c:pt>
                <c:pt idx="1012">
                  <c:v>0.30550099999999869</c:v>
                </c:pt>
                <c:pt idx="1013">
                  <c:v>0.27871859999999948</c:v>
                </c:pt>
                <c:pt idx="1014">
                  <c:v>0.2833395999999988</c:v>
                </c:pt>
                <c:pt idx="1015">
                  <c:v>0.28928339999999864</c:v>
                </c:pt>
                <c:pt idx="1016">
                  <c:v>0.27899979999999758</c:v>
                </c:pt>
                <c:pt idx="1017">
                  <c:v>0.28959239999999919</c:v>
                </c:pt>
                <c:pt idx="1018">
                  <c:v>0.29023439999999923</c:v>
                </c:pt>
                <c:pt idx="1019">
                  <c:v>0.24996679999999927</c:v>
                </c:pt>
                <c:pt idx="1020">
                  <c:v>0.24389980000000033</c:v>
                </c:pt>
                <c:pt idx="1021">
                  <c:v>0.27207819999999927</c:v>
                </c:pt>
                <c:pt idx="1022">
                  <c:v>0.24872979999999778</c:v>
                </c:pt>
                <c:pt idx="1023">
                  <c:v>0.28112279999999945</c:v>
                </c:pt>
                <c:pt idx="1024">
                  <c:v>0.26850440000000031</c:v>
                </c:pt>
                <c:pt idx="1025">
                  <c:v>0.25889759999999828</c:v>
                </c:pt>
                <c:pt idx="1026">
                  <c:v>0.26716259999999714</c:v>
                </c:pt>
                <c:pt idx="1027">
                  <c:v>0.27834759999999914</c:v>
                </c:pt>
                <c:pt idx="1028">
                  <c:v>0.25936100000000106</c:v>
                </c:pt>
                <c:pt idx="1029">
                  <c:v>0.26383279999999942</c:v>
                </c:pt>
                <c:pt idx="1030">
                  <c:v>0.2668740000000005</c:v>
                </c:pt>
                <c:pt idx="1031">
                  <c:v>0.25958959999999998</c:v>
                </c:pt>
                <c:pt idx="1032">
                  <c:v>0.26916679999999804</c:v>
                </c:pt>
                <c:pt idx="1033">
                  <c:v>0.26987220000000001</c:v>
                </c:pt>
                <c:pt idx="1034">
                  <c:v>0.25849880000000081</c:v>
                </c:pt>
                <c:pt idx="1035">
                  <c:v>0.24888419999999911</c:v>
                </c:pt>
                <c:pt idx="1036">
                  <c:v>0.25471159999999848</c:v>
                </c:pt>
                <c:pt idx="1037">
                  <c:v>0.25690639999999831</c:v>
                </c:pt>
                <c:pt idx="1038">
                  <c:v>0.23836779999999802</c:v>
                </c:pt>
                <c:pt idx="1039">
                  <c:v>0.25822219999999874</c:v>
                </c:pt>
                <c:pt idx="1040">
                  <c:v>0.2564150000000005</c:v>
                </c:pt>
                <c:pt idx="1041">
                  <c:v>0.22987599999999908</c:v>
                </c:pt>
                <c:pt idx="1042">
                  <c:v>0.25413259999999749</c:v>
                </c:pt>
                <c:pt idx="1043">
                  <c:v>0.24223360000000049</c:v>
                </c:pt>
                <c:pt idx="1044">
                  <c:v>0.2409467999999988</c:v>
                </c:pt>
                <c:pt idx="1045">
                  <c:v>0.23386839999999864</c:v>
                </c:pt>
                <c:pt idx="1046">
                  <c:v>0.23885779999999901</c:v>
                </c:pt>
                <c:pt idx="1047">
                  <c:v>0.23201619999999856</c:v>
                </c:pt>
                <c:pt idx="1048">
                  <c:v>0.25074319999999783</c:v>
                </c:pt>
                <c:pt idx="1049">
                  <c:v>0.22819639999999985</c:v>
                </c:pt>
                <c:pt idx="1050">
                  <c:v>0.21132039999999819</c:v>
                </c:pt>
                <c:pt idx="1051">
                  <c:v>0.22156519999999791</c:v>
                </c:pt>
                <c:pt idx="1052">
                  <c:v>0.2339829999999985</c:v>
                </c:pt>
                <c:pt idx="1053">
                  <c:v>0.23398499999999967</c:v>
                </c:pt>
                <c:pt idx="1054">
                  <c:v>0.22170439999999836</c:v>
                </c:pt>
                <c:pt idx="1055">
                  <c:v>0.2318750000000005</c:v>
                </c:pt>
                <c:pt idx="1056">
                  <c:v>0.22068139999999836</c:v>
                </c:pt>
                <c:pt idx="1057">
                  <c:v>0.22730519999999821</c:v>
                </c:pt>
                <c:pt idx="1058">
                  <c:v>0.21282659999999876</c:v>
                </c:pt>
                <c:pt idx="1059">
                  <c:v>0.20955120000000083</c:v>
                </c:pt>
                <c:pt idx="1060">
                  <c:v>0.20650460000000148</c:v>
                </c:pt>
                <c:pt idx="1061">
                  <c:v>0.2005777999999987</c:v>
                </c:pt>
                <c:pt idx="1062">
                  <c:v>0.18310980000000043</c:v>
                </c:pt>
                <c:pt idx="1063">
                  <c:v>0.16511859999999867</c:v>
                </c:pt>
                <c:pt idx="1064">
                  <c:v>0.20200579999999846</c:v>
                </c:pt>
                <c:pt idx="1065">
                  <c:v>0.17677960000000059</c:v>
                </c:pt>
                <c:pt idx="1066">
                  <c:v>0.18415059999999883</c:v>
                </c:pt>
                <c:pt idx="1067">
                  <c:v>0.16577399999999898</c:v>
                </c:pt>
                <c:pt idx="1068">
                  <c:v>0.19232219999999778</c:v>
                </c:pt>
                <c:pt idx="1069">
                  <c:v>0.17064699999999799</c:v>
                </c:pt>
                <c:pt idx="1070">
                  <c:v>0.18451259999999703</c:v>
                </c:pt>
                <c:pt idx="1071">
                  <c:v>0.17957919999999827</c:v>
                </c:pt>
                <c:pt idx="1072">
                  <c:v>0.18148880000000034</c:v>
                </c:pt>
                <c:pt idx="1073">
                  <c:v>0.16939999999999955</c:v>
                </c:pt>
                <c:pt idx="1074">
                  <c:v>0.14843779999999906</c:v>
                </c:pt>
                <c:pt idx="1075">
                  <c:v>0.15977859999999744</c:v>
                </c:pt>
                <c:pt idx="1076">
                  <c:v>0.16084000000000032</c:v>
                </c:pt>
                <c:pt idx="1077">
                  <c:v>0.15437220000000007</c:v>
                </c:pt>
                <c:pt idx="1078">
                  <c:v>0.16285099999999897</c:v>
                </c:pt>
                <c:pt idx="1079">
                  <c:v>0.16850499999999968</c:v>
                </c:pt>
                <c:pt idx="1080">
                  <c:v>0.17026180000000046</c:v>
                </c:pt>
                <c:pt idx="1081">
                  <c:v>0.1682459999999999</c:v>
                </c:pt>
                <c:pt idx="1082">
                  <c:v>0.15986559999999983</c:v>
                </c:pt>
                <c:pt idx="1083">
                  <c:v>0.15258959999999977</c:v>
                </c:pt>
                <c:pt idx="1084">
                  <c:v>0.12943839999999884</c:v>
                </c:pt>
                <c:pt idx="1085">
                  <c:v>0.12664299999999873</c:v>
                </c:pt>
                <c:pt idx="1086">
                  <c:v>0.15526519999999877</c:v>
                </c:pt>
                <c:pt idx="1087">
                  <c:v>0.16447219999999962</c:v>
                </c:pt>
                <c:pt idx="1088">
                  <c:v>0.13479300000000016</c:v>
                </c:pt>
                <c:pt idx="1089">
                  <c:v>0.15700100000000017</c:v>
                </c:pt>
                <c:pt idx="1090">
                  <c:v>0.14640299999999939</c:v>
                </c:pt>
                <c:pt idx="1091">
                  <c:v>0.14752779999999976</c:v>
                </c:pt>
                <c:pt idx="1092">
                  <c:v>0.113478999999999</c:v>
                </c:pt>
                <c:pt idx="1093">
                  <c:v>0.12558499999999828</c:v>
                </c:pt>
                <c:pt idx="1094">
                  <c:v>0.13613739999999819</c:v>
                </c:pt>
                <c:pt idx="1095">
                  <c:v>0.11559159999999835</c:v>
                </c:pt>
                <c:pt idx="1096">
                  <c:v>0.1258009999999965</c:v>
                </c:pt>
                <c:pt idx="1097">
                  <c:v>0.10556839999999923</c:v>
                </c:pt>
                <c:pt idx="1098">
                  <c:v>0.14005159999999872</c:v>
                </c:pt>
                <c:pt idx="1099">
                  <c:v>0.12284899999999865</c:v>
                </c:pt>
                <c:pt idx="1100">
                  <c:v>0.12511999999999812</c:v>
                </c:pt>
                <c:pt idx="1101">
                  <c:v>0.1164543999999994</c:v>
                </c:pt>
                <c:pt idx="1102">
                  <c:v>0.12806219999999957</c:v>
                </c:pt>
                <c:pt idx="1103">
                  <c:v>0.11326399999999914</c:v>
                </c:pt>
                <c:pt idx="1104">
                  <c:v>7.6295999999998365E-2</c:v>
                </c:pt>
                <c:pt idx="1105">
                  <c:v>9.4644999999997204E-2</c:v>
                </c:pt>
                <c:pt idx="1106">
                  <c:v>0.11037800000000075</c:v>
                </c:pt>
                <c:pt idx="1107">
                  <c:v>0.10675379999999901</c:v>
                </c:pt>
                <c:pt idx="1108">
                  <c:v>0.10149339999999896</c:v>
                </c:pt>
                <c:pt idx="1109">
                  <c:v>8.7762999999998925E-2</c:v>
                </c:pt>
                <c:pt idx="1110">
                  <c:v>8.6325599999997671E-2</c:v>
                </c:pt>
                <c:pt idx="1111">
                  <c:v>9.2157999999996854E-2</c:v>
                </c:pt>
                <c:pt idx="1112">
                  <c:v>9.4276000000000693E-2</c:v>
                </c:pt>
                <c:pt idx="1113">
                  <c:v>8.8793999999998263E-2</c:v>
                </c:pt>
                <c:pt idx="1114">
                  <c:v>8.1944599999998147E-2</c:v>
                </c:pt>
                <c:pt idx="1115">
                  <c:v>8.6619199999999452E-2</c:v>
                </c:pt>
                <c:pt idx="1116">
                  <c:v>5.8367599999997744E-2</c:v>
                </c:pt>
                <c:pt idx="1117">
                  <c:v>8.8018399999997499E-2</c:v>
                </c:pt>
                <c:pt idx="1118">
                  <c:v>8.2597799999999388E-2</c:v>
                </c:pt>
                <c:pt idx="1119">
                  <c:v>8.1793999999999478E-2</c:v>
                </c:pt>
                <c:pt idx="1120">
                  <c:v>6.7007000000000261E-2</c:v>
                </c:pt>
                <c:pt idx="1121">
                  <c:v>5.035339999999966E-2</c:v>
                </c:pt>
                <c:pt idx="1122">
                  <c:v>5.8157999999997045E-2</c:v>
                </c:pt>
                <c:pt idx="1123">
                  <c:v>8.1279399999999669E-2</c:v>
                </c:pt>
                <c:pt idx="1124">
                  <c:v>5.5454600000000909E-2</c:v>
                </c:pt>
                <c:pt idx="1125">
                  <c:v>5.9626799999998426E-2</c:v>
                </c:pt>
                <c:pt idx="1126">
                  <c:v>4.2592599999998981E-2</c:v>
                </c:pt>
                <c:pt idx="1127">
                  <c:v>4.4845199999996588E-2</c:v>
                </c:pt>
                <c:pt idx="1128">
                  <c:v>4.8085600000000284E-2</c:v>
                </c:pt>
                <c:pt idx="1129">
                  <c:v>4.7714799999999613E-2</c:v>
                </c:pt>
                <c:pt idx="1130">
                  <c:v>3.8882799999997886E-2</c:v>
                </c:pt>
                <c:pt idx="1131">
                  <c:v>4.0692199999998735E-2</c:v>
                </c:pt>
                <c:pt idx="1132">
                  <c:v>3.7698999999997262E-2</c:v>
                </c:pt>
                <c:pt idx="1133">
                  <c:v>3.7118799999999119E-2</c:v>
                </c:pt>
                <c:pt idx="1134">
                  <c:v>3.6595999999999407E-2</c:v>
                </c:pt>
                <c:pt idx="1135">
                  <c:v>2.934119999999929E-2</c:v>
                </c:pt>
                <c:pt idx="1136">
                  <c:v>-1.4306400000001496E-2</c:v>
                </c:pt>
                <c:pt idx="1137">
                  <c:v>-2.352600000000038E-3</c:v>
                </c:pt>
                <c:pt idx="1138">
                  <c:v>2.5414599999996845E-2</c:v>
                </c:pt>
                <c:pt idx="1139">
                  <c:v>2.8748999999999469E-2</c:v>
                </c:pt>
                <c:pt idx="1140">
                  <c:v>1.604099999999864E-2</c:v>
                </c:pt>
                <c:pt idx="1141">
                  <c:v>-1.239700000000088E-2</c:v>
                </c:pt>
                <c:pt idx="1142">
                  <c:v>2.9045999999972594E-3</c:v>
                </c:pt>
                <c:pt idx="1143">
                  <c:v>-4.9175999999988562E-3</c:v>
                </c:pt>
                <c:pt idx="1144">
                  <c:v>3.9716000000007412E-3</c:v>
                </c:pt>
                <c:pt idx="1145">
                  <c:v>3.9147999999986638E-3</c:v>
                </c:pt>
                <c:pt idx="1146">
                  <c:v>3.8215999999975381E-3</c:v>
                </c:pt>
                <c:pt idx="1147">
                  <c:v>-2.181540000000215E-2</c:v>
                </c:pt>
                <c:pt idx="1148">
                  <c:v>-2.1555000000001101E-2</c:v>
                </c:pt>
                <c:pt idx="1149">
                  <c:v>-1.6399200000000391E-2</c:v>
                </c:pt>
                <c:pt idx="1150">
                  <c:v>-3.4129800000000543E-2</c:v>
                </c:pt>
                <c:pt idx="1151">
                  <c:v>-4.3675200000001801E-2</c:v>
                </c:pt>
                <c:pt idx="1152">
                  <c:v>-1.5712400000002624E-2</c:v>
                </c:pt>
                <c:pt idx="1153">
                  <c:v>-4.4551400000001351E-2</c:v>
                </c:pt>
                <c:pt idx="1154">
                  <c:v>-5.2765799999998642E-2</c:v>
                </c:pt>
                <c:pt idx="1155">
                  <c:v>-3.2090799999999753E-2</c:v>
                </c:pt>
                <c:pt idx="1156">
                  <c:v>-4.2475200000000157E-2</c:v>
                </c:pt>
                <c:pt idx="1157">
                  <c:v>-2.8943400000001951E-2</c:v>
                </c:pt>
                <c:pt idx="1158">
                  <c:v>-6.5977000000002839E-2</c:v>
                </c:pt>
                <c:pt idx="1159">
                  <c:v>-4.6523200000001097E-2</c:v>
                </c:pt>
                <c:pt idx="1160">
                  <c:v>-4.7552000000000483E-2</c:v>
                </c:pt>
                <c:pt idx="1161">
                  <c:v>-6.0293999999999848E-2</c:v>
                </c:pt>
                <c:pt idx="1162">
                  <c:v>-5.8278800000000963E-2</c:v>
                </c:pt>
                <c:pt idx="1163">
                  <c:v>-5.2657600000000748E-2</c:v>
                </c:pt>
                <c:pt idx="1164">
                  <c:v>-4.4777800000002088E-2</c:v>
                </c:pt>
                <c:pt idx="1165">
                  <c:v>-7.7395799999999682E-2</c:v>
                </c:pt>
                <c:pt idx="1166">
                  <c:v>-7.2190400000001986E-2</c:v>
                </c:pt>
                <c:pt idx="1167">
                  <c:v>-6.4529000000002057E-2</c:v>
                </c:pt>
                <c:pt idx="1168">
                  <c:v>-8.7205000000001753E-2</c:v>
                </c:pt>
                <c:pt idx="1169">
                  <c:v>-5.9945000000000803E-2</c:v>
                </c:pt>
                <c:pt idx="1170">
                  <c:v>-8.7963999999999487E-2</c:v>
                </c:pt>
                <c:pt idx="1171">
                  <c:v>-9.4998200000000921E-2</c:v>
                </c:pt>
                <c:pt idx="1172">
                  <c:v>-0.10247580000000145</c:v>
                </c:pt>
                <c:pt idx="1173">
                  <c:v>-0.10601860000000052</c:v>
                </c:pt>
                <c:pt idx="1174">
                  <c:v>-9.524160000000137E-2</c:v>
                </c:pt>
                <c:pt idx="1175">
                  <c:v>-0.10158419999999957</c:v>
                </c:pt>
                <c:pt idx="1176">
                  <c:v>-0.14518920000000168</c:v>
                </c:pt>
                <c:pt idx="1177">
                  <c:v>-8.87108000000012E-2</c:v>
                </c:pt>
                <c:pt idx="1178">
                  <c:v>-9.8167200000000676E-2</c:v>
                </c:pt>
                <c:pt idx="1179">
                  <c:v>-9.574840000000151E-2</c:v>
                </c:pt>
                <c:pt idx="1180">
                  <c:v>-0.12058120000000105</c:v>
                </c:pt>
                <c:pt idx="1181">
                  <c:v>-0.11766700000000085</c:v>
                </c:pt>
                <c:pt idx="1182">
                  <c:v>-9.3599600000001004E-2</c:v>
                </c:pt>
                <c:pt idx="1183">
                  <c:v>-0.11264279999999971</c:v>
                </c:pt>
                <c:pt idx="1184">
                  <c:v>-0.10537180000000212</c:v>
                </c:pt>
                <c:pt idx="1185">
                  <c:v>-0.10523160000000154</c:v>
                </c:pt>
                <c:pt idx="1186">
                  <c:v>-0.10731340000000156</c:v>
                </c:pt>
                <c:pt idx="1187">
                  <c:v>-0.10087940000000106</c:v>
                </c:pt>
                <c:pt idx="1188">
                  <c:v>-0.11514500000000183</c:v>
                </c:pt>
                <c:pt idx="1189">
                  <c:v>-0.12181080000000222</c:v>
                </c:pt>
                <c:pt idx="1190">
                  <c:v>-0.11958819999999903</c:v>
                </c:pt>
                <c:pt idx="1191">
                  <c:v>-0.11364099999999944</c:v>
                </c:pt>
                <c:pt idx="1192">
                  <c:v>-0.1140661999999999</c:v>
                </c:pt>
                <c:pt idx="1193">
                  <c:v>-0.1129452000000013</c:v>
                </c:pt>
                <c:pt idx="1194">
                  <c:v>-0.11253480000000149</c:v>
                </c:pt>
                <c:pt idx="1195">
                  <c:v>-0.11647840000000187</c:v>
                </c:pt>
                <c:pt idx="1196">
                  <c:v>-0.11944060000000079</c:v>
                </c:pt>
                <c:pt idx="1197">
                  <c:v>-0.1414698000000012</c:v>
                </c:pt>
                <c:pt idx="1198">
                  <c:v>-0.12591240000000248</c:v>
                </c:pt>
                <c:pt idx="1199">
                  <c:v>-0.12684179999999934</c:v>
                </c:pt>
                <c:pt idx="1200">
                  <c:v>-0.12737600000000171</c:v>
                </c:pt>
                <c:pt idx="1201">
                  <c:v>-0.18125860000000049</c:v>
                </c:pt>
                <c:pt idx="1202">
                  <c:v>-0.17133619999999983</c:v>
                </c:pt>
                <c:pt idx="1203">
                  <c:v>-0.17248999999999981</c:v>
                </c:pt>
                <c:pt idx="1204">
                  <c:v>-0.14053160000000098</c:v>
                </c:pt>
                <c:pt idx="1205">
                  <c:v>-0.15515979999999985</c:v>
                </c:pt>
                <c:pt idx="1206">
                  <c:v>-0.17202479999999909</c:v>
                </c:pt>
                <c:pt idx="1207">
                  <c:v>-0.14649640000000019</c:v>
                </c:pt>
                <c:pt idx="1208">
                  <c:v>-0.14393860000000203</c:v>
                </c:pt>
                <c:pt idx="1209">
                  <c:v>-0.16802620000000168</c:v>
                </c:pt>
                <c:pt idx="1210">
                  <c:v>-0.15622600000000197</c:v>
                </c:pt>
                <c:pt idx="1211">
                  <c:v>-0.15570700000000048</c:v>
                </c:pt>
                <c:pt idx="1212">
                  <c:v>-0.15689100000000167</c:v>
                </c:pt>
                <c:pt idx="1213">
                  <c:v>-0.16071720000000145</c:v>
                </c:pt>
                <c:pt idx="1214">
                  <c:v>-0.15278360000000291</c:v>
                </c:pt>
                <c:pt idx="1215">
                  <c:v>-0.15871280000000176</c:v>
                </c:pt>
                <c:pt idx="1216">
                  <c:v>-0.16003140000000293</c:v>
                </c:pt>
                <c:pt idx="1217">
                  <c:v>-0.15424020000000027</c:v>
                </c:pt>
                <c:pt idx="1218">
                  <c:v>-0.16335380000000121</c:v>
                </c:pt>
                <c:pt idx="1219">
                  <c:v>-0.16216979999999914</c:v>
                </c:pt>
                <c:pt idx="1220">
                  <c:v>-0.16444300000000212</c:v>
                </c:pt>
                <c:pt idx="1221">
                  <c:v>-0.18291040000000258</c:v>
                </c:pt>
                <c:pt idx="1222">
                  <c:v>-0.18901120000000127</c:v>
                </c:pt>
                <c:pt idx="1223">
                  <c:v>-0.17006340000000097</c:v>
                </c:pt>
                <c:pt idx="1224">
                  <c:v>-0.17812300000000114</c:v>
                </c:pt>
                <c:pt idx="1225">
                  <c:v>-0.1702520000000014</c:v>
                </c:pt>
                <c:pt idx="1226">
                  <c:v>-0.17554720000000223</c:v>
                </c:pt>
                <c:pt idx="1227">
                  <c:v>-0.17611540000000314</c:v>
                </c:pt>
                <c:pt idx="1228">
                  <c:v>-0.1842902000000004</c:v>
                </c:pt>
                <c:pt idx="1229">
                  <c:v>-0.19612539999999967</c:v>
                </c:pt>
                <c:pt idx="1230">
                  <c:v>-0.19136540000000224</c:v>
                </c:pt>
                <c:pt idx="1231">
                  <c:v>-0.19051580000000001</c:v>
                </c:pt>
                <c:pt idx="1232">
                  <c:v>-0.18391620000000053</c:v>
                </c:pt>
                <c:pt idx="1233">
                  <c:v>-0.19113620000000164</c:v>
                </c:pt>
                <c:pt idx="1234">
                  <c:v>-0.21151240000000016</c:v>
                </c:pt>
                <c:pt idx="1235">
                  <c:v>-0.21038800000000268</c:v>
                </c:pt>
                <c:pt idx="1236">
                  <c:v>-0.19034520000000121</c:v>
                </c:pt>
                <c:pt idx="1237">
                  <c:v>-0.18456860000000308</c:v>
                </c:pt>
                <c:pt idx="1238">
                  <c:v>-0.18735780000000091</c:v>
                </c:pt>
                <c:pt idx="1239">
                  <c:v>-0.20911760000000079</c:v>
                </c:pt>
                <c:pt idx="1240">
                  <c:v>-0.20133480000000148</c:v>
                </c:pt>
                <c:pt idx="1241">
                  <c:v>-0.20434020000000075</c:v>
                </c:pt>
                <c:pt idx="1242">
                  <c:v>-0.19847180000000009</c:v>
                </c:pt>
                <c:pt idx="1243">
                  <c:v>-0.22525000000000084</c:v>
                </c:pt>
                <c:pt idx="1244">
                  <c:v>-0.21143280000000075</c:v>
                </c:pt>
                <c:pt idx="1245">
                  <c:v>-0.23055079999999961</c:v>
                </c:pt>
                <c:pt idx="1246">
                  <c:v>-0.21855140000000084</c:v>
                </c:pt>
                <c:pt idx="1247">
                  <c:v>-0.2245702000000005</c:v>
                </c:pt>
                <c:pt idx="1248">
                  <c:v>-0.23204720000000023</c:v>
                </c:pt>
                <c:pt idx="1249">
                  <c:v>-0.23579320000000159</c:v>
                </c:pt>
                <c:pt idx="1250">
                  <c:v>-0.21469820000000084</c:v>
                </c:pt>
                <c:pt idx="1251">
                  <c:v>-0.20965300000000209</c:v>
                </c:pt>
                <c:pt idx="1252">
                  <c:v>-0.22535420000000173</c:v>
                </c:pt>
                <c:pt idx="1253">
                  <c:v>-0.22131440000000069</c:v>
                </c:pt>
                <c:pt idx="1254">
                  <c:v>-0.21744400000000041</c:v>
                </c:pt>
                <c:pt idx="1255">
                  <c:v>-0.22240560000000187</c:v>
                </c:pt>
                <c:pt idx="1256">
                  <c:v>-0.2182852000000004</c:v>
                </c:pt>
                <c:pt idx="1257">
                  <c:v>-0.22323920000000186</c:v>
                </c:pt>
                <c:pt idx="1258">
                  <c:v>-0.20638819999999924</c:v>
                </c:pt>
                <c:pt idx="1259">
                  <c:v>-0.21011619999999986</c:v>
                </c:pt>
                <c:pt idx="1260">
                  <c:v>-0.21024019999999943</c:v>
                </c:pt>
                <c:pt idx="1261">
                  <c:v>-0.21204240000000141</c:v>
                </c:pt>
                <c:pt idx="1262">
                  <c:v>-0.23040400000000183</c:v>
                </c:pt>
                <c:pt idx="1263">
                  <c:v>-0.21781280000000258</c:v>
                </c:pt>
                <c:pt idx="1264">
                  <c:v>-0.21933079999999983</c:v>
                </c:pt>
                <c:pt idx="1265">
                  <c:v>-0.21637080000000086</c:v>
                </c:pt>
                <c:pt idx="1266">
                  <c:v>-0.20580740000000119</c:v>
                </c:pt>
                <c:pt idx="1267">
                  <c:v>-0.21869560000000199</c:v>
                </c:pt>
                <c:pt idx="1268">
                  <c:v>-0.23756920000000115</c:v>
                </c:pt>
                <c:pt idx="1269">
                  <c:v>-0.23999960000000353</c:v>
                </c:pt>
                <c:pt idx="1270">
                  <c:v>-0.22583140000000057</c:v>
                </c:pt>
                <c:pt idx="1271">
                  <c:v>-0.2422726000000015</c:v>
                </c:pt>
                <c:pt idx="1272">
                  <c:v>-0.25958940000000119</c:v>
                </c:pt>
                <c:pt idx="1273">
                  <c:v>-0.2333044000000033</c:v>
                </c:pt>
                <c:pt idx="1274">
                  <c:v>-0.24209999999999976</c:v>
                </c:pt>
                <c:pt idx="1275">
                  <c:v>-0.24942859999999989</c:v>
                </c:pt>
                <c:pt idx="1276">
                  <c:v>-0.25781480000000112</c:v>
                </c:pt>
                <c:pt idx="1277">
                  <c:v>-0.23861080000000001</c:v>
                </c:pt>
                <c:pt idx="1278">
                  <c:v>-0.23267900000000097</c:v>
                </c:pt>
                <c:pt idx="1279">
                  <c:v>-0.23833220000000033</c:v>
                </c:pt>
                <c:pt idx="1280">
                  <c:v>-0.23618459999999963</c:v>
                </c:pt>
                <c:pt idx="1281">
                  <c:v>-0.23477940000000075</c:v>
                </c:pt>
                <c:pt idx="1282">
                  <c:v>-0.237178000000001</c:v>
                </c:pt>
                <c:pt idx="1283">
                  <c:v>-0.23658240000000141</c:v>
                </c:pt>
                <c:pt idx="1284">
                  <c:v>-0.23934659999999841</c:v>
                </c:pt>
                <c:pt idx="1285">
                  <c:v>-0.25441920000000096</c:v>
                </c:pt>
                <c:pt idx="1286">
                  <c:v>-0.25533300000000114</c:v>
                </c:pt>
                <c:pt idx="1287">
                  <c:v>-0.24325760000000241</c:v>
                </c:pt>
                <c:pt idx="1288">
                  <c:v>-0.24145600000000123</c:v>
                </c:pt>
                <c:pt idx="1289">
                  <c:v>-0.24964020000000264</c:v>
                </c:pt>
                <c:pt idx="1290">
                  <c:v>-0.2389518000000006</c:v>
                </c:pt>
                <c:pt idx="1291">
                  <c:v>-0.23359060000000031</c:v>
                </c:pt>
                <c:pt idx="1292">
                  <c:v>-0.23977520000000041</c:v>
                </c:pt>
                <c:pt idx="1293">
                  <c:v>-0.23419920000000083</c:v>
                </c:pt>
                <c:pt idx="1294">
                  <c:v>-0.23669520000000244</c:v>
                </c:pt>
                <c:pt idx="1295">
                  <c:v>-0.24721059999999895</c:v>
                </c:pt>
                <c:pt idx="1296">
                  <c:v>-0.24155560000000076</c:v>
                </c:pt>
                <c:pt idx="1297">
                  <c:v>-0.2368894000000008</c:v>
                </c:pt>
                <c:pt idx="1298">
                  <c:v>-0.24001640000000179</c:v>
                </c:pt>
                <c:pt idx="1299">
                  <c:v>-0.2536510000000014</c:v>
                </c:pt>
                <c:pt idx="1300">
                  <c:v>-0.27652340000000031</c:v>
                </c:pt>
                <c:pt idx="1301">
                  <c:v>-0.25676960000000015</c:v>
                </c:pt>
                <c:pt idx="1302">
                  <c:v>-0.25675820000000016</c:v>
                </c:pt>
                <c:pt idx="1303">
                  <c:v>-0.25429920000000106</c:v>
                </c:pt>
                <c:pt idx="1304">
                  <c:v>-0.23990420000000157</c:v>
                </c:pt>
                <c:pt idx="1305">
                  <c:v>-0.25494160000000043</c:v>
                </c:pt>
                <c:pt idx="1306">
                  <c:v>-0.24381720000000229</c:v>
                </c:pt>
                <c:pt idx="1307">
                  <c:v>-0.27710439999999981</c:v>
                </c:pt>
                <c:pt idx="1308">
                  <c:v>-0.2492376000000025</c:v>
                </c:pt>
                <c:pt idx="1309">
                  <c:v>-0.25613960000000002</c:v>
                </c:pt>
                <c:pt idx="1310">
                  <c:v>-0.26879980000000181</c:v>
                </c:pt>
                <c:pt idx="1311">
                  <c:v>-0.25824760000000069</c:v>
                </c:pt>
                <c:pt idx="1312">
                  <c:v>-0.25037559999999992</c:v>
                </c:pt>
                <c:pt idx="1313">
                  <c:v>-0.26953700000000058</c:v>
                </c:pt>
                <c:pt idx="1314">
                  <c:v>-0.25365040000000061</c:v>
                </c:pt>
                <c:pt idx="1315">
                  <c:v>-0.27340720000000118</c:v>
                </c:pt>
                <c:pt idx="1316">
                  <c:v>-0.25754300000000185</c:v>
                </c:pt>
                <c:pt idx="1317">
                  <c:v>-0.25718640000000015</c:v>
                </c:pt>
                <c:pt idx="1318">
                  <c:v>-0.26678660000000143</c:v>
                </c:pt>
                <c:pt idx="1319">
                  <c:v>-0.27859280000000108</c:v>
                </c:pt>
                <c:pt idx="1320">
                  <c:v>-0.34552980000000133</c:v>
                </c:pt>
                <c:pt idx="1321">
                  <c:v>-0.27546600000000154</c:v>
                </c:pt>
                <c:pt idx="1322">
                  <c:v>-0.27168920000000174</c:v>
                </c:pt>
                <c:pt idx="1323">
                  <c:v>-0.27640440000000055</c:v>
                </c:pt>
                <c:pt idx="1324">
                  <c:v>-0.27576480000000103</c:v>
                </c:pt>
                <c:pt idx="1325">
                  <c:v>-0.28162260000000217</c:v>
                </c:pt>
                <c:pt idx="1326">
                  <c:v>-0.27125200000000227</c:v>
                </c:pt>
                <c:pt idx="1327">
                  <c:v>-0.27592339999999993</c:v>
                </c:pt>
                <c:pt idx="1328">
                  <c:v>-0.28826600000000013</c:v>
                </c:pt>
                <c:pt idx="1329">
                  <c:v>-0.27918479999999946</c:v>
                </c:pt>
                <c:pt idx="1330">
                  <c:v>-0.27599400000000074</c:v>
                </c:pt>
                <c:pt idx="1331">
                  <c:v>-0.27557140000000047</c:v>
                </c:pt>
                <c:pt idx="1332">
                  <c:v>-0.29856880000000352</c:v>
                </c:pt>
                <c:pt idx="1333">
                  <c:v>-0.30488919999999986</c:v>
                </c:pt>
                <c:pt idx="1334">
                  <c:v>-0.30290960000000222</c:v>
                </c:pt>
                <c:pt idx="1335">
                  <c:v>-0.3018414000000007</c:v>
                </c:pt>
                <c:pt idx="1336">
                  <c:v>-0.2863275999999999</c:v>
                </c:pt>
                <c:pt idx="1337">
                  <c:v>-0.30844580000000299</c:v>
                </c:pt>
                <c:pt idx="1338">
                  <c:v>-0.29215620000000087</c:v>
                </c:pt>
                <c:pt idx="1339">
                  <c:v>-0.28570520000000243</c:v>
                </c:pt>
                <c:pt idx="1340">
                  <c:v>-0.29607140000000065</c:v>
                </c:pt>
                <c:pt idx="1341">
                  <c:v>-0.28724460000000107</c:v>
                </c:pt>
                <c:pt idx="1342">
                  <c:v>-0.28782480000000099</c:v>
                </c:pt>
                <c:pt idx="1343">
                  <c:v>-0.29221639999999915</c:v>
                </c:pt>
                <c:pt idx="1344">
                  <c:v>-0.29418500000000058</c:v>
                </c:pt>
                <c:pt idx="1345">
                  <c:v>-0.31067040000000112</c:v>
                </c:pt>
                <c:pt idx="1346">
                  <c:v>-0.31036220000000014</c:v>
                </c:pt>
                <c:pt idx="1347">
                  <c:v>-0.30951740000000161</c:v>
                </c:pt>
                <c:pt idx="1348">
                  <c:v>-0.3209149999999994</c:v>
                </c:pt>
                <c:pt idx="1349">
                  <c:v>-0.30640940000000061</c:v>
                </c:pt>
                <c:pt idx="1350">
                  <c:v>-0.30622560000000121</c:v>
                </c:pt>
                <c:pt idx="1351">
                  <c:v>-0.32353560000000137</c:v>
                </c:pt>
                <c:pt idx="1352">
                  <c:v>-0.32411720000000166</c:v>
                </c:pt>
                <c:pt idx="1353">
                  <c:v>-0.34963740000000154</c:v>
                </c:pt>
                <c:pt idx="1354">
                  <c:v>-0.33721899999999927</c:v>
                </c:pt>
                <c:pt idx="1355">
                  <c:v>-0.34994619999999976</c:v>
                </c:pt>
                <c:pt idx="1356">
                  <c:v>-0.33259220000000145</c:v>
                </c:pt>
                <c:pt idx="1357">
                  <c:v>-0.33089980000000274</c:v>
                </c:pt>
                <c:pt idx="1358">
                  <c:v>-0.31812640000000236</c:v>
                </c:pt>
                <c:pt idx="1359">
                  <c:v>-0.32058399999999931</c:v>
                </c:pt>
                <c:pt idx="1360">
                  <c:v>-0.33384759999999947</c:v>
                </c:pt>
                <c:pt idx="1361">
                  <c:v>-0.33372680000000177</c:v>
                </c:pt>
                <c:pt idx="1362">
                  <c:v>-0.36569660000000237</c:v>
                </c:pt>
                <c:pt idx="1363">
                  <c:v>-0.34178140000000212</c:v>
                </c:pt>
                <c:pt idx="1364">
                  <c:v>-0.33476119999999909</c:v>
                </c:pt>
                <c:pt idx="1365">
                  <c:v>-0.34123380000000125</c:v>
                </c:pt>
                <c:pt idx="1366">
                  <c:v>-0.34162920000000163</c:v>
                </c:pt>
                <c:pt idx="1367">
                  <c:v>-0.33970020000000201</c:v>
                </c:pt>
                <c:pt idx="1368">
                  <c:v>-0.34250660000000188</c:v>
                </c:pt>
                <c:pt idx="1369">
                  <c:v>-0.3390960000000014</c:v>
                </c:pt>
                <c:pt idx="1370">
                  <c:v>-0.36853760000000158</c:v>
                </c:pt>
                <c:pt idx="1371">
                  <c:v>-0.35202780000000189</c:v>
                </c:pt>
                <c:pt idx="1372">
                  <c:v>-0.37822120000000226</c:v>
                </c:pt>
                <c:pt idx="1373">
                  <c:v>-0.3655480000000022</c:v>
                </c:pt>
                <c:pt idx="1374">
                  <c:v>-0.35432079999999999</c:v>
                </c:pt>
                <c:pt idx="1375">
                  <c:v>-0.34559180000000023</c:v>
                </c:pt>
                <c:pt idx="1376">
                  <c:v>-0.35761520000000058</c:v>
                </c:pt>
                <c:pt idx="1377">
                  <c:v>-0.35637020000000064</c:v>
                </c:pt>
                <c:pt idx="1378">
                  <c:v>-0.35723800000000239</c:v>
                </c:pt>
                <c:pt idx="1379">
                  <c:v>-0.36563260000000142</c:v>
                </c:pt>
                <c:pt idx="1380">
                  <c:v>-0.36078039999999945</c:v>
                </c:pt>
                <c:pt idx="1381">
                  <c:v>-0.35914760000000179</c:v>
                </c:pt>
                <c:pt idx="1382">
                  <c:v>-0.3641916000000025</c:v>
                </c:pt>
                <c:pt idx="1383">
                  <c:v>-0.36272839999999995</c:v>
                </c:pt>
                <c:pt idx="1384">
                  <c:v>-0.36601959999999778</c:v>
                </c:pt>
                <c:pt idx="1385">
                  <c:v>-0.36928280000000058</c:v>
                </c:pt>
                <c:pt idx="1386">
                  <c:v>-0.36332120000000057</c:v>
                </c:pt>
                <c:pt idx="1387">
                  <c:v>-0.39058340000000058</c:v>
                </c:pt>
                <c:pt idx="1388">
                  <c:v>-0.37420780000000153</c:v>
                </c:pt>
                <c:pt idx="1389">
                  <c:v>-0.37713440000000187</c:v>
                </c:pt>
                <c:pt idx="1390">
                  <c:v>-0.37853919999999963</c:v>
                </c:pt>
                <c:pt idx="1391">
                  <c:v>-0.39943420000000174</c:v>
                </c:pt>
                <c:pt idx="1392">
                  <c:v>-0.39740000000000109</c:v>
                </c:pt>
                <c:pt idx="1393">
                  <c:v>-0.38187180000000254</c:v>
                </c:pt>
                <c:pt idx="1394">
                  <c:v>-0.38729400000000247</c:v>
                </c:pt>
                <c:pt idx="1395">
                  <c:v>-0.38671120000000059</c:v>
                </c:pt>
                <c:pt idx="1396">
                  <c:v>-0.38056940000000061</c:v>
                </c:pt>
                <c:pt idx="1397">
                  <c:v>-0.38981080000000023</c:v>
                </c:pt>
                <c:pt idx="1398">
                  <c:v>-0.40206579999999992</c:v>
                </c:pt>
                <c:pt idx="1399">
                  <c:v>-0.39411980000000035</c:v>
                </c:pt>
                <c:pt idx="1400">
                  <c:v>-0.39388620000000163</c:v>
                </c:pt>
                <c:pt idx="1401">
                  <c:v>-0.42590419999999973</c:v>
                </c:pt>
                <c:pt idx="1402">
                  <c:v>-0.41756520000000119</c:v>
                </c:pt>
                <c:pt idx="1403">
                  <c:v>-0.42901260000000097</c:v>
                </c:pt>
                <c:pt idx="1404">
                  <c:v>-0.41691860000000069</c:v>
                </c:pt>
                <c:pt idx="1405">
                  <c:v>-0.40319400000000094</c:v>
                </c:pt>
                <c:pt idx="1406">
                  <c:v>-0.39831739999999982</c:v>
                </c:pt>
                <c:pt idx="1407">
                  <c:v>-0.42208060000000014</c:v>
                </c:pt>
                <c:pt idx="1408">
                  <c:v>-0.41516580000000047</c:v>
                </c:pt>
                <c:pt idx="1409">
                  <c:v>-0.4144786000000007</c:v>
                </c:pt>
                <c:pt idx="1410">
                  <c:v>-0.40584900000000168</c:v>
                </c:pt>
                <c:pt idx="1411">
                  <c:v>-0.41721899999999934</c:v>
                </c:pt>
                <c:pt idx="1412">
                  <c:v>-0.42309200000000047</c:v>
                </c:pt>
                <c:pt idx="1413">
                  <c:v>-0.41992420000000141</c:v>
                </c:pt>
                <c:pt idx="1414">
                  <c:v>-0.4108337999999998</c:v>
                </c:pt>
                <c:pt idx="1415">
                  <c:v>-0.45818799999999982</c:v>
                </c:pt>
                <c:pt idx="1416">
                  <c:v>-0.44744479999999953</c:v>
                </c:pt>
                <c:pt idx="1417">
                  <c:v>-0.41963720000000038</c:v>
                </c:pt>
                <c:pt idx="1418">
                  <c:v>-0.415655000000001</c:v>
                </c:pt>
                <c:pt idx="1419">
                  <c:v>-0.4153576000000001</c:v>
                </c:pt>
                <c:pt idx="1420">
                  <c:v>-0.41819760000000095</c:v>
                </c:pt>
                <c:pt idx="1421">
                  <c:v>-0.41761320000000257</c:v>
                </c:pt>
                <c:pt idx="1422">
                  <c:v>-0.41616259999999805</c:v>
                </c:pt>
                <c:pt idx="1423">
                  <c:v>-0.42894339999999964</c:v>
                </c:pt>
                <c:pt idx="1424">
                  <c:v>-0.4320712000000011</c:v>
                </c:pt>
                <c:pt idx="1425">
                  <c:v>-0.42445400000000166</c:v>
                </c:pt>
                <c:pt idx="1426">
                  <c:v>-0.45683660000000259</c:v>
                </c:pt>
                <c:pt idx="1427">
                  <c:v>-0.44690759999999941</c:v>
                </c:pt>
                <c:pt idx="1428">
                  <c:v>-0.43070159999999991</c:v>
                </c:pt>
                <c:pt idx="1429">
                  <c:v>-0.43359700000000156</c:v>
                </c:pt>
                <c:pt idx="1430">
                  <c:v>-0.45655700000000188</c:v>
                </c:pt>
                <c:pt idx="1431">
                  <c:v>-0.44810640000000301</c:v>
                </c:pt>
                <c:pt idx="1432">
                  <c:v>-0.43497839999999943</c:v>
                </c:pt>
                <c:pt idx="1433">
                  <c:v>-0.44355479999999936</c:v>
                </c:pt>
                <c:pt idx="1434">
                  <c:v>-0.44186900000000051</c:v>
                </c:pt>
                <c:pt idx="1435">
                  <c:v>-0.45286800000000049</c:v>
                </c:pt>
                <c:pt idx="1436">
                  <c:v>-0.45537000000000205</c:v>
                </c:pt>
                <c:pt idx="1437">
                  <c:v>-0.46168360000000153</c:v>
                </c:pt>
                <c:pt idx="1438">
                  <c:v>-0.44980780000000209</c:v>
                </c:pt>
                <c:pt idx="1439">
                  <c:v>-0.44430080000000238</c:v>
                </c:pt>
                <c:pt idx="1440">
                  <c:v>-0.46621140000000061</c:v>
                </c:pt>
                <c:pt idx="1441">
                  <c:v>-0.45467540000000106</c:v>
                </c:pt>
                <c:pt idx="1442">
                  <c:v>-0.46020539999999865</c:v>
                </c:pt>
                <c:pt idx="1443">
                  <c:v>-0.46175240000000084</c:v>
                </c:pt>
                <c:pt idx="1444">
                  <c:v>-0.45201400000000014</c:v>
                </c:pt>
                <c:pt idx="1445">
                  <c:v>-0.47294660000000022</c:v>
                </c:pt>
                <c:pt idx="1446">
                  <c:v>-0.44900160000000078</c:v>
                </c:pt>
                <c:pt idx="1447">
                  <c:v>-0.45526200000000117</c:v>
                </c:pt>
                <c:pt idx="1448">
                  <c:v>-0.45459300000000002</c:v>
                </c:pt>
                <c:pt idx="1449">
                  <c:v>-0.45426219999999962</c:v>
                </c:pt>
                <c:pt idx="1450">
                  <c:v>-0.45609000000000144</c:v>
                </c:pt>
                <c:pt idx="1451">
                  <c:v>-0.4549996000000025</c:v>
                </c:pt>
                <c:pt idx="1452">
                  <c:v>-0.45570760000000199</c:v>
                </c:pt>
                <c:pt idx="1453">
                  <c:v>-0.45922599999999925</c:v>
                </c:pt>
                <c:pt idx="1454">
                  <c:v>-0.47266739999999885</c:v>
                </c:pt>
                <c:pt idx="1455">
                  <c:v>-0.47442599999999935</c:v>
                </c:pt>
                <c:pt idx="1456">
                  <c:v>-0.45884760000000036</c:v>
                </c:pt>
                <c:pt idx="1457">
                  <c:v>-0.46219380000000232</c:v>
                </c:pt>
                <c:pt idx="1458">
                  <c:v>-0.45728880000000061</c:v>
                </c:pt>
                <c:pt idx="1459">
                  <c:v>-0.46560620000000164</c:v>
                </c:pt>
                <c:pt idx="1460">
                  <c:v>-0.45527340000000027</c:v>
                </c:pt>
                <c:pt idx="1461">
                  <c:v>-0.45483380000000118</c:v>
                </c:pt>
                <c:pt idx="1462">
                  <c:v>-0.45535820000000271</c:v>
                </c:pt>
                <c:pt idx="1463">
                  <c:v>-0.47419280000000086</c:v>
                </c:pt>
                <c:pt idx="1464">
                  <c:v>-0.47865600000000086</c:v>
                </c:pt>
                <c:pt idx="1465">
                  <c:v>-0.46604360000000167</c:v>
                </c:pt>
                <c:pt idx="1466">
                  <c:v>-0.47053680000000142</c:v>
                </c:pt>
                <c:pt idx="1467">
                  <c:v>-0.46618600000000221</c:v>
                </c:pt>
                <c:pt idx="1468">
                  <c:v>-0.47683840000000188</c:v>
                </c:pt>
                <c:pt idx="1469">
                  <c:v>-0.4703842000000007</c:v>
                </c:pt>
                <c:pt idx="1470">
                  <c:v>-0.48426540000000173</c:v>
                </c:pt>
              </c:numCache>
            </c:numRef>
          </c:yVal>
        </c:ser>
        <c:ser>
          <c:idx val="1"/>
          <c:order val="2"/>
          <c:tx>
            <c:v>CD line - (ref. - Z(986.5))</c:v>
          </c:tx>
          <c:spPr>
            <a:ln w="28575">
              <a:noFill/>
            </a:ln>
          </c:spPr>
          <c:xVal>
            <c:numRef>
              <c:f>'Side 1 CD'!$M$31:$M$1565</c:f>
              <c:numCache>
                <c:formatCode>General</c:formatCode>
                <c:ptCount val="1535"/>
                <c:pt idx="0">
                  <c:v>339.68200000000002</c:v>
                </c:pt>
                <c:pt idx="1">
                  <c:v>340.47300000000001</c:v>
                </c:pt>
                <c:pt idx="2">
                  <c:v>341.26600000000002</c:v>
                </c:pt>
                <c:pt idx="3">
                  <c:v>342.06299999999999</c:v>
                </c:pt>
                <c:pt idx="4">
                  <c:v>342.86700000000002</c:v>
                </c:pt>
                <c:pt idx="5">
                  <c:v>343.66300000000001</c:v>
                </c:pt>
                <c:pt idx="6">
                  <c:v>344.43400000000003</c:v>
                </c:pt>
                <c:pt idx="7">
                  <c:v>345.255</c:v>
                </c:pt>
                <c:pt idx="8">
                  <c:v>346.04199999999997</c:v>
                </c:pt>
                <c:pt idx="9">
                  <c:v>346.84</c:v>
                </c:pt>
                <c:pt idx="10">
                  <c:v>347.63099999999997</c:v>
                </c:pt>
                <c:pt idx="11">
                  <c:v>348.41699999999997</c:v>
                </c:pt>
                <c:pt idx="12">
                  <c:v>349.21800000000002</c:v>
                </c:pt>
                <c:pt idx="13">
                  <c:v>350.01</c:v>
                </c:pt>
                <c:pt idx="14">
                  <c:v>350.791</c:v>
                </c:pt>
                <c:pt idx="15">
                  <c:v>351.589</c:v>
                </c:pt>
                <c:pt idx="16">
                  <c:v>352.37700000000001</c:v>
                </c:pt>
                <c:pt idx="17">
                  <c:v>353.18700000000001</c:v>
                </c:pt>
                <c:pt idx="18">
                  <c:v>353.96899999999999</c:v>
                </c:pt>
                <c:pt idx="19">
                  <c:v>354.76100000000002</c:v>
                </c:pt>
                <c:pt idx="20">
                  <c:v>355.53899999999999</c:v>
                </c:pt>
                <c:pt idx="21">
                  <c:v>356.33699999999999</c:v>
                </c:pt>
                <c:pt idx="22">
                  <c:v>357.10899999999998</c:v>
                </c:pt>
                <c:pt idx="23">
                  <c:v>357.91</c:v>
                </c:pt>
                <c:pt idx="24">
                  <c:v>358.70100000000002</c:v>
                </c:pt>
                <c:pt idx="25">
                  <c:v>359.48500000000001</c:v>
                </c:pt>
                <c:pt idx="26">
                  <c:v>360.28500000000003</c:v>
                </c:pt>
                <c:pt idx="27">
                  <c:v>361.07900000000001</c:v>
                </c:pt>
                <c:pt idx="28">
                  <c:v>361.86</c:v>
                </c:pt>
                <c:pt idx="29">
                  <c:v>362.66899999999998</c:v>
                </c:pt>
                <c:pt idx="30">
                  <c:v>363.44200000000001</c:v>
                </c:pt>
                <c:pt idx="31">
                  <c:v>364.25</c:v>
                </c:pt>
                <c:pt idx="32">
                  <c:v>365.03699999999998</c:v>
                </c:pt>
                <c:pt idx="33">
                  <c:v>365.827</c:v>
                </c:pt>
                <c:pt idx="34">
                  <c:v>366.63200000000001</c:v>
                </c:pt>
                <c:pt idx="35">
                  <c:v>367.41</c:v>
                </c:pt>
                <c:pt idx="36">
                  <c:v>368.19</c:v>
                </c:pt>
                <c:pt idx="37">
                  <c:v>369.00099999999998</c:v>
                </c:pt>
                <c:pt idx="38">
                  <c:v>369.77499999999998</c:v>
                </c:pt>
                <c:pt idx="39">
                  <c:v>370.59500000000003</c:v>
                </c:pt>
                <c:pt idx="40">
                  <c:v>371.37900000000002</c:v>
                </c:pt>
                <c:pt idx="41">
                  <c:v>372.178</c:v>
                </c:pt>
                <c:pt idx="42">
                  <c:v>372.96699999999998</c:v>
                </c:pt>
                <c:pt idx="43">
                  <c:v>373.762</c:v>
                </c:pt>
                <c:pt idx="44">
                  <c:v>374.57</c:v>
                </c:pt>
                <c:pt idx="45">
                  <c:v>375.36700000000002</c:v>
                </c:pt>
                <c:pt idx="46">
                  <c:v>376.16199999999998</c:v>
                </c:pt>
                <c:pt idx="47">
                  <c:v>376.95499999999998</c:v>
                </c:pt>
                <c:pt idx="48">
                  <c:v>377.75099999999998</c:v>
                </c:pt>
                <c:pt idx="49">
                  <c:v>378.54500000000002</c:v>
                </c:pt>
                <c:pt idx="50">
                  <c:v>379.35</c:v>
                </c:pt>
                <c:pt idx="51">
                  <c:v>380.14800000000002</c:v>
                </c:pt>
                <c:pt idx="52">
                  <c:v>380.93</c:v>
                </c:pt>
                <c:pt idx="53">
                  <c:v>381.73899999999998</c:v>
                </c:pt>
                <c:pt idx="54">
                  <c:v>382.50900000000001</c:v>
                </c:pt>
                <c:pt idx="55">
                  <c:v>383.31700000000001</c:v>
                </c:pt>
                <c:pt idx="56">
                  <c:v>384.10300000000001</c:v>
                </c:pt>
                <c:pt idx="57">
                  <c:v>384.89499999999998</c:v>
                </c:pt>
                <c:pt idx="58">
                  <c:v>385.69900000000001</c:v>
                </c:pt>
                <c:pt idx="59">
                  <c:v>386.48200000000003</c:v>
                </c:pt>
                <c:pt idx="60">
                  <c:v>387.28399999999999</c:v>
                </c:pt>
                <c:pt idx="61">
                  <c:v>388.09399999999999</c:v>
                </c:pt>
                <c:pt idx="62">
                  <c:v>388.86</c:v>
                </c:pt>
                <c:pt idx="63">
                  <c:v>389.66300000000001</c:v>
                </c:pt>
                <c:pt idx="64">
                  <c:v>390.44200000000001</c:v>
                </c:pt>
                <c:pt idx="65">
                  <c:v>391.24200000000002</c:v>
                </c:pt>
                <c:pt idx="66">
                  <c:v>392.03800000000001</c:v>
                </c:pt>
                <c:pt idx="67">
                  <c:v>392.82799999999997</c:v>
                </c:pt>
                <c:pt idx="68">
                  <c:v>393.62</c:v>
                </c:pt>
                <c:pt idx="69">
                  <c:v>394.42899999999997</c:v>
                </c:pt>
                <c:pt idx="70">
                  <c:v>395.19</c:v>
                </c:pt>
                <c:pt idx="71">
                  <c:v>396.01600000000002</c:v>
                </c:pt>
                <c:pt idx="72">
                  <c:v>396.798</c:v>
                </c:pt>
                <c:pt idx="73">
                  <c:v>397.601</c:v>
                </c:pt>
                <c:pt idx="74">
                  <c:v>398.38099999999997</c:v>
                </c:pt>
                <c:pt idx="75">
                  <c:v>399.17500000000001</c:v>
                </c:pt>
                <c:pt idx="76">
                  <c:v>399.95699999999999</c:v>
                </c:pt>
                <c:pt idx="77">
                  <c:v>400.76100000000002</c:v>
                </c:pt>
                <c:pt idx="78">
                  <c:v>401.55200000000002</c:v>
                </c:pt>
                <c:pt idx="79">
                  <c:v>402.33600000000001</c:v>
                </c:pt>
                <c:pt idx="80">
                  <c:v>403.13600000000002</c:v>
                </c:pt>
                <c:pt idx="81">
                  <c:v>403.91899999999998</c:v>
                </c:pt>
                <c:pt idx="82">
                  <c:v>404.71899999999999</c:v>
                </c:pt>
                <c:pt idx="83">
                  <c:v>405.51900000000001</c:v>
                </c:pt>
                <c:pt idx="84">
                  <c:v>406.29700000000003</c:v>
                </c:pt>
                <c:pt idx="85">
                  <c:v>407.10199999999998</c:v>
                </c:pt>
                <c:pt idx="86">
                  <c:v>407.87299999999999</c:v>
                </c:pt>
                <c:pt idx="87">
                  <c:v>408.68</c:v>
                </c:pt>
                <c:pt idx="88">
                  <c:v>409.46499999999997</c:v>
                </c:pt>
                <c:pt idx="89">
                  <c:v>410.25299999999999</c:v>
                </c:pt>
                <c:pt idx="90">
                  <c:v>411.05399999999997</c:v>
                </c:pt>
                <c:pt idx="91">
                  <c:v>411.84</c:v>
                </c:pt>
                <c:pt idx="92">
                  <c:v>412.63799999999998</c:v>
                </c:pt>
                <c:pt idx="93">
                  <c:v>413.43099999999998</c:v>
                </c:pt>
                <c:pt idx="94">
                  <c:v>414.22899999999998</c:v>
                </c:pt>
                <c:pt idx="95">
                  <c:v>415.02499999999998</c:v>
                </c:pt>
                <c:pt idx="96">
                  <c:v>415.80900000000003</c:v>
                </c:pt>
                <c:pt idx="97">
                  <c:v>416.59399999999999</c:v>
                </c:pt>
                <c:pt idx="98">
                  <c:v>417.399</c:v>
                </c:pt>
                <c:pt idx="99">
                  <c:v>418.2</c:v>
                </c:pt>
                <c:pt idx="100">
                  <c:v>418.98200000000003</c:v>
                </c:pt>
                <c:pt idx="101">
                  <c:v>419.78500000000003</c:v>
                </c:pt>
                <c:pt idx="102">
                  <c:v>420.57900000000001</c:v>
                </c:pt>
                <c:pt idx="103">
                  <c:v>421.38600000000002</c:v>
                </c:pt>
                <c:pt idx="104">
                  <c:v>422.16699999999997</c:v>
                </c:pt>
                <c:pt idx="105">
                  <c:v>422.96699999999998</c:v>
                </c:pt>
                <c:pt idx="106">
                  <c:v>423.75599999999997</c:v>
                </c:pt>
                <c:pt idx="107">
                  <c:v>424.54700000000003</c:v>
                </c:pt>
                <c:pt idx="108">
                  <c:v>425.32900000000001</c:v>
                </c:pt>
                <c:pt idx="109">
                  <c:v>426.13200000000001</c:v>
                </c:pt>
                <c:pt idx="110">
                  <c:v>426.91500000000002</c:v>
                </c:pt>
                <c:pt idx="111">
                  <c:v>427.702</c:v>
                </c:pt>
                <c:pt idx="112">
                  <c:v>428.50700000000001</c:v>
                </c:pt>
                <c:pt idx="113">
                  <c:v>429.291</c:v>
                </c:pt>
                <c:pt idx="114">
                  <c:v>430.09899999999999</c:v>
                </c:pt>
                <c:pt idx="115">
                  <c:v>430.89100000000002</c:v>
                </c:pt>
                <c:pt idx="116">
                  <c:v>431.66699999999997</c:v>
                </c:pt>
                <c:pt idx="117">
                  <c:v>432.47500000000002</c:v>
                </c:pt>
                <c:pt idx="118">
                  <c:v>433.255</c:v>
                </c:pt>
                <c:pt idx="119">
                  <c:v>434.04599999999999</c:v>
                </c:pt>
                <c:pt idx="120">
                  <c:v>434.83800000000002</c:v>
                </c:pt>
                <c:pt idx="121">
                  <c:v>435.63099999999997</c:v>
                </c:pt>
                <c:pt idx="122">
                  <c:v>436.416</c:v>
                </c:pt>
                <c:pt idx="123">
                  <c:v>437.21300000000002</c:v>
                </c:pt>
                <c:pt idx="124">
                  <c:v>437.99299999999999</c:v>
                </c:pt>
                <c:pt idx="125">
                  <c:v>438.798</c:v>
                </c:pt>
                <c:pt idx="126">
                  <c:v>439.59199999999998</c:v>
                </c:pt>
                <c:pt idx="127">
                  <c:v>440.37099999999998</c:v>
                </c:pt>
                <c:pt idx="128">
                  <c:v>441.17399999999998</c:v>
                </c:pt>
                <c:pt idx="129">
                  <c:v>441.95499999999998</c:v>
                </c:pt>
                <c:pt idx="130">
                  <c:v>442.75599999999997</c:v>
                </c:pt>
                <c:pt idx="131">
                  <c:v>443.54399999999998</c:v>
                </c:pt>
                <c:pt idx="132">
                  <c:v>444.33300000000003</c:v>
                </c:pt>
                <c:pt idx="133">
                  <c:v>445.13400000000001</c:v>
                </c:pt>
                <c:pt idx="134">
                  <c:v>445.92200000000003</c:v>
                </c:pt>
                <c:pt idx="135">
                  <c:v>446.726</c:v>
                </c:pt>
                <c:pt idx="136">
                  <c:v>447.52499999999998</c:v>
                </c:pt>
                <c:pt idx="137">
                  <c:v>448.32600000000002</c:v>
                </c:pt>
                <c:pt idx="138">
                  <c:v>449.11</c:v>
                </c:pt>
                <c:pt idx="139">
                  <c:v>449.90899999999999</c:v>
                </c:pt>
                <c:pt idx="140">
                  <c:v>450.69400000000002</c:v>
                </c:pt>
                <c:pt idx="141">
                  <c:v>451.49299999999999</c:v>
                </c:pt>
                <c:pt idx="142">
                  <c:v>452.298</c:v>
                </c:pt>
                <c:pt idx="143">
                  <c:v>453.07</c:v>
                </c:pt>
                <c:pt idx="144">
                  <c:v>453.88299999999998</c:v>
                </c:pt>
                <c:pt idx="145">
                  <c:v>454.65800000000002</c:v>
                </c:pt>
                <c:pt idx="146">
                  <c:v>455.464</c:v>
                </c:pt>
                <c:pt idx="147">
                  <c:v>456.26900000000001</c:v>
                </c:pt>
                <c:pt idx="148">
                  <c:v>457.05200000000002</c:v>
                </c:pt>
                <c:pt idx="149">
                  <c:v>457.846</c:v>
                </c:pt>
                <c:pt idx="150">
                  <c:v>458.63</c:v>
                </c:pt>
                <c:pt idx="151">
                  <c:v>459.41899999999998</c:v>
                </c:pt>
                <c:pt idx="152">
                  <c:v>460.209</c:v>
                </c:pt>
                <c:pt idx="153">
                  <c:v>460.99099999999999</c:v>
                </c:pt>
                <c:pt idx="154">
                  <c:v>461.79500000000002</c:v>
                </c:pt>
                <c:pt idx="155">
                  <c:v>462.584</c:v>
                </c:pt>
                <c:pt idx="156">
                  <c:v>463.37200000000001</c:v>
                </c:pt>
                <c:pt idx="157">
                  <c:v>464.178</c:v>
                </c:pt>
                <c:pt idx="158">
                  <c:v>464.964</c:v>
                </c:pt>
                <c:pt idx="159">
                  <c:v>465.74900000000002</c:v>
                </c:pt>
                <c:pt idx="160">
                  <c:v>466.55099999999999</c:v>
                </c:pt>
                <c:pt idx="161">
                  <c:v>467.32299999999998</c:v>
                </c:pt>
                <c:pt idx="162">
                  <c:v>468.12700000000001</c:v>
                </c:pt>
                <c:pt idx="163">
                  <c:v>468.923</c:v>
                </c:pt>
                <c:pt idx="164">
                  <c:v>469.70100000000002</c:v>
                </c:pt>
                <c:pt idx="165">
                  <c:v>470.495</c:v>
                </c:pt>
                <c:pt idx="166">
                  <c:v>471.28800000000001</c:v>
                </c:pt>
                <c:pt idx="167">
                  <c:v>472.08</c:v>
                </c:pt>
                <c:pt idx="168">
                  <c:v>472.87799999999999</c:v>
                </c:pt>
                <c:pt idx="169">
                  <c:v>473.67599999999999</c:v>
                </c:pt>
                <c:pt idx="170">
                  <c:v>474.46899999999999</c:v>
                </c:pt>
                <c:pt idx="171">
                  <c:v>475.26100000000002</c:v>
                </c:pt>
                <c:pt idx="172">
                  <c:v>476.04500000000002</c:v>
                </c:pt>
                <c:pt idx="173">
                  <c:v>476.83100000000002</c:v>
                </c:pt>
                <c:pt idx="174">
                  <c:v>477.62700000000001</c:v>
                </c:pt>
                <c:pt idx="175">
                  <c:v>478.41899999999998</c:v>
                </c:pt>
                <c:pt idx="176">
                  <c:v>479.238</c:v>
                </c:pt>
                <c:pt idx="177">
                  <c:v>479.99700000000001</c:v>
                </c:pt>
                <c:pt idx="178">
                  <c:v>480.80900000000003</c:v>
                </c:pt>
                <c:pt idx="179">
                  <c:v>481.60700000000003</c:v>
                </c:pt>
                <c:pt idx="180">
                  <c:v>482.4</c:v>
                </c:pt>
                <c:pt idx="181">
                  <c:v>483.18700000000001</c:v>
                </c:pt>
                <c:pt idx="182">
                  <c:v>483.97500000000002</c:v>
                </c:pt>
                <c:pt idx="183">
                  <c:v>484.762</c:v>
                </c:pt>
                <c:pt idx="184">
                  <c:v>485.56599999999997</c:v>
                </c:pt>
                <c:pt idx="185">
                  <c:v>486.35300000000001</c:v>
                </c:pt>
                <c:pt idx="186">
                  <c:v>487.14299999999997</c:v>
                </c:pt>
                <c:pt idx="187">
                  <c:v>487.92899999999997</c:v>
                </c:pt>
                <c:pt idx="188">
                  <c:v>488.74099999999999</c:v>
                </c:pt>
                <c:pt idx="189">
                  <c:v>489.529</c:v>
                </c:pt>
                <c:pt idx="190">
                  <c:v>490.339</c:v>
                </c:pt>
                <c:pt idx="191">
                  <c:v>491.11500000000001</c:v>
                </c:pt>
                <c:pt idx="192">
                  <c:v>491.92</c:v>
                </c:pt>
                <c:pt idx="193">
                  <c:v>492.7</c:v>
                </c:pt>
                <c:pt idx="194">
                  <c:v>493.49700000000001</c:v>
                </c:pt>
                <c:pt idx="195">
                  <c:v>494.28399999999999</c:v>
                </c:pt>
                <c:pt idx="196">
                  <c:v>495.09</c:v>
                </c:pt>
                <c:pt idx="197">
                  <c:v>495.87099999999998</c:v>
                </c:pt>
                <c:pt idx="198">
                  <c:v>496.66300000000001</c:v>
                </c:pt>
                <c:pt idx="199">
                  <c:v>497.45499999999998</c:v>
                </c:pt>
                <c:pt idx="200">
                  <c:v>498.25400000000002</c:v>
                </c:pt>
                <c:pt idx="201">
                  <c:v>499.04500000000002</c:v>
                </c:pt>
                <c:pt idx="202">
                  <c:v>499.83100000000002</c:v>
                </c:pt>
                <c:pt idx="203">
                  <c:v>500.62799999999999</c:v>
                </c:pt>
                <c:pt idx="204">
                  <c:v>501.41699999999997</c:v>
                </c:pt>
                <c:pt idx="205">
                  <c:v>502.214</c:v>
                </c:pt>
                <c:pt idx="206">
                  <c:v>503.00599999999997</c:v>
                </c:pt>
                <c:pt idx="207">
                  <c:v>503.779</c:v>
                </c:pt>
                <c:pt idx="208">
                  <c:v>504.58</c:v>
                </c:pt>
                <c:pt idx="209">
                  <c:v>505.37099999999998</c:v>
                </c:pt>
                <c:pt idx="210">
                  <c:v>506.16199999999998</c:v>
                </c:pt>
                <c:pt idx="211">
                  <c:v>506.959</c:v>
                </c:pt>
                <c:pt idx="212">
                  <c:v>507.75400000000002</c:v>
                </c:pt>
                <c:pt idx="213">
                  <c:v>508.54</c:v>
                </c:pt>
                <c:pt idx="214">
                  <c:v>509.32600000000002</c:v>
                </c:pt>
                <c:pt idx="215">
                  <c:v>510.1</c:v>
                </c:pt>
                <c:pt idx="216">
                  <c:v>510.89699999999999</c:v>
                </c:pt>
                <c:pt idx="217">
                  <c:v>511.68299999999999</c:v>
                </c:pt>
                <c:pt idx="218">
                  <c:v>512.47500000000002</c:v>
                </c:pt>
                <c:pt idx="219">
                  <c:v>513.26099999999997</c:v>
                </c:pt>
                <c:pt idx="220">
                  <c:v>514.04999999999995</c:v>
                </c:pt>
                <c:pt idx="221">
                  <c:v>514.83299999999997</c:v>
                </c:pt>
                <c:pt idx="222">
                  <c:v>515.64300000000003</c:v>
                </c:pt>
                <c:pt idx="223">
                  <c:v>516.41399999999999</c:v>
                </c:pt>
                <c:pt idx="224">
                  <c:v>517.22699999999998</c:v>
                </c:pt>
                <c:pt idx="225">
                  <c:v>518.00099999999998</c:v>
                </c:pt>
                <c:pt idx="226">
                  <c:v>518.80200000000002</c:v>
                </c:pt>
                <c:pt idx="227">
                  <c:v>519.59699999999998</c:v>
                </c:pt>
                <c:pt idx="228">
                  <c:v>520.39400000000001</c:v>
                </c:pt>
                <c:pt idx="229">
                  <c:v>521.16499999999996</c:v>
                </c:pt>
                <c:pt idx="230">
                  <c:v>521.98299999999995</c:v>
                </c:pt>
                <c:pt idx="231">
                  <c:v>522.76</c:v>
                </c:pt>
                <c:pt idx="232">
                  <c:v>523.56399999999996</c:v>
                </c:pt>
                <c:pt idx="233">
                  <c:v>524.37699999999995</c:v>
                </c:pt>
                <c:pt idx="234">
                  <c:v>525.16099999999994</c:v>
                </c:pt>
                <c:pt idx="235">
                  <c:v>525.95299999999997</c:v>
                </c:pt>
                <c:pt idx="236">
                  <c:v>526.74599999999998</c:v>
                </c:pt>
                <c:pt idx="237">
                  <c:v>527.53599999999994</c:v>
                </c:pt>
                <c:pt idx="238">
                  <c:v>528.34500000000003</c:v>
                </c:pt>
                <c:pt idx="239">
                  <c:v>529.12</c:v>
                </c:pt>
                <c:pt idx="240">
                  <c:v>529.91700000000003</c:v>
                </c:pt>
                <c:pt idx="241">
                  <c:v>530.697</c:v>
                </c:pt>
                <c:pt idx="242">
                  <c:v>531.48800000000006</c:v>
                </c:pt>
                <c:pt idx="243">
                  <c:v>532.28399999999999</c:v>
                </c:pt>
                <c:pt idx="244">
                  <c:v>533.08299999999997</c:v>
                </c:pt>
                <c:pt idx="245">
                  <c:v>533.87400000000002</c:v>
                </c:pt>
                <c:pt idx="246">
                  <c:v>534.67399999999998</c:v>
                </c:pt>
                <c:pt idx="247">
                  <c:v>535.45600000000002</c:v>
                </c:pt>
                <c:pt idx="248">
                  <c:v>536.24</c:v>
                </c:pt>
                <c:pt idx="249">
                  <c:v>537.03399999999999</c:v>
                </c:pt>
                <c:pt idx="250">
                  <c:v>537.82000000000005</c:v>
                </c:pt>
                <c:pt idx="251">
                  <c:v>538.61</c:v>
                </c:pt>
                <c:pt idx="252">
                  <c:v>539.40099999999995</c:v>
                </c:pt>
                <c:pt idx="253">
                  <c:v>540.19899999999996</c:v>
                </c:pt>
                <c:pt idx="254">
                  <c:v>541.01099999999997</c:v>
                </c:pt>
                <c:pt idx="255">
                  <c:v>541.79200000000003</c:v>
                </c:pt>
                <c:pt idx="256">
                  <c:v>542.59</c:v>
                </c:pt>
                <c:pt idx="257">
                  <c:v>543.37699999999995</c:v>
                </c:pt>
                <c:pt idx="258">
                  <c:v>544.16700000000003</c:v>
                </c:pt>
                <c:pt idx="259">
                  <c:v>544.96400000000006</c:v>
                </c:pt>
                <c:pt idx="260">
                  <c:v>545.76</c:v>
                </c:pt>
                <c:pt idx="261">
                  <c:v>546.54100000000005</c:v>
                </c:pt>
                <c:pt idx="262">
                  <c:v>547.34400000000005</c:v>
                </c:pt>
                <c:pt idx="263">
                  <c:v>548.12300000000005</c:v>
                </c:pt>
                <c:pt idx="264">
                  <c:v>548.91499999999996</c:v>
                </c:pt>
                <c:pt idx="265">
                  <c:v>549.721</c:v>
                </c:pt>
                <c:pt idx="266">
                  <c:v>550.52</c:v>
                </c:pt>
                <c:pt idx="267">
                  <c:v>551.32000000000005</c:v>
                </c:pt>
                <c:pt idx="268">
                  <c:v>552.11</c:v>
                </c:pt>
                <c:pt idx="269">
                  <c:v>552.89700000000005</c:v>
                </c:pt>
                <c:pt idx="270">
                  <c:v>553.69799999999998</c:v>
                </c:pt>
                <c:pt idx="271">
                  <c:v>554.48</c:v>
                </c:pt>
                <c:pt idx="272">
                  <c:v>555.28300000000002</c:v>
                </c:pt>
                <c:pt idx="273">
                  <c:v>556.07899999999995</c:v>
                </c:pt>
                <c:pt idx="274">
                  <c:v>556.86699999999996</c:v>
                </c:pt>
                <c:pt idx="275">
                  <c:v>557.66399999999999</c:v>
                </c:pt>
                <c:pt idx="276">
                  <c:v>558.46199999999999</c:v>
                </c:pt>
                <c:pt idx="277">
                  <c:v>559.25699999999995</c:v>
                </c:pt>
                <c:pt idx="278">
                  <c:v>560.048</c:v>
                </c:pt>
                <c:pt idx="279">
                  <c:v>560.84900000000005</c:v>
                </c:pt>
                <c:pt idx="280">
                  <c:v>561.62800000000004</c:v>
                </c:pt>
                <c:pt idx="281">
                  <c:v>562.44200000000001</c:v>
                </c:pt>
                <c:pt idx="282">
                  <c:v>563.22199999999998</c:v>
                </c:pt>
                <c:pt idx="283">
                  <c:v>564.01599999999996</c:v>
                </c:pt>
                <c:pt idx="284">
                  <c:v>564.81200000000001</c:v>
                </c:pt>
                <c:pt idx="285">
                  <c:v>565.59799999999996</c:v>
                </c:pt>
                <c:pt idx="286">
                  <c:v>566.39400000000001</c:v>
                </c:pt>
                <c:pt idx="287">
                  <c:v>567.20399999999995</c:v>
                </c:pt>
                <c:pt idx="288">
                  <c:v>567.99400000000003</c:v>
                </c:pt>
                <c:pt idx="289">
                  <c:v>568.77700000000004</c:v>
                </c:pt>
                <c:pt idx="290">
                  <c:v>569.55799999999999</c:v>
                </c:pt>
                <c:pt idx="291">
                  <c:v>570.35900000000004</c:v>
                </c:pt>
                <c:pt idx="292">
                  <c:v>571.14400000000001</c:v>
                </c:pt>
                <c:pt idx="293">
                  <c:v>571.93799999999999</c:v>
                </c:pt>
                <c:pt idx="294">
                  <c:v>572.73400000000004</c:v>
                </c:pt>
                <c:pt idx="295">
                  <c:v>573.53200000000004</c:v>
                </c:pt>
                <c:pt idx="296">
                  <c:v>574.32500000000005</c:v>
                </c:pt>
                <c:pt idx="297">
                  <c:v>575.12900000000002</c:v>
                </c:pt>
                <c:pt idx="298">
                  <c:v>575.91099999999994</c:v>
                </c:pt>
                <c:pt idx="299">
                  <c:v>576.697</c:v>
                </c:pt>
                <c:pt idx="300">
                  <c:v>577.50199999999995</c:v>
                </c:pt>
                <c:pt idx="301">
                  <c:v>578.28700000000003</c:v>
                </c:pt>
                <c:pt idx="302">
                  <c:v>579.07600000000002</c:v>
                </c:pt>
                <c:pt idx="303">
                  <c:v>579.87599999999998</c:v>
                </c:pt>
                <c:pt idx="304">
                  <c:v>580.65700000000004</c:v>
                </c:pt>
                <c:pt idx="305">
                  <c:v>581.44600000000003</c:v>
                </c:pt>
                <c:pt idx="306">
                  <c:v>582.24400000000003</c:v>
                </c:pt>
                <c:pt idx="307">
                  <c:v>583.04200000000003</c:v>
                </c:pt>
                <c:pt idx="308">
                  <c:v>583.83500000000004</c:v>
                </c:pt>
                <c:pt idx="309">
                  <c:v>584.61500000000001</c:v>
                </c:pt>
                <c:pt idx="310">
                  <c:v>585.41800000000001</c:v>
                </c:pt>
                <c:pt idx="311">
                  <c:v>586.20000000000005</c:v>
                </c:pt>
                <c:pt idx="312">
                  <c:v>586.98400000000004</c:v>
                </c:pt>
                <c:pt idx="313">
                  <c:v>587.79499999999996</c:v>
                </c:pt>
                <c:pt idx="314">
                  <c:v>588.57000000000005</c:v>
                </c:pt>
                <c:pt idx="315">
                  <c:v>589.36900000000003</c:v>
                </c:pt>
                <c:pt idx="316">
                  <c:v>590.16800000000001</c:v>
                </c:pt>
                <c:pt idx="317">
                  <c:v>590.94500000000005</c:v>
                </c:pt>
                <c:pt idx="318">
                  <c:v>591.75599999999997</c:v>
                </c:pt>
                <c:pt idx="319">
                  <c:v>592.54399999999998</c:v>
                </c:pt>
                <c:pt idx="320">
                  <c:v>593.33399999999995</c:v>
                </c:pt>
                <c:pt idx="321">
                  <c:v>594.14400000000001</c:v>
                </c:pt>
                <c:pt idx="322">
                  <c:v>594.92399999999998</c:v>
                </c:pt>
                <c:pt idx="323">
                  <c:v>595.71500000000003</c:v>
                </c:pt>
                <c:pt idx="324">
                  <c:v>596.51300000000003</c:v>
                </c:pt>
                <c:pt idx="325">
                  <c:v>597.32000000000005</c:v>
                </c:pt>
                <c:pt idx="326">
                  <c:v>598.09699999999998</c:v>
                </c:pt>
                <c:pt idx="327">
                  <c:v>598.90599999999995</c:v>
                </c:pt>
                <c:pt idx="328">
                  <c:v>599.69899999999996</c:v>
                </c:pt>
                <c:pt idx="329">
                  <c:v>600.51099999999997</c:v>
                </c:pt>
                <c:pt idx="330">
                  <c:v>601.30600000000004</c:v>
                </c:pt>
                <c:pt idx="331">
                  <c:v>602.09500000000003</c:v>
                </c:pt>
                <c:pt idx="332">
                  <c:v>602.89099999999996</c:v>
                </c:pt>
                <c:pt idx="333">
                  <c:v>603.66899999999998</c:v>
                </c:pt>
                <c:pt idx="334">
                  <c:v>604.47</c:v>
                </c:pt>
                <c:pt idx="335">
                  <c:v>605.27200000000005</c:v>
                </c:pt>
                <c:pt idx="336">
                  <c:v>606.048</c:v>
                </c:pt>
                <c:pt idx="337">
                  <c:v>606.86599999999999</c:v>
                </c:pt>
                <c:pt idx="338">
                  <c:v>607.64599999999996</c:v>
                </c:pt>
                <c:pt idx="339">
                  <c:v>608.44600000000003</c:v>
                </c:pt>
                <c:pt idx="340">
                  <c:v>609.24599999999998</c:v>
                </c:pt>
                <c:pt idx="341">
                  <c:v>610.03899999999999</c:v>
                </c:pt>
                <c:pt idx="342">
                  <c:v>610.82100000000003</c:v>
                </c:pt>
                <c:pt idx="343">
                  <c:v>611.60799999999995</c:v>
                </c:pt>
                <c:pt idx="344">
                  <c:v>612.39200000000005</c:v>
                </c:pt>
                <c:pt idx="345">
                  <c:v>613.19799999999998</c:v>
                </c:pt>
                <c:pt idx="346">
                  <c:v>613.97</c:v>
                </c:pt>
                <c:pt idx="347">
                  <c:v>614.77200000000005</c:v>
                </c:pt>
                <c:pt idx="348">
                  <c:v>615.55700000000002</c:v>
                </c:pt>
                <c:pt idx="349">
                  <c:v>616.346</c:v>
                </c:pt>
                <c:pt idx="350">
                  <c:v>617.14400000000001</c:v>
                </c:pt>
                <c:pt idx="351">
                  <c:v>617.95000000000005</c:v>
                </c:pt>
                <c:pt idx="352">
                  <c:v>618.72900000000004</c:v>
                </c:pt>
                <c:pt idx="353">
                  <c:v>619.51199999999994</c:v>
                </c:pt>
                <c:pt idx="354">
                  <c:v>620.29999999999995</c:v>
                </c:pt>
                <c:pt idx="355">
                  <c:v>621.11099999999999</c:v>
                </c:pt>
                <c:pt idx="356">
                  <c:v>621.89</c:v>
                </c:pt>
                <c:pt idx="357">
                  <c:v>622.68499999999995</c:v>
                </c:pt>
                <c:pt idx="358">
                  <c:v>623.46900000000005</c:v>
                </c:pt>
                <c:pt idx="359">
                  <c:v>624.274</c:v>
                </c:pt>
                <c:pt idx="360">
                  <c:v>625.06299999999999</c:v>
                </c:pt>
                <c:pt idx="361">
                  <c:v>625.86300000000006</c:v>
                </c:pt>
                <c:pt idx="362">
                  <c:v>626.66600000000005</c:v>
                </c:pt>
                <c:pt idx="363">
                  <c:v>627.447</c:v>
                </c:pt>
                <c:pt idx="364">
                  <c:v>628.26199999999994</c:v>
                </c:pt>
                <c:pt idx="365">
                  <c:v>629.024</c:v>
                </c:pt>
                <c:pt idx="366">
                  <c:v>629.82299999999998</c:v>
                </c:pt>
                <c:pt idx="367">
                  <c:v>630.61699999999996</c:v>
                </c:pt>
                <c:pt idx="368">
                  <c:v>631.39800000000002</c:v>
                </c:pt>
                <c:pt idx="369">
                  <c:v>632.21600000000001</c:v>
                </c:pt>
                <c:pt idx="370">
                  <c:v>632.99900000000002</c:v>
                </c:pt>
                <c:pt idx="371">
                  <c:v>633.80899999999997</c:v>
                </c:pt>
                <c:pt idx="372">
                  <c:v>634.60400000000004</c:v>
                </c:pt>
                <c:pt idx="373">
                  <c:v>635.40200000000004</c:v>
                </c:pt>
                <c:pt idx="374">
                  <c:v>636.19799999999998</c:v>
                </c:pt>
                <c:pt idx="375">
                  <c:v>636.98</c:v>
                </c:pt>
                <c:pt idx="376">
                  <c:v>637.76800000000003</c:v>
                </c:pt>
                <c:pt idx="377">
                  <c:v>638.55399999999997</c:v>
                </c:pt>
                <c:pt idx="378">
                  <c:v>639.35400000000004</c:v>
                </c:pt>
                <c:pt idx="379">
                  <c:v>640.13699999999994</c:v>
                </c:pt>
                <c:pt idx="380">
                  <c:v>640.91700000000003</c:v>
                </c:pt>
                <c:pt idx="381">
                  <c:v>641.71100000000001</c:v>
                </c:pt>
                <c:pt idx="382">
                  <c:v>642.50099999999998</c:v>
                </c:pt>
                <c:pt idx="383">
                  <c:v>643.30999999999995</c:v>
                </c:pt>
                <c:pt idx="384">
                  <c:v>644.09699999999998</c:v>
                </c:pt>
                <c:pt idx="385">
                  <c:v>644.88599999999997</c:v>
                </c:pt>
                <c:pt idx="386">
                  <c:v>645.66999999999996</c:v>
                </c:pt>
                <c:pt idx="387">
                  <c:v>646.45699999999999</c:v>
                </c:pt>
                <c:pt idx="388">
                  <c:v>647.24599999999998</c:v>
                </c:pt>
                <c:pt idx="389">
                  <c:v>648.04700000000003</c:v>
                </c:pt>
                <c:pt idx="390">
                  <c:v>648.82299999999998</c:v>
                </c:pt>
                <c:pt idx="391">
                  <c:v>649.63300000000004</c:v>
                </c:pt>
                <c:pt idx="392">
                  <c:v>650.41600000000005</c:v>
                </c:pt>
                <c:pt idx="393">
                  <c:v>651.21500000000003</c:v>
                </c:pt>
                <c:pt idx="394">
                  <c:v>652.01700000000005</c:v>
                </c:pt>
                <c:pt idx="395">
                  <c:v>652.79100000000005</c:v>
                </c:pt>
                <c:pt idx="396">
                  <c:v>653.59900000000005</c:v>
                </c:pt>
                <c:pt idx="397">
                  <c:v>654.38</c:v>
                </c:pt>
                <c:pt idx="398">
                  <c:v>655.18399999999997</c:v>
                </c:pt>
                <c:pt idx="399">
                  <c:v>655.96299999999997</c:v>
                </c:pt>
                <c:pt idx="400">
                  <c:v>656.73800000000006</c:v>
                </c:pt>
                <c:pt idx="401">
                  <c:v>657.54200000000003</c:v>
                </c:pt>
                <c:pt idx="402">
                  <c:v>658.32899999999995</c:v>
                </c:pt>
                <c:pt idx="403">
                  <c:v>659.12599999999998</c:v>
                </c:pt>
                <c:pt idx="404">
                  <c:v>659.93100000000004</c:v>
                </c:pt>
                <c:pt idx="405">
                  <c:v>660.72</c:v>
                </c:pt>
                <c:pt idx="406">
                  <c:v>661.51800000000003</c:v>
                </c:pt>
                <c:pt idx="407">
                  <c:v>662.31299999999999</c:v>
                </c:pt>
                <c:pt idx="408">
                  <c:v>663.08699999999999</c:v>
                </c:pt>
                <c:pt idx="409">
                  <c:v>663.86800000000005</c:v>
                </c:pt>
                <c:pt idx="410">
                  <c:v>664.67100000000005</c:v>
                </c:pt>
                <c:pt idx="411">
                  <c:v>665.44899999999996</c:v>
                </c:pt>
                <c:pt idx="412">
                  <c:v>666.25900000000001</c:v>
                </c:pt>
                <c:pt idx="413">
                  <c:v>667.04899999999998</c:v>
                </c:pt>
                <c:pt idx="414">
                  <c:v>667.83699999999999</c:v>
                </c:pt>
                <c:pt idx="415">
                  <c:v>668.63300000000004</c:v>
                </c:pt>
                <c:pt idx="416">
                  <c:v>669.44</c:v>
                </c:pt>
                <c:pt idx="417">
                  <c:v>670.22699999999998</c:v>
                </c:pt>
                <c:pt idx="418">
                  <c:v>671.03499999999997</c:v>
                </c:pt>
                <c:pt idx="419">
                  <c:v>671.822</c:v>
                </c:pt>
                <c:pt idx="420">
                  <c:v>672.61099999999999</c:v>
                </c:pt>
                <c:pt idx="421">
                  <c:v>673.41</c:v>
                </c:pt>
                <c:pt idx="422">
                  <c:v>674.178</c:v>
                </c:pt>
                <c:pt idx="423">
                  <c:v>674.99099999999999</c:v>
                </c:pt>
                <c:pt idx="424">
                  <c:v>675.77</c:v>
                </c:pt>
                <c:pt idx="425">
                  <c:v>676.57600000000002</c:v>
                </c:pt>
                <c:pt idx="426">
                  <c:v>677.38300000000004</c:v>
                </c:pt>
                <c:pt idx="427">
                  <c:v>678.154</c:v>
                </c:pt>
                <c:pt idx="428">
                  <c:v>678.97500000000002</c:v>
                </c:pt>
                <c:pt idx="429">
                  <c:v>679.74300000000005</c:v>
                </c:pt>
                <c:pt idx="430">
                  <c:v>680.54100000000005</c:v>
                </c:pt>
                <c:pt idx="431">
                  <c:v>681.33399999999995</c:v>
                </c:pt>
                <c:pt idx="432">
                  <c:v>682.13199999999995</c:v>
                </c:pt>
                <c:pt idx="433">
                  <c:v>682.91200000000003</c:v>
                </c:pt>
                <c:pt idx="434">
                  <c:v>683.69399999999996</c:v>
                </c:pt>
                <c:pt idx="435">
                  <c:v>684.48199999999997</c:v>
                </c:pt>
                <c:pt idx="436">
                  <c:v>685.29200000000003</c:v>
                </c:pt>
                <c:pt idx="437">
                  <c:v>686.072</c:v>
                </c:pt>
                <c:pt idx="438">
                  <c:v>686.87599999999998</c:v>
                </c:pt>
                <c:pt idx="439">
                  <c:v>687.65899999999999</c:v>
                </c:pt>
                <c:pt idx="440">
                  <c:v>688.452</c:v>
                </c:pt>
                <c:pt idx="441">
                  <c:v>689.24099999999999</c:v>
                </c:pt>
                <c:pt idx="442">
                  <c:v>690.03599999999994</c:v>
                </c:pt>
                <c:pt idx="443">
                  <c:v>690.80799999999999</c:v>
                </c:pt>
                <c:pt idx="444">
                  <c:v>691.60299999999995</c:v>
                </c:pt>
                <c:pt idx="445">
                  <c:v>692.38900000000001</c:v>
                </c:pt>
                <c:pt idx="446">
                  <c:v>693.20299999999997</c:v>
                </c:pt>
                <c:pt idx="447">
                  <c:v>693.98</c:v>
                </c:pt>
                <c:pt idx="448">
                  <c:v>694.79</c:v>
                </c:pt>
                <c:pt idx="449">
                  <c:v>695.56399999999996</c:v>
                </c:pt>
                <c:pt idx="450">
                  <c:v>696.37300000000005</c:v>
                </c:pt>
                <c:pt idx="451">
                  <c:v>697.14599999999996</c:v>
                </c:pt>
                <c:pt idx="452">
                  <c:v>697.95899999999995</c:v>
                </c:pt>
                <c:pt idx="453">
                  <c:v>698.74599999999998</c:v>
                </c:pt>
                <c:pt idx="454">
                  <c:v>699.53099999999995</c:v>
                </c:pt>
                <c:pt idx="455">
                  <c:v>700.34199999999998</c:v>
                </c:pt>
                <c:pt idx="456">
                  <c:v>701.11500000000001</c:v>
                </c:pt>
                <c:pt idx="457">
                  <c:v>701.90300000000002</c:v>
                </c:pt>
                <c:pt idx="458">
                  <c:v>702.726</c:v>
                </c:pt>
                <c:pt idx="459">
                  <c:v>703.51499999999999</c:v>
                </c:pt>
                <c:pt idx="460">
                  <c:v>704.32799999999997</c:v>
                </c:pt>
                <c:pt idx="461">
                  <c:v>705.09799999999996</c:v>
                </c:pt>
                <c:pt idx="462">
                  <c:v>705.91099999999994</c:v>
                </c:pt>
                <c:pt idx="463">
                  <c:v>706.68700000000001</c:v>
                </c:pt>
                <c:pt idx="464">
                  <c:v>707.49</c:v>
                </c:pt>
                <c:pt idx="465">
                  <c:v>708.279</c:v>
                </c:pt>
                <c:pt idx="466">
                  <c:v>709.07600000000002</c:v>
                </c:pt>
                <c:pt idx="467">
                  <c:v>709.86900000000003</c:v>
                </c:pt>
                <c:pt idx="468">
                  <c:v>710.65099999999995</c:v>
                </c:pt>
                <c:pt idx="469">
                  <c:v>711.46100000000001</c:v>
                </c:pt>
                <c:pt idx="470">
                  <c:v>712.23199999999997</c:v>
                </c:pt>
                <c:pt idx="471">
                  <c:v>713.02599999999995</c:v>
                </c:pt>
                <c:pt idx="472">
                  <c:v>713.81899999999996</c:v>
                </c:pt>
                <c:pt idx="473">
                  <c:v>714.60199999999998</c:v>
                </c:pt>
                <c:pt idx="474">
                  <c:v>715.40300000000002</c:v>
                </c:pt>
                <c:pt idx="475">
                  <c:v>716.19</c:v>
                </c:pt>
                <c:pt idx="476">
                  <c:v>716.98400000000004</c:v>
                </c:pt>
                <c:pt idx="477">
                  <c:v>717.76900000000001</c:v>
                </c:pt>
                <c:pt idx="478">
                  <c:v>718.55899999999997</c:v>
                </c:pt>
                <c:pt idx="479">
                  <c:v>719.33799999999997</c:v>
                </c:pt>
                <c:pt idx="480">
                  <c:v>720.16</c:v>
                </c:pt>
                <c:pt idx="481">
                  <c:v>720.93200000000002</c:v>
                </c:pt>
                <c:pt idx="482">
                  <c:v>721.73699999999997</c:v>
                </c:pt>
                <c:pt idx="483">
                  <c:v>722.52099999999996</c:v>
                </c:pt>
                <c:pt idx="484">
                  <c:v>723.31200000000001</c:v>
                </c:pt>
                <c:pt idx="485">
                  <c:v>724.11300000000006</c:v>
                </c:pt>
                <c:pt idx="486">
                  <c:v>724.90499999999997</c:v>
                </c:pt>
                <c:pt idx="487">
                  <c:v>725.69500000000005</c:v>
                </c:pt>
                <c:pt idx="488">
                  <c:v>726.48599999999999</c:v>
                </c:pt>
                <c:pt idx="489">
                  <c:v>727.28399999999999</c:v>
                </c:pt>
                <c:pt idx="490">
                  <c:v>728.08399999999995</c:v>
                </c:pt>
                <c:pt idx="491">
                  <c:v>728.86199999999997</c:v>
                </c:pt>
                <c:pt idx="492">
                  <c:v>729.66499999999996</c:v>
                </c:pt>
                <c:pt idx="493">
                  <c:v>730.45299999999997</c:v>
                </c:pt>
                <c:pt idx="494">
                  <c:v>731.25599999999997</c:v>
                </c:pt>
                <c:pt idx="495">
                  <c:v>732.029</c:v>
                </c:pt>
                <c:pt idx="496">
                  <c:v>732.84400000000005</c:v>
                </c:pt>
                <c:pt idx="497">
                  <c:v>733.61500000000001</c:v>
                </c:pt>
                <c:pt idx="498">
                  <c:v>734.41300000000001</c:v>
                </c:pt>
                <c:pt idx="499">
                  <c:v>735.19899999999996</c:v>
                </c:pt>
                <c:pt idx="500">
                  <c:v>735.98699999999997</c:v>
                </c:pt>
                <c:pt idx="501">
                  <c:v>736.78899999999999</c:v>
                </c:pt>
                <c:pt idx="502">
                  <c:v>737.577</c:v>
                </c:pt>
                <c:pt idx="503">
                  <c:v>738.37699999999995</c:v>
                </c:pt>
                <c:pt idx="504">
                  <c:v>739.15800000000002</c:v>
                </c:pt>
                <c:pt idx="505">
                  <c:v>739.93799999999999</c:v>
                </c:pt>
                <c:pt idx="506">
                  <c:v>740.74699999999996</c:v>
                </c:pt>
                <c:pt idx="507">
                  <c:v>741.52499999999998</c:v>
                </c:pt>
                <c:pt idx="508">
                  <c:v>742.34</c:v>
                </c:pt>
                <c:pt idx="509">
                  <c:v>743.13699999999994</c:v>
                </c:pt>
                <c:pt idx="510">
                  <c:v>743.93399999999997</c:v>
                </c:pt>
                <c:pt idx="511">
                  <c:v>744.72500000000002</c:v>
                </c:pt>
                <c:pt idx="512">
                  <c:v>745.53399999999999</c:v>
                </c:pt>
                <c:pt idx="513">
                  <c:v>746.3</c:v>
                </c:pt>
                <c:pt idx="514">
                  <c:v>747.12400000000002</c:v>
                </c:pt>
                <c:pt idx="515">
                  <c:v>747.90599999999995</c:v>
                </c:pt>
                <c:pt idx="516">
                  <c:v>748.69899999999996</c:v>
                </c:pt>
                <c:pt idx="517">
                  <c:v>749.49300000000005</c:v>
                </c:pt>
                <c:pt idx="518">
                  <c:v>750.27499999999998</c:v>
                </c:pt>
                <c:pt idx="519">
                  <c:v>751.06299999999999</c:v>
                </c:pt>
                <c:pt idx="520">
                  <c:v>751.86900000000003</c:v>
                </c:pt>
                <c:pt idx="521">
                  <c:v>752.65599999999995</c:v>
                </c:pt>
                <c:pt idx="522">
                  <c:v>753.45500000000004</c:v>
                </c:pt>
                <c:pt idx="523">
                  <c:v>754.24699999999996</c:v>
                </c:pt>
                <c:pt idx="524">
                  <c:v>755.04</c:v>
                </c:pt>
                <c:pt idx="525">
                  <c:v>755.81500000000005</c:v>
                </c:pt>
                <c:pt idx="526">
                  <c:v>756.61199999999997</c:v>
                </c:pt>
                <c:pt idx="527">
                  <c:v>757.39400000000001</c:v>
                </c:pt>
                <c:pt idx="528">
                  <c:v>758.20399999999995</c:v>
                </c:pt>
                <c:pt idx="529">
                  <c:v>758.98599999999999</c:v>
                </c:pt>
                <c:pt idx="530">
                  <c:v>759.78499999999997</c:v>
                </c:pt>
                <c:pt idx="531">
                  <c:v>760.58299999999997</c:v>
                </c:pt>
                <c:pt idx="532">
                  <c:v>761.35900000000004</c:v>
                </c:pt>
                <c:pt idx="533">
                  <c:v>762.16600000000005</c:v>
                </c:pt>
                <c:pt idx="534">
                  <c:v>762.95899999999995</c:v>
                </c:pt>
                <c:pt idx="535">
                  <c:v>763.73299999999995</c:v>
                </c:pt>
                <c:pt idx="536">
                  <c:v>764.52499999999998</c:v>
                </c:pt>
                <c:pt idx="537">
                  <c:v>765.322</c:v>
                </c:pt>
                <c:pt idx="538">
                  <c:v>766.11099999999999</c:v>
                </c:pt>
                <c:pt idx="539">
                  <c:v>766.89700000000005</c:v>
                </c:pt>
                <c:pt idx="540">
                  <c:v>767.68799999999999</c:v>
                </c:pt>
                <c:pt idx="541">
                  <c:v>768.48599999999999</c:v>
                </c:pt>
                <c:pt idx="542">
                  <c:v>769.28399999999999</c:v>
                </c:pt>
                <c:pt idx="543">
                  <c:v>770.08100000000002</c:v>
                </c:pt>
                <c:pt idx="544">
                  <c:v>770.89099999999996</c:v>
                </c:pt>
                <c:pt idx="545">
                  <c:v>771.66499999999996</c:v>
                </c:pt>
                <c:pt idx="546">
                  <c:v>772.46900000000005</c:v>
                </c:pt>
                <c:pt idx="547">
                  <c:v>773.24599999999998</c:v>
                </c:pt>
                <c:pt idx="548">
                  <c:v>774.04100000000005</c:v>
                </c:pt>
                <c:pt idx="549">
                  <c:v>774.851</c:v>
                </c:pt>
                <c:pt idx="550">
                  <c:v>775.63499999999999</c:v>
                </c:pt>
                <c:pt idx="551">
                  <c:v>776.43399999999997</c:v>
                </c:pt>
                <c:pt idx="552">
                  <c:v>777.21900000000005</c:v>
                </c:pt>
                <c:pt idx="553">
                  <c:v>778.03499999999997</c:v>
                </c:pt>
                <c:pt idx="554">
                  <c:v>778.81899999999996</c:v>
                </c:pt>
                <c:pt idx="555">
                  <c:v>779.62699999999995</c:v>
                </c:pt>
                <c:pt idx="556">
                  <c:v>780.42399999999998</c:v>
                </c:pt>
                <c:pt idx="557">
                  <c:v>781.22500000000002</c:v>
                </c:pt>
                <c:pt idx="558">
                  <c:v>782.00900000000001</c:v>
                </c:pt>
                <c:pt idx="559">
                  <c:v>782.79399999999998</c:v>
                </c:pt>
                <c:pt idx="560">
                  <c:v>783.6</c:v>
                </c:pt>
                <c:pt idx="561">
                  <c:v>784.38699999999994</c:v>
                </c:pt>
                <c:pt idx="562">
                  <c:v>785.17499999999995</c:v>
                </c:pt>
                <c:pt idx="563">
                  <c:v>785.99099999999999</c:v>
                </c:pt>
                <c:pt idx="564">
                  <c:v>786.77499999999998</c:v>
                </c:pt>
                <c:pt idx="565">
                  <c:v>787.57600000000002</c:v>
                </c:pt>
                <c:pt idx="566">
                  <c:v>788.37099999999998</c:v>
                </c:pt>
                <c:pt idx="567">
                  <c:v>789.16600000000005</c:v>
                </c:pt>
                <c:pt idx="568">
                  <c:v>789.952</c:v>
                </c:pt>
                <c:pt idx="569">
                  <c:v>790.73</c:v>
                </c:pt>
                <c:pt idx="570">
                  <c:v>791.51900000000001</c:v>
                </c:pt>
                <c:pt idx="571">
                  <c:v>792.31799999999998</c:v>
                </c:pt>
                <c:pt idx="572">
                  <c:v>793.096</c:v>
                </c:pt>
                <c:pt idx="573">
                  <c:v>793.88599999999997</c:v>
                </c:pt>
                <c:pt idx="574">
                  <c:v>794.68600000000004</c:v>
                </c:pt>
                <c:pt idx="575">
                  <c:v>795.47699999999998</c:v>
                </c:pt>
                <c:pt idx="576">
                  <c:v>796.28499999999997</c:v>
                </c:pt>
                <c:pt idx="577">
                  <c:v>797.08299999999997</c:v>
                </c:pt>
                <c:pt idx="578">
                  <c:v>797.88</c:v>
                </c:pt>
                <c:pt idx="579">
                  <c:v>798.65899999999999</c:v>
                </c:pt>
                <c:pt idx="580">
                  <c:v>799.45</c:v>
                </c:pt>
                <c:pt idx="581">
                  <c:v>800.23099999999999</c:v>
                </c:pt>
                <c:pt idx="582">
                  <c:v>801.02599999999995</c:v>
                </c:pt>
                <c:pt idx="583">
                  <c:v>801.82100000000003</c:v>
                </c:pt>
                <c:pt idx="584">
                  <c:v>802.62300000000005</c:v>
                </c:pt>
                <c:pt idx="585">
                  <c:v>803.40800000000002</c:v>
                </c:pt>
                <c:pt idx="586">
                  <c:v>804.19399999999996</c:v>
                </c:pt>
                <c:pt idx="587">
                  <c:v>805.01199999999994</c:v>
                </c:pt>
                <c:pt idx="588">
                  <c:v>805.78899999999999</c:v>
                </c:pt>
                <c:pt idx="589">
                  <c:v>806.58299999999997</c:v>
                </c:pt>
                <c:pt idx="590">
                  <c:v>807.38099999999997</c:v>
                </c:pt>
                <c:pt idx="591">
                  <c:v>808.16300000000001</c:v>
                </c:pt>
                <c:pt idx="592">
                  <c:v>808.96500000000003</c:v>
                </c:pt>
                <c:pt idx="593">
                  <c:v>809.75099999999998</c:v>
                </c:pt>
                <c:pt idx="594">
                  <c:v>810.53700000000003</c:v>
                </c:pt>
                <c:pt idx="595">
                  <c:v>811.33199999999999</c:v>
                </c:pt>
                <c:pt idx="596">
                  <c:v>812.11500000000001</c:v>
                </c:pt>
                <c:pt idx="597">
                  <c:v>812.94299999999998</c:v>
                </c:pt>
                <c:pt idx="598">
                  <c:v>813.73299999999995</c:v>
                </c:pt>
                <c:pt idx="599">
                  <c:v>814.53599999999994</c:v>
                </c:pt>
                <c:pt idx="600">
                  <c:v>815.33799999999997</c:v>
                </c:pt>
                <c:pt idx="601">
                  <c:v>816.12</c:v>
                </c:pt>
                <c:pt idx="602">
                  <c:v>816.90300000000002</c:v>
                </c:pt>
                <c:pt idx="603">
                  <c:v>817.70100000000002</c:v>
                </c:pt>
                <c:pt idx="604">
                  <c:v>818.46600000000001</c:v>
                </c:pt>
                <c:pt idx="605">
                  <c:v>819.27599999999995</c:v>
                </c:pt>
                <c:pt idx="606">
                  <c:v>820.06600000000003</c:v>
                </c:pt>
                <c:pt idx="607">
                  <c:v>820.85400000000004</c:v>
                </c:pt>
                <c:pt idx="608">
                  <c:v>821.65099999999995</c:v>
                </c:pt>
                <c:pt idx="609">
                  <c:v>822.45899999999995</c:v>
                </c:pt>
                <c:pt idx="610">
                  <c:v>823.23400000000004</c:v>
                </c:pt>
                <c:pt idx="611">
                  <c:v>824.04</c:v>
                </c:pt>
                <c:pt idx="612">
                  <c:v>824.822</c:v>
                </c:pt>
                <c:pt idx="613">
                  <c:v>825.61500000000001</c:v>
                </c:pt>
                <c:pt idx="614">
                  <c:v>826.40300000000002</c:v>
                </c:pt>
                <c:pt idx="615">
                  <c:v>827.18299999999999</c:v>
                </c:pt>
                <c:pt idx="616">
                  <c:v>827.97500000000002</c:v>
                </c:pt>
                <c:pt idx="617">
                  <c:v>828.77200000000005</c:v>
                </c:pt>
                <c:pt idx="618">
                  <c:v>829.56100000000004</c:v>
                </c:pt>
                <c:pt idx="619">
                  <c:v>830.36699999999996</c:v>
                </c:pt>
                <c:pt idx="620">
                  <c:v>831.14599999999996</c:v>
                </c:pt>
                <c:pt idx="621">
                  <c:v>831.96100000000001</c:v>
                </c:pt>
                <c:pt idx="622">
                  <c:v>832.73400000000004</c:v>
                </c:pt>
                <c:pt idx="623">
                  <c:v>833.52599999999995</c:v>
                </c:pt>
                <c:pt idx="624">
                  <c:v>834.31200000000001</c:v>
                </c:pt>
                <c:pt idx="625">
                  <c:v>835.10900000000004</c:v>
                </c:pt>
                <c:pt idx="626">
                  <c:v>835.89300000000003</c:v>
                </c:pt>
                <c:pt idx="627">
                  <c:v>836.67600000000004</c:v>
                </c:pt>
                <c:pt idx="628">
                  <c:v>837.47400000000005</c:v>
                </c:pt>
                <c:pt idx="629">
                  <c:v>838.26300000000003</c:v>
                </c:pt>
                <c:pt idx="630">
                  <c:v>839.05200000000002</c:v>
                </c:pt>
                <c:pt idx="631">
                  <c:v>839.86599999999999</c:v>
                </c:pt>
                <c:pt idx="632">
                  <c:v>840.65</c:v>
                </c:pt>
                <c:pt idx="633">
                  <c:v>841.44600000000003</c:v>
                </c:pt>
                <c:pt idx="634">
                  <c:v>842.24199999999996</c:v>
                </c:pt>
                <c:pt idx="635">
                  <c:v>843.04700000000003</c:v>
                </c:pt>
                <c:pt idx="636">
                  <c:v>843.81399999999996</c:v>
                </c:pt>
                <c:pt idx="637">
                  <c:v>844.60799999999995</c:v>
                </c:pt>
                <c:pt idx="638">
                  <c:v>845.38499999999999</c:v>
                </c:pt>
                <c:pt idx="639">
                  <c:v>846.19399999999996</c:v>
                </c:pt>
                <c:pt idx="640">
                  <c:v>846.98400000000004</c:v>
                </c:pt>
                <c:pt idx="641">
                  <c:v>847.79100000000005</c:v>
                </c:pt>
                <c:pt idx="642">
                  <c:v>848.56600000000003</c:v>
                </c:pt>
                <c:pt idx="643">
                  <c:v>849.37</c:v>
                </c:pt>
                <c:pt idx="644">
                  <c:v>850.149</c:v>
                </c:pt>
                <c:pt idx="645">
                  <c:v>850.96699999999998</c:v>
                </c:pt>
                <c:pt idx="646">
                  <c:v>851.74300000000005</c:v>
                </c:pt>
                <c:pt idx="647">
                  <c:v>852.53700000000003</c:v>
                </c:pt>
                <c:pt idx="648">
                  <c:v>853.33199999999999</c:v>
                </c:pt>
                <c:pt idx="649">
                  <c:v>854.13400000000001</c:v>
                </c:pt>
                <c:pt idx="650">
                  <c:v>854.91099999999994</c:v>
                </c:pt>
                <c:pt idx="651">
                  <c:v>855.70699999999999</c:v>
                </c:pt>
                <c:pt idx="652">
                  <c:v>856.5</c:v>
                </c:pt>
                <c:pt idx="653">
                  <c:v>857.298</c:v>
                </c:pt>
                <c:pt idx="654">
                  <c:v>858.096</c:v>
                </c:pt>
                <c:pt idx="655">
                  <c:v>858.89499999999998</c:v>
                </c:pt>
                <c:pt idx="656">
                  <c:v>859.67499999999995</c:v>
                </c:pt>
                <c:pt idx="657">
                  <c:v>860.48800000000006</c:v>
                </c:pt>
                <c:pt idx="658">
                  <c:v>861.27300000000002</c:v>
                </c:pt>
                <c:pt idx="659">
                  <c:v>862.05700000000002</c:v>
                </c:pt>
                <c:pt idx="660">
                  <c:v>862.83699999999999</c:v>
                </c:pt>
                <c:pt idx="661">
                  <c:v>863.61800000000005</c:v>
                </c:pt>
                <c:pt idx="662">
                  <c:v>864.41499999999996</c:v>
                </c:pt>
                <c:pt idx="663">
                  <c:v>865.2</c:v>
                </c:pt>
                <c:pt idx="664">
                  <c:v>865.98800000000006</c:v>
                </c:pt>
                <c:pt idx="665">
                  <c:v>866.78200000000004</c:v>
                </c:pt>
                <c:pt idx="666">
                  <c:v>867.57100000000003</c:v>
                </c:pt>
                <c:pt idx="667">
                  <c:v>868.36900000000003</c:v>
                </c:pt>
                <c:pt idx="668">
                  <c:v>869.15599999999995</c:v>
                </c:pt>
                <c:pt idx="669">
                  <c:v>869.93499999999995</c:v>
                </c:pt>
                <c:pt idx="670">
                  <c:v>870.73099999999999</c:v>
                </c:pt>
                <c:pt idx="671">
                  <c:v>871.52</c:v>
                </c:pt>
                <c:pt idx="672">
                  <c:v>872.30399999999997</c:v>
                </c:pt>
                <c:pt idx="673">
                  <c:v>873.10400000000004</c:v>
                </c:pt>
                <c:pt idx="674">
                  <c:v>873.89400000000001</c:v>
                </c:pt>
                <c:pt idx="675">
                  <c:v>874.68899999999996</c:v>
                </c:pt>
                <c:pt idx="676">
                  <c:v>875.46500000000003</c:v>
                </c:pt>
                <c:pt idx="677">
                  <c:v>876.25199999999995</c:v>
                </c:pt>
                <c:pt idx="678">
                  <c:v>877.06299999999999</c:v>
                </c:pt>
                <c:pt idx="679">
                  <c:v>877.85400000000004</c:v>
                </c:pt>
                <c:pt idx="680">
                  <c:v>878.65200000000004</c:v>
                </c:pt>
                <c:pt idx="681">
                  <c:v>879.43600000000004</c:v>
                </c:pt>
                <c:pt idx="682">
                  <c:v>880.23099999999999</c:v>
                </c:pt>
                <c:pt idx="683">
                  <c:v>881.03300000000002</c:v>
                </c:pt>
                <c:pt idx="684">
                  <c:v>881.81899999999996</c:v>
                </c:pt>
                <c:pt idx="685">
                  <c:v>882.61199999999997</c:v>
                </c:pt>
                <c:pt idx="686">
                  <c:v>883.39700000000005</c:v>
                </c:pt>
                <c:pt idx="687">
                  <c:v>884.18899999999996</c:v>
                </c:pt>
                <c:pt idx="688">
                  <c:v>885.00599999999997</c:v>
                </c:pt>
                <c:pt idx="689">
                  <c:v>885.79899999999998</c:v>
                </c:pt>
                <c:pt idx="690">
                  <c:v>886.58299999999997</c:v>
                </c:pt>
                <c:pt idx="691">
                  <c:v>887.39099999999996</c:v>
                </c:pt>
                <c:pt idx="692">
                  <c:v>888.19899999999996</c:v>
                </c:pt>
                <c:pt idx="693">
                  <c:v>888.97299999999996</c:v>
                </c:pt>
                <c:pt idx="694">
                  <c:v>889.76199999999994</c:v>
                </c:pt>
                <c:pt idx="695">
                  <c:v>890.553</c:v>
                </c:pt>
                <c:pt idx="696">
                  <c:v>891.34900000000005</c:v>
                </c:pt>
                <c:pt idx="697">
                  <c:v>892.14300000000003</c:v>
                </c:pt>
                <c:pt idx="698">
                  <c:v>892.91800000000001</c:v>
                </c:pt>
                <c:pt idx="699">
                  <c:v>893.71299999999997</c:v>
                </c:pt>
                <c:pt idx="700">
                  <c:v>894.51499999999999</c:v>
                </c:pt>
                <c:pt idx="701">
                  <c:v>895.28899999999999</c:v>
                </c:pt>
                <c:pt idx="702">
                  <c:v>896.09799999999996</c:v>
                </c:pt>
                <c:pt idx="703">
                  <c:v>896.87199999999996</c:v>
                </c:pt>
                <c:pt idx="704">
                  <c:v>897.67100000000005</c:v>
                </c:pt>
                <c:pt idx="705">
                  <c:v>898.47500000000002</c:v>
                </c:pt>
                <c:pt idx="706">
                  <c:v>899.25199999999995</c:v>
                </c:pt>
                <c:pt idx="707">
                  <c:v>900.04899999999998</c:v>
                </c:pt>
                <c:pt idx="708">
                  <c:v>900.84199999999998</c:v>
                </c:pt>
                <c:pt idx="709">
                  <c:v>901.62900000000002</c:v>
                </c:pt>
                <c:pt idx="710">
                  <c:v>902.42399999999998</c:v>
                </c:pt>
                <c:pt idx="711">
                  <c:v>903.19799999999998</c:v>
                </c:pt>
                <c:pt idx="712">
                  <c:v>904.02300000000002</c:v>
                </c:pt>
                <c:pt idx="713">
                  <c:v>904.8</c:v>
                </c:pt>
                <c:pt idx="714">
                  <c:v>905.6</c:v>
                </c:pt>
                <c:pt idx="715">
                  <c:v>906.39599999999996</c:v>
                </c:pt>
                <c:pt idx="716">
                  <c:v>907.19799999999998</c:v>
                </c:pt>
                <c:pt idx="717">
                  <c:v>907.96699999999998</c:v>
                </c:pt>
                <c:pt idx="718">
                  <c:v>908.75800000000004</c:v>
                </c:pt>
                <c:pt idx="719">
                  <c:v>909.54200000000003</c:v>
                </c:pt>
                <c:pt idx="720">
                  <c:v>910.32299999999998</c:v>
                </c:pt>
                <c:pt idx="721">
                  <c:v>911.11</c:v>
                </c:pt>
                <c:pt idx="722">
                  <c:v>911.93299999999999</c:v>
                </c:pt>
                <c:pt idx="723">
                  <c:v>912.70299999999997</c:v>
                </c:pt>
                <c:pt idx="724">
                  <c:v>913.51700000000005</c:v>
                </c:pt>
                <c:pt idx="725">
                  <c:v>914.29899999999998</c:v>
                </c:pt>
                <c:pt idx="726">
                  <c:v>915.10699999999997</c:v>
                </c:pt>
                <c:pt idx="727">
                  <c:v>915.88800000000003</c:v>
                </c:pt>
                <c:pt idx="728">
                  <c:v>916.67399999999998</c:v>
                </c:pt>
                <c:pt idx="729">
                  <c:v>917.46100000000001</c:v>
                </c:pt>
                <c:pt idx="730">
                  <c:v>918.26800000000003</c:v>
                </c:pt>
                <c:pt idx="731">
                  <c:v>919.06200000000001</c:v>
                </c:pt>
                <c:pt idx="732">
                  <c:v>919.87</c:v>
                </c:pt>
                <c:pt idx="733">
                  <c:v>920.62900000000002</c:v>
                </c:pt>
                <c:pt idx="734">
                  <c:v>921.44600000000003</c:v>
                </c:pt>
                <c:pt idx="735">
                  <c:v>922.23099999999999</c:v>
                </c:pt>
                <c:pt idx="736">
                  <c:v>923.03300000000002</c:v>
                </c:pt>
                <c:pt idx="737">
                  <c:v>923.82500000000005</c:v>
                </c:pt>
                <c:pt idx="738">
                  <c:v>924.62199999999996</c:v>
                </c:pt>
                <c:pt idx="739">
                  <c:v>925.428</c:v>
                </c:pt>
                <c:pt idx="740">
                  <c:v>926.21</c:v>
                </c:pt>
                <c:pt idx="741">
                  <c:v>926.99</c:v>
                </c:pt>
                <c:pt idx="742">
                  <c:v>927.79499999999996</c:v>
                </c:pt>
                <c:pt idx="743">
                  <c:v>928.58699999999999</c:v>
                </c:pt>
                <c:pt idx="744">
                  <c:v>929.38400000000001</c:v>
                </c:pt>
                <c:pt idx="745">
                  <c:v>930.15700000000004</c:v>
                </c:pt>
                <c:pt idx="746">
                  <c:v>930.98400000000004</c:v>
                </c:pt>
                <c:pt idx="747">
                  <c:v>931.75199999999995</c:v>
                </c:pt>
                <c:pt idx="748">
                  <c:v>932.57500000000005</c:v>
                </c:pt>
                <c:pt idx="749">
                  <c:v>933.36400000000003</c:v>
                </c:pt>
                <c:pt idx="750">
                  <c:v>934.15</c:v>
                </c:pt>
                <c:pt idx="751">
                  <c:v>934.93200000000002</c:v>
                </c:pt>
                <c:pt idx="752">
                  <c:v>935.70100000000002</c:v>
                </c:pt>
                <c:pt idx="753">
                  <c:v>936.49800000000005</c:v>
                </c:pt>
                <c:pt idx="754">
                  <c:v>937.28499999999997</c:v>
                </c:pt>
                <c:pt idx="755">
                  <c:v>938.07399999999996</c:v>
                </c:pt>
                <c:pt idx="756">
                  <c:v>938.89</c:v>
                </c:pt>
                <c:pt idx="757">
                  <c:v>939.67200000000003</c:v>
                </c:pt>
                <c:pt idx="758">
                  <c:v>940.48</c:v>
                </c:pt>
                <c:pt idx="759">
                  <c:v>941.27</c:v>
                </c:pt>
                <c:pt idx="760">
                  <c:v>942.04899999999998</c:v>
                </c:pt>
                <c:pt idx="761">
                  <c:v>942.84199999999998</c:v>
                </c:pt>
                <c:pt idx="762">
                  <c:v>943.63499999999999</c:v>
                </c:pt>
                <c:pt idx="763">
                  <c:v>944.40499999999997</c:v>
                </c:pt>
                <c:pt idx="764">
                  <c:v>945.22400000000005</c:v>
                </c:pt>
                <c:pt idx="765">
                  <c:v>946.00400000000002</c:v>
                </c:pt>
                <c:pt idx="766">
                  <c:v>946.80600000000004</c:v>
                </c:pt>
                <c:pt idx="767">
                  <c:v>947.58</c:v>
                </c:pt>
                <c:pt idx="768">
                  <c:v>948.37800000000004</c:v>
                </c:pt>
                <c:pt idx="769">
                  <c:v>949.18200000000002</c:v>
                </c:pt>
                <c:pt idx="770">
                  <c:v>949.97299999999996</c:v>
                </c:pt>
                <c:pt idx="771">
                  <c:v>950.76199999999994</c:v>
                </c:pt>
                <c:pt idx="772">
                  <c:v>951.56</c:v>
                </c:pt>
                <c:pt idx="773">
                  <c:v>952.35299999999995</c:v>
                </c:pt>
                <c:pt idx="774">
                  <c:v>953.13499999999999</c:v>
                </c:pt>
                <c:pt idx="775">
                  <c:v>953.91499999999996</c:v>
                </c:pt>
                <c:pt idx="776">
                  <c:v>954.71400000000006</c:v>
                </c:pt>
                <c:pt idx="777">
                  <c:v>955.505</c:v>
                </c:pt>
                <c:pt idx="778">
                  <c:v>956.3</c:v>
                </c:pt>
                <c:pt idx="779">
                  <c:v>957.09500000000003</c:v>
                </c:pt>
                <c:pt idx="780">
                  <c:v>957.91300000000001</c:v>
                </c:pt>
                <c:pt idx="781">
                  <c:v>958.69899999999996</c:v>
                </c:pt>
                <c:pt idx="782">
                  <c:v>959.50599999999997</c:v>
                </c:pt>
                <c:pt idx="783">
                  <c:v>960.30700000000002</c:v>
                </c:pt>
                <c:pt idx="784">
                  <c:v>961.077</c:v>
                </c:pt>
                <c:pt idx="785">
                  <c:v>961.87199999999996</c:v>
                </c:pt>
                <c:pt idx="786">
                  <c:v>962.65899999999999</c:v>
                </c:pt>
                <c:pt idx="787">
                  <c:v>963.44500000000005</c:v>
                </c:pt>
                <c:pt idx="788">
                  <c:v>964.24800000000005</c:v>
                </c:pt>
                <c:pt idx="789">
                  <c:v>965.03700000000003</c:v>
                </c:pt>
                <c:pt idx="790">
                  <c:v>965.83399999999995</c:v>
                </c:pt>
                <c:pt idx="791">
                  <c:v>966.63499999999999</c:v>
                </c:pt>
                <c:pt idx="792">
                  <c:v>967.42</c:v>
                </c:pt>
                <c:pt idx="793">
                  <c:v>968.20399999999995</c:v>
                </c:pt>
                <c:pt idx="794">
                  <c:v>969.00400000000002</c:v>
                </c:pt>
                <c:pt idx="795">
                  <c:v>969.779</c:v>
                </c:pt>
                <c:pt idx="796">
                  <c:v>970.58199999999999</c:v>
                </c:pt>
                <c:pt idx="797">
                  <c:v>971.34699999999998</c:v>
                </c:pt>
                <c:pt idx="798">
                  <c:v>972.16700000000003</c:v>
                </c:pt>
                <c:pt idx="799">
                  <c:v>972.95100000000002</c:v>
                </c:pt>
                <c:pt idx="800">
                  <c:v>973.75099999999998</c:v>
                </c:pt>
                <c:pt idx="801">
                  <c:v>974.54399999999998</c:v>
                </c:pt>
                <c:pt idx="802">
                  <c:v>975.33299999999997</c:v>
                </c:pt>
                <c:pt idx="803">
                  <c:v>976.12900000000002</c:v>
                </c:pt>
                <c:pt idx="804">
                  <c:v>976.923</c:v>
                </c:pt>
                <c:pt idx="805">
                  <c:v>977.71100000000001</c:v>
                </c:pt>
                <c:pt idx="806">
                  <c:v>978.51599999999996</c:v>
                </c:pt>
                <c:pt idx="807">
                  <c:v>979.29899999999998</c:v>
                </c:pt>
                <c:pt idx="808">
                  <c:v>980.08399999999995</c:v>
                </c:pt>
                <c:pt idx="809">
                  <c:v>980.84799999999996</c:v>
                </c:pt>
                <c:pt idx="810">
                  <c:v>981.66</c:v>
                </c:pt>
                <c:pt idx="811">
                  <c:v>982.43399999999997</c:v>
                </c:pt>
                <c:pt idx="812">
                  <c:v>983.24900000000002</c:v>
                </c:pt>
                <c:pt idx="813">
                  <c:v>984.05499999999995</c:v>
                </c:pt>
                <c:pt idx="814">
                  <c:v>984.84799999999996</c:v>
                </c:pt>
                <c:pt idx="815">
                  <c:v>985.63300000000004</c:v>
                </c:pt>
                <c:pt idx="816">
                  <c:v>986.43399999999997</c:v>
                </c:pt>
                <c:pt idx="817">
                  <c:v>987.23199999999997</c:v>
                </c:pt>
                <c:pt idx="818">
                  <c:v>988.01499999999999</c:v>
                </c:pt>
                <c:pt idx="819">
                  <c:v>988.79300000000001</c:v>
                </c:pt>
                <c:pt idx="820">
                  <c:v>989.58600000000001</c:v>
                </c:pt>
                <c:pt idx="821">
                  <c:v>990.40200000000004</c:v>
                </c:pt>
                <c:pt idx="822">
                  <c:v>991.19200000000001</c:v>
                </c:pt>
                <c:pt idx="823">
                  <c:v>992</c:v>
                </c:pt>
                <c:pt idx="824">
                  <c:v>992.779</c:v>
                </c:pt>
                <c:pt idx="825">
                  <c:v>993.59100000000001</c:v>
                </c:pt>
                <c:pt idx="826">
                  <c:v>994.38300000000004</c:v>
                </c:pt>
                <c:pt idx="827">
                  <c:v>995.17</c:v>
                </c:pt>
                <c:pt idx="828">
                  <c:v>995.96900000000005</c:v>
                </c:pt>
                <c:pt idx="829">
                  <c:v>996.755</c:v>
                </c:pt>
                <c:pt idx="830">
                  <c:v>997.55399999999997</c:v>
                </c:pt>
                <c:pt idx="831">
                  <c:v>998.33299999999997</c:v>
                </c:pt>
                <c:pt idx="832">
                  <c:v>999.13400000000001</c:v>
                </c:pt>
                <c:pt idx="833">
                  <c:v>999.93299999999999</c:v>
                </c:pt>
                <c:pt idx="834">
                  <c:v>1000.7430000000001</c:v>
                </c:pt>
                <c:pt idx="835">
                  <c:v>1001.526</c:v>
                </c:pt>
                <c:pt idx="836">
                  <c:v>1002.299</c:v>
                </c:pt>
                <c:pt idx="837">
                  <c:v>1003.101</c:v>
                </c:pt>
                <c:pt idx="838">
                  <c:v>1003.894</c:v>
                </c:pt>
                <c:pt idx="839">
                  <c:v>1004.706</c:v>
                </c:pt>
                <c:pt idx="840">
                  <c:v>1005.504</c:v>
                </c:pt>
                <c:pt idx="841">
                  <c:v>1006.283</c:v>
                </c:pt>
                <c:pt idx="842">
                  <c:v>1007.074</c:v>
                </c:pt>
                <c:pt idx="843">
                  <c:v>1007.8440000000001</c:v>
                </c:pt>
                <c:pt idx="844">
                  <c:v>1008.649</c:v>
                </c:pt>
                <c:pt idx="845">
                  <c:v>1009.424</c:v>
                </c:pt>
                <c:pt idx="846">
                  <c:v>1010.223</c:v>
                </c:pt>
                <c:pt idx="847">
                  <c:v>1011.0359999999999</c:v>
                </c:pt>
                <c:pt idx="848">
                  <c:v>1011.814</c:v>
                </c:pt>
                <c:pt idx="849">
                  <c:v>1012.615</c:v>
                </c:pt>
                <c:pt idx="850">
                  <c:v>1013.405</c:v>
                </c:pt>
                <c:pt idx="851">
                  <c:v>1014.187</c:v>
                </c:pt>
                <c:pt idx="852">
                  <c:v>1014.976</c:v>
                </c:pt>
                <c:pt idx="853">
                  <c:v>1015.758</c:v>
                </c:pt>
                <c:pt idx="854">
                  <c:v>1016.5410000000001</c:v>
                </c:pt>
                <c:pt idx="855">
                  <c:v>1017.359</c:v>
                </c:pt>
                <c:pt idx="856">
                  <c:v>1018.153</c:v>
                </c:pt>
                <c:pt idx="857">
                  <c:v>1018.946</c:v>
                </c:pt>
                <c:pt idx="858">
                  <c:v>1019.729</c:v>
                </c:pt>
                <c:pt idx="859">
                  <c:v>1020.527</c:v>
                </c:pt>
                <c:pt idx="860">
                  <c:v>1021.314</c:v>
                </c:pt>
                <c:pt idx="861">
                  <c:v>1022.104</c:v>
                </c:pt>
                <c:pt idx="862">
                  <c:v>1022.904</c:v>
                </c:pt>
                <c:pt idx="863">
                  <c:v>1023.699</c:v>
                </c:pt>
                <c:pt idx="864">
                  <c:v>1024.4880000000001</c:v>
                </c:pt>
                <c:pt idx="865">
                  <c:v>1025.268</c:v>
                </c:pt>
                <c:pt idx="866">
                  <c:v>1026.0630000000001</c:v>
                </c:pt>
                <c:pt idx="867">
                  <c:v>1026.8610000000001</c:v>
                </c:pt>
                <c:pt idx="868">
                  <c:v>1027.6510000000001</c:v>
                </c:pt>
                <c:pt idx="869">
                  <c:v>1028.4559999999999</c:v>
                </c:pt>
                <c:pt idx="870">
                  <c:v>1029.2139999999999</c:v>
                </c:pt>
                <c:pt idx="871">
                  <c:v>1030.048</c:v>
                </c:pt>
                <c:pt idx="872">
                  <c:v>1030.829</c:v>
                </c:pt>
                <c:pt idx="873">
                  <c:v>1031.636</c:v>
                </c:pt>
                <c:pt idx="874">
                  <c:v>1032.434</c:v>
                </c:pt>
                <c:pt idx="875">
                  <c:v>1033.2180000000001</c:v>
                </c:pt>
                <c:pt idx="876">
                  <c:v>1034.0170000000001</c:v>
                </c:pt>
                <c:pt idx="877">
                  <c:v>1034.8119999999999</c:v>
                </c:pt>
                <c:pt idx="878">
                  <c:v>1035.5930000000001</c:v>
                </c:pt>
                <c:pt idx="879">
                  <c:v>1036.3900000000001</c:v>
                </c:pt>
                <c:pt idx="880">
                  <c:v>1037.1859999999999</c:v>
                </c:pt>
                <c:pt idx="881">
                  <c:v>1038.0029999999999</c:v>
                </c:pt>
                <c:pt idx="882">
                  <c:v>1038.778</c:v>
                </c:pt>
                <c:pt idx="883">
                  <c:v>1039.575</c:v>
                </c:pt>
                <c:pt idx="884">
                  <c:v>1040.3620000000001</c:v>
                </c:pt>
                <c:pt idx="885">
                  <c:v>1041.1469999999999</c:v>
                </c:pt>
                <c:pt idx="886">
                  <c:v>1041.933</c:v>
                </c:pt>
                <c:pt idx="887">
                  <c:v>1042.723</c:v>
                </c:pt>
                <c:pt idx="888">
                  <c:v>1043.508</c:v>
                </c:pt>
                <c:pt idx="889">
                  <c:v>1044.3140000000001</c:v>
                </c:pt>
                <c:pt idx="890">
                  <c:v>1045.107</c:v>
                </c:pt>
                <c:pt idx="891">
                  <c:v>1045.8989999999999</c:v>
                </c:pt>
                <c:pt idx="892">
                  <c:v>1046.6769999999999</c:v>
                </c:pt>
                <c:pt idx="893">
                  <c:v>1047.472</c:v>
                </c:pt>
                <c:pt idx="894">
                  <c:v>1048.258</c:v>
                </c:pt>
                <c:pt idx="895">
                  <c:v>1049.056</c:v>
                </c:pt>
                <c:pt idx="896">
                  <c:v>1049.856</c:v>
                </c:pt>
                <c:pt idx="897">
                  <c:v>1050.6500000000001</c:v>
                </c:pt>
                <c:pt idx="898">
                  <c:v>1051.4480000000001</c:v>
                </c:pt>
                <c:pt idx="899">
                  <c:v>1052.223</c:v>
                </c:pt>
                <c:pt idx="900">
                  <c:v>1053</c:v>
                </c:pt>
                <c:pt idx="901">
                  <c:v>1053.8019999999999</c:v>
                </c:pt>
                <c:pt idx="902">
                  <c:v>1054.585</c:v>
                </c:pt>
                <c:pt idx="903">
                  <c:v>1055.375</c:v>
                </c:pt>
                <c:pt idx="904">
                  <c:v>1056.164</c:v>
                </c:pt>
                <c:pt idx="905">
                  <c:v>1056.9829999999999</c:v>
                </c:pt>
                <c:pt idx="906">
                  <c:v>1057.77</c:v>
                </c:pt>
                <c:pt idx="907">
                  <c:v>1058.5630000000001</c:v>
                </c:pt>
                <c:pt idx="908">
                  <c:v>1059.3630000000001</c:v>
                </c:pt>
                <c:pt idx="909">
                  <c:v>1060.1600000000001</c:v>
                </c:pt>
                <c:pt idx="910">
                  <c:v>1060.94</c:v>
                </c:pt>
                <c:pt idx="911">
                  <c:v>1061.732</c:v>
                </c:pt>
                <c:pt idx="912">
                  <c:v>1062.528</c:v>
                </c:pt>
                <c:pt idx="913">
                  <c:v>1063.318</c:v>
                </c:pt>
                <c:pt idx="914">
                  <c:v>1064.123</c:v>
                </c:pt>
                <c:pt idx="915">
                  <c:v>1064.922</c:v>
                </c:pt>
                <c:pt idx="916">
                  <c:v>1065.7</c:v>
                </c:pt>
                <c:pt idx="917">
                  <c:v>1066.5139999999999</c:v>
                </c:pt>
                <c:pt idx="918">
                  <c:v>1067.296</c:v>
                </c:pt>
                <c:pt idx="919">
                  <c:v>1068.0889999999999</c:v>
                </c:pt>
                <c:pt idx="920">
                  <c:v>1068.874</c:v>
                </c:pt>
                <c:pt idx="921">
                  <c:v>1069.684</c:v>
                </c:pt>
                <c:pt idx="922">
                  <c:v>1070.461</c:v>
                </c:pt>
                <c:pt idx="923">
                  <c:v>1071.268</c:v>
                </c:pt>
                <c:pt idx="924">
                  <c:v>1072.058</c:v>
                </c:pt>
                <c:pt idx="925">
                  <c:v>1072.857</c:v>
                </c:pt>
                <c:pt idx="926">
                  <c:v>1073.6320000000001</c:v>
                </c:pt>
                <c:pt idx="927">
                  <c:v>1074.4259999999999</c:v>
                </c:pt>
                <c:pt idx="928">
                  <c:v>1075.2149999999999</c:v>
                </c:pt>
                <c:pt idx="929">
                  <c:v>1075.9960000000001</c:v>
                </c:pt>
                <c:pt idx="930">
                  <c:v>1076.81</c:v>
                </c:pt>
                <c:pt idx="931">
                  <c:v>1077.6079999999999</c:v>
                </c:pt>
                <c:pt idx="932">
                  <c:v>1078.3869999999999</c:v>
                </c:pt>
                <c:pt idx="933">
                  <c:v>1079.1669999999999</c:v>
                </c:pt>
                <c:pt idx="934">
                  <c:v>1079.942</c:v>
                </c:pt>
                <c:pt idx="935">
                  <c:v>1080.7460000000001</c:v>
                </c:pt>
                <c:pt idx="936">
                  <c:v>1081.5329999999999</c:v>
                </c:pt>
                <c:pt idx="937">
                  <c:v>1082.3140000000001</c:v>
                </c:pt>
                <c:pt idx="938">
                  <c:v>1083.126</c:v>
                </c:pt>
                <c:pt idx="939">
                  <c:v>1083.925</c:v>
                </c:pt>
                <c:pt idx="940">
                  <c:v>1084.7139999999999</c:v>
                </c:pt>
                <c:pt idx="941">
                  <c:v>1085.518</c:v>
                </c:pt>
                <c:pt idx="942">
                  <c:v>1086.2940000000001</c:v>
                </c:pt>
                <c:pt idx="943">
                  <c:v>1087.0820000000001</c:v>
                </c:pt>
                <c:pt idx="944">
                  <c:v>1087.875</c:v>
                </c:pt>
                <c:pt idx="945">
                  <c:v>1088.652</c:v>
                </c:pt>
                <c:pt idx="946">
                  <c:v>1089.4549999999999</c:v>
                </c:pt>
                <c:pt idx="947">
                  <c:v>1090.2429999999999</c:v>
                </c:pt>
                <c:pt idx="948">
                  <c:v>1091.0409999999999</c:v>
                </c:pt>
                <c:pt idx="949">
                  <c:v>1091.8130000000001</c:v>
                </c:pt>
                <c:pt idx="950">
                  <c:v>1092.5989999999999</c:v>
                </c:pt>
                <c:pt idx="951">
                  <c:v>1093.405</c:v>
                </c:pt>
                <c:pt idx="952">
                  <c:v>1094.204</c:v>
                </c:pt>
                <c:pt idx="953">
                  <c:v>1094.9960000000001</c:v>
                </c:pt>
                <c:pt idx="954">
                  <c:v>1095.788</c:v>
                </c:pt>
                <c:pt idx="955">
                  <c:v>1096.5930000000001</c:v>
                </c:pt>
                <c:pt idx="956">
                  <c:v>1097.366</c:v>
                </c:pt>
                <c:pt idx="957">
                  <c:v>1098.1579999999999</c:v>
                </c:pt>
                <c:pt idx="958">
                  <c:v>1098.9469999999999</c:v>
                </c:pt>
                <c:pt idx="959">
                  <c:v>1099.732</c:v>
                </c:pt>
                <c:pt idx="960">
                  <c:v>1100.5319999999999</c:v>
                </c:pt>
                <c:pt idx="961">
                  <c:v>1101.3130000000001</c:v>
                </c:pt>
                <c:pt idx="962">
                  <c:v>1102.1310000000001</c:v>
                </c:pt>
                <c:pt idx="963">
                  <c:v>1102.93</c:v>
                </c:pt>
                <c:pt idx="964">
                  <c:v>1103.7270000000001</c:v>
                </c:pt>
                <c:pt idx="965">
                  <c:v>1104.5360000000001</c:v>
                </c:pt>
                <c:pt idx="966">
                  <c:v>1105.306</c:v>
                </c:pt>
                <c:pt idx="967">
                  <c:v>1106.0920000000001</c:v>
                </c:pt>
                <c:pt idx="968">
                  <c:v>1106.886</c:v>
                </c:pt>
                <c:pt idx="969">
                  <c:v>1107.674</c:v>
                </c:pt>
                <c:pt idx="970">
                  <c:v>1108.443</c:v>
                </c:pt>
                <c:pt idx="971">
                  <c:v>1109.251</c:v>
                </c:pt>
                <c:pt idx="972">
                  <c:v>1110.0619999999999</c:v>
                </c:pt>
                <c:pt idx="973">
                  <c:v>1110.854</c:v>
                </c:pt>
                <c:pt idx="974">
                  <c:v>1111.655</c:v>
                </c:pt>
                <c:pt idx="975">
                  <c:v>1112.4380000000001</c:v>
                </c:pt>
                <c:pt idx="976">
                  <c:v>1113.2249999999999</c:v>
                </c:pt>
                <c:pt idx="977">
                  <c:v>1114.008</c:v>
                </c:pt>
                <c:pt idx="978">
                  <c:v>1114.807</c:v>
                </c:pt>
                <c:pt idx="979">
                  <c:v>1115.5830000000001</c:v>
                </c:pt>
                <c:pt idx="980">
                  <c:v>1116.384</c:v>
                </c:pt>
                <c:pt idx="981">
                  <c:v>1117.1790000000001</c:v>
                </c:pt>
                <c:pt idx="982">
                  <c:v>1117.9760000000001</c:v>
                </c:pt>
                <c:pt idx="983">
                  <c:v>1118.7460000000001</c:v>
                </c:pt>
                <c:pt idx="984">
                  <c:v>1119.559</c:v>
                </c:pt>
                <c:pt idx="985">
                  <c:v>1120.338</c:v>
                </c:pt>
                <c:pt idx="986">
                  <c:v>1121.136</c:v>
                </c:pt>
                <c:pt idx="987">
                  <c:v>1121.9349999999999</c:v>
                </c:pt>
                <c:pt idx="988">
                  <c:v>1122.7270000000001</c:v>
                </c:pt>
                <c:pt idx="989">
                  <c:v>1123.5219999999999</c:v>
                </c:pt>
                <c:pt idx="990">
                  <c:v>1124.3009999999999</c:v>
                </c:pt>
                <c:pt idx="991">
                  <c:v>1125.0930000000001</c:v>
                </c:pt>
                <c:pt idx="992">
                  <c:v>1125.8699999999999</c:v>
                </c:pt>
                <c:pt idx="993">
                  <c:v>1126.655</c:v>
                </c:pt>
                <c:pt idx="994">
                  <c:v>1127.4549999999999</c:v>
                </c:pt>
                <c:pt idx="995">
                  <c:v>1128.2529999999999</c:v>
                </c:pt>
                <c:pt idx="996">
                  <c:v>1129.06</c:v>
                </c:pt>
                <c:pt idx="997">
                  <c:v>1129.8620000000001</c:v>
                </c:pt>
                <c:pt idx="998">
                  <c:v>1130.655</c:v>
                </c:pt>
                <c:pt idx="999">
                  <c:v>1131.4459999999999</c:v>
                </c:pt>
                <c:pt idx="1000">
                  <c:v>1132.23</c:v>
                </c:pt>
                <c:pt idx="1001">
                  <c:v>1133.009</c:v>
                </c:pt>
                <c:pt idx="1002">
                  <c:v>1133.7909999999999</c:v>
                </c:pt>
                <c:pt idx="1003">
                  <c:v>1134.605</c:v>
                </c:pt>
                <c:pt idx="1004">
                  <c:v>1135.3910000000001</c:v>
                </c:pt>
                <c:pt idx="1005">
                  <c:v>1136.1990000000001</c:v>
                </c:pt>
                <c:pt idx="1006">
                  <c:v>1137.0139999999999</c:v>
                </c:pt>
                <c:pt idx="1007">
                  <c:v>1137.799</c:v>
                </c:pt>
                <c:pt idx="1008">
                  <c:v>1138.597</c:v>
                </c:pt>
                <c:pt idx="1009">
                  <c:v>1139.393</c:v>
                </c:pt>
                <c:pt idx="1010">
                  <c:v>1140.1679999999999</c:v>
                </c:pt>
                <c:pt idx="1011">
                  <c:v>1140.9639999999999</c:v>
                </c:pt>
                <c:pt idx="1012">
                  <c:v>1141.7570000000001</c:v>
                </c:pt>
                <c:pt idx="1013">
                  <c:v>1142.546</c:v>
                </c:pt>
                <c:pt idx="1014">
                  <c:v>1143.348</c:v>
                </c:pt>
                <c:pt idx="1015">
                  <c:v>1144.136</c:v>
                </c:pt>
                <c:pt idx="1016">
                  <c:v>1144.9490000000001</c:v>
                </c:pt>
                <c:pt idx="1017">
                  <c:v>1145.7159999999999</c:v>
                </c:pt>
                <c:pt idx="1018">
                  <c:v>1146.5160000000001</c:v>
                </c:pt>
                <c:pt idx="1019">
                  <c:v>1147.317</c:v>
                </c:pt>
                <c:pt idx="1020">
                  <c:v>1148.106</c:v>
                </c:pt>
                <c:pt idx="1021">
                  <c:v>1148.893</c:v>
                </c:pt>
                <c:pt idx="1022">
                  <c:v>1149.7070000000001</c:v>
                </c:pt>
                <c:pt idx="1023">
                  <c:v>1150.479</c:v>
                </c:pt>
                <c:pt idx="1024">
                  <c:v>1151.258</c:v>
                </c:pt>
                <c:pt idx="1025">
                  <c:v>1152.049</c:v>
                </c:pt>
                <c:pt idx="1026">
                  <c:v>1152.8340000000001</c:v>
                </c:pt>
                <c:pt idx="1027">
                  <c:v>1153.614</c:v>
                </c:pt>
                <c:pt idx="1028">
                  <c:v>1154.4259999999999</c:v>
                </c:pt>
                <c:pt idx="1029">
                  <c:v>1155.211</c:v>
                </c:pt>
                <c:pt idx="1030">
                  <c:v>1156.021</c:v>
                </c:pt>
                <c:pt idx="1031">
                  <c:v>1156.7940000000001</c:v>
                </c:pt>
                <c:pt idx="1032">
                  <c:v>1157.6110000000001</c:v>
                </c:pt>
                <c:pt idx="1033">
                  <c:v>1158.3810000000001</c:v>
                </c:pt>
                <c:pt idx="1034">
                  <c:v>1159.1769999999999</c:v>
                </c:pt>
                <c:pt idx="1035">
                  <c:v>1159.961</c:v>
                </c:pt>
                <c:pt idx="1036">
                  <c:v>1160.7460000000001</c:v>
                </c:pt>
                <c:pt idx="1037">
                  <c:v>1161.5440000000001</c:v>
                </c:pt>
                <c:pt idx="1038">
                  <c:v>1162.3499999999999</c:v>
                </c:pt>
                <c:pt idx="1039">
                  <c:v>1163.134</c:v>
                </c:pt>
                <c:pt idx="1040">
                  <c:v>1163.9349999999999</c:v>
                </c:pt>
                <c:pt idx="1041">
                  <c:v>1164.722</c:v>
                </c:pt>
                <c:pt idx="1042">
                  <c:v>1165.5070000000001</c:v>
                </c:pt>
                <c:pt idx="1043">
                  <c:v>1166.3040000000001</c:v>
                </c:pt>
                <c:pt idx="1044">
                  <c:v>1167.0909999999999</c:v>
                </c:pt>
                <c:pt idx="1045">
                  <c:v>1167.886</c:v>
                </c:pt>
                <c:pt idx="1046">
                  <c:v>1168.6759999999999</c:v>
                </c:pt>
                <c:pt idx="1047">
                  <c:v>1169.4680000000001</c:v>
                </c:pt>
                <c:pt idx="1048">
                  <c:v>1170.2719999999999</c:v>
                </c:pt>
                <c:pt idx="1049">
                  <c:v>1171.057</c:v>
                </c:pt>
                <c:pt idx="1050">
                  <c:v>1171.846</c:v>
                </c:pt>
                <c:pt idx="1051">
                  <c:v>1172.6389999999999</c:v>
                </c:pt>
                <c:pt idx="1052">
                  <c:v>1173.42</c:v>
                </c:pt>
                <c:pt idx="1053">
                  <c:v>1174.231</c:v>
                </c:pt>
                <c:pt idx="1054">
                  <c:v>1175.0350000000001</c:v>
                </c:pt>
                <c:pt idx="1055">
                  <c:v>1175.828</c:v>
                </c:pt>
                <c:pt idx="1056">
                  <c:v>1176.6289999999999</c:v>
                </c:pt>
                <c:pt idx="1057">
                  <c:v>1177.421</c:v>
                </c:pt>
                <c:pt idx="1058">
                  <c:v>1178.1849999999999</c:v>
                </c:pt>
                <c:pt idx="1059">
                  <c:v>1179.002</c:v>
                </c:pt>
                <c:pt idx="1060">
                  <c:v>1179.7909999999999</c:v>
                </c:pt>
                <c:pt idx="1061">
                  <c:v>1180.57</c:v>
                </c:pt>
                <c:pt idx="1062">
                  <c:v>1181.377</c:v>
                </c:pt>
                <c:pt idx="1063">
                  <c:v>1182.1759999999999</c:v>
                </c:pt>
                <c:pt idx="1064">
                  <c:v>1182.9749999999999</c:v>
                </c:pt>
                <c:pt idx="1065">
                  <c:v>1183.749</c:v>
                </c:pt>
                <c:pt idx="1066">
                  <c:v>1184.557</c:v>
                </c:pt>
                <c:pt idx="1067">
                  <c:v>1185.3530000000001</c:v>
                </c:pt>
                <c:pt idx="1068">
                  <c:v>1186.1379999999999</c:v>
                </c:pt>
                <c:pt idx="1069">
                  <c:v>1186.932</c:v>
                </c:pt>
                <c:pt idx="1070">
                  <c:v>1187.72</c:v>
                </c:pt>
                <c:pt idx="1071">
                  <c:v>1188.5119999999999</c:v>
                </c:pt>
                <c:pt idx="1072">
                  <c:v>1189.306</c:v>
                </c:pt>
                <c:pt idx="1073">
                  <c:v>1190.0999999999999</c:v>
                </c:pt>
                <c:pt idx="1074">
                  <c:v>1190.877</c:v>
                </c:pt>
                <c:pt idx="1075">
                  <c:v>1191.6669999999999</c:v>
                </c:pt>
                <c:pt idx="1076">
                  <c:v>1192.4780000000001</c:v>
                </c:pt>
                <c:pt idx="1077">
                  <c:v>1193.27</c:v>
                </c:pt>
                <c:pt idx="1078">
                  <c:v>1194.07</c:v>
                </c:pt>
                <c:pt idx="1079">
                  <c:v>1194.8579999999999</c:v>
                </c:pt>
                <c:pt idx="1080">
                  <c:v>1195.6669999999999</c:v>
                </c:pt>
                <c:pt idx="1081">
                  <c:v>1196.45</c:v>
                </c:pt>
                <c:pt idx="1082">
                  <c:v>1197.249</c:v>
                </c:pt>
                <c:pt idx="1083">
                  <c:v>1198.02</c:v>
                </c:pt>
                <c:pt idx="1084">
                  <c:v>1198.826</c:v>
                </c:pt>
                <c:pt idx="1085">
                  <c:v>1199.6020000000001</c:v>
                </c:pt>
                <c:pt idx="1086">
                  <c:v>1200.396</c:v>
                </c:pt>
                <c:pt idx="1087">
                  <c:v>1201.1959999999999</c:v>
                </c:pt>
                <c:pt idx="1088">
                  <c:v>1201.9970000000001</c:v>
                </c:pt>
                <c:pt idx="1089">
                  <c:v>1202.8</c:v>
                </c:pt>
                <c:pt idx="1090">
                  <c:v>1203.5909999999999</c:v>
                </c:pt>
                <c:pt idx="1091">
                  <c:v>1204.3900000000001</c:v>
                </c:pt>
                <c:pt idx="1092">
                  <c:v>1205.1669999999999</c:v>
                </c:pt>
                <c:pt idx="1093">
                  <c:v>1205.9590000000001</c:v>
                </c:pt>
                <c:pt idx="1094">
                  <c:v>1206.751</c:v>
                </c:pt>
                <c:pt idx="1095">
                  <c:v>1207.5219999999999</c:v>
                </c:pt>
                <c:pt idx="1096">
                  <c:v>1208.326</c:v>
                </c:pt>
                <c:pt idx="1097">
                  <c:v>1209.1559999999999</c:v>
                </c:pt>
                <c:pt idx="1098">
                  <c:v>1209.9469999999999</c:v>
                </c:pt>
                <c:pt idx="1099">
                  <c:v>1210.7190000000001</c:v>
                </c:pt>
                <c:pt idx="1100">
                  <c:v>1211.5260000000001</c:v>
                </c:pt>
                <c:pt idx="1101">
                  <c:v>1212.3150000000001</c:v>
                </c:pt>
                <c:pt idx="1102">
                  <c:v>1213.116</c:v>
                </c:pt>
                <c:pt idx="1103">
                  <c:v>1213.914</c:v>
                </c:pt>
                <c:pt idx="1104">
                  <c:v>1214.6869999999999</c:v>
                </c:pt>
                <c:pt idx="1105">
                  <c:v>1215.4960000000001</c:v>
                </c:pt>
                <c:pt idx="1106">
                  <c:v>1216.2840000000001</c:v>
                </c:pt>
                <c:pt idx="1107">
                  <c:v>1217.0930000000001</c:v>
                </c:pt>
                <c:pt idx="1108">
                  <c:v>1217.8610000000001</c:v>
                </c:pt>
                <c:pt idx="1109">
                  <c:v>1218.6469999999999</c:v>
                </c:pt>
                <c:pt idx="1110">
                  <c:v>1219.473</c:v>
                </c:pt>
                <c:pt idx="1111">
                  <c:v>1220.271</c:v>
                </c:pt>
                <c:pt idx="1112">
                  <c:v>1221.056</c:v>
                </c:pt>
                <c:pt idx="1113">
                  <c:v>1221.8489999999999</c:v>
                </c:pt>
                <c:pt idx="1114">
                  <c:v>1222.654</c:v>
                </c:pt>
                <c:pt idx="1115">
                  <c:v>1223.4269999999999</c:v>
                </c:pt>
                <c:pt idx="1116">
                  <c:v>1224.232</c:v>
                </c:pt>
                <c:pt idx="1117">
                  <c:v>1224.991</c:v>
                </c:pt>
                <c:pt idx="1118">
                  <c:v>1225.797</c:v>
                </c:pt>
                <c:pt idx="1119">
                  <c:v>1226.5899999999999</c:v>
                </c:pt>
                <c:pt idx="1120">
                  <c:v>1227.3689999999999</c:v>
                </c:pt>
                <c:pt idx="1121">
                  <c:v>1228.171</c:v>
                </c:pt>
                <c:pt idx="1122">
                  <c:v>1228.954</c:v>
                </c:pt>
                <c:pt idx="1123">
                  <c:v>1229.7650000000001</c:v>
                </c:pt>
                <c:pt idx="1124">
                  <c:v>1230.5619999999999</c:v>
                </c:pt>
                <c:pt idx="1125">
                  <c:v>1231.3389999999999</c:v>
                </c:pt>
                <c:pt idx="1126">
                  <c:v>1232.126</c:v>
                </c:pt>
                <c:pt idx="1127">
                  <c:v>1232.903</c:v>
                </c:pt>
                <c:pt idx="1128">
                  <c:v>1233.693</c:v>
                </c:pt>
                <c:pt idx="1129">
                  <c:v>1234.4770000000001</c:v>
                </c:pt>
                <c:pt idx="1130">
                  <c:v>1235.269</c:v>
                </c:pt>
                <c:pt idx="1131">
                  <c:v>1236.0840000000001</c:v>
                </c:pt>
                <c:pt idx="1132">
                  <c:v>1236.873</c:v>
                </c:pt>
                <c:pt idx="1133">
                  <c:v>1237.663</c:v>
                </c:pt>
                <c:pt idx="1134">
                  <c:v>1238.4649999999999</c:v>
                </c:pt>
                <c:pt idx="1135">
                  <c:v>1239.2470000000001</c:v>
                </c:pt>
                <c:pt idx="1136">
                  <c:v>1240.0409999999999</c:v>
                </c:pt>
                <c:pt idx="1137">
                  <c:v>1240.8420000000001</c:v>
                </c:pt>
                <c:pt idx="1138">
                  <c:v>1241.597</c:v>
                </c:pt>
                <c:pt idx="1139">
                  <c:v>1242.42</c:v>
                </c:pt>
                <c:pt idx="1140">
                  <c:v>1243.2090000000001</c:v>
                </c:pt>
                <c:pt idx="1141">
                  <c:v>1243.9970000000001</c:v>
                </c:pt>
                <c:pt idx="1142">
                  <c:v>1244.7650000000001</c:v>
                </c:pt>
                <c:pt idx="1143">
                  <c:v>1245.5650000000001</c:v>
                </c:pt>
                <c:pt idx="1144">
                  <c:v>1246.376</c:v>
                </c:pt>
                <c:pt idx="1145">
                  <c:v>1247.19</c:v>
                </c:pt>
                <c:pt idx="1146">
                  <c:v>1247.9860000000001</c:v>
                </c:pt>
                <c:pt idx="1147">
                  <c:v>1248.7760000000001</c:v>
                </c:pt>
                <c:pt idx="1148">
                  <c:v>1249.5809999999999</c:v>
                </c:pt>
                <c:pt idx="1149">
                  <c:v>1250.3430000000001</c:v>
                </c:pt>
                <c:pt idx="1150">
                  <c:v>1251.136</c:v>
                </c:pt>
                <c:pt idx="1151">
                  <c:v>1251.924</c:v>
                </c:pt>
                <c:pt idx="1152">
                  <c:v>1252.7139999999999</c:v>
                </c:pt>
                <c:pt idx="1153">
                  <c:v>1253.5129999999999</c:v>
                </c:pt>
                <c:pt idx="1154">
                  <c:v>1254.306</c:v>
                </c:pt>
                <c:pt idx="1155">
                  <c:v>1255.1120000000001</c:v>
                </c:pt>
                <c:pt idx="1156">
                  <c:v>1255.894</c:v>
                </c:pt>
                <c:pt idx="1157">
                  <c:v>1256.6859999999999</c:v>
                </c:pt>
                <c:pt idx="1158">
                  <c:v>1257.5150000000001</c:v>
                </c:pt>
                <c:pt idx="1159">
                  <c:v>1258.2750000000001</c:v>
                </c:pt>
                <c:pt idx="1160">
                  <c:v>1259.059</c:v>
                </c:pt>
                <c:pt idx="1161">
                  <c:v>1259.8389999999999</c:v>
                </c:pt>
                <c:pt idx="1162">
                  <c:v>1260.633</c:v>
                </c:pt>
                <c:pt idx="1163">
                  <c:v>1261.4169999999999</c:v>
                </c:pt>
                <c:pt idx="1164">
                  <c:v>1262.22</c:v>
                </c:pt>
                <c:pt idx="1165">
                  <c:v>1263.0250000000001</c:v>
                </c:pt>
                <c:pt idx="1166">
                  <c:v>1263.8130000000001</c:v>
                </c:pt>
                <c:pt idx="1167">
                  <c:v>1264.626</c:v>
                </c:pt>
                <c:pt idx="1168">
                  <c:v>1265.415</c:v>
                </c:pt>
                <c:pt idx="1169">
                  <c:v>1266.1859999999999</c:v>
                </c:pt>
                <c:pt idx="1170">
                  <c:v>1266.9760000000001</c:v>
                </c:pt>
                <c:pt idx="1171">
                  <c:v>1267.7739999999999</c:v>
                </c:pt>
                <c:pt idx="1172">
                  <c:v>1268.5340000000001</c:v>
                </c:pt>
                <c:pt idx="1173">
                  <c:v>1269.345</c:v>
                </c:pt>
                <c:pt idx="1174">
                  <c:v>1270.133</c:v>
                </c:pt>
                <c:pt idx="1175">
                  <c:v>1270.924</c:v>
                </c:pt>
                <c:pt idx="1176">
                  <c:v>1271.701</c:v>
                </c:pt>
                <c:pt idx="1177">
                  <c:v>1272.5060000000001</c:v>
                </c:pt>
                <c:pt idx="1178">
                  <c:v>1273.299</c:v>
                </c:pt>
                <c:pt idx="1179">
                  <c:v>1274.079</c:v>
                </c:pt>
                <c:pt idx="1180">
                  <c:v>1274.893</c:v>
                </c:pt>
                <c:pt idx="1181">
                  <c:v>1275.6890000000001</c:v>
                </c:pt>
                <c:pt idx="1182">
                  <c:v>1276.4680000000001</c:v>
                </c:pt>
                <c:pt idx="1183">
                  <c:v>1277.251</c:v>
                </c:pt>
                <c:pt idx="1184">
                  <c:v>1278.0239999999999</c:v>
                </c:pt>
                <c:pt idx="1185">
                  <c:v>1278.837</c:v>
                </c:pt>
                <c:pt idx="1186">
                  <c:v>1279.6079999999999</c:v>
                </c:pt>
                <c:pt idx="1187">
                  <c:v>1280.4269999999999</c:v>
                </c:pt>
                <c:pt idx="1188">
                  <c:v>1281.232</c:v>
                </c:pt>
                <c:pt idx="1189">
                  <c:v>1282.0450000000001</c:v>
                </c:pt>
                <c:pt idx="1190">
                  <c:v>1282.816</c:v>
                </c:pt>
                <c:pt idx="1191">
                  <c:v>1283.614</c:v>
                </c:pt>
                <c:pt idx="1192">
                  <c:v>1284.393</c:v>
                </c:pt>
                <c:pt idx="1193">
                  <c:v>1285.2</c:v>
                </c:pt>
                <c:pt idx="1194">
                  <c:v>1285.9849999999999</c:v>
                </c:pt>
                <c:pt idx="1195">
                  <c:v>1286.7619999999999</c:v>
                </c:pt>
                <c:pt idx="1196">
                  <c:v>1287.567</c:v>
                </c:pt>
                <c:pt idx="1197">
                  <c:v>1288.3679999999999</c:v>
                </c:pt>
                <c:pt idx="1198">
                  <c:v>1289.1579999999999</c:v>
                </c:pt>
                <c:pt idx="1199">
                  <c:v>1289.962</c:v>
                </c:pt>
                <c:pt idx="1200">
                  <c:v>1290.739</c:v>
                </c:pt>
                <c:pt idx="1201">
                  <c:v>1291.57</c:v>
                </c:pt>
                <c:pt idx="1202">
                  <c:v>1292.3520000000001</c:v>
                </c:pt>
                <c:pt idx="1203">
                  <c:v>1293.1300000000001</c:v>
                </c:pt>
                <c:pt idx="1204">
                  <c:v>1293.921</c:v>
                </c:pt>
                <c:pt idx="1205">
                  <c:v>1294.7249999999999</c:v>
                </c:pt>
                <c:pt idx="1206">
                  <c:v>1295.4880000000001</c:v>
                </c:pt>
                <c:pt idx="1207">
                  <c:v>1296.3019999999999</c:v>
                </c:pt>
                <c:pt idx="1208">
                  <c:v>1297.0920000000001</c:v>
                </c:pt>
                <c:pt idx="1209">
                  <c:v>1297.893</c:v>
                </c:pt>
                <c:pt idx="1210">
                  <c:v>1298.69</c:v>
                </c:pt>
                <c:pt idx="1211">
                  <c:v>1299.473</c:v>
                </c:pt>
                <c:pt idx="1212">
                  <c:v>1300.2719999999999</c:v>
                </c:pt>
                <c:pt idx="1213">
                  <c:v>1301.0519999999999</c:v>
                </c:pt>
                <c:pt idx="1214">
                  <c:v>1301.866</c:v>
                </c:pt>
                <c:pt idx="1215">
                  <c:v>1302.653</c:v>
                </c:pt>
                <c:pt idx="1216">
                  <c:v>1303.432</c:v>
                </c:pt>
                <c:pt idx="1217">
                  <c:v>1304.2170000000001</c:v>
                </c:pt>
                <c:pt idx="1218">
                  <c:v>1304.9960000000001</c:v>
                </c:pt>
                <c:pt idx="1219">
                  <c:v>1305.7739999999999</c:v>
                </c:pt>
                <c:pt idx="1220">
                  <c:v>1306.5820000000001</c:v>
                </c:pt>
                <c:pt idx="1221">
                  <c:v>1307.385</c:v>
                </c:pt>
                <c:pt idx="1222">
                  <c:v>1308.182</c:v>
                </c:pt>
                <c:pt idx="1223">
                  <c:v>1308.972</c:v>
                </c:pt>
                <c:pt idx="1224">
                  <c:v>1309.7539999999999</c:v>
                </c:pt>
                <c:pt idx="1225">
                  <c:v>1310.5519999999999</c:v>
                </c:pt>
                <c:pt idx="1226">
                  <c:v>1311.3230000000001</c:v>
                </c:pt>
                <c:pt idx="1227">
                  <c:v>1312.11</c:v>
                </c:pt>
                <c:pt idx="1228">
                  <c:v>1312.913</c:v>
                </c:pt>
                <c:pt idx="1229">
                  <c:v>1313.6859999999999</c:v>
                </c:pt>
                <c:pt idx="1230">
                  <c:v>1314.501</c:v>
                </c:pt>
                <c:pt idx="1231">
                  <c:v>1315.306</c:v>
                </c:pt>
                <c:pt idx="1232">
                  <c:v>1316.0920000000001</c:v>
                </c:pt>
                <c:pt idx="1233">
                  <c:v>1316.88</c:v>
                </c:pt>
                <c:pt idx="1234">
                  <c:v>1317.67</c:v>
                </c:pt>
                <c:pt idx="1235">
                  <c:v>1318.471</c:v>
                </c:pt>
                <c:pt idx="1236">
                  <c:v>1319.2670000000001</c:v>
                </c:pt>
                <c:pt idx="1237">
                  <c:v>1320.066</c:v>
                </c:pt>
                <c:pt idx="1238">
                  <c:v>1320.866</c:v>
                </c:pt>
                <c:pt idx="1239">
                  <c:v>1321.6579999999999</c:v>
                </c:pt>
                <c:pt idx="1240">
                  <c:v>1322.4280000000001</c:v>
                </c:pt>
                <c:pt idx="1241">
                  <c:v>1323.229</c:v>
                </c:pt>
                <c:pt idx="1242">
                  <c:v>1324.03</c:v>
                </c:pt>
                <c:pt idx="1243">
                  <c:v>1324.8230000000001</c:v>
                </c:pt>
                <c:pt idx="1244">
                  <c:v>1325.6289999999999</c:v>
                </c:pt>
                <c:pt idx="1245">
                  <c:v>1326.4110000000001</c:v>
                </c:pt>
                <c:pt idx="1246">
                  <c:v>1327.2090000000001</c:v>
                </c:pt>
                <c:pt idx="1247">
                  <c:v>1327.9960000000001</c:v>
                </c:pt>
                <c:pt idx="1248">
                  <c:v>1328.7919999999999</c:v>
                </c:pt>
                <c:pt idx="1249">
                  <c:v>1329.5809999999999</c:v>
                </c:pt>
                <c:pt idx="1250">
                  <c:v>1330.364</c:v>
                </c:pt>
                <c:pt idx="1251">
                  <c:v>1331.1389999999999</c:v>
                </c:pt>
                <c:pt idx="1252">
                  <c:v>1331.9280000000001</c:v>
                </c:pt>
                <c:pt idx="1253">
                  <c:v>1332.7339999999999</c:v>
                </c:pt>
                <c:pt idx="1254">
                  <c:v>1333.518</c:v>
                </c:pt>
                <c:pt idx="1255">
                  <c:v>1334.3130000000001</c:v>
                </c:pt>
                <c:pt idx="1256">
                  <c:v>1335.1279999999999</c:v>
                </c:pt>
                <c:pt idx="1257">
                  <c:v>1335.91</c:v>
                </c:pt>
                <c:pt idx="1258">
                  <c:v>1336.702</c:v>
                </c:pt>
                <c:pt idx="1259">
                  <c:v>1337.4949999999999</c:v>
                </c:pt>
                <c:pt idx="1260">
                  <c:v>1338.277</c:v>
                </c:pt>
                <c:pt idx="1261">
                  <c:v>1339.066</c:v>
                </c:pt>
                <c:pt idx="1262">
                  <c:v>1339.8610000000001</c:v>
                </c:pt>
                <c:pt idx="1263">
                  <c:v>1340.646</c:v>
                </c:pt>
                <c:pt idx="1264">
                  <c:v>1341.4490000000001</c:v>
                </c:pt>
                <c:pt idx="1265">
                  <c:v>1342.2550000000001</c:v>
                </c:pt>
                <c:pt idx="1266">
                  <c:v>1343.049</c:v>
                </c:pt>
                <c:pt idx="1267">
                  <c:v>1343.8050000000001</c:v>
                </c:pt>
                <c:pt idx="1268">
                  <c:v>1344.604</c:v>
                </c:pt>
                <c:pt idx="1269">
                  <c:v>1345.41</c:v>
                </c:pt>
                <c:pt idx="1270">
                  <c:v>1346.19</c:v>
                </c:pt>
                <c:pt idx="1271">
                  <c:v>1346.991</c:v>
                </c:pt>
                <c:pt idx="1272">
                  <c:v>1347.789</c:v>
                </c:pt>
                <c:pt idx="1273">
                  <c:v>1348.569</c:v>
                </c:pt>
                <c:pt idx="1274">
                  <c:v>1349.3440000000001</c:v>
                </c:pt>
                <c:pt idx="1275">
                  <c:v>1350.146</c:v>
                </c:pt>
                <c:pt idx="1276">
                  <c:v>1350.932</c:v>
                </c:pt>
                <c:pt idx="1277">
                  <c:v>1351.732</c:v>
                </c:pt>
                <c:pt idx="1278">
                  <c:v>1352.527</c:v>
                </c:pt>
                <c:pt idx="1279">
                  <c:v>1353.317</c:v>
                </c:pt>
                <c:pt idx="1280">
                  <c:v>1354.1189999999999</c:v>
                </c:pt>
                <c:pt idx="1281">
                  <c:v>1354.905</c:v>
                </c:pt>
                <c:pt idx="1282">
                  <c:v>1355.701</c:v>
                </c:pt>
                <c:pt idx="1283">
                  <c:v>1356.5</c:v>
                </c:pt>
                <c:pt idx="1284">
                  <c:v>1357.299</c:v>
                </c:pt>
                <c:pt idx="1285">
                  <c:v>1358.086</c:v>
                </c:pt>
                <c:pt idx="1286">
                  <c:v>1358.8720000000001</c:v>
                </c:pt>
                <c:pt idx="1287">
                  <c:v>1359.6679999999999</c:v>
                </c:pt>
                <c:pt idx="1288">
                  <c:v>1360.4659999999999</c:v>
                </c:pt>
                <c:pt idx="1289">
                  <c:v>1361.251</c:v>
                </c:pt>
                <c:pt idx="1290">
                  <c:v>1362.0719999999999</c:v>
                </c:pt>
                <c:pt idx="1291">
                  <c:v>1362.8389999999999</c:v>
                </c:pt>
                <c:pt idx="1292">
                  <c:v>1363.6410000000001</c:v>
                </c:pt>
                <c:pt idx="1293">
                  <c:v>1364.434</c:v>
                </c:pt>
                <c:pt idx="1294">
                  <c:v>1365.221</c:v>
                </c:pt>
                <c:pt idx="1295">
                  <c:v>1366.008</c:v>
                </c:pt>
                <c:pt idx="1296">
                  <c:v>1366.8109999999999</c:v>
                </c:pt>
                <c:pt idx="1297">
                  <c:v>1367.587</c:v>
                </c:pt>
                <c:pt idx="1298">
                  <c:v>1368.3989999999999</c:v>
                </c:pt>
                <c:pt idx="1299">
                  <c:v>1369.1790000000001</c:v>
                </c:pt>
                <c:pt idx="1300">
                  <c:v>1369.9749999999999</c:v>
                </c:pt>
                <c:pt idx="1301">
                  <c:v>1370.7449999999999</c:v>
                </c:pt>
                <c:pt idx="1302">
                  <c:v>1371.54</c:v>
                </c:pt>
                <c:pt idx="1303">
                  <c:v>1372.3309999999999</c:v>
                </c:pt>
                <c:pt idx="1304">
                  <c:v>1373.1289999999999</c:v>
                </c:pt>
                <c:pt idx="1305">
                  <c:v>1373.9269999999999</c:v>
                </c:pt>
                <c:pt idx="1306">
                  <c:v>1374.7360000000001</c:v>
                </c:pt>
                <c:pt idx="1307">
                  <c:v>1375.5170000000001</c:v>
                </c:pt>
                <c:pt idx="1308">
                  <c:v>1376.2909999999999</c:v>
                </c:pt>
                <c:pt idx="1309">
                  <c:v>1377.088</c:v>
                </c:pt>
                <c:pt idx="1310">
                  <c:v>1377.874</c:v>
                </c:pt>
                <c:pt idx="1311">
                  <c:v>1378.6559999999999</c:v>
                </c:pt>
                <c:pt idx="1312">
                  <c:v>1379.462</c:v>
                </c:pt>
                <c:pt idx="1313">
                  <c:v>1380.248</c:v>
                </c:pt>
                <c:pt idx="1314">
                  <c:v>1381.057</c:v>
                </c:pt>
                <c:pt idx="1315">
                  <c:v>1381.845</c:v>
                </c:pt>
                <c:pt idx="1316">
                  <c:v>1382.6379999999999</c:v>
                </c:pt>
                <c:pt idx="1317">
                  <c:v>1383.434</c:v>
                </c:pt>
                <c:pt idx="1318">
                  <c:v>1384.2159999999999</c:v>
                </c:pt>
                <c:pt idx="1319">
                  <c:v>1385.01</c:v>
                </c:pt>
                <c:pt idx="1320">
                  <c:v>1385.787</c:v>
                </c:pt>
                <c:pt idx="1321">
                  <c:v>1386.587</c:v>
                </c:pt>
                <c:pt idx="1322">
                  <c:v>1387.395</c:v>
                </c:pt>
                <c:pt idx="1323">
                  <c:v>1388.1859999999999</c:v>
                </c:pt>
                <c:pt idx="1324">
                  <c:v>1388.9780000000001</c:v>
                </c:pt>
                <c:pt idx="1325">
                  <c:v>1389.7739999999999</c:v>
                </c:pt>
                <c:pt idx="1326">
                  <c:v>1390.566</c:v>
                </c:pt>
                <c:pt idx="1327">
                  <c:v>1391.377</c:v>
                </c:pt>
                <c:pt idx="1328">
                  <c:v>1392.1679999999999</c:v>
                </c:pt>
                <c:pt idx="1329">
                  <c:v>1392.9570000000001</c:v>
                </c:pt>
                <c:pt idx="1330">
                  <c:v>1393.761</c:v>
                </c:pt>
                <c:pt idx="1331">
                  <c:v>1394.539</c:v>
                </c:pt>
                <c:pt idx="1332">
                  <c:v>1395.3420000000001</c:v>
                </c:pt>
                <c:pt idx="1333">
                  <c:v>1396.1310000000001</c:v>
                </c:pt>
                <c:pt idx="1334">
                  <c:v>1396.93</c:v>
                </c:pt>
                <c:pt idx="1335">
                  <c:v>1397.713</c:v>
                </c:pt>
                <c:pt idx="1336">
                  <c:v>1398.5070000000001</c:v>
                </c:pt>
                <c:pt idx="1337">
                  <c:v>1399.3050000000001</c:v>
                </c:pt>
                <c:pt idx="1338">
                  <c:v>1400.1179999999999</c:v>
                </c:pt>
                <c:pt idx="1339">
                  <c:v>1400.9159999999999</c:v>
                </c:pt>
                <c:pt idx="1340">
                  <c:v>1401.7180000000001</c:v>
                </c:pt>
                <c:pt idx="1341">
                  <c:v>1402.5050000000001</c:v>
                </c:pt>
                <c:pt idx="1342">
                  <c:v>1403.2650000000001</c:v>
                </c:pt>
                <c:pt idx="1343">
                  <c:v>1404.067</c:v>
                </c:pt>
                <c:pt idx="1344">
                  <c:v>1404.855</c:v>
                </c:pt>
                <c:pt idx="1345">
                  <c:v>1405.6320000000001</c:v>
                </c:pt>
                <c:pt idx="1346">
                  <c:v>1406.44</c:v>
                </c:pt>
                <c:pt idx="1347">
                  <c:v>1407.2339999999999</c:v>
                </c:pt>
                <c:pt idx="1348">
                  <c:v>1408.0360000000001</c:v>
                </c:pt>
                <c:pt idx="1349">
                  <c:v>1408.8240000000001</c:v>
                </c:pt>
                <c:pt idx="1350">
                  <c:v>1409.624</c:v>
                </c:pt>
                <c:pt idx="1351">
                  <c:v>1410.3910000000001</c:v>
                </c:pt>
                <c:pt idx="1352">
                  <c:v>1411.184</c:v>
                </c:pt>
                <c:pt idx="1353">
                  <c:v>1411.9770000000001</c:v>
                </c:pt>
                <c:pt idx="1354">
                  <c:v>1412.758</c:v>
                </c:pt>
                <c:pt idx="1355">
                  <c:v>1413.549</c:v>
                </c:pt>
                <c:pt idx="1356">
                  <c:v>1414.357</c:v>
                </c:pt>
                <c:pt idx="1357">
                  <c:v>1415.163</c:v>
                </c:pt>
                <c:pt idx="1358">
                  <c:v>1415.9449999999999</c:v>
                </c:pt>
                <c:pt idx="1359">
                  <c:v>1416.7370000000001</c:v>
                </c:pt>
                <c:pt idx="1360">
                  <c:v>1417.5409999999999</c:v>
                </c:pt>
                <c:pt idx="1361">
                  <c:v>1418.329</c:v>
                </c:pt>
                <c:pt idx="1362">
                  <c:v>1419.1220000000001</c:v>
                </c:pt>
                <c:pt idx="1363">
                  <c:v>1419.924</c:v>
                </c:pt>
                <c:pt idx="1364">
                  <c:v>1420.71</c:v>
                </c:pt>
                <c:pt idx="1365">
                  <c:v>1421.489</c:v>
                </c:pt>
                <c:pt idx="1366">
                  <c:v>1422.2919999999999</c:v>
                </c:pt>
                <c:pt idx="1367">
                  <c:v>1423.08</c:v>
                </c:pt>
                <c:pt idx="1368">
                  <c:v>1423.8720000000001</c:v>
                </c:pt>
                <c:pt idx="1369">
                  <c:v>1424.665</c:v>
                </c:pt>
                <c:pt idx="1370">
                  <c:v>1425.4559999999999</c:v>
                </c:pt>
                <c:pt idx="1371">
                  <c:v>1426.2619999999999</c:v>
                </c:pt>
                <c:pt idx="1372">
                  <c:v>1427.0609999999999</c:v>
                </c:pt>
                <c:pt idx="1373">
                  <c:v>1427.8679999999999</c:v>
                </c:pt>
                <c:pt idx="1374">
                  <c:v>1428.636</c:v>
                </c:pt>
                <c:pt idx="1375">
                  <c:v>1429.4390000000001</c:v>
                </c:pt>
                <c:pt idx="1376">
                  <c:v>1430.2139999999999</c:v>
                </c:pt>
                <c:pt idx="1377">
                  <c:v>1431.0050000000001</c:v>
                </c:pt>
                <c:pt idx="1378">
                  <c:v>1431.796</c:v>
                </c:pt>
                <c:pt idx="1379">
                  <c:v>1432.5909999999999</c:v>
                </c:pt>
                <c:pt idx="1380">
                  <c:v>1433.4010000000001</c:v>
                </c:pt>
                <c:pt idx="1381">
                  <c:v>1434.2139999999999</c:v>
                </c:pt>
                <c:pt idx="1382">
                  <c:v>1435.0050000000001</c:v>
                </c:pt>
                <c:pt idx="1383">
                  <c:v>1435.7809999999999</c:v>
                </c:pt>
                <c:pt idx="1384">
                  <c:v>1436.5809999999999</c:v>
                </c:pt>
                <c:pt idx="1385">
                  <c:v>1437.345</c:v>
                </c:pt>
                <c:pt idx="1386">
                  <c:v>1438.1289999999999</c:v>
                </c:pt>
                <c:pt idx="1387">
                  <c:v>1438.9390000000001</c:v>
                </c:pt>
                <c:pt idx="1388">
                  <c:v>1439.703</c:v>
                </c:pt>
                <c:pt idx="1389">
                  <c:v>1440.5129999999999</c:v>
                </c:pt>
                <c:pt idx="1390">
                  <c:v>1441.3119999999999</c:v>
                </c:pt>
                <c:pt idx="1391">
                  <c:v>1442.11</c:v>
                </c:pt>
                <c:pt idx="1392">
                  <c:v>1442.8879999999999</c:v>
                </c:pt>
                <c:pt idx="1393">
                  <c:v>1443.68</c:v>
                </c:pt>
                <c:pt idx="1394">
                  <c:v>1444.47</c:v>
                </c:pt>
                <c:pt idx="1395">
                  <c:v>1445.2739999999999</c:v>
                </c:pt>
                <c:pt idx="1396">
                  <c:v>1446.058</c:v>
                </c:pt>
                <c:pt idx="1397">
                  <c:v>1446.873</c:v>
                </c:pt>
                <c:pt idx="1398">
                  <c:v>1447.6510000000001</c:v>
                </c:pt>
                <c:pt idx="1399">
                  <c:v>1448.415</c:v>
                </c:pt>
                <c:pt idx="1400">
                  <c:v>1449.2239999999999</c:v>
                </c:pt>
                <c:pt idx="1401">
                  <c:v>1450.0029999999999</c:v>
                </c:pt>
                <c:pt idx="1402">
                  <c:v>1450.8030000000001</c:v>
                </c:pt>
                <c:pt idx="1403">
                  <c:v>1451.597</c:v>
                </c:pt>
                <c:pt idx="1404">
                  <c:v>1452.3820000000001</c:v>
                </c:pt>
                <c:pt idx="1405">
                  <c:v>1453.202</c:v>
                </c:pt>
                <c:pt idx="1406">
                  <c:v>1453.9780000000001</c:v>
                </c:pt>
                <c:pt idx="1407">
                  <c:v>1454.787</c:v>
                </c:pt>
                <c:pt idx="1408">
                  <c:v>1455.5540000000001</c:v>
                </c:pt>
                <c:pt idx="1409">
                  <c:v>1456.3389999999999</c:v>
                </c:pt>
                <c:pt idx="1410">
                  <c:v>1457.125</c:v>
                </c:pt>
                <c:pt idx="1411">
                  <c:v>1457.92</c:v>
                </c:pt>
                <c:pt idx="1412">
                  <c:v>1458.694</c:v>
                </c:pt>
                <c:pt idx="1413">
                  <c:v>1459.5150000000001</c:v>
                </c:pt>
                <c:pt idx="1414">
                  <c:v>1460.328</c:v>
                </c:pt>
                <c:pt idx="1415">
                  <c:v>1461.133</c:v>
                </c:pt>
                <c:pt idx="1416">
                  <c:v>1461.9159999999999</c:v>
                </c:pt>
                <c:pt idx="1417">
                  <c:v>1462.7</c:v>
                </c:pt>
                <c:pt idx="1418">
                  <c:v>1463.4929999999999</c:v>
                </c:pt>
                <c:pt idx="1419">
                  <c:v>1464.279</c:v>
                </c:pt>
                <c:pt idx="1420">
                  <c:v>1465.0650000000001</c:v>
                </c:pt>
                <c:pt idx="1421">
                  <c:v>1465.867</c:v>
                </c:pt>
                <c:pt idx="1422">
                  <c:v>1466.646</c:v>
                </c:pt>
                <c:pt idx="1423">
                  <c:v>1467.4670000000001</c:v>
                </c:pt>
                <c:pt idx="1424">
                  <c:v>1468.2719999999999</c:v>
                </c:pt>
                <c:pt idx="1425">
                  <c:v>1469.0650000000001</c:v>
                </c:pt>
                <c:pt idx="1426">
                  <c:v>1469.8340000000001</c:v>
                </c:pt>
                <c:pt idx="1427">
                  <c:v>1470.634</c:v>
                </c:pt>
                <c:pt idx="1428">
                  <c:v>1471.4290000000001</c:v>
                </c:pt>
                <c:pt idx="1429">
                  <c:v>1472.2260000000001</c:v>
                </c:pt>
                <c:pt idx="1430">
                  <c:v>1473.0260000000001</c:v>
                </c:pt>
                <c:pt idx="1431">
                  <c:v>1473.826</c:v>
                </c:pt>
                <c:pt idx="1432">
                  <c:v>1474.62</c:v>
                </c:pt>
                <c:pt idx="1433">
                  <c:v>1475.37</c:v>
                </c:pt>
                <c:pt idx="1434">
                  <c:v>1476.1890000000001</c:v>
                </c:pt>
                <c:pt idx="1435">
                  <c:v>1476.9829999999999</c:v>
                </c:pt>
                <c:pt idx="1436">
                  <c:v>1477.7660000000001</c:v>
                </c:pt>
                <c:pt idx="1437">
                  <c:v>1478.56</c:v>
                </c:pt>
                <c:pt idx="1438">
                  <c:v>1479.3440000000001</c:v>
                </c:pt>
                <c:pt idx="1439">
                  <c:v>1480.153</c:v>
                </c:pt>
                <c:pt idx="1440">
                  <c:v>1480.9190000000001</c:v>
                </c:pt>
                <c:pt idx="1441">
                  <c:v>1481.7249999999999</c:v>
                </c:pt>
                <c:pt idx="1442">
                  <c:v>1482.489</c:v>
                </c:pt>
                <c:pt idx="1443">
                  <c:v>1483.2860000000001</c:v>
                </c:pt>
                <c:pt idx="1444">
                  <c:v>1484.0889999999999</c:v>
                </c:pt>
                <c:pt idx="1445">
                  <c:v>1484.864</c:v>
                </c:pt>
                <c:pt idx="1446">
                  <c:v>1485.6610000000001</c:v>
                </c:pt>
                <c:pt idx="1447">
                  <c:v>1486.4559999999999</c:v>
                </c:pt>
                <c:pt idx="1448">
                  <c:v>1487.259</c:v>
                </c:pt>
                <c:pt idx="1449">
                  <c:v>1488.05</c:v>
                </c:pt>
                <c:pt idx="1450">
                  <c:v>1488.825</c:v>
                </c:pt>
                <c:pt idx="1451">
                  <c:v>1489.63</c:v>
                </c:pt>
                <c:pt idx="1452">
                  <c:v>1490.413</c:v>
                </c:pt>
                <c:pt idx="1453">
                  <c:v>1491.21</c:v>
                </c:pt>
                <c:pt idx="1454">
                  <c:v>1491.9949999999999</c:v>
                </c:pt>
                <c:pt idx="1455">
                  <c:v>1492.7840000000001</c:v>
                </c:pt>
                <c:pt idx="1456">
                  <c:v>1493.5550000000001</c:v>
                </c:pt>
                <c:pt idx="1457">
                  <c:v>1494.4</c:v>
                </c:pt>
                <c:pt idx="1458">
                  <c:v>1495.1780000000001</c:v>
                </c:pt>
                <c:pt idx="1459">
                  <c:v>1495.98</c:v>
                </c:pt>
                <c:pt idx="1460">
                  <c:v>1496.7460000000001</c:v>
                </c:pt>
                <c:pt idx="1461">
                  <c:v>1497.546</c:v>
                </c:pt>
                <c:pt idx="1462">
                  <c:v>1498.3589999999999</c:v>
                </c:pt>
                <c:pt idx="1463">
                  <c:v>1499.146</c:v>
                </c:pt>
                <c:pt idx="1464">
                  <c:v>1499.953</c:v>
                </c:pt>
                <c:pt idx="1465">
                  <c:v>1500.7539999999999</c:v>
                </c:pt>
                <c:pt idx="1466">
                  <c:v>1501.547</c:v>
                </c:pt>
                <c:pt idx="1467">
                  <c:v>1502.327</c:v>
                </c:pt>
                <c:pt idx="1468">
                  <c:v>1503.11</c:v>
                </c:pt>
                <c:pt idx="1469">
                  <c:v>1503.894</c:v>
                </c:pt>
                <c:pt idx="1470">
                  <c:v>1504.6880000000001</c:v>
                </c:pt>
                <c:pt idx="1471">
                  <c:v>1505.4949999999999</c:v>
                </c:pt>
                <c:pt idx="1472">
                  <c:v>1506.288</c:v>
                </c:pt>
                <c:pt idx="1473">
                  <c:v>1507.0830000000001</c:v>
                </c:pt>
                <c:pt idx="1474">
                  <c:v>1507.854</c:v>
                </c:pt>
                <c:pt idx="1475">
                  <c:v>1508.6559999999999</c:v>
                </c:pt>
                <c:pt idx="1476">
                  <c:v>1509.44</c:v>
                </c:pt>
                <c:pt idx="1477">
                  <c:v>1510.229</c:v>
                </c:pt>
                <c:pt idx="1478">
                  <c:v>1511.0440000000001</c:v>
                </c:pt>
                <c:pt idx="1479">
                  <c:v>1511.825</c:v>
                </c:pt>
                <c:pt idx="1480">
                  <c:v>1512.614</c:v>
                </c:pt>
                <c:pt idx="1481">
                  <c:v>1513.395</c:v>
                </c:pt>
                <c:pt idx="1482">
                  <c:v>1514.1780000000001</c:v>
                </c:pt>
                <c:pt idx="1483">
                  <c:v>1514.9649999999999</c:v>
                </c:pt>
                <c:pt idx="1484">
                  <c:v>1515.749</c:v>
                </c:pt>
                <c:pt idx="1485">
                  <c:v>1516.557</c:v>
                </c:pt>
                <c:pt idx="1486">
                  <c:v>1517.357</c:v>
                </c:pt>
                <c:pt idx="1487">
                  <c:v>1518.1510000000001</c:v>
                </c:pt>
                <c:pt idx="1488">
                  <c:v>1518.9359999999999</c:v>
                </c:pt>
                <c:pt idx="1489">
                  <c:v>1519.7529999999999</c:v>
                </c:pt>
                <c:pt idx="1490">
                  <c:v>1520.5029999999999</c:v>
                </c:pt>
                <c:pt idx="1491">
                  <c:v>1521.3240000000001</c:v>
                </c:pt>
                <c:pt idx="1492">
                  <c:v>1522.1030000000001</c:v>
                </c:pt>
                <c:pt idx="1493">
                  <c:v>1522.8920000000001</c:v>
                </c:pt>
                <c:pt idx="1494">
                  <c:v>1523.6890000000001</c:v>
                </c:pt>
                <c:pt idx="1495">
                  <c:v>1524.4590000000001</c:v>
                </c:pt>
                <c:pt idx="1496">
                  <c:v>1525.2670000000001</c:v>
                </c:pt>
                <c:pt idx="1497">
                  <c:v>1526.0540000000001</c:v>
                </c:pt>
                <c:pt idx="1498">
                  <c:v>1526.848</c:v>
                </c:pt>
                <c:pt idx="1499">
                  <c:v>1527.66</c:v>
                </c:pt>
                <c:pt idx="1500">
                  <c:v>1528.4259999999999</c:v>
                </c:pt>
                <c:pt idx="1501">
                  <c:v>1529.221</c:v>
                </c:pt>
                <c:pt idx="1502">
                  <c:v>1530.001</c:v>
                </c:pt>
                <c:pt idx="1503">
                  <c:v>1530.789</c:v>
                </c:pt>
                <c:pt idx="1504">
                  <c:v>1531.568</c:v>
                </c:pt>
                <c:pt idx="1505">
                  <c:v>1532.3810000000001</c:v>
                </c:pt>
                <c:pt idx="1506">
                  <c:v>1533.18</c:v>
                </c:pt>
                <c:pt idx="1507">
                  <c:v>1533.9670000000001</c:v>
                </c:pt>
                <c:pt idx="1508">
                  <c:v>1534.7729999999999</c:v>
                </c:pt>
                <c:pt idx="1509">
                  <c:v>1535.559</c:v>
                </c:pt>
                <c:pt idx="1510">
                  <c:v>1536.356</c:v>
                </c:pt>
                <c:pt idx="1511">
                  <c:v>1537.1469999999999</c:v>
                </c:pt>
                <c:pt idx="1512">
                  <c:v>1537.9459999999999</c:v>
                </c:pt>
                <c:pt idx="1513">
                  <c:v>1538.722</c:v>
                </c:pt>
                <c:pt idx="1514">
                  <c:v>1539.5360000000001</c:v>
                </c:pt>
                <c:pt idx="1515">
                  <c:v>1540.3330000000001</c:v>
                </c:pt>
                <c:pt idx="1516">
                  <c:v>1541.1320000000001</c:v>
                </c:pt>
                <c:pt idx="1517">
                  <c:v>1541.895</c:v>
                </c:pt>
                <c:pt idx="1518">
                  <c:v>1542.702</c:v>
                </c:pt>
                <c:pt idx="1519">
                  <c:v>1543.5050000000001</c:v>
                </c:pt>
                <c:pt idx="1520">
                  <c:v>1544.309</c:v>
                </c:pt>
                <c:pt idx="1521">
                  <c:v>1545.117</c:v>
                </c:pt>
                <c:pt idx="1522">
                  <c:v>1545.9079999999999</c:v>
                </c:pt>
                <c:pt idx="1523">
                  <c:v>1546.7049999999999</c:v>
                </c:pt>
                <c:pt idx="1524">
                  <c:v>1547.471</c:v>
                </c:pt>
                <c:pt idx="1525">
                  <c:v>1548.261</c:v>
                </c:pt>
                <c:pt idx="1526">
                  <c:v>1549.0530000000001</c:v>
                </c:pt>
                <c:pt idx="1527">
                  <c:v>1549.829</c:v>
                </c:pt>
                <c:pt idx="1528">
                  <c:v>1550.6369999999999</c:v>
                </c:pt>
                <c:pt idx="1529">
                  <c:v>1551.422</c:v>
                </c:pt>
                <c:pt idx="1530">
                  <c:v>1552.2170000000001</c:v>
                </c:pt>
                <c:pt idx="1531">
                  <c:v>1553.008</c:v>
                </c:pt>
                <c:pt idx="1532">
                  <c:v>1553.82</c:v>
                </c:pt>
                <c:pt idx="1533">
                  <c:v>1554.606</c:v>
                </c:pt>
                <c:pt idx="1534">
                  <c:v>1555.0989999999999</c:v>
                </c:pt>
              </c:numCache>
            </c:numRef>
          </c:xVal>
          <c:yVal>
            <c:numRef>
              <c:f>'Side 1 CD'!$P$35:$P$1533</c:f>
              <c:numCache>
                <c:formatCode>General</c:formatCode>
                <c:ptCount val="1499"/>
                <c:pt idx="0">
                  <c:v>-0.22444669999999967</c:v>
                </c:pt>
                <c:pt idx="1">
                  <c:v>-0.24751630000000002</c:v>
                </c:pt>
                <c:pt idx="2">
                  <c:v>-0.21814140000000126</c:v>
                </c:pt>
                <c:pt idx="3">
                  <c:v>-0.2332415000000001</c:v>
                </c:pt>
                <c:pt idx="4">
                  <c:v>-0.21371620000000036</c:v>
                </c:pt>
                <c:pt idx="5">
                  <c:v>-0.23304400000000047</c:v>
                </c:pt>
                <c:pt idx="6">
                  <c:v>-0.23835609999999896</c:v>
                </c:pt>
                <c:pt idx="7">
                  <c:v>-0.22770670000000148</c:v>
                </c:pt>
                <c:pt idx="8">
                  <c:v>-0.24030980000000124</c:v>
                </c:pt>
                <c:pt idx="9">
                  <c:v>-0.22217600000000015</c:v>
                </c:pt>
                <c:pt idx="10">
                  <c:v>-0.23017310000000002</c:v>
                </c:pt>
                <c:pt idx="11">
                  <c:v>-0.24370490000000089</c:v>
                </c:pt>
                <c:pt idx="12">
                  <c:v>-0.25651570000000135</c:v>
                </c:pt>
                <c:pt idx="13">
                  <c:v>-0.24774970000000085</c:v>
                </c:pt>
                <c:pt idx="14">
                  <c:v>-0.22542989999999996</c:v>
                </c:pt>
                <c:pt idx="15">
                  <c:v>-0.24576510000000074</c:v>
                </c:pt>
                <c:pt idx="16">
                  <c:v>-0.21550989999999981</c:v>
                </c:pt>
                <c:pt idx="17">
                  <c:v>-0.24986770000000025</c:v>
                </c:pt>
                <c:pt idx="18">
                  <c:v>-0.240515900000001</c:v>
                </c:pt>
                <c:pt idx="19">
                  <c:v>-0.23820300000000039</c:v>
                </c:pt>
                <c:pt idx="20">
                  <c:v>-0.23579910000000037</c:v>
                </c:pt>
                <c:pt idx="21">
                  <c:v>-0.24731150000000035</c:v>
                </c:pt>
                <c:pt idx="22">
                  <c:v>-0.25085650000000115</c:v>
                </c:pt>
                <c:pt idx="23">
                  <c:v>-0.25192490000000056</c:v>
                </c:pt>
                <c:pt idx="24">
                  <c:v>-0.23354000000000052</c:v>
                </c:pt>
                <c:pt idx="25">
                  <c:v>-0.27931590000000028</c:v>
                </c:pt>
                <c:pt idx="26">
                  <c:v>-0.21662420000000004</c:v>
                </c:pt>
                <c:pt idx="27">
                  <c:v>-0.24824300000000044</c:v>
                </c:pt>
                <c:pt idx="28">
                  <c:v>-0.2354927</c:v>
                </c:pt>
                <c:pt idx="29">
                  <c:v>-0.21653270000000102</c:v>
                </c:pt>
                <c:pt idx="30">
                  <c:v>-0.2542762000000014</c:v>
                </c:pt>
                <c:pt idx="31">
                  <c:v>-0.23794200000000121</c:v>
                </c:pt>
                <c:pt idx="32">
                  <c:v>-0.27901800000000154</c:v>
                </c:pt>
                <c:pt idx="33">
                  <c:v>-0.21370310000000003</c:v>
                </c:pt>
                <c:pt idx="34">
                  <c:v>-0.21959450000000125</c:v>
                </c:pt>
                <c:pt idx="35">
                  <c:v>-0.23858850000000054</c:v>
                </c:pt>
                <c:pt idx="36">
                  <c:v>-0.24402790000000074</c:v>
                </c:pt>
                <c:pt idx="37">
                  <c:v>-0.27026680000000081</c:v>
                </c:pt>
                <c:pt idx="38">
                  <c:v>-0.20940069999999977</c:v>
                </c:pt>
                <c:pt idx="39">
                  <c:v>-0.21844020000000075</c:v>
                </c:pt>
                <c:pt idx="40">
                  <c:v>-0.24028899999999975</c:v>
                </c:pt>
                <c:pt idx="41">
                  <c:v>-0.22909870000000065</c:v>
                </c:pt>
                <c:pt idx="42">
                  <c:v>-0.22446819999999956</c:v>
                </c:pt>
                <c:pt idx="43">
                  <c:v>-0.22597450000000041</c:v>
                </c:pt>
                <c:pt idx="44">
                  <c:v>-0.21988010000000102</c:v>
                </c:pt>
                <c:pt idx="45">
                  <c:v>-0.25965550000000093</c:v>
                </c:pt>
                <c:pt idx="46">
                  <c:v>-0.24854600000000104</c:v>
                </c:pt>
                <c:pt idx="47">
                  <c:v>-0.2667578000000006</c:v>
                </c:pt>
                <c:pt idx="48">
                  <c:v>-0.2367000000000008</c:v>
                </c:pt>
                <c:pt idx="49">
                  <c:v>-0.23071690000000089</c:v>
                </c:pt>
                <c:pt idx="50">
                  <c:v>-0.21899990000000003</c:v>
                </c:pt>
                <c:pt idx="51">
                  <c:v>-0.21007770000000026</c:v>
                </c:pt>
                <c:pt idx="52">
                  <c:v>-0.23375730000000061</c:v>
                </c:pt>
                <c:pt idx="53">
                  <c:v>-0.24304050000000021</c:v>
                </c:pt>
                <c:pt idx="54">
                  <c:v>-0.23888390000000115</c:v>
                </c:pt>
                <c:pt idx="55">
                  <c:v>-0.22451820000000211</c:v>
                </c:pt>
                <c:pt idx="56">
                  <c:v>-0.21861240000000048</c:v>
                </c:pt>
                <c:pt idx="57">
                  <c:v>-0.22392740000000089</c:v>
                </c:pt>
                <c:pt idx="58">
                  <c:v>-0.20956300000000017</c:v>
                </c:pt>
                <c:pt idx="59">
                  <c:v>-0.23049930000000085</c:v>
                </c:pt>
                <c:pt idx="60">
                  <c:v>-0.20889419999999959</c:v>
                </c:pt>
                <c:pt idx="61">
                  <c:v>-0.21994920000000118</c:v>
                </c:pt>
                <c:pt idx="62">
                  <c:v>-0.19872780000000123</c:v>
                </c:pt>
                <c:pt idx="63">
                  <c:v>-0.20962180000000075</c:v>
                </c:pt>
                <c:pt idx="64">
                  <c:v>-0.20104400000000044</c:v>
                </c:pt>
                <c:pt idx="65">
                  <c:v>-0.23381490000000049</c:v>
                </c:pt>
                <c:pt idx="66">
                  <c:v>-0.19576100000000007</c:v>
                </c:pt>
                <c:pt idx="67">
                  <c:v>-0.20480360000000086</c:v>
                </c:pt>
                <c:pt idx="68">
                  <c:v>-0.21220080000000063</c:v>
                </c:pt>
                <c:pt idx="69">
                  <c:v>-0.20107610000000076</c:v>
                </c:pt>
                <c:pt idx="70">
                  <c:v>-0.22290410000000094</c:v>
                </c:pt>
                <c:pt idx="71">
                  <c:v>-0.21454450000000058</c:v>
                </c:pt>
                <c:pt idx="72">
                  <c:v>-0.22215770000000035</c:v>
                </c:pt>
                <c:pt idx="73">
                  <c:v>-0.20733010000000096</c:v>
                </c:pt>
                <c:pt idx="74">
                  <c:v>-0.21312120000000156</c:v>
                </c:pt>
                <c:pt idx="75">
                  <c:v>-0.21313760000000048</c:v>
                </c:pt>
                <c:pt idx="76">
                  <c:v>-0.20043460000000124</c:v>
                </c:pt>
                <c:pt idx="77">
                  <c:v>-0.20613990000000104</c:v>
                </c:pt>
                <c:pt idx="78">
                  <c:v>-0.20824089999999984</c:v>
                </c:pt>
                <c:pt idx="79">
                  <c:v>-0.23062590000000149</c:v>
                </c:pt>
                <c:pt idx="80">
                  <c:v>-0.20734970000000086</c:v>
                </c:pt>
                <c:pt idx="81">
                  <c:v>-0.21544520000000045</c:v>
                </c:pt>
                <c:pt idx="82">
                  <c:v>-0.23146630000000012</c:v>
                </c:pt>
                <c:pt idx="83">
                  <c:v>-0.21622800000000097</c:v>
                </c:pt>
                <c:pt idx="84">
                  <c:v>-0.20349950000000039</c:v>
                </c:pt>
                <c:pt idx="85">
                  <c:v>-0.22439330000000002</c:v>
                </c:pt>
                <c:pt idx="86">
                  <c:v>-0.20840640000000032</c:v>
                </c:pt>
                <c:pt idx="87">
                  <c:v>-0.19940800000000092</c:v>
                </c:pt>
                <c:pt idx="88">
                  <c:v>-0.19593580000000088</c:v>
                </c:pt>
                <c:pt idx="89">
                  <c:v>-0.19302310000000045</c:v>
                </c:pt>
                <c:pt idx="90">
                  <c:v>-0.18699490000000107</c:v>
                </c:pt>
                <c:pt idx="91">
                  <c:v>-0.17144350000000053</c:v>
                </c:pt>
                <c:pt idx="92">
                  <c:v>-0.20722890000000049</c:v>
                </c:pt>
                <c:pt idx="93">
                  <c:v>-0.19958540000000013</c:v>
                </c:pt>
                <c:pt idx="94">
                  <c:v>-0.22570390000000007</c:v>
                </c:pt>
                <c:pt idx="95">
                  <c:v>-0.20207700000000095</c:v>
                </c:pt>
                <c:pt idx="96">
                  <c:v>-0.1956982000000016</c:v>
                </c:pt>
                <c:pt idx="97">
                  <c:v>-0.18575550000000085</c:v>
                </c:pt>
                <c:pt idx="98">
                  <c:v>-0.1889649000000011</c:v>
                </c:pt>
                <c:pt idx="99">
                  <c:v>-0.18096860000000081</c:v>
                </c:pt>
                <c:pt idx="100">
                  <c:v>-0.1949147</c:v>
                </c:pt>
                <c:pt idx="101">
                  <c:v>-0.19238170000000121</c:v>
                </c:pt>
                <c:pt idx="102">
                  <c:v>-0.19324660000000016</c:v>
                </c:pt>
                <c:pt idx="103">
                  <c:v>-0.16739570000000104</c:v>
                </c:pt>
                <c:pt idx="104">
                  <c:v>-0.1866709000000002</c:v>
                </c:pt>
                <c:pt idx="105">
                  <c:v>-0.18347820000000059</c:v>
                </c:pt>
                <c:pt idx="106">
                  <c:v>-0.18632649999999984</c:v>
                </c:pt>
                <c:pt idx="107">
                  <c:v>-0.1991922000000006</c:v>
                </c:pt>
                <c:pt idx="108">
                  <c:v>-0.17483170000000037</c:v>
                </c:pt>
                <c:pt idx="109">
                  <c:v>-0.19460609999999967</c:v>
                </c:pt>
                <c:pt idx="110">
                  <c:v>-0.18809190000000076</c:v>
                </c:pt>
                <c:pt idx="111">
                  <c:v>-0.16313110000000108</c:v>
                </c:pt>
                <c:pt idx="112">
                  <c:v>-0.1747197000000007</c:v>
                </c:pt>
                <c:pt idx="113">
                  <c:v>-0.17494750000000181</c:v>
                </c:pt>
                <c:pt idx="114">
                  <c:v>-0.16270149999999983</c:v>
                </c:pt>
                <c:pt idx="115">
                  <c:v>-0.17956760000000038</c:v>
                </c:pt>
                <c:pt idx="116">
                  <c:v>-0.16894480000000112</c:v>
                </c:pt>
                <c:pt idx="117">
                  <c:v>-0.17866310000000052</c:v>
                </c:pt>
                <c:pt idx="118">
                  <c:v>-0.19134560000000089</c:v>
                </c:pt>
                <c:pt idx="119">
                  <c:v>-0.17158530000000027</c:v>
                </c:pt>
                <c:pt idx="120">
                  <c:v>-0.16700530000000047</c:v>
                </c:pt>
                <c:pt idx="121">
                  <c:v>-0.17906380000000066</c:v>
                </c:pt>
                <c:pt idx="122">
                  <c:v>-0.16901620000000062</c:v>
                </c:pt>
                <c:pt idx="123">
                  <c:v>-0.17689410000000105</c:v>
                </c:pt>
                <c:pt idx="124">
                  <c:v>-0.17368639999999935</c:v>
                </c:pt>
                <c:pt idx="125">
                  <c:v>-0.18391250000000081</c:v>
                </c:pt>
                <c:pt idx="126">
                  <c:v>-0.17398760000000024</c:v>
                </c:pt>
                <c:pt idx="127">
                  <c:v>-0.20360539999999983</c:v>
                </c:pt>
                <c:pt idx="128">
                  <c:v>-0.18618630000000103</c:v>
                </c:pt>
                <c:pt idx="129">
                  <c:v>-0.16474240000000062</c:v>
                </c:pt>
                <c:pt idx="130">
                  <c:v>-0.17035920000000182</c:v>
                </c:pt>
                <c:pt idx="131">
                  <c:v>-0.19696160000000074</c:v>
                </c:pt>
                <c:pt idx="132">
                  <c:v>-0.17672850000000029</c:v>
                </c:pt>
                <c:pt idx="133">
                  <c:v>-0.15665260000000014</c:v>
                </c:pt>
                <c:pt idx="134">
                  <c:v>-0.16785700000000148</c:v>
                </c:pt>
                <c:pt idx="135">
                  <c:v>-0.17244390000000021</c:v>
                </c:pt>
                <c:pt idx="136">
                  <c:v>-0.15895740000000114</c:v>
                </c:pt>
                <c:pt idx="137">
                  <c:v>-0.17603730000000084</c:v>
                </c:pt>
                <c:pt idx="138">
                  <c:v>-0.15090280000000078</c:v>
                </c:pt>
                <c:pt idx="139">
                  <c:v>-0.19122700000000048</c:v>
                </c:pt>
                <c:pt idx="140">
                  <c:v>-0.1959313000000007</c:v>
                </c:pt>
                <c:pt idx="141">
                  <c:v>-0.166357800000001</c:v>
                </c:pt>
                <c:pt idx="142">
                  <c:v>-0.16634840000000128</c:v>
                </c:pt>
                <c:pt idx="143">
                  <c:v>-0.16995790000000088</c:v>
                </c:pt>
                <c:pt idx="144">
                  <c:v>-0.16221520000000034</c:v>
                </c:pt>
                <c:pt idx="145">
                  <c:v>-0.19327860000000019</c:v>
                </c:pt>
                <c:pt idx="146">
                  <c:v>-0.1636760000000006</c:v>
                </c:pt>
                <c:pt idx="147">
                  <c:v>-0.16450090000000106</c:v>
                </c:pt>
                <c:pt idx="148">
                  <c:v>-0.17146790000000056</c:v>
                </c:pt>
                <c:pt idx="149">
                  <c:v>-0.15123010000000026</c:v>
                </c:pt>
                <c:pt idx="150">
                  <c:v>-0.18390449999999969</c:v>
                </c:pt>
                <c:pt idx="151">
                  <c:v>-0.13437640000000073</c:v>
                </c:pt>
                <c:pt idx="152">
                  <c:v>-0.19841320000000096</c:v>
                </c:pt>
                <c:pt idx="153">
                  <c:v>-0.14018080000000044</c:v>
                </c:pt>
                <c:pt idx="154">
                  <c:v>-0.16184940000000037</c:v>
                </c:pt>
                <c:pt idx="155">
                  <c:v>-0.17310189999999981</c:v>
                </c:pt>
                <c:pt idx="156">
                  <c:v>-0.16001010000000093</c:v>
                </c:pt>
                <c:pt idx="157">
                  <c:v>-0.16555230000000076</c:v>
                </c:pt>
                <c:pt idx="158">
                  <c:v>-0.15755370000000113</c:v>
                </c:pt>
                <c:pt idx="159">
                  <c:v>-0.18143730000000069</c:v>
                </c:pt>
                <c:pt idx="160">
                  <c:v>-0.13921209999999995</c:v>
                </c:pt>
                <c:pt idx="161">
                  <c:v>-0.15031850000000091</c:v>
                </c:pt>
                <c:pt idx="162">
                  <c:v>-0.14262180000000058</c:v>
                </c:pt>
                <c:pt idx="163">
                  <c:v>-0.14483500000000049</c:v>
                </c:pt>
                <c:pt idx="164">
                  <c:v>-0.14762380000000075</c:v>
                </c:pt>
                <c:pt idx="165">
                  <c:v>-0.15093159999999983</c:v>
                </c:pt>
                <c:pt idx="166">
                  <c:v>-0.15233390000000124</c:v>
                </c:pt>
                <c:pt idx="167">
                  <c:v>-0.15119810000000111</c:v>
                </c:pt>
                <c:pt idx="168">
                  <c:v>-0.17064150000000033</c:v>
                </c:pt>
                <c:pt idx="169">
                  <c:v>-0.15653210000000062</c:v>
                </c:pt>
                <c:pt idx="170">
                  <c:v>-0.1469137000000007</c:v>
                </c:pt>
                <c:pt idx="171">
                  <c:v>-0.15329890000000024</c:v>
                </c:pt>
                <c:pt idx="172">
                  <c:v>-0.16257180000000027</c:v>
                </c:pt>
                <c:pt idx="173">
                  <c:v>-0.14433770000000123</c:v>
                </c:pt>
                <c:pt idx="174">
                  <c:v>-0.1526089000000006</c:v>
                </c:pt>
                <c:pt idx="175">
                  <c:v>-0.14870070000000091</c:v>
                </c:pt>
                <c:pt idx="176">
                  <c:v>-0.14135000000000009</c:v>
                </c:pt>
                <c:pt idx="177">
                  <c:v>-0.1568537000000001</c:v>
                </c:pt>
                <c:pt idx="178">
                  <c:v>-0.12673850000000009</c:v>
                </c:pt>
                <c:pt idx="179">
                  <c:v>-0.1421342000000001</c:v>
                </c:pt>
                <c:pt idx="180">
                  <c:v>-0.14816960000000101</c:v>
                </c:pt>
                <c:pt idx="181">
                  <c:v>-0.16031930000000116</c:v>
                </c:pt>
                <c:pt idx="182">
                  <c:v>-0.18851730000000089</c:v>
                </c:pt>
                <c:pt idx="183">
                  <c:v>-0.17203190000000035</c:v>
                </c:pt>
                <c:pt idx="184">
                  <c:v>-0.15349710000000094</c:v>
                </c:pt>
                <c:pt idx="185">
                  <c:v>-0.16633390000000059</c:v>
                </c:pt>
                <c:pt idx="186">
                  <c:v>-0.15077590000000018</c:v>
                </c:pt>
                <c:pt idx="187">
                  <c:v>-0.17690850000000058</c:v>
                </c:pt>
                <c:pt idx="188">
                  <c:v>-0.15655000000000108</c:v>
                </c:pt>
                <c:pt idx="189">
                  <c:v>-0.18090000000000028</c:v>
                </c:pt>
                <c:pt idx="190">
                  <c:v>-0.13511970000000151</c:v>
                </c:pt>
                <c:pt idx="191">
                  <c:v>-0.13199740000000038</c:v>
                </c:pt>
                <c:pt idx="192">
                  <c:v>-0.16012800000000027</c:v>
                </c:pt>
                <c:pt idx="193">
                  <c:v>-0.12084209999999995</c:v>
                </c:pt>
                <c:pt idx="194">
                  <c:v>-0.13912730000000106</c:v>
                </c:pt>
                <c:pt idx="195">
                  <c:v>-0.15333850000000115</c:v>
                </c:pt>
                <c:pt idx="196">
                  <c:v>-0.11619340000000022</c:v>
                </c:pt>
                <c:pt idx="197">
                  <c:v>-0.15266750000000151</c:v>
                </c:pt>
                <c:pt idx="198">
                  <c:v>-0.11734610000000067</c:v>
                </c:pt>
                <c:pt idx="199">
                  <c:v>-0.14093480000000014</c:v>
                </c:pt>
                <c:pt idx="200">
                  <c:v>-0.13090370000000018</c:v>
                </c:pt>
                <c:pt idx="201">
                  <c:v>-0.12739440000000091</c:v>
                </c:pt>
                <c:pt idx="202">
                  <c:v>-0.15731960000000011</c:v>
                </c:pt>
                <c:pt idx="203">
                  <c:v>-0.13853190000000115</c:v>
                </c:pt>
                <c:pt idx="204">
                  <c:v>-0.15624200000000066</c:v>
                </c:pt>
                <c:pt idx="205">
                  <c:v>-0.12797210000000003</c:v>
                </c:pt>
                <c:pt idx="206">
                  <c:v>-0.12711120000000076</c:v>
                </c:pt>
                <c:pt idx="207">
                  <c:v>-0.14602790000000088</c:v>
                </c:pt>
                <c:pt idx="208">
                  <c:v>-0.12742740000000108</c:v>
                </c:pt>
                <c:pt idx="209">
                  <c:v>-0.15228100000000033</c:v>
                </c:pt>
                <c:pt idx="210">
                  <c:v>-0.12910860000000124</c:v>
                </c:pt>
                <c:pt idx="211">
                  <c:v>-0.1243420000000004</c:v>
                </c:pt>
                <c:pt idx="212">
                  <c:v>-0.12362370000000045</c:v>
                </c:pt>
                <c:pt idx="213">
                  <c:v>-0.13283429999999985</c:v>
                </c:pt>
                <c:pt idx="214">
                  <c:v>-0.12551050000000075</c:v>
                </c:pt>
                <c:pt idx="215">
                  <c:v>-0.13874609999999965</c:v>
                </c:pt>
                <c:pt idx="216">
                  <c:v>-0.13202299999999934</c:v>
                </c:pt>
                <c:pt idx="217">
                  <c:v>-0.12111430000000034</c:v>
                </c:pt>
                <c:pt idx="218">
                  <c:v>-0.12220730000000035</c:v>
                </c:pt>
                <c:pt idx="219">
                  <c:v>-0.14344040000000025</c:v>
                </c:pt>
                <c:pt idx="220">
                  <c:v>-0.10659569999999974</c:v>
                </c:pt>
                <c:pt idx="221">
                  <c:v>-0.1221211000000002</c:v>
                </c:pt>
                <c:pt idx="222">
                  <c:v>-0.12148420000000115</c:v>
                </c:pt>
                <c:pt idx="223">
                  <c:v>-0.11688969999999976</c:v>
                </c:pt>
                <c:pt idx="224">
                  <c:v>-0.13601940000000123</c:v>
                </c:pt>
                <c:pt idx="225">
                  <c:v>-0.10857649999999985</c:v>
                </c:pt>
                <c:pt idx="226">
                  <c:v>-0.13102129999999956</c:v>
                </c:pt>
                <c:pt idx="227">
                  <c:v>-0.14066100000000059</c:v>
                </c:pt>
                <c:pt idx="228">
                  <c:v>-0.13981139999999925</c:v>
                </c:pt>
                <c:pt idx="229">
                  <c:v>-0.12477170000000015</c:v>
                </c:pt>
                <c:pt idx="230">
                  <c:v>-0.10320510000000027</c:v>
                </c:pt>
                <c:pt idx="231">
                  <c:v>-0.12776530000000097</c:v>
                </c:pt>
                <c:pt idx="232">
                  <c:v>-9.6829599999999516E-2</c:v>
                </c:pt>
                <c:pt idx="233">
                  <c:v>-0.10280359999999966</c:v>
                </c:pt>
                <c:pt idx="234">
                  <c:v>-0.12640150000000006</c:v>
                </c:pt>
                <c:pt idx="235">
                  <c:v>-0.10922900000000091</c:v>
                </c:pt>
                <c:pt idx="236">
                  <c:v>-0.13821370000000055</c:v>
                </c:pt>
                <c:pt idx="237">
                  <c:v>-0.13698870000000074</c:v>
                </c:pt>
                <c:pt idx="238">
                  <c:v>-9.8684800000000905E-2</c:v>
                </c:pt>
                <c:pt idx="239">
                  <c:v>-0.10913039999999974</c:v>
                </c:pt>
                <c:pt idx="240">
                  <c:v>-9.4959299999999303E-2</c:v>
                </c:pt>
                <c:pt idx="241">
                  <c:v>-9.7645400000000215E-2</c:v>
                </c:pt>
                <c:pt idx="242">
                  <c:v>-0.10584940000000032</c:v>
                </c:pt>
                <c:pt idx="243">
                  <c:v>-9.8392600000000385E-2</c:v>
                </c:pt>
                <c:pt idx="244">
                  <c:v>-9.008700000000136E-2</c:v>
                </c:pt>
                <c:pt idx="245">
                  <c:v>-0.11976540000000035</c:v>
                </c:pt>
                <c:pt idx="246">
                  <c:v>-9.9043000000001769E-2</c:v>
                </c:pt>
                <c:pt idx="247">
                  <c:v>-9.5968000000000941E-2</c:v>
                </c:pt>
                <c:pt idx="248">
                  <c:v>-9.7019099999999803E-2</c:v>
                </c:pt>
                <c:pt idx="249">
                  <c:v>-0.12095189999999967</c:v>
                </c:pt>
                <c:pt idx="250">
                  <c:v>-0.15110210000000013</c:v>
                </c:pt>
                <c:pt idx="251">
                  <c:v>-8.3345200000001007E-2</c:v>
                </c:pt>
                <c:pt idx="252">
                  <c:v>-0.12129900000000049</c:v>
                </c:pt>
                <c:pt idx="253">
                  <c:v>-8.9266700000000476E-2</c:v>
                </c:pt>
                <c:pt idx="254">
                  <c:v>-7.1094700000000621E-2</c:v>
                </c:pt>
                <c:pt idx="255">
                  <c:v>-9.7559400000001517E-2</c:v>
                </c:pt>
                <c:pt idx="256">
                  <c:v>-7.8679000000000165E-2</c:v>
                </c:pt>
                <c:pt idx="257">
                  <c:v>-8.8286100000000367E-2</c:v>
                </c:pt>
                <c:pt idx="258">
                  <c:v>-0.10337140000000122</c:v>
                </c:pt>
                <c:pt idx="259">
                  <c:v>-8.8250300000001225E-2</c:v>
                </c:pt>
                <c:pt idx="260">
                  <c:v>-7.5578499999999771E-2</c:v>
                </c:pt>
                <c:pt idx="261">
                  <c:v>-8.3583100000000243E-2</c:v>
                </c:pt>
                <c:pt idx="262">
                  <c:v>-7.3757999999999768E-2</c:v>
                </c:pt>
                <c:pt idx="263">
                  <c:v>-9.2174000000001755E-2</c:v>
                </c:pt>
                <c:pt idx="264">
                  <c:v>-8.6703000000000863E-2</c:v>
                </c:pt>
                <c:pt idx="265">
                  <c:v>-7.5288700000000652E-2</c:v>
                </c:pt>
                <c:pt idx="266">
                  <c:v>-7.0144799999999563E-2</c:v>
                </c:pt>
                <c:pt idx="267">
                  <c:v>-6.7449000000000758E-2</c:v>
                </c:pt>
                <c:pt idx="268">
                  <c:v>-7.5962300000000482E-2</c:v>
                </c:pt>
                <c:pt idx="269">
                  <c:v>-6.112990000000007E-2</c:v>
                </c:pt>
                <c:pt idx="270">
                  <c:v>-8.2364699999999402E-2</c:v>
                </c:pt>
                <c:pt idx="271">
                  <c:v>-8.0473400000000694E-2</c:v>
                </c:pt>
                <c:pt idx="272">
                  <c:v>-8.6173200000000172E-2</c:v>
                </c:pt>
                <c:pt idx="273">
                  <c:v>-0.11698869999999939</c:v>
                </c:pt>
                <c:pt idx="274">
                  <c:v>-6.872580000000017E-2</c:v>
                </c:pt>
                <c:pt idx="275">
                  <c:v>-9.1450900000000779E-2</c:v>
                </c:pt>
                <c:pt idx="276">
                  <c:v>-6.6500800000000027E-2</c:v>
                </c:pt>
                <c:pt idx="277">
                  <c:v>-6.9051200000000534E-2</c:v>
                </c:pt>
                <c:pt idx="278">
                  <c:v>-9.9230200000000046E-2</c:v>
                </c:pt>
                <c:pt idx="279">
                  <c:v>-9.6926599999999752E-2</c:v>
                </c:pt>
                <c:pt idx="280">
                  <c:v>-8.5271200000001102E-2</c:v>
                </c:pt>
                <c:pt idx="281">
                  <c:v>-7.6078799999999447E-2</c:v>
                </c:pt>
                <c:pt idx="282">
                  <c:v>-4.7716400000000547E-2</c:v>
                </c:pt>
                <c:pt idx="283">
                  <c:v>-6.0192400000000035E-2</c:v>
                </c:pt>
                <c:pt idx="284">
                  <c:v>-5.8938400000001501E-2</c:v>
                </c:pt>
                <c:pt idx="285">
                  <c:v>-5.4583700000000235E-2</c:v>
                </c:pt>
                <c:pt idx="286">
                  <c:v>-6.5891800000000167E-2</c:v>
                </c:pt>
                <c:pt idx="287">
                  <c:v>-6.5148900000000509E-2</c:v>
                </c:pt>
                <c:pt idx="288">
                  <c:v>-7.4360400000001547E-2</c:v>
                </c:pt>
                <c:pt idx="289">
                  <c:v>-3.0448800000000276E-2</c:v>
                </c:pt>
                <c:pt idx="290">
                  <c:v>-4.9225400000000974E-2</c:v>
                </c:pt>
                <c:pt idx="291">
                  <c:v>-2.7160200000000856E-2</c:v>
                </c:pt>
                <c:pt idx="292">
                  <c:v>-4.805950000000081E-2</c:v>
                </c:pt>
                <c:pt idx="293">
                  <c:v>-3.6027900000000557E-2</c:v>
                </c:pt>
                <c:pt idx="294">
                  <c:v>-3.6772100000000307E-2</c:v>
                </c:pt>
                <c:pt idx="295">
                  <c:v>-3.8401700000000538E-2</c:v>
                </c:pt>
                <c:pt idx="296">
                  <c:v>-1.5128200000000369E-2</c:v>
                </c:pt>
                <c:pt idx="297">
                  <c:v>-3.4324700000000874E-2</c:v>
                </c:pt>
                <c:pt idx="298">
                  <c:v>-4.2991600000000574E-2</c:v>
                </c:pt>
                <c:pt idx="299">
                  <c:v>-2.2762600000000965E-2</c:v>
                </c:pt>
                <c:pt idx="300">
                  <c:v>-3.1842700000000335E-2</c:v>
                </c:pt>
                <c:pt idx="301">
                  <c:v>-3.736260000000069E-2</c:v>
                </c:pt>
                <c:pt idx="302">
                  <c:v>-3.1568400000000274E-2</c:v>
                </c:pt>
                <c:pt idx="303">
                  <c:v>-4.25632000000018E-2</c:v>
                </c:pt>
                <c:pt idx="304">
                  <c:v>-3.9217500000001237E-2</c:v>
                </c:pt>
                <c:pt idx="305">
                  <c:v>-5.0254500000000313E-2</c:v>
                </c:pt>
                <c:pt idx="306">
                  <c:v>-5.3091800000000688E-2</c:v>
                </c:pt>
                <c:pt idx="307">
                  <c:v>-5.7959000000001204E-2</c:v>
                </c:pt>
                <c:pt idx="308">
                  <c:v>-4.69634000000001E-2</c:v>
                </c:pt>
                <c:pt idx="309">
                  <c:v>-7.5595000000001633E-3</c:v>
                </c:pt>
                <c:pt idx="310">
                  <c:v>-4.9436000000001812E-2</c:v>
                </c:pt>
                <c:pt idx="311">
                  <c:v>-7.3189000000013493E-3</c:v>
                </c:pt>
                <c:pt idx="312">
                  <c:v>-2.2740800000001116E-2</c:v>
                </c:pt>
                <c:pt idx="313">
                  <c:v>-4.9405000000000143E-3</c:v>
                </c:pt>
                <c:pt idx="314">
                  <c:v>2.5313999999996284E-3</c:v>
                </c:pt>
                <c:pt idx="315">
                  <c:v>-1.6866400000000503E-2</c:v>
                </c:pt>
                <c:pt idx="316">
                  <c:v>-1.0714400000000346E-2</c:v>
                </c:pt>
                <c:pt idx="317">
                  <c:v>-1.4209400000000372E-2</c:v>
                </c:pt>
                <c:pt idx="318">
                  <c:v>-1.394400000000573E-3</c:v>
                </c:pt>
                <c:pt idx="319">
                  <c:v>1.319449999999911E-2</c:v>
                </c:pt>
                <c:pt idx="320">
                  <c:v>-6.5233000000004537E-3</c:v>
                </c:pt>
                <c:pt idx="321">
                  <c:v>1.4195999999999209E-2</c:v>
                </c:pt>
                <c:pt idx="322">
                  <c:v>-2.4622700000000108E-2</c:v>
                </c:pt>
                <c:pt idx="323">
                  <c:v>1.4763999999996003E-3</c:v>
                </c:pt>
                <c:pt idx="324">
                  <c:v>5.9001000000007409E-3</c:v>
                </c:pt>
                <c:pt idx="325">
                  <c:v>-5.2610000000008483E-4</c:v>
                </c:pt>
                <c:pt idx="326">
                  <c:v>1.4673399999998615E-2</c:v>
                </c:pt>
                <c:pt idx="327">
                  <c:v>1.6139499999999529E-2</c:v>
                </c:pt>
                <c:pt idx="328">
                  <c:v>1.271290000000036E-2</c:v>
                </c:pt>
                <c:pt idx="329">
                  <c:v>2.8585099999999919E-2</c:v>
                </c:pt>
                <c:pt idx="330">
                  <c:v>1.5029999999999433E-2</c:v>
                </c:pt>
                <c:pt idx="331">
                  <c:v>3.265179999999912E-2</c:v>
                </c:pt>
                <c:pt idx="332">
                  <c:v>1.5798199999998985E-2</c:v>
                </c:pt>
                <c:pt idx="333">
                  <c:v>8.1123999999999086E-3</c:v>
                </c:pt>
                <c:pt idx="334">
                  <c:v>2.6470399999999117E-2</c:v>
                </c:pt>
                <c:pt idx="335">
                  <c:v>1.5682399999998431E-2</c:v>
                </c:pt>
                <c:pt idx="336">
                  <c:v>3.5464399999999507E-2</c:v>
                </c:pt>
                <c:pt idx="337">
                  <c:v>2.2626100000000093E-2</c:v>
                </c:pt>
                <c:pt idx="338">
                  <c:v>2.3381899999998623E-2</c:v>
                </c:pt>
                <c:pt idx="339">
                  <c:v>-1.2892799999999482E-2</c:v>
                </c:pt>
                <c:pt idx="340">
                  <c:v>2.383379999999935E-2</c:v>
                </c:pt>
                <c:pt idx="341">
                  <c:v>1.0108200000000345E-2</c:v>
                </c:pt>
                <c:pt idx="342">
                  <c:v>1.4956999999999887E-2</c:v>
                </c:pt>
                <c:pt idx="343">
                  <c:v>2.4728799999999218E-2</c:v>
                </c:pt>
                <c:pt idx="344">
                  <c:v>1.5483299999999645E-2</c:v>
                </c:pt>
                <c:pt idx="345">
                  <c:v>3.1999399999999234E-2</c:v>
                </c:pt>
                <c:pt idx="346">
                  <c:v>4.5566599999999013E-2</c:v>
                </c:pt>
                <c:pt idx="347">
                  <c:v>3.5655999999999466E-2</c:v>
                </c:pt>
                <c:pt idx="348">
                  <c:v>2.2275099999998993E-2</c:v>
                </c:pt>
                <c:pt idx="349">
                  <c:v>4.580879999999965E-2</c:v>
                </c:pt>
                <c:pt idx="350">
                  <c:v>4.8235000000000028E-2</c:v>
                </c:pt>
                <c:pt idx="351">
                  <c:v>4.410489999999978E-2</c:v>
                </c:pt>
                <c:pt idx="352">
                  <c:v>4.3998000000000204E-2</c:v>
                </c:pt>
                <c:pt idx="353">
                  <c:v>4.9257500000001286E-2</c:v>
                </c:pt>
                <c:pt idx="354">
                  <c:v>5.2208099999999646E-2</c:v>
                </c:pt>
                <c:pt idx="355">
                  <c:v>5.7552599999999288E-2</c:v>
                </c:pt>
                <c:pt idx="356">
                  <c:v>5.8627699999998839E-2</c:v>
                </c:pt>
                <c:pt idx="357">
                  <c:v>6.326769999999815E-2</c:v>
                </c:pt>
                <c:pt idx="358">
                  <c:v>4.7830399999998718E-2</c:v>
                </c:pt>
                <c:pt idx="359">
                  <c:v>4.5047299999999346E-2</c:v>
                </c:pt>
                <c:pt idx="360">
                  <c:v>6.2414799999999104E-2</c:v>
                </c:pt>
                <c:pt idx="361">
                  <c:v>6.9383600000000101E-2</c:v>
                </c:pt>
                <c:pt idx="362">
                  <c:v>6.4070700000000258E-2</c:v>
                </c:pt>
                <c:pt idx="363">
                  <c:v>8.0807300000000026E-2</c:v>
                </c:pt>
                <c:pt idx="364">
                  <c:v>6.260519999999925E-2</c:v>
                </c:pt>
                <c:pt idx="365">
                  <c:v>6.6380399999999007E-2</c:v>
                </c:pt>
                <c:pt idx="366">
                  <c:v>5.9764099999998876E-2</c:v>
                </c:pt>
                <c:pt idx="367">
                  <c:v>5.2481099999999614E-2</c:v>
                </c:pt>
                <c:pt idx="368">
                  <c:v>7.8580599999999112E-2</c:v>
                </c:pt>
                <c:pt idx="369">
                  <c:v>8.0155799999998667E-2</c:v>
                </c:pt>
                <c:pt idx="370">
                  <c:v>6.6887199999999591E-2</c:v>
                </c:pt>
                <c:pt idx="371">
                  <c:v>7.8595999999998778E-2</c:v>
                </c:pt>
                <c:pt idx="372">
                  <c:v>8.0403199999999231E-2</c:v>
                </c:pt>
                <c:pt idx="373">
                  <c:v>8.5588599999999904E-2</c:v>
                </c:pt>
                <c:pt idx="374">
                  <c:v>4.5956599999999792E-2</c:v>
                </c:pt>
                <c:pt idx="375">
                  <c:v>7.2926300000000222E-2</c:v>
                </c:pt>
                <c:pt idx="376">
                  <c:v>9.5413299999999257E-2</c:v>
                </c:pt>
                <c:pt idx="377">
                  <c:v>9.8200899999999702E-2</c:v>
                </c:pt>
                <c:pt idx="378">
                  <c:v>7.6135900000000145E-2</c:v>
                </c:pt>
                <c:pt idx="379">
                  <c:v>8.3661000000000652E-2</c:v>
                </c:pt>
                <c:pt idx="380">
                  <c:v>0.10623229999999939</c:v>
                </c:pt>
                <c:pt idx="381">
                  <c:v>9.5561399999999797E-2</c:v>
                </c:pt>
                <c:pt idx="382">
                  <c:v>9.2428000000000399E-2</c:v>
                </c:pt>
                <c:pt idx="383">
                  <c:v>9.081329999999932E-2</c:v>
                </c:pt>
                <c:pt idx="384">
                  <c:v>0.10405039999999977</c:v>
                </c:pt>
                <c:pt idx="385">
                  <c:v>7.3175299999999055E-2</c:v>
                </c:pt>
                <c:pt idx="386">
                  <c:v>6.732469999999946E-2</c:v>
                </c:pt>
                <c:pt idx="387">
                  <c:v>9.5714699999999375E-2</c:v>
                </c:pt>
                <c:pt idx="388">
                  <c:v>7.4596399999998564E-2</c:v>
                </c:pt>
                <c:pt idx="389">
                  <c:v>9.8408499999999233E-2</c:v>
                </c:pt>
                <c:pt idx="390">
                  <c:v>7.7407299999999069E-2</c:v>
                </c:pt>
                <c:pt idx="391">
                  <c:v>9.5869899999999397E-2</c:v>
                </c:pt>
                <c:pt idx="392">
                  <c:v>9.3455099999999902E-2</c:v>
                </c:pt>
                <c:pt idx="393">
                  <c:v>8.918999999999988E-2</c:v>
                </c:pt>
                <c:pt idx="394">
                  <c:v>9.7878600000000038E-2</c:v>
                </c:pt>
                <c:pt idx="395">
                  <c:v>0.10218870000000013</c:v>
                </c:pt>
                <c:pt idx="396">
                  <c:v>0.10482419999999948</c:v>
                </c:pt>
                <c:pt idx="397">
                  <c:v>8.33027999999989E-2</c:v>
                </c:pt>
                <c:pt idx="398">
                  <c:v>0.10936210000000068</c:v>
                </c:pt>
                <c:pt idx="399">
                  <c:v>0.11033140000000063</c:v>
                </c:pt>
                <c:pt idx="400">
                  <c:v>0.10965789999999931</c:v>
                </c:pt>
                <c:pt idx="401">
                  <c:v>0.11124799999999935</c:v>
                </c:pt>
                <c:pt idx="402">
                  <c:v>9.7262199999999854E-2</c:v>
                </c:pt>
                <c:pt idx="403">
                  <c:v>0.10751669999999924</c:v>
                </c:pt>
                <c:pt idx="404">
                  <c:v>0.10888129999999974</c:v>
                </c:pt>
                <c:pt idx="405">
                  <c:v>0.10589419999999938</c:v>
                </c:pt>
                <c:pt idx="406">
                  <c:v>0.12657189999999963</c:v>
                </c:pt>
                <c:pt idx="407">
                  <c:v>0.10768410000000017</c:v>
                </c:pt>
                <c:pt idx="408">
                  <c:v>0.1082310999999998</c:v>
                </c:pt>
                <c:pt idx="409">
                  <c:v>0.11842109999999995</c:v>
                </c:pt>
                <c:pt idx="410">
                  <c:v>0.1201572999999998</c:v>
                </c:pt>
                <c:pt idx="411">
                  <c:v>0.12819269999999872</c:v>
                </c:pt>
                <c:pt idx="412">
                  <c:v>0.10279999999999889</c:v>
                </c:pt>
                <c:pt idx="413">
                  <c:v>0.12386629999999954</c:v>
                </c:pt>
                <c:pt idx="414">
                  <c:v>0.11247550000000039</c:v>
                </c:pt>
                <c:pt idx="415">
                  <c:v>0.134327799999999</c:v>
                </c:pt>
                <c:pt idx="416">
                  <c:v>0.12997389999999953</c:v>
                </c:pt>
                <c:pt idx="417">
                  <c:v>0.14160699999999915</c:v>
                </c:pt>
                <c:pt idx="418">
                  <c:v>0.13889119999999977</c:v>
                </c:pt>
                <c:pt idx="419">
                  <c:v>0.14406389999999902</c:v>
                </c:pt>
                <c:pt idx="420">
                  <c:v>0.13447599999999937</c:v>
                </c:pt>
                <c:pt idx="421">
                  <c:v>0.11691139999999933</c:v>
                </c:pt>
                <c:pt idx="422">
                  <c:v>0.12796869999999894</c:v>
                </c:pt>
                <c:pt idx="423">
                  <c:v>0.13376859999999979</c:v>
                </c:pt>
                <c:pt idx="424">
                  <c:v>0.14337849999999941</c:v>
                </c:pt>
                <c:pt idx="425">
                  <c:v>0.12343569999999859</c:v>
                </c:pt>
                <c:pt idx="426">
                  <c:v>0.13457389999999902</c:v>
                </c:pt>
                <c:pt idx="427">
                  <c:v>0.1014456000000008</c:v>
                </c:pt>
                <c:pt idx="428">
                  <c:v>0.11896280000000026</c:v>
                </c:pt>
                <c:pt idx="429">
                  <c:v>0.13547879999999868</c:v>
                </c:pt>
                <c:pt idx="430">
                  <c:v>0.12709860000000006</c:v>
                </c:pt>
                <c:pt idx="431">
                  <c:v>0.1183118000000003</c:v>
                </c:pt>
                <c:pt idx="432">
                  <c:v>0.12111779999999994</c:v>
                </c:pt>
                <c:pt idx="433">
                  <c:v>9.2913800000000268E-2</c:v>
                </c:pt>
                <c:pt idx="434">
                  <c:v>0.14380239999999977</c:v>
                </c:pt>
                <c:pt idx="435">
                  <c:v>0.12388409999999972</c:v>
                </c:pt>
                <c:pt idx="436">
                  <c:v>0.15821279999999982</c:v>
                </c:pt>
                <c:pt idx="437">
                  <c:v>0.13321789999999956</c:v>
                </c:pt>
                <c:pt idx="438">
                  <c:v>0.11813939999999956</c:v>
                </c:pt>
                <c:pt idx="439">
                  <c:v>0.15079519999999969</c:v>
                </c:pt>
                <c:pt idx="440">
                  <c:v>0.1441397000000002</c:v>
                </c:pt>
                <c:pt idx="441">
                  <c:v>0.14233809999999991</c:v>
                </c:pt>
                <c:pt idx="442">
                  <c:v>0.14219870000000023</c:v>
                </c:pt>
                <c:pt idx="443">
                  <c:v>0.12338199999999988</c:v>
                </c:pt>
                <c:pt idx="444">
                  <c:v>0.15692700000000048</c:v>
                </c:pt>
                <c:pt idx="445">
                  <c:v>0.10394159999999975</c:v>
                </c:pt>
                <c:pt idx="446">
                  <c:v>0.12463869999999888</c:v>
                </c:pt>
                <c:pt idx="447">
                  <c:v>0.13136239999999955</c:v>
                </c:pt>
                <c:pt idx="448">
                  <c:v>0.1063000999999999</c:v>
                </c:pt>
                <c:pt idx="449">
                  <c:v>0.13943839999999996</c:v>
                </c:pt>
                <c:pt idx="450">
                  <c:v>0.13409190000000004</c:v>
                </c:pt>
                <c:pt idx="451">
                  <c:v>0.1412207999999997</c:v>
                </c:pt>
                <c:pt idx="452">
                  <c:v>0.13887549999999882</c:v>
                </c:pt>
                <c:pt idx="453">
                  <c:v>0.13927869999999976</c:v>
                </c:pt>
                <c:pt idx="454">
                  <c:v>0.15689439999999966</c:v>
                </c:pt>
                <c:pt idx="455">
                  <c:v>0.15218149999999975</c:v>
                </c:pt>
                <c:pt idx="456">
                  <c:v>0.15925919999999971</c:v>
                </c:pt>
                <c:pt idx="457">
                  <c:v>0.14638820000000052</c:v>
                </c:pt>
                <c:pt idx="458">
                  <c:v>0.14478090000000021</c:v>
                </c:pt>
                <c:pt idx="459">
                  <c:v>0.15737030000000019</c:v>
                </c:pt>
                <c:pt idx="460">
                  <c:v>0.12890500000000005</c:v>
                </c:pt>
                <c:pt idx="461">
                  <c:v>0.1349011</c:v>
                </c:pt>
                <c:pt idx="462">
                  <c:v>0.13961339999999911</c:v>
                </c:pt>
                <c:pt idx="463">
                  <c:v>0.15976709999999983</c:v>
                </c:pt>
                <c:pt idx="464">
                  <c:v>0.15184089999999983</c:v>
                </c:pt>
                <c:pt idx="465">
                  <c:v>0.11007189999999945</c:v>
                </c:pt>
                <c:pt idx="466">
                  <c:v>0.14451480000000005</c:v>
                </c:pt>
                <c:pt idx="467">
                  <c:v>0.13121440000000018</c:v>
                </c:pt>
                <c:pt idx="468">
                  <c:v>0.1505491000000001</c:v>
                </c:pt>
                <c:pt idx="469">
                  <c:v>0.13581779999999899</c:v>
                </c:pt>
                <c:pt idx="470">
                  <c:v>0.14448069999999902</c:v>
                </c:pt>
                <c:pt idx="471">
                  <c:v>0.13502499999999928</c:v>
                </c:pt>
                <c:pt idx="472">
                  <c:v>0.15190959999999887</c:v>
                </c:pt>
                <c:pt idx="473">
                  <c:v>0.14383209999999913</c:v>
                </c:pt>
                <c:pt idx="474">
                  <c:v>0.1644410999999999</c:v>
                </c:pt>
                <c:pt idx="475">
                  <c:v>0.16936019999999941</c:v>
                </c:pt>
                <c:pt idx="476">
                  <c:v>0.15412500000000007</c:v>
                </c:pt>
                <c:pt idx="477">
                  <c:v>0.1500187999999989</c:v>
                </c:pt>
                <c:pt idx="478">
                  <c:v>0.15982329999999978</c:v>
                </c:pt>
                <c:pt idx="479">
                  <c:v>0.15329689999999996</c:v>
                </c:pt>
                <c:pt idx="480">
                  <c:v>0.15723379999999931</c:v>
                </c:pt>
                <c:pt idx="481">
                  <c:v>0.17506269999999891</c:v>
                </c:pt>
                <c:pt idx="482">
                  <c:v>0.15364549999999966</c:v>
                </c:pt>
                <c:pt idx="483">
                  <c:v>0.1457184999999992</c:v>
                </c:pt>
                <c:pt idx="484">
                  <c:v>0.13687639999999979</c:v>
                </c:pt>
                <c:pt idx="485">
                  <c:v>0.16839059999999995</c:v>
                </c:pt>
                <c:pt idx="486">
                  <c:v>0.17142460000000037</c:v>
                </c:pt>
                <c:pt idx="487">
                  <c:v>0.15313379999999999</c:v>
                </c:pt>
                <c:pt idx="488">
                  <c:v>0.14846850000000034</c:v>
                </c:pt>
                <c:pt idx="489">
                  <c:v>0.14398270000000046</c:v>
                </c:pt>
                <c:pt idx="490">
                  <c:v>0.16995139999999953</c:v>
                </c:pt>
                <c:pt idx="491">
                  <c:v>0.16419209999999929</c:v>
                </c:pt>
                <c:pt idx="492">
                  <c:v>0.16732959999999908</c:v>
                </c:pt>
                <c:pt idx="493">
                  <c:v>0.18850849999999975</c:v>
                </c:pt>
                <c:pt idx="494">
                  <c:v>0.15967669999999945</c:v>
                </c:pt>
                <c:pt idx="495">
                  <c:v>0.16446110000000047</c:v>
                </c:pt>
                <c:pt idx="496">
                  <c:v>0.15353229999999929</c:v>
                </c:pt>
                <c:pt idx="497">
                  <c:v>0.16720710000000016</c:v>
                </c:pt>
                <c:pt idx="498">
                  <c:v>0.16933329999999902</c:v>
                </c:pt>
                <c:pt idx="499">
                  <c:v>0.17410229999999949</c:v>
                </c:pt>
                <c:pt idx="500">
                  <c:v>0.16976419999999859</c:v>
                </c:pt>
                <c:pt idx="501">
                  <c:v>0.16993519999999984</c:v>
                </c:pt>
                <c:pt idx="502">
                  <c:v>0.19106229999999913</c:v>
                </c:pt>
                <c:pt idx="503">
                  <c:v>0.17852049999999942</c:v>
                </c:pt>
                <c:pt idx="504">
                  <c:v>0.17703999999999986</c:v>
                </c:pt>
                <c:pt idx="505">
                  <c:v>0.15500930000000102</c:v>
                </c:pt>
                <c:pt idx="506">
                  <c:v>0.15240659999999995</c:v>
                </c:pt>
                <c:pt idx="507">
                  <c:v>0.1553454999999988</c:v>
                </c:pt>
                <c:pt idx="508">
                  <c:v>0.17710859999999951</c:v>
                </c:pt>
                <c:pt idx="509">
                  <c:v>0.17058900000000055</c:v>
                </c:pt>
                <c:pt idx="510">
                  <c:v>0.17528759999999899</c:v>
                </c:pt>
                <c:pt idx="511">
                  <c:v>0.1700974000000004</c:v>
                </c:pt>
                <c:pt idx="512">
                  <c:v>0.17874010000000018</c:v>
                </c:pt>
                <c:pt idx="513">
                  <c:v>0.16479769999999938</c:v>
                </c:pt>
                <c:pt idx="514">
                  <c:v>0.16593149999999968</c:v>
                </c:pt>
                <c:pt idx="515">
                  <c:v>0.16592269999999942</c:v>
                </c:pt>
                <c:pt idx="516">
                  <c:v>0.16821209999999942</c:v>
                </c:pt>
                <c:pt idx="517">
                  <c:v>0.14491240000000083</c:v>
                </c:pt>
                <c:pt idx="518">
                  <c:v>0.16792249999999909</c:v>
                </c:pt>
                <c:pt idx="519">
                  <c:v>0.17195630000000017</c:v>
                </c:pt>
                <c:pt idx="520">
                  <c:v>0.17329100000000031</c:v>
                </c:pt>
                <c:pt idx="521">
                  <c:v>0.16327049999999854</c:v>
                </c:pt>
                <c:pt idx="522">
                  <c:v>0.15370579999999956</c:v>
                </c:pt>
                <c:pt idx="523">
                  <c:v>0.16670659999999859</c:v>
                </c:pt>
                <c:pt idx="524">
                  <c:v>0.17045060000000056</c:v>
                </c:pt>
                <c:pt idx="525">
                  <c:v>0.1420764000000001</c:v>
                </c:pt>
                <c:pt idx="526">
                  <c:v>0.16808650000000069</c:v>
                </c:pt>
                <c:pt idx="527">
                  <c:v>0.18289669999999969</c:v>
                </c:pt>
                <c:pt idx="528">
                  <c:v>0.14095009999999952</c:v>
                </c:pt>
                <c:pt idx="529">
                  <c:v>0.16405539999999963</c:v>
                </c:pt>
                <c:pt idx="530">
                  <c:v>0.15488210000000002</c:v>
                </c:pt>
                <c:pt idx="531">
                  <c:v>0.1595737000000006</c:v>
                </c:pt>
                <c:pt idx="532">
                  <c:v>0.16283750000000019</c:v>
                </c:pt>
                <c:pt idx="533">
                  <c:v>0.13410679999999875</c:v>
                </c:pt>
                <c:pt idx="534">
                  <c:v>0.16887389999999947</c:v>
                </c:pt>
                <c:pt idx="535">
                  <c:v>0.13399129999999904</c:v>
                </c:pt>
                <c:pt idx="536">
                  <c:v>0.15502719999999925</c:v>
                </c:pt>
                <c:pt idx="537">
                  <c:v>0.14216840000000008</c:v>
                </c:pt>
                <c:pt idx="538">
                  <c:v>0.13603860000000001</c:v>
                </c:pt>
                <c:pt idx="539">
                  <c:v>0.16698889999999889</c:v>
                </c:pt>
                <c:pt idx="540">
                  <c:v>0.15811089999999917</c:v>
                </c:pt>
                <c:pt idx="541">
                  <c:v>0.14290849999999988</c:v>
                </c:pt>
                <c:pt idx="542">
                  <c:v>0.1590490999999985</c:v>
                </c:pt>
                <c:pt idx="543">
                  <c:v>0.1545993999999995</c:v>
                </c:pt>
                <c:pt idx="544">
                  <c:v>0.16209089999999904</c:v>
                </c:pt>
                <c:pt idx="545">
                  <c:v>0.16210689999999905</c:v>
                </c:pt>
                <c:pt idx="546">
                  <c:v>0.15272450000000015</c:v>
                </c:pt>
                <c:pt idx="547">
                  <c:v>0.18409159999999991</c:v>
                </c:pt>
                <c:pt idx="548">
                  <c:v>0.17071609999999904</c:v>
                </c:pt>
                <c:pt idx="549">
                  <c:v>0.17603850000000021</c:v>
                </c:pt>
                <c:pt idx="550">
                  <c:v>0.15443409999999957</c:v>
                </c:pt>
                <c:pt idx="551">
                  <c:v>0.16902429999999979</c:v>
                </c:pt>
                <c:pt idx="552">
                  <c:v>0.14355660000000015</c:v>
                </c:pt>
                <c:pt idx="553">
                  <c:v>0.15142149999999965</c:v>
                </c:pt>
                <c:pt idx="554">
                  <c:v>0.18011109999999908</c:v>
                </c:pt>
                <c:pt idx="555">
                  <c:v>0.16254159999999995</c:v>
                </c:pt>
                <c:pt idx="556">
                  <c:v>0.1655079999999991</c:v>
                </c:pt>
                <c:pt idx="557">
                  <c:v>0.17248930000000007</c:v>
                </c:pt>
                <c:pt idx="558">
                  <c:v>0.10818649999999996</c:v>
                </c:pt>
                <c:pt idx="559">
                  <c:v>0.15943890000000049</c:v>
                </c:pt>
                <c:pt idx="560">
                  <c:v>0.14496249999999966</c:v>
                </c:pt>
                <c:pt idx="561">
                  <c:v>0.14224839999999972</c:v>
                </c:pt>
                <c:pt idx="562">
                  <c:v>0.1544869000000002</c:v>
                </c:pt>
                <c:pt idx="563">
                  <c:v>0.16468439999999873</c:v>
                </c:pt>
                <c:pt idx="564">
                  <c:v>0.16953179999999923</c:v>
                </c:pt>
                <c:pt idx="565">
                  <c:v>0.15635899999999925</c:v>
                </c:pt>
                <c:pt idx="566">
                  <c:v>0.16268209999999961</c:v>
                </c:pt>
                <c:pt idx="567">
                  <c:v>0.16120620000000052</c:v>
                </c:pt>
                <c:pt idx="568">
                  <c:v>0.15362140000000002</c:v>
                </c:pt>
                <c:pt idx="569">
                  <c:v>0.15902139999999987</c:v>
                </c:pt>
                <c:pt idx="570">
                  <c:v>0.14123039999999998</c:v>
                </c:pt>
                <c:pt idx="571">
                  <c:v>0.1449433</c:v>
                </c:pt>
                <c:pt idx="572">
                  <c:v>0.14145249999999976</c:v>
                </c:pt>
                <c:pt idx="573">
                  <c:v>0.11715669999999978</c:v>
                </c:pt>
                <c:pt idx="574">
                  <c:v>0.15730899999999881</c:v>
                </c:pt>
                <c:pt idx="575">
                  <c:v>0.14497009999999966</c:v>
                </c:pt>
                <c:pt idx="576">
                  <c:v>0.14744599999999819</c:v>
                </c:pt>
                <c:pt idx="577">
                  <c:v>0.14392490000000002</c:v>
                </c:pt>
                <c:pt idx="578">
                  <c:v>0.15155140000000067</c:v>
                </c:pt>
                <c:pt idx="579">
                  <c:v>0.15513289999999946</c:v>
                </c:pt>
                <c:pt idx="580">
                  <c:v>0.14529770000000042</c:v>
                </c:pt>
                <c:pt idx="581">
                  <c:v>0.15967719999999952</c:v>
                </c:pt>
                <c:pt idx="582">
                  <c:v>0.1571236000000007</c:v>
                </c:pt>
                <c:pt idx="583">
                  <c:v>0.15672680000000083</c:v>
                </c:pt>
                <c:pt idx="584">
                  <c:v>0.14086909999999975</c:v>
                </c:pt>
                <c:pt idx="585">
                  <c:v>0.14241670000000006</c:v>
                </c:pt>
                <c:pt idx="586">
                  <c:v>0.15483489999999955</c:v>
                </c:pt>
                <c:pt idx="587">
                  <c:v>0.14543770000000045</c:v>
                </c:pt>
                <c:pt idx="588">
                  <c:v>0.12078149999999876</c:v>
                </c:pt>
                <c:pt idx="589">
                  <c:v>0.14370889999999958</c:v>
                </c:pt>
                <c:pt idx="590">
                  <c:v>0.1385942999999985</c:v>
                </c:pt>
                <c:pt idx="591">
                  <c:v>0.14790079999999906</c:v>
                </c:pt>
                <c:pt idx="592">
                  <c:v>0.14964349999999893</c:v>
                </c:pt>
                <c:pt idx="593">
                  <c:v>0.14321070000000047</c:v>
                </c:pt>
                <c:pt idx="594">
                  <c:v>0.14933769999999935</c:v>
                </c:pt>
                <c:pt idx="595">
                  <c:v>0.12414239999999932</c:v>
                </c:pt>
                <c:pt idx="596">
                  <c:v>0.13871520000000004</c:v>
                </c:pt>
                <c:pt idx="597">
                  <c:v>0.13708100000000023</c:v>
                </c:pt>
                <c:pt idx="598">
                  <c:v>0.15343669999999987</c:v>
                </c:pt>
                <c:pt idx="599">
                  <c:v>0.14346590000000026</c:v>
                </c:pt>
                <c:pt idx="600">
                  <c:v>0.1355944</c:v>
                </c:pt>
                <c:pt idx="601">
                  <c:v>0.15249239999999942</c:v>
                </c:pt>
                <c:pt idx="602">
                  <c:v>0.13284239999999858</c:v>
                </c:pt>
                <c:pt idx="603">
                  <c:v>0.12703059999999944</c:v>
                </c:pt>
                <c:pt idx="604">
                  <c:v>0.14251890000000023</c:v>
                </c:pt>
                <c:pt idx="605">
                  <c:v>0.14676509999999965</c:v>
                </c:pt>
                <c:pt idx="606">
                  <c:v>0.11939659999999863</c:v>
                </c:pt>
                <c:pt idx="607">
                  <c:v>0.12048299999999967</c:v>
                </c:pt>
                <c:pt idx="608">
                  <c:v>0.14275480000000007</c:v>
                </c:pt>
                <c:pt idx="609">
                  <c:v>0.13082649999999907</c:v>
                </c:pt>
                <c:pt idx="610">
                  <c:v>0.15088269999999993</c:v>
                </c:pt>
                <c:pt idx="611">
                  <c:v>0.14539470000000021</c:v>
                </c:pt>
                <c:pt idx="612">
                  <c:v>0.14666850000000009</c:v>
                </c:pt>
                <c:pt idx="613">
                  <c:v>0.13880979999999843</c:v>
                </c:pt>
                <c:pt idx="614">
                  <c:v>0.11980889999999844</c:v>
                </c:pt>
                <c:pt idx="615">
                  <c:v>0.14032730000000004</c:v>
                </c:pt>
                <c:pt idx="616">
                  <c:v>0.13924340000000068</c:v>
                </c:pt>
                <c:pt idx="617">
                  <c:v>0.1426358999999997</c:v>
                </c:pt>
                <c:pt idx="618">
                  <c:v>0.14609759999999827</c:v>
                </c:pt>
                <c:pt idx="619">
                  <c:v>0.12824440000000026</c:v>
                </c:pt>
                <c:pt idx="620">
                  <c:v>9.3380799999998931E-2</c:v>
                </c:pt>
                <c:pt idx="621">
                  <c:v>0.10569910000000027</c:v>
                </c:pt>
                <c:pt idx="622">
                  <c:v>0.11658469999999888</c:v>
                </c:pt>
                <c:pt idx="623">
                  <c:v>0.1301893999999999</c:v>
                </c:pt>
                <c:pt idx="624">
                  <c:v>0.13407959999999841</c:v>
                </c:pt>
                <c:pt idx="625">
                  <c:v>0.13908569999999854</c:v>
                </c:pt>
                <c:pt idx="626">
                  <c:v>0.11743879999999818</c:v>
                </c:pt>
                <c:pt idx="627">
                  <c:v>0.10257640000000068</c:v>
                </c:pt>
                <c:pt idx="628">
                  <c:v>0.13663499999999917</c:v>
                </c:pt>
                <c:pt idx="629">
                  <c:v>0.12025539999999868</c:v>
                </c:pt>
                <c:pt idx="630">
                  <c:v>0.14751480000000106</c:v>
                </c:pt>
                <c:pt idx="631">
                  <c:v>0.13941429999999855</c:v>
                </c:pt>
                <c:pt idx="632">
                  <c:v>0.13391360000000052</c:v>
                </c:pt>
                <c:pt idx="633">
                  <c:v>0.13967120000000044</c:v>
                </c:pt>
                <c:pt idx="634">
                  <c:v>0.13442049999999961</c:v>
                </c:pt>
                <c:pt idx="635">
                  <c:v>0.14659760000000022</c:v>
                </c:pt>
                <c:pt idx="636">
                  <c:v>0.12908559999999891</c:v>
                </c:pt>
                <c:pt idx="637">
                  <c:v>0.11979389999999945</c:v>
                </c:pt>
                <c:pt idx="638">
                  <c:v>0.10196040000000028</c:v>
                </c:pt>
                <c:pt idx="639">
                  <c:v>0.13026299999999846</c:v>
                </c:pt>
                <c:pt idx="640">
                  <c:v>0.12875609999999948</c:v>
                </c:pt>
                <c:pt idx="641">
                  <c:v>0.12344330000000037</c:v>
                </c:pt>
                <c:pt idx="642">
                  <c:v>0.13954669999999991</c:v>
                </c:pt>
                <c:pt idx="643">
                  <c:v>0.1223873000000002</c:v>
                </c:pt>
                <c:pt idx="644">
                  <c:v>0.12120180000000058</c:v>
                </c:pt>
                <c:pt idx="645">
                  <c:v>9.7868599999999084E-2</c:v>
                </c:pt>
                <c:pt idx="646">
                  <c:v>9.6668899999999613E-2</c:v>
                </c:pt>
                <c:pt idx="647">
                  <c:v>8.3694300000000332E-2</c:v>
                </c:pt>
                <c:pt idx="648">
                  <c:v>7.8624000000000471E-2</c:v>
                </c:pt>
                <c:pt idx="649">
                  <c:v>0.10718319999999881</c:v>
                </c:pt>
                <c:pt idx="650">
                  <c:v>0.11640239999999924</c:v>
                </c:pt>
                <c:pt idx="651">
                  <c:v>0.12030949999999985</c:v>
                </c:pt>
                <c:pt idx="652">
                  <c:v>0.12465549999999981</c:v>
                </c:pt>
                <c:pt idx="653">
                  <c:v>0.12309919999999952</c:v>
                </c:pt>
                <c:pt idx="654">
                  <c:v>0.11940669999999942</c:v>
                </c:pt>
                <c:pt idx="655">
                  <c:v>0.12496929999999917</c:v>
                </c:pt>
                <c:pt idx="656">
                  <c:v>8.4928300000000068E-2</c:v>
                </c:pt>
                <c:pt idx="657">
                  <c:v>9.9766199999999028E-2</c:v>
                </c:pt>
                <c:pt idx="658">
                  <c:v>8.2333499999999837E-2</c:v>
                </c:pt>
                <c:pt idx="659">
                  <c:v>8.3933000000000035E-2</c:v>
                </c:pt>
                <c:pt idx="660">
                  <c:v>9.2175199999999347E-2</c:v>
                </c:pt>
                <c:pt idx="661">
                  <c:v>9.1277799999998521E-2</c:v>
                </c:pt>
                <c:pt idx="662">
                  <c:v>9.3500899999998666E-2</c:v>
                </c:pt>
                <c:pt idx="663">
                  <c:v>0.12989409999999912</c:v>
                </c:pt>
                <c:pt idx="664">
                  <c:v>0.12512840000000081</c:v>
                </c:pt>
                <c:pt idx="665">
                  <c:v>0.11479950000000017</c:v>
                </c:pt>
                <c:pt idx="666">
                  <c:v>9.4145900000000449E-2</c:v>
                </c:pt>
                <c:pt idx="667">
                  <c:v>0.1305780000000003</c:v>
                </c:pt>
                <c:pt idx="668">
                  <c:v>0.10694460000000117</c:v>
                </c:pt>
                <c:pt idx="669">
                  <c:v>0.11781160000000002</c:v>
                </c:pt>
                <c:pt idx="670">
                  <c:v>0.11281959999999858</c:v>
                </c:pt>
                <c:pt idx="671">
                  <c:v>0.10950709999999919</c:v>
                </c:pt>
                <c:pt idx="672">
                  <c:v>9.3510499999999386E-2</c:v>
                </c:pt>
                <c:pt idx="673">
                  <c:v>8.0203799999999603E-2</c:v>
                </c:pt>
                <c:pt idx="674">
                  <c:v>0.10740569999999972</c:v>
                </c:pt>
                <c:pt idx="675">
                  <c:v>0.10446559999999838</c:v>
                </c:pt>
                <c:pt idx="676">
                  <c:v>0.10117579999999826</c:v>
                </c:pt>
                <c:pt idx="677">
                  <c:v>8.7799399999999306E-2</c:v>
                </c:pt>
                <c:pt idx="678">
                  <c:v>6.3575900000000019E-2</c:v>
                </c:pt>
                <c:pt idx="679">
                  <c:v>6.1481699999998085E-2</c:v>
                </c:pt>
                <c:pt idx="680">
                  <c:v>8.3013099999999174E-2</c:v>
                </c:pt>
                <c:pt idx="681">
                  <c:v>8.4547800000000173E-2</c:v>
                </c:pt>
                <c:pt idx="682">
                  <c:v>8.0564299999999367E-2</c:v>
                </c:pt>
                <c:pt idx="683">
                  <c:v>0.11075909999999967</c:v>
                </c:pt>
                <c:pt idx="684">
                  <c:v>7.4412399999999934E-2</c:v>
                </c:pt>
                <c:pt idx="685">
                  <c:v>0.11517009999999939</c:v>
                </c:pt>
                <c:pt idx="686">
                  <c:v>0.11965169999999992</c:v>
                </c:pt>
                <c:pt idx="687">
                  <c:v>0.11819389999999919</c:v>
                </c:pt>
                <c:pt idx="688">
                  <c:v>0.1218761000000006</c:v>
                </c:pt>
                <c:pt idx="689">
                  <c:v>0.11314870000000044</c:v>
                </c:pt>
                <c:pt idx="690">
                  <c:v>0.10519180000000006</c:v>
                </c:pt>
                <c:pt idx="691">
                  <c:v>0.10641070000000008</c:v>
                </c:pt>
                <c:pt idx="692">
                  <c:v>0.10085709999999848</c:v>
                </c:pt>
                <c:pt idx="693">
                  <c:v>0.11661970000000021</c:v>
                </c:pt>
                <c:pt idx="694">
                  <c:v>0.12411619999999868</c:v>
                </c:pt>
                <c:pt idx="695">
                  <c:v>0.12653869999999934</c:v>
                </c:pt>
                <c:pt idx="696">
                  <c:v>0.12643850000000034</c:v>
                </c:pt>
                <c:pt idx="697">
                  <c:v>0.12126910000000013</c:v>
                </c:pt>
                <c:pt idx="698">
                  <c:v>0.10360119999999995</c:v>
                </c:pt>
                <c:pt idx="699">
                  <c:v>0.1179237999999998</c:v>
                </c:pt>
                <c:pt idx="700">
                  <c:v>9.9014899999998907E-2</c:v>
                </c:pt>
                <c:pt idx="701">
                  <c:v>0.1173434999999996</c:v>
                </c:pt>
                <c:pt idx="702">
                  <c:v>0.11247380000000051</c:v>
                </c:pt>
                <c:pt idx="703">
                  <c:v>0.11466909999999952</c:v>
                </c:pt>
                <c:pt idx="704">
                  <c:v>0.13446180000000085</c:v>
                </c:pt>
                <c:pt idx="705">
                  <c:v>0.10342510000000038</c:v>
                </c:pt>
                <c:pt idx="706">
                  <c:v>0.10198459999999931</c:v>
                </c:pt>
                <c:pt idx="707">
                  <c:v>0.11912220000000096</c:v>
                </c:pt>
                <c:pt idx="708">
                  <c:v>0.12178069999999908</c:v>
                </c:pt>
                <c:pt idx="709">
                  <c:v>0.14727599999999974</c:v>
                </c:pt>
                <c:pt idx="710">
                  <c:v>0.15068700000000002</c:v>
                </c:pt>
                <c:pt idx="711">
                  <c:v>0.14688740000000022</c:v>
                </c:pt>
                <c:pt idx="712">
                  <c:v>0.13393820000000023</c:v>
                </c:pt>
                <c:pt idx="713">
                  <c:v>0.14684630000000087</c:v>
                </c:pt>
                <c:pt idx="714">
                  <c:v>0.15494819999999887</c:v>
                </c:pt>
                <c:pt idx="715">
                  <c:v>0.16013779999999977</c:v>
                </c:pt>
                <c:pt idx="716">
                  <c:v>0.14489269999999932</c:v>
                </c:pt>
                <c:pt idx="717">
                  <c:v>0.12376799999999966</c:v>
                </c:pt>
                <c:pt idx="718">
                  <c:v>0.13779469999999971</c:v>
                </c:pt>
                <c:pt idx="719">
                  <c:v>0.12498870000000073</c:v>
                </c:pt>
                <c:pt idx="720">
                  <c:v>0.1353242999999984</c:v>
                </c:pt>
                <c:pt idx="721">
                  <c:v>0.11820310000000012</c:v>
                </c:pt>
                <c:pt idx="722">
                  <c:v>9.7150300000000023E-2</c:v>
                </c:pt>
                <c:pt idx="723">
                  <c:v>0.12950319999999937</c:v>
                </c:pt>
                <c:pt idx="724">
                  <c:v>0.12904560000000043</c:v>
                </c:pt>
                <c:pt idx="725">
                  <c:v>0.11150090000000024</c:v>
                </c:pt>
                <c:pt idx="726">
                  <c:v>0.11926520000000007</c:v>
                </c:pt>
                <c:pt idx="727">
                  <c:v>9.0319800000000505E-2</c:v>
                </c:pt>
                <c:pt idx="728">
                  <c:v>0.10612499999999869</c:v>
                </c:pt>
                <c:pt idx="729">
                  <c:v>0.13310510000000075</c:v>
                </c:pt>
                <c:pt idx="730">
                  <c:v>0.11685739999999978</c:v>
                </c:pt>
                <c:pt idx="731">
                  <c:v>0.12587989999999927</c:v>
                </c:pt>
                <c:pt idx="732">
                  <c:v>0.12273269999999936</c:v>
                </c:pt>
                <c:pt idx="733">
                  <c:v>0.13185849999999899</c:v>
                </c:pt>
                <c:pt idx="734">
                  <c:v>0.12230680000000049</c:v>
                </c:pt>
                <c:pt idx="735">
                  <c:v>0.12132319999999908</c:v>
                </c:pt>
                <c:pt idx="736">
                  <c:v>0.12250099999999886</c:v>
                </c:pt>
                <c:pt idx="737">
                  <c:v>0.11432700000000029</c:v>
                </c:pt>
                <c:pt idx="738">
                  <c:v>0.12666950000000021</c:v>
                </c:pt>
                <c:pt idx="739">
                  <c:v>9.4131299999999918E-2</c:v>
                </c:pt>
                <c:pt idx="740">
                  <c:v>0.12317360000000033</c:v>
                </c:pt>
                <c:pt idx="741">
                  <c:v>0.11944629999999901</c:v>
                </c:pt>
                <c:pt idx="742">
                  <c:v>0.12212859999999903</c:v>
                </c:pt>
                <c:pt idx="743">
                  <c:v>0.12048180000000031</c:v>
                </c:pt>
                <c:pt idx="744">
                  <c:v>0.10734250000000056</c:v>
                </c:pt>
                <c:pt idx="745">
                  <c:v>0.11913460000000065</c:v>
                </c:pt>
                <c:pt idx="746">
                  <c:v>0.11224999999999952</c:v>
                </c:pt>
                <c:pt idx="747">
                  <c:v>0.1282097999999996</c:v>
                </c:pt>
                <c:pt idx="748">
                  <c:v>0.1234238999999997</c:v>
                </c:pt>
                <c:pt idx="749">
                  <c:v>0.12115519999999869</c:v>
                </c:pt>
                <c:pt idx="750">
                  <c:v>0.10292749999999984</c:v>
                </c:pt>
                <c:pt idx="751">
                  <c:v>0.10306560000000076</c:v>
                </c:pt>
                <c:pt idx="752">
                  <c:v>0.12444799999999834</c:v>
                </c:pt>
                <c:pt idx="753">
                  <c:v>0.11257879999999876</c:v>
                </c:pt>
                <c:pt idx="754">
                  <c:v>0.11427299999999896</c:v>
                </c:pt>
                <c:pt idx="755">
                  <c:v>0.13211700000000004</c:v>
                </c:pt>
                <c:pt idx="756">
                  <c:v>0.1239290999999989</c:v>
                </c:pt>
                <c:pt idx="757">
                  <c:v>0.12306379999999972</c:v>
                </c:pt>
                <c:pt idx="758">
                  <c:v>0.13587250000000051</c:v>
                </c:pt>
                <c:pt idx="759">
                  <c:v>0.13284549999999928</c:v>
                </c:pt>
                <c:pt idx="760">
                  <c:v>0.13486559999999947</c:v>
                </c:pt>
                <c:pt idx="761">
                  <c:v>0.13580859999999895</c:v>
                </c:pt>
                <c:pt idx="762">
                  <c:v>0.12992639999999955</c:v>
                </c:pt>
                <c:pt idx="763">
                  <c:v>0.12141499999999894</c:v>
                </c:pt>
                <c:pt idx="764">
                  <c:v>0.12015619999999938</c:v>
                </c:pt>
                <c:pt idx="765">
                  <c:v>0.14241379999999992</c:v>
                </c:pt>
                <c:pt idx="766">
                  <c:v>0.1359957000000005</c:v>
                </c:pt>
                <c:pt idx="767">
                  <c:v>0.12417180000000094</c:v>
                </c:pt>
                <c:pt idx="768">
                  <c:v>8.7544000000000288E-2</c:v>
                </c:pt>
                <c:pt idx="769">
                  <c:v>0.13307170000000035</c:v>
                </c:pt>
                <c:pt idx="770">
                  <c:v>0.11069450000000014</c:v>
                </c:pt>
                <c:pt idx="771">
                  <c:v>0.14100750000000062</c:v>
                </c:pt>
                <c:pt idx="772">
                  <c:v>0.14855060000000009</c:v>
                </c:pt>
                <c:pt idx="773">
                  <c:v>0.11737049999999982</c:v>
                </c:pt>
                <c:pt idx="774">
                  <c:v>0.1157250000000003</c:v>
                </c:pt>
                <c:pt idx="775">
                  <c:v>0.12390749999999962</c:v>
                </c:pt>
                <c:pt idx="776">
                  <c:v>0.14752769999999948</c:v>
                </c:pt>
                <c:pt idx="777">
                  <c:v>0.13732410000000073</c:v>
                </c:pt>
                <c:pt idx="778">
                  <c:v>0.15965440000000086</c:v>
                </c:pt>
                <c:pt idx="779">
                  <c:v>0.16299830000000082</c:v>
                </c:pt>
                <c:pt idx="780">
                  <c:v>0.15174329999999969</c:v>
                </c:pt>
                <c:pt idx="781">
                  <c:v>0.14584680000000017</c:v>
                </c:pt>
                <c:pt idx="782">
                  <c:v>0.13283010000000051</c:v>
                </c:pt>
                <c:pt idx="783">
                  <c:v>0.15683349999999852</c:v>
                </c:pt>
                <c:pt idx="784">
                  <c:v>0.15813519999999848</c:v>
                </c:pt>
                <c:pt idx="785">
                  <c:v>0.15760729999999956</c:v>
                </c:pt>
                <c:pt idx="786">
                  <c:v>0.14246960000000009</c:v>
                </c:pt>
                <c:pt idx="787">
                  <c:v>0.16432449999999932</c:v>
                </c:pt>
                <c:pt idx="788">
                  <c:v>0.16092899999999943</c:v>
                </c:pt>
                <c:pt idx="789">
                  <c:v>0.16051259999999967</c:v>
                </c:pt>
                <c:pt idx="790">
                  <c:v>0.1412805999999982</c:v>
                </c:pt>
                <c:pt idx="791">
                  <c:v>0.16262409999999949</c:v>
                </c:pt>
                <c:pt idx="792">
                  <c:v>0.16886179999999928</c:v>
                </c:pt>
                <c:pt idx="793">
                  <c:v>0.16091329999999981</c:v>
                </c:pt>
                <c:pt idx="794">
                  <c:v>0.17265229999999931</c:v>
                </c:pt>
                <c:pt idx="795">
                  <c:v>0.15548389999999923</c:v>
                </c:pt>
                <c:pt idx="796">
                  <c:v>0.17332090000000022</c:v>
                </c:pt>
                <c:pt idx="797">
                  <c:v>0.17023360000000043</c:v>
                </c:pt>
                <c:pt idx="798">
                  <c:v>0.13633570000000095</c:v>
                </c:pt>
                <c:pt idx="799">
                  <c:v>0.161966099999999</c:v>
                </c:pt>
                <c:pt idx="800">
                  <c:v>0.16180869999999992</c:v>
                </c:pt>
                <c:pt idx="801">
                  <c:v>0.14245190000000019</c:v>
                </c:pt>
                <c:pt idx="802">
                  <c:v>0.15653939999999977</c:v>
                </c:pt>
                <c:pt idx="803">
                  <c:v>0.14371309999999937</c:v>
                </c:pt>
                <c:pt idx="804">
                  <c:v>0.14333560000000034</c:v>
                </c:pt>
                <c:pt idx="805">
                  <c:v>0.15255319999999895</c:v>
                </c:pt>
                <c:pt idx="806">
                  <c:v>0.16350600000000082</c:v>
                </c:pt>
                <c:pt idx="807">
                  <c:v>0.17192760000000096</c:v>
                </c:pt>
                <c:pt idx="808">
                  <c:v>0.17311809999999994</c:v>
                </c:pt>
                <c:pt idx="809">
                  <c:v>0.16712250000000051</c:v>
                </c:pt>
                <c:pt idx="810">
                  <c:v>0.173732199999999</c:v>
                </c:pt>
                <c:pt idx="811">
                  <c:v>0.18067069999999941</c:v>
                </c:pt>
                <c:pt idx="812">
                  <c:v>0.18227860000000096</c:v>
                </c:pt>
                <c:pt idx="813">
                  <c:v>0.17910780000000059</c:v>
                </c:pt>
                <c:pt idx="814">
                  <c:v>0.18531650000000077</c:v>
                </c:pt>
                <c:pt idx="815">
                  <c:v>0.1756057000000002</c:v>
                </c:pt>
                <c:pt idx="816">
                  <c:v>0.18180939999999879</c:v>
                </c:pt>
                <c:pt idx="817">
                  <c:v>0.16669979999999907</c:v>
                </c:pt>
                <c:pt idx="818">
                  <c:v>0.15534080000000028</c:v>
                </c:pt>
                <c:pt idx="819">
                  <c:v>0.17360599999999948</c:v>
                </c:pt>
                <c:pt idx="820">
                  <c:v>0.17215110000000067</c:v>
                </c:pt>
                <c:pt idx="821">
                  <c:v>0.154695900000001</c:v>
                </c:pt>
                <c:pt idx="822">
                  <c:v>0.16166070000000055</c:v>
                </c:pt>
                <c:pt idx="823">
                  <c:v>0.1697109999999995</c:v>
                </c:pt>
                <c:pt idx="824">
                  <c:v>0.17317309999999875</c:v>
                </c:pt>
                <c:pt idx="825">
                  <c:v>0.18208650000000048</c:v>
                </c:pt>
                <c:pt idx="826">
                  <c:v>0.16708959999999973</c:v>
                </c:pt>
                <c:pt idx="827">
                  <c:v>0.16519470000000069</c:v>
                </c:pt>
                <c:pt idx="828">
                  <c:v>0.17611259999999973</c:v>
                </c:pt>
                <c:pt idx="829">
                  <c:v>0.16594269999999955</c:v>
                </c:pt>
                <c:pt idx="830">
                  <c:v>0.16961469999999856</c:v>
                </c:pt>
                <c:pt idx="831">
                  <c:v>0.14142240000000061</c:v>
                </c:pt>
                <c:pt idx="832">
                  <c:v>0.14487510000000103</c:v>
                </c:pt>
                <c:pt idx="833">
                  <c:v>0.14653389999999966</c:v>
                </c:pt>
                <c:pt idx="834">
                  <c:v>0.16025260000000063</c:v>
                </c:pt>
                <c:pt idx="835">
                  <c:v>0.16272839999999977</c:v>
                </c:pt>
                <c:pt idx="836">
                  <c:v>0.16212260000000001</c:v>
                </c:pt>
                <c:pt idx="837">
                  <c:v>0.18118969999999823</c:v>
                </c:pt>
                <c:pt idx="838">
                  <c:v>0.18410959999999932</c:v>
                </c:pt>
                <c:pt idx="839">
                  <c:v>0.19243659999999885</c:v>
                </c:pt>
                <c:pt idx="840">
                  <c:v>0.19224510000000006</c:v>
                </c:pt>
                <c:pt idx="841">
                  <c:v>0.19175159999999902</c:v>
                </c:pt>
                <c:pt idx="842">
                  <c:v>0.16131370000000089</c:v>
                </c:pt>
                <c:pt idx="843">
                  <c:v>0.16481140000000138</c:v>
                </c:pt>
                <c:pt idx="844">
                  <c:v>0.17221359999999919</c:v>
                </c:pt>
                <c:pt idx="845">
                  <c:v>0.17631949999999907</c:v>
                </c:pt>
                <c:pt idx="846">
                  <c:v>8.4882499999999972E-2</c:v>
                </c:pt>
                <c:pt idx="847">
                  <c:v>0.17572030000000005</c:v>
                </c:pt>
                <c:pt idx="848">
                  <c:v>0.16359040000000036</c:v>
                </c:pt>
                <c:pt idx="849">
                  <c:v>0.1686431999999991</c:v>
                </c:pt>
                <c:pt idx="850">
                  <c:v>0.17076589999999836</c:v>
                </c:pt>
                <c:pt idx="851">
                  <c:v>0.16467609999999855</c:v>
                </c:pt>
                <c:pt idx="852">
                  <c:v>0.14925169999999888</c:v>
                </c:pt>
                <c:pt idx="853">
                  <c:v>0.1601373999999991</c:v>
                </c:pt>
                <c:pt idx="854">
                  <c:v>0.17890409999999868</c:v>
                </c:pt>
                <c:pt idx="855">
                  <c:v>0.17183929999999936</c:v>
                </c:pt>
                <c:pt idx="856">
                  <c:v>0.15966560000000118</c:v>
                </c:pt>
                <c:pt idx="857">
                  <c:v>0.15319859999999963</c:v>
                </c:pt>
                <c:pt idx="858">
                  <c:v>0.16533260000000016</c:v>
                </c:pt>
                <c:pt idx="859">
                  <c:v>0.16697709999999955</c:v>
                </c:pt>
                <c:pt idx="860">
                  <c:v>0.17018619999999984</c:v>
                </c:pt>
                <c:pt idx="861">
                  <c:v>0.17855120000000024</c:v>
                </c:pt>
                <c:pt idx="862">
                  <c:v>0.1296186999999982</c:v>
                </c:pt>
                <c:pt idx="863">
                  <c:v>0.17636389999999835</c:v>
                </c:pt>
                <c:pt idx="864">
                  <c:v>0.17843789999999871</c:v>
                </c:pt>
                <c:pt idx="865">
                  <c:v>0.16892440000000075</c:v>
                </c:pt>
                <c:pt idx="866">
                  <c:v>0.16391859999999969</c:v>
                </c:pt>
                <c:pt idx="867">
                  <c:v>0.17689419999999956</c:v>
                </c:pt>
                <c:pt idx="868">
                  <c:v>0.1717910999999992</c:v>
                </c:pt>
                <c:pt idx="869">
                  <c:v>0.17200439999999872</c:v>
                </c:pt>
                <c:pt idx="870">
                  <c:v>0.13876059999999946</c:v>
                </c:pt>
                <c:pt idx="871">
                  <c:v>0.16285419999999817</c:v>
                </c:pt>
                <c:pt idx="872">
                  <c:v>0.16961929999999992</c:v>
                </c:pt>
                <c:pt idx="873">
                  <c:v>0.17132880000000039</c:v>
                </c:pt>
                <c:pt idx="874">
                  <c:v>0.16322769999999931</c:v>
                </c:pt>
                <c:pt idx="875">
                  <c:v>0.17729399999999895</c:v>
                </c:pt>
                <c:pt idx="876">
                  <c:v>0.18445040000000112</c:v>
                </c:pt>
                <c:pt idx="877">
                  <c:v>0.15582169999999973</c:v>
                </c:pt>
                <c:pt idx="878">
                  <c:v>0.18301419999999879</c:v>
                </c:pt>
                <c:pt idx="879">
                  <c:v>0.17982150000000008</c:v>
                </c:pt>
                <c:pt idx="880">
                  <c:v>0.1752817999999996</c:v>
                </c:pt>
                <c:pt idx="881">
                  <c:v>0.17753830000000015</c:v>
                </c:pt>
                <c:pt idx="882">
                  <c:v>0.13692170000000026</c:v>
                </c:pt>
                <c:pt idx="883">
                  <c:v>0.13521669999999908</c:v>
                </c:pt>
                <c:pt idx="884">
                  <c:v>0.16175819999999952</c:v>
                </c:pt>
                <c:pt idx="885">
                  <c:v>0.16437559999999873</c:v>
                </c:pt>
                <c:pt idx="886">
                  <c:v>0.18032329999999952</c:v>
                </c:pt>
                <c:pt idx="887">
                  <c:v>0.1874020999999999</c:v>
                </c:pt>
                <c:pt idx="888">
                  <c:v>0.18487130000000107</c:v>
                </c:pt>
                <c:pt idx="889">
                  <c:v>0.15889979999999948</c:v>
                </c:pt>
                <c:pt idx="890">
                  <c:v>0.17245620000000006</c:v>
                </c:pt>
                <c:pt idx="891">
                  <c:v>0.17901439999999891</c:v>
                </c:pt>
                <c:pt idx="892">
                  <c:v>0.18844339999999971</c:v>
                </c:pt>
                <c:pt idx="893">
                  <c:v>0.18804999999999872</c:v>
                </c:pt>
                <c:pt idx="894">
                  <c:v>0.18321119999999969</c:v>
                </c:pt>
                <c:pt idx="895">
                  <c:v>0.17991970000000013</c:v>
                </c:pt>
                <c:pt idx="896">
                  <c:v>0.18702699999999961</c:v>
                </c:pt>
                <c:pt idx="897">
                  <c:v>0.18247780000000091</c:v>
                </c:pt>
                <c:pt idx="898">
                  <c:v>0.18396849999999798</c:v>
                </c:pt>
                <c:pt idx="899">
                  <c:v>0.17317449999999912</c:v>
                </c:pt>
                <c:pt idx="900">
                  <c:v>0.18187459999999955</c:v>
                </c:pt>
                <c:pt idx="901">
                  <c:v>0.17750869999999974</c:v>
                </c:pt>
                <c:pt idx="902">
                  <c:v>0.19627599999999923</c:v>
                </c:pt>
                <c:pt idx="903">
                  <c:v>0.20309769999999894</c:v>
                </c:pt>
                <c:pt idx="904">
                  <c:v>0.19760969999999833</c:v>
                </c:pt>
                <c:pt idx="905">
                  <c:v>0.19322399999999895</c:v>
                </c:pt>
                <c:pt idx="906">
                  <c:v>0.17432099999999995</c:v>
                </c:pt>
                <c:pt idx="907">
                  <c:v>0.18721479999999957</c:v>
                </c:pt>
                <c:pt idx="908">
                  <c:v>0.17850019999999933</c:v>
                </c:pt>
                <c:pt idx="909">
                  <c:v>0.19198520000000041</c:v>
                </c:pt>
                <c:pt idx="910">
                  <c:v>0.18864069999999877</c:v>
                </c:pt>
                <c:pt idx="911">
                  <c:v>0.1671598000000003</c:v>
                </c:pt>
                <c:pt idx="912">
                  <c:v>0.18984999999999896</c:v>
                </c:pt>
                <c:pt idx="913">
                  <c:v>0.20134060000000087</c:v>
                </c:pt>
                <c:pt idx="914">
                  <c:v>0.17076439999999948</c:v>
                </c:pt>
                <c:pt idx="915">
                  <c:v>0.17381910000000023</c:v>
                </c:pt>
                <c:pt idx="916">
                  <c:v>0.15231459999999952</c:v>
                </c:pt>
                <c:pt idx="917">
                  <c:v>0.17570159999999913</c:v>
                </c:pt>
                <c:pt idx="918">
                  <c:v>0.1867378999999989</c:v>
                </c:pt>
                <c:pt idx="919">
                  <c:v>0.19783919999999888</c:v>
                </c:pt>
                <c:pt idx="920">
                  <c:v>0.19084119999999949</c:v>
                </c:pt>
                <c:pt idx="921">
                  <c:v>0.19950629999999947</c:v>
                </c:pt>
                <c:pt idx="922">
                  <c:v>0.17854079999999861</c:v>
                </c:pt>
                <c:pt idx="923">
                  <c:v>0.19198739999999948</c:v>
                </c:pt>
                <c:pt idx="924">
                  <c:v>0.18154350000000008</c:v>
                </c:pt>
                <c:pt idx="925">
                  <c:v>0.19106139999999971</c:v>
                </c:pt>
                <c:pt idx="926">
                  <c:v>0.20547000000000182</c:v>
                </c:pt>
                <c:pt idx="927">
                  <c:v>0.18724219999999914</c:v>
                </c:pt>
                <c:pt idx="928">
                  <c:v>0.15061429999999998</c:v>
                </c:pt>
                <c:pt idx="929">
                  <c:v>0.18670830000000116</c:v>
                </c:pt>
                <c:pt idx="930">
                  <c:v>0.19440879999999972</c:v>
                </c:pt>
                <c:pt idx="931">
                  <c:v>0.19898239999999845</c:v>
                </c:pt>
                <c:pt idx="932">
                  <c:v>0.21059370000000044</c:v>
                </c:pt>
                <c:pt idx="933">
                  <c:v>0.21543460000000003</c:v>
                </c:pt>
                <c:pt idx="934">
                  <c:v>0.1959363999999999</c:v>
                </c:pt>
                <c:pt idx="935">
                  <c:v>0.18944350000000032</c:v>
                </c:pt>
                <c:pt idx="936">
                  <c:v>0.20040160000000018</c:v>
                </c:pt>
                <c:pt idx="937">
                  <c:v>0.20206219999999941</c:v>
                </c:pt>
                <c:pt idx="938">
                  <c:v>0.20514759999999921</c:v>
                </c:pt>
                <c:pt idx="939">
                  <c:v>0.20716279999999898</c:v>
                </c:pt>
                <c:pt idx="940">
                  <c:v>0.18976549999999914</c:v>
                </c:pt>
                <c:pt idx="941">
                  <c:v>0.1995648000000001</c:v>
                </c:pt>
                <c:pt idx="942">
                  <c:v>0.20111649999999948</c:v>
                </c:pt>
                <c:pt idx="943">
                  <c:v>0.1793837000000007</c:v>
                </c:pt>
                <c:pt idx="944">
                  <c:v>0.2026299000000007</c:v>
                </c:pt>
                <c:pt idx="945">
                  <c:v>0.21042269999999785</c:v>
                </c:pt>
                <c:pt idx="946">
                  <c:v>0.2030321000000006</c:v>
                </c:pt>
                <c:pt idx="947">
                  <c:v>0.16659350000000028</c:v>
                </c:pt>
                <c:pt idx="948">
                  <c:v>0.18987659999999895</c:v>
                </c:pt>
                <c:pt idx="949">
                  <c:v>0.19070039999999899</c:v>
                </c:pt>
                <c:pt idx="950">
                  <c:v>0.20549320000000026</c:v>
                </c:pt>
                <c:pt idx="951">
                  <c:v>0.20546869999999817</c:v>
                </c:pt>
                <c:pt idx="952">
                  <c:v>0.17697840000000031</c:v>
                </c:pt>
                <c:pt idx="953">
                  <c:v>0.18587319999999963</c:v>
                </c:pt>
                <c:pt idx="954">
                  <c:v>0.1923913000000006</c:v>
                </c:pt>
                <c:pt idx="955">
                  <c:v>0.21270480000000003</c:v>
                </c:pt>
                <c:pt idx="956">
                  <c:v>0.19695480000000121</c:v>
                </c:pt>
                <c:pt idx="957">
                  <c:v>0.19901169999999802</c:v>
                </c:pt>
                <c:pt idx="958">
                  <c:v>0.20686289999999818</c:v>
                </c:pt>
                <c:pt idx="959">
                  <c:v>0.21373099999999923</c:v>
                </c:pt>
                <c:pt idx="960">
                  <c:v>0.21200529999999862</c:v>
                </c:pt>
                <c:pt idx="961">
                  <c:v>0.20652439999999839</c:v>
                </c:pt>
                <c:pt idx="962">
                  <c:v>0.19462840000000003</c:v>
                </c:pt>
                <c:pt idx="963">
                  <c:v>0.17791379999999979</c:v>
                </c:pt>
                <c:pt idx="964">
                  <c:v>0.19775840000000056</c:v>
                </c:pt>
                <c:pt idx="965">
                  <c:v>0.1787775999999992</c:v>
                </c:pt>
                <c:pt idx="966">
                  <c:v>0.17042269999999959</c:v>
                </c:pt>
                <c:pt idx="967">
                  <c:v>0.17648989999999909</c:v>
                </c:pt>
                <c:pt idx="968">
                  <c:v>0.17779080000000125</c:v>
                </c:pt>
                <c:pt idx="969">
                  <c:v>0.17349959999999953</c:v>
                </c:pt>
                <c:pt idx="970">
                  <c:v>0.16389550000000064</c:v>
                </c:pt>
                <c:pt idx="971">
                  <c:v>0.15860919999999901</c:v>
                </c:pt>
                <c:pt idx="972">
                  <c:v>0.16705250000000049</c:v>
                </c:pt>
                <c:pt idx="973">
                  <c:v>0.19508719999999968</c:v>
                </c:pt>
                <c:pt idx="974">
                  <c:v>0.19618929999999946</c:v>
                </c:pt>
                <c:pt idx="975">
                  <c:v>0.18891769999999841</c:v>
                </c:pt>
                <c:pt idx="976">
                  <c:v>0.18909160000000025</c:v>
                </c:pt>
                <c:pt idx="977">
                  <c:v>0.18359709999999918</c:v>
                </c:pt>
                <c:pt idx="978">
                  <c:v>0.19099039999999867</c:v>
                </c:pt>
                <c:pt idx="979">
                  <c:v>0.16056739999999969</c:v>
                </c:pt>
                <c:pt idx="980">
                  <c:v>0.18844410000000078</c:v>
                </c:pt>
                <c:pt idx="981">
                  <c:v>0.15110519999999905</c:v>
                </c:pt>
                <c:pt idx="982">
                  <c:v>0.14513039999999933</c:v>
                </c:pt>
                <c:pt idx="983">
                  <c:v>0.14100550000000123</c:v>
                </c:pt>
                <c:pt idx="984">
                  <c:v>0.14995229999999804</c:v>
                </c:pt>
                <c:pt idx="985">
                  <c:v>0.15881380000000078</c:v>
                </c:pt>
                <c:pt idx="986">
                  <c:v>0.13159689999999991</c:v>
                </c:pt>
                <c:pt idx="987">
                  <c:v>0.12821769999999955</c:v>
                </c:pt>
                <c:pt idx="988">
                  <c:v>0.15824800000000039</c:v>
                </c:pt>
                <c:pt idx="989">
                  <c:v>0.17712850000000024</c:v>
                </c:pt>
                <c:pt idx="990">
                  <c:v>0.17789750000000115</c:v>
                </c:pt>
                <c:pt idx="991">
                  <c:v>0.18124470000000059</c:v>
                </c:pt>
                <c:pt idx="992">
                  <c:v>0.16678700000000113</c:v>
                </c:pt>
                <c:pt idx="993">
                  <c:v>0.1553798000000004</c:v>
                </c:pt>
                <c:pt idx="994">
                  <c:v>0.16869650000000025</c:v>
                </c:pt>
                <c:pt idx="995">
                  <c:v>0.15469540000000048</c:v>
                </c:pt>
                <c:pt idx="996">
                  <c:v>0.12720199999999959</c:v>
                </c:pt>
                <c:pt idx="997">
                  <c:v>0.15487610000000007</c:v>
                </c:pt>
                <c:pt idx="998">
                  <c:v>0.15773290000000095</c:v>
                </c:pt>
                <c:pt idx="999">
                  <c:v>0.16023749999999914</c:v>
                </c:pt>
                <c:pt idx="1000">
                  <c:v>0.13377989999999951</c:v>
                </c:pt>
                <c:pt idx="1001">
                  <c:v>0.13693909999999931</c:v>
                </c:pt>
                <c:pt idx="1002">
                  <c:v>0.15386360000000021</c:v>
                </c:pt>
                <c:pt idx="1003">
                  <c:v>0.14773309999999995</c:v>
                </c:pt>
                <c:pt idx="1004">
                  <c:v>0.15364230000000045</c:v>
                </c:pt>
                <c:pt idx="1005">
                  <c:v>0.15237769999999973</c:v>
                </c:pt>
                <c:pt idx="1006">
                  <c:v>0.12089420000000128</c:v>
                </c:pt>
                <c:pt idx="1007">
                  <c:v>0.13629560000000041</c:v>
                </c:pt>
                <c:pt idx="1008">
                  <c:v>0.13628229999999864</c:v>
                </c:pt>
                <c:pt idx="1009">
                  <c:v>0.11567239999999934</c:v>
                </c:pt>
                <c:pt idx="1010">
                  <c:v>0.12193219999999982</c:v>
                </c:pt>
                <c:pt idx="1011">
                  <c:v>0.14870940000000132</c:v>
                </c:pt>
                <c:pt idx="1012">
                  <c:v>0.10755109999999934</c:v>
                </c:pt>
                <c:pt idx="1013">
                  <c:v>0.12508440000000132</c:v>
                </c:pt>
                <c:pt idx="1014">
                  <c:v>0.13998339999999843</c:v>
                </c:pt>
                <c:pt idx="1015">
                  <c:v>0.10679629999999918</c:v>
                </c:pt>
                <c:pt idx="1016">
                  <c:v>0.14346839999999972</c:v>
                </c:pt>
                <c:pt idx="1017">
                  <c:v>0.13744469999999964</c:v>
                </c:pt>
                <c:pt idx="1018">
                  <c:v>0.12773729999999794</c:v>
                </c:pt>
                <c:pt idx="1019">
                  <c:v>0.13915509999999909</c:v>
                </c:pt>
                <c:pt idx="1020">
                  <c:v>0.12590020000000024</c:v>
                </c:pt>
                <c:pt idx="1021">
                  <c:v>0.1397491000000004</c:v>
                </c:pt>
                <c:pt idx="1022">
                  <c:v>0.1086785999999984</c:v>
                </c:pt>
                <c:pt idx="1023">
                  <c:v>0.1115775999999995</c:v>
                </c:pt>
                <c:pt idx="1024">
                  <c:v>0.10942939999999979</c:v>
                </c:pt>
                <c:pt idx="1025">
                  <c:v>0.10054389999999991</c:v>
                </c:pt>
                <c:pt idx="1026">
                  <c:v>0.11950089999999935</c:v>
                </c:pt>
                <c:pt idx="1027">
                  <c:v>0.117768599999998</c:v>
                </c:pt>
                <c:pt idx="1028">
                  <c:v>0.10309989999999836</c:v>
                </c:pt>
                <c:pt idx="1029">
                  <c:v>0.11990789999999851</c:v>
                </c:pt>
                <c:pt idx="1030">
                  <c:v>0.12013530000000028</c:v>
                </c:pt>
                <c:pt idx="1031">
                  <c:v>0.12101189999999917</c:v>
                </c:pt>
                <c:pt idx="1032">
                  <c:v>7.3006399999998806E-2</c:v>
                </c:pt>
                <c:pt idx="1033">
                  <c:v>0.10583859999999845</c:v>
                </c:pt>
                <c:pt idx="1034">
                  <c:v>0.10511000000000159</c:v>
                </c:pt>
                <c:pt idx="1035">
                  <c:v>0.10305359999999997</c:v>
                </c:pt>
                <c:pt idx="1036">
                  <c:v>0.10000449999999983</c:v>
                </c:pt>
                <c:pt idx="1037">
                  <c:v>9.2739799999999484E-2</c:v>
                </c:pt>
                <c:pt idx="1038">
                  <c:v>0.11464629999999953</c:v>
                </c:pt>
                <c:pt idx="1039">
                  <c:v>0.11148259999999865</c:v>
                </c:pt>
                <c:pt idx="1040">
                  <c:v>0.11666190000000043</c:v>
                </c:pt>
                <c:pt idx="1041">
                  <c:v>0.11775939999999974</c:v>
                </c:pt>
                <c:pt idx="1042">
                  <c:v>9.8160400000000259E-2</c:v>
                </c:pt>
                <c:pt idx="1043">
                  <c:v>7.5883199999998041E-2</c:v>
                </c:pt>
                <c:pt idx="1044">
                  <c:v>0.10273980000000105</c:v>
                </c:pt>
                <c:pt idx="1045">
                  <c:v>0.10261829999999872</c:v>
                </c:pt>
                <c:pt idx="1046">
                  <c:v>8.3059399999998895E-2</c:v>
                </c:pt>
                <c:pt idx="1047">
                  <c:v>8.0240100000001036E-2</c:v>
                </c:pt>
                <c:pt idx="1048">
                  <c:v>8.3719999999998684E-2</c:v>
                </c:pt>
                <c:pt idx="1049">
                  <c:v>0.10029889999999941</c:v>
                </c:pt>
                <c:pt idx="1050">
                  <c:v>9.780249999999846E-2</c:v>
                </c:pt>
                <c:pt idx="1051">
                  <c:v>0.10922619999999927</c:v>
                </c:pt>
                <c:pt idx="1052">
                  <c:v>0.11061310000000013</c:v>
                </c:pt>
                <c:pt idx="1053">
                  <c:v>7.9157900000000225E-2</c:v>
                </c:pt>
                <c:pt idx="1054">
                  <c:v>7.5813500000000644E-2</c:v>
                </c:pt>
                <c:pt idx="1055">
                  <c:v>0.10148379999999957</c:v>
                </c:pt>
                <c:pt idx="1056">
                  <c:v>5.9851899999999958E-2</c:v>
                </c:pt>
                <c:pt idx="1057">
                  <c:v>9.5612000000000918E-2</c:v>
                </c:pt>
                <c:pt idx="1058">
                  <c:v>9.4296300000001665E-2</c:v>
                </c:pt>
                <c:pt idx="1059">
                  <c:v>7.0436400000001065E-2</c:v>
                </c:pt>
                <c:pt idx="1060">
                  <c:v>7.8279499999999835E-2</c:v>
                </c:pt>
                <c:pt idx="1061">
                  <c:v>7.1719099999999258E-2</c:v>
                </c:pt>
                <c:pt idx="1062">
                  <c:v>8.6453299999998734E-2</c:v>
                </c:pt>
                <c:pt idx="1063">
                  <c:v>8.81956999999991E-2</c:v>
                </c:pt>
                <c:pt idx="1064">
                  <c:v>9.542520000000021E-2</c:v>
                </c:pt>
                <c:pt idx="1065">
                  <c:v>8.9430799999999699E-2</c:v>
                </c:pt>
                <c:pt idx="1066">
                  <c:v>9.1530999999999807E-2</c:v>
                </c:pt>
                <c:pt idx="1067">
                  <c:v>9.0875800000000062E-2</c:v>
                </c:pt>
                <c:pt idx="1068">
                  <c:v>8.5952399999998264E-2</c:v>
                </c:pt>
                <c:pt idx="1069">
                  <c:v>6.1790000000000234E-2</c:v>
                </c:pt>
                <c:pt idx="1070">
                  <c:v>8.5988300000000351E-2</c:v>
                </c:pt>
                <c:pt idx="1071">
                  <c:v>7.5380299999999956E-2</c:v>
                </c:pt>
                <c:pt idx="1072">
                  <c:v>8.0415199999999132E-2</c:v>
                </c:pt>
                <c:pt idx="1073">
                  <c:v>8.6561000000000554E-2</c:v>
                </c:pt>
                <c:pt idx="1074">
                  <c:v>6.8988000000000937E-2</c:v>
                </c:pt>
                <c:pt idx="1075">
                  <c:v>6.4357199999999892E-2</c:v>
                </c:pt>
                <c:pt idx="1076">
                  <c:v>8.1399300000000174E-2</c:v>
                </c:pt>
                <c:pt idx="1077">
                  <c:v>6.6694000000000031E-2</c:v>
                </c:pt>
                <c:pt idx="1078">
                  <c:v>7.4402099999999471E-2</c:v>
                </c:pt>
                <c:pt idx="1079">
                  <c:v>7.5981999999999772E-2</c:v>
                </c:pt>
                <c:pt idx="1080">
                  <c:v>5.1822399999999824E-2</c:v>
                </c:pt>
                <c:pt idx="1081">
                  <c:v>5.3345799999998E-2</c:v>
                </c:pt>
                <c:pt idx="1082">
                  <c:v>7.4831399999999881E-2</c:v>
                </c:pt>
                <c:pt idx="1083">
                  <c:v>5.361439999999984E-2</c:v>
                </c:pt>
                <c:pt idx="1084">
                  <c:v>4.3231299999999528E-2</c:v>
                </c:pt>
                <c:pt idx="1085">
                  <c:v>4.0962999999999639E-2</c:v>
                </c:pt>
                <c:pt idx="1086">
                  <c:v>5.6755900000002413E-2</c:v>
                </c:pt>
                <c:pt idx="1087">
                  <c:v>5.4720999999998909E-2</c:v>
                </c:pt>
                <c:pt idx="1088">
                  <c:v>4.5806299999999744E-2</c:v>
                </c:pt>
                <c:pt idx="1089">
                  <c:v>5.5786099999999728E-2</c:v>
                </c:pt>
                <c:pt idx="1090">
                  <c:v>4.0076899999998972E-2</c:v>
                </c:pt>
                <c:pt idx="1091">
                  <c:v>5.5817800000000695E-2</c:v>
                </c:pt>
                <c:pt idx="1092">
                  <c:v>4.6882400000000324E-2</c:v>
                </c:pt>
                <c:pt idx="1093">
                  <c:v>3.5041399999999889E-2</c:v>
                </c:pt>
                <c:pt idx="1094">
                  <c:v>2.9023300000000418E-2</c:v>
                </c:pt>
                <c:pt idx="1095">
                  <c:v>3.8929099999999828E-2</c:v>
                </c:pt>
                <c:pt idx="1096">
                  <c:v>2.2436400000000134E-2</c:v>
                </c:pt>
                <c:pt idx="1097">
                  <c:v>-7.2294999999993337E-3</c:v>
                </c:pt>
                <c:pt idx="1098">
                  <c:v>3.0901399999999413E-2</c:v>
                </c:pt>
                <c:pt idx="1099">
                  <c:v>1.5154599999999796E-2</c:v>
                </c:pt>
                <c:pt idx="1100">
                  <c:v>7.2113000000006977E-3</c:v>
                </c:pt>
                <c:pt idx="1101">
                  <c:v>8.669399999998717E-3</c:v>
                </c:pt>
                <c:pt idx="1102">
                  <c:v>3.1080599999999237E-2</c:v>
                </c:pt>
                <c:pt idx="1103">
                  <c:v>6.6976999999974751E-3</c:v>
                </c:pt>
                <c:pt idx="1104">
                  <c:v>2.0917899999999712E-2</c:v>
                </c:pt>
                <c:pt idx="1105">
                  <c:v>2.0141299999999696E-2</c:v>
                </c:pt>
                <c:pt idx="1106">
                  <c:v>1.8421700000000207E-2</c:v>
                </c:pt>
                <c:pt idx="1107">
                  <c:v>1.1976900000000512E-2</c:v>
                </c:pt>
                <c:pt idx="1108">
                  <c:v>-6.0706000000010363E-3</c:v>
                </c:pt>
                <c:pt idx="1109">
                  <c:v>9.1281000000016377E-3</c:v>
                </c:pt>
                <c:pt idx="1110">
                  <c:v>1.2510599999999705E-2</c:v>
                </c:pt>
                <c:pt idx="1111">
                  <c:v>6.6462999999998829E-3</c:v>
                </c:pt>
                <c:pt idx="1112">
                  <c:v>1.3025800000000309E-2</c:v>
                </c:pt>
                <c:pt idx="1113">
                  <c:v>2.8472900000000578E-2</c:v>
                </c:pt>
                <c:pt idx="1114">
                  <c:v>2.74953E-2</c:v>
                </c:pt>
                <c:pt idx="1115">
                  <c:v>2.3715000000000153E-2</c:v>
                </c:pt>
                <c:pt idx="1116">
                  <c:v>3.9451000000019221E-3</c:v>
                </c:pt>
                <c:pt idx="1117">
                  <c:v>4.6109000000003064E-3</c:v>
                </c:pt>
                <c:pt idx="1118">
                  <c:v>1.1888599999999805E-2</c:v>
                </c:pt>
                <c:pt idx="1119">
                  <c:v>3.0049999999803845E-4</c:v>
                </c:pt>
                <c:pt idx="1120">
                  <c:v>1.7931800000001274E-2</c:v>
                </c:pt>
                <c:pt idx="1121">
                  <c:v>2.1612099999999579E-2</c:v>
                </c:pt>
                <c:pt idx="1122">
                  <c:v>-2.2115999999998692E-3</c:v>
                </c:pt>
                <c:pt idx="1123">
                  <c:v>1.7525699999999311E-2</c:v>
                </c:pt>
                <c:pt idx="1124">
                  <c:v>1.2854700000000996E-2</c:v>
                </c:pt>
                <c:pt idx="1125">
                  <c:v>1.5346299999999147E-2</c:v>
                </c:pt>
                <c:pt idx="1126">
                  <c:v>-4.5098999999995115E-3</c:v>
                </c:pt>
                <c:pt idx="1127">
                  <c:v>1.0045599999999766E-2</c:v>
                </c:pt>
                <c:pt idx="1128">
                  <c:v>4.8426999999993114E-3</c:v>
                </c:pt>
                <c:pt idx="1129">
                  <c:v>-8.5683000000011944E-3</c:v>
                </c:pt>
                <c:pt idx="1130">
                  <c:v>4.1235000000012789E-3</c:v>
                </c:pt>
                <c:pt idx="1131">
                  <c:v>-6.6687000000023033E-3</c:v>
                </c:pt>
                <c:pt idx="1132">
                  <c:v>2.2605899999999401E-2</c:v>
                </c:pt>
                <c:pt idx="1133">
                  <c:v>8.1227999999988754E-3</c:v>
                </c:pt>
                <c:pt idx="1134">
                  <c:v>6.0602999999996854E-3</c:v>
                </c:pt>
                <c:pt idx="1135">
                  <c:v>7.5489999999991397E-3</c:v>
                </c:pt>
                <c:pt idx="1136">
                  <c:v>2.1809099999999582E-2</c:v>
                </c:pt>
                <c:pt idx="1137">
                  <c:v>3.2182999999994522E-3</c:v>
                </c:pt>
                <c:pt idx="1138">
                  <c:v>-1.3671500000002723E-2</c:v>
                </c:pt>
                <c:pt idx="1139">
                  <c:v>-6.4834999999998644E-3</c:v>
                </c:pt>
                <c:pt idx="1140">
                  <c:v>2.9944000000003967E-3</c:v>
                </c:pt>
                <c:pt idx="1141">
                  <c:v>3.3749999999992397E-3</c:v>
                </c:pt>
                <c:pt idx="1142">
                  <c:v>-1.4528600000001113E-2</c:v>
                </c:pt>
                <c:pt idx="1143">
                  <c:v>-9.7075999999995943E-3</c:v>
                </c:pt>
                <c:pt idx="1144">
                  <c:v>-1.3080100000000705E-2</c:v>
                </c:pt>
                <c:pt idx="1145">
                  <c:v>-1.2432300000002172E-2</c:v>
                </c:pt>
                <c:pt idx="1146">
                  <c:v>-1.1704599999999843E-2</c:v>
                </c:pt>
                <c:pt idx="1147">
                  <c:v>-2.2341400000000178E-2</c:v>
                </c:pt>
                <c:pt idx="1148">
                  <c:v>-7.1193999999987767E-3</c:v>
                </c:pt>
                <c:pt idx="1149">
                  <c:v>-8.988299999999505E-3</c:v>
                </c:pt>
                <c:pt idx="1150">
                  <c:v>-3.257760000000065E-2</c:v>
                </c:pt>
                <c:pt idx="1151">
                  <c:v>-2.4033200000001642E-2</c:v>
                </c:pt>
                <c:pt idx="1152">
                  <c:v>-1.4102399999999626E-2</c:v>
                </c:pt>
                <c:pt idx="1153">
                  <c:v>-8.7336000000002301E-3</c:v>
                </c:pt>
                <c:pt idx="1154">
                  <c:v>-9.7925000000014251E-3</c:v>
                </c:pt>
                <c:pt idx="1155">
                  <c:v>-3.2206500000000915E-2</c:v>
                </c:pt>
                <c:pt idx="1156">
                  <c:v>-7.3099000000000913E-3</c:v>
                </c:pt>
                <c:pt idx="1157">
                  <c:v>-1.5175900000000908E-2</c:v>
                </c:pt>
                <c:pt idx="1158">
                  <c:v>-1.8935300000000765E-2</c:v>
                </c:pt>
                <c:pt idx="1159">
                  <c:v>-1.0708700000000348E-2</c:v>
                </c:pt>
                <c:pt idx="1160">
                  <c:v>-1.9498000000000459E-2</c:v>
                </c:pt>
                <c:pt idx="1161">
                  <c:v>-1.5995500000000717E-2</c:v>
                </c:pt>
                <c:pt idx="1162">
                  <c:v>-4.5240300000001454E-2</c:v>
                </c:pt>
                <c:pt idx="1163">
                  <c:v>-3.7394600000000722E-2</c:v>
                </c:pt>
                <c:pt idx="1164">
                  <c:v>-3.2754500000000242E-2</c:v>
                </c:pt>
                <c:pt idx="1165">
                  <c:v>-3.8671599999999806E-2</c:v>
                </c:pt>
                <c:pt idx="1166">
                  <c:v>-2.9236600000000834E-2</c:v>
                </c:pt>
                <c:pt idx="1167">
                  <c:v>-4.4851399999998876E-2</c:v>
                </c:pt>
                <c:pt idx="1168">
                  <c:v>-4.2462400000000677E-2</c:v>
                </c:pt>
                <c:pt idx="1169">
                  <c:v>-3.4602500000000092E-2</c:v>
                </c:pt>
                <c:pt idx="1170">
                  <c:v>-8.151530000000129E-2</c:v>
                </c:pt>
                <c:pt idx="1171">
                  <c:v>-7.0582400000000156E-2</c:v>
                </c:pt>
                <c:pt idx="1172">
                  <c:v>-4.4562100000000271E-2</c:v>
                </c:pt>
                <c:pt idx="1173">
                  <c:v>-6.0329600000001982E-2</c:v>
                </c:pt>
                <c:pt idx="1174">
                  <c:v>-3.0355899999999991E-2</c:v>
                </c:pt>
                <c:pt idx="1175">
                  <c:v>-7.2004899999998706E-2</c:v>
                </c:pt>
                <c:pt idx="1176">
                  <c:v>-5.3043300000001459E-2</c:v>
                </c:pt>
                <c:pt idx="1177">
                  <c:v>-6.8004900000000923E-2</c:v>
                </c:pt>
                <c:pt idx="1178">
                  <c:v>-5.3889800000001209E-2</c:v>
                </c:pt>
                <c:pt idx="1179">
                  <c:v>-4.7269100000000286E-2</c:v>
                </c:pt>
                <c:pt idx="1180">
                  <c:v>-5.3317399999998294E-2</c:v>
                </c:pt>
                <c:pt idx="1181">
                  <c:v>-9.0052699999999319E-2</c:v>
                </c:pt>
                <c:pt idx="1182">
                  <c:v>-7.0880799999999411E-2</c:v>
                </c:pt>
                <c:pt idx="1183">
                  <c:v>-5.0976699999999653E-2</c:v>
                </c:pt>
                <c:pt idx="1184">
                  <c:v>-7.2827199999998982E-2</c:v>
                </c:pt>
                <c:pt idx="1185">
                  <c:v>-6.3377500000000531E-2</c:v>
                </c:pt>
                <c:pt idx="1186">
                  <c:v>-5.8519600000000338E-2</c:v>
                </c:pt>
                <c:pt idx="1187">
                  <c:v>-7.0392400000000244E-2</c:v>
                </c:pt>
                <c:pt idx="1188">
                  <c:v>-8.107230000000154E-2</c:v>
                </c:pt>
                <c:pt idx="1189">
                  <c:v>-7.2866000000000319E-2</c:v>
                </c:pt>
                <c:pt idx="1190">
                  <c:v>-7.3213499999999598E-2</c:v>
                </c:pt>
                <c:pt idx="1191">
                  <c:v>-4.7886200000000656E-2</c:v>
                </c:pt>
                <c:pt idx="1192">
                  <c:v>-7.740270000000038E-2</c:v>
                </c:pt>
                <c:pt idx="1193">
                  <c:v>-6.9060799999999034E-2</c:v>
                </c:pt>
                <c:pt idx="1194">
                  <c:v>-6.3023799999999852E-2</c:v>
                </c:pt>
                <c:pt idx="1195">
                  <c:v>-7.547520000000052E-2</c:v>
                </c:pt>
                <c:pt idx="1196">
                  <c:v>-6.1923900000000032E-2</c:v>
                </c:pt>
                <c:pt idx="1197">
                  <c:v>-7.1737999999998969E-2</c:v>
                </c:pt>
                <c:pt idx="1198">
                  <c:v>-6.6818200000001049E-2</c:v>
                </c:pt>
                <c:pt idx="1199">
                  <c:v>-9.8278000000000532E-2</c:v>
                </c:pt>
                <c:pt idx="1200">
                  <c:v>-8.0494100000001012E-2</c:v>
                </c:pt>
                <c:pt idx="1201">
                  <c:v>-6.0215499999999977E-2</c:v>
                </c:pt>
                <c:pt idx="1202">
                  <c:v>-0.10003380000000028</c:v>
                </c:pt>
                <c:pt idx="1203">
                  <c:v>-6.8088199999998267E-2</c:v>
                </c:pt>
                <c:pt idx="1204">
                  <c:v>-7.3741200000000617E-2</c:v>
                </c:pt>
                <c:pt idx="1205">
                  <c:v>-7.7674300000000862E-2</c:v>
                </c:pt>
                <c:pt idx="1206">
                  <c:v>-7.8378000000000725E-2</c:v>
                </c:pt>
                <c:pt idx="1207">
                  <c:v>-8.4663299999998998E-2</c:v>
                </c:pt>
                <c:pt idx="1208">
                  <c:v>-8.5369199999999701E-2</c:v>
                </c:pt>
                <c:pt idx="1209">
                  <c:v>-7.588919999999888E-2</c:v>
                </c:pt>
                <c:pt idx="1210">
                  <c:v>-0.13072660000000003</c:v>
                </c:pt>
                <c:pt idx="1211">
                  <c:v>-7.4240299999999593E-2</c:v>
                </c:pt>
                <c:pt idx="1212">
                  <c:v>-7.9241200000000234E-2</c:v>
                </c:pt>
                <c:pt idx="1213">
                  <c:v>-7.9455700000000462E-2</c:v>
                </c:pt>
                <c:pt idx="1214">
                  <c:v>-9.1380600000001699E-2</c:v>
                </c:pt>
                <c:pt idx="1215">
                  <c:v>-8.8338399999999595E-2</c:v>
                </c:pt>
                <c:pt idx="1216">
                  <c:v>-7.4753200000002185E-2</c:v>
                </c:pt>
                <c:pt idx="1217">
                  <c:v>-9.0021500000000643E-2</c:v>
                </c:pt>
                <c:pt idx="1218">
                  <c:v>-9.4164199999999809E-2</c:v>
                </c:pt>
                <c:pt idx="1219">
                  <c:v>-8.4127200000000624E-2</c:v>
                </c:pt>
                <c:pt idx="1220">
                  <c:v>-8.3704400000000234E-2</c:v>
                </c:pt>
                <c:pt idx="1221">
                  <c:v>-8.5564199999999424E-2</c:v>
                </c:pt>
                <c:pt idx="1222">
                  <c:v>-9.6917300000001205E-2</c:v>
                </c:pt>
                <c:pt idx="1223">
                  <c:v>-0.10062900000000008</c:v>
                </c:pt>
                <c:pt idx="1224">
                  <c:v>-0.10002230000000001</c:v>
                </c:pt>
                <c:pt idx="1225">
                  <c:v>-8.782759999999934E-2</c:v>
                </c:pt>
                <c:pt idx="1226">
                  <c:v>-9.0560100000000698E-2</c:v>
                </c:pt>
                <c:pt idx="1227">
                  <c:v>-9.1591600000000106E-2</c:v>
                </c:pt>
                <c:pt idx="1228">
                  <c:v>-8.5250200000001719E-2</c:v>
                </c:pt>
                <c:pt idx="1229">
                  <c:v>-9.4368000000001562E-2</c:v>
                </c:pt>
                <c:pt idx="1230">
                  <c:v>-8.2870000000001109E-2</c:v>
                </c:pt>
                <c:pt idx="1231">
                  <c:v>-0.11029310000000025</c:v>
                </c:pt>
                <c:pt idx="1232">
                  <c:v>-9.9547700000001793E-2</c:v>
                </c:pt>
                <c:pt idx="1233">
                  <c:v>-8.1423600000000373E-2</c:v>
                </c:pt>
                <c:pt idx="1234">
                  <c:v>-8.8941600000000065E-2</c:v>
                </c:pt>
                <c:pt idx="1235">
                  <c:v>-0.13662279999999871</c:v>
                </c:pt>
                <c:pt idx="1236">
                  <c:v>-0.11940580000000178</c:v>
                </c:pt>
                <c:pt idx="1237">
                  <c:v>-0.1269638999999998</c:v>
                </c:pt>
                <c:pt idx="1238">
                  <c:v>-0.10643899999999995</c:v>
                </c:pt>
                <c:pt idx="1239">
                  <c:v>-0.10469430000000157</c:v>
                </c:pt>
                <c:pt idx="1240">
                  <c:v>-0.12841789999999875</c:v>
                </c:pt>
                <c:pt idx="1241">
                  <c:v>-0.10579010000000055</c:v>
                </c:pt>
                <c:pt idx="1242">
                  <c:v>-0.1041388999999997</c:v>
                </c:pt>
                <c:pt idx="1243">
                  <c:v>-0.11680260000000198</c:v>
                </c:pt>
                <c:pt idx="1244">
                  <c:v>-0.10461819999999999</c:v>
                </c:pt>
                <c:pt idx="1245">
                  <c:v>-0.12091910000000006</c:v>
                </c:pt>
                <c:pt idx="1246">
                  <c:v>-0.1013784000000002</c:v>
                </c:pt>
                <c:pt idx="1247">
                  <c:v>-0.10146690000000014</c:v>
                </c:pt>
                <c:pt idx="1248">
                  <c:v>-8.6856800000000955E-2</c:v>
                </c:pt>
                <c:pt idx="1249">
                  <c:v>-0.10190039999999856</c:v>
                </c:pt>
                <c:pt idx="1250">
                  <c:v>-0.10450280000000012</c:v>
                </c:pt>
                <c:pt idx="1251">
                  <c:v>-9.6015300000000803E-2</c:v>
                </c:pt>
                <c:pt idx="1252">
                  <c:v>-9.5765800000000123E-2</c:v>
                </c:pt>
                <c:pt idx="1253">
                  <c:v>-0.10483900000000146</c:v>
                </c:pt>
                <c:pt idx="1254">
                  <c:v>-9.8257200000000378E-2</c:v>
                </c:pt>
                <c:pt idx="1255">
                  <c:v>-0.11423349999999965</c:v>
                </c:pt>
                <c:pt idx="1256">
                  <c:v>-0.12970970000000115</c:v>
                </c:pt>
                <c:pt idx="1257">
                  <c:v>-0.11158360000000034</c:v>
                </c:pt>
                <c:pt idx="1258">
                  <c:v>-0.11347810000000225</c:v>
                </c:pt>
                <c:pt idx="1259">
                  <c:v>-0.11625160000000045</c:v>
                </c:pt>
                <c:pt idx="1260">
                  <c:v>-0.11272690000000063</c:v>
                </c:pt>
                <c:pt idx="1261">
                  <c:v>-0.111056500000001</c:v>
                </c:pt>
                <c:pt idx="1262">
                  <c:v>-0.12699189999999927</c:v>
                </c:pt>
                <c:pt idx="1263">
                  <c:v>-0.1141195000000006</c:v>
                </c:pt>
                <c:pt idx="1264">
                  <c:v>-0.12524940000000084</c:v>
                </c:pt>
                <c:pt idx="1265">
                  <c:v>-0.11761000000000177</c:v>
                </c:pt>
                <c:pt idx="1266">
                  <c:v>-0.11601800000000084</c:v>
                </c:pt>
                <c:pt idx="1267">
                  <c:v>-0.11454110000000028</c:v>
                </c:pt>
                <c:pt idx="1268">
                  <c:v>-0.14634089999999977</c:v>
                </c:pt>
                <c:pt idx="1269">
                  <c:v>-0.14933789999999991</c:v>
                </c:pt>
                <c:pt idx="1270">
                  <c:v>-0.11939740000000088</c:v>
                </c:pt>
                <c:pt idx="1271">
                  <c:v>-0.11743660000000045</c:v>
                </c:pt>
                <c:pt idx="1272">
                  <c:v>-0.10993120000000012</c:v>
                </c:pt>
                <c:pt idx="1273">
                  <c:v>-0.12346319999999933</c:v>
                </c:pt>
                <c:pt idx="1274">
                  <c:v>-0.13308370000000069</c:v>
                </c:pt>
                <c:pt idx="1275">
                  <c:v>-0.13636270000000072</c:v>
                </c:pt>
                <c:pt idx="1276">
                  <c:v>-0.12907589999999836</c:v>
                </c:pt>
                <c:pt idx="1277">
                  <c:v>-0.14905949999999946</c:v>
                </c:pt>
                <c:pt idx="1278">
                  <c:v>-0.13558509999999968</c:v>
                </c:pt>
                <c:pt idx="1279">
                  <c:v>-0.13017900000000004</c:v>
                </c:pt>
                <c:pt idx="1280">
                  <c:v>-0.13569789999999893</c:v>
                </c:pt>
                <c:pt idx="1281">
                  <c:v>-0.12151760000000067</c:v>
                </c:pt>
                <c:pt idx="1282">
                  <c:v>-0.13399920000000032</c:v>
                </c:pt>
                <c:pt idx="1283">
                  <c:v>-0.12363379999999813</c:v>
                </c:pt>
                <c:pt idx="1284">
                  <c:v>-0.11546359999999867</c:v>
                </c:pt>
                <c:pt idx="1285">
                  <c:v>-0.10459110000000038</c:v>
                </c:pt>
                <c:pt idx="1286">
                  <c:v>-0.13402519999999818</c:v>
                </c:pt>
                <c:pt idx="1287">
                  <c:v>-0.11188189999999887</c:v>
                </c:pt>
                <c:pt idx="1288">
                  <c:v>-0.12367110000000014</c:v>
                </c:pt>
                <c:pt idx="1289">
                  <c:v>-0.12504339999999958</c:v>
                </c:pt>
                <c:pt idx="1290">
                  <c:v>-9.990909999999964E-2</c:v>
                </c:pt>
                <c:pt idx="1291">
                  <c:v>-0.13943079999999952</c:v>
                </c:pt>
                <c:pt idx="1292">
                  <c:v>-0.11534809999999984</c:v>
                </c:pt>
                <c:pt idx="1293">
                  <c:v>-0.1038017</c:v>
                </c:pt>
                <c:pt idx="1294">
                  <c:v>-0.11323889999999848</c:v>
                </c:pt>
                <c:pt idx="1295">
                  <c:v>-0.11508890000000038</c:v>
                </c:pt>
                <c:pt idx="1296">
                  <c:v>-0.11478149999999898</c:v>
                </c:pt>
                <c:pt idx="1297">
                  <c:v>-0.12256649999999913</c:v>
                </c:pt>
                <c:pt idx="1298">
                  <c:v>-0.10373499999999991</c:v>
                </c:pt>
                <c:pt idx="1299">
                  <c:v>-0.1075670999999998</c:v>
                </c:pt>
                <c:pt idx="1300">
                  <c:v>-9.7749899999999723E-2</c:v>
                </c:pt>
                <c:pt idx="1301">
                  <c:v>-0.12343069999999967</c:v>
                </c:pt>
                <c:pt idx="1302">
                  <c:v>-0.10994060000000072</c:v>
                </c:pt>
                <c:pt idx="1303">
                  <c:v>-0.13007969999999958</c:v>
                </c:pt>
                <c:pt idx="1304">
                  <c:v>-0.11416310000000029</c:v>
                </c:pt>
                <c:pt idx="1305">
                  <c:v>-0.13129579999999885</c:v>
                </c:pt>
                <c:pt idx="1306">
                  <c:v>-0.14799540000000055</c:v>
                </c:pt>
                <c:pt idx="1307">
                  <c:v>-0.12919659999999977</c:v>
                </c:pt>
                <c:pt idx="1308">
                  <c:v>-0.12408920000000023</c:v>
                </c:pt>
                <c:pt idx="1309">
                  <c:v>-0.14071280000000064</c:v>
                </c:pt>
                <c:pt idx="1310">
                  <c:v>-0.15496069999999929</c:v>
                </c:pt>
                <c:pt idx="1311">
                  <c:v>-0.13190049999999998</c:v>
                </c:pt>
                <c:pt idx="1312">
                  <c:v>-0.11768380000000045</c:v>
                </c:pt>
                <c:pt idx="1313">
                  <c:v>-0.13145340000000028</c:v>
                </c:pt>
                <c:pt idx="1314">
                  <c:v>-0.12592159999999941</c:v>
                </c:pt>
                <c:pt idx="1315">
                  <c:v>-0.12113400000000007</c:v>
                </c:pt>
                <c:pt idx="1316">
                  <c:v>-0.12486370000000058</c:v>
                </c:pt>
                <c:pt idx="1317">
                  <c:v>-0.1470577000000004</c:v>
                </c:pt>
                <c:pt idx="1318">
                  <c:v>-0.12928849999999947</c:v>
                </c:pt>
                <c:pt idx="1319">
                  <c:v>-0.14045159999999912</c:v>
                </c:pt>
                <c:pt idx="1320">
                  <c:v>-0.13665380000000127</c:v>
                </c:pt>
                <c:pt idx="1321">
                  <c:v>-0.11919039999999992</c:v>
                </c:pt>
                <c:pt idx="1322">
                  <c:v>-0.11755359999999992</c:v>
                </c:pt>
                <c:pt idx="1323">
                  <c:v>-0.12979169999999929</c:v>
                </c:pt>
                <c:pt idx="1324">
                  <c:v>-0.12625379999999886</c:v>
                </c:pt>
                <c:pt idx="1325">
                  <c:v>-0.12970570000000059</c:v>
                </c:pt>
                <c:pt idx="1326">
                  <c:v>-0.12476809999999983</c:v>
                </c:pt>
                <c:pt idx="1327">
                  <c:v>-0.13017289999999981</c:v>
                </c:pt>
                <c:pt idx="1328">
                  <c:v>-0.13566420000000168</c:v>
                </c:pt>
                <c:pt idx="1329">
                  <c:v>-0.14280010000000187</c:v>
                </c:pt>
                <c:pt idx="1330">
                  <c:v>-0.12308900000000023</c:v>
                </c:pt>
                <c:pt idx="1331">
                  <c:v>-0.13219729999999918</c:v>
                </c:pt>
                <c:pt idx="1332">
                  <c:v>-0.13149270000000168</c:v>
                </c:pt>
                <c:pt idx="1333">
                  <c:v>-0.14625850000000096</c:v>
                </c:pt>
                <c:pt idx="1334">
                  <c:v>-0.16274180000000049</c:v>
                </c:pt>
                <c:pt idx="1335">
                  <c:v>-0.13569460000000033</c:v>
                </c:pt>
                <c:pt idx="1336">
                  <c:v>-0.14451980000000164</c:v>
                </c:pt>
                <c:pt idx="1337">
                  <c:v>-0.13096050000000137</c:v>
                </c:pt>
                <c:pt idx="1338">
                  <c:v>-0.1218315000000012</c:v>
                </c:pt>
                <c:pt idx="1339">
                  <c:v>-0.13022470000000075</c:v>
                </c:pt>
                <c:pt idx="1340">
                  <c:v>-0.13080250000000015</c:v>
                </c:pt>
                <c:pt idx="1341">
                  <c:v>-0.16926520000000078</c:v>
                </c:pt>
                <c:pt idx="1342">
                  <c:v>-0.12490899999999971</c:v>
                </c:pt>
                <c:pt idx="1343">
                  <c:v>-0.12941640000000021</c:v>
                </c:pt>
                <c:pt idx="1344">
                  <c:v>-0.14623860000000155</c:v>
                </c:pt>
                <c:pt idx="1345">
                  <c:v>-0.15254440000000047</c:v>
                </c:pt>
                <c:pt idx="1346">
                  <c:v>-0.13878940000000028</c:v>
                </c:pt>
                <c:pt idx="1347">
                  <c:v>-0.15942910000000055</c:v>
                </c:pt>
                <c:pt idx="1348">
                  <c:v>-0.14473239999999965</c:v>
                </c:pt>
                <c:pt idx="1349">
                  <c:v>-0.15599770000000079</c:v>
                </c:pt>
                <c:pt idx="1350">
                  <c:v>-0.14956479999999983</c:v>
                </c:pt>
                <c:pt idx="1351">
                  <c:v>-0.14373489999999967</c:v>
                </c:pt>
                <c:pt idx="1352">
                  <c:v>-0.1591197000000002</c:v>
                </c:pt>
                <c:pt idx="1353">
                  <c:v>-0.17677330000000069</c:v>
                </c:pt>
                <c:pt idx="1354">
                  <c:v>-0.23591449999999847</c:v>
                </c:pt>
                <c:pt idx="1355">
                  <c:v>-0.13098770000000037</c:v>
                </c:pt>
                <c:pt idx="1356">
                  <c:v>-0.1308170999999998</c:v>
                </c:pt>
                <c:pt idx="1357">
                  <c:v>-0.13941089999999878</c:v>
                </c:pt>
                <c:pt idx="1358">
                  <c:v>-0.13378020000000035</c:v>
                </c:pt>
                <c:pt idx="1359">
                  <c:v>-0.14523839999999977</c:v>
                </c:pt>
                <c:pt idx="1360">
                  <c:v>-0.12877400000000083</c:v>
                </c:pt>
                <c:pt idx="1361">
                  <c:v>-0.1387079</c:v>
                </c:pt>
                <c:pt idx="1362">
                  <c:v>-0.14682320000000004</c:v>
                </c:pt>
                <c:pt idx="1363">
                  <c:v>-0.14728399999999864</c:v>
                </c:pt>
                <c:pt idx="1364">
                  <c:v>-0.15257120000000102</c:v>
                </c:pt>
                <c:pt idx="1365">
                  <c:v>-0.1570564999999986</c:v>
                </c:pt>
                <c:pt idx="1366">
                  <c:v>-0.17664159999999862</c:v>
                </c:pt>
                <c:pt idx="1367">
                  <c:v>-0.16118519999999981</c:v>
                </c:pt>
                <c:pt idx="1368">
                  <c:v>-0.17072209999999988</c:v>
                </c:pt>
                <c:pt idx="1369">
                  <c:v>-0.15320279999999986</c:v>
                </c:pt>
                <c:pt idx="1370">
                  <c:v>-0.14471959999999884</c:v>
                </c:pt>
                <c:pt idx="1371">
                  <c:v>-0.16270990000000163</c:v>
                </c:pt>
                <c:pt idx="1372">
                  <c:v>-0.15071939999999895</c:v>
                </c:pt>
                <c:pt idx="1373">
                  <c:v>-0.13386250000000244</c:v>
                </c:pt>
                <c:pt idx="1374">
                  <c:v>-0.1458526</c:v>
                </c:pt>
                <c:pt idx="1375">
                  <c:v>-0.139291099999999</c:v>
                </c:pt>
                <c:pt idx="1376">
                  <c:v>-0.13783110000000187</c:v>
                </c:pt>
                <c:pt idx="1377">
                  <c:v>-0.13991439999999855</c:v>
                </c:pt>
                <c:pt idx="1378">
                  <c:v>-0.14979250000000244</c:v>
                </c:pt>
                <c:pt idx="1379">
                  <c:v>-0.15624010000000066</c:v>
                </c:pt>
                <c:pt idx="1380">
                  <c:v>-0.14374609999999821</c:v>
                </c:pt>
                <c:pt idx="1381">
                  <c:v>-0.16011549999999986</c:v>
                </c:pt>
                <c:pt idx="1382">
                  <c:v>-0.15467289999999867</c:v>
                </c:pt>
                <c:pt idx="1383">
                  <c:v>-0.14974190000000132</c:v>
                </c:pt>
                <c:pt idx="1384">
                  <c:v>-0.1639112999999992</c:v>
                </c:pt>
                <c:pt idx="1385">
                  <c:v>-0.16037329999999939</c:v>
                </c:pt>
                <c:pt idx="1386">
                  <c:v>-0.15755519999999867</c:v>
                </c:pt>
                <c:pt idx="1387">
                  <c:v>-0.16889099999999857</c:v>
                </c:pt>
                <c:pt idx="1388">
                  <c:v>-0.17370580000000002</c:v>
                </c:pt>
                <c:pt idx="1389">
                  <c:v>-0.17751600000000023</c:v>
                </c:pt>
                <c:pt idx="1390">
                  <c:v>-0.14768300000000156</c:v>
                </c:pt>
                <c:pt idx="1391">
                  <c:v>-0.16228439999999855</c:v>
                </c:pt>
                <c:pt idx="1392">
                  <c:v>-0.15889580000000025</c:v>
                </c:pt>
                <c:pt idx="1393">
                  <c:v>-0.15783730000000062</c:v>
                </c:pt>
                <c:pt idx="1394">
                  <c:v>-0.16665110000000016</c:v>
                </c:pt>
                <c:pt idx="1395">
                  <c:v>-0.16303150000000066</c:v>
                </c:pt>
                <c:pt idx="1396">
                  <c:v>-0.19101940000000006</c:v>
                </c:pt>
                <c:pt idx="1397">
                  <c:v>-0.1818162999999986</c:v>
                </c:pt>
                <c:pt idx="1398">
                  <c:v>-0.16749030000000076</c:v>
                </c:pt>
                <c:pt idx="1399">
                  <c:v>-0.16478670000000051</c:v>
                </c:pt>
                <c:pt idx="1400">
                  <c:v>-0.16977620000000115</c:v>
                </c:pt>
                <c:pt idx="1401">
                  <c:v>-0.16285720000000037</c:v>
                </c:pt>
                <c:pt idx="1402">
                  <c:v>-0.17393280000000022</c:v>
                </c:pt>
                <c:pt idx="1403">
                  <c:v>-0.16276370000000018</c:v>
                </c:pt>
                <c:pt idx="1404">
                  <c:v>-0.19242740000000058</c:v>
                </c:pt>
                <c:pt idx="1405">
                  <c:v>-0.17455989999999844</c:v>
                </c:pt>
                <c:pt idx="1406">
                  <c:v>-0.19924549999999996</c:v>
                </c:pt>
                <c:pt idx="1407">
                  <c:v>-0.17499000000000109</c:v>
                </c:pt>
                <c:pt idx="1408">
                  <c:v>-0.16914339999999939</c:v>
                </c:pt>
                <c:pt idx="1409">
                  <c:v>-0.17712950000000127</c:v>
                </c:pt>
                <c:pt idx="1410">
                  <c:v>-0.15778479999999906</c:v>
                </c:pt>
                <c:pt idx="1411">
                  <c:v>-0.17672230000000155</c:v>
                </c:pt>
                <c:pt idx="1412">
                  <c:v>-0.16197859999999942</c:v>
                </c:pt>
                <c:pt idx="1413">
                  <c:v>-0.18229900000000043</c:v>
                </c:pt>
                <c:pt idx="1414">
                  <c:v>-0.17012030000000067</c:v>
                </c:pt>
                <c:pt idx="1415">
                  <c:v>-0.16641489999999948</c:v>
                </c:pt>
                <c:pt idx="1416">
                  <c:v>-0.16059550000000034</c:v>
                </c:pt>
                <c:pt idx="1417">
                  <c:v>-0.15509270000000086</c:v>
                </c:pt>
                <c:pt idx="1418">
                  <c:v>-0.17710559999999909</c:v>
                </c:pt>
                <c:pt idx="1419">
                  <c:v>-0.17819170000000106</c:v>
                </c:pt>
                <c:pt idx="1420">
                  <c:v>-0.1575571999999994</c:v>
                </c:pt>
                <c:pt idx="1421">
                  <c:v>-0.18792750000000069</c:v>
                </c:pt>
                <c:pt idx="1422">
                  <c:v>-0.16893540000000051</c:v>
                </c:pt>
                <c:pt idx="1423">
                  <c:v>-0.16950540000000025</c:v>
                </c:pt>
                <c:pt idx="1424">
                  <c:v>-0.17125890000000155</c:v>
                </c:pt>
                <c:pt idx="1425">
                  <c:v>-0.18198260000000133</c:v>
                </c:pt>
                <c:pt idx="1426">
                  <c:v>-0.18198560000000086</c:v>
                </c:pt>
                <c:pt idx="1427">
                  <c:v>-0.16240159999999904</c:v>
                </c:pt>
                <c:pt idx="1428">
                  <c:v>-0.17395899999999997</c:v>
                </c:pt>
                <c:pt idx="1429">
                  <c:v>-0.15953599999999923</c:v>
                </c:pt>
                <c:pt idx="1430">
                  <c:v>-0.16848790000000058</c:v>
                </c:pt>
                <c:pt idx="1431">
                  <c:v>-0.16866629999999994</c:v>
                </c:pt>
                <c:pt idx="1432">
                  <c:v>-0.1875846000000001</c:v>
                </c:pt>
                <c:pt idx="1433">
                  <c:v>-0.17126900000000056</c:v>
                </c:pt>
                <c:pt idx="1434">
                  <c:v>-0.18096839999999936</c:v>
                </c:pt>
                <c:pt idx="1435">
                  <c:v>-0.19753130000000141</c:v>
                </c:pt>
                <c:pt idx="1436">
                  <c:v>-0.19611490000000042</c:v>
                </c:pt>
                <c:pt idx="1437">
                  <c:v>-0.20397450000000017</c:v>
                </c:pt>
                <c:pt idx="1438">
                  <c:v>-0.17773990000000062</c:v>
                </c:pt>
                <c:pt idx="1439">
                  <c:v>-0.17070359999999951</c:v>
                </c:pt>
                <c:pt idx="1440">
                  <c:v>-0.17067790000000027</c:v>
                </c:pt>
                <c:pt idx="1441">
                  <c:v>-0.18920039999999982</c:v>
                </c:pt>
                <c:pt idx="1442">
                  <c:v>-0.18481210000000026</c:v>
                </c:pt>
                <c:pt idx="1443">
                  <c:v>-0.17125360000000001</c:v>
                </c:pt>
                <c:pt idx="1444">
                  <c:v>-0.16318590000000022</c:v>
                </c:pt>
                <c:pt idx="1445">
                  <c:v>-0.1636419999999994</c:v>
                </c:pt>
                <c:pt idx="1446">
                  <c:v>-0.18755650000000124</c:v>
                </c:pt>
                <c:pt idx="1447">
                  <c:v>-0.19248200000000093</c:v>
                </c:pt>
                <c:pt idx="1448">
                  <c:v>-0.17452829999999953</c:v>
                </c:pt>
                <c:pt idx="1449">
                  <c:v>-0.2145109999999999</c:v>
                </c:pt>
                <c:pt idx="1450">
                  <c:v>-0.19139449999999947</c:v>
                </c:pt>
                <c:pt idx="1451">
                  <c:v>-0.17696940000000083</c:v>
                </c:pt>
                <c:pt idx="1452">
                  <c:v>-0.16777650000000044</c:v>
                </c:pt>
                <c:pt idx="1453">
                  <c:v>-0.18069500000000183</c:v>
                </c:pt>
                <c:pt idx="1454">
                  <c:v>-0.16605780000000259</c:v>
                </c:pt>
                <c:pt idx="1455">
                  <c:v>-0.16823799999999967</c:v>
                </c:pt>
                <c:pt idx="1456">
                  <c:v>-0.1591376000000011</c:v>
                </c:pt>
                <c:pt idx="1457">
                  <c:v>-0.18081860000000027</c:v>
                </c:pt>
                <c:pt idx="1458">
                  <c:v>-0.16351589999999927</c:v>
                </c:pt>
                <c:pt idx="1459">
                  <c:v>-0.15176459999999992</c:v>
                </c:pt>
                <c:pt idx="1460">
                  <c:v>-0.1808652999999989</c:v>
                </c:pt>
                <c:pt idx="1461">
                  <c:v>-0.18547940000000018</c:v>
                </c:pt>
                <c:pt idx="1462">
                  <c:v>-0.15814270000000086</c:v>
                </c:pt>
                <c:pt idx="1463">
                  <c:v>-0.14459570000000088</c:v>
                </c:pt>
                <c:pt idx="1464">
                  <c:v>-0.16322499999999973</c:v>
                </c:pt>
                <c:pt idx="1465">
                  <c:v>-0.1519294000000011</c:v>
                </c:pt>
                <c:pt idx="1466">
                  <c:v>-0.14517880000000094</c:v>
                </c:pt>
                <c:pt idx="1467">
                  <c:v>-0.16046049999999923</c:v>
                </c:pt>
                <c:pt idx="1468">
                  <c:v>-0.14900779999999969</c:v>
                </c:pt>
                <c:pt idx="1469">
                  <c:v>-0.15706930000000163</c:v>
                </c:pt>
                <c:pt idx="1470">
                  <c:v>-0.17149240000000177</c:v>
                </c:pt>
                <c:pt idx="1471">
                  <c:v>-0.15854559999999918</c:v>
                </c:pt>
                <c:pt idx="1472">
                  <c:v>-0.15693800000000024</c:v>
                </c:pt>
                <c:pt idx="1473">
                  <c:v>-0.16548689999999944</c:v>
                </c:pt>
                <c:pt idx="1474">
                  <c:v>-0.17212139999999998</c:v>
                </c:pt>
                <c:pt idx="1475">
                  <c:v>-0.16086350000000138</c:v>
                </c:pt>
                <c:pt idx="1476">
                  <c:v>-0.17087940000000135</c:v>
                </c:pt>
                <c:pt idx="1477">
                  <c:v>-0.1696295000000001</c:v>
                </c:pt>
                <c:pt idx="1478">
                  <c:v>-0.15595580000000009</c:v>
                </c:pt>
                <c:pt idx="1479">
                  <c:v>-0.17314549999999862</c:v>
                </c:pt>
                <c:pt idx="1480">
                  <c:v>-0.16952990000000057</c:v>
                </c:pt>
                <c:pt idx="1481">
                  <c:v>-0.14233870000000159</c:v>
                </c:pt>
                <c:pt idx="1482">
                  <c:v>-0.15058270000000018</c:v>
                </c:pt>
                <c:pt idx="1483">
                  <c:v>-0.15658610000000106</c:v>
                </c:pt>
                <c:pt idx="1484">
                  <c:v>-0.15516159999999957</c:v>
                </c:pt>
                <c:pt idx="1485">
                  <c:v>-0.16165230000000008</c:v>
                </c:pt>
                <c:pt idx="1486">
                  <c:v>-0.16300729999999852</c:v>
                </c:pt>
                <c:pt idx="1487">
                  <c:v>-0.16255040000000065</c:v>
                </c:pt>
                <c:pt idx="1488">
                  <c:v>-0.18142530000000079</c:v>
                </c:pt>
                <c:pt idx="1489">
                  <c:v>-0.22463320000000131</c:v>
                </c:pt>
                <c:pt idx="1490">
                  <c:v>-0.21018190000000025</c:v>
                </c:pt>
                <c:pt idx="1491">
                  <c:v>-0.21074690000000107</c:v>
                </c:pt>
                <c:pt idx="1492">
                  <c:v>-0.20887869999999964</c:v>
                </c:pt>
                <c:pt idx="1493">
                  <c:v>-0.2116813999999998</c:v>
                </c:pt>
                <c:pt idx="1494">
                  <c:v>-0.20369580000000109</c:v>
                </c:pt>
                <c:pt idx="1495">
                  <c:v>-0.19416300000000142</c:v>
                </c:pt>
                <c:pt idx="1496">
                  <c:v>-0.20041259999999994</c:v>
                </c:pt>
                <c:pt idx="1497">
                  <c:v>-0.23086610000000007</c:v>
                </c:pt>
                <c:pt idx="1498">
                  <c:v>-0.19477909999999987</c:v>
                </c:pt>
              </c:numCache>
            </c:numRef>
          </c:yVal>
        </c:ser>
        <c:ser>
          <c:idx val="3"/>
          <c:order val="3"/>
          <c:tx>
            <c:v>DC line - (ref. - Z(987.4))</c:v>
          </c:tx>
          <c:spPr>
            <a:ln w="28575">
              <a:noFill/>
            </a:ln>
          </c:spPr>
          <c:xVal>
            <c:numRef>
              <c:f>'Side 1 DC'!$M$31:$M$1544</c:f>
              <c:numCache>
                <c:formatCode>General</c:formatCode>
                <c:ptCount val="1514"/>
                <c:pt idx="0">
                  <c:v>368.577</c:v>
                </c:pt>
                <c:pt idx="1">
                  <c:v>369.39100000000002</c:v>
                </c:pt>
                <c:pt idx="2">
                  <c:v>370.17500000000001</c:v>
                </c:pt>
                <c:pt idx="3">
                  <c:v>370.96499999999997</c:v>
                </c:pt>
                <c:pt idx="4">
                  <c:v>371.77600000000001</c:v>
                </c:pt>
                <c:pt idx="5">
                  <c:v>372.56400000000002</c:v>
                </c:pt>
                <c:pt idx="6">
                  <c:v>373.334</c:v>
                </c:pt>
                <c:pt idx="7">
                  <c:v>374.13299999999998</c:v>
                </c:pt>
                <c:pt idx="8">
                  <c:v>374.92500000000001</c:v>
                </c:pt>
                <c:pt idx="9">
                  <c:v>375.72500000000002</c:v>
                </c:pt>
                <c:pt idx="10">
                  <c:v>376.52199999999999</c:v>
                </c:pt>
                <c:pt idx="11">
                  <c:v>377.31299999999999</c:v>
                </c:pt>
                <c:pt idx="12">
                  <c:v>378.11200000000002</c:v>
                </c:pt>
                <c:pt idx="13">
                  <c:v>378.89499999999998</c:v>
                </c:pt>
                <c:pt idx="14">
                  <c:v>379.69099999999997</c:v>
                </c:pt>
                <c:pt idx="15">
                  <c:v>380.48200000000003</c:v>
                </c:pt>
                <c:pt idx="16">
                  <c:v>381.274</c:v>
                </c:pt>
                <c:pt idx="17">
                  <c:v>382.07600000000002</c:v>
                </c:pt>
                <c:pt idx="18">
                  <c:v>382.87700000000001</c:v>
                </c:pt>
                <c:pt idx="19">
                  <c:v>383.66399999999999</c:v>
                </c:pt>
                <c:pt idx="20">
                  <c:v>384.47800000000001</c:v>
                </c:pt>
                <c:pt idx="21">
                  <c:v>385.26400000000001</c:v>
                </c:pt>
                <c:pt idx="22">
                  <c:v>386.05</c:v>
                </c:pt>
                <c:pt idx="23">
                  <c:v>386.84199999999998</c:v>
                </c:pt>
                <c:pt idx="24">
                  <c:v>387.63</c:v>
                </c:pt>
                <c:pt idx="25">
                  <c:v>388.42500000000001</c:v>
                </c:pt>
                <c:pt idx="26">
                  <c:v>389.226</c:v>
                </c:pt>
                <c:pt idx="27">
                  <c:v>390.00599999999997</c:v>
                </c:pt>
                <c:pt idx="28">
                  <c:v>390.815</c:v>
                </c:pt>
                <c:pt idx="29">
                  <c:v>391.60199999999998</c:v>
                </c:pt>
                <c:pt idx="30">
                  <c:v>392.39600000000002</c:v>
                </c:pt>
                <c:pt idx="31">
                  <c:v>393.202</c:v>
                </c:pt>
                <c:pt idx="32">
                  <c:v>393.98899999999998</c:v>
                </c:pt>
                <c:pt idx="33">
                  <c:v>394.78100000000001</c:v>
                </c:pt>
                <c:pt idx="34">
                  <c:v>395.56099999999998</c:v>
                </c:pt>
                <c:pt idx="35">
                  <c:v>396.36399999999998</c:v>
                </c:pt>
                <c:pt idx="36">
                  <c:v>397.16800000000001</c:v>
                </c:pt>
                <c:pt idx="37">
                  <c:v>397.95400000000001</c:v>
                </c:pt>
                <c:pt idx="38">
                  <c:v>398.75799999999998</c:v>
                </c:pt>
                <c:pt idx="39">
                  <c:v>399.55099999999999</c:v>
                </c:pt>
                <c:pt idx="40">
                  <c:v>400.33100000000002</c:v>
                </c:pt>
                <c:pt idx="41">
                  <c:v>401.13299999999998</c:v>
                </c:pt>
                <c:pt idx="42">
                  <c:v>401.93400000000003</c:v>
                </c:pt>
                <c:pt idx="43">
                  <c:v>402.71800000000002</c:v>
                </c:pt>
                <c:pt idx="44">
                  <c:v>403.51400000000001</c:v>
                </c:pt>
                <c:pt idx="45">
                  <c:v>404.30900000000003</c:v>
                </c:pt>
                <c:pt idx="46">
                  <c:v>405.09</c:v>
                </c:pt>
                <c:pt idx="47">
                  <c:v>405.89299999999997</c:v>
                </c:pt>
                <c:pt idx="48">
                  <c:v>406.68299999999999</c:v>
                </c:pt>
                <c:pt idx="49">
                  <c:v>407.46499999999997</c:v>
                </c:pt>
                <c:pt idx="50">
                  <c:v>408.25599999999997</c:v>
                </c:pt>
                <c:pt idx="51">
                  <c:v>409.05099999999999</c:v>
                </c:pt>
                <c:pt idx="52">
                  <c:v>409.85300000000001</c:v>
                </c:pt>
                <c:pt idx="53">
                  <c:v>410.64400000000001</c:v>
                </c:pt>
                <c:pt idx="54">
                  <c:v>411.45100000000002</c:v>
                </c:pt>
                <c:pt idx="55">
                  <c:v>412.23399999999998</c:v>
                </c:pt>
                <c:pt idx="56">
                  <c:v>413.01600000000002</c:v>
                </c:pt>
                <c:pt idx="57">
                  <c:v>413.80900000000003</c:v>
                </c:pt>
                <c:pt idx="58">
                  <c:v>414.61700000000002</c:v>
                </c:pt>
                <c:pt idx="59">
                  <c:v>415.39</c:v>
                </c:pt>
                <c:pt idx="60">
                  <c:v>416.20400000000001</c:v>
                </c:pt>
                <c:pt idx="61">
                  <c:v>416.99400000000003</c:v>
                </c:pt>
                <c:pt idx="62">
                  <c:v>417.79300000000001</c:v>
                </c:pt>
                <c:pt idx="63">
                  <c:v>418.59699999999998</c:v>
                </c:pt>
                <c:pt idx="64">
                  <c:v>419.39100000000002</c:v>
                </c:pt>
                <c:pt idx="65">
                  <c:v>420.16899999999998</c:v>
                </c:pt>
                <c:pt idx="66">
                  <c:v>420.97500000000002</c:v>
                </c:pt>
                <c:pt idx="67">
                  <c:v>421.74599999999998</c:v>
                </c:pt>
                <c:pt idx="68">
                  <c:v>422.54500000000002</c:v>
                </c:pt>
                <c:pt idx="69">
                  <c:v>423.351</c:v>
                </c:pt>
                <c:pt idx="70">
                  <c:v>424.15</c:v>
                </c:pt>
                <c:pt idx="71">
                  <c:v>424.93200000000002</c:v>
                </c:pt>
                <c:pt idx="72">
                  <c:v>425.73200000000003</c:v>
                </c:pt>
                <c:pt idx="73">
                  <c:v>426.53100000000001</c:v>
                </c:pt>
                <c:pt idx="74">
                  <c:v>427.32299999999998</c:v>
                </c:pt>
                <c:pt idx="75">
                  <c:v>428.10700000000003</c:v>
                </c:pt>
                <c:pt idx="76">
                  <c:v>428.90899999999999</c:v>
                </c:pt>
                <c:pt idx="77">
                  <c:v>429.68900000000002</c:v>
                </c:pt>
                <c:pt idx="78">
                  <c:v>430.47699999999998</c:v>
                </c:pt>
                <c:pt idx="79">
                  <c:v>431.27199999999999</c:v>
                </c:pt>
                <c:pt idx="80">
                  <c:v>432.06099999999998</c:v>
                </c:pt>
                <c:pt idx="81">
                  <c:v>432.85300000000001</c:v>
                </c:pt>
                <c:pt idx="82">
                  <c:v>433.65199999999999</c:v>
                </c:pt>
                <c:pt idx="83">
                  <c:v>434.42700000000002</c:v>
                </c:pt>
                <c:pt idx="84">
                  <c:v>435.22699999999998</c:v>
                </c:pt>
                <c:pt idx="85">
                  <c:v>436.03</c:v>
                </c:pt>
                <c:pt idx="86">
                  <c:v>436.81700000000001</c:v>
                </c:pt>
                <c:pt idx="87">
                  <c:v>437.61200000000002</c:v>
                </c:pt>
                <c:pt idx="88">
                  <c:v>438.404</c:v>
                </c:pt>
                <c:pt idx="89">
                  <c:v>439.19</c:v>
                </c:pt>
                <c:pt idx="90">
                  <c:v>439.97899999999998</c:v>
                </c:pt>
                <c:pt idx="91">
                  <c:v>440.75200000000001</c:v>
                </c:pt>
                <c:pt idx="92">
                  <c:v>441.55599999999998</c:v>
                </c:pt>
                <c:pt idx="93">
                  <c:v>442.34699999999998</c:v>
                </c:pt>
                <c:pt idx="94">
                  <c:v>443.14299999999997</c:v>
                </c:pt>
                <c:pt idx="95">
                  <c:v>443.94400000000002</c:v>
                </c:pt>
                <c:pt idx="96">
                  <c:v>444.74900000000002</c:v>
                </c:pt>
                <c:pt idx="97">
                  <c:v>445.52800000000002</c:v>
                </c:pt>
                <c:pt idx="98">
                  <c:v>446.31599999999997</c:v>
                </c:pt>
                <c:pt idx="99">
                  <c:v>447.09800000000001</c:v>
                </c:pt>
                <c:pt idx="100">
                  <c:v>447.87900000000002</c:v>
                </c:pt>
                <c:pt idx="101">
                  <c:v>448.67200000000003</c:v>
                </c:pt>
                <c:pt idx="102">
                  <c:v>449.47399999999999</c:v>
                </c:pt>
                <c:pt idx="103">
                  <c:v>450.26600000000002</c:v>
                </c:pt>
                <c:pt idx="104">
                  <c:v>451.06799999999998</c:v>
                </c:pt>
                <c:pt idx="105">
                  <c:v>451.851</c:v>
                </c:pt>
                <c:pt idx="106">
                  <c:v>452.65899999999999</c:v>
                </c:pt>
                <c:pt idx="107">
                  <c:v>453.43799999999999</c:v>
                </c:pt>
                <c:pt idx="108">
                  <c:v>454.24900000000002</c:v>
                </c:pt>
                <c:pt idx="109">
                  <c:v>455.03500000000003</c:v>
                </c:pt>
                <c:pt idx="110">
                  <c:v>455.83</c:v>
                </c:pt>
                <c:pt idx="111">
                  <c:v>456.63499999999999</c:v>
                </c:pt>
                <c:pt idx="112">
                  <c:v>457.428</c:v>
                </c:pt>
                <c:pt idx="113">
                  <c:v>458.20100000000002</c:v>
                </c:pt>
                <c:pt idx="114">
                  <c:v>459.00799999999998</c:v>
                </c:pt>
                <c:pt idx="115">
                  <c:v>459.80500000000001</c:v>
                </c:pt>
                <c:pt idx="116">
                  <c:v>460.60599999999999</c:v>
                </c:pt>
                <c:pt idx="117">
                  <c:v>461.40800000000002</c:v>
                </c:pt>
                <c:pt idx="118">
                  <c:v>462.19099999999997</c:v>
                </c:pt>
                <c:pt idx="119">
                  <c:v>462.98500000000001</c:v>
                </c:pt>
                <c:pt idx="120">
                  <c:v>463.78199999999998</c:v>
                </c:pt>
                <c:pt idx="121">
                  <c:v>464.56900000000002</c:v>
                </c:pt>
                <c:pt idx="122">
                  <c:v>465.35899999999998</c:v>
                </c:pt>
                <c:pt idx="123">
                  <c:v>466.15499999999997</c:v>
                </c:pt>
                <c:pt idx="124">
                  <c:v>466.93200000000002</c:v>
                </c:pt>
                <c:pt idx="125">
                  <c:v>467.72500000000002</c:v>
                </c:pt>
                <c:pt idx="126">
                  <c:v>468.52100000000002</c:v>
                </c:pt>
                <c:pt idx="127">
                  <c:v>469.32400000000001</c:v>
                </c:pt>
                <c:pt idx="128">
                  <c:v>470.11799999999999</c:v>
                </c:pt>
                <c:pt idx="129">
                  <c:v>470.91399999999999</c:v>
                </c:pt>
                <c:pt idx="130">
                  <c:v>471.71300000000002</c:v>
                </c:pt>
                <c:pt idx="131">
                  <c:v>472.49200000000002</c:v>
                </c:pt>
                <c:pt idx="132">
                  <c:v>473.267</c:v>
                </c:pt>
                <c:pt idx="133">
                  <c:v>474.07799999999997</c:v>
                </c:pt>
                <c:pt idx="134">
                  <c:v>474.85500000000002</c:v>
                </c:pt>
                <c:pt idx="135">
                  <c:v>475.637</c:v>
                </c:pt>
                <c:pt idx="136">
                  <c:v>476.45</c:v>
                </c:pt>
                <c:pt idx="137">
                  <c:v>477.233</c:v>
                </c:pt>
                <c:pt idx="138">
                  <c:v>478.04500000000002</c:v>
                </c:pt>
                <c:pt idx="139">
                  <c:v>478.83600000000001</c:v>
                </c:pt>
                <c:pt idx="140">
                  <c:v>479.613</c:v>
                </c:pt>
                <c:pt idx="141">
                  <c:v>480.404</c:v>
                </c:pt>
                <c:pt idx="142">
                  <c:v>481.20100000000002</c:v>
                </c:pt>
                <c:pt idx="143">
                  <c:v>481.99200000000002</c:v>
                </c:pt>
                <c:pt idx="144">
                  <c:v>482.78800000000001</c:v>
                </c:pt>
                <c:pt idx="145">
                  <c:v>483.584</c:v>
                </c:pt>
                <c:pt idx="146">
                  <c:v>484.37400000000002</c:v>
                </c:pt>
                <c:pt idx="147">
                  <c:v>485.15600000000001</c:v>
                </c:pt>
                <c:pt idx="148">
                  <c:v>485.947</c:v>
                </c:pt>
                <c:pt idx="149">
                  <c:v>486.755</c:v>
                </c:pt>
                <c:pt idx="150">
                  <c:v>487.55399999999997</c:v>
                </c:pt>
                <c:pt idx="151">
                  <c:v>488.34300000000002</c:v>
                </c:pt>
                <c:pt idx="152">
                  <c:v>489.13299999999998</c:v>
                </c:pt>
                <c:pt idx="153">
                  <c:v>489.916</c:v>
                </c:pt>
                <c:pt idx="154">
                  <c:v>490.726</c:v>
                </c:pt>
                <c:pt idx="155">
                  <c:v>491.50400000000002</c:v>
                </c:pt>
                <c:pt idx="156">
                  <c:v>492.29399999999998</c:v>
                </c:pt>
                <c:pt idx="157">
                  <c:v>493.09800000000001</c:v>
                </c:pt>
                <c:pt idx="158">
                  <c:v>493.88600000000002</c:v>
                </c:pt>
                <c:pt idx="159">
                  <c:v>494.67899999999997</c:v>
                </c:pt>
                <c:pt idx="160">
                  <c:v>495.49299999999999</c:v>
                </c:pt>
                <c:pt idx="161">
                  <c:v>496.28</c:v>
                </c:pt>
                <c:pt idx="162">
                  <c:v>497.07499999999999</c:v>
                </c:pt>
                <c:pt idx="163">
                  <c:v>497.87700000000001</c:v>
                </c:pt>
                <c:pt idx="164">
                  <c:v>498.66699999999997</c:v>
                </c:pt>
                <c:pt idx="165">
                  <c:v>499.45800000000003</c:v>
                </c:pt>
                <c:pt idx="166">
                  <c:v>500.24</c:v>
                </c:pt>
                <c:pt idx="167">
                  <c:v>501.03699999999998</c:v>
                </c:pt>
                <c:pt idx="168">
                  <c:v>501.83</c:v>
                </c:pt>
                <c:pt idx="169">
                  <c:v>502.6</c:v>
                </c:pt>
                <c:pt idx="170">
                  <c:v>503.41699999999997</c:v>
                </c:pt>
                <c:pt idx="171">
                  <c:v>504.214</c:v>
                </c:pt>
                <c:pt idx="172">
                  <c:v>505.00400000000002</c:v>
                </c:pt>
                <c:pt idx="173">
                  <c:v>505.79899999999998</c:v>
                </c:pt>
                <c:pt idx="174">
                  <c:v>506.56200000000001</c:v>
                </c:pt>
                <c:pt idx="175">
                  <c:v>507.358</c:v>
                </c:pt>
                <c:pt idx="176">
                  <c:v>508.15899999999999</c:v>
                </c:pt>
                <c:pt idx="177">
                  <c:v>508.96</c:v>
                </c:pt>
                <c:pt idx="178">
                  <c:v>509.73599999999999</c:v>
                </c:pt>
                <c:pt idx="179">
                  <c:v>510.54500000000002</c:v>
                </c:pt>
                <c:pt idx="180">
                  <c:v>511.33100000000002</c:v>
                </c:pt>
                <c:pt idx="181">
                  <c:v>512.11599999999999</c:v>
                </c:pt>
                <c:pt idx="182">
                  <c:v>512.91399999999999</c:v>
                </c:pt>
                <c:pt idx="183">
                  <c:v>513.70299999999997</c:v>
                </c:pt>
                <c:pt idx="184">
                  <c:v>514.495</c:v>
                </c:pt>
                <c:pt idx="185">
                  <c:v>515.28200000000004</c:v>
                </c:pt>
                <c:pt idx="186">
                  <c:v>516.07000000000005</c:v>
                </c:pt>
                <c:pt idx="187">
                  <c:v>516.87</c:v>
                </c:pt>
                <c:pt idx="188">
                  <c:v>517.64800000000002</c:v>
                </c:pt>
                <c:pt idx="189">
                  <c:v>518.44000000000005</c:v>
                </c:pt>
                <c:pt idx="190">
                  <c:v>519.226</c:v>
                </c:pt>
                <c:pt idx="191">
                  <c:v>520.01700000000005</c:v>
                </c:pt>
                <c:pt idx="192">
                  <c:v>520.83000000000004</c:v>
                </c:pt>
                <c:pt idx="193">
                  <c:v>521.61500000000001</c:v>
                </c:pt>
                <c:pt idx="194">
                  <c:v>522.41099999999994</c:v>
                </c:pt>
                <c:pt idx="195">
                  <c:v>523.20699999999999</c:v>
                </c:pt>
                <c:pt idx="196">
                  <c:v>523.98</c:v>
                </c:pt>
                <c:pt idx="197">
                  <c:v>524.79899999999998</c:v>
                </c:pt>
                <c:pt idx="198">
                  <c:v>525.58100000000002</c:v>
                </c:pt>
                <c:pt idx="199">
                  <c:v>526.36300000000006</c:v>
                </c:pt>
                <c:pt idx="200">
                  <c:v>527.16399999999999</c:v>
                </c:pt>
                <c:pt idx="201">
                  <c:v>527.96199999999999</c:v>
                </c:pt>
                <c:pt idx="202">
                  <c:v>528.76</c:v>
                </c:pt>
                <c:pt idx="203">
                  <c:v>529.54499999999996</c:v>
                </c:pt>
                <c:pt idx="204">
                  <c:v>530.351</c:v>
                </c:pt>
                <c:pt idx="205">
                  <c:v>531.149</c:v>
                </c:pt>
                <c:pt idx="206">
                  <c:v>531.93200000000002</c:v>
                </c:pt>
                <c:pt idx="207">
                  <c:v>532.73099999999999</c:v>
                </c:pt>
                <c:pt idx="208">
                  <c:v>533.50300000000004</c:v>
                </c:pt>
                <c:pt idx="209">
                  <c:v>534.30200000000002</c:v>
                </c:pt>
                <c:pt idx="210">
                  <c:v>535.08900000000006</c:v>
                </c:pt>
                <c:pt idx="211">
                  <c:v>535.9</c:v>
                </c:pt>
                <c:pt idx="212">
                  <c:v>536.66800000000001</c:v>
                </c:pt>
                <c:pt idx="213">
                  <c:v>537.47500000000002</c:v>
                </c:pt>
                <c:pt idx="214">
                  <c:v>538.28200000000004</c:v>
                </c:pt>
                <c:pt idx="215">
                  <c:v>539.05399999999997</c:v>
                </c:pt>
                <c:pt idx="216">
                  <c:v>539.84199999999998</c:v>
                </c:pt>
                <c:pt idx="217">
                  <c:v>540.64099999999996</c:v>
                </c:pt>
                <c:pt idx="218">
                  <c:v>541.42200000000003</c:v>
                </c:pt>
                <c:pt idx="219">
                  <c:v>542.22799999999995</c:v>
                </c:pt>
                <c:pt idx="220">
                  <c:v>542.99800000000005</c:v>
                </c:pt>
                <c:pt idx="221">
                  <c:v>543.81100000000004</c:v>
                </c:pt>
                <c:pt idx="222">
                  <c:v>544.58199999999999</c:v>
                </c:pt>
                <c:pt idx="223">
                  <c:v>545.37099999999998</c:v>
                </c:pt>
                <c:pt idx="224">
                  <c:v>546.17399999999998</c:v>
                </c:pt>
                <c:pt idx="225">
                  <c:v>546.96799999999996</c:v>
                </c:pt>
                <c:pt idx="226">
                  <c:v>547.75300000000004</c:v>
                </c:pt>
                <c:pt idx="227">
                  <c:v>548.55600000000004</c:v>
                </c:pt>
                <c:pt idx="228">
                  <c:v>549.33299999999997</c:v>
                </c:pt>
                <c:pt idx="229">
                  <c:v>550.13599999999997</c:v>
                </c:pt>
                <c:pt idx="230">
                  <c:v>550.923</c:v>
                </c:pt>
                <c:pt idx="231">
                  <c:v>551.71</c:v>
                </c:pt>
                <c:pt idx="232">
                  <c:v>552.49900000000002</c:v>
                </c:pt>
                <c:pt idx="233">
                  <c:v>553.28399999999999</c:v>
                </c:pt>
                <c:pt idx="234">
                  <c:v>554.08799999999997</c:v>
                </c:pt>
                <c:pt idx="235">
                  <c:v>554.89400000000001</c:v>
                </c:pt>
                <c:pt idx="236">
                  <c:v>555.67999999999995</c:v>
                </c:pt>
                <c:pt idx="237">
                  <c:v>556.47799999999995</c:v>
                </c:pt>
                <c:pt idx="238">
                  <c:v>557.25599999999997</c:v>
                </c:pt>
                <c:pt idx="239">
                  <c:v>558.06200000000001</c:v>
                </c:pt>
                <c:pt idx="240">
                  <c:v>558.85900000000004</c:v>
                </c:pt>
                <c:pt idx="241">
                  <c:v>559.649</c:v>
                </c:pt>
                <c:pt idx="242">
                  <c:v>560.43399999999997</c:v>
                </c:pt>
                <c:pt idx="243">
                  <c:v>561.23199999999997</c:v>
                </c:pt>
                <c:pt idx="244">
                  <c:v>562.02</c:v>
                </c:pt>
                <c:pt idx="245">
                  <c:v>562.81899999999996</c:v>
                </c:pt>
                <c:pt idx="246">
                  <c:v>563.61500000000001</c:v>
                </c:pt>
                <c:pt idx="247">
                  <c:v>564.40300000000002</c:v>
                </c:pt>
                <c:pt idx="248">
                  <c:v>565.20899999999995</c:v>
                </c:pt>
                <c:pt idx="249">
                  <c:v>565.99699999999996</c:v>
                </c:pt>
                <c:pt idx="250">
                  <c:v>566.78399999999999</c:v>
                </c:pt>
                <c:pt idx="251">
                  <c:v>567.58600000000001</c:v>
                </c:pt>
                <c:pt idx="252">
                  <c:v>568.37599999999998</c:v>
                </c:pt>
                <c:pt idx="253">
                  <c:v>569.16800000000001</c:v>
                </c:pt>
                <c:pt idx="254">
                  <c:v>569.96699999999998</c:v>
                </c:pt>
                <c:pt idx="255">
                  <c:v>570.76</c:v>
                </c:pt>
                <c:pt idx="256">
                  <c:v>571.55399999999997</c:v>
                </c:pt>
                <c:pt idx="257">
                  <c:v>572.34500000000003</c:v>
                </c:pt>
                <c:pt idx="258">
                  <c:v>573.13800000000003</c:v>
                </c:pt>
                <c:pt idx="259">
                  <c:v>573.93499999999995</c:v>
                </c:pt>
                <c:pt idx="260">
                  <c:v>574.71600000000001</c:v>
                </c:pt>
                <c:pt idx="261">
                  <c:v>575.51800000000003</c:v>
                </c:pt>
                <c:pt idx="262">
                  <c:v>576.30799999999999</c:v>
                </c:pt>
                <c:pt idx="263">
                  <c:v>577.10299999999995</c:v>
                </c:pt>
                <c:pt idx="264">
                  <c:v>577.89</c:v>
                </c:pt>
                <c:pt idx="265">
                  <c:v>578.68200000000002</c:v>
                </c:pt>
                <c:pt idx="266">
                  <c:v>579.45600000000002</c:v>
                </c:pt>
                <c:pt idx="267">
                  <c:v>580.27200000000005</c:v>
                </c:pt>
                <c:pt idx="268">
                  <c:v>581.06500000000005</c:v>
                </c:pt>
                <c:pt idx="269">
                  <c:v>581.85299999999995</c:v>
                </c:pt>
                <c:pt idx="270">
                  <c:v>582.64099999999996</c:v>
                </c:pt>
                <c:pt idx="271">
                  <c:v>583.43100000000004</c:v>
                </c:pt>
                <c:pt idx="272">
                  <c:v>584.20899999999995</c:v>
                </c:pt>
                <c:pt idx="273">
                  <c:v>585.02</c:v>
                </c:pt>
                <c:pt idx="274">
                  <c:v>585.79399999999998</c:v>
                </c:pt>
                <c:pt idx="275">
                  <c:v>586.601</c:v>
                </c:pt>
                <c:pt idx="276">
                  <c:v>587.37800000000004</c:v>
                </c:pt>
                <c:pt idx="277">
                  <c:v>588.16800000000001</c:v>
                </c:pt>
                <c:pt idx="278">
                  <c:v>588.98099999999999</c:v>
                </c:pt>
                <c:pt idx="279">
                  <c:v>589.76300000000003</c:v>
                </c:pt>
                <c:pt idx="280">
                  <c:v>590.54899999999998</c:v>
                </c:pt>
                <c:pt idx="281">
                  <c:v>591.34900000000005</c:v>
                </c:pt>
                <c:pt idx="282">
                  <c:v>592.13300000000004</c:v>
                </c:pt>
                <c:pt idx="283">
                  <c:v>592.94299999999998</c:v>
                </c:pt>
                <c:pt idx="284">
                  <c:v>593.72199999999998</c:v>
                </c:pt>
                <c:pt idx="285">
                  <c:v>594.51800000000003</c:v>
                </c:pt>
                <c:pt idx="286">
                  <c:v>595.32100000000003</c:v>
                </c:pt>
                <c:pt idx="287">
                  <c:v>596.10599999999999</c:v>
                </c:pt>
                <c:pt idx="288">
                  <c:v>596.90700000000004</c:v>
                </c:pt>
                <c:pt idx="289">
                  <c:v>597.70299999999997</c:v>
                </c:pt>
                <c:pt idx="290">
                  <c:v>598.49199999999996</c:v>
                </c:pt>
                <c:pt idx="291">
                  <c:v>599.29100000000005</c:v>
                </c:pt>
                <c:pt idx="292">
                  <c:v>600.07799999999997</c:v>
                </c:pt>
                <c:pt idx="293">
                  <c:v>600.87400000000002</c:v>
                </c:pt>
                <c:pt idx="294">
                  <c:v>601.67100000000005</c:v>
                </c:pt>
                <c:pt idx="295">
                  <c:v>602.46600000000001</c:v>
                </c:pt>
                <c:pt idx="296">
                  <c:v>603.26499999999999</c:v>
                </c:pt>
                <c:pt idx="297">
                  <c:v>604.077</c:v>
                </c:pt>
                <c:pt idx="298">
                  <c:v>604.86199999999997</c:v>
                </c:pt>
                <c:pt idx="299">
                  <c:v>605.66700000000003</c:v>
                </c:pt>
                <c:pt idx="300">
                  <c:v>606.45600000000002</c:v>
                </c:pt>
                <c:pt idx="301">
                  <c:v>607.24900000000002</c:v>
                </c:pt>
                <c:pt idx="302">
                  <c:v>608.05100000000004</c:v>
                </c:pt>
                <c:pt idx="303">
                  <c:v>608.84199999999998</c:v>
                </c:pt>
                <c:pt idx="304">
                  <c:v>609.62800000000004</c:v>
                </c:pt>
                <c:pt idx="305">
                  <c:v>610.43600000000004</c:v>
                </c:pt>
                <c:pt idx="306">
                  <c:v>611.20500000000004</c:v>
                </c:pt>
                <c:pt idx="307">
                  <c:v>612.01499999999999</c:v>
                </c:pt>
                <c:pt idx="308">
                  <c:v>612.79499999999996</c:v>
                </c:pt>
                <c:pt idx="309">
                  <c:v>613.601</c:v>
                </c:pt>
                <c:pt idx="310">
                  <c:v>614.39499999999998</c:v>
                </c:pt>
                <c:pt idx="311">
                  <c:v>615.17600000000004</c:v>
                </c:pt>
                <c:pt idx="312">
                  <c:v>615.97199999999998</c:v>
                </c:pt>
                <c:pt idx="313">
                  <c:v>616.76400000000001</c:v>
                </c:pt>
                <c:pt idx="314">
                  <c:v>617.54200000000003</c:v>
                </c:pt>
                <c:pt idx="315">
                  <c:v>618.34199999999998</c:v>
                </c:pt>
                <c:pt idx="316">
                  <c:v>619.13900000000001</c:v>
                </c:pt>
                <c:pt idx="317">
                  <c:v>619.92999999999995</c:v>
                </c:pt>
                <c:pt idx="318">
                  <c:v>620.71</c:v>
                </c:pt>
                <c:pt idx="319">
                  <c:v>621.50699999999995</c:v>
                </c:pt>
                <c:pt idx="320">
                  <c:v>622.30799999999999</c:v>
                </c:pt>
                <c:pt idx="321">
                  <c:v>623.101</c:v>
                </c:pt>
                <c:pt idx="322">
                  <c:v>623.89099999999996</c:v>
                </c:pt>
                <c:pt idx="323">
                  <c:v>624.67200000000003</c:v>
                </c:pt>
                <c:pt idx="324">
                  <c:v>625.46199999999999</c:v>
                </c:pt>
                <c:pt idx="325">
                  <c:v>626.25</c:v>
                </c:pt>
                <c:pt idx="326">
                  <c:v>627.04999999999995</c:v>
                </c:pt>
                <c:pt idx="327">
                  <c:v>627.82600000000002</c:v>
                </c:pt>
                <c:pt idx="328">
                  <c:v>628.61800000000005</c:v>
                </c:pt>
                <c:pt idx="329">
                  <c:v>629.41800000000001</c:v>
                </c:pt>
                <c:pt idx="330">
                  <c:v>630.20699999999999</c:v>
                </c:pt>
                <c:pt idx="331">
                  <c:v>631.01599999999996</c:v>
                </c:pt>
                <c:pt idx="332">
                  <c:v>631.82399999999996</c:v>
                </c:pt>
                <c:pt idx="333">
                  <c:v>632.577</c:v>
                </c:pt>
                <c:pt idx="334">
                  <c:v>633.39099999999996</c:v>
                </c:pt>
                <c:pt idx="335">
                  <c:v>634.18100000000004</c:v>
                </c:pt>
                <c:pt idx="336">
                  <c:v>634.96799999999996</c:v>
                </c:pt>
                <c:pt idx="337">
                  <c:v>635.75800000000004</c:v>
                </c:pt>
                <c:pt idx="338">
                  <c:v>636.56600000000003</c:v>
                </c:pt>
                <c:pt idx="339">
                  <c:v>637.36</c:v>
                </c:pt>
                <c:pt idx="340">
                  <c:v>638.13199999999995</c:v>
                </c:pt>
                <c:pt idx="341">
                  <c:v>638.94100000000003</c:v>
                </c:pt>
                <c:pt idx="342">
                  <c:v>639.74900000000002</c:v>
                </c:pt>
                <c:pt idx="343">
                  <c:v>640.54499999999996</c:v>
                </c:pt>
                <c:pt idx="344">
                  <c:v>641.34400000000005</c:v>
                </c:pt>
                <c:pt idx="345">
                  <c:v>642.12</c:v>
                </c:pt>
                <c:pt idx="346">
                  <c:v>642.91</c:v>
                </c:pt>
                <c:pt idx="347">
                  <c:v>643.69799999999998</c:v>
                </c:pt>
                <c:pt idx="348">
                  <c:v>644.48599999999999</c:v>
                </c:pt>
                <c:pt idx="349">
                  <c:v>645.28</c:v>
                </c:pt>
                <c:pt idx="350">
                  <c:v>646.06600000000003</c:v>
                </c:pt>
                <c:pt idx="351">
                  <c:v>646.86500000000001</c:v>
                </c:pt>
                <c:pt idx="352">
                  <c:v>647.63699999999994</c:v>
                </c:pt>
                <c:pt idx="353">
                  <c:v>648.45500000000004</c:v>
                </c:pt>
                <c:pt idx="354">
                  <c:v>649.24400000000003</c:v>
                </c:pt>
                <c:pt idx="355">
                  <c:v>650.029</c:v>
                </c:pt>
                <c:pt idx="356">
                  <c:v>650.81799999999998</c:v>
                </c:pt>
                <c:pt idx="357">
                  <c:v>651.58900000000006</c:v>
                </c:pt>
                <c:pt idx="358">
                  <c:v>652.38499999999999</c:v>
                </c:pt>
                <c:pt idx="359">
                  <c:v>653.18299999999999</c:v>
                </c:pt>
                <c:pt idx="360">
                  <c:v>653.96500000000003</c:v>
                </c:pt>
                <c:pt idx="361">
                  <c:v>654.75800000000004</c:v>
                </c:pt>
                <c:pt idx="362">
                  <c:v>655.548</c:v>
                </c:pt>
                <c:pt idx="363">
                  <c:v>656.33399999999995</c:v>
                </c:pt>
                <c:pt idx="364">
                  <c:v>657.15300000000002</c:v>
                </c:pt>
                <c:pt idx="365">
                  <c:v>657.94799999999998</c:v>
                </c:pt>
                <c:pt idx="366">
                  <c:v>658.74199999999996</c:v>
                </c:pt>
                <c:pt idx="367">
                  <c:v>659.51300000000003</c:v>
                </c:pt>
                <c:pt idx="368">
                  <c:v>660.30100000000004</c:v>
                </c:pt>
                <c:pt idx="369">
                  <c:v>661.10400000000004</c:v>
                </c:pt>
                <c:pt idx="370">
                  <c:v>661.88</c:v>
                </c:pt>
                <c:pt idx="371">
                  <c:v>662.66</c:v>
                </c:pt>
                <c:pt idx="372">
                  <c:v>663.47400000000005</c:v>
                </c:pt>
                <c:pt idx="373">
                  <c:v>664.26800000000003</c:v>
                </c:pt>
                <c:pt idx="374">
                  <c:v>665.05399999999997</c:v>
                </c:pt>
                <c:pt idx="375">
                  <c:v>665.84</c:v>
                </c:pt>
                <c:pt idx="376">
                  <c:v>666.64300000000003</c:v>
                </c:pt>
                <c:pt idx="377">
                  <c:v>667.43600000000004</c:v>
                </c:pt>
                <c:pt idx="378">
                  <c:v>668.21600000000001</c:v>
                </c:pt>
                <c:pt idx="379">
                  <c:v>669.01</c:v>
                </c:pt>
                <c:pt idx="380">
                  <c:v>669.80799999999999</c:v>
                </c:pt>
                <c:pt idx="381">
                  <c:v>670.59500000000003</c:v>
                </c:pt>
                <c:pt idx="382">
                  <c:v>671.37699999999995</c:v>
                </c:pt>
                <c:pt idx="383">
                  <c:v>672.19299999999998</c:v>
                </c:pt>
                <c:pt idx="384">
                  <c:v>672.96900000000005</c:v>
                </c:pt>
                <c:pt idx="385">
                  <c:v>673.79600000000005</c:v>
                </c:pt>
                <c:pt idx="386">
                  <c:v>674.59</c:v>
                </c:pt>
                <c:pt idx="387">
                  <c:v>675.39</c:v>
                </c:pt>
                <c:pt idx="388">
                  <c:v>676.18399999999997</c:v>
                </c:pt>
                <c:pt idx="389">
                  <c:v>676.97799999999995</c:v>
                </c:pt>
                <c:pt idx="390">
                  <c:v>677.76300000000003</c:v>
                </c:pt>
                <c:pt idx="391">
                  <c:v>678.548</c:v>
                </c:pt>
                <c:pt idx="392">
                  <c:v>679.33699999999999</c:v>
                </c:pt>
                <c:pt idx="393">
                  <c:v>680.13900000000001</c:v>
                </c:pt>
                <c:pt idx="394">
                  <c:v>680.91899999999998</c:v>
                </c:pt>
                <c:pt idx="395">
                  <c:v>681.72500000000002</c:v>
                </c:pt>
                <c:pt idx="396">
                  <c:v>682.51700000000005</c:v>
                </c:pt>
                <c:pt idx="397">
                  <c:v>683.29399999999998</c:v>
                </c:pt>
                <c:pt idx="398">
                  <c:v>684.09199999999998</c:v>
                </c:pt>
                <c:pt idx="399">
                  <c:v>684.91300000000001</c:v>
                </c:pt>
                <c:pt idx="400">
                  <c:v>685.67100000000005</c:v>
                </c:pt>
                <c:pt idx="401">
                  <c:v>686.47500000000002</c:v>
                </c:pt>
                <c:pt idx="402">
                  <c:v>687.24599999999998</c:v>
                </c:pt>
                <c:pt idx="403">
                  <c:v>688.03599999999994</c:v>
                </c:pt>
                <c:pt idx="404">
                  <c:v>688.82399999999996</c:v>
                </c:pt>
                <c:pt idx="405">
                  <c:v>689.61199999999997</c:v>
                </c:pt>
                <c:pt idx="406">
                  <c:v>690.42200000000003</c:v>
                </c:pt>
                <c:pt idx="407">
                  <c:v>691.22500000000002</c:v>
                </c:pt>
                <c:pt idx="408">
                  <c:v>691.99900000000002</c:v>
                </c:pt>
                <c:pt idx="409">
                  <c:v>692.78700000000003</c:v>
                </c:pt>
                <c:pt idx="410">
                  <c:v>693.58299999999997</c:v>
                </c:pt>
                <c:pt idx="411">
                  <c:v>694.37099999999998</c:v>
                </c:pt>
                <c:pt idx="412">
                  <c:v>695.15499999999997</c:v>
                </c:pt>
                <c:pt idx="413">
                  <c:v>695.96699999999998</c:v>
                </c:pt>
                <c:pt idx="414">
                  <c:v>696.74400000000003</c:v>
                </c:pt>
                <c:pt idx="415">
                  <c:v>697.53700000000003</c:v>
                </c:pt>
                <c:pt idx="416">
                  <c:v>698.322</c:v>
                </c:pt>
                <c:pt idx="417">
                  <c:v>699.13099999999997</c:v>
                </c:pt>
                <c:pt idx="418">
                  <c:v>699.91099999999994</c:v>
                </c:pt>
                <c:pt idx="419">
                  <c:v>700.70799999999997</c:v>
                </c:pt>
                <c:pt idx="420">
                  <c:v>701.51199999999994</c:v>
                </c:pt>
                <c:pt idx="421">
                  <c:v>702.29899999999998</c:v>
                </c:pt>
                <c:pt idx="422">
                  <c:v>703.09500000000003</c:v>
                </c:pt>
                <c:pt idx="423">
                  <c:v>703.89599999999996</c:v>
                </c:pt>
                <c:pt idx="424">
                  <c:v>704.65599999999995</c:v>
                </c:pt>
                <c:pt idx="425">
                  <c:v>705.45399999999995</c:v>
                </c:pt>
                <c:pt idx="426">
                  <c:v>706.25</c:v>
                </c:pt>
                <c:pt idx="427">
                  <c:v>707.04499999999996</c:v>
                </c:pt>
                <c:pt idx="428">
                  <c:v>707.82899999999995</c:v>
                </c:pt>
                <c:pt idx="429">
                  <c:v>708.64700000000005</c:v>
                </c:pt>
                <c:pt idx="430">
                  <c:v>709.43799999999999</c:v>
                </c:pt>
                <c:pt idx="431">
                  <c:v>710.21600000000001</c:v>
                </c:pt>
                <c:pt idx="432">
                  <c:v>711.01499999999999</c:v>
                </c:pt>
                <c:pt idx="433">
                  <c:v>711.827</c:v>
                </c:pt>
                <c:pt idx="434">
                  <c:v>712.60599999999999</c:v>
                </c:pt>
                <c:pt idx="435">
                  <c:v>713.41099999999994</c:v>
                </c:pt>
                <c:pt idx="436">
                  <c:v>714.18600000000004</c:v>
                </c:pt>
                <c:pt idx="437">
                  <c:v>714.98500000000001</c:v>
                </c:pt>
                <c:pt idx="438">
                  <c:v>715.77099999999996</c:v>
                </c:pt>
                <c:pt idx="439">
                  <c:v>716.57799999999997</c:v>
                </c:pt>
                <c:pt idx="440">
                  <c:v>717.36800000000005</c:v>
                </c:pt>
                <c:pt idx="441">
                  <c:v>718.16600000000005</c:v>
                </c:pt>
                <c:pt idx="442">
                  <c:v>718.947</c:v>
                </c:pt>
                <c:pt idx="443">
                  <c:v>719.73800000000006</c:v>
                </c:pt>
                <c:pt idx="444">
                  <c:v>720.52300000000002</c:v>
                </c:pt>
                <c:pt idx="445">
                  <c:v>721.33299999999997</c:v>
                </c:pt>
                <c:pt idx="446">
                  <c:v>722.101</c:v>
                </c:pt>
                <c:pt idx="447">
                  <c:v>722.923</c:v>
                </c:pt>
                <c:pt idx="448">
                  <c:v>723.69299999999998</c:v>
                </c:pt>
                <c:pt idx="449">
                  <c:v>724.49800000000005</c:v>
                </c:pt>
                <c:pt idx="450">
                  <c:v>725.29200000000003</c:v>
                </c:pt>
                <c:pt idx="451">
                  <c:v>726.08900000000006</c:v>
                </c:pt>
                <c:pt idx="452">
                  <c:v>726.875</c:v>
                </c:pt>
                <c:pt idx="453">
                  <c:v>727.65499999999997</c:v>
                </c:pt>
                <c:pt idx="454">
                  <c:v>728.45100000000002</c:v>
                </c:pt>
                <c:pt idx="455">
                  <c:v>729.25300000000004</c:v>
                </c:pt>
                <c:pt idx="456">
                  <c:v>730.04700000000003</c:v>
                </c:pt>
                <c:pt idx="457">
                  <c:v>730.83500000000004</c:v>
                </c:pt>
                <c:pt idx="458">
                  <c:v>731.60699999999997</c:v>
                </c:pt>
                <c:pt idx="459">
                  <c:v>732.40300000000002</c:v>
                </c:pt>
                <c:pt idx="460">
                  <c:v>733.2</c:v>
                </c:pt>
                <c:pt idx="461">
                  <c:v>734.00099999999998</c:v>
                </c:pt>
                <c:pt idx="462">
                  <c:v>734.77</c:v>
                </c:pt>
                <c:pt idx="463">
                  <c:v>735.58600000000001</c:v>
                </c:pt>
                <c:pt idx="464">
                  <c:v>736.37900000000002</c:v>
                </c:pt>
                <c:pt idx="465">
                  <c:v>737.14200000000005</c:v>
                </c:pt>
                <c:pt idx="466">
                  <c:v>737.95799999999997</c:v>
                </c:pt>
                <c:pt idx="467">
                  <c:v>738.74300000000005</c:v>
                </c:pt>
                <c:pt idx="468">
                  <c:v>739.52700000000004</c:v>
                </c:pt>
                <c:pt idx="469">
                  <c:v>740.32899999999995</c:v>
                </c:pt>
                <c:pt idx="470">
                  <c:v>741.11400000000003</c:v>
                </c:pt>
                <c:pt idx="471">
                  <c:v>741.91300000000001</c:v>
                </c:pt>
                <c:pt idx="472">
                  <c:v>742.69399999999996</c:v>
                </c:pt>
                <c:pt idx="473">
                  <c:v>743.49900000000002</c:v>
                </c:pt>
                <c:pt idx="474">
                  <c:v>744.28800000000001</c:v>
                </c:pt>
                <c:pt idx="475">
                  <c:v>745.07299999999998</c:v>
                </c:pt>
                <c:pt idx="476">
                  <c:v>745.87699999999995</c:v>
                </c:pt>
                <c:pt idx="477">
                  <c:v>746.67</c:v>
                </c:pt>
                <c:pt idx="478">
                  <c:v>747.45600000000002</c:v>
                </c:pt>
                <c:pt idx="479">
                  <c:v>748.26199999999994</c:v>
                </c:pt>
                <c:pt idx="480">
                  <c:v>749.04700000000003</c:v>
                </c:pt>
                <c:pt idx="481">
                  <c:v>749.85500000000002</c:v>
                </c:pt>
                <c:pt idx="482">
                  <c:v>750.64499999999998</c:v>
                </c:pt>
                <c:pt idx="483">
                  <c:v>751.44299999999998</c:v>
                </c:pt>
                <c:pt idx="484">
                  <c:v>752.23800000000006</c:v>
                </c:pt>
                <c:pt idx="485">
                  <c:v>753.029</c:v>
                </c:pt>
                <c:pt idx="486">
                  <c:v>753.81</c:v>
                </c:pt>
                <c:pt idx="487">
                  <c:v>754.60299999999995</c:v>
                </c:pt>
                <c:pt idx="488">
                  <c:v>755.38300000000004</c:v>
                </c:pt>
                <c:pt idx="489">
                  <c:v>756.18899999999996</c:v>
                </c:pt>
                <c:pt idx="490">
                  <c:v>756.99</c:v>
                </c:pt>
                <c:pt idx="491">
                  <c:v>757.78399999999999</c:v>
                </c:pt>
                <c:pt idx="492">
                  <c:v>758.56600000000003</c:v>
                </c:pt>
                <c:pt idx="493">
                  <c:v>759.35699999999997</c:v>
                </c:pt>
                <c:pt idx="494">
                  <c:v>760.13199999999995</c:v>
                </c:pt>
                <c:pt idx="495">
                  <c:v>760.94500000000005</c:v>
                </c:pt>
                <c:pt idx="496">
                  <c:v>761.71900000000005</c:v>
                </c:pt>
                <c:pt idx="497">
                  <c:v>762.524</c:v>
                </c:pt>
                <c:pt idx="498">
                  <c:v>763.322</c:v>
                </c:pt>
                <c:pt idx="499">
                  <c:v>764.09900000000005</c:v>
                </c:pt>
                <c:pt idx="500">
                  <c:v>764.90099999999995</c:v>
                </c:pt>
                <c:pt idx="501">
                  <c:v>765.702</c:v>
                </c:pt>
                <c:pt idx="502">
                  <c:v>766.48</c:v>
                </c:pt>
                <c:pt idx="503">
                  <c:v>767.27700000000004</c:v>
                </c:pt>
                <c:pt idx="504">
                  <c:v>768.08299999999997</c:v>
                </c:pt>
                <c:pt idx="505">
                  <c:v>768.86</c:v>
                </c:pt>
                <c:pt idx="506">
                  <c:v>769.65800000000002</c:v>
                </c:pt>
                <c:pt idx="507">
                  <c:v>770.43499999999995</c:v>
                </c:pt>
                <c:pt idx="508">
                  <c:v>771.22400000000005</c:v>
                </c:pt>
                <c:pt idx="509">
                  <c:v>772.01599999999996</c:v>
                </c:pt>
                <c:pt idx="510">
                  <c:v>772.80499999999995</c:v>
                </c:pt>
                <c:pt idx="511">
                  <c:v>773.60900000000004</c:v>
                </c:pt>
                <c:pt idx="512">
                  <c:v>774.39599999999996</c:v>
                </c:pt>
                <c:pt idx="513">
                  <c:v>775.202</c:v>
                </c:pt>
                <c:pt idx="514">
                  <c:v>776.00900000000001</c:v>
                </c:pt>
                <c:pt idx="515">
                  <c:v>776.803</c:v>
                </c:pt>
                <c:pt idx="516">
                  <c:v>777.57399999999996</c:v>
                </c:pt>
                <c:pt idx="517">
                  <c:v>778.37599999999998</c:v>
                </c:pt>
                <c:pt idx="518">
                  <c:v>779.17</c:v>
                </c:pt>
                <c:pt idx="519">
                  <c:v>779.971</c:v>
                </c:pt>
                <c:pt idx="520">
                  <c:v>780.76199999999994</c:v>
                </c:pt>
                <c:pt idx="521">
                  <c:v>781.55499999999995</c:v>
                </c:pt>
                <c:pt idx="522">
                  <c:v>782.33900000000006</c:v>
                </c:pt>
                <c:pt idx="523">
                  <c:v>783.15800000000002</c:v>
                </c:pt>
                <c:pt idx="524">
                  <c:v>783.96100000000001</c:v>
                </c:pt>
                <c:pt idx="525">
                  <c:v>784.76099999999997</c:v>
                </c:pt>
                <c:pt idx="526">
                  <c:v>785.553</c:v>
                </c:pt>
                <c:pt idx="527">
                  <c:v>786.34</c:v>
                </c:pt>
                <c:pt idx="528">
                  <c:v>787.12199999999996</c:v>
                </c:pt>
                <c:pt idx="529">
                  <c:v>787.93</c:v>
                </c:pt>
                <c:pt idx="530">
                  <c:v>788.70699999999999</c:v>
                </c:pt>
                <c:pt idx="531">
                  <c:v>789.49900000000002</c:v>
                </c:pt>
                <c:pt idx="532">
                  <c:v>790.30399999999997</c:v>
                </c:pt>
                <c:pt idx="533">
                  <c:v>791.09299999999996</c:v>
                </c:pt>
                <c:pt idx="534">
                  <c:v>791.87900000000002</c:v>
                </c:pt>
                <c:pt idx="535">
                  <c:v>792.69200000000001</c:v>
                </c:pt>
                <c:pt idx="536">
                  <c:v>793.47799999999995</c:v>
                </c:pt>
                <c:pt idx="537">
                  <c:v>794.25900000000001</c:v>
                </c:pt>
                <c:pt idx="538">
                  <c:v>795.072</c:v>
                </c:pt>
                <c:pt idx="539">
                  <c:v>795.84500000000003</c:v>
                </c:pt>
                <c:pt idx="540">
                  <c:v>796.625</c:v>
                </c:pt>
                <c:pt idx="541">
                  <c:v>797.42600000000004</c:v>
                </c:pt>
                <c:pt idx="542">
                  <c:v>798.20399999999995</c:v>
                </c:pt>
                <c:pt idx="543">
                  <c:v>798.99599999999998</c:v>
                </c:pt>
                <c:pt idx="544">
                  <c:v>799.79399999999998</c:v>
                </c:pt>
                <c:pt idx="545">
                  <c:v>800.59299999999996</c:v>
                </c:pt>
                <c:pt idx="546">
                  <c:v>801.39599999999996</c:v>
                </c:pt>
                <c:pt idx="547">
                  <c:v>802.19799999999998</c:v>
                </c:pt>
                <c:pt idx="548">
                  <c:v>803.00099999999998</c:v>
                </c:pt>
                <c:pt idx="549">
                  <c:v>803.78</c:v>
                </c:pt>
                <c:pt idx="550">
                  <c:v>804.55499999999995</c:v>
                </c:pt>
                <c:pt idx="551">
                  <c:v>805.34900000000005</c:v>
                </c:pt>
                <c:pt idx="552">
                  <c:v>806.15300000000002</c:v>
                </c:pt>
                <c:pt idx="553">
                  <c:v>806.93600000000004</c:v>
                </c:pt>
                <c:pt idx="554">
                  <c:v>807.74099999999999</c:v>
                </c:pt>
                <c:pt idx="555">
                  <c:v>808.54200000000003</c:v>
                </c:pt>
                <c:pt idx="556">
                  <c:v>809.30899999999997</c:v>
                </c:pt>
                <c:pt idx="557">
                  <c:v>810.12400000000002</c:v>
                </c:pt>
                <c:pt idx="558">
                  <c:v>810.91700000000003</c:v>
                </c:pt>
                <c:pt idx="559">
                  <c:v>811.70699999999999</c:v>
                </c:pt>
                <c:pt idx="560">
                  <c:v>812.49599999999998</c:v>
                </c:pt>
                <c:pt idx="561">
                  <c:v>813.27599999999995</c:v>
                </c:pt>
                <c:pt idx="562">
                  <c:v>814.07600000000002</c:v>
                </c:pt>
                <c:pt idx="563">
                  <c:v>814.86199999999997</c:v>
                </c:pt>
                <c:pt idx="564">
                  <c:v>815.64099999999996</c:v>
                </c:pt>
                <c:pt idx="565">
                  <c:v>816.43899999999996</c:v>
                </c:pt>
                <c:pt idx="566">
                  <c:v>817.23299999999995</c:v>
                </c:pt>
                <c:pt idx="567">
                  <c:v>818.04</c:v>
                </c:pt>
                <c:pt idx="568">
                  <c:v>818.83699999999999</c:v>
                </c:pt>
                <c:pt idx="569">
                  <c:v>819.63300000000004</c:v>
                </c:pt>
                <c:pt idx="570">
                  <c:v>820.43200000000002</c:v>
                </c:pt>
                <c:pt idx="571">
                  <c:v>821.21500000000003</c:v>
                </c:pt>
                <c:pt idx="572">
                  <c:v>822.02599999999995</c:v>
                </c:pt>
                <c:pt idx="573">
                  <c:v>822.80899999999997</c:v>
                </c:pt>
                <c:pt idx="574">
                  <c:v>823.58900000000006</c:v>
                </c:pt>
                <c:pt idx="575">
                  <c:v>824.38900000000001</c:v>
                </c:pt>
                <c:pt idx="576">
                  <c:v>825.173</c:v>
                </c:pt>
                <c:pt idx="577">
                  <c:v>825.97500000000002</c:v>
                </c:pt>
                <c:pt idx="578">
                  <c:v>826.76900000000001</c:v>
                </c:pt>
                <c:pt idx="579">
                  <c:v>827.57</c:v>
                </c:pt>
                <c:pt idx="580">
                  <c:v>828.36300000000006</c:v>
                </c:pt>
                <c:pt idx="581">
                  <c:v>829.16899999999998</c:v>
                </c:pt>
                <c:pt idx="582">
                  <c:v>829.95</c:v>
                </c:pt>
                <c:pt idx="583">
                  <c:v>830.73199999999997</c:v>
                </c:pt>
                <c:pt idx="584">
                  <c:v>831.52800000000002</c:v>
                </c:pt>
                <c:pt idx="585">
                  <c:v>832.31200000000001</c:v>
                </c:pt>
                <c:pt idx="586">
                  <c:v>833.10500000000002</c:v>
                </c:pt>
                <c:pt idx="587">
                  <c:v>833.89800000000002</c:v>
                </c:pt>
                <c:pt idx="588">
                  <c:v>834.68700000000001</c:v>
                </c:pt>
                <c:pt idx="589">
                  <c:v>835.50400000000002</c:v>
                </c:pt>
                <c:pt idx="590">
                  <c:v>836.26099999999997</c:v>
                </c:pt>
                <c:pt idx="591">
                  <c:v>837.07600000000002</c:v>
                </c:pt>
                <c:pt idx="592">
                  <c:v>837.87199999999996</c:v>
                </c:pt>
                <c:pt idx="593">
                  <c:v>838.64599999999996</c:v>
                </c:pt>
                <c:pt idx="594">
                  <c:v>839.44100000000003</c:v>
                </c:pt>
                <c:pt idx="595">
                  <c:v>840.22</c:v>
                </c:pt>
                <c:pt idx="596">
                  <c:v>841.01400000000001</c:v>
                </c:pt>
                <c:pt idx="597">
                  <c:v>841.79600000000005</c:v>
                </c:pt>
                <c:pt idx="598">
                  <c:v>842.58199999999999</c:v>
                </c:pt>
                <c:pt idx="599">
                  <c:v>843.35299999999995</c:v>
                </c:pt>
                <c:pt idx="600">
                  <c:v>844.16499999999996</c:v>
                </c:pt>
                <c:pt idx="601">
                  <c:v>844.95399999999995</c:v>
                </c:pt>
                <c:pt idx="602">
                  <c:v>845.73800000000006</c:v>
                </c:pt>
                <c:pt idx="603">
                  <c:v>846.53599999999994</c:v>
                </c:pt>
                <c:pt idx="604">
                  <c:v>847.33</c:v>
                </c:pt>
                <c:pt idx="605">
                  <c:v>848.12800000000004</c:v>
                </c:pt>
                <c:pt idx="606">
                  <c:v>848.92700000000002</c:v>
                </c:pt>
                <c:pt idx="607">
                  <c:v>849.70899999999995</c:v>
                </c:pt>
                <c:pt idx="608">
                  <c:v>850.49300000000005</c:v>
                </c:pt>
                <c:pt idx="609">
                  <c:v>851.29</c:v>
                </c:pt>
                <c:pt idx="610">
                  <c:v>852.08100000000002</c:v>
                </c:pt>
                <c:pt idx="611">
                  <c:v>852.89700000000005</c:v>
                </c:pt>
                <c:pt idx="612">
                  <c:v>853.67600000000004</c:v>
                </c:pt>
                <c:pt idx="613">
                  <c:v>854.46400000000006</c:v>
                </c:pt>
                <c:pt idx="614">
                  <c:v>855.26099999999997</c:v>
                </c:pt>
                <c:pt idx="615">
                  <c:v>856.07</c:v>
                </c:pt>
                <c:pt idx="616">
                  <c:v>856.86500000000001</c:v>
                </c:pt>
                <c:pt idx="617">
                  <c:v>857.63499999999999</c:v>
                </c:pt>
                <c:pt idx="618">
                  <c:v>858.428</c:v>
                </c:pt>
                <c:pt idx="619">
                  <c:v>859.24300000000005</c:v>
                </c:pt>
                <c:pt idx="620">
                  <c:v>860.03099999999995</c:v>
                </c:pt>
                <c:pt idx="621">
                  <c:v>860.82500000000005</c:v>
                </c:pt>
                <c:pt idx="622">
                  <c:v>861.62099999999998</c:v>
                </c:pt>
                <c:pt idx="623">
                  <c:v>862.42499999999995</c:v>
                </c:pt>
                <c:pt idx="624">
                  <c:v>863.197</c:v>
                </c:pt>
                <c:pt idx="625">
                  <c:v>863.99900000000002</c:v>
                </c:pt>
                <c:pt idx="626">
                  <c:v>864.78499999999997</c:v>
                </c:pt>
                <c:pt idx="627">
                  <c:v>865.57399999999996</c:v>
                </c:pt>
                <c:pt idx="628">
                  <c:v>866.35799999999995</c:v>
                </c:pt>
                <c:pt idx="629">
                  <c:v>867.15599999999995</c:v>
                </c:pt>
                <c:pt idx="630">
                  <c:v>867.94500000000005</c:v>
                </c:pt>
                <c:pt idx="631">
                  <c:v>868.71100000000001</c:v>
                </c:pt>
                <c:pt idx="632">
                  <c:v>869.51499999999999</c:v>
                </c:pt>
                <c:pt idx="633">
                  <c:v>870.30600000000004</c:v>
                </c:pt>
                <c:pt idx="634">
                  <c:v>871.09100000000001</c:v>
                </c:pt>
                <c:pt idx="635">
                  <c:v>871.88400000000001</c:v>
                </c:pt>
                <c:pt idx="636">
                  <c:v>872.65899999999999</c:v>
                </c:pt>
                <c:pt idx="637">
                  <c:v>873.46100000000001</c:v>
                </c:pt>
                <c:pt idx="638">
                  <c:v>874.25900000000001</c:v>
                </c:pt>
                <c:pt idx="639">
                  <c:v>875.053</c:v>
                </c:pt>
                <c:pt idx="640">
                  <c:v>875.83699999999999</c:v>
                </c:pt>
                <c:pt idx="641">
                  <c:v>876.61800000000005</c:v>
                </c:pt>
                <c:pt idx="642">
                  <c:v>877.41600000000005</c:v>
                </c:pt>
                <c:pt idx="643">
                  <c:v>878.21100000000001</c:v>
                </c:pt>
                <c:pt idx="644">
                  <c:v>879.00199999999995</c:v>
                </c:pt>
                <c:pt idx="645">
                  <c:v>879.798</c:v>
                </c:pt>
                <c:pt idx="646">
                  <c:v>880.59699999999998</c:v>
                </c:pt>
                <c:pt idx="647">
                  <c:v>881.35400000000004</c:v>
                </c:pt>
                <c:pt idx="648">
                  <c:v>882.17700000000002</c:v>
                </c:pt>
                <c:pt idx="649">
                  <c:v>882.97799999999995</c:v>
                </c:pt>
                <c:pt idx="650">
                  <c:v>883.755</c:v>
                </c:pt>
                <c:pt idx="651">
                  <c:v>884.55</c:v>
                </c:pt>
                <c:pt idx="652">
                  <c:v>885.33299999999997</c:v>
                </c:pt>
                <c:pt idx="653">
                  <c:v>886.12900000000002</c:v>
                </c:pt>
                <c:pt idx="654">
                  <c:v>886.928</c:v>
                </c:pt>
                <c:pt idx="655">
                  <c:v>887.71600000000001</c:v>
                </c:pt>
                <c:pt idx="656">
                  <c:v>888.505</c:v>
                </c:pt>
                <c:pt idx="657">
                  <c:v>889.29200000000003</c:v>
                </c:pt>
                <c:pt idx="658">
                  <c:v>890.09299999999996</c:v>
                </c:pt>
                <c:pt idx="659">
                  <c:v>890.88900000000001</c:v>
                </c:pt>
                <c:pt idx="660">
                  <c:v>891.67600000000004</c:v>
                </c:pt>
                <c:pt idx="661">
                  <c:v>892.47500000000002</c:v>
                </c:pt>
                <c:pt idx="662">
                  <c:v>893.27300000000002</c:v>
                </c:pt>
                <c:pt idx="663">
                  <c:v>894.07100000000003</c:v>
                </c:pt>
                <c:pt idx="664">
                  <c:v>894.86699999999996</c:v>
                </c:pt>
                <c:pt idx="665">
                  <c:v>895.65499999999997</c:v>
                </c:pt>
                <c:pt idx="666">
                  <c:v>896.44500000000005</c:v>
                </c:pt>
                <c:pt idx="667">
                  <c:v>897.255</c:v>
                </c:pt>
                <c:pt idx="668">
                  <c:v>898.04300000000001</c:v>
                </c:pt>
                <c:pt idx="669">
                  <c:v>898.83199999999999</c:v>
                </c:pt>
                <c:pt idx="670">
                  <c:v>899.61800000000005</c:v>
                </c:pt>
                <c:pt idx="671">
                  <c:v>900.41600000000005</c:v>
                </c:pt>
                <c:pt idx="672">
                  <c:v>901.21400000000006</c:v>
                </c:pt>
                <c:pt idx="673">
                  <c:v>902.00900000000001</c:v>
                </c:pt>
                <c:pt idx="674">
                  <c:v>902.78300000000002</c:v>
                </c:pt>
                <c:pt idx="675">
                  <c:v>903.58600000000001</c:v>
                </c:pt>
                <c:pt idx="676">
                  <c:v>904.38099999999997</c:v>
                </c:pt>
                <c:pt idx="677">
                  <c:v>905.16099999999994</c:v>
                </c:pt>
                <c:pt idx="678">
                  <c:v>905.95699999999999</c:v>
                </c:pt>
                <c:pt idx="679">
                  <c:v>906.73199999999997</c:v>
                </c:pt>
                <c:pt idx="680">
                  <c:v>907.548</c:v>
                </c:pt>
                <c:pt idx="681">
                  <c:v>908.31</c:v>
                </c:pt>
                <c:pt idx="682">
                  <c:v>909.125</c:v>
                </c:pt>
                <c:pt idx="683">
                  <c:v>909.92700000000002</c:v>
                </c:pt>
                <c:pt idx="684">
                  <c:v>910.70699999999999</c:v>
                </c:pt>
                <c:pt idx="685">
                  <c:v>911.49400000000003</c:v>
                </c:pt>
                <c:pt idx="686">
                  <c:v>912.28599999999994</c:v>
                </c:pt>
                <c:pt idx="687">
                  <c:v>913.07500000000005</c:v>
                </c:pt>
                <c:pt idx="688">
                  <c:v>913.87</c:v>
                </c:pt>
                <c:pt idx="689">
                  <c:v>914.65300000000002</c:v>
                </c:pt>
                <c:pt idx="690">
                  <c:v>915.44200000000001</c:v>
                </c:pt>
                <c:pt idx="691">
                  <c:v>916.23</c:v>
                </c:pt>
                <c:pt idx="692">
                  <c:v>917.03200000000004</c:v>
                </c:pt>
                <c:pt idx="693">
                  <c:v>917.80600000000004</c:v>
                </c:pt>
                <c:pt idx="694">
                  <c:v>918.61199999999997</c:v>
                </c:pt>
                <c:pt idx="695">
                  <c:v>919.40300000000002</c:v>
                </c:pt>
                <c:pt idx="696">
                  <c:v>920.19799999999998</c:v>
                </c:pt>
                <c:pt idx="697">
                  <c:v>921.01900000000001</c:v>
                </c:pt>
                <c:pt idx="698">
                  <c:v>921.78599999999994</c:v>
                </c:pt>
                <c:pt idx="699">
                  <c:v>922.56700000000001</c:v>
                </c:pt>
                <c:pt idx="700">
                  <c:v>923.35799999999995</c:v>
                </c:pt>
                <c:pt idx="701">
                  <c:v>924.16</c:v>
                </c:pt>
                <c:pt idx="702">
                  <c:v>924.95399999999995</c:v>
                </c:pt>
                <c:pt idx="703">
                  <c:v>925.74</c:v>
                </c:pt>
                <c:pt idx="704">
                  <c:v>926.53099999999995</c:v>
                </c:pt>
                <c:pt idx="705">
                  <c:v>927.33399999999995</c:v>
                </c:pt>
                <c:pt idx="706">
                  <c:v>928.13599999999997</c:v>
                </c:pt>
                <c:pt idx="707">
                  <c:v>928.94500000000005</c:v>
                </c:pt>
                <c:pt idx="708">
                  <c:v>929.71400000000006</c:v>
                </c:pt>
                <c:pt idx="709">
                  <c:v>930.51400000000001</c:v>
                </c:pt>
                <c:pt idx="710">
                  <c:v>931.31500000000005</c:v>
                </c:pt>
                <c:pt idx="711">
                  <c:v>932.096</c:v>
                </c:pt>
                <c:pt idx="712">
                  <c:v>932.89400000000001</c:v>
                </c:pt>
                <c:pt idx="713">
                  <c:v>933.69299999999998</c:v>
                </c:pt>
                <c:pt idx="714">
                  <c:v>934.47500000000002</c:v>
                </c:pt>
                <c:pt idx="715">
                  <c:v>935.25900000000001</c:v>
                </c:pt>
                <c:pt idx="716">
                  <c:v>936.06500000000005</c:v>
                </c:pt>
                <c:pt idx="717">
                  <c:v>936.85599999999999</c:v>
                </c:pt>
                <c:pt idx="718">
                  <c:v>937.66300000000001</c:v>
                </c:pt>
                <c:pt idx="719">
                  <c:v>938.45399999999995</c:v>
                </c:pt>
                <c:pt idx="720">
                  <c:v>939.24</c:v>
                </c:pt>
                <c:pt idx="721">
                  <c:v>940.029</c:v>
                </c:pt>
                <c:pt idx="722">
                  <c:v>940.79399999999998</c:v>
                </c:pt>
                <c:pt idx="723">
                  <c:v>941.59199999999998</c:v>
                </c:pt>
                <c:pt idx="724">
                  <c:v>942.39099999999996</c:v>
                </c:pt>
                <c:pt idx="725">
                  <c:v>943.18</c:v>
                </c:pt>
                <c:pt idx="726">
                  <c:v>943.98500000000001</c:v>
                </c:pt>
                <c:pt idx="727">
                  <c:v>944.75400000000002</c:v>
                </c:pt>
                <c:pt idx="728">
                  <c:v>945.56700000000001</c:v>
                </c:pt>
                <c:pt idx="729">
                  <c:v>946.35799999999995</c:v>
                </c:pt>
                <c:pt idx="730">
                  <c:v>947.14300000000003</c:v>
                </c:pt>
                <c:pt idx="731">
                  <c:v>947.95299999999997</c:v>
                </c:pt>
                <c:pt idx="732">
                  <c:v>948.72199999999998</c:v>
                </c:pt>
                <c:pt idx="733">
                  <c:v>949.51400000000001</c:v>
                </c:pt>
                <c:pt idx="734">
                  <c:v>950.30600000000004</c:v>
                </c:pt>
                <c:pt idx="735">
                  <c:v>951.09100000000001</c:v>
                </c:pt>
                <c:pt idx="736">
                  <c:v>951.87300000000005</c:v>
                </c:pt>
                <c:pt idx="737">
                  <c:v>952.67700000000002</c:v>
                </c:pt>
                <c:pt idx="738">
                  <c:v>953.46299999999997</c:v>
                </c:pt>
                <c:pt idx="739">
                  <c:v>954.26700000000005</c:v>
                </c:pt>
                <c:pt idx="740">
                  <c:v>955.08299999999997</c:v>
                </c:pt>
                <c:pt idx="741">
                  <c:v>955.87300000000005</c:v>
                </c:pt>
                <c:pt idx="742">
                  <c:v>956.64200000000005</c:v>
                </c:pt>
                <c:pt idx="743">
                  <c:v>957.43200000000002</c:v>
                </c:pt>
                <c:pt idx="744">
                  <c:v>958.221</c:v>
                </c:pt>
                <c:pt idx="745">
                  <c:v>959.01300000000003</c:v>
                </c:pt>
                <c:pt idx="746">
                  <c:v>959.79499999999996</c:v>
                </c:pt>
                <c:pt idx="747">
                  <c:v>960.60199999999998</c:v>
                </c:pt>
                <c:pt idx="748">
                  <c:v>961.39400000000001</c:v>
                </c:pt>
                <c:pt idx="749">
                  <c:v>962.18200000000002</c:v>
                </c:pt>
                <c:pt idx="750">
                  <c:v>962.99699999999996</c:v>
                </c:pt>
                <c:pt idx="751">
                  <c:v>963.79200000000003</c:v>
                </c:pt>
                <c:pt idx="752">
                  <c:v>964.57100000000003</c:v>
                </c:pt>
                <c:pt idx="753">
                  <c:v>965.38</c:v>
                </c:pt>
                <c:pt idx="754">
                  <c:v>966.16600000000005</c:v>
                </c:pt>
                <c:pt idx="755">
                  <c:v>966.96199999999999</c:v>
                </c:pt>
                <c:pt idx="756">
                  <c:v>967.73699999999997</c:v>
                </c:pt>
                <c:pt idx="757">
                  <c:v>968.53899999999999</c:v>
                </c:pt>
                <c:pt idx="758">
                  <c:v>969.33299999999997</c:v>
                </c:pt>
                <c:pt idx="759">
                  <c:v>970.12099999999998</c:v>
                </c:pt>
                <c:pt idx="760">
                  <c:v>970.92700000000002</c:v>
                </c:pt>
                <c:pt idx="761">
                  <c:v>971.71600000000001</c:v>
                </c:pt>
                <c:pt idx="762">
                  <c:v>972.50699999999995</c:v>
                </c:pt>
                <c:pt idx="763">
                  <c:v>973.31299999999999</c:v>
                </c:pt>
                <c:pt idx="764">
                  <c:v>974.09900000000005</c:v>
                </c:pt>
                <c:pt idx="765">
                  <c:v>974.88</c:v>
                </c:pt>
                <c:pt idx="766">
                  <c:v>975.66499999999996</c:v>
                </c:pt>
                <c:pt idx="767">
                  <c:v>976.45799999999997</c:v>
                </c:pt>
                <c:pt idx="768">
                  <c:v>977.24</c:v>
                </c:pt>
                <c:pt idx="769">
                  <c:v>978.02499999999998</c:v>
                </c:pt>
                <c:pt idx="770">
                  <c:v>978.83600000000001</c:v>
                </c:pt>
                <c:pt idx="771">
                  <c:v>979.63499999999999</c:v>
                </c:pt>
                <c:pt idx="772">
                  <c:v>980.41300000000001</c:v>
                </c:pt>
                <c:pt idx="773">
                  <c:v>981.20699999999999</c:v>
                </c:pt>
                <c:pt idx="774">
                  <c:v>982.02200000000005</c:v>
                </c:pt>
                <c:pt idx="775">
                  <c:v>982.798</c:v>
                </c:pt>
                <c:pt idx="776">
                  <c:v>983.60199999999998</c:v>
                </c:pt>
                <c:pt idx="777">
                  <c:v>984.37300000000005</c:v>
                </c:pt>
                <c:pt idx="778">
                  <c:v>985.16200000000003</c:v>
                </c:pt>
                <c:pt idx="779">
                  <c:v>985.96299999999997</c:v>
                </c:pt>
                <c:pt idx="780">
                  <c:v>986.74300000000005</c:v>
                </c:pt>
                <c:pt idx="781">
                  <c:v>987.54</c:v>
                </c:pt>
                <c:pt idx="782">
                  <c:v>988.34500000000003</c:v>
                </c:pt>
                <c:pt idx="783">
                  <c:v>989.14</c:v>
                </c:pt>
                <c:pt idx="784">
                  <c:v>989.92</c:v>
                </c:pt>
                <c:pt idx="785">
                  <c:v>990.72</c:v>
                </c:pt>
                <c:pt idx="786">
                  <c:v>991.51499999999999</c:v>
                </c:pt>
                <c:pt idx="787">
                  <c:v>992.30200000000002</c:v>
                </c:pt>
                <c:pt idx="788">
                  <c:v>993.11500000000001</c:v>
                </c:pt>
                <c:pt idx="789">
                  <c:v>993.88900000000001</c:v>
                </c:pt>
                <c:pt idx="790">
                  <c:v>994.67499999999995</c:v>
                </c:pt>
                <c:pt idx="791">
                  <c:v>995.47699999999998</c:v>
                </c:pt>
                <c:pt idx="792">
                  <c:v>996.28099999999995</c:v>
                </c:pt>
                <c:pt idx="793">
                  <c:v>997.06200000000001</c:v>
                </c:pt>
                <c:pt idx="794">
                  <c:v>997.87400000000002</c:v>
                </c:pt>
                <c:pt idx="795">
                  <c:v>998.67200000000003</c:v>
                </c:pt>
                <c:pt idx="796">
                  <c:v>999.46100000000001</c:v>
                </c:pt>
                <c:pt idx="797">
                  <c:v>1000.2670000000001</c:v>
                </c:pt>
                <c:pt idx="798">
                  <c:v>1001.068</c:v>
                </c:pt>
                <c:pt idx="799">
                  <c:v>1001.841</c:v>
                </c:pt>
                <c:pt idx="800">
                  <c:v>1002.619</c:v>
                </c:pt>
                <c:pt idx="801">
                  <c:v>1003.438</c:v>
                </c:pt>
                <c:pt idx="802">
                  <c:v>1004.205</c:v>
                </c:pt>
                <c:pt idx="803">
                  <c:v>1005.001</c:v>
                </c:pt>
                <c:pt idx="804">
                  <c:v>1005.832</c:v>
                </c:pt>
                <c:pt idx="805">
                  <c:v>1006.616</c:v>
                </c:pt>
                <c:pt idx="806">
                  <c:v>1007.3819999999999</c:v>
                </c:pt>
                <c:pt idx="807">
                  <c:v>1008.197</c:v>
                </c:pt>
                <c:pt idx="808">
                  <c:v>1009.006</c:v>
                </c:pt>
                <c:pt idx="809">
                  <c:v>1009.793</c:v>
                </c:pt>
                <c:pt idx="810">
                  <c:v>1010.575</c:v>
                </c:pt>
                <c:pt idx="811">
                  <c:v>1011.353</c:v>
                </c:pt>
                <c:pt idx="812">
                  <c:v>1012.141</c:v>
                </c:pt>
                <c:pt idx="813">
                  <c:v>1012.947</c:v>
                </c:pt>
                <c:pt idx="814">
                  <c:v>1013.73</c:v>
                </c:pt>
                <c:pt idx="815">
                  <c:v>1014.529</c:v>
                </c:pt>
                <c:pt idx="816">
                  <c:v>1015.323</c:v>
                </c:pt>
                <c:pt idx="817">
                  <c:v>1016.128</c:v>
                </c:pt>
                <c:pt idx="818">
                  <c:v>1016.894</c:v>
                </c:pt>
                <c:pt idx="819">
                  <c:v>1017.688</c:v>
                </c:pt>
                <c:pt idx="820">
                  <c:v>1018.498</c:v>
                </c:pt>
                <c:pt idx="821">
                  <c:v>1019.265</c:v>
                </c:pt>
                <c:pt idx="822">
                  <c:v>1020.073</c:v>
                </c:pt>
                <c:pt idx="823">
                  <c:v>1020.857</c:v>
                </c:pt>
                <c:pt idx="824">
                  <c:v>1021.638</c:v>
                </c:pt>
                <c:pt idx="825">
                  <c:v>1022.4450000000001</c:v>
                </c:pt>
                <c:pt idx="826">
                  <c:v>1023.24</c:v>
                </c:pt>
                <c:pt idx="827">
                  <c:v>1024.0219999999999</c:v>
                </c:pt>
                <c:pt idx="828">
                  <c:v>1024.8030000000001</c:v>
                </c:pt>
                <c:pt idx="829">
                  <c:v>1025.5909999999999</c:v>
                </c:pt>
                <c:pt idx="830">
                  <c:v>1026.3989999999999</c:v>
                </c:pt>
                <c:pt idx="831">
                  <c:v>1027.2080000000001</c:v>
                </c:pt>
                <c:pt idx="832">
                  <c:v>1027.991</c:v>
                </c:pt>
                <c:pt idx="833">
                  <c:v>1028.777</c:v>
                </c:pt>
                <c:pt idx="834">
                  <c:v>1029.5619999999999</c:v>
                </c:pt>
                <c:pt idx="835">
                  <c:v>1030.3679999999999</c:v>
                </c:pt>
                <c:pt idx="836">
                  <c:v>1031.1590000000001</c:v>
                </c:pt>
                <c:pt idx="837">
                  <c:v>1031.942</c:v>
                </c:pt>
                <c:pt idx="838">
                  <c:v>1032.7560000000001</c:v>
                </c:pt>
                <c:pt idx="839">
                  <c:v>1033.5630000000001</c:v>
                </c:pt>
                <c:pt idx="840">
                  <c:v>1034.3209999999999</c:v>
                </c:pt>
                <c:pt idx="841">
                  <c:v>1035.1400000000001</c:v>
                </c:pt>
                <c:pt idx="842">
                  <c:v>1035.9390000000001</c:v>
                </c:pt>
                <c:pt idx="843">
                  <c:v>1036.7280000000001</c:v>
                </c:pt>
                <c:pt idx="844">
                  <c:v>1037.521</c:v>
                </c:pt>
                <c:pt idx="845">
                  <c:v>1038.3050000000001</c:v>
                </c:pt>
                <c:pt idx="846">
                  <c:v>1039.0940000000001</c:v>
                </c:pt>
                <c:pt idx="847">
                  <c:v>1039.8989999999999</c:v>
                </c:pt>
                <c:pt idx="848">
                  <c:v>1040.684</c:v>
                </c:pt>
                <c:pt idx="849">
                  <c:v>1041.479</c:v>
                </c:pt>
                <c:pt idx="850">
                  <c:v>1042.269</c:v>
                </c:pt>
                <c:pt idx="851">
                  <c:v>1043.0730000000001</c:v>
                </c:pt>
                <c:pt idx="852">
                  <c:v>1043.864</c:v>
                </c:pt>
                <c:pt idx="853">
                  <c:v>1044.6389999999999</c:v>
                </c:pt>
                <c:pt idx="854">
                  <c:v>1045.4570000000001</c:v>
                </c:pt>
                <c:pt idx="855">
                  <c:v>1046.229</c:v>
                </c:pt>
                <c:pt idx="856">
                  <c:v>1047.027</c:v>
                </c:pt>
                <c:pt idx="857">
                  <c:v>1047.8209999999999</c:v>
                </c:pt>
                <c:pt idx="858">
                  <c:v>1048.6220000000001</c:v>
                </c:pt>
                <c:pt idx="859">
                  <c:v>1049.3910000000001</c:v>
                </c:pt>
                <c:pt idx="860">
                  <c:v>1050.184</c:v>
                </c:pt>
                <c:pt idx="861">
                  <c:v>1050.9739999999999</c:v>
                </c:pt>
                <c:pt idx="862">
                  <c:v>1051.75</c:v>
                </c:pt>
                <c:pt idx="863">
                  <c:v>1052.5429999999999</c:v>
                </c:pt>
                <c:pt idx="864">
                  <c:v>1053.347</c:v>
                </c:pt>
                <c:pt idx="865">
                  <c:v>1054.1479999999999</c:v>
                </c:pt>
                <c:pt idx="866">
                  <c:v>1054.9480000000001</c:v>
                </c:pt>
                <c:pt idx="867">
                  <c:v>1055.721</c:v>
                </c:pt>
                <c:pt idx="868">
                  <c:v>1056.518</c:v>
                </c:pt>
                <c:pt idx="869">
                  <c:v>1057.3</c:v>
                </c:pt>
                <c:pt idx="870">
                  <c:v>1058.0989999999999</c:v>
                </c:pt>
                <c:pt idx="871">
                  <c:v>1058.883</c:v>
                </c:pt>
                <c:pt idx="872">
                  <c:v>1059.6780000000001</c:v>
                </c:pt>
                <c:pt idx="873">
                  <c:v>1060.4839999999999</c:v>
                </c:pt>
                <c:pt idx="874">
                  <c:v>1061.261</c:v>
                </c:pt>
                <c:pt idx="875">
                  <c:v>1062.07</c:v>
                </c:pt>
                <c:pt idx="876">
                  <c:v>1062.854</c:v>
                </c:pt>
                <c:pt idx="877">
                  <c:v>1063.653</c:v>
                </c:pt>
                <c:pt idx="878">
                  <c:v>1064.43</c:v>
                </c:pt>
                <c:pt idx="879">
                  <c:v>1065.2349999999999</c:v>
                </c:pt>
                <c:pt idx="880">
                  <c:v>1066.0340000000001</c:v>
                </c:pt>
                <c:pt idx="881">
                  <c:v>1066.8140000000001</c:v>
                </c:pt>
                <c:pt idx="882">
                  <c:v>1067.606</c:v>
                </c:pt>
                <c:pt idx="883">
                  <c:v>1068.3979999999999</c:v>
                </c:pt>
                <c:pt idx="884">
                  <c:v>1069.194</c:v>
                </c:pt>
                <c:pt idx="885">
                  <c:v>1069.99</c:v>
                </c:pt>
                <c:pt idx="886">
                  <c:v>1070.769</c:v>
                </c:pt>
                <c:pt idx="887">
                  <c:v>1071.5650000000001</c:v>
                </c:pt>
                <c:pt idx="888">
                  <c:v>1072.3699999999999</c:v>
                </c:pt>
                <c:pt idx="889">
                  <c:v>1073.1590000000001</c:v>
                </c:pt>
                <c:pt idx="890">
                  <c:v>1073.973</c:v>
                </c:pt>
                <c:pt idx="891">
                  <c:v>1074.75</c:v>
                </c:pt>
                <c:pt idx="892">
                  <c:v>1075.54</c:v>
                </c:pt>
                <c:pt idx="893">
                  <c:v>1076.327</c:v>
                </c:pt>
                <c:pt idx="894">
                  <c:v>1077.106</c:v>
                </c:pt>
                <c:pt idx="895">
                  <c:v>1077.92</c:v>
                </c:pt>
                <c:pt idx="896">
                  <c:v>1078.6980000000001</c:v>
                </c:pt>
                <c:pt idx="897">
                  <c:v>1079.4760000000001</c:v>
                </c:pt>
                <c:pt idx="898">
                  <c:v>1080.298</c:v>
                </c:pt>
                <c:pt idx="899">
                  <c:v>1081.0909999999999</c:v>
                </c:pt>
                <c:pt idx="900">
                  <c:v>1081.896</c:v>
                </c:pt>
                <c:pt idx="901">
                  <c:v>1082.6790000000001</c:v>
                </c:pt>
                <c:pt idx="902">
                  <c:v>1083.461</c:v>
                </c:pt>
                <c:pt idx="903">
                  <c:v>1084.24</c:v>
                </c:pt>
                <c:pt idx="904">
                  <c:v>1085.037</c:v>
                </c:pt>
                <c:pt idx="905">
                  <c:v>1085.8230000000001</c:v>
                </c:pt>
                <c:pt idx="906">
                  <c:v>1086.617</c:v>
                </c:pt>
                <c:pt idx="907">
                  <c:v>1087.396</c:v>
                </c:pt>
                <c:pt idx="908">
                  <c:v>1088.192</c:v>
                </c:pt>
                <c:pt idx="909">
                  <c:v>1088.9949999999999</c:v>
                </c:pt>
                <c:pt idx="910">
                  <c:v>1089.778</c:v>
                </c:pt>
                <c:pt idx="911">
                  <c:v>1090.58</c:v>
                </c:pt>
                <c:pt idx="912">
                  <c:v>1091.3610000000001</c:v>
                </c:pt>
                <c:pt idx="913">
                  <c:v>1092.145</c:v>
                </c:pt>
                <c:pt idx="914">
                  <c:v>1092.9549999999999</c:v>
                </c:pt>
                <c:pt idx="915">
                  <c:v>1093.7190000000001</c:v>
                </c:pt>
                <c:pt idx="916">
                  <c:v>1094.5160000000001</c:v>
                </c:pt>
                <c:pt idx="917">
                  <c:v>1095.3009999999999</c:v>
                </c:pt>
                <c:pt idx="918">
                  <c:v>1096.0920000000001</c:v>
                </c:pt>
                <c:pt idx="919">
                  <c:v>1096.8699999999999</c:v>
                </c:pt>
                <c:pt idx="920">
                  <c:v>1097.663</c:v>
                </c:pt>
                <c:pt idx="921">
                  <c:v>1098.4549999999999</c:v>
                </c:pt>
                <c:pt idx="922">
                  <c:v>1099.2660000000001</c:v>
                </c:pt>
                <c:pt idx="923">
                  <c:v>1100.0709999999999</c:v>
                </c:pt>
                <c:pt idx="924">
                  <c:v>1100.8530000000001</c:v>
                </c:pt>
                <c:pt idx="925">
                  <c:v>1101.6379999999999</c:v>
                </c:pt>
                <c:pt idx="926">
                  <c:v>1102.42</c:v>
                </c:pt>
                <c:pt idx="927">
                  <c:v>1103.22</c:v>
                </c:pt>
                <c:pt idx="928">
                  <c:v>1104.0060000000001</c:v>
                </c:pt>
                <c:pt idx="929">
                  <c:v>1104.8019999999999</c:v>
                </c:pt>
                <c:pt idx="930">
                  <c:v>1105.607</c:v>
                </c:pt>
                <c:pt idx="931">
                  <c:v>1106.3820000000001</c:v>
                </c:pt>
                <c:pt idx="932">
                  <c:v>1107.1980000000001</c:v>
                </c:pt>
                <c:pt idx="933">
                  <c:v>1107.9960000000001</c:v>
                </c:pt>
                <c:pt idx="934">
                  <c:v>1108.7909999999999</c:v>
                </c:pt>
                <c:pt idx="935">
                  <c:v>1109.5930000000001</c:v>
                </c:pt>
                <c:pt idx="936">
                  <c:v>1110.367</c:v>
                </c:pt>
                <c:pt idx="937">
                  <c:v>1111.1469999999999</c:v>
                </c:pt>
                <c:pt idx="938">
                  <c:v>1111.9559999999999</c:v>
                </c:pt>
                <c:pt idx="939">
                  <c:v>1112.7439999999999</c:v>
                </c:pt>
                <c:pt idx="940">
                  <c:v>1113.538</c:v>
                </c:pt>
                <c:pt idx="941">
                  <c:v>1114.3389999999999</c:v>
                </c:pt>
                <c:pt idx="942">
                  <c:v>1115.1379999999999</c:v>
                </c:pt>
                <c:pt idx="943">
                  <c:v>1115.93</c:v>
                </c:pt>
                <c:pt idx="944">
                  <c:v>1116.7349999999999</c:v>
                </c:pt>
                <c:pt idx="945">
                  <c:v>1117.511</c:v>
                </c:pt>
                <c:pt idx="946">
                  <c:v>1118.3030000000001</c:v>
                </c:pt>
                <c:pt idx="947">
                  <c:v>1119.095</c:v>
                </c:pt>
                <c:pt idx="948">
                  <c:v>1119.902</c:v>
                </c:pt>
                <c:pt idx="949">
                  <c:v>1120.6780000000001</c:v>
                </c:pt>
                <c:pt idx="950">
                  <c:v>1121.4670000000001</c:v>
                </c:pt>
                <c:pt idx="951">
                  <c:v>1122.2380000000001</c:v>
                </c:pt>
                <c:pt idx="952">
                  <c:v>1123.0360000000001</c:v>
                </c:pt>
                <c:pt idx="953">
                  <c:v>1123.825</c:v>
                </c:pt>
                <c:pt idx="954">
                  <c:v>1124.626</c:v>
                </c:pt>
                <c:pt idx="955">
                  <c:v>1125.4259999999999</c:v>
                </c:pt>
                <c:pt idx="956">
                  <c:v>1126.2360000000001</c:v>
                </c:pt>
                <c:pt idx="957">
                  <c:v>1127.037</c:v>
                </c:pt>
                <c:pt idx="958">
                  <c:v>1127.799</c:v>
                </c:pt>
                <c:pt idx="959">
                  <c:v>1128.5740000000001</c:v>
                </c:pt>
                <c:pt idx="960">
                  <c:v>1129.3720000000001</c:v>
                </c:pt>
                <c:pt idx="961">
                  <c:v>1130.154</c:v>
                </c:pt>
                <c:pt idx="962">
                  <c:v>1130.951</c:v>
                </c:pt>
                <c:pt idx="963">
                  <c:v>1131.749</c:v>
                </c:pt>
                <c:pt idx="964">
                  <c:v>1132.548</c:v>
                </c:pt>
                <c:pt idx="965">
                  <c:v>1133.336</c:v>
                </c:pt>
                <c:pt idx="966">
                  <c:v>1134.1579999999999</c:v>
                </c:pt>
                <c:pt idx="967">
                  <c:v>1134.942</c:v>
                </c:pt>
                <c:pt idx="968">
                  <c:v>1135.7270000000001</c:v>
                </c:pt>
                <c:pt idx="969">
                  <c:v>1136.5219999999999</c:v>
                </c:pt>
                <c:pt idx="970">
                  <c:v>1137.2950000000001</c:v>
                </c:pt>
                <c:pt idx="971">
                  <c:v>1138.0920000000001</c:v>
                </c:pt>
                <c:pt idx="972">
                  <c:v>1138.886</c:v>
                </c:pt>
                <c:pt idx="973">
                  <c:v>1139.6849999999999</c:v>
                </c:pt>
                <c:pt idx="974">
                  <c:v>1140.46</c:v>
                </c:pt>
                <c:pt idx="975">
                  <c:v>1141.279</c:v>
                </c:pt>
                <c:pt idx="976">
                  <c:v>1142.0719999999999</c:v>
                </c:pt>
                <c:pt idx="977">
                  <c:v>1142.854</c:v>
                </c:pt>
                <c:pt idx="978">
                  <c:v>1143.652</c:v>
                </c:pt>
                <c:pt idx="979">
                  <c:v>1144.46</c:v>
                </c:pt>
                <c:pt idx="980">
                  <c:v>1145.2360000000001</c:v>
                </c:pt>
                <c:pt idx="981">
                  <c:v>1146.0530000000001</c:v>
                </c:pt>
                <c:pt idx="982">
                  <c:v>1146.83</c:v>
                </c:pt>
                <c:pt idx="983">
                  <c:v>1147.6120000000001</c:v>
                </c:pt>
                <c:pt idx="984">
                  <c:v>1148.4110000000001</c:v>
                </c:pt>
                <c:pt idx="985">
                  <c:v>1149.19</c:v>
                </c:pt>
                <c:pt idx="986">
                  <c:v>1149.9870000000001</c:v>
                </c:pt>
                <c:pt idx="987">
                  <c:v>1150.7850000000001</c:v>
                </c:pt>
                <c:pt idx="988">
                  <c:v>1151.5709999999999</c:v>
                </c:pt>
                <c:pt idx="989">
                  <c:v>1152.3869999999999</c:v>
                </c:pt>
                <c:pt idx="990">
                  <c:v>1153.184</c:v>
                </c:pt>
                <c:pt idx="991">
                  <c:v>1153.9880000000001</c:v>
                </c:pt>
                <c:pt idx="992">
                  <c:v>1154.75</c:v>
                </c:pt>
                <c:pt idx="993">
                  <c:v>1155.528</c:v>
                </c:pt>
                <c:pt idx="994">
                  <c:v>1156.32</c:v>
                </c:pt>
                <c:pt idx="995">
                  <c:v>1157.107</c:v>
                </c:pt>
                <c:pt idx="996">
                  <c:v>1157.886</c:v>
                </c:pt>
                <c:pt idx="997">
                  <c:v>1158.6969999999999</c:v>
                </c:pt>
                <c:pt idx="998">
                  <c:v>1159.491</c:v>
                </c:pt>
                <c:pt idx="999">
                  <c:v>1160.27</c:v>
                </c:pt>
                <c:pt idx="1000">
                  <c:v>1161.0840000000001</c:v>
                </c:pt>
                <c:pt idx="1001">
                  <c:v>1161.8599999999999</c:v>
                </c:pt>
                <c:pt idx="1002">
                  <c:v>1162.6400000000001</c:v>
                </c:pt>
                <c:pt idx="1003">
                  <c:v>1163.434</c:v>
                </c:pt>
                <c:pt idx="1004">
                  <c:v>1164.2260000000001</c:v>
                </c:pt>
                <c:pt idx="1005">
                  <c:v>1165.029</c:v>
                </c:pt>
                <c:pt idx="1006">
                  <c:v>1165.8119999999999</c:v>
                </c:pt>
                <c:pt idx="1007">
                  <c:v>1166.604</c:v>
                </c:pt>
                <c:pt idx="1008">
                  <c:v>1167.3989999999999</c:v>
                </c:pt>
                <c:pt idx="1009">
                  <c:v>1168.18</c:v>
                </c:pt>
                <c:pt idx="1010">
                  <c:v>1168.981</c:v>
                </c:pt>
                <c:pt idx="1011">
                  <c:v>1169.7560000000001</c:v>
                </c:pt>
                <c:pt idx="1012">
                  <c:v>1170.549</c:v>
                </c:pt>
                <c:pt idx="1013">
                  <c:v>1171.375</c:v>
                </c:pt>
                <c:pt idx="1014">
                  <c:v>1172.163</c:v>
                </c:pt>
                <c:pt idx="1015">
                  <c:v>1172.9349999999999</c:v>
                </c:pt>
                <c:pt idx="1016">
                  <c:v>1173.7380000000001</c:v>
                </c:pt>
                <c:pt idx="1017">
                  <c:v>1174.528</c:v>
                </c:pt>
                <c:pt idx="1018">
                  <c:v>1175.318</c:v>
                </c:pt>
                <c:pt idx="1019">
                  <c:v>1176.1179999999999</c:v>
                </c:pt>
                <c:pt idx="1020">
                  <c:v>1176.9010000000001</c:v>
                </c:pt>
                <c:pt idx="1021">
                  <c:v>1177.6980000000001</c:v>
                </c:pt>
                <c:pt idx="1022">
                  <c:v>1178.492</c:v>
                </c:pt>
                <c:pt idx="1023">
                  <c:v>1179.3130000000001</c:v>
                </c:pt>
                <c:pt idx="1024">
                  <c:v>1180.0989999999999</c:v>
                </c:pt>
                <c:pt idx="1025">
                  <c:v>1180.877</c:v>
                </c:pt>
                <c:pt idx="1026">
                  <c:v>1181.681</c:v>
                </c:pt>
                <c:pt idx="1027">
                  <c:v>1182.454</c:v>
                </c:pt>
                <c:pt idx="1028">
                  <c:v>1183.2380000000001</c:v>
                </c:pt>
                <c:pt idx="1029">
                  <c:v>1184.0509999999999</c:v>
                </c:pt>
                <c:pt idx="1030">
                  <c:v>1184.8510000000001</c:v>
                </c:pt>
                <c:pt idx="1031">
                  <c:v>1185.636</c:v>
                </c:pt>
                <c:pt idx="1032">
                  <c:v>1186.453</c:v>
                </c:pt>
                <c:pt idx="1033">
                  <c:v>1187.223</c:v>
                </c:pt>
                <c:pt idx="1034">
                  <c:v>1188.0350000000001</c:v>
                </c:pt>
                <c:pt idx="1035">
                  <c:v>1188.8309999999999</c:v>
                </c:pt>
                <c:pt idx="1036">
                  <c:v>1189.6179999999999</c:v>
                </c:pt>
                <c:pt idx="1037">
                  <c:v>1190.4059999999999</c:v>
                </c:pt>
                <c:pt idx="1038">
                  <c:v>1191.229</c:v>
                </c:pt>
                <c:pt idx="1039">
                  <c:v>1192.0160000000001</c:v>
                </c:pt>
                <c:pt idx="1040">
                  <c:v>1192.826</c:v>
                </c:pt>
                <c:pt idx="1041">
                  <c:v>1193.5930000000001</c:v>
                </c:pt>
                <c:pt idx="1042">
                  <c:v>1194.385</c:v>
                </c:pt>
                <c:pt idx="1043">
                  <c:v>1195.1659999999999</c:v>
                </c:pt>
                <c:pt idx="1044">
                  <c:v>1195.961</c:v>
                </c:pt>
                <c:pt idx="1045">
                  <c:v>1196.7460000000001</c:v>
                </c:pt>
                <c:pt idx="1046">
                  <c:v>1197.538</c:v>
                </c:pt>
                <c:pt idx="1047">
                  <c:v>1198.3499999999999</c:v>
                </c:pt>
                <c:pt idx="1048">
                  <c:v>1199.145</c:v>
                </c:pt>
                <c:pt idx="1049">
                  <c:v>1199.9100000000001</c:v>
                </c:pt>
                <c:pt idx="1050">
                  <c:v>1200.7070000000001</c:v>
                </c:pt>
                <c:pt idx="1051">
                  <c:v>1201.5309999999999</c:v>
                </c:pt>
                <c:pt idx="1052">
                  <c:v>1202.2940000000001</c:v>
                </c:pt>
                <c:pt idx="1053">
                  <c:v>1203.096</c:v>
                </c:pt>
                <c:pt idx="1054">
                  <c:v>1203.8820000000001</c:v>
                </c:pt>
                <c:pt idx="1055">
                  <c:v>1204.673</c:v>
                </c:pt>
                <c:pt idx="1056">
                  <c:v>1205.461</c:v>
                </c:pt>
                <c:pt idx="1057">
                  <c:v>1206.2860000000001</c:v>
                </c:pt>
                <c:pt idx="1058">
                  <c:v>1207.0719999999999</c:v>
                </c:pt>
                <c:pt idx="1059">
                  <c:v>1207.845</c:v>
                </c:pt>
                <c:pt idx="1060">
                  <c:v>1208.644</c:v>
                </c:pt>
                <c:pt idx="1061">
                  <c:v>1209.4390000000001</c:v>
                </c:pt>
                <c:pt idx="1062">
                  <c:v>1210.211</c:v>
                </c:pt>
                <c:pt idx="1063">
                  <c:v>1211.0250000000001</c:v>
                </c:pt>
                <c:pt idx="1064">
                  <c:v>1211.8130000000001</c:v>
                </c:pt>
                <c:pt idx="1065">
                  <c:v>1212.6020000000001</c:v>
                </c:pt>
                <c:pt idx="1066">
                  <c:v>1213.4000000000001</c:v>
                </c:pt>
                <c:pt idx="1067">
                  <c:v>1214.1969999999999</c:v>
                </c:pt>
                <c:pt idx="1068">
                  <c:v>1214.9780000000001</c:v>
                </c:pt>
                <c:pt idx="1069">
                  <c:v>1215.778</c:v>
                </c:pt>
                <c:pt idx="1070">
                  <c:v>1216.578</c:v>
                </c:pt>
                <c:pt idx="1071">
                  <c:v>1217.366</c:v>
                </c:pt>
                <c:pt idx="1072">
                  <c:v>1218.193</c:v>
                </c:pt>
                <c:pt idx="1073">
                  <c:v>1219.0050000000001</c:v>
                </c:pt>
                <c:pt idx="1074">
                  <c:v>1219.769</c:v>
                </c:pt>
                <c:pt idx="1075">
                  <c:v>1220.5519999999999</c:v>
                </c:pt>
                <c:pt idx="1076">
                  <c:v>1221.3610000000001</c:v>
                </c:pt>
                <c:pt idx="1077">
                  <c:v>1222.124</c:v>
                </c:pt>
                <c:pt idx="1078">
                  <c:v>1222.9269999999999</c:v>
                </c:pt>
                <c:pt idx="1079">
                  <c:v>1223.7070000000001</c:v>
                </c:pt>
                <c:pt idx="1080">
                  <c:v>1224.521</c:v>
                </c:pt>
                <c:pt idx="1081">
                  <c:v>1225.3219999999999</c:v>
                </c:pt>
                <c:pt idx="1082">
                  <c:v>1226.123</c:v>
                </c:pt>
                <c:pt idx="1083">
                  <c:v>1226.8979999999999</c:v>
                </c:pt>
                <c:pt idx="1084">
                  <c:v>1227.68</c:v>
                </c:pt>
                <c:pt idx="1085">
                  <c:v>1228.4839999999999</c:v>
                </c:pt>
                <c:pt idx="1086">
                  <c:v>1229.2750000000001</c:v>
                </c:pt>
                <c:pt idx="1087">
                  <c:v>1230.0519999999999</c:v>
                </c:pt>
                <c:pt idx="1088">
                  <c:v>1230.854</c:v>
                </c:pt>
                <c:pt idx="1089">
                  <c:v>1231.6559999999999</c:v>
                </c:pt>
                <c:pt idx="1090">
                  <c:v>1232.432</c:v>
                </c:pt>
                <c:pt idx="1091">
                  <c:v>1233.2539999999999</c:v>
                </c:pt>
                <c:pt idx="1092">
                  <c:v>1234.05</c:v>
                </c:pt>
                <c:pt idx="1093">
                  <c:v>1234.8140000000001</c:v>
                </c:pt>
                <c:pt idx="1094">
                  <c:v>1235.6300000000001</c:v>
                </c:pt>
                <c:pt idx="1095">
                  <c:v>1236.4190000000001</c:v>
                </c:pt>
                <c:pt idx="1096">
                  <c:v>1237.2</c:v>
                </c:pt>
                <c:pt idx="1097">
                  <c:v>1237.9839999999999</c:v>
                </c:pt>
                <c:pt idx="1098">
                  <c:v>1238.7719999999999</c:v>
                </c:pt>
                <c:pt idx="1099">
                  <c:v>1239.558</c:v>
                </c:pt>
                <c:pt idx="1100">
                  <c:v>1240.337</c:v>
                </c:pt>
                <c:pt idx="1101">
                  <c:v>1241.1320000000001</c:v>
                </c:pt>
                <c:pt idx="1102">
                  <c:v>1241.9000000000001</c:v>
                </c:pt>
                <c:pt idx="1103">
                  <c:v>1242.69</c:v>
                </c:pt>
                <c:pt idx="1104">
                  <c:v>1243.5029999999999</c:v>
                </c:pt>
                <c:pt idx="1105">
                  <c:v>1244.3</c:v>
                </c:pt>
                <c:pt idx="1106">
                  <c:v>1245.0940000000001</c:v>
                </c:pt>
                <c:pt idx="1107">
                  <c:v>1245.8879999999999</c:v>
                </c:pt>
                <c:pt idx="1108">
                  <c:v>1246.681</c:v>
                </c:pt>
                <c:pt idx="1109">
                  <c:v>1247.4639999999999</c:v>
                </c:pt>
                <c:pt idx="1110">
                  <c:v>1248.2529999999999</c:v>
                </c:pt>
                <c:pt idx="1111">
                  <c:v>1249.0319999999999</c:v>
                </c:pt>
                <c:pt idx="1112">
                  <c:v>1249.829</c:v>
                </c:pt>
                <c:pt idx="1113">
                  <c:v>1250.624</c:v>
                </c:pt>
                <c:pt idx="1114">
                  <c:v>1251.44</c:v>
                </c:pt>
                <c:pt idx="1115">
                  <c:v>1252.2539999999999</c:v>
                </c:pt>
                <c:pt idx="1116">
                  <c:v>1253.0340000000001</c:v>
                </c:pt>
                <c:pt idx="1117">
                  <c:v>1253.808</c:v>
                </c:pt>
                <c:pt idx="1118">
                  <c:v>1254.5920000000001</c:v>
                </c:pt>
                <c:pt idx="1119">
                  <c:v>1255.3810000000001</c:v>
                </c:pt>
                <c:pt idx="1120">
                  <c:v>1256.18</c:v>
                </c:pt>
                <c:pt idx="1121">
                  <c:v>1256.981</c:v>
                </c:pt>
                <c:pt idx="1122">
                  <c:v>1257.7819999999999</c:v>
                </c:pt>
                <c:pt idx="1123">
                  <c:v>1258.5889999999999</c:v>
                </c:pt>
                <c:pt idx="1124">
                  <c:v>1259.3589999999999</c:v>
                </c:pt>
                <c:pt idx="1125">
                  <c:v>1260.165</c:v>
                </c:pt>
                <c:pt idx="1126">
                  <c:v>1260.97</c:v>
                </c:pt>
                <c:pt idx="1127">
                  <c:v>1261.7439999999999</c:v>
                </c:pt>
                <c:pt idx="1128">
                  <c:v>1262.5519999999999</c:v>
                </c:pt>
                <c:pt idx="1129">
                  <c:v>1263.347</c:v>
                </c:pt>
                <c:pt idx="1130">
                  <c:v>1264.1300000000001</c:v>
                </c:pt>
                <c:pt idx="1131">
                  <c:v>1264.92</c:v>
                </c:pt>
                <c:pt idx="1132">
                  <c:v>1265.694</c:v>
                </c:pt>
                <c:pt idx="1133">
                  <c:v>1266.489</c:v>
                </c:pt>
                <c:pt idx="1134">
                  <c:v>1267.2760000000001</c:v>
                </c:pt>
                <c:pt idx="1135">
                  <c:v>1268.067</c:v>
                </c:pt>
                <c:pt idx="1136">
                  <c:v>1268.8499999999999</c:v>
                </c:pt>
                <c:pt idx="1137">
                  <c:v>1269.6479999999999</c:v>
                </c:pt>
                <c:pt idx="1138">
                  <c:v>1270.4580000000001</c:v>
                </c:pt>
                <c:pt idx="1139">
                  <c:v>1271.241</c:v>
                </c:pt>
                <c:pt idx="1140">
                  <c:v>1272.0450000000001</c:v>
                </c:pt>
                <c:pt idx="1141">
                  <c:v>1272.8040000000001</c:v>
                </c:pt>
                <c:pt idx="1142">
                  <c:v>1273.6110000000001</c:v>
                </c:pt>
                <c:pt idx="1143">
                  <c:v>1274.3920000000001</c:v>
                </c:pt>
                <c:pt idx="1144">
                  <c:v>1275.172</c:v>
                </c:pt>
                <c:pt idx="1145">
                  <c:v>1275.9659999999999</c:v>
                </c:pt>
                <c:pt idx="1146">
                  <c:v>1276.7760000000001</c:v>
                </c:pt>
                <c:pt idx="1147">
                  <c:v>1277.567</c:v>
                </c:pt>
                <c:pt idx="1148">
                  <c:v>1278.374</c:v>
                </c:pt>
                <c:pt idx="1149">
                  <c:v>1279.174</c:v>
                </c:pt>
                <c:pt idx="1150">
                  <c:v>1279.9590000000001</c:v>
                </c:pt>
                <c:pt idx="1151">
                  <c:v>1280.729</c:v>
                </c:pt>
                <c:pt idx="1152">
                  <c:v>1281.5119999999999</c:v>
                </c:pt>
                <c:pt idx="1153">
                  <c:v>1282.3040000000001</c:v>
                </c:pt>
                <c:pt idx="1154">
                  <c:v>1283.1079999999999</c:v>
                </c:pt>
                <c:pt idx="1155">
                  <c:v>1283.894</c:v>
                </c:pt>
                <c:pt idx="1156">
                  <c:v>1284.7080000000001</c:v>
                </c:pt>
                <c:pt idx="1157">
                  <c:v>1285.49</c:v>
                </c:pt>
                <c:pt idx="1158">
                  <c:v>1286.2850000000001</c:v>
                </c:pt>
                <c:pt idx="1159">
                  <c:v>1287.077</c:v>
                </c:pt>
                <c:pt idx="1160">
                  <c:v>1287.873</c:v>
                </c:pt>
                <c:pt idx="1161">
                  <c:v>1288.663</c:v>
                </c:pt>
                <c:pt idx="1162">
                  <c:v>1289.46</c:v>
                </c:pt>
                <c:pt idx="1163">
                  <c:v>1290.2639999999999</c:v>
                </c:pt>
                <c:pt idx="1164">
                  <c:v>1291.069</c:v>
                </c:pt>
                <c:pt idx="1165">
                  <c:v>1291.8530000000001</c:v>
                </c:pt>
                <c:pt idx="1166">
                  <c:v>1292.6410000000001</c:v>
                </c:pt>
                <c:pt idx="1167">
                  <c:v>1293.4259999999999</c:v>
                </c:pt>
                <c:pt idx="1168">
                  <c:v>1294.2249999999999</c:v>
                </c:pt>
                <c:pt idx="1169">
                  <c:v>1295.0170000000001</c:v>
                </c:pt>
                <c:pt idx="1170">
                  <c:v>1295.809</c:v>
                </c:pt>
                <c:pt idx="1171">
                  <c:v>1296.6010000000001</c:v>
                </c:pt>
                <c:pt idx="1172">
                  <c:v>1297.4269999999999</c:v>
                </c:pt>
                <c:pt idx="1173">
                  <c:v>1298.2</c:v>
                </c:pt>
                <c:pt idx="1174">
                  <c:v>1298.9839999999999</c:v>
                </c:pt>
                <c:pt idx="1175">
                  <c:v>1299.748</c:v>
                </c:pt>
                <c:pt idx="1176">
                  <c:v>1300.5540000000001</c:v>
                </c:pt>
                <c:pt idx="1177">
                  <c:v>1301.3389999999999</c:v>
                </c:pt>
                <c:pt idx="1178">
                  <c:v>1302.1400000000001</c:v>
                </c:pt>
                <c:pt idx="1179">
                  <c:v>1302.9459999999999</c:v>
                </c:pt>
                <c:pt idx="1180">
                  <c:v>1303.7529999999999</c:v>
                </c:pt>
                <c:pt idx="1181">
                  <c:v>1304.529</c:v>
                </c:pt>
                <c:pt idx="1182">
                  <c:v>1305.3209999999999</c:v>
                </c:pt>
                <c:pt idx="1183">
                  <c:v>1306.123</c:v>
                </c:pt>
                <c:pt idx="1184">
                  <c:v>1306.895</c:v>
                </c:pt>
                <c:pt idx="1185">
                  <c:v>1307.6969999999999</c:v>
                </c:pt>
                <c:pt idx="1186">
                  <c:v>1308.4739999999999</c:v>
                </c:pt>
                <c:pt idx="1187">
                  <c:v>1309.249</c:v>
                </c:pt>
                <c:pt idx="1188">
                  <c:v>1310.0550000000001</c:v>
                </c:pt>
                <c:pt idx="1189">
                  <c:v>1310.8520000000001</c:v>
                </c:pt>
                <c:pt idx="1190">
                  <c:v>1311.662</c:v>
                </c:pt>
                <c:pt idx="1191">
                  <c:v>1312.451</c:v>
                </c:pt>
                <c:pt idx="1192">
                  <c:v>1313.2249999999999</c:v>
                </c:pt>
                <c:pt idx="1193">
                  <c:v>1314.021</c:v>
                </c:pt>
                <c:pt idx="1194">
                  <c:v>1314.7950000000001</c:v>
                </c:pt>
                <c:pt idx="1195">
                  <c:v>1315.604</c:v>
                </c:pt>
                <c:pt idx="1196">
                  <c:v>1316.3779999999999</c:v>
                </c:pt>
                <c:pt idx="1197">
                  <c:v>1317.1869999999999</c:v>
                </c:pt>
                <c:pt idx="1198">
                  <c:v>1317.9739999999999</c:v>
                </c:pt>
                <c:pt idx="1199">
                  <c:v>1318.7570000000001</c:v>
                </c:pt>
                <c:pt idx="1200">
                  <c:v>1319.5440000000001</c:v>
                </c:pt>
                <c:pt idx="1201">
                  <c:v>1320.3489999999999</c:v>
                </c:pt>
                <c:pt idx="1202">
                  <c:v>1321.143</c:v>
                </c:pt>
                <c:pt idx="1203">
                  <c:v>1321.923</c:v>
                </c:pt>
                <c:pt idx="1204">
                  <c:v>1322.739</c:v>
                </c:pt>
                <c:pt idx="1205">
                  <c:v>1323.5260000000001</c:v>
                </c:pt>
                <c:pt idx="1206">
                  <c:v>1324.3440000000001</c:v>
                </c:pt>
                <c:pt idx="1207">
                  <c:v>1325.12</c:v>
                </c:pt>
                <c:pt idx="1208">
                  <c:v>1325.8820000000001</c:v>
                </c:pt>
                <c:pt idx="1209">
                  <c:v>1326.663</c:v>
                </c:pt>
                <c:pt idx="1210">
                  <c:v>1327.4659999999999</c:v>
                </c:pt>
                <c:pt idx="1211">
                  <c:v>1328.258</c:v>
                </c:pt>
                <c:pt idx="1212">
                  <c:v>1329.066</c:v>
                </c:pt>
                <c:pt idx="1213">
                  <c:v>1329.866</c:v>
                </c:pt>
                <c:pt idx="1214">
                  <c:v>1330.6790000000001</c:v>
                </c:pt>
                <c:pt idx="1215">
                  <c:v>1331.43</c:v>
                </c:pt>
                <c:pt idx="1216">
                  <c:v>1332.2439999999999</c:v>
                </c:pt>
                <c:pt idx="1217">
                  <c:v>1333.0329999999999</c:v>
                </c:pt>
                <c:pt idx="1218">
                  <c:v>1333.817</c:v>
                </c:pt>
                <c:pt idx="1219">
                  <c:v>1334.617</c:v>
                </c:pt>
                <c:pt idx="1220">
                  <c:v>1335.4169999999999</c:v>
                </c:pt>
                <c:pt idx="1221">
                  <c:v>1336.19</c:v>
                </c:pt>
                <c:pt idx="1222">
                  <c:v>1337.0139999999999</c:v>
                </c:pt>
                <c:pt idx="1223">
                  <c:v>1337.8009999999999</c:v>
                </c:pt>
                <c:pt idx="1224">
                  <c:v>1338.597</c:v>
                </c:pt>
                <c:pt idx="1225">
                  <c:v>1339.38</c:v>
                </c:pt>
                <c:pt idx="1226">
                  <c:v>1340.1679999999999</c:v>
                </c:pt>
                <c:pt idx="1227">
                  <c:v>1340.951</c:v>
                </c:pt>
                <c:pt idx="1228">
                  <c:v>1341.7439999999999</c:v>
                </c:pt>
                <c:pt idx="1229">
                  <c:v>1342.549</c:v>
                </c:pt>
                <c:pt idx="1230">
                  <c:v>1343.3320000000001</c:v>
                </c:pt>
                <c:pt idx="1231">
                  <c:v>1344.1289999999999</c:v>
                </c:pt>
                <c:pt idx="1232">
                  <c:v>1344.914</c:v>
                </c:pt>
                <c:pt idx="1233">
                  <c:v>1345.6980000000001</c:v>
                </c:pt>
                <c:pt idx="1234">
                  <c:v>1346.4880000000001</c:v>
                </c:pt>
                <c:pt idx="1235">
                  <c:v>1347.2739999999999</c:v>
                </c:pt>
                <c:pt idx="1236">
                  <c:v>1348.078</c:v>
                </c:pt>
                <c:pt idx="1237">
                  <c:v>1348.848</c:v>
                </c:pt>
                <c:pt idx="1238">
                  <c:v>1349.6320000000001</c:v>
                </c:pt>
                <c:pt idx="1239">
                  <c:v>1350.4380000000001</c:v>
                </c:pt>
                <c:pt idx="1240">
                  <c:v>1351.2360000000001</c:v>
                </c:pt>
                <c:pt idx="1241">
                  <c:v>1352.0309999999999</c:v>
                </c:pt>
                <c:pt idx="1242">
                  <c:v>1352.799</c:v>
                </c:pt>
                <c:pt idx="1243">
                  <c:v>1353.595</c:v>
                </c:pt>
                <c:pt idx="1244">
                  <c:v>1354.386</c:v>
                </c:pt>
                <c:pt idx="1245">
                  <c:v>1355.191</c:v>
                </c:pt>
                <c:pt idx="1246">
                  <c:v>1355.991</c:v>
                </c:pt>
                <c:pt idx="1247">
                  <c:v>1356.7850000000001</c:v>
                </c:pt>
                <c:pt idx="1248">
                  <c:v>1357.568</c:v>
                </c:pt>
                <c:pt idx="1249">
                  <c:v>1358.3489999999999</c:v>
                </c:pt>
                <c:pt idx="1250">
                  <c:v>1359.152</c:v>
                </c:pt>
                <c:pt idx="1251">
                  <c:v>1359.9390000000001</c:v>
                </c:pt>
                <c:pt idx="1252">
                  <c:v>1360.7360000000001</c:v>
                </c:pt>
                <c:pt idx="1253">
                  <c:v>1361.5160000000001</c:v>
                </c:pt>
                <c:pt idx="1254">
                  <c:v>1362.326</c:v>
                </c:pt>
                <c:pt idx="1255">
                  <c:v>1363.133</c:v>
                </c:pt>
                <c:pt idx="1256">
                  <c:v>1363.921</c:v>
                </c:pt>
                <c:pt idx="1257">
                  <c:v>1364.704</c:v>
                </c:pt>
                <c:pt idx="1258">
                  <c:v>1365.5050000000001</c:v>
                </c:pt>
                <c:pt idx="1259">
                  <c:v>1366.2919999999999</c:v>
                </c:pt>
                <c:pt idx="1260">
                  <c:v>1367.0920000000001</c:v>
                </c:pt>
                <c:pt idx="1261">
                  <c:v>1367.8620000000001</c:v>
                </c:pt>
                <c:pt idx="1262">
                  <c:v>1368.6659999999999</c:v>
                </c:pt>
                <c:pt idx="1263">
                  <c:v>1369.48</c:v>
                </c:pt>
                <c:pt idx="1264">
                  <c:v>1370.2719999999999</c:v>
                </c:pt>
                <c:pt idx="1265">
                  <c:v>1371.067</c:v>
                </c:pt>
                <c:pt idx="1266">
                  <c:v>1371.8510000000001</c:v>
                </c:pt>
                <c:pt idx="1267">
                  <c:v>1372.623</c:v>
                </c:pt>
                <c:pt idx="1268">
                  <c:v>1373.4269999999999</c:v>
                </c:pt>
                <c:pt idx="1269">
                  <c:v>1374.201</c:v>
                </c:pt>
                <c:pt idx="1270">
                  <c:v>1375.009</c:v>
                </c:pt>
                <c:pt idx="1271">
                  <c:v>1375.7909999999999</c:v>
                </c:pt>
                <c:pt idx="1272">
                  <c:v>1376.5640000000001</c:v>
                </c:pt>
                <c:pt idx="1273">
                  <c:v>1377.393</c:v>
                </c:pt>
                <c:pt idx="1274">
                  <c:v>1378.1859999999999</c:v>
                </c:pt>
                <c:pt idx="1275">
                  <c:v>1378.97</c:v>
                </c:pt>
                <c:pt idx="1276">
                  <c:v>1379.7619999999999</c:v>
                </c:pt>
                <c:pt idx="1277">
                  <c:v>1380.5540000000001</c:v>
                </c:pt>
                <c:pt idx="1278">
                  <c:v>1381.329</c:v>
                </c:pt>
                <c:pt idx="1279">
                  <c:v>1382.1310000000001</c:v>
                </c:pt>
                <c:pt idx="1280">
                  <c:v>1382.9290000000001</c:v>
                </c:pt>
                <c:pt idx="1281">
                  <c:v>1383.7239999999999</c:v>
                </c:pt>
                <c:pt idx="1282">
                  <c:v>1384.5029999999999</c:v>
                </c:pt>
                <c:pt idx="1283">
                  <c:v>1385.2929999999999</c:v>
                </c:pt>
                <c:pt idx="1284">
                  <c:v>1386.09</c:v>
                </c:pt>
                <c:pt idx="1285">
                  <c:v>1386.883</c:v>
                </c:pt>
                <c:pt idx="1286">
                  <c:v>1387.6690000000001</c:v>
                </c:pt>
                <c:pt idx="1287">
                  <c:v>1388.4690000000001</c:v>
                </c:pt>
                <c:pt idx="1288">
                  <c:v>1389.271</c:v>
                </c:pt>
                <c:pt idx="1289">
                  <c:v>1390.0709999999999</c:v>
                </c:pt>
                <c:pt idx="1290">
                  <c:v>1390.857</c:v>
                </c:pt>
                <c:pt idx="1291">
                  <c:v>1391.6320000000001</c:v>
                </c:pt>
                <c:pt idx="1292">
                  <c:v>1392.431</c:v>
                </c:pt>
                <c:pt idx="1293">
                  <c:v>1393.24</c:v>
                </c:pt>
                <c:pt idx="1294">
                  <c:v>1394.0139999999999</c:v>
                </c:pt>
                <c:pt idx="1295">
                  <c:v>1394.8019999999999</c:v>
                </c:pt>
                <c:pt idx="1296">
                  <c:v>1395.6030000000001</c:v>
                </c:pt>
                <c:pt idx="1297">
                  <c:v>1396.434</c:v>
                </c:pt>
                <c:pt idx="1298">
                  <c:v>1397.2360000000001</c:v>
                </c:pt>
                <c:pt idx="1299">
                  <c:v>1398.0070000000001</c:v>
                </c:pt>
                <c:pt idx="1300">
                  <c:v>1398.8</c:v>
                </c:pt>
                <c:pt idx="1301">
                  <c:v>1399.5730000000001</c:v>
                </c:pt>
                <c:pt idx="1302">
                  <c:v>1400.375</c:v>
                </c:pt>
                <c:pt idx="1303">
                  <c:v>1401.174</c:v>
                </c:pt>
                <c:pt idx="1304">
                  <c:v>1401.9780000000001</c:v>
                </c:pt>
                <c:pt idx="1305">
                  <c:v>1402.7670000000001</c:v>
                </c:pt>
                <c:pt idx="1306">
                  <c:v>1403.55</c:v>
                </c:pt>
                <c:pt idx="1307">
                  <c:v>1404.37</c:v>
                </c:pt>
                <c:pt idx="1308">
                  <c:v>1405.175</c:v>
                </c:pt>
                <c:pt idx="1309">
                  <c:v>1405.9580000000001</c:v>
                </c:pt>
                <c:pt idx="1310">
                  <c:v>1406.73</c:v>
                </c:pt>
                <c:pt idx="1311">
                  <c:v>1407.5219999999999</c:v>
                </c:pt>
                <c:pt idx="1312">
                  <c:v>1408.308</c:v>
                </c:pt>
                <c:pt idx="1313">
                  <c:v>1409.11</c:v>
                </c:pt>
                <c:pt idx="1314">
                  <c:v>1409.921</c:v>
                </c:pt>
                <c:pt idx="1315">
                  <c:v>1410.6980000000001</c:v>
                </c:pt>
                <c:pt idx="1316">
                  <c:v>1411.4849999999999</c:v>
                </c:pt>
                <c:pt idx="1317">
                  <c:v>1412.279</c:v>
                </c:pt>
                <c:pt idx="1318">
                  <c:v>1413.0719999999999</c:v>
                </c:pt>
                <c:pt idx="1319">
                  <c:v>1413.873</c:v>
                </c:pt>
                <c:pt idx="1320">
                  <c:v>1414.662</c:v>
                </c:pt>
                <c:pt idx="1321">
                  <c:v>1415.45</c:v>
                </c:pt>
                <c:pt idx="1322">
                  <c:v>1416.258</c:v>
                </c:pt>
                <c:pt idx="1323">
                  <c:v>1417.047</c:v>
                </c:pt>
                <c:pt idx="1324">
                  <c:v>1417.827</c:v>
                </c:pt>
                <c:pt idx="1325">
                  <c:v>1418.6079999999999</c:v>
                </c:pt>
                <c:pt idx="1326">
                  <c:v>1419.395</c:v>
                </c:pt>
                <c:pt idx="1327">
                  <c:v>1420.212</c:v>
                </c:pt>
                <c:pt idx="1328">
                  <c:v>1420.9880000000001</c:v>
                </c:pt>
                <c:pt idx="1329">
                  <c:v>1421.779</c:v>
                </c:pt>
                <c:pt idx="1330">
                  <c:v>1422.587</c:v>
                </c:pt>
                <c:pt idx="1331">
                  <c:v>1423.395</c:v>
                </c:pt>
                <c:pt idx="1332">
                  <c:v>1424.1969999999999</c:v>
                </c:pt>
                <c:pt idx="1333">
                  <c:v>1424.9649999999999</c:v>
                </c:pt>
                <c:pt idx="1334">
                  <c:v>1425.741</c:v>
                </c:pt>
                <c:pt idx="1335">
                  <c:v>1426.5319999999999</c:v>
                </c:pt>
                <c:pt idx="1336">
                  <c:v>1427.3240000000001</c:v>
                </c:pt>
                <c:pt idx="1337">
                  <c:v>1428.13</c:v>
                </c:pt>
                <c:pt idx="1338">
                  <c:v>1428.921</c:v>
                </c:pt>
                <c:pt idx="1339">
                  <c:v>1429.712</c:v>
                </c:pt>
                <c:pt idx="1340">
                  <c:v>1430.49</c:v>
                </c:pt>
                <c:pt idx="1341">
                  <c:v>1431.3150000000001</c:v>
                </c:pt>
                <c:pt idx="1342">
                  <c:v>1432.105</c:v>
                </c:pt>
                <c:pt idx="1343">
                  <c:v>1432.8879999999999</c:v>
                </c:pt>
                <c:pt idx="1344">
                  <c:v>1433.6790000000001</c:v>
                </c:pt>
                <c:pt idx="1345">
                  <c:v>1434.4480000000001</c:v>
                </c:pt>
                <c:pt idx="1346">
                  <c:v>1435.2550000000001</c:v>
                </c:pt>
                <c:pt idx="1347">
                  <c:v>1436.0530000000001</c:v>
                </c:pt>
                <c:pt idx="1348">
                  <c:v>1436.8430000000001</c:v>
                </c:pt>
                <c:pt idx="1349">
                  <c:v>1437.617</c:v>
                </c:pt>
                <c:pt idx="1350">
                  <c:v>1438.4259999999999</c:v>
                </c:pt>
                <c:pt idx="1351">
                  <c:v>1439.2239999999999</c:v>
                </c:pt>
                <c:pt idx="1352">
                  <c:v>1440.0260000000001</c:v>
                </c:pt>
                <c:pt idx="1353">
                  <c:v>1440.8</c:v>
                </c:pt>
                <c:pt idx="1354">
                  <c:v>1441.596</c:v>
                </c:pt>
                <c:pt idx="1355">
                  <c:v>1442.3820000000001</c:v>
                </c:pt>
                <c:pt idx="1356">
                  <c:v>1443.2</c:v>
                </c:pt>
                <c:pt idx="1357">
                  <c:v>1443.98</c:v>
                </c:pt>
                <c:pt idx="1358">
                  <c:v>1444.7429999999999</c:v>
                </c:pt>
                <c:pt idx="1359">
                  <c:v>1445.528</c:v>
                </c:pt>
                <c:pt idx="1360">
                  <c:v>1446.3209999999999</c:v>
                </c:pt>
                <c:pt idx="1361">
                  <c:v>1447.1189999999999</c:v>
                </c:pt>
                <c:pt idx="1362">
                  <c:v>1447.912</c:v>
                </c:pt>
                <c:pt idx="1363">
                  <c:v>1448.702</c:v>
                </c:pt>
                <c:pt idx="1364">
                  <c:v>1449.5229999999999</c:v>
                </c:pt>
                <c:pt idx="1365">
                  <c:v>1450.32</c:v>
                </c:pt>
                <c:pt idx="1366">
                  <c:v>1451.0989999999999</c:v>
                </c:pt>
                <c:pt idx="1367">
                  <c:v>1451.866</c:v>
                </c:pt>
                <c:pt idx="1368">
                  <c:v>1452.6559999999999</c:v>
                </c:pt>
                <c:pt idx="1369">
                  <c:v>1453.4369999999999</c:v>
                </c:pt>
                <c:pt idx="1370">
                  <c:v>1454.2329999999999</c:v>
                </c:pt>
                <c:pt idx="1371">
                  <c:v>1455.0440000000001</c:v>
                </c:pt>
                <c:pt idx="1372">
                  <c:v>1455.8330000000001</c:v>
                </c:pt>
                <c:pt idx="1373">
                  <c:v>1456.6379999999999</c:v>
                </c:pt>
                <c:pt idx="1374">
                  <c:v>1457.4079999999999</c:v>
                </c:pt>
                <c:pt idx="1375">
                  <c:v>1458.2249999999999</c:v>
                </c:pt>
                <c:pt idx="1376">
                  <c:v>1459.011</c:v>
                </c:pt>
                <c:pt idx="1377">
                  <c:v>1459.7819999999999</c:v>
                </c:pt>
                <c:pt idx="1378">
                  <c:v>1460.5830000000001</c:v>
                </c:pt>
                <c:pt idx="1379">
                  <c:v>1461.366</c:v>
                </c:pt>
                <c:pt idx="1380">
                  <c:v>1462.171</c:v>
                </c:pt>
                <c:pt idx="1381">
                  <c:v>1462.9570000000001</c:v>
                </c:pt>
                <c:pt idx="1382">
                  <c:v>1463.7380000000001</c:v>
                </c:pt>
                <c:pt idx="1383">
                  <c:v>1464.5260000000001</c:v>
                </c:pt>
                <c:pt idx="1384">
                  <c:v>1465.3520000000001</c:v>
                </c:pt>
                <c:pt idx="1385">
                  <c:v>1466.1420000000001</c:v>
                </c:pt>
                <c:pt idx="1386">
                  <c:v>1466.921</c:v>
                </c:pt>
                <c:pt idx="1387">
                  <c:v>1467.7180000000001</c:v>
                </c:pt>
                <c:pt idx="1388">
                  <c:v>1468.5170000000001</c:v>
                </c:pt>
                <c:pt idx="1389">
                  <c:v>1469.317</c:v>
                </c:pt>
                <c:pt idx="1390">
                  <c:v>1470.12</c:v>
                </c:pt>
                <c:pt idx="1391">
                  <c:v>1470.9010000000001</c:v>
                </c:pt>
                <c:pt idx="1392">
                  <c:v>1471.68</c:v>
                </c:pt>
                <c:pt idx="1393">
                  <c:v>1472.472</c:v>
                </c:pt>
                <c:pt idx="1394">
                  <c:v>1473.2950000000001</c:v>
                </c:pt>
                <c:pt idx="1395">
                  <c:v>1474.0820000000001</c:v>
                </c:pt>
                <c:pt idx="1396">
                  <c:v>1474.873</c:v>
                </c:pt>
                <c:pt idx="1397">
                  <c:v>1475.664</c:v>
                </c:pt>
                <c:pt idx="1398">
                  <c:v>1476.481</c:v>
                </c:pt>
                <c:pt idx="1399">
                  <c:v>1477.2729999999999</c:v>
                </c:pt>
                <c:pt idx="1400">
                  <c:v>1478.059</c:v>
                </c:pt>
                <c:pt idx="1401">
                  <c:v>1478.82</c:v>
                </c:pt>
                <c:pt idx="1402">
                  <c:v>1479.6110000000001</c:v>
                </c:pt>
                <c:pt idx="1403">
                  <c:v>1480.404</c:v>
                </c:pt>
                <c:pt idx="1404">
                  <c:v>1481.1980000000001</c:v>
                </c:pt>
                <c:pt idx="1405">
                  <c:v>1481.9929999999999</c:v>
                </c:pt>
                <c:pt idx="1406">
                  <c:v>1482.798</c:v>
                </c:pt>
                <c:pt idx="1407">
                  <c:v>1483.598</c:v>
                </c:pt>
                <c:pt idx="1408">
                  <c:v>1484.367</c:v>
                </c:pt>
                <c:pt idx="1409">
                  <c:v>1485.1610000000001</c:v>
                </c:pt>
                <c:pt idx="1410">
                  <c:v>1485.9549999999999</c:v>
                </c:pt>
                <c:pt idx="1411">
                  <c:v>1486.7329999999999</c:v>
                </c:pt>
                <c:pt idx="1412">
                  <c:v>1487.527</c:v>
                </c:pt>
                <c:pt idx="1413">
                  <c:v>1488.3320000000001</c:v>
                </c:pt>
                <c:pt idx="1414">
                  <c:v>1489.117</c:v>
                </c:pt>
                <c:pt idx="1415">
                  <c:v>1489.9010000000001</c:v>
                </c:pt>
                <c:pt idx="1416">
                  <c:v>1490.692</c:v>
                </c:pt>
                <c:pt idx="1417">
                  <c:v>1491.4860000000001</c:v>
                </c:pt>
                <c:pt idx="1418">
                  <c:v>1492.289</c:v>
                </c:pt>
                <c:pt idx="1419">
                  <c:v>1493.0740000000001</c:v>
                </c:pt>
                <c:pt idx="1420">
                  <c:v>1493.8579999999999</c:v>
                </c:pt>
                <c:pt idx="1421">
                  <c:v>1494.664</c:v>
                </c:pt>
                <c:pt idx="1422">
                  <c:v>1495.452</c:v>
                </c:pt>
                <c:pt idx="1423">
                  <c:v>1496.249</c:v>
                </c:pt>
                <c:pt idx="1424">
                  <c:v>1497.0319999999999</c:v>
                </c:pt>
                <c:pt idx="1425">
                  <c:v>1497.8150000000001</c:v>
                </c:pt>
                <c:pt idx="1426">
                  <c:v>1498.6089999999999</c:v>
                </c:pt>
                <c:pt idx="1427">
                  <c:v>1499.395</c:v>
                </c:pt>
                <c:pt idx="1428">
                  <c:v>1500.2049999999999</c:v>
                </c:pt>
                <c:pt idx="1429">
                  <c:v>1500.9949999999999</c:v>
                </c:pt>
                <c:pt idx="1430">
                  <c:v>1501.7850000000001</c:v>
                </c:pt>
                <c:pt idx="1431">
                  <c:v>1502.5409999999999</c:v>
                </c:pt>
                <c:pt idx="1432">
                  <c:v>1503.375</c:v>
                </c:pt>
                <c:pt idx="1433">
                  <c:v>1504.17</c:v>
                </c:pt>
                <c:pt idx="1434">
                  <c:v>1504.9580000000001</c:v>
                </c:pt>
                <c:pt idx="1435">
                  <c:v>1505.7629999999999</c:v>
                </c:pt>
                <c:pt idx="1436">
                  <c:v>1506.537</c:v>
                </c:pt>
                <c:pt idx="1437">
                  <c:v>1507.3409999999999</c:v>
                </c:pt>
                <c:pt idx="1438">
                  <c:v>1508.145</c:v>
                </c:pt>
                <c:pt idx="1439">
                  <c:v>1508.9259999999999</c:v>
                </c:pt>
                <c:pt idx="1440">
                  <c:v>1509.7180000000001</c:v>
                </c:pt>
                <c:pt idx="1441">
                  <c:v>1510.5229999999999</c:v>
                </c:pt>
                <c:pt idx="1442">
                  <c:v>1511.3209999999999</c:v>
                </c:pt>
                <c:pt idx="1443">
                  <c:v>1512.095</c:v>
                </c:pt>
                <c:pt idx="1444">
                  <c:v>1512.894</c:v>
                </c:pt>
                <c:pt idx="1445">
                  <c:v>1513.6849999999999</c:v>
                </c:pt>
                <c:pt idx="1446">
                  <c:v>1514.473</c:v>
                </c:pt>
                <c:pt idx="1447">
                  <c:v>1515.2809999999999</c:v>
                </c:pt>
                <c:pt idx="1448">
                  <c:v>1516.0840000000001</c:v>
                </c:pt>
                <c:pt idx="1449">
                  <c:v>1516.8579999999999</c:v>
                </c:pt>
                <c:pt idx="1450">
                  <c:v>1517.6279999999999</c:v>
                </c:pt>
                <c:pt idx="1451">
                  <c:v>1518.4390000000001</c:v>
                </c:pt>
                <c:pt idx="1452">
                  <c:v>1519.2059999999999</c:v>
                </c:pt>
                <c:pt idx="1453">
                  <c:v>1520</c:v>
                </c:pt>
                <c:pt idx="1454">
                  <c:v>1520.789</c:v>
                </c:pt>
                <c:pt idx="1455">
                  <c:v>1521.595</c:v>
                </c:pt>
                <c:pt idx="1456">
                  <c:v>1522.393</c:v>
                </c:pt>
                <c:pt idx="1457">
                  <c:v>1523.183</c:v>
                </c:pt>
                <c:pt idx="1458">
                  <c:v>1523.9549999999999</c:v>
                </c:pt>
                <c:pt idx="1459">
                  <c:v>1524.7370000000001</c:v>
                </c:pt>
                <c:pt idx="1460">
                  <c:v>1525.5350000000001</c:v>
                </c:pt>
                <c:pt idx="1461">
                  <c:v>1526.34</c:v>
                </c:pt>
                <c:pt idx="1462">
                  <c:v>1527.114</c:v>
                </c:pt>
                <c:pt idx="1463">
                  <c:v>1527.9169999999999</c:v>
                </c:pt>
                <c:pt idx="1464">
                  <c:v>1528.7260000000001</c:v>
                </c:pt>
                <c:pt idx="1465">
                  <c:v>1529.472</c:v>
                </c:pt>
                <c:pt idx="1466">
                  <c:v>1530.2809999999999</c:v>
                </c:pt>
                <c:pt idx="1467">
                  <c:v>1531.079</c:v>
                </c:pt>
                <c:pt idx="1468">
                  <c:v>1531.8620000000001</c:v>
                </c:pt>
                <c:pt idx="1469">
                  <c:v>1532.665</c:v>
                </c:pt>
                <c:pt idx="1470">
                  <c:v>1533.46</c:v>
                </c:pt>
                <c:pt idx="1471">
                  <c:v>1534.248</c:v>
                </c:pt>
                <c:pt idx="1472">
                  <c:v>1535.03</c:v>
                </c:pt>
                <c:pt idx="1473">
                  <c:v>1535.8209999999999</c:v>
                </c:pt>
                <c:pt idx="1474">
                  <c:v>1536.6189999999999</c:v>
                </c:pt>
                <c:pt idx="1475">
                  <c:v>1537.4110000000001</c:v>
                </c:pt>
                <c:pt idx="1476">
                  <c:v>1538.21</c:v>
                </c:pt>
                <c:pt idx="1477">
                  <c:v>1538.9839999999999</c:v>
                </c:pt>
                <c:pt idx="1478">
                  <c:v>1539.7909999999999</c:v>
                </c:pt>
                <c:pt idx="1479">
                  <c:v>1540.595</c:v>
                </c:pt>
                <c:pt idx="1480">
                  <c:v>1541.3969999999999</c:v>
                </c:pt>
                <c:pt idx="1481">
                  <c:v>1542.201</c:v>
                </c:pt>
                <c:pt idx="1482">
                  <c:v>1542.999</c:v>
                </c:pt>
                <c:pt idx="1483">
                  <c:v>1543.7860000000001</c:v>
                </c:pt>
                <c:pt idx="1484">
                  <c:v>1544.5540000000001</c:v>
                </c:pt>
                <c:pt idx="1485">
                  <c:v>1545.3630000000001</c:v>
                </c:pt>
                <c:pt idx="1486">
                  <c:v>1546.16</c:v>
                </c:pt>
                <c:pt idx="1487">
                  <c:v>1546.932</c:v>
                </c:pt>
                <c:pt idx="1488">
                  <c:v>1547.7370000000001</c:v>
                </c:pt>
                <c:pt idx="1489">
                  <c:v>1548.549</c:v>
                </c:pt>
                <c:pt idx="1490">
                  <c:v>1549.3420000000001</c:v>
                </c:pt>
                <c:pt idx="1491">
                  <c:v>1550.1369999999999</c:v>
                </c:pt>
                <c:pt idx="1492">
                  <c:v>1550.921</c:v>
                </c:pt>
                <c:pt idx="1493">
                  <c:v>1551.7</c:v>
                </c:pt>
                <c:pt idx="1494">
                  <c:v>1552.4939999999999</c:v>
                </c:pt>
                <c:pt idx="1495">
                  <c:v>1553.2819999999999</c:v>
                </c:pt>
                <c:pt idx="1496">
                  <c:v>1554.076</c:v>
                </c:pt>
                <c:pt idx="1497">
                  <c:v>1554.876</c:v>
                </c:pt>
                <c:pt idx="1498">
                  <c:v>1555.684</c:v>
                </c:pt>
                <c:pt idx="1499">
                  <c:v>1556.4559999999999</c:v>
                </c:pt>
                <c:pt idx="1500">
                  <c:v>1557.26</c:v>
                </c:pt>
                <c:pt idx="1501">
                  <c:v>1558.057</c:v>
                </c:pt>
                <c:pt idx="1502">
                  <c:v>1558.8489999999999</c:v>
                </c:pt>
                <c:pt idx="1503">
                  <c:v>1559.6289999999999</c:v>
                </c:pt>
                <c:pt idx="1504">
                  <c:v>1560.4290000000001</c:v>
                </c:pt>
                <c:pt idx="1505">
                  <c:v>1561.2339999999999</c:v>
                </c:pt>
                <c:pt idx="1506">
                  <c:v>1562.0160000000001</c:v>
                </c:pt>
                <c:pt idx="1507">
                  <c:v>1562.7940000000001</c:v>
                </c:pt>
                <c:pt idx="1508">
                  <c:v>1563.569</c:v>
                </c:pt>
                <c:pt idx="1509">
                  <c:v>1564.364</c:v>
                </c:pt>
                <c:pt idx="1510">
                  <c:v>1565.16</c:v>
                </c:pt>
                <c:pt idx="1511">
                  <c:v>1565.9459999999999</c:v>
                </c:pt>
                <c:pt idx="1512">
                  <c:v>1566.752</c:v>
                </c:pt>
                <c:pt idx="1513">
                  <c:v>1567.557</c:v>
                </c:pt>
              </c:numCache>
            </c:numRef>
          </c:xVal>
          <c:yVal>
            <c:numRef>
              <c:f>'Side 1 DC'!$P$31:$P$1511</c:f>
              <c:numCache>
                <c:formatCode>General</c:formatCode>
                <c:ptCount val="1481"/>
                <c:pt idx="0">
                  <c:v>-0.33109199999999994</c:v>
                </c:pt>
                <c:pt idx="1">
                  <c:v>-0.29788999999999977</c:v>
                </c:pt>
                <c:pt idx="2">
                  <c:v>-0.33439300000000038</c:v>
                </c:pt>
                <c:pt idx="3">
                  <c:v>-0.33008099999999985</c:v>
                </c:pt>
                <c:pt idx="4">
                  <c:v>-0.29710999999999999</c:v>
                </c:pt>
                <c:pt idx="5">
                  <c:v>-0.29051199999999966</c:v>
                </c:pt>
                <c:pt idx="6">
                  <c:v>-0.35086799999999929</c:v>
                </c:pt>
                <c:pt idx="7">
                  <c:v>-0.3373039999999996</c:v>
                </c:pt>
                <c:pt idx="8">
                  <c:v>-0.29721400000000031</c:v>
                </c:pt>
                <c:pt idx="9">
                  <c:v>-0.32528299999999977</c:v>
                </c:pt>
                <c:pt idx="10">
                  <c:v>-0.28737000000000013</c:v>
                </c:pt>
                <c:pt idx="11">
                  <c:v>-0.347607</c:v>
                </c:pt>
                <c:pt idx="12">
                  <c:v>-0.34981799999999996</c:v>
                </c:pt>
                <c:pt idx="13">
                  <c:v>-0.32919799999999899</c:v>
                </c:pt>
                <c:pt idx="14">
                  <c:v>-0.32558899999999991</c:v>
                </c:pt>
                <c:pt idx="15">
                  <c:v>-0.32574800000000081</c:v>
                </c:pt>
                <c:pt idx="16">
                  <c:v>-0.31495699999999971</c:v>
                </c:pt>
                <c:pt idx="17">
                  <c:v>-0.33188599999999902</c:v>
                </c:pt>
                <c:pt idx="18">
                  <c:v>-0.32486200000000043</c:v>
                </c:pt>
                <c:pt idx="19">
                  <c:v>-0.34086000000000016</c:v>
                </c:pt>
                <c:pt idx="20">
                  <c:v>-0.33062799999999992</c:v>
                </c:pt>
                <c:pt idx="21">
                  <c:v>-0.31277899999999992</c:v>
                </c:pt>
                <c:pt idx="22">
                  <c:v>-0.30795399999999962</c:v>
                </c:pt>
                <c:pt idx="23">
                  <c:v>-0.32255900000000004</c:v>
                </c:pt>
                <c:pt idx="24">
                  <c:v>-0.30287799999999976</c:v>
                </c:pt>
                <c:pt idx="25">
                  <c:v>-0.32418800000000036</c:v>
                </c:pt>
                <c:pt idx="26">
                  <c:v>-0.30261099999999974</c:v>
                </c:pt>
                <c:pt idx="27">
                  <c:v>-0.30998099999999962</c:v>
                </c:pt>
                <c:pt idx="28">
                  <c:v>-0.30941500000000044</c:v>
                </c:pt>
                <c:pt idx="29">
                  <c:v>-0.30178900000000031</c:v>
                </c:pt>
                <c:pt idx="30">
                  <c:v>-0.30383300000000091</c:v>
                </c:pt>
                <c:pt idx="31">
                  <c:v>-0.33472399999999958</c:v>
                </c:pt>
                <c:pt idx="32">
                  <c:v>-0.28198299999999943</c:v>
                </c:pt>
                <c:pt idx="33">
                  <c:v>-0.29349199999999964</c:v>
                </c:pt>
                <c:pt idx="34">
                  <c:v>-0.30089099999999913</c:v>
                </c:pt>
                <c:pt idx="35">
                  <c:v>-0.28451700000000013</c:v>
                </c:pt>
                <c:pt idx="36">
                  <c:v>-0.3174620000000008</c:v>
                </c:pt>
                <c:pt idx="37">
                  <c:v>-0.3109219999999997</c:v>
                </c:pt>
                <c:pt idx="38">
                  <c:v>-0.30496300000000076</c:v>
                </c:pt>
                <c:pt idx="39">
                  <c:v>-0.31189700000000009</c:v>
                </c:pt>
                <c:pt idx="40">
                  <c:v>-0.29629500000000064</c:v>
                </c:pt>
                <c:pt idx="41">
                  <c:v>-0.29548200000000069</c:v>
                </c:pt>
                <c:pt idx="42">
                  <c:v>-0.3254760000000001</c:v>
                </c:pt>
                <c:pt idx="43">
                  <c:v>-0.29906100000000002</c:v>
                </c:pt>
                <c:pt idx="44">
                  <c:v>-0.30886399999999981</c:v>
                </c:pt>
                <c:pt idx="45">
                  <c:v>-0.34072300000000055</c:v>
                </c:pt>
                <c:pt idx="46">
                  <c:v>-0.28741800000000062</c:v>
                </c:pt>
                <c:pt idx="47">
                  <c:v>-0.31569999999999965</c:v>
                </c:pt>
                <c:pt idx="48">
                  <c:v>-0.32835199999999976</c:v>
                </c:pt>
                <c:pt idx="49">
                  <c:v>-0.29733300000000007</c:v>
                </c:pt>
                <c:pt idx="50">
                  <c:v>-0.30570100000000089</c:v>
                </c:pt>
                <c:pt idx="51">
                  <c:v>-0.32332099999999908</c:v>
                </c:pt>
                <c:pt idx="52">
                  <c:v>-0.30102199999999968</c:v>
                </c:pt>
                <c:pt idx="53">
                  <c:v>-0.30059199999999997</c:v>
                </c:pt>
                <c:pt idx="54">
                  <c:v>-0.29651300000000003</c:v>
                </c:pt>
                <c:pt idx="55">
                  <c:v>-0.27522900000000039</c:v>
                </c:pt>
                <c:pt idx="56">
                  <c:v>-0.29567000000000032</c:v>
                </c:pt>
                <c:pt idx="57">
                  <c:v>-0.28609099999999987</c:v>
                </c:pt>
                <c:pt idx="58">
                  <c:v>-0.26757999999999971</c:v>
                </c:pt>
                <c:pt idx="59">
                  <c:v>-0.30347900000000028</c:v>
                </c:pt>
                <c:pt idx="60">
                  <c:v>-0.30623599999999929</c:v>
                </c:pt>
                <c:pt idx="61">
                  <c:v>-0.29626099999999944</c:v>
                </c:pt>
                <c:pt idx="62">
                  <c:v>-0.31586500000000051</c:v>
                </c:pt>
                <c:pt idx="63">
                  <c:v>-0.29541700000000048</c:v>
                </c:pt>
                <c:pt idx="64">
                  <c:v>-0.27694299999999927</c:v>
                </c:pt>
                <c:pt idx="65">
                  <c:v>-0.29369900000000015</c:v>
                </c:pt>
                <c:pt idx="66">
                  <c:v>-0.28552899999999948</c:v>
                </c:pt>
                <c:pt idx="67">
                  <c:v>-0.28025900000000092</c:v>
                </c:pt>
                <c:pt idx="68">
                  <c:v>-0.29951600000000056</c:v>
                </c:pt>
                <c:pt idx="69">
                  <c:v>-0.27949499999999983</c:v>
                </c:pt>
                <c:pt idx="70">
                  <c:v>-0.26439599999999874</c:v>
                </c:pt>
                <c:pt idx="71">
                  <c:v>-0.27574599999999982</c:v>
                </c:pt>
                <c:pt idx="72">
                  <c:v>-0.27786799999999978</c:v>
                </c:pt>
                <c:pt idx="73">
                  <c:v>-0.26554599999999962</c:v>
                </c:pt>
                <c:pt idx="74">
                  <c:v>-0.27812400000000004</c:v>
                </c:pt>
                <c:pt idx="75">
                  <c:v>-0.29377899999999979</c:v>
                </c:pt>
                <c:pt idx="76">
                  <c:v>-0.25868300000000044</c:v>
                </c:pt>
                <c:pt idx="77">
                  <c:v>-0.2652460000000012</c:v>
                </c:pt>
                <c:pt idx="78">
                  <c:v>-0.27850000000000019</c:v>
                </c:pt>
                <c:pt idx="79">
                  <c:v>-0.25540200000000013</c:v>
                </c:pt>
                <c:pt idx="80">
                  <c:v>-0.2617869999999991</c:v>
                </c:pt>
                <c:pt idx="81">
                  <c:v>-0.26422499999999971</c:v>
                </c:pt>
                <c:pt idx="82">
                  <c:v>-0.27389200000000002</c:v>
                </c:pt>
                <c:pt idx="83">
                  <c:v>-0.27869499999999992</c:v>
                </c:pt>
                <c:pt idx="84">
                  <c:v>-0.28134999999999977</c:v>
                </c:pt>
                <c:pt idx="85">
                  <c:v>-0.27286199999999994</c:v>
                </c:pt>
                <c:pt idx="86">
                  <c:v>-0.27433999999999958</c:v>
                </c:pt>
                <c:pt idx="87">
                  <c:v>-0.25234299999999976</c:v>
                </c:pt>
                <c:pt idx="88">
                  <c:v>-0.25957200000000036</c:v>
                </c:pt>
                <c:pt idx="89">
                  <c:v>-0.27257200000000026</c:v>
                </c:pt>
                <c:pt idx="90">
                  <c:v>-0.24984899999999932</c:v>
                </c:pt>
                <c:pt idx="91">
                  <c:v>-0.25687200000000043</c:v>
                </c:pt>
                <c:pt idx="92">
                  <c:v>-0.26770199999999988</c:v>
                </c:pt>
                <c:pt idx="93">
                  <c:v>-0.26470999999999911</c:v>
                </c:pt>
                <c:pt idx="94">
                  <c:v>-0.26627499999999937</c:v>
                </c:pt>
                <c:pt idx="95">
                  <c:v>-0.25256399999999957</c:v>
                </c:pt>
                <c:pt idx="96">
                  <c:v>-0.25629099999999916</c:v>
                </c:pt>
                <c:pt idx="97">
                  <c:v>-0.27296399999999998</c:v>
                </c:pt>
                <c:pt idx="98">
                  <c:v>-0.24150399999999994</c:v>
                </c:pt>
                <c:pt idx="99">
                  <c:v>-0.24132699999999918</c:v>
                </c:pt>
                <c:pt idx="100">
                  <c:v>-0.2306790000000003</c:v>
                </c:pt>
                <c:pt idx="101">
                  <c:v>-0.24325500000000044</c:v>
                </c:pt>
                <c:pt idx="102">
                  <c:v>-0.2456820000000004</c:v>
                </c:pt>
                <c:pt idx="103">
                  <c:v>-0.23376500000000089</c:v>
                </c:pt>
                <c:pt idx="104">
                  <c:v>-0.24263499999999905</c:v>
                </c:pt>
                <c:pt idx="105">
                  <c:v>-0.28324499999999997</c:v>
                </c:pt>
                <c:pt idx="106">
                  <c:v>-0.23841000000000001</c:v>
                </c:pt>
                <c:pt idx="107">
                  <c:v>-0.23659099999999977</c:v>
                </c:pt>
                <c:pt idx="108">
                  <c:v>-0.25129200000000029</c:v>
                </c:pt>
                <c:pt idx="109">
                  <c:v>-0.22565499999999972</c:v>
                </c:pt>
                <c:pt idx="110">
                  <c:v>-0.26944100000000049</c:v>
                </c:pt>
                <c:pt idx="111">
                  <c:v>-0.24568600000000007</c:v>
                </c:pt>
                <c:pt idx="112">
                  <c:v>-0.22323900000000041</c:v>
                </c:pt>
                <c:pt idx="113">
                  <c:v>-0.22962599999999966</c:v>
                </c:pt>
                <c:pt idx="114">
                  <c:v>-0.2492169999999998</c:v>
                </c:pt>
                <c:pt idx="115">
                  <c:v>-0.20610999999999979</c:v>
                </c:pt>
                <c:pt idx="116">
                  <c:v>-0.24926599999999866</c:v>
                </c:pt>
                <c:pt idx="117">
                  <c:v>-0.22032200000000035</c:v>
                </c:pt>
                <c:pt idx="118">
                  <c:v>-0.22789199999999887</c:v>
                </c:pt>
                <c:pt idx="119">
                  <c:v>-0.23126400000000036</c:v>
                </c:pt>
                <c:pt idx="120">
                  <c:v>-0.22967700000000058</c:v>
                </c:pt>
                <c:pt idx="121">
                  <c:v>-0.22710699999999928</c:v>
                </c:pt>
                <c:pt idx="122">
                  <c:v>-0.24800399999999989</c:v>
                </c:pt>
                <c:pt idx="123">
                  <c:v>-0.22144799999999965</c:v>
                </c:pt>
                <c:pt idx="124">
                  <c:v>-0.21736199999999961</c:v>
                </c:pt>
                <c:pt idx="125">
                  <c:v>-0.20863300000000073</c:v>
                </c:pt>
                <c:pt idx="126">
                  <c:v>-0.21060600000000029</c:v>
                </c:pt>
                <c:pt idx="127">
                  <c:v>-0.20289799999999936</c:v>
                </c:pt>
                <c:pt idx="128">
                  <c:v>-0.19836499999999901</c:v>
                </c:pt>
                <c:pt idx="129">
                  <c:v>-0.18563299999999927</c:v>
                </c:pt>
                <c:pt idx="130">
                  <c:v>-0.18723799999999979</c:v>
                </c:pt>
                <c:pt idx="131">
                  <c:v>-0.19240999999999975</c:v>
                </c:pt>
                <c:pt idx="132">
                  <c:v>-0.19702999999999982</c:v>
                </c:pt>
                <c:pt idx="133">
                  <c:v>-0.19157699999999966</c:v>
                </c:pt>
                <c:pt idx="134">
                  <c:v>-0.21839000000000031</c:v>
                </c:pt>
                <c:pt idx="135">
                  <c:v>-0.21158999999999928</c:v>
                </c:pt>
                <c:pt idx="136">
                  <c:v>-0.19381199999999943</c:v>
                </c:pt>
                <c:pt idx="137">
                  <c:v>-0.1837080000000002</c:v>
                </c:pt>
                <c:pt idx="138">
                  <c:v>-0.19336899999999968</c:v>
                </c:pt>
                <c:pt idx="139">
                  <c:v>-0.19850700000000021</c:v>
                </c:pt>
                <c:pt idx="140">
                  <c:v>-0.18769699999999911</c:v>
                </c:pt>
                <c:pt idx="141">
                  <c:v>-0.18454700000000024</c:v>
                </c:pt>
                <c:pt idx="142">
                  <c:v>-0.19325100000000006</c:v>
                </c:pt>
                <c:pt idx="143">
                  <c:v>-0.18777899999999992</c:v>
                </c:pt>
                <c:pt idx="144">
                  <c:v>-0.1800859999999993</c:v>
                </c:pt>
                <c:pt idx="145">
                  <c:v>-0.19153899999999968</c:v>
                </c:pt>
                <c:pt idx="146">
                  <c:v>-0.1745239999999999</c:v>
                </c:pt>
                <c:pt idx="147">
                  <c:v>-0.2047819999999998</c:v>
                </c:pt>
                <c:pt idx="148">
                  <c:v>-0.18516600000000061</c:v>
                </c:pt>
                <c:pt idx="149">
                  <c:v>-0.19720599999999999</c:v>
                </c:pt>
                <c:pt idx="150">
                  <c:v>-0.18652799999999958</c:v>
                </c:pt>
                <c:pt idx="151">
                  <c:v>-0.19912700000000028</c:v>
                </c:pt>
                <c:pt idx="152">
                  <c:v>-0.18817900000000032</c:v>
                </c:pt>
                <c:pt idx="153">
                  <c:v>-0.21231500000000025</c:v>
                </c:pt>
                <c:pt idx="154">
                  <c:v>-0.19228299999999976</c:v>
                </c:pt>
                <c:pt idx="155">
                  <c:v>-0.21544399999999975</c:v>
                </c:pt>
                <c:pt idx="156">
                  <c:v>-0.16241600000000034</c:v>
                </c:pt>
                <c:pt idx="157">
                  <c:v>-0.18718799999999991</c:v>
                </c:pt>
                <c:pt idx="158">
                  <c:v>-0.1977890000000011</c:v>
                </c:pt>
                <c:pt idx="159">
                  <c:v>-0.16955299999999962</c:v>
                </c:pt>
                <c:pt idx="160">
                  <c:v>-0.17864000000000013</c:v>
                </c:pt>
                <c:pt idx="161">
                  <c:v>-0.21555200000000019</c:v>
                </c:pt>
                <c:pt idx="162">
                  <c:v>-0.17285799999999929</c:v>
                </c:pt>
                <c:pt idx="163">
                  <c:v>-0.18543500000000002</c:v>
                </c:pt>
                <c:pt idx="164">
                  <c:v>-0.17841799999999974</c:v>
                </c:pt>
                <c:pt idx="165">
                  <c:v>-0.16001500000000091</c:v>
                </c:pt>
                <c:pt idx="166">
                  <c:v>-0.17343900000000012</c:v>
                </c:pt>
                <c:pt idx="167">
                  <c:v>-0.16488899999999962</c:v>
                </c:pt>
                <c:pt idx="168">
                  <c:v>-0.17645999999999962</c:v>
                </c:pt>
                <c:pt idx="169">
                  <c:v>-0.18717100000000109</c:v>
                </c:pt>
                <c:pt idx="170">
                  <c:v>-0.18680200000000013</c:v>
                </c:pt>
                <c:pt idx="171">
                  <c:v>-0.16344400000000014</c:v>
                </c:pt>
                <c:pt idx="172">
                  <c:v>-0.17185600000000001</c:v>
                </c:pt>
                <c:pt idx="173">
                  <c:v>-0.16926400000000008</c:v>
                </c:pt>
                <c:pt idx="174">
                  <c:v>-0.16663700000000059</c:v>
                </c:pt>
                <c:pt idx="175">
                  <c:v>-0.18257999999999885</c:v>
                </c:pt>
                <c:pt idx="176">
                  <c:v>-0.15705900000000028</c:v>
                </c:pt>
                <c:pt idx="177">
                  <c:v>-0.16196699999999975</c:v>
                </c:pt>
                <c:pt idx="178">
                  <c:v>-0.1635749999999998</c:v>
                </c:pt>
                <c:pt idx="179">
                  <c:v>-0.16835699999999987</c:v>
                </c:pt>
                <c:pt idx="180">
                  <c:v>-0.14632499999999959</c:v>
                </c:pt>
                <c:pt idx="181">
                  <c:v>-0.18734699999999949</c:v>
                </c:pt>
                <c:pt idx="182">
                  <c:v>-0.16901299999999919</c:v>
                </c:pt>
                <c:pt idx="183">
                  <c:v>-0.16694200000000015</c:v>
                </c:pt>
                <c:pt idx="184">
                  <c:v>-0.18239000000000027</c:v>
                </c:pt>
                <c:pt idx="185">
                  <c:v>-0.16176699999999977</c:v>
                </c:pt>
                <c:pt idx="186">
                  <c:v>-0.14952500000000013</c:v>
                </c:pt>
                <c:pt idx="187">
                  <c:v>-0.16416900000000023</c:v>
                </c:pt>
                <c:pt idx="188">
                  <c:v>-0.14728299999999983</c:v>
                </c:pt>
                <c:pt idx="189">
                  <c:v>-0.16289799999999977</c:v>
                </c:pt>
                <c:pt idx="190">
                  <c:v>-0.15692799999999973</c:v>
                </c:pt>
                <c:pt idx="191">
                  <c:v>-0.15283399999999991</c:v>
                </c:pt>
                <c:pt idx="192">
                  <c:v>-0.15833099999999956</c:v>
                </c:pt>
                <c:pt idx="193">
                  <c:v>-0.18725900000000051</c:v>
                </c:pt>
                <c:pt idx="194">
                  <c:v>-0.17044899999999963</c:v>
                </c:pt>
                <c:pt idx="195">
                  <c:v>-0.17674999999999974</c:v>
                </c:pt>
                <c:pt idx="196">
                  <c:v>-0.16626299999999983</c:v>
                </c:pt>
                <c:pt idx="197">
                  <c:v>-0.14993800000000013</c:v>
                </c:pt>
                <c:pt idx="198">
                  <c:v>-0.16176199999999996</c:v>
                </c:pt>
                <c:pt idx="199">
                  <c:v>-0.16231200000000001</c:v>
                </c:pt>
                <c:pt idx="200">
                  <c:v>-0.15700599999999909</c:v>
                </c:pt>
                <c:pt idx="201">
                  <c:v>-0.16639800000000049</c:v>
                </c:pt>
                <c:pt idx="202">
                  <c:v>-0.18287000000000031</c:v>
                </c:pt>
                <c:pt idx="203">
                  <c:v>-0.17264499999999927</c:v>
                </c:pt>
                <c:pt idx="204">
                  <c:v>-0.14805199999999985</c:v>
                </c:pt>
                <c:pt idx="205">
                  <c:v>-0.1501389999999998</c:v>
                </c:pt>
                <c:pt idx="206">
                  <c:v>-0.13989900000000022</c:v>
                </c:pt>
                <c:pt idx="207">
                  <c:v>-0.13889199999999891</c:v>
                </c:pt>
                <c:pt idx="208">
                  <c:v>-0.14739100000000072</c:v>
                </c:pt>
                <c:pt idx="209">
                  <c:v>-0.13484200000000035</c:v>
                </c:pt>
                <c:pt idx="210">
                  <c:v>-0.13490600000000041</c:v>
                </c:pt>
                <c:pt idx="211">
                  <c:v>-0.18304300000000051</c:v>
                </c:pt>
                <c:pt idx="212">
                  <c:v>-0.14879600000000037</c:v>
                </c:pt>
                <c:pt idx="213">
                  <c:v>-0.14063600000000021</c:v>
                </c:pt>
                <c:pt idx="214">
                  <c:v>-0.14746100000000029</c:v>
                </c:pt>
                <c:pt idx="215">
                  <c:v>-0.13280999999999965</c:v>
                </c:pt>
                <c:pt idx="216">
                  <c:v>-0.16314200000000056</c:v>
                </c:pt>
                <c:pt idx="217">
                  <c:v>-0.15606599999999959</c:v>
                </c:pt>
                <c:pt idx="218">
                  <c:v>-0.16747600000000018</c:v>
                </c:pt>
                <c:pt idx="219">
                  <c:v>-0.13642099999999902</c:v>
                </c:pt>
                <c:pt idx="220">
                  <c:v>-0.15546300000000013</c:v>
                </c:pt>
                <c:pt idx="221">
                  <c:v>-0.12663900000000039</c:v>
                </c:pt>
                <c:pt idx="222">
                  <c:v>-0.1315299999999997</c:v>
                </c:pt>
                <c:pt idx="223">
                  <c:v>-0.14364399999999966</c:v>
                </c:pt>
                <c:pt idx="224">
                  <c:v>-0.12650099999999931</c:v>
                </c:pt>
                <c:pt idx="225">
                  <c:v>-0.13885799999999993</c:v>
                </c:pt>
                <c:pt idx="226">
                  <c:v>-0.12551999999999985</c:v>
                </c:pt>
                <c:pt idx="227">
                  <c:v>-0.1282890000000001</c:v>
                </c:pt>
                <c:pt idx="228">
                  <c:v>-0.11890099999999926</c:v>
                </c:pt>
                <c:pt idx="229">
                  <c:v>-0.12959099999999957</c:v>
                </c:pt>
                <c:pt idx="230">
                  <c:v>-0.12640400000000085</c:v>
                </c:pt>
                <c:pt idx="231">
                  <c:v>-0.12527299999999997</c:v>
                </c:pt>
                <c:pt idx="232">
                  <c:v>-0.10744800000000065</c:v>
                </c:pt>
                <c:pt idx="233">
                  <c:v>-0.11472100000000029</c:v>
                </c:pt>
                <c:pt idx="234">
                  <c:v>-0.12443700000000035</c:v>
                </c:pt>
                <c:pt idx="235">
                  <c:v>-0.10711699999999968</c:v>
                </c:pt>
                <c:pt idx="236">
                  <c:v>-0.13374699999999917</c:v>
                </c:pt>
                <c:pt idx="237">
                  <c:v>-0.12496999999999936</c:v>
                </c:pt>
                <c:pt idx="238">
                  <c:v>-0.10964299999999971</c:v>
                </c:pt>
                <c:pt idx="239">
                  <c:v>-0.16768200000000055</c:v>
                </c:pt>
                <c:pt idx="240">
                  <c:v>-0.12086899999999945</c:v>
                </c:pt>
                <c:pt idx="241">
                  <c:v>-0.13016800000000073</c:v>
                </c:pt>
                <c:pt idx="242">
                  <c:v>-0.12661099999999958</c:v>
                </c:pt>
                <c:pt idx="243">
                  <c:v>-0.12782099999999952</c:v>
                </c:pt>
                <c:pt idx="244">
                  <c:v>-0.15504599999999913</c:v>
                </c:pt>
                <c:pt idx="245">
                  <c:v>-0.1597369999999998</c:v>
                </c:pt>
                <c:pt idx="246">
                  <c:v>-0.13933200000000001</c:v>
                </c:pt>
                <c:pt idx="247">
                  <c:v>-0.14807299999999968</c:v>
                </c:pt>
                <c:pt idx="248">
                  <c:v>-0.1151639999999996</c:v>
                </c:pt>
                <c:pt idx="249">
                  <c:v>-0.12281499999999923</c:v>
                </c:pt>
                <c:pt idx="250">
                  <c:v>-0.13513899999999968</c:v>
                </c:pt>
                <c:pt idx="251">
                  <c:v>-0.11536799999999969</c:v>
                </c:pt>
                <c:pt idx="252">
                  <c:v>-0.12238599999999922</c:v>
                </c:pt>
                <c:pt idx="253">
                  <c:v>-0.13669399999999987</c:v>
                </c:pt>
                <c:pt idx="254">
                  <c:v>-0.11927500000000002</c:v>
                </c:pt>
                <c:pt idx="255">
                  <c:v>-9.7386000000000195E-2</c:v>
                </c:pt>
                <c:pt idx="256">
                  <c:v>-0.10352099999999931</c:v>
                </c:pt>
                <c:pt idx="257">
                  <c:v>-9.8882999999999832E-2</c:v>
                </c:pt>
                <c:pt idx="258">
                  <c:v>-9.3633999999999773E-2</c:v>
                </c:pt>
                <c:pt idx="259">
                  <c:v>-0.10377800000000015</c:v>
                </c:pt>
                <c:pt idx="260">
                  <c:v>-9.0867000000000253E-2</c:v>
                </c:pt>
                <c:pt idx="261">
                  <c:v>-8.9909000000000905E-2</c:v>
                </c:pt>
                <c:pt idx="262">
                  <c:v>-0.10568</c:v>
                </c:pt>
                <c:pt idx="263">
                  <c:v>-9.2059999999999587E-2</c:v>
                </c:pt>
                <c:pt idx="264">
                  <c:v>-0.11136599999999985</c:v>
                </c:pt>
                <c:pt idx="265">
                  <c:v>-0.1066050000000005</c:v>
                </c:pt>
                <c:pt idx="266">
                  <c:v>-8.0146000000000051E-2</c:v>
                </c:pt>
                <c:pt idx="267">
                  <c:v>-0.10727500000000001</c:v>
                </c:pt>
                <c:pt idx="268">
                  <c:v>-0.11196000000000028</c:v>
                </c:pt>
                <c:pt idx="269">
                  <c:v>-8.3462999999999621E-2</c:v>
                </c:pt>
                <c:pt idx="270">
                  <c:v>-0.10365399999999969</c:v>
                </c:pt>
                <c:pt idx="271">
                  <c:v>-0.10261900000000024</c:v>
                </c:pt>
                <c:pt idx="272">
                  <c:v>-7.9134999999999511E-2</c:v>
                </c:pt>
                <c:pt idx="273">
                  <c:v>-0.1038979999999996</c:v>
                </c:pt>
                <c:pt idx="274">
                  <c:v>-8.4168000000000021E-2</c:v>
                </c:pt>
                <c:pt idx="275">
                  <c:v>-7.4310000000000542E-2</c:v>
                </c:pt>
                <c:pt idx="276">
                  <c:v>-0.11312300000000075</c:v>
                </c:pt>
                <c:pt idx="277">
                  <c:v>-8.3788000000000196E-2</c:v>
                </c:pt>
                <c:pt idx="278">
                  <c:v>-6.9036999999999793E-2</c:v>
                </c:pt>
                <c:pt idx="279">
                  <c:v>-8.2395999999999692E-2</c:v>
                </c:pt>
                <c:pt idx="280">
                  <c:v>-6.1436999999999742E-2</c:v>
                </c:pt>
                <c:pt idx="281">
                  <c:v>-8.8777999999999579E-2</c:v>
                </c:pt>
                <c:pt idx="282">
                  <c:v>-7.9581000000000124E-2</c:v>
                </c:pt>
                <c:pt idx="283">
                  <c:v>-6.7428000000000043E-2</c:v>
                </c:pt>
                <c:pt idx="284">
                  <c:v>-8.8823000000000096E-2</c:v>
                </c:pt>
                <c:pt idx="285">
                  <c:v>-4.9854999999999983E-2</c:v>
                </c:pt>
                <c:pt idx="286">
                  <c:v>-8.3016999999999896E-2</c:v>
                </c:pt>
                <c:pt idx="287">
                  <c:v>-5.9350999999999487E-2</c:v>
                </c:pt>
                <c:pt idx="288">
                  <c:v>-8.005400000000007E-2</c:v>
                </c:pt>
                <c:pt idx="289">
                  <c:v>-6.7814999999999515E-2</c:v>
                </c:pt>
                <c:pt idx="290">
                  <c:v>-5.9015999999999735E-2</c:v>
                </c:pt>
                <c:pt idx="291">
                  <c:v>-5.7343999999999618E-2</c:v>
                </c:pt>
                <c:pt idx="292">
                  <c:v>-6.9014000000000131E-2</c:v>
                </c:pt>
                <c:pt idx="293">
                  <c:v>-6.4991999999999717E-2</c:v>
                </c:pt>
                <c:pt idx="294">
                  <c:v>-3.4458000000000322E-2</c:v>
                </c:pt>
                <c:pt idx="295">
                  <c:v>-5.8412000000000575E-2</c:v>
                </c:pt>
                <c:pt idx="296">
                  <c:v>-6.1811000000000504E-2</c:v>
                </c:pt>
                <c:pt idx="297">
                  <c:v>-3.2648999999999706E-2</c:v>
                </c:pt>
                <c:pt idx="298">
                  <c:v>-8.0637999999999987E-2</c:v>
                </c:pt>
                <c:pt idx="299">
                  <c:v>-4.3829000000000118E-2</c:v>
                </c:pt>
                <c:pt idx="300">
                  <c:v>-5.2254000000000023E-2</c:v>
                </c:pt>
                <c:pt idx="301">
                  <c:v>-6.2247000000000163E-2</c:v>
                </c:pt>
                <c:pt idx="302">
                  <c:v>-5.4755000000000109E-2</c:v>
                </c:pt>
                <c:pt idx="303">
                  <c:v>-5.0214999999999677E-2</c:v>
                </c:pt>
                <c:pt idx="304">
                  <c:v>-7.0320000000000604E-2</c:v>
                </c:pt>
                <c:pt idx="305">
                  <c:v>-6.4035000000000508E-2</c:v>
                </c:pt>
                <c:pt idx="306">
                  <c:v>-5.6683999999999291E-2</c:v>
                </c:pt>
                <c:pt idx="307">
                  <c:v>-8.6535999999999724E-2</c:v>
                </c:pt>
                <c:pt idx="308">
                  <c:v>-4.4300999999999036E-2</c:v>
                </c:pt>
                <c:pt idx="309">
                  <c:v>-5.4485999999999812E-2</c:v>
                </c:pt>
                <c:pt idx="310">
                  <c:v>-7.3982000000000436E-2</c:v>
                </c:pt>
                <c:pt idx="311">
                  <c:v>-2.5174000000000696E-2</c:v>
                </c:pt>
                <c:pt idx="312">
                  <c:v>-4.9357999999999347E-2</c:v>
                </c:pt>
                <c:pt idx="313">
                  <c:v>-3.5961999999999605E-2</c:v>
                </c:pt>
                <c:pt idx="314">
                  <c:v>-3.0772000000000244E-2</c:v>
                </c:pt>
                <c:pt idx="315">
                  <c:v>-3.2774999999999554E-2</c:v>
                </c:pt>
                <c:pt idx="316">
                  <c:v>-6.3664999999999417E-2</c:v>
                </c:pt>
                <c:pt idx="317">
                  <c:v>-4.6256999999999771E-2</c:v>
                </c:pt>
                <c:pt idx="318">
                  <c:v>-3.4844000000000541E-2</c:v>
                </c:pt>
                <c:pt idx="319">
                  <c:v>-5.5626999999998983E-2</c:v>
                </c:pt>
                <c:pt idx="320">
                  <c:v>-3.4605999999999693E-2</c:v>
                </c:pt>
                <c:pt idx="321">
                  <c:v>-3.3933999999999465E-2</c:v>
                </c:pt>
                <c:pt idx="322">
                  <c:v>-2.5266999999999484E-2</c:v>
                </c:pt>
                <c:pt idx="323">
                  <c:v>-1.1884999999999923E-2</c:v>
                </c:pt>
                <c:pt idx="324">
                  <c:v>-2.5134999999999685E-2</c:v>
                </c:pt>
                <c:pt idx="325">
                  <c:v>-5.8183999999999791E-2</c:v>
                </c:pt>
                <c:pt idx="326">
                  <c:v>-2.1354000000000095E-2</c:v>
                </c:pt>
                <c:pt idx="327">
                  <c:v>-2.4846999999999841E-2</c:v>
                </c:pt>
                <c:pt idx="328">
                  <c:v>-1.6731999999999747E-2</c:v>
                </c:pt>
                <c:pt idx="329">
                  <c:v>-1.3656999999999808E-2</c:v>
                </c:pt>
                <c:pt idx="330">
                  <c:v>-3.1227999999999589E-2</c:v>
                </c:pt>
                <c:pt idx="331">
                  <c:v>-3.6000000000000032E-2</c:v>
                </c:pt>
                <c:pt idx="332">
                  <c:v>-4.2202999999999768E-2</c:v>
                </c:pt>
                <c:pt idx="333">
                  <c:v>-3.0553000000000718E-2</c:v>
                </c:pt>
                <c:pt idx="334">
                  <c:v>-2.7554999999999552E-2</c:v>
                </c:pt>
                <c:pt idx="335">
                  <c:v>-2.3117000000000942E-2</c:v>
                </c:pt>
                <c:pt idx="336">
                  <c:v>-2.6179999999999648E-2</c:v>
                </c:pt>
                <c:pt idx="337">
                  <c:v>-6.7620000000001568E-3</c:v>
                </c:pt>
                <c:pt idx="338">
                  <c:v>-5.9700000000040276E-4</c:v>
                </c:pt>
                <c:pt idx="339">
                  <c:v>-4.6800000000057906E-4</c:v>
                </c:pt>
                <c:pt idx="340">
                  <c:v>-3.6541999999998964E-2</c:v>
                </c:pt>
                <c:pt idx="341">
                  <c:v>-3.1760000000002897E-3</c:v>
                </c:pt>
                <c:pt idx="342">
                  <c:v>1.2784000000000351E-2</c:v>
                </c:pt>
                <c:pt idx="343">
                  <c:v>3.6830000000005469E-3</c:v>
                </c:pt>
                <c:pt idx="344">
                  <c:v>7.0900000000002628E-3</c:v>
                </c:pt>
                <c:pt idx="345">
                  <c:v>2.9530000000002055E-3</c:v>
                </c:pt>
                <c:pt idx="346">
                  <c:v>-9.3209999999999127E-3</c:v>
                </c:pt>
                <c:pt idx="347">
                  <c:v>4.7800000000064458E-4</c:v>
                </c:pt>
                <c:pt idx="348">
                  <c:v>-2.5439999999998797E-3</c:v>
                </c:pt>
                <c:pt idx="349">
                  <c:v>-1.8899999999999473E-2</c:v>
                </c:pt>
                <c:pt idx="350">
                  <c:v>8.900000000005015E-4</c:v>
                </c:pt>
                <c:pt idx="351">
                  <c:v>-1.2764999999999915E-2</c:v>
                </c:pt>
                <c:pt idx="352">
                  <c:v>-3.0209999999999404E-2</c:v>
                </c:pt>
                <c:pt idx="353">
                  <c:v>6.1940000000002549E-3</c:v>
                </c:pt>
                <c:pt idx="354">
                  <c:v>-1.803300000000041E-2</c:v>
                </c:pt>
                <c:pt idx="355">
                  <c:v>-2.7699999999963865E-4</c:v>
                </c:pt>
                <c:pt idx="356">
                  <c:v>-1.2959999999995198E-3</c:v>
                </c:pt>
                <c:pt idx="357">
                  <c:v>-6.9130000000003911E-3</c:v>
                </c:pt>
                <c:pt idx="358">
                  <c:v>6.7930000000004931E-3</c:v>
                </c:pt>
                <c:pt idx="359">
                  <c:v>3.7280000000006197E-3</c:v>
                </c:pt>
                <c:pt idx="360">
                  <c:v>1.8980000000001773E-3</c:v>
                </c:pt>
                <c:pt idx="361">
                  <c:v>1.5859999999999985E-2</c:v>
                </c:pt>
                <c:pt idx="362">
                  <c:v>2.1714000000000233E-2</c:v>
                </c:pt>
                <c:pt idx="363">
                  <c:v>-1.7647999999999886E-2</c:v>
                </c:pt>
                <c:pt idx="364">
                  <c:v>8.7470000000005044E-3</c:v>
                </c:pt>
                <c:pt idx="365">
                  <c:v>-1.0778999999999428E-2</c:v>
                </c:pt>
                <c:pt idx="366">
                  <c:v>-9.942999999999369E-3</c:v>
                </c:pt>
                <c:pt idx="367">
                  <c:v>1.8522000000000372E-2</c:v>
                </c:pt>
                <c:pt idx="368">
                  <c:v>6.1100000000013921E-4</c:v>
                </c:pt>
                <c:pt idx="369">
                  <c:v>2.022999999999886E-3</c:v>
                </c:pt>
                <c:pt idx="370">
                  <c:v>2.0259999999998612E-3</c:v>
                </c:pt>
                <c:pt idx="371">
                  <c:v>1.7350000000000421E-3</c:v>
                </c:pt>
                <c:pt idx="372">
                  <c:v>-8.2649999999993007E-3</c:v>
                </c:pt>
                <c:pt idx="373">
                  <c:v>4.9889999999996881E-3</c:v>
                </c:pt>
                <c:pt idx="374">
                  <c:v>-8.7949999999996642E-3</c:v>
                </c:pt>
                <c:pt idx="375">
                  <c:v>2.0111999999999686E-2</c:v>
                </c:pt>
                <c:pt idx="376">
                  <c:v>1.5382999999999036E-2</c:v>
                </c:pt>
                <c:pt idx="377">
                  <c:v>1.3351999999999808E-2</c:v>
                </c:pt>
                <c:pt idx="378">
                  <c:v>2.0792999999999839E-2</c:v>
                </c:pt>
                <c:pt idx="379">
                  <c:v>3.1855999999999884E-2</c:v>
                </c:pt>
                <c:pt idx="380">
                  <c:v>1.6564000000000689E-2</c:v>
                </c:pt>
                <c:pt idx="381">
                  <c:v>3.3590999999999482E-2</c:v>
                </c:pt>
                <c:pt idx="382">
                  <c:v>2.6190000000000158E-2</c:v>
                </c:pt>
                <c:pt idx="383">
                  <c:v>3.680099999999964E-2</c:v>
                </c:pt>
                <c:pt idx="384">
                  <c:v>2.9519000000000073E-2</c:v>
                </c:pt>
                <c:pt idx="385">
                  <c:v>2.2177999999999365E-2</c:v>
                </c:pt>
                <c:pt idx="386">
                  <c:v>3.4026999999999585E-2</c:v>
                </c:pt>
                <c:pt idx="387">
                  <c:v>-5.7650000000006862E-3</c:v>
                </c:pt>
                <c:pt idx="388">
                  <c:v>-3.2329999999998194E-3</c:v>
                </c:pt>
                <c:pt idx="389">
                  <c:v>3.002000000000038E-2</c:v>
                </c:pt>
                <c:pt idx="390">
                  <c:v>2.3328000000000237E-2</c:v>
                </c:pt>
                <c:pt idx="391">
                  <c:v>4.9310000000000187E-3</c:v>
                </c:pt>
                <c:pt idx="392">
                  <c:v>3.2624000000000652E-2</c:v>
                </c:pt>
                <c:pt idx="393">
                  <c:v>8.3500000000036323E-4</c:v>
                </c:pt>
                <c:pt idx="394">
                  <c:v>9.0489999999996407E-3</c:v>
                </c:pt>
                <c:pt idx="395">
                  <c:v>3.3360999999999752E-2</c:v>
                </c:pt>
                <c:pt idx="396">
                  <c:v>2.9462999999999795E-2</c:v>
                </c:pt>
                <c:pt idx="397">
                  <c:v>2.4282000000000803E-2</c:v>
                </c:pt>
                <c:pt idx="398">
                  <c:v>3.6239000000000132E-2</c:v>
                </c:pt>
                <c:pt idx="399">
                  <c:v>1.1777000000000371E-2</c:v>
                </c:pt>
                <c:pt idx="400">
                  <c:v>4.215800000000014E-2</c:v>
                </c:pt>
                <c:pt idx="401">
                  <c:v>3.1411999999999995E-2</c:v>
                </c:pt>
                <c:pt idx="402">
                  <c:v>1.9083999999999879E-2</c:v>
                </c:pt>
                <c:pt idx="403">
                  <c:v>2.1180000000000199E-2</c:v>
                </c:pt>
                <c:pt idx="404">
                  <c:v>2.3785999999999863E-2</c:v>
                </c:pt>
                <c:pt idx="405">
                  <c:v>2.0268000000000619E-2</c:v>
                </c:pt>
                <c:pt idx="406">
                  <c:v>5.2005999999999553E-2</c:v>
                </c:pt>
                <c:pt idx="407">
                  <c:v>4.3784999999999297E-2</c:v>
                </c:pt>
                <c:pt idx="408">
                  <c:v>1.2895000000000323E-2</c:v>
                </c:pt>
                <c:pt idx="409">
                  <c:v>2.0413000000000014E-2</c:v>
                </c:pt>
                <c:pt idx="410">
                  <c:v>4.9172000000000882E-2</c:v>
                </c:pt>
                <c:pt idx="411">
                  <c:v>6.6420000000002588E-3</c:v>
                </c:pt>
                <c:pt idx="412">
                  <c:v>2.2463000000000122E-2</c:v>
                </c:pt>
                <c:pt idx="413">
                  <c:v>3.512700000000013E-2</c:v>
                </c:pt>
                <c:pt idx="414">
                  <c:v>1.6282999999999603E-2</c:v>
                </c:pt>
                <c:pt idx="415">
                  <c:v>3.8965000000000138E-2</c:v>
                </c:pt>
                <c:pt idx="416">
                  <c:v>4.7476000000000074E-2</c:v>
                </c:pt>
                <c:pt idx="417">
                  <c:v>2.8019000000000904E-2</c:v>
                </c:pt>
                <c:pt idx="418">
                  <c:v>4.6091000000000104E-2</c:v>
                </c:pt>
                <c:pt idx="419">
                  <c:v>4.1587000000000707E-2</c:v>
                </c:pt>
                <c:pt idx="420">
                  <c:v>5.8499000000001189E-2</c:v>
                </c:pt>
                <c:pt idx="421">
                  <c:v>5.7440000000000602E-2</c:v>
                </c:pt>
                <c:pt idx="422">
                  <c:v>6.0502999999999751E-2</c:v>
                </c:pt>
                <c:pt idx="423">
                  <c:v>7.1723000000000425E-2</c:v>
                </c:pt>
                <c:pt idx="424">
                  <c:v>6.6187000000000662E-2</c:v>
                </c:pt>
                <c:pt idx="425">
                  <c:v>8.1720000000001125E-2</c:v>
                </c:pt>
                <c:pt idx="426">
                  <c:v>5.9992000000000267E-2</c:v>
                </c:pt>
                <c:pt idx="427">
                  <c:v>5.3378000000000814E-2</c:v>
                </c:pt>
                <c:pt idx="428">
                  <c:v>8.0559000000000935E-2</c:v>
                </c:pt>
                <c:pt idx="429">
                  <c:v>7.7857000000000287E-2</c:v>
                </c:pt>
                <c:pt idx="430">
                  <c:v>5.4169000000000356E-2</c:v>
                </c:pt>
                <c:pt idx="431">
                  <c:v>4.4099999999999362E-2</c:v>
                </c:pt>
                <c:pt idx="432">
                  <c:v>7.6312000000001046E-2</c:v>
                </c:pt>
                <c:pt idx="433">
                  <c:v>5.207200000000034E-2</c:v>
                </c:pt>
                <c:pt idx="434">
                  <c:v>6.8303000000000669E-2</c:v>
                </c:pt>
                <c:pt idx="435">
                  <c:v>7.3322000000000553E-2</c:v>
                </c:pt>
                <c:pt idx="436">
                  <c:v>5.6058999999999415E-2</c:v>
                </c:pt>
                <c:pt idx="437">
                  <c:v>5.7492000000000321E-2</c:v>
                </c:pt>
                <c:pt idx="438">
                  <c:v>7.3856000000000588E-2</c:v>
                </c:pt>
                <c:pt idx="439">
                  <c:v>7.0049000000000472E-2</c:v>
                </c:pt>
                <c:pt idx="440">
                  <c:v>0.10250699999999924</c:v>
                </c:pt>
                <c:pt idx="441">
                  <c:v>7.3041999999999163E-2</c:v>
                </c:pt>
                <c:pt idx="442">
                  <c:v>8.1785000000000441E-2</c:v>
                </c:pt>
                <c:pt idx="443">
                  <c:v>8.3701999999999277E-2</c:v>
                </c:pt>
                <c:pt idx="444">
                  <c:v>6.8126999999999605E-2</c:v>
                </c:pt>
                <c:pt idx="445">
                  <c:v>7.9044000000000558E-2</c:v>
                </c:pt>
                <c:pt idx="446">
                  <c:v>8.5599000000000203E-2</c:v>
                </c:pt>
                <c:pt idx="447">
                  <c:v>9.2482000000000397E-2</c:v>
                </c:pt>
                <c:pt idx="448">
                  <c:v>0.10013199999999989</c:v>
                </c:pt>
                <c:pt idx="449">
                  <c:v>4.2974999999999763E-2</c:v>
                </c:pt>
                <c:pt idx="450">
                  <c:v>7.5269999999999726E-2</c:v>
                </c:pt>
                <c:pt idx="451">
                  <c:v>0.10100699999999962</c:v>
                </c:pt>
                <c:pt idx="452">
                  <c:v>9.2455000000000176E-2</c:v>
                </c:pt>
                <c:pt idx="453">
                  <c:v>9.3773000000000106E-2</c:v>
                </c:pt>
                <c:pt idx="454">
                  <c:v>0.10798899999999989</c:v>
                </c:pt>
                <c:pt idx="455">
                  <c:v>9.1727000000000114E-2</c:v>
                </c:pt>
                <c:pt idx="456">
                  <c:v>8.2810999999999968E-2</c:v>
                </c:pt>
                <c:pt idx="457">
                  <c:v>7.8889999999999905E-2</c:v>
                </c:pt>
                <c:pt idx="458">
                  <c:v>0.10407300000000008</c:v>
                </c:pt>
                <c:pt idx="459">
                  <c:v>0.12092900000000029</c:v>
                </c:pt>
                <c:pt idx="460">
                  <c:v>0.11211099999999918</c:v>
                </c:pt>
                <c:pt idx="461">
                  <c:v>9.290200000000004E-2</c:v>
                </c:pt>
                <c:pt idx="462">
                  <c:v>0.10035799999999995</c:v>
                </c:pt>
                <c:pt idx="463">
                  <c:v>0.109985</c:v>
                </c:pt>
                <c:pt idx="464">
                  <c:v>9.6279000000000003E-2</c:v>
                </c:pt>
                <c:pt idx="465">
                  <c:v>0.11981399999999942</c:v>
                </c:pt>
                <c:pt idx="466">
                  <c:v>0.10933199999999976</c:v>
                </c:pt>
                <c:pt idx="467">
                  <c:v>0.11563999999999952</c:v>
                </c:pt>
                <c:pt idx="468">
                  <c:v>0.14145999999999948</c:v>
                </c:pt>
                <c:pt idx="469">
                  <c:v>0.11715699999999973</c:v>
                </c:pt>
                <c:pt idx="470">
                  <c:v>0.12042099999999989</c:v>
                </c:pt>
                <c:pt idx="471">
                  <c:v>0.10783500000000013</c:v>
                </c:pt>
                <c:pt idx="472">
                  <c:v>0.10495700000000063</c:v>
                </c:pt>
                <c:pt idx="473">
                  <c:v>0.10827999999999971</c:v>
                </c:pt>
                <c:pt idx="474">
                  <c:v>0.13114999999999943</c:v>
                </c:pt>
                <c:pt idx="475">
                  <c:v>0.10078900000000068</c:v>
                </c:pt>
                <c:pt idx="476">
                  <c:v>8.6676999999999893E-2</c:v>
                </c:pt>
                <c:pt idx="477">
                  <c:v>0.11404800000000037</c:v>
                </c:pt>
                <c:pt idx="478">
                  <c:v>0.12095100000000025</c:v>
                </c:pt>
                <c:pt idx="479">
                  <c:v>0.12833200000000033</c:v>
                </c:pt>
                <c:pt idx="480">
                  <c:v>0.13549800000000012</c:v>
                </c:pt>
                <c:pt idx="481">
                  <c:v>0.11645799999999973</c:v>
                </c:pt>
                <c:pt idx="482">
                  <c:v>0.14758899999999997</c:v>
                </c:pt>
                <c:pt idx="483">
                  <c:v>0.11980700000000066</c:v>
                </c:pt>
                <c:pt idx="484">
                  <c:v>0.13708799999999988</c:v>
                </c:pt>
                <c:pt idx="485">
                  <c:v>0.15571499999999983</c:v>
                </c:pt>
                <c:pt idx="486">
                  <c:v>0.14595700000000056</c:v>
                </c:pt>
                <c:pt idx="487">
                  <c:v>0.12847500000000078</c:v>
                </c:pt>
                <c:pt idx="488">
                  <c:v>0.1578409999999999</c:v>
                </c:pt>
                <c:pt idx="489">
                  <c:v>0.11935799999999963</c:v>
                </c:pt>
                <c:pt idx="490">
                  <c:v>0.10466100000000012</c:v>
                </c:pt>
                <c:pt idx="491">
                  <c:v>0.11134000000000022</c:v>
                </c:pt>
                <c:pt idx="492">
                  <c:v>0.14527899999999994</c:v>
                </c:pt>
                <c:pt idx="493">
                  <c:v>0.15895900000000074</c:v>
                </c:pt>
                <c:pt idx="494">
                  <c:v>0.12669300000000083</c:v>
                </c:pt>
                <c:pt idx="495">
                  <c:v>0.13629699999999945</c:v>
                </c:pt>
                <c:pt idx="496">
                  <c:v>0.13412000000000024</c:v>
                </c:pt>
                <c:pt idx="497">
                  <c:v>0.14781700000000075</c:v>
                </c:pt>
                <c:pt idx="498">
                  <c:v>0.157219</c:v>
                </c:pt>
                <c:pt idx="499">
                  <c:v>0.17242899999999928</c:v>
                </c:pt>
                <c:pt idx="500">
                  <c:v>0.15020800000000056</c:v>
                </c:pt>
                <c:pt idx="501">
                  <c:v>0.11244500000000013</c:v>
                </c:pt>
                <c:pt idx="502">
                  <c:v>0.16916899999999924</c:v>
                </c:pt>
                <c:pt idx="503">
                  <c:v>0.13257499999999922</c:v>
                </c:pt>
                <c:pt idx="504">
                  <c:v>0.16030200000000061</c:v>
                </c:pt>
                <c:pt idx="505">
                  <c:v>0.14333200000000001</c:v>
                </c:pt>
                <c:pt idx="506">
                  <c:v>0.14527699999999921</c:v>
                </c:pt>
                <c:pt idx="507">
                  <c:v>0.16908800000000035</c:v>
                </c:pt>
                <c:pt idx="508">
                  <c:v>0.15782899999999955</c:v>
                </c:pt>
                <c:pt idx="509">
                  <c:v>0.14690900000000084</c:v>
                </c:pt>
                <c:pt idx="510">
                  <c:v>0.17018600000000106</c:v>
                </c:pt>
                <c:pt idx="511">
                  <c:v>0.14559699999999953</c:v>
                </c:pt>
                <c:pt idx="512">
                  <c:v>0.13689700000000116</c:v>
                </c:pt>
                <c:pt idx="513">
                  <c:v>0.1775329999999995</c:v>
                </c:pt>
                <c:pt idx="514">
                  <c:v>0.15289000000000019</c:v>
                </c:pt>
                <c:pt idx="515">
                  <c:v>0.15212499999999984</c:v>
                </c:pt>
                <c:pt idx="516">
                  <c:v>0.16271099999999983</c:v>
                </c:pt>
                <c:pt idx="517">
                  <c:v>0.14952100000000002</c:v>
                </c:pt>
                <c:pt idx="518">
                  <c:v>0.13261099999999981</c:v>
                </c:pt>
                <c:pt idx="519">
                  <c:v>0.16917200000000054</c:v>
                </c:pt>
                <c:pt idx="520">
                  <c:v>0.13952900000000046</c:v>
                </c:pt>
                <c:pt idx="521">
                  <c:v>0.15174800000000044</c:v>
                </c:pt>
                <c:pt idx="522">
                  <c:v>0.1573569999999993</c:v>
                </c:pt>
                <c:pt idx="523">
                  <c:v>0.13823000000000008</c:v>
                </c:pt>
                <c:pt idx="524">
                  <c:v>0.13736999999999977</c:v>
                </c:pt>
                <c:pt idx="525">
                  <c:v>0.15033700000000128</c:v>
                </c:pt>
                <c:pt idx="526">
                  <c:v>0.14823399999999953</c:v>
                </c:pt>
                <c:pt idx="527">
                  <c:v>0.16060500000000033</c:v>
                </c:pt>
                <c:pt idx="528">
                  <c:v>0.16142199999999995</c:v>
                </c:pt>
                <c:pt idx="529">
                  <c:v>0.17453999999999947</c:v>
                </c:pt>
                <c:pt idx="530">
                  <c:v>0.18391299999999955</c:v>
                </c:pt>
                <c:pt idx="531">
                  <c:v>0.16536799999999907</c:v>
                </c:pt>
                <c:pt idx="532">
                  <c:v>0.1745789999999996</c:v>
                </c:pt>
                <c:pt idx="533">
                  <c:v>0.1784030000000012</c:v>
                </c:pt>
                <c:pt idx="534">
                  <c:v>0.15195800000000048</c:v>
                </c:pt>
                <c:pt idx="535">
                  <c:v>0.17043900000000001</c:v>
                </c:pt>
                <c:pt idx="536">
                  <c:v>0.16206299999999985</c:v>
                </c:pt>
                <c:pt idx="537">
                  <c:v>0.14991699999999941</c:v>
                </c:pt>
                <c:pt idx="538">
                  <c:v>0.19284100000000048</c:v>
                </c:pt>
                <c:pt idx="539">
                  <c:v>0.16237800000000036</c:v>
                </c:pt>
                <c:pt idx="540">
                  <c:v>0.18748599999999982</c:v>
                </c:pt>
                <c:pt idx="541">
                  <c:v>0.20568599999999915</c:v>
                </c:pt>
                <c:pt idx="542">
                  <c:v>0.17917600000000089</c:v>
                </c:pt>
                <c:pt idx="543">
                  <c:v>0.16255800000000065</c:v>
                </c:pt>
                <c:pt idx="544">
                  <c:v>0.19953300000000063</c:v>
                </c:pt>
                <c:pt idx="545">
                  <c:v>0.18603799999999993</c:v>
                </c:pt>
                <c:pt idx="546">
                  <c:v>0.18802600000000069</c:v>
                </c:pt>
                <c:pt idx="547">
                  <c:v>0.19401000000000046</c:v>
                </c:pt>
                <c:pt idx="548">
                  <c:v>0.17702700000000071</c:v>
                </c:pt>
                <c:pt idx="549">
                  <c:v>0.17883100000000063</c:v>
                </c:pt>
                <c:pt idx="550">
                  <c:v>0.20168399999999931</c:v>
                </c:pt>
                <c:pt idx="551">
                  <c:v>0.18110399999999949</c:v>
                </c:pt>
                <c:pt idx="552">
                  <c:v>0.18829299999999982</c:v>
                </c:pt>
                <c:pt idx="553">
                  <c:v>0.20807399999999987</c:v>
                </c:pt>
                <c:pt idx="554">
                  <c:v>0.19001499999999982</c:v>
                </c:pt>
                <c:pt idx="555">
                  <c:v>0.20528899999999961</c:v>
                </c:pt>
                <c:pt idx="556">
                  <c:v>0.19702400000000075</c:v>
                </c:pt>
                <c:pt idx="557">
                  <c:v>0.19210699999999914</c:v>
                </c:pt>
                <c:pt idx="558">
                  <c:v>0.19402399999999975</c:v>
                </c:pt>
                <c:pt idx="559">
                  <c:v>0.19038100000000036</c:v>
                </c:pt>
                <c:pt idx="560">
                  <c:v>0.18142199999999953</c:v>
                </c:pt>
                <c:pt idx="561">
                  <c:v>0.16922499999999996</c:v>
                </c:pt>
                <c:pt idx="562">
                  <c:v>0.1626599999999998</c:v>
                </c:pt>
                <c:pt idx="563">
                  <c:v>0.18363200000000024</c:v>
                </c:pt>
                <c:pt idx="564">
                  <c:v>0.18961300000000048</c:v>
                </c:pt>
                <c:pt idx="565">
                  <c:v>0.17402699999999971</c:v>
                </c:pt>
                <c:pt idx="566">
                  <c:v>0.19238700000000009</c:v>
                </c:pt>
                <c:pt idx="567">
                  <c:v>0.18957500000000049</c:v>
                </c:pt>
                <c:pt idx="568">
                  <c:v>0.16830400000000001</c:v>
                </c:pt>
                <c:pt idx="569">
                  <c:v>0.17692399999999964</c:v>
                </c:pt>
                <c:pt idx="570">
                  <c:v>0.17724699999999949</c:v>
                </c:pt>
                <c:pt idx="571">
                  <c:v>0.18903200000000009</c:v>
                </c:pt>
                <c:pt idx="572">
                  <c:v>0.16910300000000067</c:v>
                </c:pt>
                <c:pt idx="573">
                  <c:v>0.17506500000000003</c:v>
                </c:pt>
                <c:pt idx="574">
                  <c:v>0.17298599999999897</c:v>
                </c:pt>
                <c:pt idx="575">
                  <c:v>0.19457400000000025</c:v>
                </c:pt>
                <c:pt idx="576">
                  <c:v>0.18608899999999995</c:v>
                </c:pt>
                <c:pt idx="577">
                  <c:v>0.18685600000000058</c:v>
                </c:pt>
                <c:pt idx="578">
                  <c:v>0.20798000000000094</c:v>
                </c:pt>
                <c:pt idx="579">
                  <c:v>0.17540200000000006</c:v>
                </c:pt>
                <c:pt idx="580">
                  <c:v>0.1543139999999994</c:v>
                </c:pt>
                <c:pt idx="581">
                  <c:v>0.18789600000000029</c:v>
                </c:pt>
                <c:pt idx="582">
                  <c:v>0.17941499999999966</c:v>
                </c:pt>
                <c:pt idx="583">
                  <c:v>0.19611699999999921</c:v>
                </c:pt>
                <c:pt idx="584">
                  <c:v>0.18870499999999968</c:v>
                </c:pt>
                <c:pt idx="585">
                  <c:v>0.17782900000000001</c:v>
                </c:pt>
                <c:pt idx="586">
                  <c:v>0.14515800000000034</c:v>
                </c:pt>
                <c:pt idx="587">
                  <c:v>0.15081500000000059</c:v>
                </c:pt>
                <c:pt idx="588">
                  <c:v>0.15331699999999948</c:v>
                </c:pt>
                <c:pt idx="589">
                  <c:v>0.1868110000000005</c:v>
                </c:pt>
                <c:pt idx="590">
                  <c:v>0.18546500000000066</c:v>
                </c:pt>
                <c:pt idx="591">
                  <c:v>0.1918059999999997</c:v>
                </c:pt>
                <c:pt idx="592">
                  <c:v>0.20334200000000013</c:v>
                </c:pt>
                <c:pt idx="593">
                  <c:v>0.18045100000000058</c:v>
                </c:pt>
                <c:pt idx="594">
                  <c:v>0.18092899999999901</c:v>
                </c:pt>
                <c:pt idx="595">
                  <c:v>0.19755699999999887</c:v>
                </c:pt>
                <c:pt idx="596">
                  <c:v>0.18186199999999975</c:v>
                </c:pt>
                <c:pt idx="597">
                  <c:v>0.17867499999999925</c:v>
                </c:pt>
                <c:pt idx="598">
                  <c:v>0.16515199999999997</c:v>
                </c:pt>
                <c:pt idx="599">
                  <c:v>0.18856499999999965</c:v>
                </c:pt>
                <c:pt idx="600">
                  <c:v>0.18485800000000108</c:v>
                </c:pt>
                <c:pt idx="601">
                  <c:v>0.19395000000000095</c:v>
                </c:pt>
                <c:pt idx="602">
                  <c:v>0.19641799999999865</c:v>
                </c:pt>
                <c:pt idx="603">
                  <c:v>0.18353700000000028</c:v>
                </c:pt>
                <c:pt idx="604">
                  <c:v>0.16853400000000018</c:v>
                </c:pt>
                <c:pt idx="605">
                  <c:v>0.20355999999999863</c:v>
                </c:pt>
                <c:pt idx="606">
                  <c:v>0.17771000000000026</c:v>
                </c:pt>
                <c:pt idx="607">
                  <c:v>0.19080000000000119</c:v>
                </c:pt>
                <c:pt idx="608">
                  <c:v>0.18839399999999973</c:v>
                </c:pt>
                <c:pt idx="609">
                  <c:v>0.17413500000000059</c:v>
                </c:pt>
                <c:pt idx="610">
                  <c:v>0.1789670000000001</c:v>
                </c:pt>
                <c:pt idx="611">
                  <c:v>0.17060000000000031</c:v>
                </c:pt>
                <c:pt idx="612">
                  <c:v>0.17510999999999921</c:v>
                </c:pt>
                <c:pt idx="613">
                  <c:v>0.16788399999999992</c:v>
                </c:pt>
                <c:pt idx="614">
                  <c:v>0.18236900000000045</c:v>
                </c:pt>
                <c:pt idx="615">
                  <c:v>0.17515799999999881</c:v>
                </c:pt>
                <c:pt idx="616">
                  <c:v>0.19808400000000059</c:v>
                </c:pt>
                <c:pt idx="617">
                  <c:v>0.21798099999999998</c:v>
                </c:pt>
                <c:pt idx="618">
                  <c:v>0.19659600000000044</c:v>
                </c:pt>
                <c:pt idx="619">
                  <c:v>0.20295399999999919</c:v>
                </c:pt>
                <c:pt idx="620">
                  <c:v>0.20447900000000097</c:v>
                </c:pt>
                <c:pt idx="621">
                  <c:v>0.18810799999999972</c:v>
                </c:pt>
                <c:pt idx="622">
                  <c:v>0.17200900000000097</c:v>
                </c:pt>
                <c:pt idx="623">
                  <c:v>0.19209399999999999</c:v>
                </c:pt>
                <c:pt idx="624">
                  <c:v>0.15845399999999987</c:v>
                </c:pt>
                <c:pt idx="625">
                  <c:v>0.18330499999999983</c:v>
                </c:pt>
                <c:pt idx="626">
                  <c:v>0.18526000000000042</c:v>
                </c:pt>
                <c:pt idx="627">
                  <c:v>0.19089700000000054</c:v>
                </c:pt>
                <c:pt idx="628">
                  <c:v>0.17917499999999986</c:v>
                </c:pt>
                <c:pt idx="629">
                  <c:v>0.19212900000000044</c:v>
                </c:pt>
                <c:pt idx="630">
                  <c:v>0.19197199999999981</c:v>
                </c:pt>
                <c:pt idx="631">
                  <c:v>0.18879400000000057</c:v>
                </c:pt>
                <c:pt idx="632">
                  <c:v>0.15597499999999975</c:v>
                </c:pt>
                <c:pt idx="633">
                  <c:v>0.21239100000000022</c:v>
                </c:pt>
                <c:pt idx="634">
                  <c:v>0.19568600000000025</c:v>
                </c:pt>
                <c:pt idx="635">
                  <c:v>0.20235300000000045</c:v>
                </c:pt>
                <c:pt idx="636">
                  <c:v>0.20581600000000044</c:v>
                </c:pt>
                <c:pt idx="637">
                  <c:v>0.19941399999999909</c:v>
                </c:pt>
                <c:pt idx="638">
                  <c:v>0.16255700000000051</c:v>
                </c:pt>
                <c:pt idx="639">
                  <c:v>0.17692400000000053</c:v>
                </c:pt>
                <c:pt idx="640">
                  <c:v>0.18388000000000027</c:v>
                </c:pt>
                <c:pt idx="641">
                  <c:v>0.20273499999999967</c:v>
                </c:pt>
                <c:pt idx="642">
                  <c:v>0.19863599999999959</c:v>
                </c:pt>
                <c:pt idx="643">
                  <c:v>0.18327099999999952</c:v>
                </c:pt>
                <c:pt idx="644">
                  <c:v>0.17143700000000095</c:v>
                </c:pt>
                <c:pt idx="645">
                  <c:v>0.16335299999999986</c:v>
                </c:pt>
                <c:pt idx="646">
                  <c:v>0.16307399999999994</c:v>
                </c:pt>
                <c:pt idx="647">
                  <c:v>0.17736499999999999</c:v>
                </c:pt>
                <c:pt idx="648">
                  <c:v>0.1549700000000005</c:v>
                </c:pt>
                <c:pt idx="649">
                  <c:v>0.18447600000000097</c:v>
                </c:pt>
                <c:pt idx="650">
                  <c:v>0.1578779999999993</c:v>
                </c:pt>
                <c:pt idx="651">
                  <c:v>0.19774400000000103</c:v>
                </c:pt>
                <c:pt idx="652">
                  <c:v>0.17958300000000005</c:v>
                </c:pt>
                <c:pt idx="653">
                  <c:v>0.18118899999999982</c:v>
                </c:pt>
                <c:pt idx="654">
                  <c:v>0.18492399999999964</c:v>
                </c:pt>
                <c:pt idx="655">
                  <c:v>0.16986499999999971</c:v>
                </c:pt>
                <c:pt idx="656">
                  <c:v>0.16975699999999971</c:v>
                </c:pt>
                <c:pt idx="657">
                  <c:v>0.18711999999999929</c:v>
                </c:pt>
                <c:pt idx="658">
                  <c:v>0.15719200000000022</c:v>
                </c:pt>
                <c:pt idx="659">
                  <c:v>0.18978900000000021</c:v>
                </c:pt>
                <c:pt idx="660">
                  <c:v>0.20555099999999982</c:v>
                </c:pt>
                <c:pt idx="661">
                  <c:v>0.20303999999999967</c:v>
                </c:pt>
                <c:pt idx="662">
                  <c:v>0.21093599999999935</c:v>
                </c:pt>
                <c:pt idx="663">
                  <c:v>0.20246600000000026</c:v>
                </c:pt>
                <c:pt idx="664">
                  <c:v>0.18041700000000027</c:v>
                </c:pt>
                <c:pt idx="665">
                  <c:v>0.18979100000000049</c:v>
                </c:pt>
                <c:pt idx="666">
                  <c:v>0.17749199999999998</c:v>
                </c:pt>
                <c:pt idx="667">
                  <c:v>0.18438999999999961</c:v>
                </c:pt>
                <c:pt idx="668">
                  <c:v>0.18032499999999985</c:v>
                </c:pt>
                <c:pt idx="669">
                  <c:v>0.18561600000000045</c:v>
                </c:pt>
                <c:pt idx="670">
                  <c:v>0.19072000000000067</c:v>
                </c:pt>
                <c:pt idx="671">
                  <c:v>0.17305599999999899</c:v>
                </c:pt>
                <c:pt idx="672">
                  <c:v>0.18079599999999996</c:v>
                </c:pt>
                <c:pt idx="673">
                  <c:v>0.20029800000000009</c:v>
                </c:pt>
                <c:pt idx="674">
                  <c:v>0.18389900000000026</c:v>
                </c:pt>
                <c:pt idx="675">
                  <c:v>0.19634199999999957</c:v>
                </c:pt>
                <c:pt idx="676">
                  <c:v>0.19501400000000046</c:v>
                </c:pt>
                <c:pt idx="677">
                  <c:v>0.1958479999999998</c:v>
                </c:pt>
                <c:pt idx="678">
                  <c:v>0.18767200000000006</c:v>
                </c:pt>
                <c:pt idx="679">
                  <c:v>0.18597700000000028</c:v>
                </c:pt>
                <c:pt idx="680">
                  <c:v>0.19875299999999996</c:v>
                </c:pt>
                <c:pt idx="681">
                  <c:v>0.19830800000000082</c:v>
                </c:pt>
                <c:pt idx="682">
                  <c:v>0.18107899999999955</c:v>
                </c:pt>
                <c:pt idx="683">
                  <c:v>0.1671990000000001</c:v>
                </c:pt>
                <c:pt idx="684">
                  <c:v>0.19604700000000008</c:v>
                </c:pt>
                <c:pt idx="685">
                  <c:v>0.18987900000000035</c:v>
                </c:pt>
                <c:pt idx="686">
                  <c:v>0.21602000000000032</c:v>
                </c:pt>
                <c:pt idx="687">
                  <c:v>0.20383499999999977</c:v>
                </c:pt>
                <c:pt idx="688">
                  <c:v>0.17628600000000016</c:v>
                </c:pt>
                <c:pt idx="689">
                  <c:v>0.23282599999999931</c:v>
                </c:pt>
                <c:pt idx="690">
                  <c:v>0.21455800000000114</c:v>
                </c:pt>
                <c:pt idx="691">
                  <c:v>0.19600000000000062</c:v>
                </c:pt>
                <c:pt idx="692">
                  <c:v>0.21778599999999937</c:v>
                </c:pt>
                <c:pt idx="693">
                  <c:v>0.17703300000000066</c:v>
                </c:pt>
                <c:pt idx="694">
                  <c:v>0.19743900000000014</c:v>
                </c:pt>
                <c:pt idx="695">
                  <c:v>0.23087999999999997</c:v>
                </c:pt>
                <c:pt idx="696">
                  <c:v>0.21639400000000109</c:v>
                </c:pt>
                <c:pt idx="697">
                  <c:v>0.20283000000000051</c:v>
                </c:pt>
                <c:pt idx="698">
                  <c:v>0.21791200000000011</c:v>
                </c:pt>
                <c:pt idx="699">
                  <c:v>0.21385399999999954</c:v>
                </c:pt>
                <c:pt idx="700">
                  <c:v>0.22291799999999995</c:v>
                </c:pt>
                <c:pt idx="701">
                  <c:v>0.22218599999999977</c:v>
                </c:pt>
                <c:pt idx="702">
                  <c:v>0.21620200000000001</c:v>
                </c:pt>
                <c:pt idx="703">
                  <c:v>0.22386399999999984</c:v>
                </c:pt>
                <c:pt idx="704">
                  <c:v>0.21997200000000028</c:v>
                </c:pt>
                <c:pt idx="705">
                  <c:v>0.19534900000000022</c:v>
                </c:pt>
                <c:pt idx="706">
                  <c:v>0.22940400000000061</c:v>
                </c:pt>
                <c:pt idx="707">
                  <c:v>0.21003499999999953</c:v>
                </c:pt>
                <c:pt idx="708">
                  <c:v>0.21621299999999977</c:v>
                </c:pt>
                <c:pt idx="709">
                  <c:v>0.2155440000000004</c:v>
                </c:pt>
                <c:pt idx="710">
                  <c:v>0.19362799999999947</c:v>
                </c:pt>
                <c:pt idx="711">
                  <c:v>0.19307799999999986</c:v>
                </c:pt>
                <c:pt idx="712">
                  <c:v>0.21202300000000029</c:v>
                </c:pt>
                <c:pt idx="713">
                  <c:v>0.22567800000000027</c:v>
                </c:pt>
                <c:pt idx="714">
                  <c:v>0.21358299999999986</c:v>
                </c:pt>
                <c:pt idx="715">
                  <c:v>0.21807399999999966</c:v>
                </c:pt>
                <c:pt idx="716">
                  <c:v>0.20722299999999994</c:v>
                </c:pt>
                <c:pt idx="717">
                  <c:v>0.20735299999999945</c:v>
                </c:pt>
                <c:pt idx="718">
                  <c:v>0.24199799999999971</c:v>
                </c:pt>
                <c:pt idx="719">
                  <c:v>0.21801899999999996</c:v>
                </c:pt>
                <c:pt idx="720">
                  <c:v>0.22914999999999974</c:v>
                </c:pt>
                <c:pt idx="721">
                  <c:v>0.23194200000000009</c:v>
                </c:pt>
                <c:pt idx="722">
                  <c:v>0.22418899999999997</c:v>
                </c:pt>
                <c:pt idx="723">
                  <c:v>0.19937900000000042</c:v>
                </c:pt>
                <c:pt idx="724">
                  <c:v>0.22699800000000092</c:v>
                </c:pt>
                <c:pt idx="725">
                  <c:v>0.21812300000000029</c:v>
                </c:pt>
                <c:pt idx="726">
                  <c:v>0.23159499999999955</c:v>
                </c:pt>
                <c:pt idx="727">
                  <c:v>0.24361499999999925</c:v>
                </c:pt>
                <c:pt idx="728">
                  <c:v>0.2237019999999994</c:v>
                </c:pt>
                <c:pt idx="729">
                  <c:v>0.24261100000000013</c:v>
                </c:pt>
                <c:pt idx="730">
                  <c:v>0.21322999999999936</c:v>
                </c:pt>
                <c:pt idx="731">
                  <c:v>0.24461599999999972</c:v>
                </c:pt>
                <c:pt idx="732">
                  <c:v>0.2404320000000002</c:v>
                </c:pt>
                <c:pt idx="733">
                  <c:v>0.23586099999999988</c:v>
                </c:pt>
                <c:pt idx="734">
                  <c:v>0.21413799999999927</c:v>
                </c:pt>
                <c:pt idx="735">
                  <c:v>0.24373600000000017</c:v>
                </c:pt>
                <c:pt idx="736">
                  <c:v>0.22426999999999975</c:v>
                </c:pt>
                <c:pt idx="737">
                  <c:v>0.25091100000000033</c:v>
                </c:pt>
                <c:pt idx="738">
                  <c:v>0.24284100000000119</c:v>
                </c:pt>
                <c:pt idx="739">
                  <c:v>0.22124099999999913</c:v>
                </c:pt>
                <c:pt idx="740">
                  <c:v>0.24544299999999986</c:v>
                </c:pt>
                <c:pt idx="741">
                  <c:v>0.25019499999999972</c:v>
                </c:pt>
                <c:pt idx="742">
                  <c:v>0.24338899999999875</c:v>
                </c:pt>
                <c:pt idx="743">
                  <c:v>0.24696300000000004</c:v>
                </c:pt>
                <c:pt idx="744">
                  <c:v>0.26933500000000077</c:v>
                </c:pt>
                <c:pt idx="745">
                  <c:v>0.25435400000000019</c:v>
                </c:pt>
                <c:pt idx="746">
                  <c:v>0.25424600000000019</c:v>
                </c:pt>
                <c:pt idx="747">
                  <c:v>0.24047600000000013</c:v>
                </c:pt>
                <c:pt idx="748">
                  <c:v>0.23171700000000062</c:v>
                </c:pt>
                <c:pt idx="749">
                  <c:v>0.2707619999999995</c:v>
                </c:pt>
                <c:pt idx="750">
                  <c:v>0.26207599999999953</c:v>
                </c:pt>
                <c:pt idx="751">
                  <c:v>0.26458199999999987</c:v>
                </c:pt>
                <c:pt idx="752">
                  <c:v>0.25223399999999963</c:v>
                </c:pt>
                <c:pt idx="753">
                  <c:v>0.2632089999999998</c:v>
                </c:pt>
                <c:pt idx="754">
                  <c:v>0.26258299999999934</c:v>
                </c:pt>
                <c:pt idx="755">
                  <c:v>0.2639680000000002</c:v>
                </c:pt>
                <c:pt idx="756">
                  <c:v>0.25346900000000083</c:v>
                </c:pt>
                <c:pt idx="757">
                  <c:v>0.27411299999999983</c:v>
                </c:pt>
                <c:pt idx="758">
                  <c:v>0.27459000000000078</c:v>
                </c:pt>
                <c:pt idx="759">
                  <c:v>0.26343599999999956</c:v>
                </c:pt>
                <c:pt idx="760">
                  <c:v>0.28528099999999945</c:v>
                </c:pt>
                <c:pt idx="761">
                  <c:v>0.27377800000000008</c:v>
                </c:pt>
                <c:pt idx="762">
                  <c:v>0.26682800000000029</c:v>
                </c:pt>
                <c:pt idx="763">
                  <c:v>0.2744390000000001</c:v>
                </c:pt>
                <c:pt idx="764">
                  <c:v>0.24915500000000002</c:v>
                </c:pt>
                <c:pt idx="765">
                  <c:v>0.26935399999999987</c:v>
                </c:pt>
                <c:pt idx="766">
                  <c:v>0.28000799999999959</c:v>
                </c:pt>
                <c:pt idx="767">
                  <c:v>0.25186600000000059</c:v>
                </c:pt>
                <c:pt idx="768">
                  <c:v>0.26486699999999974</c:v>
                </c:pt>
                <c:pt idx="769">
                  <c:v>0.26262600000000003</c:v>
                </c:pt>
                <c:pt idx="770">
                  <c:v>0.24791399999999975</c:v>
                </c:pt>
                <c:pt idx="771">
                  <c:v>0.26483199999999929</c:v>
                </c:pt>
                <c:pt idx="772">
                  <c:v>0.2702770000000001</c:v>
                </c:pt>
                <c:pt idx="773">
                  <c:v>0.25363900000000061</c:v>
                </c:pt>
                <c:pt idx="774">
                  <c:v>0.28368299999999991</c:v>
                </c:pt>
                <c:pt idx="775">
                  <c:v>0.2842880000000001</c:v>
                </c:pt>
                <c:pt idx="776">
                  <c:v>0.28330699999999975</c:v>
                </c:pt>
                <c:pt idx="777">
                  <c:v>0.29146499999999964</c:v>
                </c:pt>
                <c:pt idx="778">
                  <c:v>0.28454099999999993</c:v>
                </c:pt>
                <c:pt idx="779">
                  <c:v>0.27916199999999947</c:v>
                </c:pt>
                <c:pt idx="780">
                  <c:v>0.29050900000000013</c:v>
                </c:pt>
                <c:pt idx="781">
                  <c:v>0.27015100000000025</c:v>
                </c:pt>
                <c:pt idx="782">
                  <c:v>0.27982700000000005</c:v>
                </c:pt>
                <c:pt idx="783">
                  <c:v>0.28523999999999994</c:v>
                </c:pt>
                <c:pt idx="784">
                  <c:v>0.26300800000000013</c:v>
                </c:pt>
                <c:pt idx="785">
                  <c:v>0.26671499999999959</c:v>
                </c:pt>
                <c:pt idx="786">
                  <c:v>0.26843400000000006</c:v>
                </c:pt>
                <c:pt idx="787">
                  <c:v>0.25824600000000064</c:v>
                </c:pt>
                <c:pt idx="788">
                  <c:v>0.2756829999999999</c:v>
                </c:pt>
                <c:pt idx="789">
                  <c:v>0.26060399999999984</c:v>
                </c:pt>
                <c:pt idx="790">
                  <c:v>0.2706590000000002</c:v>
                </c:pt>
                <c:pt idx="791">
                  <c:v>0.28743900000000089</c:v>
                </c:pt>
                <c:pt idx="792">
                  <c:v>0.27751600000000032</c:v>
                </c:pt>
                <c:pt idx="793">
                  <c:v>0.26656700000000022</c:v>
                </c:pt>
                <c:pt idx="794">
                  <c:v>0.2970429999999995</c:v>
                </c:pt>
                <c:pt idx="795">
                  <c:v>0.27623300000000039</c:v>
                </c:pt>
                <c:pt idx="796">
                  <c:v>0.27732299999999999</c:v>
                </c:pt>
                <c:pt idx="797">
                  <c:v>0.27440100000000012</c:v>
                </c:pt>
                <c:pt idx="798">
                  <c:v>0.27285899999999952</c:v>
                </c:pt>
                <c:pt idx="799">
                  <c:v>0.27084500000000045</c:v>
                </c:pt>
                <c:pt idx="800">
                  <c:v>0.27666199999999908</c:v>
                </c:pt>
                <c:pt idx="801">
                  <c:v>0.26947299999999963</c:v>
                </c:pt>
                <c:pt idx="802">
                  <c:v>0.27077400000000029</c:v>
                </c:pt>
                <c:pt idx="803">
                  <c:v>0.2754449999999995</c:v>
                </c:pt>
                <c:pt idx="804">
                  <c:v>0.27609700000000004</c:v>
                </c:pt>
                <c:pt idx="805">
                  <c:v>0.29003200000000096</c:v>
                </c:pt>
                <c:pt idx="806">
                  <c:v>0.27679600000000004</c:v>
                </c:pt>
                <c:pt idx="807">
                  <c:v>0.28417500000000029</c:v>
                </c:pt>
                <c:pt idx="808">
                  <c:v>0.26948300000000014</c:v>
                </c:pt>
                <c:pt idx="809">
                  <c:v>0.26164900000000113</c:v>
                </c:pt>
                <c:pt idx="810">
                  <c:v>0.28521500000000088</c:v>
                </c:pt>
                <c:pt idx="811">
                  <c:v>0.28910400000000092</c:v>
                </c:pt>
                <c:pt idx="812">
                  <c:v>0.18357200000000073</c:v>
                </c:pt>
                <c:pt idx="813">
                  <c:v>0.28108299999999975</c:v>
                </c:pt>
                <c:pt idx="814">
                  <c:v>0.28866499999999995</c:v>
                </c:pt>
                <c:pt idx="815">
                  <c:v>0.26962399999999942</c:v>
                </c:pt>
                <c:pt idx="816">
                  <c:v>0.27410200000000007</c:v>
                </c:pt>
                <c:pt idx="817">
                  <c:v>0.27634799999999871</c:v>
                </c:pt>
                <c:pt idx="818">
                  <c:v>0.24813200000000091</c:v>
                </c:pt>
                <c:pt idx="819">
                  <c:v>0.26241800000000026</c:v>
                </c:pt>
                <c:pt idx="820">
                  <c:v>0.27459699999999909</c:v>
                </c:pt>
                <c:pt idx="821">
                  <c:v>0.27966099999999905</c:v>
                </c:pt>
                <c:pt idx="822">
                  <c:v>0.29749200000000009</c:v>
                </c:pt>
                <c:pt idx="823">
                  <c:v>0.26099600000000045</c:v>
                </c:pt>
                <c:pt idx="824">
                  <c:v>0.29004099999999955</c:v>
                </c:pt>
                <c:pt idx="825">
                  <c:v>0.2823979999999997</c:v>
                </c:pt>
                <c:pt idx="826">
                  <c:v>0.25460600000000078</c:v>
                </c:pt>
                <c:pt idx="827">
                  <c:v>0.29341000000000061</c:v>
                </c:pt>
                <c:pt idx="828">
                  <c:v>0.25336299999999934</c:v>
                </c:pt>
                <c:pt idx="829">
                  <c:v>0.27500700000000045</c:v>
                </c:pt>
                <c:pt idx="830">
                  <c:v>0.2870770000000018</c:v>
                </c:pt>
                <c:pt idx="831">
                  <c:v>0.26734499999999972</c:v>
                </c:pt>
                <c:pt idx="832">
                  <c:v>0.26321499999999887</c:v>
                </c:pt>
                <c:pt idx="833">
                  <c:v>0.29635799999999968</c:v>
                </c:pt>
                <c:pt idx="834">
                  <c:v>0.25682800000000139</c:v>
                </c:pt>
                <c:pt idx="835">
                  <c:v>0.27425000000000033</c:v>
                </c:pt>
                <c:pt idx="836">
                  <c:v>0.24946899999999861</c:v>
                </c:pt>
                <c:pt idx="837">
                  <c:v>0.26465799999999895</c:v>
                </c:pt>
                <c:pt idx="838">
                  <c:v>0.28552700000000009</c:v>
                </c:pt>
                <c:pt idx="839">
                  <c:v>0.28901699999999853</c:v>
                </c:pt>
                <c:pt idx="840">
                  <c:v>0.28506300000000184</c:v>
                </c:pt>
                <c:pt idx="841">
                  <c:v>0.28603199999999962</c:v>
                </c:pt>
                <c:pt idx="842">
                  <c:v>0.27648699999999948</c:v>
                </c:pt>
                <c:pt idx="843">
                  <c:v>0.26649499999999904</c:v>
                </c:pt>
                <c:pt idx="844">
                  <c:v>0.28239300000000078</c:v>
                </c:pt>
                <c:pt idx="845">
                  <c:v>0.27110400000000023</c:v>
                </c:pt>
                <c:pt idx="846">
                  <c:v>0.2664130000000009</c:v>
                </c:pt>
                <c:pt idx="847">
                  <c:v>0.27869000000000099</c:v>
                </c:pt>
                <c:pt idx="848">
                  <c:v>0.24929500000000093</c:v>
                </c:pt>
                <c:pt idx="849">
                  <c:v>0.26422199999999929</c:v>
                </c:pt>
                <c:pt idx="850">
                  <c:v>0.27065099999999909</c:v>
                </c:pt>
                <c:pt idx="851">
                  <c:v>0.26363499999999984</c:v>
                </c:pt>
                <c:pt idx="852">
                  <c:v>0.28660699999999917</c:v>
                </c:pt>
                <c:pt idx="853">
                  <c:v>0.29826300000000128</c:v>
                </c:pt>
                <c:pt idx="854">
                  <c:v>0.29065999999999992</c:v>
                </c:pt>
                <c:pt idx="855">
                  <c:v>0.27066400000000002</c:v>
                </c:pt>
                <c:pt idx="856">
                  <c:v>0.27845599999999937</c:v>
                </c:pt>
                <c:pt idx="857">
                  <c:v>0.27441000000000138</c:v>
                </c:pt>
                <c:pt idx="858">
                  <c:v>0.28949499999999961</c:v>
                </c:pt>
                <c:pt idx="859">
                  <c:v>0.29580199999999923</c:v>
                </c:pt>
                <c:pt idx="860">
                  <c:v>0.28555800000000087</c:v>
                </c:pt>
                <c:pt idx="861">
                  <c:v>0.29712600000000133</c:v>
                </c:pt>
                <c:pt idx="862">
                  <c:v>0.27655100000000044</c:v>
                </c:pt>
                <c:pt idx="863">
                  <c:v>0.27960999999999991</c:v>
                </c:pt>
                <c:pt idx="864">
                  <c:v>0.29621399999999998</c:v>
                </c:pt>
                <c:pt idx="865">
                  <c:v>0.28506600000000137</c:v>
                </c:pt>
                <c:pt idx="866">
                  <c:v>0.28413299999999797</c:v>
                </c:pt>
                <c:pt idx="867">
                  <c:v>0.28121499999999955</c:v>
                </c:pt>
                <c:pt idx="868">
                  <c:v>0.2851309999999998</c:v>
                </c:pt>
                <c:pt idx="869">
                  <c:v>0.29601200000000105</c:v>
                </c:pt>
                <c:pt idx="870">
                  <c:v>0.29489100000000068</c:v>
                </c:pt>
                <c:pt idx="871">
                  <c:v>0.29294999999999938</c:v>
                </c:pt>
                <c:pt idx="872">
                  <c:v>0.28015099999999915</c:v>
                </c:pt>
                <c:pt idx="873">
                  <c:v>0.27979600000000016</c:v>
                </c:pt>
                <c:pt idx="874">
                  <c:v>0.26103600000000071</c:v>
                </c:pt>
                <c:pt idx="875">
                  <c:v>0.29257700000000142</c:v>
                </c:pt>
                <c:pt idx="876">
                  <c:v>0.26884200000000025</c:v>
                </c:pt>
                <c:pt idx="877">
                  <c:v>0.25700000000000056</c:v>
                </c:pt>
                <c:pt idx="878">
                  <c:v>0.27425199999999972</c:v>
                </c:pt>
                <c:pt idx="879">
                  <c:v>0.285215</c:v>
                </c:pt>
                <c:pt idx="880">
                  <c:v>0.25674999999999848</c:v>
                </c:pt>
                <c:pt idx="881">
                  <c:v>0.25297999999999909</c:v>
                </c:pt>
                <c:pt idx="882">
                  <c:v>0.23622999999999905</c:v>
                </c:pt>
                <c:pt idx="883">
                  <c:v>0.27099299999999982</c:v>
                </c:pt>
                <c:pt idx="884">
                  <c:v>0.28469800000000056</c:v>
                </c:pt>
                <c:pt idx="885">
                  <c:v>0.27988999999999997</c:v>
                </c:pt>
                <c:pt idx="886">
                  <c:v>0.27482799999999941</c:v>
                </c:pt>
                <c:pt idx="887">
                  <c:v>0.26838999999999924</c:v>
                </c:pt>
                <c:pt idx="888">
                  <c:v>0.26706000000000163</c:v>
                </c:pt>
                <c:pt idx="889">
                  <c:v>0.28544699999999867</c:v>
                </c:pt>
                <c:pt idx="890">
                  <c:v>0.27195499999999928</c:v>
                </c:pt>
                <c:pt idx="891">
                  <c:v>0.27162400000000009</c:v>
                </c:pt>
                <c:pt idx="892">
                  <c:v>0.27534900000000118</c:v>
                </c:pt>
                <c:pt idx="893">
                  <c:v>0.26209199999999999</c:v>
                </c:pt>
                <c:pt idx="894">
                  <c:v>0.24727299999999897</c:v>
                </c:pt>
                <c:pt idx="895">
                  <c:v>0.2689420000000009</c:v>
                </c:pt>
                <c:pt idx="896">
                  <c:v>0.28861499999999918</c:v>
                </c:pt>
                <c:pt idx="897">
                  <c:v>0.28526399999999974</c:v>
                </c:pt>
                <c:pt idx="898">
                  <c:v>0.29370300000000071</c:v>
                </c:pt>
                <c:pt idx="899">
                  <c:v>0.2938130000000001</c:v>
                </c:pt>
                <c:pt idx="900">
                  <c:v>0.28857100000000102</c:v>
                </c:pt>
                <c:pt idx="901">
                  <c:v>0.26879999999999882</c:v>
                </c:pt>
                <c:pt idx="902">
                  <c:v>0.27971900000000005</c:v>
                </c:pt>
                <c:pt idx="903">
                  <c:v>0.26854199999999917</c:v>
                </c:pt>
                <c:pt idx="904">
                  <c:v>0.2741529999999992</c:v>
                </c:pt>
                <c:pt idx="905">
                  <c:v>0.2738979999999982</c:v>
                </c:pt>
                <c:pt idx="906">
                  <c:v>0.26816500000000065</c:v>
                </c:pt>
                <c:pt idx="907">
                  <c:v>0.27271900000000038</c:v>
                </c:pt>
                <c:pt idx="908">
                  <c:v>0.27295999999999943</c:v>
                </c:pt>
                <c:pt idx="909">
                  <c:v>0.25672800000000073</c:v>
                </c:pt>
                <c:pt idx="910">
                  <c:v>0.26868399999999859</c:v>
                </c:pt>
                <c:pt idx="911">
                  <c:v>0.28391000000000055</c:v>
                </c:pt>
                <c:pt idx="912">
                  <c:v>0.27312599999999954</c:v>
                </c:pt>
                <c:pt idx="913">
                  <c:v>0.24397200000000119</c:v>
                </c:pt>
                <c:pt idx="914">
                  <c:v>0.26607100000000106</c:v>
                </c:pt>
                <c:pt idx="915">
                  <c:v>0.27069899999999958</c:v>
                </c:pt>
                <c:pt idx="916">
                  <c:v>0.29126399999999908</c:v>
                </c:pt>
                <c:pt idx="917">
                  <c:v>0.3011360000000014</c:v>
                </c:pt>
                <c:pt idx="918">
                  <c:v>0.26809599999999989</c:v>
                </c:pt>
                <c:pt idx="919">
                  <c:v>0.27346299999999957</c:v>
                </c:pt>
                <c:pt idx="920">
                  <c:v>0.27680899999999919</c:v>
                </c:pt>
                <c:pt idx="921">
                  <c:v>0.30112100000000108</c:v>
                </c:pt>
                <c:pt idx="922">
                  <c:v>0.29293000000000013</c:v>
                </c:pt>
                <c:pt idx="923">
                  <c:v>0.29312700000000014</c:v>
                </c:pt>
                <c:pt idx="924">
                  <c:v>0.29092599999999891</c:v>
                </c:pt>
                <c:pt idx="925">
                  <c:v>0.31389700000000076</c:v>
                </c:pt>
                <c:pt idx="926">
                  <c:v>0.3088969999999982</c:v>
                </c:pt>
                <c:pt idx="927">
                  <c:v>0.30152799999999935</c:v>
                </c:pt>
                <c:pt idx="928">
                  <c:v>0.28401399999999999</c:v>
                </c:pt>
                <c:pt idx="929">
                  <c:v>0.28701500000000202</c:v>
                </c:pt>
                <c:pt idx="930">
                  <c:v>0.28346800000000005</c:v>
                </c:pt>
                <c:pt idx="931">
                  <c:v>0.28316099999999977</c:v>
                </c:pt>
                <c:pt idx="932">
                  <c:v>0.24464899999999901</c:v>
                </c:pt>
                <c:pt idx="933">
                  <c:v>0.25875499999999807</c:v>
                </c:pt>
                <c:pt idx="934">
                  <c:v>0.27978700000000156</c:v>
                </c:pt>
                <c:pt idx="935">
                  <c:v>0.25699799999999939</c:v>
                </c:pt>
                <c:pt idx="936">
                  <c:v>0.26472200000000079</c:v>
                </c:pt>
                <c:pt idx="937">
                  <c:v>0.24912800000000157</c:v>
                </c:pt>
                <c:pt idx="938">
                  <c:v>0.25461000000000045</c:v>
                </c:pt>
                <c:pt idx="939">
                  <c:v>0.29479000000000077</c:v>
                </c:pt>
                <c:pt idx="940">
                  <c:v>0.29412299999999902</c:v>
                </c:pt>
                <c:pt idx="941">
                  <c:v>0.28408500000000014</c:v>
                </c:pt>
                <c:pt idx="942">
                  <c:v>0.29528800000000111</c:v>
                </c:pt>
                <c:pt idx="943">
                  <c:v>0.28074699999999897</c:v>
                </c:pt>
                <c:pt idx="944">
                  <c:v>0.28897200000000023</c:v>
                </c:pt>
                <c:pt idx="945">
                  <c:v>0.26234000000000091</c:v>
                </c:pt>
                <c:pt idx="946">
                  <c:v>0.28210500000000049</c:v>
                </c:pt>
                <c:pt idx="947">
                  <c:v>0.25157200000000035</c:v>
                </c:pt>
                <c:pt idx="948">
                  <c:v>0.23881199999999847</c:v>
                </c:pt>
                <c:pt idx="949">
                  <c:v>0.22308600000000034</c:v>
                </c:pt>
                <c:pt idx="950">
                  <c:v>0.24568899999999783</c:v>
                </c:pt>
                <c:pt idx="951">
                  <c:v>0.25477999999999934</c:v>
                </c:pt>
                <c:pt idx="952">
                  <c:v>0.22312499999999869</c:v>
                </c:pt>
                <c:pt idx="953">
                  <c:v>0.2468199999999996</c:v>
                </c:pt>
                <c:pt idx="954">
                  <c:v>0.25326500000000074</c:v>
                </c:pt>
                <c:pt idx="955">
                  <c:v>0.26241199999999942</c:v>
                </c:pt>
                <c:pt idx="956">
                  <c:v>0.28540799999999855</c:v>
                </c:pt>
                <c:pt idx="957">
                  <c:v>0.27000899999999994</c:v>
                </c:pt>
                <c:pt idx="958">
                  <c:v>0.27161700000000089</c:v>
                </c:pt>
                <c:pt idx="959">
                  <c:v>0.26522299999999888</c:v>
                </c:pt>
                <c:pt idx="960">
                  <c:v>0.27367700000000017</c:v>
                </c:pt>
                <c:pt idx="961">
                  <c:v>0.25234199999999962</c:v>
                </c:pt>
                <c:pt idx="962">
                  <c:v>0.23685799999999979</c:v>
                </c:pt>
                <c:pt idx="963">
                  <c:v>0.26256699999999888</c:v>
                </c:pt>
                <c:pt idx="964">
                  <c:v>0.2721019999999994</c:v>
                </c:pt>
                <c:pt idx="965">
                  <c:v>0.26084499999999888</c:v>
                </c:pt>
                <c:pt idx="966">
                  <c:v>0.23485699999999987</c:v>
                </c:pt>
                <c:pt idx="967">
                  <c:v>0.24482199999999921</c:v>
                </c:pt>
                <c:pt idx="968">
                  <c:v>0.26027699999999854</c:v>
                </c:pt>
                <c:pt idx="969">
                  <c:v>0.25159600000000015</c:v>
                </c:pt>
                <c:pt idx="970">
                  <c:v>0.26154499999999903</c:v>
                </c:pt>
                <c:pt idx="971">
                  <c:v>0.25964199999999948</c:v>
                </c:pt>
                <c:pt idx="972">
                  <c:v>0.24459600000000048</c:v>
                </c:pt>
                <c:pt idx="973">
                  <c:v>0.25291499999999978</c:v>
                </c:pt>
                <c:pt idx="974">
                  <c:v>0.26481999999999939</c:v>
                </c:pt>
                <c:pt idx="975">
                  <c:v>0.2604930000000012</c:v>
                </c:pt>
                <c:pt idx="976">
                  <c:v>0.25516700000000014</c:v>
                </c:pt>
                <c:pt idx="977">
                  <c:v>0.27322600000000019</c:v>
                </c:pt>
                <c:pt idx="978">
                  <c:v>0.24381699999999906</c:v>
                </c:pt>
                <c:pt idx="979">
                  <c:v>0.26388600000000029</c:v>
                </c:pt>
                <c:pt idx="980">
                  <c:v>0.26525399999999966</c:v>
                </c:pt>
                <c:pt idx="981">
                  <c:v>0.26156399999999813</c:v>
                </c:pt>
                <c:pt idx="982">
                  <c:v>0.27713500000000035</c:v>
                </c:pt>
                <c:pt idx="983">
                  <c:v>0.27789999999999981</c:v>
                </c:pt>
                <c:pt idx="984">
                  <c:v>0.28232599999999941</c:v>
                </c:pt>
                <c:pt idx="985">
                  <c:v>0.28289999999999882</c:v>
                </c:pt>
                <c:pt idx="986">
                  <c:v>0.27241499999999963</c:v>
                </c:pt>
                <c:pt idx="987">
                  <c:v>0.28092599999999912</c:v>
                </c:pt>
                <c:pt idx="988">
                  <c:v>0.26325500000000179</c:v>
                </c:pt>
                <c:pt idx="989">
                  <c:v>0.27009799999999906</c:v>
                </c:pt>
                <c:pt idx="990">
                  <c:v>0.28845999999999972</c:v>
                </c:pt>
                <c:pt idx="991">
                  <c:v>0.26226599999999944</c:v>
                </c:pt>
                <c:pt idx="992">
                  <c:v>0.25873200000000107</c:v>
                </c:pt>
                <c:pt idx="993">
                  <c:v>0.28634899999999952</c:v>
                </c:pt>
                <c:pt idx="994">
                  <c:v>0.25568100000000005</c:v>
                </c:pt>
                <c:pt idx="995">
                  <c:v>0.28538100000000099</c:v>
                </c:pt>
                <c:pt idx="996">
                  <c:v>0.29394200000000037</c:v>
                </c:pt>
                <c:pt idx="997">
                  <c:v>0.26988400000000112</c:v>
                </c:pt>
                <c:pt idx="998">
                  <c:v>0.25761199999999995</c:v>
                </c:pt>
                <c:pt idx="999">
                  <c:v>0.26014800000000093</c:v>
                </c:pt>
                <c:pt idx="1000">
                  <c:v>0.26616400000000073</c:v>
                </c:pt>
                <c:pt idx="1001">
                  <c:v>0.28027100000000083</c:v>
                </c:pt>
                <c:pt idx="1002">
                  <c:v>0.2475309999999995</c:v>
                </c:pt>
                <c:pt idx="1003">
                  <c:v>0.25387199999999943</c:v>
                </c:pt>
                <c:pt idx="1004">
                  <c:v>0.26642799999999855</c:v>
                </c:pt>
                <c:pt idx="1005">
                  <c:v>0.26576399999999989</c:v>
                </c:pt>
                <c:pt idx="1006">
                  <c:v>0.26559900000000081</c:v>
                </c:pt>
                <c:pt idx="1007">
                  <c:v>0.25539700000000032</c:v>
                </c:pt>
                <c:pt idx="1008">
                  <c:v>0.25974100000000089</c:v>
                </c:pt>
                <c:pt idx="1009">
                  <c:v>0.25328200000000045</c:v>
                </c:pt>
                <c:pt idx="1010">
                  <c:v>0.27109800000000028</c:v>
                </c:pt>
                <c:pt idx="1011">
                  <c:v>0.25912999999999986</c:v>
                </c:pt>
                <c:pt idx="1012">
                  <c:v>0.28465700000000016</c:v>
                </c:pt>
                <c:pt idx="1013">
                  <c:v>0.25411599999999979</c:v>
                </c:pt>
                <c:pt idx="1014">
                  <c:v>0.26442199999999971</c:v>
                </c:pt>
                <c:pt idx="1015">
                  <c:v>0.27361899999999917</c:v>
                </c:pt>
                <c:pt idx="1016">
                  <c:v>0.25910499999999903</c:v>
                </c:pt>
                <c:pt idx="1017">
                  <c:v>0.25916199999999989</c:v>
                </c:pt>
                <c:pt idx="1018">
                  <c:v>0.27368199999999909</c:v>
                </c:pt>
                <c:pt idx="1019">
                  <c:v>0.24361000000000033</c:v>
                </c:pt>
                <c:pt idx="1020">
                  <c:v>0.24991799999999831</c:v>
                </c:pt>
                <c:pt idx="1021">
                  <c:v>0.26477399999999918</c:v>
                </c:pt>
                <c:pt idx="1022">
                  <c:v>0.23270400000000002</c:v>
                </c:pt>
                <c:pt idx="1023">
                  <c:v>0.26076500000000014</c:v>
                </c:pt>
                <c:pt idx="1024">
                  <c:v>0.25535400000000053</c:v>
                </c:pt>
                <c:pt idx="1025">
                  <c:v>0.25111400000000117</c:v>
                </c:pt>
                <c:pt idx="1026">
                  <c:v>0.26777099999999976</c:v>
                </c:pt>
                <c:pt idx="1027">
                  <c:v>0.25432400000000044</c:v>
                </c:pt>
                <c:pt idx="1028">
                  <c:v>0.24143700000000035</c:v>
                </c:pt>
                <c:pt idx="1029">
                  <c:v>0.26577100000000087</c:v>
                </c:pt>
                <c:pt idx="1030">
                  <c:v>0.25803999999999938</c:v>
                </c:pt>
                <c:pt idx="1031">
                  <c:v>0.26257000000000108</c:v>
                </c:pt>
                <c:pt idx="1032">
                  <c:v>0.26629600000000053</c:v>
                </c:pt>
                <c:pt idx="1033">
                  <c:v>0.26519900000000085</c:v>
                </c:pt>
                <c:pt idx="1034">
                  <c:v>0.27169599999999861</c:v>
                </c:pt>
                <c:pt idx="1035">
                  <c:v>0.25869600000000048</c:v>
                </c:pt>
                <c:pt idx="1036">
                  <c:v>0.26749299999999909</c:v>
                </c:pt>
                <c:pt idx="1037">
                  <c:v>0.27103599999999961</c:v>
                </c:pt>
                <c:pt idx="1038">
                  <c:v>0.25744299999999942</c:v>
                </c:pt>
                <c:pt idx="1039">
                  <c:v>0.26386099999999857</c:v>
                </c:pt>
                <c:pt idx="1040">
                  <c:v>0.25604700000000058</c:v>
                </c:pt>
                <c:pt idx="1041">
                  <c:v>0.25250599999999945</c:v>
                </c:pt>
                <c:pt idx="1042">
                  <c:v>0.25890400000000025</c:v>
                </c:pt>
                <c:pt idx="1043">
                  <c:v>0.25502400000000058</c:v>
                </c:pt>
                <c:pt idx="1044">
                  <c:v>0.26102999999999987</c:v>
                </c:pt>
                <c:pt idx="1045">
                  <c:v>0.25328899999999965</c:v>
                </c:pt>
                <c:pt idx="1046">
                  <c:v>0.25550699999999971</c:v>
                </c:pt>
                <c:pt idx="1047">
                  <c:v>0.2480209999999996</c:v>
                </c:pt>
                <c:pt idx="1048">
                  <c:v>0.26779000000000153</c:v>
                </c:pt>
                <c:pt idx="1049">
                  <c:v>0.24849999999999994</c:v>
                </c:pt>
                <c:pt idx="1050">
                  <c:v>0.23715099999999811</c:v>
                </c:pt>
                <c:pt idx="1051">
                  <c:v>0.24505800000000111</c:v>
                </c:pt>
                <c:pt idx="1052">
                  <c:v>0.26126899999999864</c:v>
                </c:pt>
                <c:pt idx="1053">
                  <c:v>0.2571740000000009</c:v>
                </c:pt>
                <c:pt idx="1054">
                  <c:v>0.25175599999999942</c:v>
                </c:pt>
                <c:pt idx="1055">
                  <c:v>0.24614699999999967</c:v>
                </c:pt>
                <c:pt idx="1056">
                  <c:v>0.24275499999999894</c:v>
                </c:pt>
                <c:pt idx="1057">
                  <c:v>0.25201799999999874</c:v>
                </c:pt>
                <c:pt idx="1058">
                  <c:v>0.23302600000000062</c:v>
                </c:pt>
                <c:pt idx="1059">
                  <c:v>0.22236799999999945</c:v>
                </c:pt>
                <c:pt idx="1060">
                  <c:v>0.21761500000000034</c:v>
                </c:pt>
                <c:pt idx="1061">
                  <c:v>0.21255299999999888</c:v>
                </c:pt>
                <c:pt idx="1062">
                  <c:v>0.20765899999999871</c:v>
                </c:pt>
                <c:pt idx="1063">
                  <c:v>0.18303400000000014</c:v>
                </c:pt>
                <c:pt idx="1064">
                  <c:v>0.20960800000000024</c:v>
                </c:pt>
                <c:pt idx="1065">
                  <c:v>0.18916999999999895</c:v>
                </c:pt>
                <c:pt idx="1066">
                  <c:v>0.19019800000000053</c:v>
                </c:pt>
                <c:pt idx="1067">
                  <c:v>0.18272800000000089</c:v>
                </c:pt>
                <c:pt idx="1068">
                  <c:v>0.20169499999999907</c:v>
                </c:pt>
                <c:pt idx="1069">
                  <c:v>0.1744469999999998</c:v>
                </c:pt>
                <c:pt idx="1070">
                  <c:v>0.18455200000000094</c:v>
                </c:pt>
                <c:pt idx="1071">
                  <c:v>0.18062600000000106</c:v>
                </c:pt>
                <c:pt idx="1072">
                  <c:v>0.17429299999999959</c:v>
                </c:pt>
                <c:pt idx="1073">
                  <c:v>0.17990899999999943</c:v>
                </c:pt>
                <c:pt idx="1074">
                  <c:v>0.15937399999999879</c:v>
                </c:pt>
                <c:pt idx="1075">
                  <c:v>0.1735950000000015</c:v>
                </c:pt>
                <c:pt idx="1076">
                  <c:v>0.17364899999999928</c:v>
                </c:pt>
                <c:pt idx="1077">
                  <c:v>0.16587100000000099</c:v>
                </c:pt>
                <c:pt idx="1078">
                  <c:v>0.17036100000000154</c:v>
                </c:pt>
                <c:pt idx="1079">
                  <c:v>0.19182699999999908</c:v>
                </c:pt>
                <c:pt idx="1080">
                  <c:v>0.17645700000000097</c:v>
                </c:pt>
                <c:pt idx="1081">
                  <c:v>0.17830100000000026</c:v>
                </c:pt>
                <c:pt idx="1082">
                  <c:v>0.16559499999999971</c:v>
                </c:pt>
                <c:pt idx="1083">
                  <c:v>0.17738999999999994</c:v>
                </c:pt>
                <c:pt idx="1084">
                  <c:v>0.16866099999999928</c:v>
                </c:pt>
                <c:pt idx="1085">
                  <c:v>0.16972000000000076</c:v>
                </c:pt>
                <c:pt idx="1086">
                  <c:v>0.17829699999999971</c:v>
                </c:pt>
                <c:pt idx="1087">
                  <c:v>0.17942700000000045</c:v>
                </c:pt>
                <c:pt idx="1088">
                  <c:v>0.1502529999999993</c:v>
                </c:pt>
                <c:pt idx="1089">
                  <c:v>0.18054499999999951</c:v>
                </c:pt>
                <c:pt idx="1090">
                  <c:v>0.17235500000000048</c:v>
                </c:pt>
                <c:pt idx="1091">
                  <c:v>0.15177000000000174</c:v>
                </c:pt>
                <c:pt idx="1092">
                  <c:v>0.16114000000000139</c:v>
                </c:pt>
                <c:pt idx="1093">
                  <c:v>0.17531199999999991</c:v>
                </c:pt>
                <c:pt idx="1094">
                  <c:v>0.17382499999999812</c:v>
                </c:pt>
                <c:pt idx="1095">
                  <c:v>0.15139699999999845</c:v>
                </c:pt>
                <c:pt idx="1096">
                  <c:v>0.1711399999999994</c:v>
                </c:pt>
                <c:pt idx="1097">
                  <c:v>0.1378680000000001</c:v>
                </c:pt>
                <c:pt idx="1098">
                  <c:v>0.15756999999999977</c:v>
                </c:pt>
                <c:pt idx="1099">
                  <c:v>0.15843400000000063</c:v>
                </c:pt>
                <c:pt idx="1100">
                  <c:v>0.16934500000000074</c:v>
                </c:pt>
                <c:pt idx="1101">
                  <c:v>0.15916299999999861</c:v>
                </c:pt>
                <c:pt idx="1102">
                  <c:v>0.16936999999999802</c:v>
                </c:pt>
                <c:pt idx="1103">
                  <c:v>0.14174599999999948</c:v>
                </c:pt>
                <c:pt idx="1104">
                  <c:v>0.13298699999999997</c:v>
                </c:pt>
                <c:pt idx="1105">
                  <c:v>0.14091900000000024</c:v>
                </c:pt>
                <c:pt idx="1106">
                  <c:v>0.15481599999999851</c:v>
                </c:pt>
                <c:pt idx="1107">
                  <c:v>0.15265200000000156</c:v>
                </c:pt>
                <c:pt idx="1108">
                  <c:v>0.1514609999999994</c:v>
                </c:pt>
                <c:pt idx="1109">
                  <c:v>0.13145700000000105</c:v>
                </c:pt>
                <c:pt idx="1110">
                  <c:v>0.13459099999999946</c:v>
                </c:pt>
                <c:pt idx="1111">
                  <c:v>0.13187000000000104</c:v>
                </c:pt>
                <c:pt idx="1112">
                  <c:v>0.13331499999999963</c:v>
                </c:pt>
                <c:pt idx="1113">
                  <c:v>0.12613200000000013</c:v>
                </c:pt>
                <c:pt idx="1114">
                  <c:v>0.12806799999999896</c:v>
                </c:pt>
                <c:pt idx="1115">
                  <c:v>0.13204500000000063</c:v>
                </c:pt>
                <c:pt idx="1116">
                  <c:v>0.10791899999999899</c:v>
                </c:pt>
                <c:pt idx="1117">
                  <c:v>0.13537999999999961</c:v>
                </c:pt>
                <c:pt idx="1118">
                  <c:v>0.12652899999999878</c:v>
                </c:pt>
                <c:pt idx="1119">
                  <c:v>0.12722199999999972</c:v>
                </c:pt>
                <c:pt idx="1120">
                  <c:v>0.12957199999999958</c:v>
                </c:pt>
                <c:pt idx="1121">
                  <c:v>0.10096499999999953</c:v>
                </c:pt>
                <c:pt idx="1122">
                  <c:v>0.13276300000000063</c:v>
                </c:pt>
                <c:pt idx="1123">
                  <c:v>0.13593100000000025</c:v>
                </c:pt>
                <c:pt idx="1124">
                  <c:v>0.12685600000000097</c:v>
                </c:pt>
                <c:pt idx="1125">
                  <c:v>0.12081200000000081</c:v>
                </c:pt>
                <c:pt idx="1126">
                  <c:v>0.11409099999999928</c:v>
                </c:pt>
                <c:pt idx="1127">
                  <c:v>0.10709500000000016</c:v>
                </c:pt>
                <c:pt idx="1128">
                  <c:v>0.10748700000000078</c:v>
                </c:pt>
                <c:pt idx="1129">
                  <c:v>0.1036760000000001</c:v>
                </c:pt>
                <c:pt idx="1130">
                  <c:v>9.1098999999998043E-2</c:v>
                </c:pt>
                <c:pt idx="1131">
                  <c:v>0.11136799999999969</c:v>
                </c:pt>
                <c:pt idx="1132">
                  <c:v>0.10154499999999889</c:v>
                </c:pt>
                <c:pt idx="1133">
                  <c:v>0.11727700000000052</c:v>
                </c:pt>
                <c:pt idx="1134">
                  <c:v>0.10838799999999971</c:v>
                </c:pt>
                <c:pt idx="1135">
                  <c:v>0.10901599999999956</c:v>
                </c:pt>
                <c:pt idx="1136">
                  <c:v>5.3891999999999385E-2</c:v>
                </c:pt>
                <c:pt idx="1137">
                  <c:v>8.5514000000001644E-2</c:v>
                </c:pt>
                <c:pt idx="1138">
                  <c:v>9.651599999999938E-2</c:v>
                </c:pt>
                <c:pt idx="1139">
                  <c:v>9.7724999999999618E-2</c:v>
                </c:pt>
                <c:pt idx="1140">
                  <c:v>0.10303499999999932</c:v>
                </c:pt>
                <c:pt idx="1141">
                  <c:v>7.1475999999999651E-2</c:v>
                </c:pt>
                <c:pt idx="1142">
                  <c:v>8.0953999999999304E-2</c:v>
                </c:pt>
                <c:pt idx="1143">
                  <c:v>8.1516000000000588E-2</c:v>
                </c:pt>
                <c:pt idx="1144">
                  <c:v>7.8884000000000398E-2</c:v>
                </c:pt>
                <c:pt idx="1145">
                  <c:v>8.463400000000032E-2</c:v>
                </c:pt>
                <c:pt idx="1146">
                  <c:v>8.4179999999999033E-2</c:v>
                </c:pt>
                <c:pt idx="1147">
                  <c:v>5.9801999999999467E-2</c:v>
                </c:pt>
                <c:pt idx="1148">
                  <c:v>7.2703999999998992E-2</c:v>
                </c:pt>
                <c:pt idx="1149">
                  <c:v>5.9186000000000405E-2</c:v>
                </c:pt>
                <c:pt idx="1150">
                  <c:v>4.4632000000000005E-2</c:v>
                </c:pt>
                <c:pt idx="1151">
                  <c:v>6.0137000000000107E-2</c:v>
                </c:pt>
                <c:pt idx="1152">
                  <c:v>6.7725000000000257E-2</c:v>
                </c:pt>
                <c:pt idx="1153">
                  <c:v>5.2246999999999488E-2</c:v>
                </c:pt>
                <c:pt idx="1154">
                  <c:v>4.8660000000000814E-2</c:v>
                </c:pt>
                <c:pt idx="1155">
                  <c:v>5.7583999999999413E-2</c:v>
                </c:pt>
                <c:pt idx="1156">
                  <c:v>4.7361999999998794E-2</c:v>
                </c:pt>
                <c:pt idx="1157">
                  <c:v>5.7644999999999946E-2</c:v>
                </c:pt>
                <c:pt idx="1158">
                  <c:v>2.3812999999998752E-2</c:v>
                </c:pt>
                <c:pt idx="1159">
                  <c:v>4.0708000000000411E-2</c:v>
                </c:pt>
                <c:pt idx="1160">
                  <c:v>5.0316999999999723E-2</c:v>
                </c:pt>
                <c:pt idx="1161">
                  <c:v>3.7932999999998884E-2</c:v>
                </c:pt>
                <c:pt idx="1162">
                  <c:v>4.735400000000034E-2</c:v>
                </c:pt>
                <c:pt idx="1163">
                  <c:v>4.831600000000158E-2</c:v>
                </c:pt>
                <c:pt idx="1164">
                  <c:v>4.7695999999999295E-2</c:v>
                </c:pt>
                <c:pt idx="1165">
                  <c:v>2.4210999999999316E-2</c:v>
                </c:pt>
                <c:pt idx="1166">
                  <c:v>4.4142999999998267E-2</c:v>
                </c:pt>
                <c:pt idx="1167">
                  <c:v>4.2469000000000534E-2</c:v>
                </c:pt>
                <c:pt idx="1168">
                  <c:v>6.4220000000005939E-3</c:v>
                </c:pt>
                <c:pt idx="1169">
                  <c:v>4.7814999999999941E-2</c:v>
                </c:pt>
                <c:pt idx="1170">
                  <c:v>2.3772000000001015E-2</c:v>
                </c:pt>
                <c:pt idx="1171">
                  <c:v>1.4211999999999669E-2</c:v>
                </c:pt>
                <c:pt idx="1172">
                  <c:v>2.0576000000001038E-2</c:v>
                </c:pt>
                <c:pt idx="1173">
                  <c:v>1.0136000000000145E-2</c:v>
                </c:pt>
                <c:pt idx="1174">
                  <c:v>1.4271000000000811E-2</c:v>
                </c:pt>
                <c:pt idx="1175">
                  <c:v>1.7961999999999811E-2</c:v>
                </c:pt>
                <c:pt idx="1176">
                  <c:v>-3.6019000000002244E-2</c:v>
                </c:pt>
                <c:pt idx="1177">
                  <c:v>1.8956999999999447E-2</c:v>
                </c:pt>
                <c:pt idx="1178">
                  <c:v>3.7009999999995102E-3</c:v>
                </c:pt>
                <c:pt idx="1179">
                  <c:v>6.170000000000897E-3</c:v>
                </c:pt>
                <c:pt idx="1180">
                  <c:v>-1.2769999999999726E-2</c:v>
                </c:pt>
                <c:pt idx="1181">
                  <c:v>-5.0190000000007728E-3</c:v>
                </c:pt>
                <c:pt idx="1182">
                  <c:v>1.1641000000000457E-2</c:v>
                </c:pt>
                <c:pt idx="1183">
                  <c:v>-1.6548000000001117E-2</c:v>
                </c:pt>
                <c:pt idx="1184">
                  <c:v>-5.7569999999991239E-3</c:v>
                </c:pt>
                <c:pt idx="1185">
                  <c:v>6.8920000000010084E-3</c:v>
                </c:pt>
                <c:pt idx="1186">
                  <c:v>-7.3769999999990787E-3</c:v>
                </c:pt>
                <c:pt idx="1187">
                  <c:v>-3.1390000000008911E-3</c:v>
                </c:pt>
                <c:pt idx="1188">
                  <c:v>-7.8200000000014924E-3</c:v>
                </c:pt>
                <c:pt idx="1189">
                  <c:v>-3.2818000000001124E-2</c:v>
                </c:pt>
                <c:pt idx="1190">
                  <c:v>-1.5473000000000958E-2</c:v>
                </c:pt>
                <c:pt idx="1191">
                  <c:v>-8.1099999999998396E-3</c:v>
                </c:pt>
                <c:pt idx="1192">
                  <c:v>-2.2496999999999101E-2</c:v>
                </c:pt>
                <c:pt idx="1193">
                  <c:v>-1.8294999999999284E-2</c:v>
                </c:pt>
                <c:pt idx="1194">
                  <c:v>-3.0388000000001192E-2</c:v>
                </c:pt>
                <c:pt idx="1195">
                  <c:v>-1.5139000000000014E-2</c:v>
                </c:pt>
                <c:pt idx="1196">
                  <c:v>-2.7343000000000561E-2</c:v>
                </c:pt>
                <c:pt idx="1197">
                  <c:v>-5.1816999999999336E-2</c:v>
                </c:pt>
                <c:pt idx="1198">
                  <c:v>-2.4251999999999274E-2</c:v>
                </c:pt>
                <c:pt idx="1199">
                  <c:v>-3.7647000000001096E-2</c:v>
                </c:pt>
                <c:pt idx="1200">
                  <c:v>-4.348500000000044E-2</c:v>
                </c:pt>
                <c:pt idx="1201">
                  <c:v>-9.529299999999985E-2</c:v>
                </c:pt>
                <c:pt idx="1202">
                  <c:v>-6.6765999999999437E-2</c:v>
                </c:pt>
                <c:pt idx="1203">
                  <c:v>-7.8153999999999613E-2</c:v>
                </c:pt>
                <c:pt idx="1204">
                  <c:v>-4.0612000000000315E-2</c:v>
                </c:pt>
                <c:pt idx="1205">
                  <c:v>-4.9017000000001421E-2</c:v>
                </c:pt>
                <c:pt idx="1206">
                  <c:v>-6.5647000000001121E-2</c:v>
                </c:pt>
                <c:pt idx="1207">
                  <c:v>-4.4529999999998626E-2</c:v>
                </c:pt>
                <c:pt idx="1208">
                  <c:v>-4.6041999999999916E-2</c:v>
                </c:pt>
                <c:pt idx="1209">
                  <c:v>-5.7049000000000571E-2</c:v>
                </c:pt>
                <c:pt idx="1210">
                  <c:v>-3.8443999999998368E-2</c:v>
                </c:pt>
                <c:pt idx="1211">
                  <c:v>-5.0258000000001246E-2</c:v>
                </c:pt>
                <c:pt idx="1212">
                  <c:v>-4.8158000000000367E-2</c:v>
                </c:pt>
                <c:pt idx="1213">
                  <c:v>-5.8915999999999968E-2</c:v>
                </c:pt>
                <c:pt idx="1214">
                  <c:v>-5.255500000000124E-2</c:v>
                </c:pt>
                <c:pt idx="1215">
                  <c:v>-4.482700000000106E-2</c:v>
                </c:pt>
                <c:pt idx="1216">
                  <c:v>-5.0603000000000176E-2</c:v>
                </c:pt>
                <c:pt idx="1217">
                  <c:v>-6.0209999999999209E-2</c:v>
                </c:pt>
                <c:pt idx="1218">
                  <c:v>-4.3462000000000334E-2</c:v>
                </c:pt>
                <c:pt idx="1219">
                  <c:v>-6.1832999999999583E-2</c:v>
                </c:pt>
                <c:pt idx="1220">
                  <c:v>-5.2316999999999059E-2</c:v>
                </c:pt>
                <c:pt idx="1221">
                  <c:v>-6.8809999999999594E-2</c:v>
                </c:pt>
                <c:pt idx="1222">
                  <c:v>-7.856399999999919E-2</c:v>
                </c:pt>
                <c:pt idx="1223">
                  <c:v>-7.9298999999999786E-2</c:v>
                </c:pt>
                <c:pt idx="1224">
                  <c:v>-7.1403000000000549E-2</c:v>
                </c:pt>
                <c:pt idx="1225">
                  <c:v>-8.290200000000203E-2</c:v>
                </c:pt>
                <c:pt idx="1226">
                  <c:v>-8.7695000000000523E-2</c:v>
                </c:pt>
                <c:pt idx="1227">
                  <c:v>-8.1654999999999589E-2</c:v>
                </c:pt>
                <c:pt idx="1228">
                  <c:v>-9.9631000000000469E-2</c:v>
                </c:pt>
                <c:pt idx="1229">
                  <c:v>-0.10928599999999955</c:v>
                </c:pt>
                <c:pt idx="1230">
                  <c:v>-9.6968000000001719E-2</c:v>
                </c:pt>
                <c:pt idx="1231">
                  <c:v>-9.664499999999876E-2</c:v>
                </c:pt>
                <c:pt idx="1232">
                  <c:v>-9.8303999999999281E-2</c:v>
                </c:pt>
                <c:pt idx="1233">
                  <c:v>-0.10288800000000009</c:v>
                </c:pt>
                <c:pt idx="1234">
                  <c:v>-0.11396200000000123</c:v>
                </c:pt>
                <c:pt idx="1235">
                  <c:v>-0.11656999999999851</c:v>
                </c:pt>
                <c:pt idx="1236">
                  <c:v>-9.786900000000065E-2</c:v>
                </c:pt>
                <c:pt idx="1237">
                  <c:v>-0.10554799999999975</c:v>
                </c:pt>
                <c:pt idx="1238">
                  <c:v>-9.4314000000001563E-2</c:v>
                </c:pt>
                <c:pt idx="1239">
                  <c:v>-0.12305699999999975</c:v>
                </c:pt>
                <c:pt idx="1240">
                  <c:v>-0.10468000000000055</c:v>
                </c:pt>
                <c:pt idx="1241">
                  <c:v>-0.10408199999999956</c:v>
                </c:pt>
                <c:pt idx="1242">
                  <c:v>-0.10476600000000058</c:v>
                </c:pt>
                <c:pt idx="1243">
                  <c:v>-0.12728800000000051</c:v>
                </c:pt>
                <c:pt idx="1244">
                  <c:v>-0.10537200000000047</c:v>
                </c:pt>
                <c:pt idx="1245">
                  <c:v>-0.12984699999999982</c:v>
                </c:pt>
                <c:pt idx="1246">
                  <c:v>-0.12360899999999964</c:v>
                </c:pt>
                <c:pt idx="1247">
                  <c:v>-0.10832600000000081</c:v>
                </c:pt>
                <c:pt idx="1248">
                  <c:v>-0.11969500000000055</c:v>
                </c:pt>
                <c:pt idx="1249">
                  <c:v>-0.12233999999999989</c:v>
                </c:pt>
                <c:pt idx="1250">
                  <c:v>-0.10505500000000145</c:v>
                </c:pt>
                <c:pt idx="1251">
                  <c:v>-0.11448299999999989</c:v>
                </c:pt>
                <c:pt idx="1252">
                  <c:v>-0.10694800000000093</c:v>
                </c:pt>
                <c:pt idx="1253">
                  <c:v>-0.11734000000000089</c:v>
                </c:pt>
                <c:pt idx="1254">
                  <c:v>-0.10496100000000119</c:v>
                </c:pt>
                <c:pt idx="1255">
                  <c:v>-0.12078600000000117</c:v>
                </c:pt>
                <c:pt idx="1256">
                  <c:v>-0.12189100000000153</c:v>
                </c:pt>
                <c:pt idx="1257">
                  <c:v>-0.11497699999999966</c:v>
                </c:pt>
                <c:pt idx="1258">
                  <c:v>-0.11800700000000086</c:v>
                </c:pt>
                <c:pt idx="1259">
                  <c:v>-0.13195599999999885</c:v>
                </c:pt>
                <c:pt idx="1260">
                  <c:v>-0.11606900000000175</c:v>
                </c:pt>
                <c:pt idx="1261">
                  <c:v>-0.1279770000000009</c:v>
                </c:pt>
                <c:pt idx="1262">
                  <c:v>-0.12608499999999934</c:v>
                </c:pt>
                <c:pt idx="1263">
                  <c:v>-0.12090899999999971</c:v>
                </c:pt>
                <c:pt idx="1264">
                  <c:v>-0.12603999999999926</c:v>
                </c:pt>
                <c:pt idx="1265">
                  <c:v>-0.12445199999999979</c:v>
                </c:pt>
                <c:pt idx="1266">
                  <c:v>-0.11671500000000057</c:v>
                </c:pt>
                <c:pt idx="1267">
                  <c:v>-0.13387100000000141</c:v>
                </c:pt>
                <c:pt idx="1268">
                  <c:v>-0.13783099999999937</c:v>
                </c:pt>
                <c:pt idx="1269">
                  <c:v>-0.15313599999999994</c:v>
                </c:pt>
                <c:pt idx="1270">
                  <c:v>-0.14022100000000082</c:v>
                </c:pt>
                <c:pt idx="1271">
                  <c:v>-0.14784099999999922</c:v>
                </c:pt>
                <c:pt idx="1272">
                  <c:v>-0.16449700000000123</c:v>
                </c:pt>
                <c:pt idx="1273">
                  <c:v>-0.14265000000000105</c:v>
                </c:pt>
                <c:pt idx="1274">
                  <c:v>-0.14909899999999876</c:v>
                </c:pt>
                <c:pt idx="1275">
                  <c:v>-0.18203600000000053</c:v>
                </c:pt>
                <c:pt idx="1276">
                  <c:v>-0.17623099999999958</c:v>
                </c:pt>
                <c:pt idx="1277">
                  <c:v>-0.14296599999999993</c:v>
                </c:pt>
                <c:pt idx="1278">
                  <c:v>-0.14820000000000055</c:v>
                </c:pt>
                <c:pt idx="1279">
                  <c:v>-0.15652100000000191</c:v>
                </c:pt>
                <c:pt idx="1280">
                  <c:v>-0.14567800000000064</c:v>
                </c:pt>
                <c:pt idx="1281">
                  <c:v>-0.15443699999999927</c:v>
                </c:pt>
                <c:pt idx="1282">
                  <c:v>-0.15061200000000063</c:v>
                </c:pt>
                <c:pt idx="1283">
                  <c:v>-0.16942099999999893</c:v>
                </c:pt>
                <c:pt idx="1284">
                  <c:v>-0.17401900000000037</c:v>
                </c:pt>
                <c:pt idx="1285">
                  <c:v>-0.17566800000000038</c:v>
                </c:pt>
                <c:pt idx="1286">
                  <c:v>-0.18302400000000052</c:v>
                </c:pt>
                <c:pt idx="1287">
                  <c:v>-0.15838500000000089</c:v>
                </c:pt>
                <c:pt idx="1288">
                  <c:v>-0.1538649999999997</c:v>
                </c:pt>
                <c:pt idx="1289">
                  <c:v>-0.16688099999999828</c:v>
                </c:pt>
                <c:pt idx="1290">
                  <c:v>-0.15924600000000044</c:v>
                </c:pt>
                <c:pt idx="1291">
                  <c:v>-0.16691599999999962</c:v>
                </c:pt>
                <c:pt idx="1292">
                  <c:v>-0.16684299999999919</c:v>
                </c:pt>
                <c:pt idx="1293">
                  <c:v>-0.16100099999999973</c:v>
                </c:pt>
                <c:pt idx="1294">
                  <c:v>-0.1795019999999985</c:v>
                </c:pt>
                <c:pt idx="1295">
                  <c:v>-0.17360599999999904</c:v>
                </c:pt>
                <c:pt idx="1296">
                  <c:v>-0.18096100000000082</c:v>
                </c:pt>
                <c:pt idx="1297">
                  <c:v>-0.16632399999999903</c:v>
                </c:pt>
                <c:pt idx="1298">
                  <c:v>-0.17779100000000092</c:v>
                </c:pt>
                <c:pt idx="1299">
                  <c:v>-0.19736499999999957</c:v>
                </c:pt>
                <c:pt idx="1300">
                  <c:v>-0.21267799999999992</c:v>
                </c:pt>
                <c:pt idx="1301">
                  <c:v>-0.18637800000000082</c:v>
                </c:pt>
                <c:pt idx="1302">
                  <c:v>-0.18968199999999902</c:v>
                </c:pt>
                <c:pt idx="1303">
                  <c:v>-0.19116099999999925</c:v>
                </c:pt>
                <c:pt idx="1304">
                  <c:v>-0.18049300000000068</c:v>
                </c:pt>
                <c:pt idx="1305">
                  <c:v>-0.17843800000000032</c:v>
                </c:pt>
                <c:pt idx="1306">
                  <c:v>-0.18264500000000039</c:v>
                </c:pt>
                <c:pt idx="1307">
                  <c:v>-0.20816299999999899</c:v>
                </c:pt>
                <c:pt idx="1308">
                  <c:v>-0.17842100000000016</c:v>
                </c:pt>
                <c:pt idx="1309">
                  <c:v>-0.18259000000000025</c:v>
                </c:pt>
                <c:pt idx="1310">
                  <c:v>-0.19590799999999975</c:v>
                </c:pt>
                <c:pt idx="1311">
                  <c:v>-0.19692099999999924</c:v>
                </c:pt>
                <c:pt idx="1312">
                  <c:v>-0.18895500000000087</c:v>
                </c:pt>
                <c:pt idx="1313">
                  <c:v>-0.21048999999999918</c:v>
                </c:pt>
                <c:pt idx="1314">
                  <c:v>-0.20128599999999963</c:v>
                </c:pt>
                <c:pt idx="1315">
                  <c:v>-0.20509400000000211</c:v>
                </c:pt>
                <c:pt idx="1316">
                  <c:v>-0.2067739999999989</c:v>
                </c:pt>
                <c:pt idx="1317">
                  <c:v>-0.20136799999999999</c:v>
                </c:pt>
                <c:pt idx="1318">
                  <c:v>-0.20835999999999855</c:v>
                </c:pt>
                <c:pt idx="1319">
                  <c:v>-0.22211400000000125</c:v>
                </c:pt>
                <c:pt idx="1320">
                  <c:v>-0.28420000000000067</c:v>
                </c:pt>
                <c:pt idx="1321">
                  <c:v>-0.2163820000000003</c:v>
                </c:pt>
                <c:pt idx="1322">
                  <c:v>-0.21824200000000005</c:v>
                </c:pt>
                <c:pt idx="1323">
                  <c:v>-0.21787399999999923</c:v>
                </c:pt>
                <c:pt idx="1324">
                  <c:v>-0.2277389999999988</c:v>
                </c:pt>
                <c:pt idx="1325">
                  <c:v>-0.22076199999999835</c:v>
                </c:pt>
                <c:pt idx="1326">
                  <c:v>-0.20805000000000007</c:v>
                </c:pt>
                <c:pt idx="1327">
                  <c:v>-0.22855399999999992</c:v>
                </c:pt>
                <c:pt idx="1328">
                  <c:v>-0.22414000000000112</c:v>
                </c:pt>
                <c:pt idx="1329">
                  <c:v>-0.21849900000000089</c:v>
                </c:pt>
                <c:pt idx="1330">
                  <c:v>-0.21911800000000037</c:v>
                </c:pt>
                <c:pt idx="1331">
                  <c:v>-0.2180629999999999</c:v>
                </c:pt>
                <c:pt idx="1332">
                  <c:v>-0.25053399999999959</c:v>
                </c:pt>
                <c:pt idx="1333">
                  <c:v>-0.24413100000000076</c:v>
                </c:pt>
                <c:pt idx="1334">
                  <c:v>-0.24774399999999908</c:v>
                </c:pt>
                <c:pt idx="1335">
                  <c:v>-0.2428499999999989</c:v>
                </c:pt>
                <c:pt idx="1336">
                  <c:v>-0.22933500000000029</c:v>
                </c:pt>
                <c:pt idx="1337">
                  <c:v>-0.26027200000000095</c:v>
                </c:pt>
                <c:pt idx="1338">
                  <c:v>-0.23264100000000099</c:v>
                </c:pt>
                <c:pt idx="1339">
                  <c:v>-0.24054300000000106</c:v>
                </c:pt>
                <c:pt idx="1340">
                  <c:v>-0.24246599999999985</c:v>
                </c:pt>
                <c:pt idx="1341">
                  <c:v>-0.23408700000000104</c:v>
                </c:pt>
                <c:pt idx="1342">
                  <c:v>-0.23857200000000001</c:v>
                </c:pt>
                <c:pt idx="1343">
                  <c:v>-0.24006799999999906</c:v>
                </c:pt>
                <c:pt idx="1344">
                  <c:v>-0.24105500000000069</c:v>
                </c:pt>
                <c:pt idx="1345">
                  <c:v>-0.24975100000000161</c:v>
                </c:pt>
                <c:pt idx="1346">
                  <c:v>-0.24528500000000131</c:v>
                </c:pt>
                <c:pt idx="1347">
                  <c:v>-0.25090900000000183</c:v>
                </c:pt>
                <c:pt idx="1348">
                  <c:v>-0.26239000000000079</c:v>
                </c:pt>
                <c:pt idx="1349">
                  <c:v>-0.25402899999999917</c:v>
                </c:pt>
                <c:pt idx="1350">
                  <c:v>-0.25508899999999946</c:v>
                </c:pt>
                <c:pt idx="1351">
                  <c:v>-0.26871599999999995</c:v>
                </c:pt>
                <c:pt idx="1352">
                  <c:v>-0.26692799999999961</c:v>
                </c:pt>
                <c:pt idx="1353">
                  <c:v>-0.27444600000000019</c:v>
                </c:pt>
                <c:pt idx="1354">
                  <c:v>-0.26852200000000037</c:v>
                </c:pt>
                <c:pt idx="1355">
                  <c:v>-0.28435299999999986</c:v>
                </c:pt>
                <c:pt idx="1356">
                  <c:v>-0.26054600000000061</c:v>
                </c:pt>
                <c:pt idx="1357">
                  <c:v>-0.26374400000000042</c:v>
                </c:pt>
                <c:pt idx="1358">
                  <c:v>-0.2629719999999991</c:v>
                </c:pt>
                <c:pt idx="1359">
                  <c:v>-0.26316800000000118</c:v>
                </c:pt>
                <c:pt idx="1360">
                  <c:v>-0.26993199999999895</c:v>
                </c:pt>
                <c:pt idx="1361">
                  <c:v>-0.26912000000000003</c:v>
                </c:pt>
                <c:pt idx="1362">
                  <c:v>-0.30047600000000063</c:v>
                </c:pt>
                <c:pt idx="1363">
                  <c:v>-0.27754599999999918</c:v>
                </c:pt>
                <c:pt idx="1364">
                  <c:v>-0.26707699999999956</c:v>
                </c:pt>
                <c:pt idx="1365">
                  <c:v>-0.28341800000000017</c:v>
                </c:pt>
                <c:pt idx="1366">
                  <c:v>-0.29525099999999949</c:v>
                </c:pt>
                <c:pt idx="1367">
                  <c:v>-0.30924400000000052</c:v>
                </c:pt>
                <c:pt idx="1368">
                  <c:v>-0.30402599999999946</c:v>
                </c:pt>
                <c:pt idx="1369">
                  <c:v>-0.27325599999999906</c:v>
                </c:pt>
                <c:pt idx="1370">
                  <c:v>-0.30197499999999877</c:v>
                </c:pt>
                <c:pt idx="1371">
                  <c:v>-0.28180300000000136</c:v>
                </c:pt>
                <c:pt idx="1372">
                  <c:v>-0.31339100000000109</c:v>
                </c:pt>
                <c:pt idx="1373">
                  <c:v>-0.30245799999999834</c:v>
                </c:pt>
                <c:pt idx="1374">
                  <c:v>-0.28802000000000039</c:v>
                </c:pt>
                <c:pt idx="1375">
                  <c:v>-0.28502199999999878</c:v>
                </c:pt>
                <c:pt idx="1376">
                  <c:v>-0.28752800000000089</c:v>
                </c:pt>
                <c:pt idx="1377">
                  <c:v>-0.29289899999999935</c:v>
                </c:pt>
                <c:pt idx="1378">
                  <c:v>-0.29717200000000155</c:v>
                </c:pt>
                <c:pt idx="1379">
                  <c:v>-0.30410899999999996</c:v>
                </c:pt>
                <c:pt idx="1380">
                  <c:v>-0.30739400000000083</c:v>
                </c:pt>
                <c:pt idx="1381">
                  <c:v>-0.31077600000000061</c:v>
                </c:pt>
                <c:pt idx="1382">
                  <c:v>-0.3161480000000001</c:v>
                </c:pt>
                <c:pt idx="1383">
                  <c:v>-0.31543500000000035</c:v>
                </c:pt>
                <c:pt idx="1384">
                  <c:v>-0.31486400000000137</c:v>
                </c:pt>
                <c:pt idx="1385">
                  <c:v>-0.33029600000000015</c:v>
                </c:pt>
                <c:pt idx="1386">
                  <c:v>-0.32847000000000115</c:v>
                </c:pt>
                <c:pt idx="1387">
                  <c:v>-0.34361900000000034</c:v>
                </c:pt>
                <c:pt idx="1388">
                  <c:v>-0.32819200000000048</c:v>
                </c:pt>
                <c:pt idx="1389">
                  <c:v>-0.32441599999999937</c:v>
                </c:pt>
                <c:pt idx="1390">
                  <c:v>-0.32288099999999886</c:v>
                </c:pt>
                <c:pt idx="1391">
                  <c:v>-0.34283400000000031</c:v>
                </c:pt>
                <c:pt idx="1392">
                  <c:v>-0.35583400000000109</c:v>
                </c:pt>
                <c:pt idx="1393">
                  <c:v>-0.32370299999999963</c:v>
                </c:pt>
                <c:pt idx="1394">
                  <c:v>-0.33115700000000015</c:v>
                </c:pt>
                <c:pt idx="1395">
                  <c:v>-0.33548800000000067</c:v>
                </c:pt>
                <c:pt idx="1396">
                  <c:v>-0.32782600000000039</c:v>
                </c:pt>
                <c:pt idx="1397">
                  <c:v>-0.33847700000000014</c:v>
                </c:pt>
                <c:pt idx="1398">
                  <c:v>-0.35825099999999921</c:v>
                </c:pt>
                <c:pt idx="1399">
                  <c:v>-0.34677999999999809</c:v>
                </c:pt>
                <c:pt idx="1400">
                  <c:v>-0.34617100000000001</c:v>
                </c:pt>
                <c:pt idx="1401">
                  <c:v>-0.37825399999999965</c:v>
                </c:pt>
                <c:pt idx="1402">
                  <c:v>-0.36875500000000194</c:v>
                </c:pt>
                <c:pt idx="1403">
                  <c:v>-0.37299100000000074</c:v>
                </c:pt>
                <c:pt idx="1404">
                  <c:v>-0.35800499999999991</c:v>
                </c:pt>
                <c:pt idx="1405">
                  <c:v>-0.35620899999999933</c:v>
                </c:pt>
                <c:pt idx="1406">
                  <c:v>-0.35230799999999984</c:v>
                </c:pt>
                <c:pt idx="1407">
                  <c:v>-0.37526299999999946</c:v>
                </c:pt>
                <c:pt idx="1408">
                  <c:v>-0.37221899999999986</c:v>
                </c:pt>
                <c:pt idx="1409">
                  <c:v>-0.36238400000000093</c:v>
                </c:pt>
                <c:pt idx="1410">
                  <c:v>-0.35280499999999959</c:v>
                </c:pt>
                <c:pt idx="1411">
                  <c:v>-0.36627400000000021</c:v>
                </c:pt>
                <c:pt idx="1412">
                  <c:v>-0.37239999999999984</c:v>
                </c:pt>
                <c:pt idx="1413">
                  <c:v>-0.37724700000000144</c:v>
                </c:pt>
                <c:pt idx="1414">
                  <c:v>-0.36394699999999958</c:v>
                </c:pt>
                <c:pt idx="1415">
                  <c:v>-0.41591600000000151</c:v>
                </c:pt>
                <c:pt idx="1416">
                  <c:v>-0.40276500000000093</c:v>
                </c:pt>
                <c:pt idx="1417">
                  <c:v>-0.37116500000000086</c:v>
                </c:pt>
                <c:pt idx="1418">
                  <c:v>-0.36952600000000002</c:v>
                </c:pt>
                <c:pt idx="1419">
                  <c:v>-0.37912199999999974</c:v>
                </c:pt>
                <c:pt idx="1420">
                  <c:v>-0.37596099999999888</c:v>
                </c:pt>
                <c:pt idx="1421">
                  <c:v>-0.37667200000000012</c:v>
                </c:pt>
                <c:pt idx="1422">
                  <c:v>-0.37837399999999954</c:v>
                </c:pt>
                <c:pt idx="1423">
                  <c:v>-0.38593600000000139</c:v>
                </c:pt>
                <c:pt idx="1424">
                  <c:v>-0.39110699999999898</c:v>
                </c:pt>
                <c:pt idx="1425">
                  <c:v>-0.39140300000000039</c:v>
                </c:pt>
                <c:pt idx="1426">
                  <c:v>-0.42134299999999891</c:v>
                </c:pt>
                <c:pt idx="1427">
                  <c:v>-0.40402199999999988</c:v>
                </c:pt>
                <c:pt idx="1428">
                  <c:v>-0.38845799999999997</c:v>
                </c:pt>
                <c:pt idx="1429">
                  <c:v>-0.38905299999999876</c:v>
                </c:pt>
                <c:pt idx="1430">
                  <c:v>-0.41046400000000105</c:v>
                </c:pt>
                <c:pt idx="1431">
                  <c:v>-0.40770199999999868</c:v>
                </c:pt>
                <c:pt idx="1432">
                  <c:v>-0.39565100000000086</c:v>
                </c:pt>
                <c:pt idx="1433">
                  <c:v>-0.40324800000000005</c:v>
                </c:pt>
                <c:pt idx="1434">
                  <c:v>-0.39811500000000022</c:v>
                </c:pt>
                <c:pt idx="1435">
                  <c:v>-0.41545199999999971</c:v>
                </c:pt>
                <c:pt idx="1436">
                  <c:v>-0.42021400000000009</c:v>
                </c:pt>
                <c:pt idx="1437">
                  <c:v>-0.4163219999999983</c:v>
                </c:pt>
                <c:pt idx="1438">
                  <c:v>-0.42013300000000031</c:v>
                </c:pt>
                <c:pt idx="1439">
                  <c:v>-0.41343499999999933</c:v>
                </c:pt>
                <c:pt idx="1440">
                  <c:v>-0.43140000000000045</c:v>
                </c:pt>
                <c:pt idx="1441">
                  <c:v>-0.42748299999999828</c:v>
                </c:pt>
                <c:pt idx="1442">
                  <c:v>-0.43919199999999936</c:v>
                </c:pt>
                <c:pt idx="1443">
                  <c:v>-0.44602499999999967</c:v>
                </c:pt>
                <c:pt idx="1444">
                  <c:v>-0.43722999999999956</c:v>
                </c:pt>
                <c:pt idx="1445">
                  <c:v>-0.45615899999999954</c:v>
                </c:pt>
                <c:pt idx="1446">
                  <c:v>-0.43083799999999917</c:v>
                </c:pt>
                <c:pt idx="1447">
                  <c:v>-0.4374119999999988</c:v>
                </c:pt>
                <c:pt idx="1448">
                  <c:v>-0.42792399999999997</c:v>
                </c:pt>
                <c:pt idx="1449">
                  <c:v>-0.43645200000000006</c:v>
                </c:pt>
                <c:pt idx="1450">
                  <c:v>-0.43098699999999956</c:v>
                </c:pt>
                <c:pt idx="1451">
                  <c:v>-0.43173400000000051</c:v>
                </c:pt>
                <c:pt idx="1452">
                  <c:v>-0.43151599999999801</c:v>
                </c:pt>
                <c:pt idx="1453">
                  <c:v>-0.44101599999999985</c:v>
                </c:pt>
                <c:pt idx="1454">
                  <c:v>-0.45227599999999901</c:v>
                </c:pt>
                <c:pt idx="1455">
                  <c:v>-0.45936699999999986</c:v>
                </c:pt>
                <c:pt idx="1456">
                  <c:v>-0.44124500000000033</c:v>
                </c:pt>
                <c:pt idx="1457">
                  <c:v>-0.4421469999999994</c:v>
                </c:pt>
                <c:pt idx="1458">
                  <c:v>-0.45016099999999959</c:v>
                </c:pt>
                <c:pt idx="1459">
                  <c:v>-0.45148999999999972</c:v>
                </c:pt>
                <c:pt idx="1460">
                  <c:v>-0.44449500000000075</c:v>
                </c:pt>
                <c:pt idx="1461">
                  <c:v>-0.45458099999999968</c:v>
                </c:pt>
                <c:pt idx="1462">
                  <c:v>-0.46134900000000068</c:v>
                </c:pt>
                <c:pt idx="1463">
                  <c:v>-0.4668489999999994</c:v>
                </c:pt>
                <c:pt idx="1464">
                  <c:v>-0.45816100000000226</c:v>
                </c:pt>
                <c:pt idx="1465">
                  <c:v>-0.456815999999999</c:v>
                </c:pt>
                <c:pt idx="1466">
                  <c:v>-0.46948499999999971</c:v>
                </c:pt>
                <c:pt idx="1467">
                  <c:v>-0.46696300000000068</c:v>
                </c:pt>
                <c:pt idx="1468">
                  <c:v>-0.47236000000000056</c:v>
                </c:pt>
                <c:pt idx="1469">
                  <c:v>-0.46831799999999912</c:v>
                </c:pt>
                <c:pt idx="1470">
                  <c:v>-0.47458</c:v>
                </c:pt>
                <c:pt idx="1471">
                  <c:v>-0.47469300000000025</c:v>
                </c:pt>
                <c:pt idx="1472">
                  <c:v>-0.49561999999999884</c:v>
                </c:pt>
                <c:pt idx="1473">
                  <c:v>-0.48453999999999864</c:v>
                </c:pt>
                <c:pt idx="1474">
                  <c:v>-0.49311599999999967</c:v>
                </c:pt>
                <c:pt idx="1475">
                  <c:v>-0.48293800000000031</c:v>
                </c:pt>
                <c:pt idx="1476">
                  <c:v>-0.51741000000000037</c:v>
                </c:pt>
                <c:pt idx="1477">
                  <c:v>-0.48158599999999963</c:v>
                </c:pt>
                <c:pt idx="1478">
                  <c:v>-0.50845799999999919</c:v>
                </c:pt>
                <c:pt idx="1479">
                  <c:v>-0.50237900000000124</c:v>
                </c:pt>
                <c:pt idx="1480">
                  <c:v>-0.49429999999999907</c:v>
                </c:pt>
              </c:numCache>
            </c:numRef>
          </c:yVal>
        </c:ser>
        <c:axId val="62588800"/>
        <c:axId val="62642048"/>
      </c:scatterChart>
      <c:valAx>
        <c:axId val="62588800"/>
        <c:scaling>
          <c:orientation val="minMax"/>
        </c:scaling>
        <c:axPos val="b"/>
        <c:numFmt formatCode="General" sourceLinked="1"/>
        <c:tickLblPos val="nextTo"/>
        <c:crossAx val="62642048"/>
        <c:crosses val="autoZero"/>
        <c:crossBetween val="midCat"/>
      </c:valAx>
      <c:valAx>
        <c:axId val="62642048"/>
        <c:scaling>
          <c:orientation val="minMax"/>
        </c:scaling>
        <c:axPos val="l"/>
        <c:majorGridlines/>
        <c:numFmt formatCode="General" sourceLinked="1"/>
        <c:tickLblPos val="nextTo"/>
        <c:crossAx val="62588800"/>
        <c:crosses val="autoZero"/>
        <c:crossBetween val="midCat"/>
      </c:valAx>
    </c:plotArea>
    <c:legend>
      <c:legendPos val="r"/>
      <c:layout/>
    </c:legend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0.40798</cdr:x>
      <cdr:y>0.02339</cdr:y>
    </cdr:from>
    <cdr:to>
      <cdr:x>0.6031</cdr:x>
      <cdr:y>0.11696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52600" y="76200"/>
          <a:ext cx="8382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 smtClean="0"/>
            <a:t>Edge A to C</a:t>
          </a:r>
          <a:endParaRPr lang="en-US" sz="1100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0.33871</cdr:x>
      <cdr:y>0</cdr:y>
    </cdr:from>
    <cdr:to>
      <cdr:x>0.46774</cdr:x>
      <cdr:y>0.09756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00200" y="0"/>
          <a:ext cx="6096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dirty="0" smtClean="0"/>
            <a:t>Side </a:t>
          </a:r>
          <a:r>
            <a:rPr lang="en-US" sz="1100" dirty="0" smtClean="0"/>
            <a:t>2</a:t>
          </a:r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0.41667</cdr:x>
      <cdr:y>0.02222</cdr:y>
    </cdr:from>
    <cdr:to>
      <cdr:x>0.6</cdr:x>
      <cdr:y>0.08889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05000" y="76200"/>
          <a:ext cx="838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Edge B to D</a:t>
          </a:r>
          <a:endParaRPr 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0.41667</cdr:x>
      <cdr:y>0.02083</cdr:y>
    </cdr:from>
    <cdr:to>
      <cdr:x>0.6</cdr:x>
      <cdr:y>0.08333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05000" y="76200"/>
          <a:ext cx="838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Edge A to C</a:t>
          </a:r>
          <a:endParaRPr lang="en-US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</cdr:x>
      <cdr:y>0.02041</cdr:y>
    </cdr:from>
    <cdr:to>
      <cdr:x>0.6</cdr:x>
      <cdr:y>0.08163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800" y="76200"/>
          <a:ext cx="914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Edge B to D</a:t>
          </a:r>
          <a:endParaRPr lang="en-US" sz="11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0.31148</cdr:x>
      <cdr:y>0.04444</cdr:y>
    </cdr:from>
    <cdr:to>
      <cdr:x>0.59016</cdr:x>
      <cdr:y>0.11111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7800" y="152399"/>
          <a:ext cx="1295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Side 1 Edge A to B</a:t>
          </a:r>
          <a:endParaRPr lang="en-US" sz="11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0.33333</cdr:x>
      <cdr:y>0.02273</cdr:y>
    </cdr:from>
    <cdr:to>
      <cdr:x>0.61667</cdr:x>
      <cdr:y>0.09091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24000" y="76200"/>
          <a:ext cx="1295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dirty="0" smtClean="0"/>
            <a:t>Side </a:t>
          </a:r>
          <a:r>
            <a:rPr lang="en-US" dirty="0" smtClean="0"/>
            <a:t>2</a:t>
          </a:r>
          <a:r>
            <a:rPr lang="en-US" sz="1100" dirty="0" smtClean="0"/>
            <a:t> </a:t>
          </a:r>
          <a:r>
            <a:rPr lang="en-US" sz="1100" dirty="0" smtClean="0"/>
            <a:t>Edge A to B</a:t>
          </a:r>
          <a:endParaRPr lang="en-US" sz="11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0.43333</cdr:x>
      <cdr:y>0.02128</cdr:y>
    </cdr:from>
    <cdr:to>
      <cdr:x>0.56667</cdr:x>
      <cdr:y>0.10638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81200" y="76200"/>
          <a:ext cx="6096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Side 1</a:t>
          </a:r>
          <a:endParaRPr lang="en-US" sz="11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0.43333</cdr:x>
      <cdr:y>0</cdr:y>
    </cdr:from>
    <cdr:to>
      <cdr:x>0.56667</cdr:x>
      <cdr:y>0.09524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81200" y="0"/>
          <a:ext cx="6096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dirty="0" smtClean="0"/>
            <a:t>Side </a:t>
          </a:r>
          <a:r>
            <a:rPr lang="en-US" sz="1100" dirty="0" smtClean="0"/>
            <a:t>2</a:t>
          </a:r>
          <a:endParaRPr lang="en-US" sz="11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0.26667</cdr:x>
      <cdr:y>0</cdr:y>
    </cdr:from>
    <cdr:to>
      <cdr:x>0.4</cdr:x>
      <cdr:y>0.1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9200" y="0"/>
          <a:ext cx="6096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dirty="0" smtClean="0"/>
            <a:t>Side 1</a:t>
          </a:r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B084E-1A31-4FAE-8FD0-6EF58C2A5BAF}" type="datetimeFigureOut">
              <a:rPr lang="en-US" smtClean="0"/>
              <a:t>7/14/2013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CD225-776A-4570-B4DB-44E59769E4A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Mechanical analysis of Foam and plastic honeycomb panels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Simon Gonzalez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Foam 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343400" cy="5334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Composition of Foam Panel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FR4 skins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Blue plastic mesh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Glued with Araldite 2011 (side 1) and Araldite AY-103 (side 2) 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Aluminum frame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Scans of the panel were done on both sides along the length and width of the panel.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Micromegas\Foam panel\Foam Boar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4056" y="1295400"/>
            <a:ext cx="394037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Side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029199"/>
            <a:ext cx="4114800" cy="16764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Standard deviation from measurements (in mm)</a:t>
            </a:r>
          </a:p>
          <a:p>
            <a:pPr lvl="1"/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0.16411 for Z(136)</a:t>
            </a:r>
          </a:p>
          <a:p>
            <a:pPr lvl="1"/>
            <a:r>
              <a:rPr lang="en-US" sz="1400" dirty="0" smtClean="0">
                <a:solidFill>
                  <a:srgbClr val="C00000"/>
                </a:solidFill>
              </a:rPr>
              <a:t>0.11056 for Z(288)</a:t>
            </a:r>
          </a:p>
          <a:p>
            <a:pPr lvl="1"/>
            <a:r>
              <a:rPr lang="en-US" sz="1400" dirty="0" smtClean="0">
                <a:solidFill>
                  <a:srgbClr val="92D050"/>
                </a:solidFill>
              </a:rPr>
              <a:t>0.06977 for Z(527)</a:t>
            </a:r>
          </a:p>
          <a:p>
            <a:pPr lvl="1"/>
            <a:r>
              <a:rPr lang="en-US" sz="1400" dirty="0" smtClean="0">
                <a:solidFill>
                  <a:srgbClr val="7030A0"/>
                </a:solidFill>
              </a:rPr>
              <a:t>0.05125 for Z(688)</a:t>
            </a:r>
            <a:endParaRPr lang="en-US" sz="1400" dirty="0">
              <a:solidFill>
                <a:srgbClr val="7030A0"/>
              </a:solidFill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152400" y="1066800"/>
          <a:ext cx="4295775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4876800" y="5029200"/>
            <a:ext cx="4114800" cy="167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 deviation from measurements (in mm)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0.05451 for Z(200)</a:t>
            </a:r>
            <a:endParaRPr lang="en-US" sz="1400" dirty="0" smtClean="0">
              <a:solidFill>
                <a:srgbClr val="C00000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400" dirty="0" smtClean="0">
                <a:solidFill>
                  <a:srgbClr val="C00000"/>
                </a:solidFill>
              </a:rPr>
              <a:t>0.07511 </a:t>
            </a:r>
            <a:r>
              <a:rPr lang="en-US" sz="1400" dirty="0">
                <a:solidFill>
                  <a:srgbClr val="C00000"/>
                </a:solidFill>
              </a:rPr>
              <a:t>for </a:t>
            </a:r>
            <a:r>
              <a:rPr lang="en-US" sz="1400" dirty="0" smtClean="0">
                <a:solidFill>
                  <a:srgbClr val="C00000"/>
                </a:solidFill>
              </a:rPr>
              <a:t>Z(400)</a:t>
            </a:r>
            <a:endParaRPr lang="en-US" sz="1400" dirty="0">
              <a:solidFill>
                <a:srgbClr val="C00000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400" dirty="0" smtClean="0">
                <a:solidFill>
                  <a:srgbClr val="92D050"/>
                </a:solidFill>
              </a:rPr>
              <a:t>0.05545 </a:t>
            </a:r>
            <a:r>
              <a:rPr lang="en-US" sz="1400" dirty="0">
                <a:solidFill>
                  <a:srgbClr val="92D050"/>
                </a:solidFill>
              </a:rPr>
              <a:t>for </a:t>
            </a:r>
            <a:r>
              <a:rPr lang="en-US" sz="1400" dirty="0" smtClean="0">
                <a:solidFill>
                  <a:srgbClr val="92D050"/>
                </a:solidFill>
              </a:rPr>
              <a:t>Z(715)</a:t>
            </a:r>
            <a:endParaRPr lang="en-US" sz="1400" dirty="0">
              <a:solidFill>
                <a:srgbClr val="92D050"/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0.05803 for Z(900)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4572000" y="1143000"/>
          <a:ext cx="4572000" cy="342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Side 2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0" y="1295400"/>
          <a:ext cx="45720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5029199"/>
            <a:ext cx="4114800" cy="16764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Standard deviation from measurements (in mm)</a:t>
            </a:r>
          </a:p>
          <a:p>
            <a:pPr lvl="1"/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0.0387 for Z(108)</a:t>
            </a:r>
          </a:p>
          <a:p>
            <a:pPr lvl="1"/>
            <a:r>
              <a:rPr lang="en-US" sz="1400" dirty="0" smtClean="0">
                <a:solidFill>
                  <a:srgbClr val="C00000"/>
                </a:solidFill>
              </a:rPr>
              <a:t>0.0439 for Z(511)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4572000" y="1219200"/>
          <a:ext cx="4572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4876800" y="5029200"/>
            <a:ext cx="4114800" cy="167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 deviation from measurements (in mm)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400" dirty="0" smtClean="0">
                <a:solidFill>
                  <a:srgbClr val="C00000"/>
                </a:solidFill>
              </a:rPr>
              <a:t>0.03568 </a:t>
            </a:r>
            <a:r>
              <a:rPr lang="en-US" sz="1400" dirty="0">
                <a:solidFill>
                  <a:srgbClr val="C00000"/>
                </a:solidFill>
              </a:rPr>
              <a:t>for </a:t>
            </a:r>
            <a:r>
              <a:rPr lang="en-US" sz="1400" dirty="0" smtClean="0">
                <a:solidFill>
                  <a:srgbClr val="C00000"/>
                </a:solidFill>
              </a:rPr>
              <a:t>Z(400)</a:t>
            </a:r>
            <a:endParaRPr lang="en-US" sz="1400" dirty="0">
              <a:solidFill>
                <a:srgbClr val="C00000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400" dirty="0" smtClean="0">
                <a:solidFill>
                  <a:srgbClr val="92D050"/>
                </a:solidFill>
              </a:rPr>
              <a:t>0.03909 </a:t>
            </a:r>
            <a:r>
              <a:rPr lang="en-US" sz="1400" dirty="0">
                <a:solidFill>
                  <a:srgbClr val="92D050"/>
                </a:solidFill>
              </a:rPr>
              <a:t>for </a:t>
            </a:r>
            <a:r>
              <a:rPr lang="en-US" sz="1400" dirty="0" smtClean="0">
                <a:solidFill>
                  <a:srgbClr val="92D050"/>
                </a:solidFill>
              </a:rPr>
              <a:t>Z(715)</a:t>
            </a:r>
            <a:endParaRPr lang="en-US" sz="1400" dirty="0">
              <a:solidFill>
                <a:srgbClr val="92D050"/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0.03947 for Z(900)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0.02269 for Z(200)</a:t>
            </a:r>
            <a:endParaRPr lang="en-US" sz="1400" dirty="0" smtClean="0">
              <a:solidFill>
                <a:srgbClr val="C00000"/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6324600"/>
            <a:ext cx="41148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graphs is generated by subtracting the panel form the marble reference.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Honeycomb 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Consist of a plastic honeycomb.</a:t>
            </a:r>
          </a:p>
          <a:p>
            <a:endParaRPr lang="en-US" sz="2400" dirty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Scans of the panel were done on both sides along the length and width of the panel.</a:t>
            </a:r>
          </a:p>
          <a:p>
            <a:endParaRPr lang="en-US" sz="2400" dirty="0"/>
          </a:p>
        </p:txBody>
      </p:sp>
      <p:pic>
        <p:nvPicPr>
          <p:cNvPr id="2050" name="Picture 2" descr="E:\Micromegas\large honey comb panel\Honeyco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143000"/>
            <a:ext cx="2967487" cy="5570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Results From Side 1 Edge and Side 2 Edge A to B</a:t>
            </a:r>
            <a:endParaRPr lang="en-US" sz="32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0" y="990601"/>
          <a:ext cx="4648199" cy="342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4876800"/>
            <a:ext cx="4114800" cy="16764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Standard deviation from measurements (in mm)</a:t>
            </a:r>
          </a:p>
          <a:p>
            <a:pPr lvl="1"/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0.05247 for Z(117)</a:t>
            </a:r>
          </a:p>
          <a:p>
            <a:pPr lvl="1"/>
            <a:r>
              <a:rPr lang="en-US" sz="1400" dirty="0" smtClean="0">
                <a:solidFill>
                  <a:srgbClr val="C00000"/>
                </a:solidFill>
              </a:rPr>
              <a:t>0.0846 for Z(441)</a:t>
            </a:r>
          </a:p>
          <a:p>
            <a:pPr lvl="1"/>
            <a:r>
              <a:rPr lang="en-US" sz="1400" dirty="0" smtClean="0">
                <a:solidFill>
                  <a:srgbClr val="92D050"/>
                </a:solidFill>
              </a:rPr>
              <a:t>0.08411 for Z(791)</a:t>
            </a:r>
          </a:p>
          <a:p>
            <a:pPr lvl="1"/>
            <a:r>
              <a:rPr lang="en-US" sz="1400" dirty="0" smtClean="0">
                <a:solidFill>
                  <a:srgbClr val="7030A0"/>
                </a:solidFill>
              </a:rPr>
              <a:t>0.09544 for Z(1163)</a:t>
            </a:r>
            <a:endParaRPr lang="en-US" sz="1400" dirty="0">
              <a:solidFill>
                <a:srgbClr val="7030A0"/>
              </a:solidFill>
            </a:endParaRPr>
          </a:p>
        </p:txBody>
      </p:sp>
      <p:graphicFrame>
        <p:nvGraphicFramePr>
          <p:cNvPr id="10" name="Chart 9"/>
          <p:cNvGraphicFramePr/>
          <p:nvPr/>
        </p:nvGraphicFramePr>
        <p:xfrm>
          <a:off x="4572000" y="1143000"/>
          <a:ext cx="4572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4876800"/>
            <a:ext cx="4114800" cy="167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 deviation from measurements (in mm)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0.0999 for Z(52.64)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0.07321 for Z(771.36)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Results From Side 1(edges C to D and D to C), Side 2 (edges C to D and D to C)</a:t>
            </a:r>
            <a:endParaRPr lang="en-US" sz="36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0" y="1371600"/>
          <a:ext cx="4572000" cy="3581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4800599"/>
            <a:ext cx="4114800" cy="167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 deviation from measurements (in mm)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0.1965 for Z(401.82)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0.14259 for Z(986.5)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0.25678 for Z(400.72)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0.22024 for Z(987.4)</a:t>
            </a:r>
          </a:p>
        </p:txBody>
      </p:sp>
      <p:graphicFrame>
        <p:nvGraphicFramePr>
          <p:cNvPr id="8" name="Chart 7"/>
          <p:cNvGraphicFramePr/>
          <p:nvPr/>
        </p:nvGraphicFramePr>
        <p:xfrm>
          <a:off x="4572000" y="1524000"/>
          <a:ext cx="4572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4724400" y="4800600"/>
            <a:ext cx="4114800" cy="167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 deviation from measurements (in mm)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0.2421 for Z(403.57)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0.19152 for Z(984.18)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0.17784 for Z(402)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0.11398 for Z(983)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Results From Curve Side 1(edges C to D and D to C), Side 2 (edges C to D and D to C)</a:t>
            </a:r>
            <a:endParaRPr lang="en-US" sz="36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0" y="1600200"/>
          <a:ext cx="4572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4800599"/>
            <a:ext cx="4114800" cy="167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 deviation from measurements (in mm)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0.0348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Z(401.82)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0.0513 for Z(400.72)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400" dirty="0">
                <a:solidFill>
                  <a:srgbClr val="C00000"/>
                </a:solidFill>
              </a:rPr>
              <a:t>0.0439 for Z(986.5</a:t>
            </a:r>
            <a:r>
              <a:rPr lang="en-US" sz="1400" dirty="0" smtClean="0">
                <a:solidFill>
                  <a:srgbClr val="C00000"/>
                </a:solidFill>
              </a:rPr>
              <a:t>)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0.0317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Z(987.4)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4419600" y="1600200"/>
          <a:ext cx="47244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4876800" y="4800600"/>
            <a:ext cx="4114800" cy="167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 deviation from measurements (in mm)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0.0379 for Z(403.57)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0.0255 for Z(402.00)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400" dirty="0" smtClean="0">
                <a:solidFill>
                  <a:srgbClr val="C00000"/>
                </a:solidFill>
              </a:rPr>
              <a:t>0.0340 </a:t>
            </a:r>
            <a:r>
              <a:rPr lang="en-US" sz="1400" dirty="0">
                <a:solidFill>
                  <a:srgbClr val="C00000"/>
                </a:solidFill>
              </a:rPr>
              <a:t>for </a:t>
            </a:r>
            <a:r>
              <a:rPr lang="en-US" sz="1400" dirty="0" smtClean="0">
                <a:solidFill>
                  <a:srgbClr val="C00000"/>
                </a:solidFill>
              </a:rPr>
              <a:t>Z(984.18)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0.0379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Z(983)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426</Words>
  <Application>Microsoft Office PowerPoint</Application>
  <PresentationFormat>On-screen Show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Mechanical analysis of Foam and plastic honeycomb panels</vt:lpstr>
      <vt:lpstr>Foam Panel</vt:lpstr>
      <vt:lpstr>Results From Side 1</vt:lpstr>
      <vt:lpstr>Results From Side 2</vt:lpstr>
      <vt:lpstr>Large Honeycomb Panel</vt:lpstr>
      <vt:lpstr>Results From Side 1 Edge and Side 2 Edge A to B</vt:lpstr>
      <vt:lpstr>Results From Side 1(edges C to D and D to C), Side 2 (edges C to D and D to C)</vt:lpstr>
      <vt:lpstr>Results From Curve Side 1(edges C to D and D to C), Side 2 (edges C to D and D to C)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analysis of Foam and plastic honeycomb panels</dc:title>
  <dc:creator>ADMIN</dc:creator>
  <cp:lastModifiedBy>ADMIN</cp:lastModifiedBy>
  <cp:revision>13</cp:revision>
  <dcterms:created xsi:type="dcterms:W3CDTF">2013-07-14T17:02:45Z</dcterms:created>
  <dcterms:modified xsi:type="dcterms:W3CDTF">2013-07-14T22:50:07Z</dcterms:modified>
</cp:coreProperties>
</file>